
<file path=[Content_Types].xml><?xml version="1.0" encoding="utf-8"?>
<Types xmlns="http://schemas.openxmlformats.org/package/2006/content-types">
  <Default Extension="fntdata" ContentType="application/x-fontdata"/>
  <Default Extension="gif" ContentType="image/gif"/>
  <Default Extension="jpg" ContentType="image/jpeg"/>
  <Default Extension="mp3" ContentType="audio/mpeg"/>
  <Default Extension="png" ContentType="image/png"/>
  <Default Extension="rels" ContentType="application/vnd.openxmlformats-package.relationships+xml"/>
  <Default Extension="tmp" ContentType="image/p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9" r:id="rId1"/>
    <p:sldMasterId id="2147483690" r:id="rId2"/>
    <p:sldMasterId id="2147483691" r:id="rId3"/>
  </p:sldMasterIdLst>
  <p:notesMasterIdLst>
    <p:notesMasterId r:id="rId43"/>
  </p:notesMasterIdLst>
  <p:sldIdLst>
    <p:sldId id="256" r:id="rId4"/>
    <p:sldId id="257" r:id="rId5"/>
    <p:sldId id="295" r:id="rId6"/>
    <p:sldId id="296" r:id="rId7"/>
    <p:sldId id="297" r:id="rId8"/>
    <p:sldId id="298" r:id="rId9"/>
    <p:sldId id="287" r:id="rId10"/>
    <p:sldId id="288" r:id="rId11"/>
    <p:sldId id="292" r:id="rId12"/>
    <p:sldId id="289" r:id="rId13"/>
    <p:sldId id="300" r:id="rId14"/>
    <p:sldId id="290" r:id="rId15"/>
    <p:sldId id="301" r:id="rId16"/>
    <p:sldId id="291" r:id="rId17"/>
    <p:sldId id="302" r:id="rId18"/>
    <p:sldId id="293" r:id="rId19"/>
    <p:sldId id="303" r:id="rId20"/>
    <p:sldId id="262" r:id="rId21"/>
    <p:sldId id="263" r:id="rId22"/>
    <p:sldId id="264" r:id="rId23"/>
    <p:sldId id="265" r:id="rId24"/>
    <p:sldId id="266" r:id="rId25"/>
    <p:sldId id="267" r:id="rId26"/>
    <p:sldId id="268" r:id="rId27"/>
    <p:sldId id="269" r:id="rId28"/>
    <p:sldId id="270" r:id="rId29"/>
    <p:sldId id="271" r:id="rId30"/>
    <p:sldId id="272" r:id="rId31"/>
    <p:sldId id="273" r:id="rId32"/>
    <p:sldId id="274" r:id="rId33"/>
    <p:sldId id="275" r:id="rId34"/>
    <p:sldId id="276" r:id="rId35"/>
    <p:sldId id="277" r:id="rId36"/>
    <p:sldId id="278" r:id="rId37"/>
    <p:sldId id="279" r:id="rId38"/>
    <p:sldId id="280" r:id="rId39"/>
    <p:sldId id="281" r:id="rId40"/>
    <p:sldId id="282" r:id="rId41"/>
    <p:sldId id="283" r:id="rId42"/>
  </p:sldIdLst>
  <p:sldSz cx="10691813" cy="7559675"/>
  <p:notesSz cx="7559675" cy="10691813"/>
  <p:embeddedFontLst>
    <p:embeddedFont>
      <p:font typeface="Amatic SC" pitchFamily="2" charset="-79"/>
      <p:regular r:id="rId44"/>
      <p:bold r:id="rId45"/>
    </p:embeddedFont>
    <p:embeddedFont>
      <p:font typeface="Arvo" panose="02000000000000000000" pitchFamily="2" charset="0"/>
      <p:regular r:id="rId46"/>
      <p:bold r:id="rId47"/>
      <p:italic r:id="rId48"/>
      <p:boldItalic r:id="rId49"/>
    </p:embeddedFont>
    <p:embeddedFont>
      <p:font typeface="Roboto" panose="02000000000000000000" pitchFamily="2" charset="0"/>
      <p:regular r:id="rId50"/>
      <p:bold r:id="rId51"/>
      <p:italic r:id="rId52"/>
      <p:boldItalic r:id="rId53"/>
    </p:embeddedFont>
    <p:embeddedFont>
      <p:font typeface="Roboto Medium" panose="02000000000000000000" pitchFamily="2" charset="0"/>
      <p:regular r:id="rId54"/>
      <p:bold r:id="rId55"/>
      <p:italic r:id="rId56"/>
      <p:boldItalic r:id="rId57"/>
    </p:embeddedFont>
    <p:embeddedFont>
      <p:font typeface="Suez One" pitchFamily="2" charset="-79"/>
      <p:regular r:id="rId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3B3626C-DF00-411C-B46B-9389D9B847DD}">
  <a:tblStyle styleId="{F3B3626C-DF00-411C-B46B-9389D9B847D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font" Target="fonts/font4.fntdata"/><Relationship Id="rId50" Type="http://schemas.openxmlformats.org/officeDocument/2006/relationships/font" Target="fonts/font7.fntdata"/><Relationship Id="rId55" Type="http://schemas.openxmlformats.org/officeDocument/2006/relationships/font" Target="fonts/font12.fntdata"/><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font" Target="fonts/font2.fntdata"/><Relationship Id="rId53" Type="http://schemas.openxmlformats.org/officeDocument/2006/relationships/font" Target="fonts/font10.fntdata"/><Relationship Id="rId58" Type="http://schemas.openxmlformats.org/officeDocument/2006/relationships/font" Target="fonts/font15.fntdata"/><Relationship Id="rId5" Type="http://schemas.openxmlformats.org/officeDocument/2006/relationships/slide" Target="slides/slide2.xml"/><Relationship Id="rId61" Type="http://schemas.openxmlformats.org/officeDocument/2006/relationships/theme" Target="theme/theme1.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notesMaster" Target="notesMasters/notesMaster1.xml"/><Relationship Id="rId48" Type="http://schemas.openxmlformats.org/officeDocument/2006/relationships/font" Target="fonts/font5.fntdata"/><Relationship Id="rId56" Type="http://schemas.openxmlformats.org/officeDocument/2006/relationships/font" Target="fonts/font13.fntdata"/><Relationship Id="rId8" Type="http://schemas.openxmlformats.org/officeDocument/2006/relationships/slide" Target="slides/slide5.xml"/><Relationship Id="rId51" Type="http://schemas.openxmlformats.org/officeDocument/2006/relationships/font" Target="fonts/font8.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3.fntdata"/><Relationship Id="rId59"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1.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6.fntdata"/><Relationship Id="rId57" Type="http://schemas.openxmlformats.org/officeDocument/2006/relationships/font" Target="fonts/font1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1.fntdata"/><Relationship Id="rId52" Type="http://schemas.openxmlformats.org/officeDocument/2006/relationships/font" Target="fonts/font9.fntdata"/><Relationship Id="rId60"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1004515"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
        <p:cNvGrpSpPr/>
        <p:nvPr/>
      </p:nvGrpSpPr>
      <p:grpSpPr>
        <a:xfrm>
          <a:off x="0" y="0"/>
          <a:ext cx="0" cy="0"/>
          <a:chOff x="0" y="0"/>
          <a:chExt cx="0" cy="0"/>
        </a:xfrm>
      </p:grpSpPr>
      <p:sp>
        <p:nvSpPr>
          <p:cNvPr id="933" name="Google Shape;933;ge5e7c8c836_1_0: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 name="Google Shape;934;ge5e7c8c836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7"/>
        <p:cNvGrpSpPr/>
        <p:nvPr/>
      </p:nvGrpSpPr>
      <p:grpSpPr>
        <a:xfrm>
          <a:off x="0" y="0"/>
          <a:ext cx="0" cy="0"/>
          <a:chOff x="0" y="0"/>
          <a:chExt cx="0" cy="0"/>
        </a:xfrm>
      </p:grpSpPr>
      <p:sp>
        <p:nvSpPr>
          <p:cNvPr id="2958" name="Google Shape;2958;ge5ceff6ea5_1_0: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9" name="Google Shape;2959;ge5ceff6ea5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4"/>
        <p:cNvGrpSpPr/>
        <p:nvPr/>
      </p:nvGrpSpPr>
      <p:grpSpPr>
        <a:xfrm>
          <a:off x="0" y="0"/>
          <a:ext cx="0" cy="0"/>
          <a:chOff x="0" y="0"/>
          <a:chExt cx="0" cy="0"/>
        </a:xfrm>
      </p:grpSpPr>
      <p:sp>
        <p:nvSpPr>
          <p:cNvPr id="2995" name="Google Shape;2995;ge525593832_0_4696: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6" name="Google Shape;2996;ge525593832_0_4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1"/>
        <p:cNvGrpSpPr/>
        <p:nvPr/>
      </p:nvGrpSpPr>
      <p:grpSpPr>
        <a:xfrm>
          <a:off x="0" y="0"/>
          <a:ext cx="0" cy="0"/>
          <a:chOff x="0" y="0"/>
          <a:chExt cx="0" cy="0"/>
        </a:xfrm>
      </p:grpSpPr>
      <p:sp>
        <p:nvSpPr>
          <p:cNvPr id="3002" name="Google Shape;3002;ge525593832_0_4702: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3" name="Google Shape;3003;ge525593832_0_4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8"/>
        <p:cNvGrpSpPr/>
        <p:nvPr/>
      </p:nvGrpSpPr>
      <p:grpSpPr>
        <a:xfrm>
          <a:off x="0" y="0"/>
          <a:ext cx="0" cy="0"/>
          <a:chOff x="0" y="0"/>
          <a:chExt cx="0" cy="0"/>
        </a:xfrm>
      </p:grpSpPr>
      <p:sp>
        <p:nvSpPr>
          <p:cNvPr id="3009" name="Google Shape;3009;ge60f8198b9_0_125: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0" name="Google Shape;3010;ge60f8198b9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5"/>
        <p:cNvGrpSpPr/>
        <p:nvPr/>
      </p:nvGrpSpPr>
      <p:grpSpPr>
        <a:xfrm>
          <a:off x="0" y="0"/>
          <a:ext cx="0" cy="0"/>
          <a:chOff x="0" y="0"/>
          <a:chExt cx="0" cy="0"/>
        </a:xfrm>
      </p:grpSpPr>
      <p:sp>
        <p:nvSpPr>
          <p:cNvPr id="3036" name="Google Shape;3036;ge60f8198b9_0_151: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7" name="Google Shape;3037;ge60f8198b9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1"/>
        <p:cNvGrpSpPr/>
        <p:nvPr/>
      </p:nvGrpSpPr>
      <p:grpSpPr>
        <a:xfrm>
          <a:off x="0" y="0"/>
          <a:ext cx="0" cy="0"/>
          <a:chOff x="0" y="0"/>
          <a:chExt cx="0" cy="0"/>
        </a:xfrm>
      </p:grpSpPr>
      <p:sp>
        <p:nvSpPr>
          <p:cNvPr id="3052" name="Google Shape;3052;ge60f8198b9_0_166: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3" name="Google Shape;3053;ge60f8198b9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8"/>
        <p:cNvGrpSpPr/>
        <p:nvPr/>
      </p:nvGrpSpPr>
      <p:grpSpPr>
        <a:xfrm>
          <a:off x="0" y="0"/>
          <a:ext cx="0" cy="0"/>
          <a:chOff x="0" y="0"/>
          <a:chExt cx="0" cy="0"/>
        </a:xfrm>
      </p:grpSpPr>
      <p:sp>
        <p:nvSpPr>
          <p:cNvPr id="3389" name="Google Shape;3389;ge60f8198b9_0_502: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0" name="Google Shape;3390;ge60f8198b9_0_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8"/>
        <p:cNvGrpSpPr/>
        <p:nvPr/>
      </p:nvGrpSpPr>
      <p:grpSpPr>
        <a:xfrm>
          <a:off x="0" y="0"/>
          <a:ext cx="0" cy="0"/>
          <a:chOff x="0" y="0"/>
          <a:chExt cx="0" cy="0"/>
        </a:xfrm>
      </p:grpSpPr>
      <p:sp>
        <p:nvSpPr>
          <p:cNvPr id="9889" name="Google Shape;9889;ge60f8198b9_0_7001: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0" name="Google Shape;9890;ge60f8198b9_0_7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5"/>
        <p:cNvGrpSpPr/>
        <p:nvPr/>
      </p:nvGrpSpPr>
      <p:grpSpPr>
        <a:xfrm>
          <a:off x="0" y="0"/>
          <a:ext cx="0" cy="0"/>
          <a:chOff x="0" y="0"/>
          <a:chExt cx="0" cy="0"/>
        </a:xfrm>
      </p:grpSpPr>
      <p:sp>
        <p:nvSpPr>
          <p:cNvPr id="10316" name="Google Shape;10316;ge60f8198b9_0_7427: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7" name="Google Shape;10317;ge60f8198b9_0_7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8"/>
        <p:cNvGrpSpPr/>
        <p:nvPr/>
      </p:nvGrpSpPr>
      <p:grpSpPr>
        <a:xfrm>
          <a:off x="0" y="0"/>
          <a:ext cx="0" cy="0"/>
          <a:chOff x="0" y="0"/>
          <a:chExt cx="0" cy="0"/>
        </a:xfrm>
      </p:grpSpPr>
      <p:sp>
        <p:nvSpPr>
          <p:cNvPr id="10479" name="Google Shape;10479;ge60f8198b9_0_7589: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0" name="Google Shape;10480;ge60f8198b9_0_7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
        <p:cNvGrpSpPr/>
        <p:nvPr/>
      </p:nvGrpSpPr>
      <p:grpSpPr>
        <a:xfrm>
          <a:off x="0" y="0"/>
          <a:ext cx="0" cy="0"/>
          <a:chOff x="0" y="0"/>
          <a:chExt cx="0" cy="0"/>
        </a:xfrm>
      </p:grpSpPr>
      <p:sp>
        <p:nvSpPr>
          <p:cNvPr id="1072" name="Google Shape;1072;ge168c4f60f_0_67: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 name="Google Shape;1073;ge168c4f60f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0"/>
        <p:cNvGrpSpPr/>
        <p:nvPr/>
      </p:nvGrpSpPr>
      <p:grpSpPr>
        <a:xfrm>
          <a:off x="0" y="0"/>
          <a:ext cx="0" cy="0"/>
          <a:chOff x="0" y="0"/>
          <a:chExt cx="0" cy="0"/>
        </a:xfrm>
      </p:grpSpPr>
      <p:sp>
        <p:nvSpPr>
          <p:cNvPr id="10881" name="Google Shape;10881;ge60f8198b9_0_7990: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2" name="Google Shape;10882;ge60f8198b9_0_7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1"/>
        <p:cNvGrpSpPr/>
        <p:nvPr/>
      </p:nvGrpSpPr>
      <p:grpSpPr>
        <a:xfrm>
          <a:off x="0" y="0"/>
          <a:ext cx="0" cy="0"/>
          <a:chOff x="0" y="0"/>
          <a:chExt cx="0" cy="0"/>
        </a:xfrm>
      </p:grpSpPr>
      <p:sp>
        <p:nvSpPr>
          <p:cNvPr id="11252" name="Google Shape;11252;ge60f8198b9_0_8372: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53" name="Google Shape;11253;ge60f8198b9_0_8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8"/>
        <p:cNvGrpSpPr/>
        <p:nvPr/>
      </p:nvGrpSpPr>
      <p:grpSpPr>
        <a:xfrm>
          <a:off x="0" y="0"/>
          <a:ext cx="0" cy="0"/>
          <a:chOff x="0" y="0"/>
          <a:chExt cx="0" cy="0"/>
        </a:xfrm>
      </p:grpSpPr>
      <p:sp>
        <p:nvSpPr>
          <p:cNvPr id="11629" name="Google Shape;11629;ge60f8198b9_0_8748: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0" name="Google Shape;11630;ge60f8198b9_0_8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59"/>
        <p:cNvGrpSpPr/>
        <p:nvPr/>
      </p:nvGrpSpPr>
      <p:grpSpPr>
        <a:xfrm>
          <a:off x="0" y="0"/>
          <a:ext cx="0" cy="0"/>
          <a:chOff x="0" y="0"/>
          <a:chExt cx="0" cy="0"/>
        </a:xfrm>
      </p:grpSpPr>
      <p:sp>
        <p:nvSpPr>
          <p:cNvPr id="12060" name="Google Shape;12060;ge60f8198b9_0_9178: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1" name="Google Shape;12061;ge60f8198b9_0_9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2"/>
        <p:cNvGrpSpPr/>
        <p:nvPr/>
      </p:nvGrpSpPr>
      <p:grpSpPr>
        <a:xfrm>
          <a:off x="0" y="0"/>
          <a:ext cx="0" cy="0"/>
          <a:chOff x="0" y="0"/>
          <a:chExt cx="0" cy="0"/>
        </a:xfrm>
      </p:grpSpPr>
      <p:sp>
        <p:nvSpPr>
          <p:cNvPr id="12853" name="Google Shape;12853;ge60f8198b9_0_9970: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54" name="Google Shape;12854;ge60f8198b9_0_9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3"/>
        <p:cNvGrpSpPr/>
        <p:nvPr/>
      </p:nvGrpSpPr>
      <p:grpSpPr>
        <a:xfrm>
          <a:off x="0" y="0"/>
          <a:ext cx="0" cy="0"/>
          <a:chOff x="0" y="0"/>
          <a:chExt cx="0" cy="0"/>
        </a:xfrm>
      </p:grpSpPr>
      <p:sp>
        <p:nvSpPr>
          <p:cNvPr id="13594" name="Google Shape;13594;ge60f8198b9_0_10710: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5" name="Google Shape;13595;ge60f8198b9_0_10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6"/>
        <p:cNvGrpSpPr/>
        <p:nvPr/>
      </p:nvGrpSpPr>
      <p:grpSpPr>
        <a:xfrm>
          <a:off x="0" y="0"/>
          <a:ext cx="0" cy="0"/>
          <a:chOff x="0" y="0"/>
          <a:chExt cx="0" cy="0"/>
        </a:xfrm>
      </p:grpSpPr>
      <p:sp>
        <p:nvSpPr>
          <p:cNvPr id="14287" name="Google Shape;14287;ge60f8198b9_0_11402: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8" name="Google Shape;14288;ge60f8198b9_0_11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88"/>
        <p:cNvGrpSpPr/>
        <p:nvPr/>
      </p:nvGrpSpPr>
      <p:grpSpPr>
        <a:xfrm>
          <a:off x="0" y="0"/>
          <a:ext cx="0" cy="0"/>
          <a:chOff x="0" y="0"/>
          <a:chExt cx="0" cy="0"/>
        </a:xfrm>
      </p:grpSpPr>
      <p:sp>
        <p:nvSpPr>
          <p:cNvPr id="14589" name="Google Shape;14589;ge60f8198b9_0_11703: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0" name="Google Shape;14590;ge60f8198b9_0_11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2"/>
        <p:cNvGrpSpPr/>
        <p:nvPr/>
      </p:nvGrpSpPr>
      <p:grpSpPr>
        <a:xfrm>
          <a:off x="0" y="0"/>
          <a:ext cx="0" cy="0"/>
          <a:chOff x="0" y="0"/>
          <a:chExt cx="0" cy="0"/>
        </a:xfrm>
      </p:grpSpPr>
      <p:sp>
        <p:nvSpPr>
          <p:cNvPr id="15223" name="Google Shape;15223;ge525593832_0_13999:notes"/>
          <p:cNvSpPr>
            <a:spLocks noGrp="1" noRot="1" noChangeAspect="1"/>
          </p:cNvSpPr>
          <p:nvPr>
            <p:ph type="sldImg" idx="2"/>
          </p:nvPr>
        </p:nvSpPr>
        <p:spPr>
          <a:xfrm>
            <a:off x="1004507" y="685800"/>
            <a:ext cx="48495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24" name="Google Shape;15224;ge525593832_0_13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246188" y="1143000"/>
            <a:ext cx="4365625" cy="3086100"/>
          </a:xfrm>
        </p:spPr>
      </p:sp>
      <p:sp>
        <p:nvSpPr>
          <p:cNvPr id="3" name="عنصر نائب للملاحظات 2"/>
          <p:cNvSpPr>
            <a:spLocks noGrp="1"/>
          </p:cNvSpPr>
          <p:nvPr>
            <p:ph type="body" idx="1"/>
          </p:nvPr>
        </p:nvSpPr>
        <p:spPr/>
        <p:txBody>
          <a:bodyPr/>
          <a:lstStyle/>
          <a:p>
            <a:pPr algn="l"/>
            <a:r>
              <a:rPr lang="en-US" sz="1800" b="0" i="0" u="none" strike="noStrike" baseline="0" dirty="0">
                <a:solidFill>
                  <a:srgbClr val="B34DFF"/>
                </a:solidFill>
                <a:latin typeface="ProximaNovaExCn-Regular"/>
              </a:rPr>
              <a:t>Language Builder</a:t>
            </a:r>
          </a:p>
          <a:p>
            <a:pPr algn="l"/>
            <a:r>
              <a:rPr lang="en-US" sz="1800" b="0" i="0" u="none" strike="noStrike" baseline="0" dirty="0">
                <a:solidFill>
                  <a:srgbClr val="000000"/>
                </a:solidFill>
                <a:latin typeface="ProximaNova-Light"/>
              </a:rPr>
              <a:t>Explain that the phrase </a:t>
            </a:r>
            <a:r>
              <a:rPr lang="en-US" sz="1800" b="0" i="1" u="none" strike="noStrike" baseline="0" dirty="0">
                <a:solidFill>
                  <a:srgbClr val="000000"/>
                </a:solidFill>
                <a:latin typeface="ProximaNova-LightIt"/>
              </a:rPr>
              <a:t>on the road </a:t>
            </a:r>
            <a:r>
              <a:rPr lang="en-US" sz="1800" b="0" i="0" u="none" strike="noStrike" baseline="0" dirty="0">
                <a:solidFill>
                  <a:srgbClr val="000000"/>
                </a:solidFill>
                <a:latin typeface="ProximaNova-Light"/>
              </a:rPr>
              <a:t>means </a:t>
            </a:r>
            <a:r>
              <a:rPr lang="en-US" sz="1800" b="0" i="1" u="none" strike="noStrike" baseline="0" dirty="0">
                <a:solidFill>
                  <a:srgbClr val="000000"/>
                </a:solidFill>
                <a:latin typeface="ProximaNova-LightIt"/>
              </a:rPr>
              <a:t>traveling</a:t>
            </a:r>
            <a:r>
              <a:rPr lang="en-US" sz="1800" b="0" i="0" u="none" strike="noStrike" baseline="0" dirty="0">
                <a:solidFill>
                  <a:srgbClr val="000000"/>
                </a:solidFill>
                <a:latin typeface="ProximaNova-Light"/>
              </a:rPr>
              <a:t>, and</a:t>
            </a:r>
          </a:p>
          <a:p>
            <a:pPr algn="l"/>
            <a:r>
              <a:rPr lang="en-US" sz="1800" b="0" i="0" u="none" strike="noStrike" baseline="0" dirty="0">
                <a:solidFill>
                  <a:srgbClr val="000000"/>
                </a:solidFill>
                <a:latin typeface="ProximaNova-Light"/>
              </a:rPr>
              <a:t>is often used in a business context. The phrase is used</a:t>
            </a:r>
          </a:p>
          <a:p>
            <a:pPr algn="l"/>
            <a:r>
              <a:rPr lang="en-US" sz="1800" b="0" i="0" u="none" strike="noStrike" baseline="0" dirty="0">
                <a:solidFill>
                  <a:srgbClr val="000000"/>
                </a:solidFill>
                <a:latin typeface="ProximaNova-Light"/>
              </a:rPr>
              <a:t>regardless of the means of transportation.</a:t>
            </a:r>
            <a:endParaRPr lang="ar-SA" dirty="0">
              <a:latin typeface="Tahoma" panose="020B0604030504040204" pitchFamily="34" charset="0"/>
              <a:ea typeface="Tahoma" panose="020B0604030504040204" pitchFamily="34" charset="0"/>
              <a:cs typeface="Tahoma" panose="020B0604030504040204" pitchFamily="34" charset="0"/>
            </a:endParaRPr>
          </a:p>
        </p:txBody>
      </p:sp>
      <p:sp>
        <p:nvSpPr>
          <p:cNvPr id="4" name="عنصر نائب لرقم الشريحة 3"/>
          <p:cNvSpPr>
            <a:spLocks noGrp="1"/>
          </p:cNvSpPr>
          <p:nvPr>
            <p:ph type="sldNum" sz="quarter" idx="5"/>
          </p:nvPr>
        </p:nvSpPr>
        <p:spPr/>
        <p:txBody>
          <a:bodyPr/>
          <a:lstStyle/>
          <a:p>
            <a:pPr algn="l" rtl="1"/>
            <a:fld id="{37809D77-6270-417D-B912-9E40620F0D03}" type="slidenum">
              <a:rPr lang="ar-SA" smtClean="0">
                <a:latin typeface="Tahoma" panose="020B0604030504040204" pitchFamily="34" charset="0"/>
                <a:ea typeface="Tahoma" panose="020B0604030504040204" pitchFamily="34" charset="0"/>
                <a:cs typeface="Tahoma" panose="020B0604030504040204" pitchFamily="34" charset="0"/>
              </a:rPr>
              <a:pPr algn="l" rtl="1"/>
              <a:t>9</a:t>
            </a:fld>
            <a:endParaRPr lang="ar-SA"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05382060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246188" y="1143000"/>
            <a:ext cx="4365625" cy="3086100"/>
          </a:xfrm>
        </p:spPr>
      </p:sp>
      <p:sp>
        <p:nvSpPr>
          <p:cNvPr id="3" name="عنصر نائب للملاحظات 2"/>
          <p:cNvSpPr>
            <a:spLocks noGrp="1"/>
          </p:cNvSpPr>
          <p:nvPr>
            <p:ph type="body" idx="1"/>
          </p:nvPr>
        </p:nvSpPr>
        <p:spPr/>
        <p:txBody>
          <a:bodyPr/>
          <a:lstStyle/>
          <a:p>
            <a:pPr algn="l"/>
            <a:r>
              <a:rPr lang="en-US" sz="1800" b="0" i="0" u="none" strike="noStrike" baseline="0" dirty="0">
                <a:solidFill>
                  <a:srgbClr val="B34DFF"/>
                </a:solidFill>
                <a:latin typeface="ProximaNovaExCn-Regular"/>
              </a:rPr>
              <a:t>Language Builder</a:t>
            </a:r>
          </a:p>
          <a:p>
            <a:pPr algn="l"/>
            <a:r>
              <a:rPr lang="en-US" sz="1800" b="0" i="0" u="none" strike="noStrike" baseline="0" dirty="0">
                <a:solidFill>
                  <a:srgbClr val="000000"/>
                </a:solidFill>
                <a:latin typeface="ProximaNova-Light"/>
              </a:rPr>
              <a:t>Explain that the phrase </a:t>
            </a:r>
            <a:r>
              <a:rPr lang="en-US" sz="1800" b="0" i="1" u="none" strike="noStrike" baseline="0" dirty="0">
                <a:solidFill>
                  <a:srgbClr val="000000"/>
                </a:solidFill>
                <a:latin typeface="ProximaNova-LightIt"/>
              </a:rPr>
              <a:t>on the road </a:t>
            </a:r>
            <a:r>
              <a:rPr lang="en-US" sz="1800" b="0" i="0" u="none" strike="noStrike" baseline="0" dirty="0">
                <a:solidFill>
                  <a:srgbClr val="000000"/>
                </a:solidFill>
                <a:latin typeface="ProximaNova-Light"/>
              </a:rPr>
              <a:t>means </a:t>
            </a:r>
            <a:r>
              <a:rPr lang="en-US" sz="1800" b="0" i="1" u="none" strike="noStrike" baseline="0" dirty="0">
                <a:solidFill>
                  <a:srgbClr val="000000"/>
                </a:solidFill>
                <a:latin typeface="ProximaNova-LightIt"/>
              </a:rPr>
              <a:t>traveling</a:t>
            </a:r>
            <a:r>
              <a:rPr lang="en-US" sz="1800" b="0" i="0" u="none" strike="noStrike" baseline="0" dirty="0">
                <a:solidFill>
                  <a:srgbClr val="000000"/>
                </a:solidFill>
                <a:latin typeface="ProximaNova-Light"/>
              </a:rPr>
              <a:t>, and</a:t>
            </a:r>
          </a:p>
          <a:p>
            <a:pPr algn="l"/>
            <a:r>
              <a:rPr lang="en-US" sz="1800" b="0" i="0" u="none" strike="noStrike" baseline="0" dirty="0">
                <a:solidFill>
                  <a:srgbClr val="000000"/>
                </a:solidFill>
                <a:latin typeface="ProximaNova-Light"/>
              </a:rPr>
              <a:t>is often used in a business context. The phrase is used</a:t>
            </a:r>
          </a:p>
          <a:p>
            <a:pPr algn="l"/>
            <a:r>
              <a:rPr lang="en-US" sz="1800" b="0" i="0" u="none" strike="noStrike" baseline="0" dirty="0">
                <a:solidFill>
                  <a:srgbClr val="000000"/>
                </a:solidFill>
                <a:latin typeface="ProximaNova-Light"/>
              </a:rPr>
              <a:t>regardless of the means of transportation.</a:t>
            </a:r>
            <a:endParaRPr lang="ar-SA" dirty="0">
              <a:latin typeface="Tahoma" panose="020B0604030504040204" pitchFamily="34" charset="0"/>
              <a:ea typeface="Tahoma" panose="020B0604030504040204" pitchFamily="34" charset="0"/>
              <a:cs typeface="Tahoma" panose="020B0604030504040204" pitchFamily="34" charset="0"/>
            </a:endParaRPr>
          </a:p>
        </p:txBody>
      </p:sp>
      <p:sp>
        <p:nvSpPr>
          <p:cNvPr id="4" name="عنصر نائب لرقم الشريحة 3"/>
          <p:cNvSpPr>
            <a:spLocks noGrp="1"/>
          </p:cNvSpPr>
          <p:nvPr>
            <p:ph type="sldNum" sz="quarter" idx="5"/>
          </p:nvPr>
        </p:nvSpPr>
        <p:spPr/>
        <p:txBody>
          <a:bodyPr/>
          <a:lstStyle/>
          <a:p>
            <a:pPr algn="l" rtl="1"/>
            <a:fld id="{37809D77-6270-417D-B912-9E40620F0D03}" type="slidenum">
              <a:rPr lang="ar-SA" smtClean="0">
                <a:latin typeface="Tahoma" panose="020B0604030504040204" pitchFamily="34" charset="0"/>
                <a:ea typeface="Tahoma" panose="020B0604030504040204" pitchFamily="34" charset="0"/>
                <a:cs typeface="Tahoma" panose="020B0604030504040204" pitchFamily="34" charset="0"/>
              </a:rPr>
              <a:pPr algn="l" rtl="1"/>
              <a:t>11</a:t>
            </a:fld>
            <a:endParaRPr lang="ar-SA"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05382060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246188" y="1143000"/>
            <a:ext cx="4365625" cy="3086100"/>
          </a:xfrm>
        </p:spPr>
      </p:sp>
      <p:sp>
        <p:nvSpPr>
          <p:cNvPr id="3" name="عنصر نائب للملاحظات 2"/>
          <p:cNvSpPr>
            <a:spLocks noGrp="1"/>
          </p:cNvSpPr>
          <p:nvPr>
            <p:ph type="body" idx="1"/>
          </p:nvPr>
        </p:nvSpPr>
        <p:spPr/>
        <p:txBody>
          <a:bodyPr/>
          <a:lstStyle/>
          <a:p>
            <a:pPr algn="l"/>
            <a:r>
              <a:rPr lang="en-US" sz="1800" b="0" i="0" u="none" strike="noStrike" baseline="0" dirty="0">
                <a:solidFill>
                  <a:srgbClr val="B34DFF"/>
                </a:solidFill>
                <a:latin typeface="ProximaNovaExCn-Regular"/>
              </a:rPr>
              <a:t>Language Builder</a:t>
            </a:r>
          </a:p>
          <a:p>
            <a:pPr algn="l"/>
            <a:r>
              <a:rPr lang="en-US" sz="1800" b="0" i="0" u="none" strike="noStrike" baseline="0" dirty="0">
                <a:solidFill>
                  <a:srgbClr val="000000"/>
                </a:solidFill>
                <a:latin typeface="ProximaNova-Light"/>
              </a:rPr>
              <a:t>Explain that the phrase </a:t>
            </a:r>
            <a:r>
              <a:rPr lang="en-US" sz="1800" b="0" i="1" u="none" strike="noStrike" baseline="0" dirty="0">
                <a:solidFill>
                  <a:srgbClr val="000000"/>
                </a:solidFill>
                <a:latin typeface="ProximaNova-LightIt"/>
              </a:rPr>
              <a:t>on the road </a:t>
            </a:r>
            <a:r>
              <a:rPr lang="en-US" sz="1800" b="0" i="0" u="none" strike="noStrike" baseline="0" dirty="0">
                <a:solidFill>
                  <a:srgbClr val="000000"/>
                </a:solidFill>
                <a:latin typeface="ProximaNova-Light"/>
              </a:rPr>
              <a:t>means </a:t>
            </a:r>
            <a:r>
              <a:rPr lang="en-US" sz="1800" b="0" i="1" u="none" strike="noStrike" baseline="0" dirty="0">
                <a:solidFill>
                  <a:srgbClr val="000000"/>
                </a:solidFill>
                <a:latin typeface="ProximaNova-LightIt"/>
              </a:rPr>
              <a:t>traveling</a:t>
            </a:r>
            <a:r>
              <a:rPr lang="en-US" sz="1800" b="0" i="0" u="none" strike="noStrike" baseline="0" dirty="0">
                <a:solidFill>
                  <a:srgbClr val="000000"/>
                </a:solidFill>
                <a:latin typeface="ProximaNova-Light"/>
              </a:rPr>
              <a:t>, and</a:t>
            </a:r>
          </a:p>
          <a:p>
            <a:pPr algn="l"/>
            <a:r>
              <a:rPr lang="en-US" sz="1800" b="0" i="0" u="none" strike="noStrike" baseline="0" dirty="0">
                <a:solidFill>
                  <a:srgbClr val="000000"/>
                </a:solidFill>
                <a:latin typeface="ProximaNova-Light"/>
              </a:rPr>
              <a:t>is often used in a business context. The phrase is used</a:t>
            </a:r>
          </a:p>
          <a:p>
            <a:pPr algn="l"/>
            <a:r>
              <a:rPr lang="en-US" sz="1800" b="0" i="0" u="none" strike="noStrike" baseline="0" dirty="0">
                <a:solidFill>
                  <a:srgbClr val="000000"/>
                </a:solidFill>
                <a:latin typeface="ProximaNova-Light"/>
              </a:rPr>
              <a:t>regardless of the means of transportation.</a:t>
            </a:r>
            <a:endParaRPr lang="ar-SA" dirty="0">
              <a:latin typeface="Tahoma" panose="020B0604030504040204" pitchFamily="34" charset="0"/>
              <a:ea typeface="Tahoma" panose="020B0604030504040204" pitchFamily="34" charset="0"/>
              <a:cs typeface="Tahoma" panose="020B0604030504040204" pitchFamily="34" charset="0"/>
            </a:endParaRPr>
          </a:p>
        </p:txBody>
      </p:sp>
      <p:sp>
        <p:nvSpPr>
          <p:cNvPr id="4" name="عنصر نائب لرقم الشريحة 3"/>
          <p:cNvSpPr>
            <a:spLocks noGrp="1"/>
          </p:cNvSpPr>
          <p:nvPr>
            <p:ph type="sldNum" sz="quarter" idx="5"/>
          </p:nvPr>
        </p:nvSpPr>
        <p:spPr/>
        <p:txBody>
          <a:bodyPr/>
          <a:lstStyle/>
          <a:p>
            <a:pPr algn="l" rtl="1"/>
            <a:fld id="{37809D77-6270-417D-B912-9E40620F0D03}" type="slidenum">
              <a:rPr lang="ar-SA" smtClean="0">
                <a:latin typeface="Tahoma" panose="020B0604030504040204" pitchFamily="34" charset="0"/>
                <a:ea typeface="Tahoma" panose="020B0604030504040204" pitchFamily="34" charset="0"/>
                <a:cs typeface="Tahoma" panose="020B0604030504040204" pitchFamily="34" charset="0"/>
              </a:rPr>
              <a:pPr algn="l" rtl="1"/>
              <a:t>13</a:t>
            </a:fld>
            <a:endParaRPr lang="ar-SA"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053820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246188" y="1143000"/>
            <a:ext cx="4365625" cy="3086100"/>
          </a:xfrm>
        </p:spPr>
      </p:sp>
      <p:sp>
        <p:nvSpPr>
          <p:cNvPr id="3" name="عنصر نائب للملاحظات 2"/>
          <p:cNvSpPr>
            <a:spLocks noGrp="1"/>
          </p:cNvSpPr>
          <p:nvPr>
            <p:ph type="body" idx="1"/>
          </p:nvPr>
        </p:nvSpPr>
        <p:spPr/>
        <p:txBody>
          <a:bodyPr/>
          <a:lstStyle/>
          <a:p>
            <a:pPr algn="l"/>
            <a:r>
              <a:rPr lang="en-US" sz="1800" b="0" i="0" u="none" strike="noStrike" baseline="0" dirty="0">
                <a:solidFill>
                  <a:srgbClr val="B34DFF"/>
                </a:solidFill>
                <a:latin typeface="ProximaNovaExCn-Regular"/>
              </a:rPr>
              <a:t>Language Builder</a:t>
            </a:r>
          </a:p>
          <a:p>
            <a:pPr algn="l"/>
            <a:r>
              <a:rPr lang="en-US" sz="1800" b="0" i="0" u="none" strike="noStrike" baseline="0" dirty="0">
                <a:solidFill>
                  <a:srgbClr val="000000"/>
                </a:solidFill>
                <a:latin typeface="ProximaNova-Light"/>
              </a:rPr>
              <a:t>Explain that the phrase </a:t>
            </a:r>
            <a:r>
              <a:rPr lang="en-US" sz="1800" b="0" i="1" u="none" strike="noStrike" baseline="0" dirty="0">
                <a:solidFill>
                  <a:srgbClr val="000000"/>
                </a:solidFill>
                <a:latin typeface="ProximaNova-LightIt"/>
              </a:rPr>
              <a:t>on the road </a:t>
            </a:r>
            <a:r>
              <a:rPr lang="en-US" sz="1800" b="0" i="0" u="none" strike="noStrike" baseline="0" dirty="0">
                <a:solidFill>
                  <a:srgbClr val="000000"/>
                </a:solidFill>
                <a:latin typeface="ProximaNova-Light"/>
              </a:rPr>
              <a:t>means </a:t>
            </a:r>
            <a:r>
              <a:rPr lang="en-US" sz="1800" b="0" i="1" u="none" strike="noStrike" baseline="0" dirty="0">
                <a:solidFill>
                  <a:srgbClr val="000000"/>
                </a:solidFill>
                <a:latin typeface="ProximaNova-LightIt"/>
              </a:rPr>
              <a:t>traveling</a:t>
            </a:r>
            <a:r>
              <a:rPr lang="en-US" sz="1800" b="0" i="0" u="none" strike="noStrike" baseline="0" dirty="0">
                <a:solidFill>
                  <a:srgbClr val="000000"/>
                </a:solidFill>
                <a:latin typeface="ProximaNova-Light"/>
              </a:rPr>
              <a:t>, and</a:t>
            </a:r>
          </a:p>
          <a:p>
            <a:pPr algn="l"/>
            <a:r>
              <a:rPr lang="en-US" sz="1800" b="0" i="0" u="none" strike="noStrike" baseline="0" dirty="0">
                <a:solidFill>
                  <a:srgbClr val="000000"/>
                </a:solidFill>
                <a:latin typeface="ProximaNova-Light"/>
              </a:rPr>
              <a:t>is often used in a business context. The phrase is used</a:t>
            </a:r>
          </a:p>
          <a:p>
            <a:pPr algn="l"/>
            <a:r>
              <a:rPr lang="en-US" sz="1800" b="0" i="0" u="none" strike="noStrike" baseline="0" dirty="0">
                <a:solidFill>
                  <a:srgbClr val="000000"/>
                </a:solidFill>
                <a:latin typeface="ProximaNova-Light"/>
              </a:rPr>
              <a:t>regardless of the means of transportation.</a:t>
            </a:r>
            <a:endParaRPr lang="ar-SA" dirty="0">
              <a:latin typeface="Tahoma" panose="020B0604030504040204" pitchFamily="34" charset="0"/>
              <a:ea typeface="Tahoma" panose="020B0604030504040204" pitchFamily="34" charset="0"/>
              <a:cs typeface="Tahoma" panose="020B0604030504040204" pitchFamily="34" charset="0"/>
            </a:endParaRPr>
          </a:p>
        </p:txBody>
      </p:sp>
      <p:sp>
        <p:nvSpPr>
          <p:cNvPr id="4" name="عنصر نائب لرقم الشريحة 3"/>
          <p:cNvSpPr>
            <a:spLocks noGrp="1"/>
          </p:cNvSpPr>
          <p:nvPr>
            <p:ph type="sldNum" sz="quarter" idx="5"/>
          </p:nvPr>
        </p:nvSpPr>
        <p:spPr/>
        <p:txBody>
          <a:bodyPr/>
          <a:lstStyle/>
          <a:p>
            <a:pPr algn="l" rtl="1"/>
            <a:fld id="{37809D77-6270-417D-B912-9E40620F0D03}" type="slidenum">
              <a:rPr lang="ar-SA" smtClean="0">
                <a:latin typeface="Tahoma" panose="020B0604030504040204" pitchFamily="34" charset="0"/>
                <a:ea typeface="Tahoma" panose="020B0604030504040204" pitchFamily="34" charset="0"/>
                <a:cs typeface="Tahoma" panose="020B0604030504040204" pitchFamily="34" charset="0"/>
              </a:rPr>
              <a:pPr algn="l" rtl="1"/>
              <a:t>15</a:t>
            </a:fld>
            <a:endParaRPr lang="ar-SA"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0538206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7"/>
        <p:cNvGrpSpPr/>
        <p:nvPr/>
      </p:nvGrpSpPr>
      <p:grpSpPr>
        <a:xfrm>
          <a:off x="0" y="0"/>
          <a:ext cx="0" cy="0"/>
          <a:chOff x="0" y="0"/>
          <a:chExt cx="0" cy="0"/>
        </a:xfrm>
      </p:grpSpPr>
      <p:sp>
        <p:nvSpPr>
          <p:cNvPr id="2278" name="Google Shape;2278;ge339a6df78_0_44: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9" name="Google Shape;2279;ge339a6df78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7"/>
        <p:cNvGrpSpPr/>
        <p:nvPr/>
      </p:nvGrpSpPr>
      <p:grpSpPr>
        <a:xfrm>
          <a:off x="0" y="0"/>
          <a:ext cx="0" cy="0"/>
          <a:chOff x="0" y="0"/>
          <a:chExt cx="0" cy="0"/>
        </a:xfrm>
      </p:grpSpPr>
      <p:sp>
        <p:nvSpPr>
          <p:cNvPr id="2488" name="Google Shape;2488;ge3c31d78ad_2_0: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9" name="Google Shape;2489;ge3c31d78ad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2"/>
        <p:cNvGrpSpPr/>
        <p:nvPr/>
      </p:nvGrpSpPr>
      <p:grpSpPr>
        <a:xfrm>
          <a:off x="0" y="0"/>
          <a:ext cx="0" cy="0"/>
          <a:chOff x="0" y="0"/>
          <a:chExt cx="0" cy="0"/>
        </a:xfrm>
      </p:grpSpPr>
      <p:sp>
        <p:nvSpPr>
          <p:cNvPr id="2763" name="Google Shape;2763;ge168c4f60f_0_106:notes"/>
          <p:cNvSpPr>
            <a:spLocks noGrp="1" noRot="1" noChangeAspect="1"/>
          </p:cNvSpPr>
          <p:nvPr>
            <p:ph type="sldImg" idx="2"/>
          </p:nvPr>
        </p:nvSpPr>
        <p:spPr>
          <a:xfrm>
            <a:off x="1004888" y="685800"/>
            <a:ext cx="48498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4" name="Google Shape;2764;ge168c4f60f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2"/>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536900" y="2272838"/>
            <a:ext cx="7618200" cy="23817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8500">
                <a:solidFill>
                  <a:schemeClr val="accent1"/>
                </a:solidFill>
              </a:defRPr>
            </a:lvl1pPr>
            <a:lvl2pPr lvl="1" algn="ctr">
              <a:spcBef>
                <a:spcPts val="0"/>
              </a:spcBef>
              <a:spcAft>
                <a:spcPts val="0"/>
              </a:spcAft>
              <a:buSzPts val="5200"/>
              <a:buNone/>
              <a:defRPr sz="5200" b="0"/>
            </a:lvl2pPr>
            <a:lvl3pPr lvl="2" algn="ctr">
              <a:spcBef>
                <a:spcPts val="0"/>
              </a:spcBef>
              <a:spcAft>
                <a:spcPts val="0"/>
              </a:spcAft>
              <a:buSzPts val="5200"/>
              <a:buNone/>
              <a:defRPr sz="5200" b="0"/>
            </a:lvl3pPr>
            <a:lvl4pPr lvl="3" algn="ctr">
              <a:spcBef>
                <a:spcPts val="0"/>
              </a:spcBef>
              <a:spcAft>
                <a:spcPts val="0"/>
              </a:spcAft>
              <a:buSzPts val="5200"/>
              <a:buNone/>
              <a:defRPr sz="5200" b="0"/>
            </a:lvl4pPr>
            <a:lvl5pPr lvl="4" algn="ctr">
              <a:spcBef>
                <a:spcPts val="0"/>
              </a:spcBef>
              <a:spcAft>
                <a:spcPts val="0"/>
              </a:spcAft>
              <a:buSzPts val="5200"/>
              <a:buNone/>
              <a:defRPr sz="5200" b="0"/>
            </a:lvl5pPr>
            <a:lvl6pPr lvl="5" algn="ctr">
              <a:spcBef>
                <a:spcPts val="0"/>
              </a:spcBef>
              <a:spcAft>
                <a:spcPts val="0"/>
              </a:spcAft>
              <a:buSzPts val="5200"/>
              <a:buNone/>
              <a:defRPr sz="5200" b="0"/>
            </a:lvl6pPr>
            <a:lvl7pPr lvl="6" algn="ctr">
              <a:spcBef>
                <a:spcPts val="0"/>
              </a:spcBef>
              <a:spcAft>
                <a:spcPts val="0"/>
              </a:spcAft>
              <a:buSzPts val="5200"/>
              <a:buNone/>
              <a:defRPr sz="5200" b="0"/>
            </a:lvl7pPr>
            <a:lvl8pPr lvl="7" algn="ctr">
              <a:spcBef>
                <a:spcPts val="0"/>
              </a:spcBef>
              <a:spcAft>
                <a:spcPts val="0"/>
              </a:spcAft>
              <a:buSzPts val="5200"/>
              <a:buNone/>
              <a:defRPr sz="5200" b="0"/>
            </a:lvl8pPr>
            <a:lvl9pPr lvl="8" algn="ctr">
              <a:spcBef>
                <a:spcPts val="0"/>
              </a:spcBef>
              <a:spcAft>
                <a:spcPts val="0"/>
              </a:spcAft>
              <a:buSzPts val="5200"/>
              <a:buNone/>
              <a:defRPr sz="5200" b="0"/>
            </a:lvl9pPr>
          </a:lstStyle>
          <a:p>
            <a:endParaRPr/>
          </a:p>
        </p:txBody>
      </p:sp>
      <p:sp>
        <p:nvSpPr>
          <p:cNvPr id="11" name="Google Shape;11;p2"/>
          <p:cNvSpPr txBox="1">
            <a:spLocks noGrp="1"/>
          </p:cNvSpPr>
          <p:nvPr>
            <p:ph type="subTitle" idx="1"/>
          </p:nvPr>
        </p:nvSpPr>
        <p:spPr>
          <a:xfrm>
            <a:off x="1740450" y="4806938"/>
            <a:ext cx="7211100" cy="65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rgbClr val="FFFFFF"/>
        </a:solidFill>
        <a:effectLst/>
      </p:bgPr>
    </p:bg>
    <p:spTree>
      <p:nvGrpSpPr>
        <p:cNvPr id="1" name="Shape 280"/>
        <p:cNvGrpSpPr/>
        <p:nvPr/>
      </p:nvGrpSpPr>
      <p:grpSpPr>
        <a:xfrm>
          <a:off x="0" y="0"/>
          <a:ext cx="0" cy="0"/>
          <a:chOff x="0" y="0"/>
          <a:chExt cx="0" cy="0"/>
        </a:xfrm>
      </p:grpSpPr>
      <p:grpSp>
        <p:nvGrpSpPr>
          <p:cNvPr id="281" name="Google Shape;281;p11"/>
          <p:cNvGrpSpPr/>
          <p:nvPr/>
        </p:nvGrpSpPr>
        <p:grpSpPr>
          <a:xfrm>
            <a:off x="-29" y="0"/>
            <a:ext cx="10692054" cy="7578965"/>
            <a:chOff x="-29" y="0"/>
            <a:chExt cx="10692054" cy="7578965"/>
          </a:xfrm>
        </p:grpSpPr>
        <p:sp>
          <p:nvSpPr>
            <p:cNvPr id="282" name="Google Shape;282;p11"/>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284" name="Google Shape;284;p11"/>
          <p:cNvSpPr txBox="1">
            <a:spLocks noGrp="1"/>
          </p:cNvSpPr>
          <p:nvPr>
            <p:ph type="title" hasCustomPrompt="1"/>
          </p:nvPr>
        </p:nvSpPr>
        <p:spPr>
          <a:xfrm>
            <a:off x="364468" y="1625801"/>
            <a:ext cx="9963000" cy="2886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5" name="Google Shape;285;p11"/>
          <p:cNvSpPr txBox="1">
            <a:spLocks noGrp="1"/>
          </p:cNvSpPr>
          <p:nvPr>
            <p:ph type="subTitle" idx="1"/>
          </p:nvPr>
        </p:nvSpPr>
        <p:spPr>
          <a:xfrm>
            <a:off x="1353600" y="4375766"/>
            <a:ext cx="7984800" cy="57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000">
                <a:latin typeface="Roboto"/>
                <a:ea typeface="Roboto"/>
                <a:cs typeface="Roboto"/>
                <a:sym typeface="Robo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286" name="Google Shape;286;p11"/>
          <p:cNvGrpSpPr/>
          <p:nvPr/>
        </p:nvGrpSpPr>
        <p:grpSpPr>
          <a:xfrm>
            <a:off x="1457318" y="5775109"/>
            <a:ext cx="1855063" cy="1803871"/>
            <a:chOff x="2078825" y="3242350"/>
            <a:chExt cx="1899318" cy="1846904"/>
          </a:xfrm>
        </p:grpSpPr>
        <p:sp>
          <p:nvSpPr>
            <p:cNvPr id="287" name="Google Shape;287;p11"/>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1"/>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1"/>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 name="Google Shape;302;p11"/>
          <p:cNvSpPr/>
          <p:nvPr/>
        </p:nvSpPr>
        <p:spPr>
          <a:xfrm>
            <a:off x="8417153" y="452730"/>
            <a:ext cx="2065984" cy="2144889"/>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0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CUSTOM_1">
    <p:bg>
      <p:bgPr>
        <a:solidFill>
          <a:schemeClr val="lt2"/>
        </a:solidFill>
        <a:effectLst/>
      </p:bgPr>
    </p:bg>
    <p:spTree>
      <p:nvGrpSpPr>
        <p:cNvPr id="1" name="Shape 304"/>
        <p:cNvGrpSpPr/>
        <p:nvPr/>
      </p:nvGrpSpPr>
      <p:grpSpPr>
        <a:xfrm>
          <a:off x="0" y="0"/>
          <a:ext cx="0" cy="0"/>
          <a:chOff x="0" y="0"/>
          <a:chExt cx="0" cy="0"/>
        </a:xfrm>
      </p:grpSpPr>
      <p:sp>
        <p:nvSpPr>
          <p:cNvPr id="305" name="Google Shape;305;p13"/>
          <p:cNvSpPr txBox="1">
            <a:spLocks noGrp="1"/>
          </p:cNvSpPr>
          <p:nvPr>
            <p:ph type="title"/>
          </p:nvPr>
        </p:nvSpPr>
        <p:spPr>
          <a:xfrm>
            <a:off x="3879600" y="492175"/>
            <a:ext cx="2995800" cy="143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39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306" name="Google Shape;306;p13"/>
          <p:cNvSpPr txBox="1">
            <a:spLocks noGrp="1"/>
          </p:cNvSpPr>
          <p:nvPr>
            <p:ph type="title" idx="2"/>
          </p:nvPr>
        </p:nvSpPr>
        <p:spPr>
          <a:xfrm>
            <a:off x="420899" y="492175"/>
            <a:ext cx="28131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307" name="Google Shape;307;p13"/>
          <p:cNvSpPr txBox="1">
            <a:spLocks noGrp="1"/>
          </p:cNvSpPr>
          <p:nvPr>
            <p:ph type="title" idx="3"/>
          </p:nvPr>
        </p:nvSpPr>
        <p:spPr>
          <a:xfrm>
            <a:off x="7488000" y="492175"/>
            <a:ext cx="28419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CUSTOM_2">
    <p:bg>
      <p:bgPr>
        <a:solidFill>
          <a:schemeClr val="lt2"/>
        </a:solidFill>
        <a:effectLst/>
      </p:bgPr>
    </p:bg>
    <p:spTree>
      <p:nvGrpSpPr>
        <p:cNvPr id="1" name="Shape 308"/>
        <p:cNvGrpSpPr/>
        <p:nvPr/>
      </p:nvGrpSpPr>
      <p:grpSpPr>
        <a:xfrm>
          <a:off x="0" y="0"/>
          <a:ext cx="0" cy="0"/>
          <a:chOff x="0" y="0"/>
          <a:chExt cx="0" cy="0"/>
        </a:xfrm>
      </p:grpSpPr>
      <p:sp>
        <p:nvSpPr>
          <p:cNvPr id="309" name="Google Shape;309;p14"/>
          <p:cNvSpPr txBox="1">
            <a:spLocks noGrp="1"/>
          </p:cNvSpPr>
          <p:nvPr>
            <p:ph type="title"/>
          </p:nvPr>
        </p:nvSpPr>
        <p:spPr>
          <a:xfrm>
            <a:off x="362100" y="492175"/>
            <a:ext cx="9990000" cy="78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4300">
                <a:solidFill>
                  <a:srgbClr val="513F31"/>
                </a:solidFill>
              </a:defRPr>
            </a:lvl1pPr>
            <a:lvl2pPr lvl="1" algn="ctr" rtl="0">
              <a:spcBef>
                <a:spcPts val="0"/>
              </a:spcBef>
              <a:spcAft>
                <a:spcPts val="0"/>
              </a:spcAft>
              <a:buClr>
                <a:schemeClr val="accent1"/>
              </a:buClr>
              <a:buSzPts val="3300"/>
              <a:buNone/>
              <a:defRPr>
                <a:solidFill>
                  <a:schemeClr val="accent1"/>
                </a:solidFill>
              </a:defRPr>
            </a:lvl2pPr>
            <a:lvl3pPr lvl="2" algn="ctr" rtl="0">
              <a:spcBef>
                <a:spcPts val="0"/>
              </a:spcBef>
              <a:spcAft>
                <a:spcPts val="0"/>
              </a:spcAft>
              <a:buClr>
                <a:schemeClr val="accent1"/>
              </a:buClr>
              <a:buSzPts val="3300"/>
              <a:buNone/>
              <a:defRPr>
                <a:solidFill>
                  <a:schemeClr val="accent1"/>
                </a:solidFill>
              </a:defRPr>
            </a:lvl3pPr>
            <a:lvl4pPr lvl="3" algn="ctr" rtl="0">
              <a:spcBef>
                <a:spcPts val="0"/>
              </a:spcBef>
              <a:spcAft>
                <a:spcPts val="0"/>
              </a:spcAft>
              <a:buClr>
                <a:schemeClr val="accent1"/>
              </a:buClr>
              <a:buSzPts val="3300"/>
              <a:buNone/>
              <a:defRPr>
                <a:solidFill>
                  <a:schemeClr val="accent1"/>
                </a:solidFill>
              </a:defRPr>
            </a:lvl4pPr>
            <a:lvl5pPr lvl="4" algn="ctr" rtl="0">
              <a:spcBef>
                <a:spcPts val="0"/>
              </a:spcBef>
              <a:spcAft>
                <a:spcPts val="0"/>
              </a:spcAft>
              <a:buClr>
                <a:schemeClr val="accent1"/>
              </a:buClr>
              <a:buSzPts val="3300"/>
              <a:buNone/>
              <a:defRPr>
                <a:solidFill>
                  <a:schemeClr val="accent1"/>
                </a:solidFill>
              </a:defRPr>
            </a:lvl5pPr>
            <a:lvl6pPr lvl="5" algn="ctr" rtl="0">
              <a:spcBef>
                <a:spcPts val="0"/>
              </a:spcBef>
              <a:spcAft>
                <a:spcPts val="0"/>
              </a:spcAft>
              <a:buClr>
                <a:schemeClr val="accent1"/>
              </a:buClr>
              <a:buSzPts val="3300"/>
              <a:buNone/>
              <a:defRPr>
                <a:solidFill>
                  <a:schemeClr val="accent1"/>
                </a:solidFill>
              </a:defRPr>
            </a:lvl6pPr>
            <a:lvl7pPr lvl="6" algn="ctr" rtl="0">
              <a:spcBef>
                <a:spcPts val="0"/>
              </a:spcBef>
              <a:spcAft>
                <a:spcPts val="0"/>
              </a:spcAft>
              <a:buClr>
                <a:schemeClr val="accent1"/>
              </a:buClr>
              <a:buSzPts val="3300"/>
              <a:buNone/>
              <a:defRPr>
                <a:solidFill>
                  <a:schemeClr val="accent1"/>
                </a:solidFill>
              </a:defRPr>
            </a:lvl7pPr>
            <a:lvl8pPr lvl="7" algn="ctr" rtl="0">
              <a:spcBef>
                <a:spcPts val="0"/>
              </a:spcBef>
              <a:spcAft>
                <a:spcPts val="0"/>
              </a:spcAft>
              <a:buClr>
                <a:schemeClr val="accent1"/>
              </a:buClr>
              <a:buSzPts val="3300"/>
              <a:buNone/>
              <a:defRPr>
                <a:solidFill>
                  <a:schemeClr val="accent1"/>
                </a:solidFill>
              </a:defRPr>
            </a:lvl8pPr>
            <a:lvl9pPr lvl="8" algn="ctr" rtl="0">
              <a:spcBef>
                <a:spcPts val="0"/>
              </a:spcBef>
              <a:spcAft>
                <a:spcPts val="0"/>
              </a:spcAft>
              <a:buClr>
                <a:schemeClr val="accent1"/>
              </a:buClr>
              <a:buSzPts val="3300"/>
              <a:buNone/>
              <a:defRPr>
                <a:solidFill>
                  <a:schemeClr val="accent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CUSTOM_2_2">
    <p:bg>
      <p:bgPr>
        <a:solidFill>
          <a:schemeClr val="lt2"/>
        </a:solidFill>
        <a:effectLst/>
      </p:bgPr>
    </p:bg>
    <p:spTree>
      <p:nvGrpSpPr>
        <p:cNvPr id="1" name="Shape 310"/>
        <p:cNvGrpSpPr/>
        <p:nvPr/>
      </p:nvGrpSpPr>
      <p:grpSpPr>
        <a:xfrm>
          <a:off x="0" y="0"/>
          <a:ext cx="0" cy="0"/>
          <a:chOff x="0" y="0"/>
          <a:chExt cx="0" cy="0"/>
        </a:xfrm>
      </p:grpSpPr>
      <p:sp>
        <p:nvSpPr>
          <p:cNvPr id="311" name="Google Shape;311;p15"/>
          <p:cNvSpPr txBox="1">
            <a:spLocks noGrp="1"/>
          </p:cNvSpPr>
          <p:nvPr>
            <p:ph type="title"/>
          </p:nvPr>
        </p:nvSpPr>
        <p:spPr>
          <a:xfrm>
            <a:off x="362100" y="492175"/>
            <a:ext cx="9990000" cy="7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chemeClr val="accent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4">
  <p:cSld name="CUSTOM_2_1">
    <p:bg>
      <p:bgPr>
        <a:solidFill>
          <a:schemeClr val="lt2"/>
        </a:solidFill>
        <a:effectLst/>
      </p:bgPr>
    </p:bg>
    <p:spTree>
      <p:nvGrpSpPr>
        <p:cNvPr id="1" name="Shape 312"/>
        <p:cNvGrpSpPr/>
        <p:nvPr/>
      </p:nvGrpSpPr>
      <p:grpSpPr>
        <a:xfrm>
          <a:off x="0" y="0"/>
          <a:ext cx="0" cy="0"/>
          <a:chOff x="0" y="0"/>
          <a:chExt cx="0" cy="0"/>
        </a:xfrm>
      </p:grpSpPr>
      <p:sp>
        <p:nvSpPr>
          <p:cNvPr id="313" name="Google Shape;313;p16"/>
          <p:cNvSpPr txBox="1">
            <a:spLocks noGrp="1"/>
          </p:cNvSpPr>
          <p:nvPr>
            <p:ph type="title"/>
          </p:nvPr>
        </p:nvSpPr>
        <p:spPr>
          <a:xfrm>
            <a:off x="362100" y="492175"/>
            <a:ext cx="9990000" cy="78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rgbClr val="513F3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5">
  <p:cSld name="CUSTOM_2_1_1">
    <p:bg>
      <p:bgPr>
        <a:solidFill>
          <a:schemeClr val="lt2"/>
        </a:solidFill>
        <a:effectLst/>
      </p:bgPr>
    </p:bg>
    <p:spTree>
      <p:nvGrpSpPr>
        <p:cNvPr id="1" name="Shape 314"/>
        <p:cNvGrpSpPr/>
        <p:nvPr/>
      </p:nvGrpSpPr>
      <p:grpSpPr>
        <a:xfrm>
          <a:off x="0" y="0"/>
          <a:ext cx="0" cy="0"/>
          <a:chOff x="0" y="0"/>
          <a:chExt cx="0" cy="0"/>
        </a:xfrm>
      </p:grpSpPr>
      <p:sp>
        <p:nvSpPr>
          <p:cNvPr id="315" name="Google Shape;315;p17"/>
          <p:cNvSpPr txBox="1">
            <a:spLocks noGrp="1"/>
          </p:cNvSpPr>
          <p:nvPr>
            <p:ph type="title"/>
          </p:nvPr>
        </p:nvSpPr>
        <p:spPr>
          <a:xfrm>
            <a:off x="362100" y="492175"/>
            <a:ext cx="9990000" cy="8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chemeClr val="accent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1">
  <p:cSld name="TITLE_1_1">
    <p:bg>
      <p:bgPr>
        <a:solidFill>
          <a:schemeClr val="lt2"/>
        </a:solidFill>
        <a:effectLst/>
      </p:bgPr>
    </p:bg>
    <p:spTree>
      <p:nvGrpSpPr>
        <p:cNvPr id="1" name="Shape 316"/>
        <p:cNvGrpSpPr/>
        <p:nvPr/>
      </p:nvGrpSpPr>
      <p:grpSpPr>
        <a:xfrm>
          <a:off x="0" y="0"/>
          <a:ext cx="0" cy="0"/>
          <a:chOff x="0" y="0"/>
          <a:chExt cx="0" cy="0"/>
        </a:xfrm>
      </p:grpSpPr>
      <p:sp>
        <p:nvSpPr>
          <p:cNvPr id="317" name="Google Shape;317;p18"/>
          <p:cNvSpPr txBox="1">
            <a:spLocks noGrp="1"/>
          </p:cNvSpPr>
          <p:nvPr>
            <p:ph type="ctrTitle"/>
          </p:nvPr>
        </p:nvSpPr>
        <p:spPr>
          <a:xfrm>
            <a:off x="2127150" y="1257125"/>
            <a:ext cx="6437700" cy="163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0000">
                <a:solidFill>
                  <a:schemeClr val="accen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18" name="Google Shape;318;p18"/>
          <p:cNvSpPr txBox="1">
            <a:spLocks noGrp="1"/>
          </p:cNvSpPr>
          <p:nvPr>
            <p:ph type="subTitle" idx="1"/>
          </p:nvPr>
        </p:nvSpPr>
        <p:spPr>
          <a:xfrm>
            <a:off x="3343675" y="2818038"/>
            <a:ext cx="4004700" cy="14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19" name="Google Shape;319;p18"/>
          <p:cNvSpPr txBox="1"/>
          <p:nvPr/>
        </p:nvSpPr>
        <p:spPr>
          <a:xfrm>
            <a:off x="2749500" y="5389925"/>
            <a:ext cx="51930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a:solidFill>
                  <a:schemeClr val="dk1"/>
                </a:solidFill>
                <a:latin typeface="Arvo"/>
                <a:ea typeface="Arvo"/>
                <a:cs typeface="Arvo"/>
                <a:sym typeface="Arvo"/>
              </a:rPr>
              <a:t>CREDITS: This presentation template was created by </a:t>
            </a:r>
            <a:r>
              <a:rPr lang="en" sz="1200">
                <a:solidFill>
                  <a:schemeClr val="dk1"/>
                </a:solidFill>
                <a:uFill>
                  <a:noFill/>
                </a:uFill>
                <a:latin typeface="Arvo"/>
                <a:ea typeface="Arvo"/>
                <a:cs typeface="Arvo"/>
                <a:sym typeface="Arvo"/>
                <a:hlinkClick r:id="rId2">
                  <a:extLst>
                    <a:ext uri="{A12FA001-AC4F-418D-AE19-62706E023703}">
                      <ahyp:hlinkClr xmlns:ahyp="http://schemas.microsoft.com/office/drawing/2018/hyperlinkcolor" val="tx"/>
                    </a:ext>
                  </a:extLst>
                </a:hlinkClick>
              </a:rPr>
              <a:t>Slidesgo</a:t>
            </a:r>
            <a:r>
              <a:rPr lang="en" sz="1200">
                <a:solidFill>
                  <a:schemeClr val="dk1"/>
                </a:solidFill>
                <a:latin typeface="Arvo"/>
                <a:ea typeface="Arvo"/>
                <a:cs typeface="Arvo"/>
                <a:sym typeface="Arvo"/>
              </a:rPr>
              <a:t>, including icons by </a:t>
            </a:r>
            <a:r>
              <a:rPr lang="en" sz="1200">
                <a:solidFill>
                  <a:schemeClr val="dk1"/>
                </a:solidFill>
                <a:uFill>
                  <a:noFill/>
                </a:uFill>
                <a:latin typeface="Arvo"/>
                <a:ea typeface="Arvo"/>
                <a:cs typeface="Arvo"/>
                <a:sym typeface="Arvo"/>
                <a:hlinkClick r:id="rId3">
                  <a:extLst>
                    <a:ext uri="{A12FA001-AC4F-418D-AE19-62706E023703}">
                      <ahyp:hlinkClr xmlns:ahyp="http://schemas.microsoft.com/office/drawing/2018/hyperlinkcolor" val="tx"/>
                    </a:ext>
                  </a:extLst>
                </a:hlinkClick>
              </a:rPr>
              <a:t>Flaticon</a:t>
            </a:r>
            <a:r>
              <a:rPr lang="en" sz="1200">
                <a:solidFill>
                  <a:schemeClr val="dk1"/>
                </a:solidFill>
                <a:latin typeface="Arvo"/>
                <a:ea typeface="Arvo"/>
                <a:cs typeface="Arvo"/>
                <a:sym typeface="Arvo"/>
              </a:rPr>
              <a:t> and infographics &amp; images by </a:t>
            </a:r>
            <a:r>
              <a:rPr lang="en" sz="1200">
                <a:solidFill>
                  <a:schemeClr val="dk1"/>
                </a:solidFill>
                <a:uFill>
                  <a:noFill/>
                </a:uFill>
                <a:latin typeface="Arvo"/>
                <a:ea typeface="Arvo"/>
                <a:cs typeface="Arvo"/>
                <a:sym typeface="Arvo"/>
                <a:hlinkClick r:id="rId4">
                  <a:extLst>
                    <a:ext uri="{A12FA001-AC4F-418D-AE19-62706E023703}">
                      <ahyp:hlinkClr xmlns:ahyp="http://schemas.microsoft.com/office/drawing/2018/hyperlinkcolor" val="tx"/>
                    </a:ext>
                  </a:extLst>
                </a:hlinkClick>
              </a:rPr>
              <a:t>Freepik</a:t>
            </a:r>
            <a:endParaRPr sz="1200">
              <a:solidFill>
                <a:schemeClr val="dk1"/>
              </a:solidFill>
              <a:highlight>
                <a:srgbClr val="DFDEFC"/>
              </a:highlight>
              <a:latin typeface="Arvo"/>
              <a:ea typeface="Arvo"/>
              <a:cs typeface="Arvo"/>
              <a:sym typeface="Arvo"/>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
    <p:bg>
      <p:bgPr>
        <a:solidFill>
          <a:srgbClr val="FFFFFF"/>
        </a:solidFill>
        <a:effectLst/>
      </p:bgPr>
    </p:bg>
    <p:spTree>
      <p:nvGrpSpPr>
        <p:cNvPr id="1" name="Shape 320"/>
        <p:cNvGrpSpPr/>
        <p:nvPr/>
      </p:nvGrpSpPr>
      <p:grpSpPr>
        <a:xfrm>
          <a:off x="0" y="0"/>
          <a:ext cx="0" cy="0"/>
          <a:chOff x="0" y="0"/>
          <a:chExt cx="0" cy="0"/>
        </a:xfrm>
      </p:grpSpPr>
      <p:grpSp>
        <p:nvGrpSpPr>
          <p:cNvPr id="321" name="Google Shape;321;p19"/>
          <p:cNvGrpSpPr/>
          <p:nvPr/>
        </p:nvGrpSpPr>
        <p:grpSpPr>
          <a:xfrm>
            <a:off x="-29" y="0"/>
            <a:ext cx="10692054" cy="7578965"/>
            <a:chOff x="-29" y="0"/>
            <a:chExt cx="10692054" cy="7578965"/>
          </a:xfrm>
        </p:grpSpPr>
        <p:sp>
          <p:nvSpPr>
            <p:cNvPr id="322" name="Google Shape;322;p19"/>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9"/>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3">
    <p:bg>
      <p:bgPr>
        <a:solidFill>
          <a:srgbClr val="FFFFFF"/>
        </a:solidFill>
        <a:effectLst/>
      </p:bgPr>
    </p:bg>
    <p:spTree>
      <p:nvGrpSpPr>
        <p:cNvPr id="1" name="Shape 324"/>
        <p:cNvGrpSpPr/>
        <p:nvPr/>
      </p:nvGrpSpPr>
      <p:grpSpPr>
        <a:xfrm>
          <a:off x="0" y="0"/>
          <a:ext cx="0" cy="0"/>
          <a:chOff x="0" y="0"/>
          <a:chExt cx="0" cy="0"/>
        </a:xfrm>
      </p:grpSpPr>
      <p:grpSp>
        <p:nvGrpSpPr>
          <p:cNvPr id="325" name="Google Shape;325;p20"/>
          <p:cNvGrpSpPr/>
          <p:nvPr/>
        </p:nvGrpSpPr>
        <p:grpSpPr>
          <a:xfrm>
            <a:off x="-29" y="0"/>
            <a:ext cx="10692054" cy="7578965"/>
            <a:chOff x="-29" y="0"/>
            <a:chExt cx="10692054" cy="7578965"/>
          </a:xfrm>
        </p:grpSpPr>
        <p:sp>
          <p:nvSpPr>
            <p:cNvPr id="326" name="Google Shape;326;p20"/>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0"/>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328" name="Google Shape;328;p20"/>
          <p:cNvGrpSpPr/>
          <p:nvPr/>
        </p:nvGrpSpPr>
        <p:grpSpPr>
          <a:xfrm rot="3528394" flipH="1">
            <a:off x="1113602" y="1425896"/>
            <a:ext cx="646798" cy="3183188"/>
            <a:chOff x="1327600" y="2400500"/>
            <a:chExt cx="183700" cy="904050"/>
          </a:xfrm>
        </p:grpSpPr>
        <p:sp>
          <p:nvSpPr>
            <p:cNvPr id="329" name="Google Shape;329;p20"/>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0"/>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0"/>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0"/>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20"/>
          <p:cNvGrpSpPr/>
          <p:nvPr/>
        </p:nvGrpSpPr>
        <p:grpSpPr>
          <a:xfrm>
            <a:off x="4937927" y="6009686"/>
            <a:ext cx="3289285" cy="1626506"/>
            <a:chOff x="7130625" y="528900"/>
            <a:chExt cx="2873993" cy="1421150"/>
          </a:xfrm>
        </p:grpSpPr>
        <p:sp>
          <p:nvSpPr>
            <p:cNvPr id="335" name="Google Shape;335;p20"/>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0"/>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0"/>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0"/>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0"/>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0"/>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0"/>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0"/>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0"/>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0"/>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0"/>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0"/>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0"/>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20"/>
          <p:cNvGrpSpPr/>
          <p:nvPr/>
        </p:nvGrpSpPr>
        <p:grpSpPr>
          <a:xfrm>
            <a:off x="2339737" y="-673798"/>
            <a:ext cx="2167623" cy="2054811"/>
            <a:chOff x="7337625" y="835175"/>
            <a:chExt cx="1450206" cy="1374731"/>
          </a:xfrm>
        </p:grpSpPr>
        <p:sp>
          <p:nvSpPr>
            <p:cNvPr id="351" name="Google Shape;351;p20"/>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0"/>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0"/>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0"/>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0"/>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0"/>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0"/>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0"/>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0"/>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0"/>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0"/>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0"/>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0"/>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0"/>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0"/>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0"/>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0"/>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0"/>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0"/>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0"/>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0"/>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0"/>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0"/>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0"/>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0"/>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0"/>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0"/>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0"/>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0"/>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0"/>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0"/>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0"/>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0"/>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0"/>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0"/>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0"/>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0"/>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0"/>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0"/>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0"/>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0"/>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0"/>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0"/>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0"/>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0"/>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0"/>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0"/>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0"/>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0"/>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0"/>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FFFF"/>
        </a:solidFill>
        <a:effectLst/>
      </p:bgPr>
    </p:bg>
    <p:spTree>
      <p:nvGrpSpPr>
        <p:cNvPr id="1" name="Shape 12"/>
        <p:cNvGrpSpPr/>
        <p:nvPr/>
      </p:nvGrpSpPr>
      <p:grpSpPr>
        <a:xfrm>
          <a:off x="0" y="0"/>
          <a:ext cx="0" cy="0"/>
          <a:chOff x="0" y="0"/>
          <a:chExt cx="0" cy="0"/>
        </a:xfrm>
      </p:grpSpPr>
      <p:grpSp>
        <p:nvGrpSpPr>
          <p:cNvPr id="13" name="Google Shape;13;p3"/>
          <p:cNvGrpSpPr/>
          <p:nvPr/>
        </p:nvGrpSpPr>
        <p:grpSpPr>
          <a:xfrm>
            <a:off x="-29" y="0"/>
            <a:ext cx="10692054" cy="7578965"/>
            <a:chOff x="-29" y="0"/>
            <a:chExt cx="10692054" cy="7578965"/>
          </a:xfrm>
        </p:grpSpPr>
        <p:sp>
          <p:nvSpPr>
            <p:cNvPr id="14" name="Google Shape;14;p3"/>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6" name="Google Shape;16;p3"/>
          <p:cNvSpPr txBox="1">
            <a:spLocks noGrp="1"/>
          </p:cNvSpPr>
          <p:nvPr>
            <p:ph type="title"/>
          </p:nvPr>
        </p:nvSpPr>
        <p:spPr>
          <a:xfrm>
            <a:off x="364468" y="3504079"/>
            <a:ext cx="9963000" cy="123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3383950" y="1968525"/>
            <a:ext cx="3924000" cy="135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8" name="Google Shape;18;p3"/>
          <p:cNvSpPr txBox="1">
            <a:spLocks noGrp="1"/>
          </p:cNvSpPr>
          <p:nvPr>
            <p:ph type="subTitle" idx="1"/>
          </p:nvPr>
        </p:nvSpPr>
        <p:spPr>
          <a:xfrm>
            <a:off x="1353600" y="4718491"/>
            <a:ext cx="7984800" cy="57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000">
                <a:latin typeface="Roboto"/>
                <a:ea typeface="Roboto"/>
                <a:cs typeface="Roboto"/>
                <a:sym typeface="Robo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9" name="Google Shape;19;p3"/>
          <p:cNvSpPr/>
          <p:nvPr/>
        </p:nvSpPr>
        <p:spPr>
          <a:xfrm>
            <a:off x="2321783" y="-258447"/>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174129" y="749676"/>
            <a:ext cx="2243242" cy="1072279"/>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3"/>
          <p:cNvGrpSpPr/>
          <p:nvPr/>
        </p:nvGrpSpPr>
        <p:grpSpPr>
          <a:xfrm>
            <a:off x="7897803" y="5998954"/>
            <a:ext cx="1839679" cy="1788911"/>
            <a:chOff x="2078825" y="3242350"/>
            <a:chExt cx="1899318" cy="1846904"/>
          </a:xfrm>
        </p:grpSpPr>
        <p:sp>
          <p:nvSpPr>
            <p:cNvPr id="22" name="Google Shape;22;p3"/>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6"/>
        <p:cNvGrpSpPr/>
        <p:nvPr/>
      </p:nvGrpSpPr>
      <p:grpSpPr>
        <a:xfrm>
          <a:off x="0" y="0"/>
          <a:ext cx="0" cy="0"/>
          <a:chOff x="0" y="0"/>
          <a:chExt cx="0" cy="0"/>
        </a:xfrm>
      </p:grpSpPr>
    </p:spTree>
    <p:extLst>
      <p:ext uri="{BB962C8B-B14F-4D97-AF65-F5344CB8AC3E}">
        <p14:creationId xmlns:p14="http://schemas.microsoft.com/office/powerpoint/2010/main" val="8371317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محتويان">
    <p:spTree>
      <p:nvGrpSpPr>
        <p:cNvPr id="1" name=""/>
        <p:cNvGrpSpPr/>
        <p:nvPr/>
      </p:nvGrpSpPr>
      <p:grpSpPr>
        <a:xfrm>
          <a:off x="0" y="0"/>
          <a:ext cx="0" cy="0"/>
          <a:chOff x="0" y="0"/>
          <a:chExt cx="0" cy="0"/>
        </a:xfrm>
      </p:grpSpPr>
      <p:sp>
        <p:nvSpPr>
          <p:cNvPr id="2" name="العنوان 1"/>
          <p:cNvSpPr>
            <a:spLocks noGrp="1"/>
          </p:cNvSpPr>
          <p:nvPr>
            <p:ph type="title" hasCustomPrompt="1"/>
          </p:nvPr>
        </p:nvSpPr>
        <p:spPr>
          <a:xfrm flipH="1">
            <a:off x="534591" y="0"/>
            <a:ext cx="9622632" cy="1763924"/>
          </a:xfrm>
        </p:spPr>
        <p:txBody>
          <a:bodyPr rtlCol="1"/>
          <a:lstStyle>
            <a:lvl1pPr algn="ctr" rtl="1">
              <a:defRPr/>
            </a:lvl1pPr>
          </a:lstStyle>
          <a:p>
            <a:pPr rtl="1"/>
            <a:r>
              <a:rPr lang="ar-SA" noProof="0" dirty="0"/>
              <a:t>انقر لتحرير نمط العنوان الرئيسي</a:t>
            </a:r>
          </a:p>
        </p:txBody>
      </p:sp>
      <p:sp>
        <p:nvSpPr>
          <p:cNvPr id="9" name="عنصر نائب للمحتوى 8"/>
          <p:cNvSpPr>
            <a:spLocks noGrp="1"/>
          </p:cNvSpPr>
          <p:nvPr>
            <p:ph sz="quarter" idx="13" hasCustomPrompt="1"/>
          </p:nvPr>
        </p:nvSpPr>
        <p:spPr>
          <a:xfrm flipH="1">
            <a:off x="5428631" y="2015914"/>
            <a:ext cx="4725781" cy="3780119"/>
          </a:xfrm>
        </p:spPr>
        <p:txBody>
          <a:bodyPr rtlCol="1"/>
          <a:lstStyle>
            <a:lvl1pPr algn="r" rtl="1">
              <a:defRPr/>
            </a:lvl1pPr>
            <a:lvl2pPr algn="r" rtl="1">
              <a:defRPr/>
            </a:lvl2pPr>
            <a:lvl3pPr algn="r" rtl="1">
              <a:defRPr/>
            </a:lvl3pPr>
            <a:lvl4pPr algn="r" rtl="1">
              <a:defRPr/>
            </a:lvl4pPr>
            <a:lvl5pPr algn="r" rtl="1">
              <a:defRPr/>
            </a:lvl5pPr>
          </a:lstStyle>
          <a:p>
            <a:pPr lvl="0" rtl="1"/>
            <a:r>
              <a:rPr lang="ar-SA" noProof="0"/>
              <a:t>انقر لتحرير أنماط النص الرئيسي</a:t>
            </a:r>
          </a:p>
          <a:p>
            <a:pPr lvl="1" rtl="1"/>
            <a:r>
              <a:rPr lang="ar-SA" noProof="0"/>
              <a:t>المستوى الثاني</a:t>
            </a:r>
          </a:p>
          <a:p>
            <a:pPr lvl="2" rtl="1"/>
            <a:r>
              <a:rPr lang="ar-SA" noProof="0"/>
              <a:t>المستوى الثالث</a:t>
            </a:r>
          </a:p>
          <a:p>
            <a:pPr lvl="3" rtl="1"/>
            <a:r>
              <a:rPr lang="ar-SA" noProof="0"/>
              <a:t>المستوى الرابع</a:t>
            </a:r>
          </a:p>
          <a:p>
            <a:pPr lvl="4" rtl="1"/>
            <a:r>
              <a:rPr lang="ar-SA" noProof="0"/>
              <a:t>المستوى الخامس</a:t>
            </a:r>
          </a:p>
        </p:txBody>
      </p:sp>
      <p:sp>
        <p:nvSpPr>
          <p:cNvPr id="4" name="عنصر نائب للمحتوى 3"/>
          <p:cNvSpPr>
            <a:spLocks noGrp="1"/>
          </p:cNvSpPr>
          <p:nvPr>
            <p:ph sz="half" idx="2" hasCustomPrompt="1"/>
          </p:nvPr>
        </p:nvSpPr>
        <p:spPr>
          <a:xfrm flipH="1">
            <a:off x="534591" y="2015897"/>
            <a:ext cx="4722217" cy="3779854"/>
          </a:xfrm>
        </p:spPr>
        <p:txBody>
          <a:bodyPr rtlCol="1"/>
          <a:lstStyle>
            <a:lvl1pPr algn="r" rtl="1">
              <a:defRPr sz="2105"/>
            </a:lvl1pPr>
            <a:lvl2pPr algn="r" rtl="1">
              <a:defRPr sz="1403"/>
            </a:lvl2pPr>
            <a:lvl3pPr algn="r" rtl="1">
              <a:defRPr sz="1403"/>
            </a:lvl3pPr>
            <a:lvl4pPr algn="r" rtl="1">
              <a:defRPr sz="1403"/>
            </a:lvl4pPr>
            <a:lvl5pPr algn="r" rtl="1">
              <a:defRPr sz="1403"/>
            </a:lvl5pPr>
            <a:lvl6pPr algn="r" rtl="1">
              <a:defRPr sz="1403"/>
            </a:lvl6pPr>
            <a:lvl7pPr algn="r" rtl="1">
              <a:defRPr sz="1403"/>
            </a:lvl7pPr>
            <a:lvl8pPr algn="r" rtl="1">
              <a:defRPr sz="1403"/>
            </a:lvl8pPr>
            <a:lvl9pPr algn="r" rtl="1">
              <a:defRPr sz="1403"/>
            </a:lvl9pPr>
          </a:lstStyle>
          <a:p>
            <a:pPr lvl="0" rtl="1"/>
            <a:r>
              <a:rPr lang="ar-SA" noProof="0"/>
              <a:t>انقر لتحرير أنماط النص الرئيسي</a:t>
            </a:r>
          </a:p>
          <a:p>
            <a:pPr lvl="1" rtl="1"/>
            <a:r>
              <a:rPr lang="ar-SA" noProof="0"/>
              <a:t>المستوى الثاني</a:t>
            </a:r>
          </a:p>
          <a:p>
            <a:pPr lvl="2" rtl="1"/>
            <a:r>
              <a:rPr lang="ar-SA" noProof="0"/>
              <a:t>المستوى الثالث</a:t>
            </a:r>
          </a:p>
          <a:p>
            <a:pPr lvl="3" rtl="1"/>
            <a:r>
              <a:rPr lang="ar-SA" noProof="0"/>
              <a:t>المستوى الرابع</a:t>
            </a:r>
          </a:p>
          <a:p>
            <a:pPr lvl="4" rtl="1"/>
            <a:r>
              <a:rPr lang="ar-SA" noProof="0"/>
              <a:t>المستوى الخامس</a:t>
            </a:r>
          </a:p>
        </p:txBody>
      </p:sp>
      <p:sp>
        <p:nvSpPr>
          <p:cNvPr id="6" name="عنصر نائب للتذييل 5"/>
          <p:cNvSpPr>
            <a:spLocks noGrp="1"/>
          </p:cNvSpPr>
          <p:nvPr>
            <p:ph type="ftr" sz="quarter" idx="11"/>
          </p:nvPr>
        </p:nvSpPr>
        <p:spPr>
          <a:xfrm flipH="1">
            <a:off x="5126153" y="6765356"/>
            <a:ext cx="3204661" cy="402483"/>
          </a:xfrm>
        </p:spPr>
        <p:txBody>
          <a:bodyPr rtlCol="1"/>
          <a:lstStyle>
            <a:lvl1pPr algn="r" rtl="1">
              <a:defRPr>
                <a:solidFill>
                  <a:schemeClr val="tx2"/>
                </a:solidFill>
              </a:defRPr>
            </a:lvl1pPr>
          </a:lstStyle>
          <a:p>
            <a:pPr rtl="1"/>
            <a:r>
              <a:rPr lang="ar-SA" noProof="0"/>
              <a:t>إضافة تذييل</a:t>
            </a:r>
          </a:p>
        </p:txBody>
      </p:sp>
      <p:sp>
        <p:nvSpPr>
          <p:cNvPr id="5" name="عنصر نائب للتاريخ 4"/>
          <p:cNvSpPr>
            <a:spLocks noGrp="1"/>
          </p:cNvSpPr>
          <p:nvPr>
            <p:ph type="dt" sz="half" idx="10"/>
          </p:nvPr>
        </p:nvSpPr>
        <p:spPr>
          <a:xfrm flipH="1">
            <a:off x="3258293" y="6765356"/>
            <a:ext cx="1028704" cy="402483"/>
          </a:xfrm>
        </p:spPr>
        <p:txBody>
          <a:bodyPr rtlCol="1"/>
          <a:lstStyle>
            <a:lvl1pPr algn="r" rtl="1">
              <a:defRPr>
                <a:solidFill>
                  <a:schemeClr val="tx2"/>
                </a:solidFill>
              </a:defRPr>
            </a:lvl1pPr>
          </a:lstStyle>
          <a:p>
            <a:pPr algn="l"/>
            <a:fld id="{C4673B11-563B-4BBE-8E6B-3660321AE95A}" type="datetime1">
              <a:rPr lang="ar-SA" smtClean="0"/>
              <a:t>12 جمادى الثانية، 1445</a:t>
            </a:fld>
            <a:endParaRPr lang="ar-SA" dirty="0"/>
          </a:p>
        </p:txBody>
      </p:sp>
      <p:sp>
        <p:nvSpPr>
          <p:cNvPr id="7" name="عنصر نائب لرقم الشريحة 6"/>
          <p:cNvSpPr>
            <a:spLocks noGrp="1"/>
          </p:cNvSpPr>
          <p:nvPr>
            <p:ph type="sldNum" sz="quarter" idx="12"/>
          </p:nvPr>
        </p:nvSpPr>
        <p:spPr>
          <a:xfrm flipH="1">
            <a:off x="1762036" y="6765356"/>
            <a:ext cx="657101" cy="402483"/>
          </a:xfrm>
        </p:spPr>
        <p:txBody>
          <a:bodyPr rtlCol="1"/>
          <a:lstStyle>
            <a:lvl1pPr algn="r" rtl="1">
              <a:defRPr>
                <a:solidFill>
                  <a:schemeClr val="tx2"/>
                </a:solidFill>
              </a:defRPr>
            </a:lvl1pPr>
          </a:lstStyle>
          <a:p>
            <a:pPr rtl="1"/>
            <a:fld id="{401CF334-2D5C-4859-84A6-CA7E6E43FAEB}" type="slidenum">
              <a:rPr lang="ar-SA" noProof="0" smtClean="0"/>
              <a:pPr/>
              <a:t>‹#›</a:t>
            </a:fld>
            <a:endParaRPr lang="ar-SA" noProof="0"/>
          </a:p>
        </p:txBody>
      </p:sp>
    </p:spTree>
    <p:extLst>
      <p:ext uri="{BB962C8B-B14F-4D97-AF65-F5344CB8AC3E}">
        <p14:creationId xmlns:p14="http://schemas.microsoft.com/office/powerpoint/2010/main" val="5766922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blank">
  <p:cSld name="BLANK">
    <p:spTree>
      <p:nvGrpSpPr>
        <p:cNvPr id="1" name="Shape 404"/>
        <p:cNvGrpSpPr/>
        <p:nvPr/>
      </p:nvGrpSpPr>
      <p:grpSpPr>
        <a:xfrm>
          <a:off x="0" y="0"/>
          <a:ext cx="0" cy="0"/>
          <a:chOff x="0" y="0"/>
          <a:chExt cx="0" cy="0"/>
        </a:xfrm>
      </p:grpSpPr>
      <p:sp>
        <p:nvSpPr>
          <p:cNvPr id="405" name="Google Shape;405;p22"/>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lvl1pPr lvl="0"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1pPr>
            <a:lvl2pPr lvl="1"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2pPr>
            <a:lvl3pPr lvl="2"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3pPr>
            <a:lvl4pPr lvl="3"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4pPr>
            <a:lvl5pPr lvl="4"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5pPr>
            <a:lvl6pPr lvl="5"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6pPr>
            <a:lvl7pPr lvl="6"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7pPr>
            <a:lvl8pPr lvl="7"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8pPr>
            <a:lvl9pPr lvl="8"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9pPr>
          </a:lstStyle>
          <a:p>
            <a:endParaRPr/>
          </a:p>
        </p:txBody>
      </p:sp>
      <p:sp>
        <p:nvSpPr>
          <p:cNvPr id="406" name="Google Shape;406;p22"/>
          <p:cNvSpPr txBox="1">
            <a:spLocks noGrp="1"/>
          </p:cNvSpPr>
          <p:nvPr>
            <p:ph type="body" idx="1"/>
          </p:nvPr>
        </p:nvSpPr>
        <p:spPr>
          <a:xfrm>
            <a:off x="1225827" y="1348115"/>
            <a:ext cx="8240400" cy="4993200"/>
          </a:xfrm>
          <a:prstGeom prst="rect">
            <a:avLst/>
          </a:prstGeom>
        </p:spPr>
        <p:txBody>
          <a:bodyPr spcFirstLastPara="1" wrap="square" lIns="116050" tIns="116050" rIns="116050" bIns="116050" anchor="t" anchorCtr="0">
            <a:noAutofit/>
          </a:bodyPr>
          <a:lstStyle>
            <a:lvl1pPr marL="457200" lvl="0"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1pPr>
            <a:lvl2pPr marL="914400" lvl="1"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2pPr>
            <a:lvl3pPr marL="1371600" lvl="2"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3pPr>
            <a:lvl4pPr marL="1828800" lvl="3"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4pPr>
            <a:lvl5pPr marL="2286000" lvl="4"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5pPr>
            <a:lvl6pPr marL="2743200" lvl="5"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6pPr>
            <a:lvl7pPr marL="3200400" lvl="6"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7pPr>
            <a:lvl8pPr marL="3657600" lvl="7"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8pPr>
            <a:lvl9pPr marL="4114800" lvl="8" indent="-317500" rtl="0">
              <a:lnSpc>
                <a:spcPct val="115000"/>
              </a:lnSpc>
              <a:spcBef>
                <a:spcPts val="0"/>
              </a:spcBef>
              <a:spcAft>
                <a:spcPts val="0"/>
              </a:spcAft>
              <a:buClr>
                <a:schemeClr val="lt1"/>
              </a:buClr>
              <a:buSzPts val="1400"/>
              <a:buFont typeface="Arial"/>
              <a:buChar char="■"/>
              <a:defRPr sz="1400">
                <a:solidFill>
                  <a:schemeClr val="lt1"/>
                </a:solidFill>
                <a:latin typeface="Arial"/>
                <a:ea typeface="Arial"/>
                <a:cs typeface="Arial"/>
                <a:sym typeface="Aria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BLANK_1">
    <p:spTree>
      <p:nvGrpSpPr>
        <p:cNvPr id="1" name="Shape 407"/>
        <p:cNvGrpSpPr/>
        <p:nvPr/>
      </p:nvGrpSpPr>
      <p:grpSpPr>
        <a:xfrm>
          <a:off x="0" y="0"/>
          <a:ext cx="0" cy="0"/>
          <a:chOff x="0" y="0"/>
          <a:chExt cx="0" cy="0"/>
        </a:xfrm>
      </p:grpSpPr>
      <p:sp>
        <p:nvSpPr>
          <p:cNvPr id="408" name="Google Shape;408;p23"/>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lvl1pPr lvl="0"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1pPr>
            <a:lvl2pPr lvl="1"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2pPr>
            <a:lvl3pPr lvl="2"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3pPr>
            <a:lvl4pPr lvl="3"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4pPr>
            <a:lvl5pPr lvl="4"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5pPr>
            <a:lvl6pPr lvl="5"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6pPr>
            <a:lvl7pPr lvl="6"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7pPr>
            <a:lvl8pPr lvl="7"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8pPr>
            <a:lvl9pPr lvl="8"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p:cSld name="BLANK_1_1">
    <p:spTree>
      <p:nvGrpSpPr>
        <p:cNvPr id="1" name="Shape 409"/>
        <p:cNvGrpSpPr/>
        <p:nvPr/>
      </p:nvGrpSpPr>
      <p:grpSpPr>
        <a:xfrm>
          <a:off x="0" y="0"/>
          <a:ext cx="0" cy="0"/>
          <a:chOff x="0" y="0"/>
          <a:chExt cx="0" cy="0"/>
        </a:xfrm>
      </p:grpSpPr>
      <p:sp>
        <p:nvSpPr>
          <p:cNvPr id="410" name="Google Shape;410;p24"/>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lvl1pPr lvl="0"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1pPr>
            <a:lvl2pPr lvl="1"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2pPr>
            <a:lvl3pPr lvl="2"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3pPr>
            <a:lvl4pPr lvl="3"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4pPr>
            <a:lvl5pPr lvl="4"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5pPr>
            <a:lvl6pPr lvl="5"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6pPr>
            <a:lvl7pPr lvl="6"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7pPr>
            <a:lvl8pPr lvl="7"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8pPr>
            <a:lvl9pPr lvl="8" algn="ctr" rtl="0">
              <a:spcBef>
                <a:spcPts val="0"/>
              </a:spcBef>
              <a:spcAft>
                <a:spcPts val="0"/>
              </a:spcAft>
              <a:buClr>
                <a:srgbClr val="FFFFFF"/>
              </a:buClr>
              <a:buSzPts val="3000"/>
              <a:buFont typeface="Arial"/>
              <a:buNone/>
              <a:defRPr sz="3000">
                <a:solidFill>
                  <a:srgbClr val="FFFFFF"/>
                </a:solidFill>
                <a:latin typeface="Arial"/>
                <a:ea typeface="Arial"/>
                <a:cs typeface="Arial"/>
                <a:sym typeface="Arial"/>
              </a:defRPr>
            </a:lvl9pPr>
          </a:lstStyle>
          <a:p>
            <a:endParaRPr/>
          </a:p>
        </p:txBody>
      </p:sp>
      <p:sp>
        <p:nvSpPr>
          <p:cNvPr id="411" name="Google Shape;411;p24"/>
          <p:cNvSpPr txBox="1">
            <a:spLocks noGrp="1"/>
          </p:cNvSpPr>
          <p:nvPr>
            <p:ph type="subTitle" idx="1"/>
          </p:nvPr>
        </p:nvSpPr>
        <p:spPr>
          <a:xfrm>
            <a:off x="1253422" y="1611542"/>
            <a:ext cx="8185200" cy="1054800"/>
          </a:xfrm>
          <a:prstGeom prst="rect">
            <a:avLst/>
          </a:prstGeom>
        </p:spPr>
        <p:txBody>
          <a:bodyPr spcFirstLastPara="1" wrap="square" lIns="116050" tIns="116050" rIns="116050" bIns="116050" anchor="t" anchorCtr="0">
            <a:noAutofit/>
          </a:bodyPr>
          <a:lstStyle>
            <a:lvl1pPr lvl="0" algn="ctr" rtl="0">
              <a:spcBef>
                <a:spcPts val="0"/>
              </a:spcBef>
              <a:spcAft>
                <a:spcPts val="0"/>
              </a:spcAft>
              <a:buClr>
                <a:schemeClr val="lt1"/>
              </a:buClr>
              <a:buSzPts val="1400"/>
              <a:buFont typeface="Arial"/>
              <a:buNone/>
              <a:defRPr>
                <a:solidFill>
                  <a:schemeClr val="lt1"/>
                </a:solidFill>
                <a:latin typeface="Arial"/>
                <a:ea typeface="Arial"/>
                <a:cs typeface="Arial"/>
                <a:sym typeface="Arial"/>
              </a:defRPr>
            </a:lvl1pPr>
            <a:lvl2pPr lvl="1"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2pPr>
            <a:lvl3pPr lvl="2"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3pPr>
            <a:lvl4pPr lvl="3"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4pPr>
            <a:lvl5pPr lvl="4"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5pPr>
            <a:lvl6pPr lvl="5"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6pPr>
            <a:lvl7pPr lvl="6"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7pPr>
            <a:lvl8pPr lvl="7"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8pPr>
            <a:lvl9pPr lvl="8" algn="ctr" rtl="0">
              <a:lnSpc>
                <a:spcPct val="100000"/>
              </a:lnSpc>
              <a:spcBef>
                <a:spcPts val="0"/>
              </a:spcBef>
              <a:spcAft>
                <a:spcPts val="0"/>
              </a:spcAft>
              <a:buClr>
                <a:schemeClr val="lt1"/>
              </a:buClr>
              <a:buSzPts val="1400"/>
              <a:buFont typeface="Arial"/>
              <a:buNone/>
              <a:defRPr>
                <a:solidFill>
                  <a:schemeClr val="lt1"/>
                </a:solidFill>
                <a:latin typeface="Arial"/>
                <a:ea typeface="Arial"/>
                <a:cs typeface="Arial"/>
                <a:sym typeface="Aria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p:cSld name="BLANK_1_1_1">
    <p:spTree>
      <p:nvGrpSpPr>
        <p:cNvPr id="1" name="Shape 412"/>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417"/>
        <p:cNvGrpSpPr/>
        <p:nvPr/>
      </p:nvGrpSpPr>
      <p:grpSpPr>
        <a:xfrm>
          <a:off x="0" y="0"/>
          <a:ext cx="0" cy="0"/>
          <a:chOff x="0" y="0"/>
          <a:chExt cx="0" cy="0"/>
        </a:xfrm>
      </p:grpSpPr>
      <p:grpSp>
        <p:nvGrpSpPr>
          <p:cNvPr id="418" name="Google Shape;418;p27"/>
          <p:cNvGrpSpPr/>
          <p:nvPr/>
        </p:nvGrpSpPr>
        <p:grpSpPr>
          <a:xfrm>
            <a:off x="0" y="0"/>
            <a:ext cx="10751875" cy="7578965"/>
            <a:chOff x="0" y="0"/>
            <a:chExt cx="10751875" cy="7578965"/>
          </a:xfrm>
        </p:grpSpPr>
        <p:sp>
          <p:nvSpPr>
            <p:cNvPr id="419" name="Google Shape;419;p27"/>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7"/>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421" name="Google Shape;421;p27"/>
          <p:cNvSpPr txBox="1">
            <a:spLocks noGrp="1"/>
          </p:cNvSpPr>
          <p:nvPr>
            <p:ph type="ctrTitle"/>
          </p:nvPr>
        </p:nvSpPr>
        <p:spPr>
          <a:xfrm>
            <a:off x="1536900" y="2272838"/>
            <a:ext cx="7618200" cy="23817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5200"/>
              <a:buNone/>
              <a:defRPr sz="8500">
                <a:solidFill>
                  <a:schemeClr val="accent1"/>
                </a:solidFill>
              </a:defRPr>
            </a:lvl1pPr>
            <a:lvl2pPr lvl="1" algn="ctr" rtl="0">
              <a:spcBef>
                <a:spcPts val="0"/>
              </a:spcBef>
              <a:spcAft>
                <a:spcPts val="0"/>
              </a:spcAft>
              <a:buSzPts val="5200"/>
              <a:buNone/>
              <a:defRPr sz="5200" b="0"/>
            </a:lvl2pPr>
            <a:lvl3pPr lvl="2" algn="ctr" rtl="0">
              <a:spcBef>
                <a:spcPts val="0"/>
              </a:spcBef>
              <a:spcAft>
                <a:spcPts val="0"/>
              </a:spcAft>
              <a:buSzPts val="5200"/>
              <a:buNone/>
              <a:defRPr sz="5200" b="0"/>
            </a:lvl3pPr>
            <a:lvl4pPr lvl="3" algn="ctr" rtl="0">
              <a:spcBef>
                <a:spcPts val="0"/>
              </a:spcBef>
              <a:spcAft>
                <a:spcPts val="0"/>
              </a:spcAft>
              <a:buSzPts val="5200"/>
              <a:buNone/>
              <a:defRPr sz="5200" b="0"/>
            </a:lvl4pPr>
            <a:lvl5pPr lvl="4" algn="ctr" rtl="0">
              <a:spcBef>
                <a:spcPts val="0"/>
              </a:spcBef>
              <a:spcAft>
                <a:spcPts val="0"/>
              </a:spcAft>
              <a:buSzPts val="5200"/>
              <a:buNone/>
              <a:defRPr sz="5200" b="0"/>
            </a:lvl5pPr>
            <a:lvl6pPr lvl="5" algn="ctr" rtl="0">
              <a:spcBef>
                <a:spcPts val="0"/>
              </a:spcBef>
              <a:spcAft>
                <a:spcPts val="0"/>
              </a:spcAft>
              <a:buSzPts val="5200"/>
              <a:buNone/>
              <a:defRPr sz="5200" b="0"/>
            </a:lvl6pPr>
            <a:lvl7pPr lvl="6" algn="ctr" rtl="0">
              <a:spcBef>
                <a:spcPts val="0"/>
              </a:spcBef>
              <a:spcAft>
                <a:spcPts val="0"/>
              </a:spcAft>
              <a:buSzPts val="5200"/>
              <a:buNone/>
              <a:defRPr sz="5200" b="0"/>
            </a:lvl7pPr>
            <a:lvl8pPr lvl="7" algn="ctr" rtl="0">
              <a:spcBef>
                <a:spcPts val="0"/>
              </a:spcBef>
              <a:spcAft>
                <a:spcPts val="0"/>
              </a:spcAft>
              <a:buSzPts val="5200"/>
              <a:buNone/>
              <a:defRPr sz="5200" b="0"/>
            </a:lvl8pPr>
            <a:lvl9pPr lvl="8" algn="ctr" rtl="0">
              <a:spcBef>
                <a:spcPts val="0"/>
              </a:spcBef>
              <a:spcAft>
                <a:spcPts val="0"/>
              </a:spcAft>
              <a:buSzPts val="5200"/>
              <a:buNone/>
              <a:defRPr sz="5200" b="0"/>
            </a:lvl9pPr>
          </a:lstStyle>
          <a:p>
            <a:endParaRPr/>
          </a:p>
        </p:txBody>
      </p:sp>
      <p:sp>
        <p:nvSpPr>
          <p:cNvPr id="422" name="Google Shape;422;p27"/>
          <p:cNvSpPr txBox="1">
            <a:spLocks noGrp="1"/>
          </p:cNvSpPr>
          <p:nvPr>
            <p:ph type="subTitle" idx="1"/>
          </p:nvPr>
        </p:nvSpPr>
        <p:spPr>
          <a:xfrm>
            <a:off x="1740450" y="4806938"/>
            <a:ext cx="7211100" cy="65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423" name="Google Shape;423;p27"/>
          <p:cNvGrpSpPr/>
          <p:nvPr/>
        </p:nvGrpSpPr>
        <p:grpSpPr>
          <a:xfrm>
            <a:off x="668180" y="5870162"/>
            <a:ext cx="2143713" cy="2120512"/>
            <a:chOff x="4694525" y="1964050"/>
            <a:chExt cx="2005720" cy="1984012"/>
          </a:xfrm>
        </p:grpSpPr>
        <p:sp>
          <p:nvSpPr>
            <p:cNvPr id="424" name="Google Shape;424;p27"/>
            <p:cNvSpPr/>
            <p:nvPr/>
          </p:nvSpPr>
          <p:spPr>
            <a:xfrm>
              <a:off x="4694525" y="1964050"/>
              <a:ext cx="2005720" cy="1984012"/>
            </a:xfrm>
            <a:custGeom>
              <a:avLst/>
              <a:gdLst/>
              <a:ahLst/>
              <a:cxnLst/>
              <a:rect l="l" t="t" r="r" b="b"/>
              <a:pathLst>
                <a:path w="14229" h="14075" extrusionOk="0">
                  <a:moveTo>
                    <a:pt x="1930" y="2477"/>
                  </a:moveTo>
                  <a:cubicBezTo>
                    <a:pt x="1953" y="2442"/>
                    <a:pt x="1965" y="2406"/>
                    <a:pt x="1989" y="2382"/>
                  </a:cubicBezTo>
                  <a:cubicBezTo>
                    <a:pt x="2072" y="2287"/>
                    <a:pt x="2168" y="2204"/>
                    <a:pt x="2251" y="2120"/>
                  </a:cubicBezTo>
                  <a:cubicBezTo>
                    <a:pt x="2537" y="1882"/>
                    <a:pt x="2799" y="1620"/>
                    <a:pt x="3096" y="1394"/>
                  </a:cubicBezTo>
                  <a:cubicBezTo>
                    <a:pt x="3275" y="1239"/>
                    <a:pt x="3513" y="1144"/>
                    <a:pt x="3715" y="1025"/>
                  </a:cubicBezTo>
                  <a:cubicBezTo>
                    <a:pt x="3954" y="882"/>
                    <a:pt x="4204" y="775"/>
                    <a:pt x="4466" y="680"/>
                  </a:cubicBezTo>
                  <a:cubicBezTo>
                    <a:pt x="4692" y="584"/>
                    <a:pt x="4930" y="477"/>
                    <a:pt x="5156" y="394"/>
                  </a:cubicBezTo>
                  <a:cubicBezTo>
                    <a:pt x="5335" y="322"/>
                    <a:pt x="5501" y="263"/>
                    <a:pt x="5680" y="239"/>
                  </a:cubicBezTo>
                  <a:cubicBezTo>
                    <a:pt x="5942" y="191"/>
                    <a:pt x="6204" y="132"/>
                    <a:pt x="6454" y="61"/>
                  </a:cubicBezTo>
                  <a:cubicBezTo>
                    <a:pt x="6490" y="49"/>
                    <a:pt x="6525" y="61"/>
                    <a:pt x="6561" y="61"/>
                  </a:cubicBezTo>
                  <a:cubicBezTo>
                    <a:pt x="6680" y="49"/>
                    <a:pt x="6799" y="25"/>
                    <a:pt x="6918" y="13"/>
                  </a:cubicBezTo>
                  <a:cubicBezTo>
                    <a:pt x="6966" y="13"/>
                    <a:pt x="7014" y="13"/>
                    <a:pt x="7061" y="13"/>
                  </a:cubicBezTo>
                  <a:cubicBezTo>
                    <a:pt x="7216" y="13"/>
                    <a:pt x="7371" y="13"/>
                    <a:pt x="7514" y="13"/>
                  </a:cubicBezTo>
                  <a:cubicBezTo>
                    <a:pt x="7549" y="13"/>
                    <a:pt x="7573" y="1"/>
                    <a:pt x="7609" y="13"/>
                  </a:cubicBezTo>
                  <a:cubicBezTo>
                    <a:pt x="7883" y="61"/>
                    <a:pt x="8157" y="120"/>
                    <a:pt x="8442" y="168"/>
                  </a:cubicBezTo>
                  <a:cubicBezTo>
                    <a:pt x="8704" y="227"/>
                    <a:pt x="8954" y="287"/>
                    <a:pt x="9216" y="322"/>
                  </a:cubicBezTo>
                  <a:cubicBezTo>
                    <a:pt x="9490" y="370"/>
                    <a:pt x="9716" y="513"/>
                    <a:pt x="9954" y="596"/>
                  </a:cubicBezTo>
                  <a:cubicBezTo>
                    <a:pt x="10133" y="656"/>
                    <a:pt x="10288" y="715"/>
                    <a:pt x="10419" y="823"/>
                  </a:cubicBezTo>
                  <a:cubicBezTo>
                    <a:pt x="10526" y="906"/>
                    <a:pt x="10669" y="918"/>
                    <a:pt x="10776" y="989"/>
                  </a:cubicBezTo>
                  <a:cubicBezTo>
                    <a:pt x="10883" y="1073"/>
                    <a:pt x="11002" y="1156"/>
                    <a:pt x="11121" y="1227"/>
                  </a:cubicBezTo>
                  <a:cubicBezTo>
                    <a:pt x="11121" y="1239"/>
                    <a:pt x="11133" y="1239"/>
                    <a:pt x="11145" y="1239"/>
                  </a:cubicBezTo>
                  <a:cubicBezTo>
                    <a:pt x="11359" y="1418"/>
                    <a:pt x="11597" y="1584"/>
                    <a:pt x="11800" y="1775"/>
                  </a:cubicBezTo>
                  <a:cubicBezTo>
                    <a:pt x="12086" y="2061"/>
                    <a:pt x="12359" y="2370"/>
                    <a:pt x="12633" y="2680"/>
                  </a:cubicBezTo>
                  <a:cubicBezTo>
                    <a:pt x="12788" y="2847"/>
                    <a:pt x="12943" y="3025"/>
                    <a:pt x="13074" y="3216"/>
                  </a:cubicBezTo>
                  <a:cubicBezTo>
                    <a:pt x="13145" y="3335"/>
                    <a:pt x="13252" y="3442"/>
                    <a:pt x="13288" y="3573"/>
                  </a:cubicBezTo>
                  <a:cubicBezTo>
                    <a:pt x="13348" y="3751"/>
                    <a:pt x="13455" y="3894"/>
                    <a:pt x="13550" y="4061"/>
                  </a:cubicBezTo>
                  <a:cubicBezTo>
                    <a:pt x="13633" y="4216"/>
                    <a:pt x="13705" y="4382"/>
                    <a:pt x="13705" y="4573"/>
                  </a:cubicBezTo>
                  <a:cubicBezTo>
                    <a:pt x="13705" y="4597"/>
                    <a:pt x="13729" y="4621"/>
                    <a:pt x="13752" y="4644"/>
                  </a:cubicBezTo>
                  <a:cubicBezTo>
                    <a:pt x="13812" y="4704"/>
                    <a:pt x="13800" y="4763"/>
                    <a:pt x="13776" y="4799"/>
                  </a:cubicBezTo>
                  <a:cubicBezTo>
                    <a:pt x="13812" y="4835"/>
                    <a:pt x="13872" y="4859"/>
                    <a:pt x="13883" y="4906"/>
                  </a:cubicBezTo>
                  <a:cubicBezTo>
                    <a:pt x="13943" y="5061"/>
                    <a:pt x="13991" y="5228"/>
                    <a:pt x="14038" y="5383"/>
                  </a:cubicBezTo>
                  <a:cubicBezTo>
                    <a:pt x="14086" y="5549"/>
                    <a:pt x="14110" y="5704"/>
                    <a:pt x="14145" y="5871"/>
                  </a:cubicBezTo>
                  <a:cubicBezTo>
                    <a:pt x="14169" y="6061"/>
                    <a:pt x="14217" y="6252"/>
                    <a:pt x="14217" y="6442"/>
                  </a:cubicBezTo>
                  <a:cubicBezTo>
                    <a:pt x="14229" y="6811"/>
                    <a:pt x="14217" y="7180"/>
                    <a:pt x="14205" y="7550"/>
                  </a:cubicBezTo>
                  <a:cubicBezTo>
                    <a:pt x="14205" y="7728"/>
                    <a:pt x="14181" y="7907"/>
                    <a:pt x="14157" y="8085"/>
                  </a:cubicBezTo>
                  <a:cubicBezTo>
                    <a:pt x="14122" y="8264"/>
                    <a:pt x="14086" y="8442"/>
                    <a:pt x="14038" y="8621"/>
                  </a:cubicBezTo>
                  <a:cubicBezTo>
                    <a:pt x="14002" y="8764"/>
                    <a:pt x="13979" y="8919"/>
                    <a:pt x="13931" y="9062"/>
                  </a:cubicBezTo>
                  <a:cubicBezTo>
                    <a:pt x="13848" y="9276"/>
                    <a:pt x="13752" y="9502"/>
                    <a:pt x="13657" y="9716"/>
                  </a:cubicBezTo>
                  <a:cubicBezTo>
                    <a:pt x="13574" y="9883"/>
                    <a:pt x="13467" y="10038"/>
                    <a:pt x="13383" y="10205"/>
                  </a:cubicBezTo>
                  <a:cubicBezTo>
                    <a:pt x="13300" y="10419"/>
                    <a:pt x="13133" y="10586"/>
                    <a:pt x="13026" y="10788"/>
                  </a:cubicBezTo>
                  <a:cubicBezTo>
                    <a:pt x="12919" y="10979"/>
                    <a:pt x="12764" y="11133"/>
                    <a:pt x="12633" y="11300"/>
                  </a:cubicBezTo>
                  <a:cubicBezTo>
                    <a:pt x="12526" y="11431"/>
                    <a:pt x="12443" y="11586"/>
                    <a:pt x="12336" y="11729"/>
                  </a:cubicBezTo>
                  <a:cubicBezTo>
                    <a:pt x="12276" y="11812"/>
                    <a:pt x="12193" y="11883"/>
                    <a:pt x="12109" y="11967"/>
                  </a:cubicBezTo>
                  <a:cubicBezTo>
                    <a:pt x="11978" y="12098"/>
                    <a:pt x="11847" y="12229"/>
                    <a:pt x="11693" y="12348"/>
                  </a:cubicBezTo>
                  <a:cubicBezTo>
                    <a:pt x="11597" y="12431"/>
                    <a:pt x="11490" y="12491"/>
                    <a:pt x="11383" y="12562"/>
                  </a:cubicBezTo>
                  <a:cubicBezTo>
                    <a:pt x="11157" y="12741"/>
                    <a:pt x="10954" y="12955"/>
                    <a:pt x="10704" y="13110"/>
                  </a:cubicBezTo>
                  <a:cubicBezTo>
                    <a:pt x="10407" y="13300"/>
                    <a:pt x="10073" y="13443"/>
                    <a:pt x="9740" y="13598"/>
                  </a:cubicBezTo>
                  <a:cubicBezTo>
                    <a:pt x="9597" y="13669"/>
                    <a:pt x="9442" y="13717"/>
                    <a:pt x="9288" y="13753"/>
                  </a:cubicBezTo>
                  <a:cubicBezTo>
                    <a:pt x="9049" y="13824"/>
                    <a:pt x="8799" y="13884"/>
                    <a:pt x="8549" y="13943"/>
                  </a:cubicBezTo>
                  <a:cubicBezTo>
                    <a:pt x="8371" y="13979"/>
                    <a:pt x="8180" y="14027"/>
                    <a:pt x="8002" y="14050"/>
                  </a:cubicBezTo>
                  <a:cubicBezTo>
                    <a:pt x="7895" y="14062"/>
                    <a:pt x="7776" y="14038"/>
                    <a:pt x="7668" y="14038"/>
                  </a:cubicBezTo>
                  <a:cubicBezTo>
                    <a:pt x="7609" y="14038"/>
                    <a:pt x="7549" y="14050"/>
                    <a:pt x="7478" y="14062"/>
                  </a:cubicBezTo>
                  <a:cubicBezTo>
                    <a:pt x="7323" y="14062"/>
                    <a:pt x="7168" y="14074"/>
                    <a:pt x="7014" y="14074"/>
                  </a:cubicBezTo>
                  <a:cubicBezTo>
                    <a:pt x="6871" y="14074"/>
                    <a:pt x="6728" y="14062"/>
                    <a:pt x="6585" y="14050"/>
                  </a:cubicBezTo>
                  <a:cubicBezTo>
                    <a:pt x="6216" y="14003"/>
                    <a:pt x="5835" y="14015"/>
                    <a:pt x="5466" y="13896"/>
                  </a:cubicBezTo>
                  <a:cubicBezTo>
                    <a:pt x="5299" y="13848"/>
                    <a:pt x="5120" y="13812"/>
                    <a:pt x="4954" y="13741"/>
                  </a:cubicBezTo>
                  <a:cubicBezTo>
                    <a:pt x="4620" y="13610"/>
                    <a:pt x="4275" y="13491"/>
                    <a:pt x="3954" y="13324"/>
                  </a:cubicBezTo>
                  <a:cubicBezTo>
                    <a:pt x="3811" y="13253"/>
                    <a:pt x="3692" y="13134"/>
                    <a:pt x="3561" y="13038"/>
                  </a:cubicBezTo>
                  <a:cubicBezTo>
                    <a:pt x="3537" y="13026"/>
                    <a:pt x="3525" y="13003"/>
                    <a:pt x="3513" y="13003"/>
                  </a:cubicBezTo>
                  <a:cubicBezTo>
                    <a:pt x="3334" y="12955"/>
                    <a:pt x="3192" y="12884"/>
                    <a:pt x="3061" y="12741"/>
                  </a:cubicBezTo>
                  <a:cubicBezTo>
                    <a:pt x="2918" y="12598"/>
                    <a:pt x="2739" y="12491"/>
                    <a:pt x="2561" y="12372"/>
                  </a:cubicBezTo>
                  <a:cubicBezTo>
                    <a:pt x="2322" y="12229"/>
                    <a:pt x="2120" y="12038"/>
                    <a:pt x="1953" y="11824"/>
                  </a:cubicBezTo>
                  <a:cubicBezTo>
                    <a:pt x="1834" y="11657"/>
                    <a:pt x="1727" y="11490"/>
                    <a:pt x="1608" y="11348"/>
                  </a:cubicBezTo>
                  <a:cubicBezTo>
                    <a:pt x="1370" y="11062"/>
                    <a:pt x="1191" y="10764"/>
                    <a:pt x="1025" y="10455"/>
                  </a:cubicBezTo>
                  <a:cubicBezTo>
                    <a:pt x="906" y="10228"/>
                    <a:pt x="763" y="10014"/>
                    <a:pt x="679" y="9788"/>
                  </a:cubicBezTo>
                  <a:cubicBezTo>
                    <a:pt x="513" y="9371"/>
                    <a:pt x="286" y="8966"/>
                    <a:pt x="203" y="8514"/>
                  </a:cubicBezTo>
                  <a:cubicBezTo>
                    <a:pt x="144" y="8181"/>
                    <a:pt x="60" y="7859"/>
                    <a:pt x="25" y="7538"/>
                  </a:cubicBezTo>
                  <a:cubicBezTo>
                    <a:pt x="1" y="7299"/>
                    <a:pt x="25" y="7061"/>
                    <a:pt x="25" y="6823"/>
                  </a:cubicBezTo>
                  <a:cubicBezTo>
                    <a:pt x="25" y="6680"/>
                    <a:pt x="25" y="6526"/>
                    <a:pt x="48" y="6383"/>
                  </a:cubicBezTo>
                  <a:cubicBezTo>
                    <a:pt x="60" y="6216"/>
                    <a:pt x="96" y="6049"/>
                    <a:pt x="132" y="5883"/>
                  </a:cubicBezTo>
                  <a:cubicBezTo>
                    <a:pt x="144" y="5764"/>
                    <a:pt x="167" y="5645"/>
                    <a:pt x="191" y="5525"/>
                  </a:cubicBezTo>
                  <a:cubicBezTo>
                    <a:pt x="227" y="5371"/>
                    <a:pt x="263" y="5204"/>
                    <a:pt x="310" y="5061"/>
                  </a:cubicBezTo>
                  <a:cubicBezTo>
                    <a:pt x="417" y="4799"/>
                    <a:pt x="525" y="4549"/>
                    <a:pt x="644" y="4299"/>
                  </a:cubicBezTo>
                  <a:cubicBezTo>
                    <a:pt x="727" y="4121"/>
                    <a:pt x="822" y="3954"/>
                    <a:pt x="918" y="3787"/>
                  </a:cubicBezTo>
                  <a:cubicBezTo>
                    <a:pt x="1025" y="3609"/>
                    <a:pt x="1132" y="3406"/>
                    <a:pt x="1263" y="3228"/>
                  </a:cubicBezTo>
                  <a:cubicBezTo>
                    <a:pt x="1394" y="3037"/>
                    <a:pt x="1560" y="2870"/>
                    <a:pt x="1703" y="2680"/>
                  </a:cubicBezTo>
                  <a:cubicBezTo>
                    <a:pt x="1739" y="2644"/>
                    <a:pt x="1775" y="2597"/>
                    <a:pt x="1810" y="2561"/>
                  </a:cubicBezTo>
                  <a:cubicBezTo>
                    <a:pt x="1858" y="2525"/>
                    <a:pt x="1894" y="2501"/>
                    <a:pt x="1930" y="2477"/>
                  </a:cubicBezTo>
                  <a:close/>
                  <a:moveTo>
                    <a:pt x="8109" y="13800"/>
                  </a:moveTo>
                  <a:cubicBezTo>
                    <a:pt x="8157" y="13753"/>
                    <a:pt x="8192" y="13693"/>
                    <a:pt x="8252" y="13681"/>
                  </a:cubicBezTo>
                  <a:cubicBezTo>
                    <a:pt x="8430" y="13622"/>
                    <a:pt x="8621" y="13586"/>
                    <a:pt x="8811" y="13550"/>
                  </a:cubicBezTo>
                  <a:cubicBezTo>
                    <a:pt x="9180" y="13491"/>
                    <a:pt x="9538" y="13372"/>
                    <a:pt x="9871" y="13205"/>
                  </a:cubicBezTo>
                  <a:cubicBezTo>
                    <a:pt x="10228" y="13014"/>
                    <a:pt x="10597" y="12848"/>
                    <a:pt x="10919" y="12598"/>
                  </a:cubicBezTo>
                  <a:cubicBezTo>
                    <a:pt x="11169" y="12407"/>
                    <a:pt x="11419" y="12193"/>
                    <a:pt x="11657" y="11979"/>
                  </a:cubicBezTo>
                  <a:cubicBezTo>
                    <a:pt x="11824" y="11836"/>
                    <a:pt x="11955" y="11669"/>
                    <a:pt x="12086" y="11514"/>
                  </a:cubicBezTo>
                  <a:cubicBezTo>
                    <a:pt x="12276" y="11288"/>
                    <a:pt x="12455" y="11074"/>
                    <a:pt x="12621" y="10836"/>
                  </a:cubicBezTo>
                  <a:cubicBezTo>
                    <a:pt x="12800" y="10574"/>
                    <a:pt x="12967" y="10288"/>
                    <a:pt x="13110" y="10014"/>
                  </a:cubicBezTo>
                  <a:cubicBezTo>
                    <a:pt x="13240" y="9776"/>
                    <a:pt x="13371" y="9526"/>
                    <a:pt x="13455" y="9264"/>
                  </a:cubicBezTo>
                  <a:cubicBezTo>
                    <a:pt x="13562" y="8990"/>
                    <a:pt x="13621" y="8704"/>
                    <a:pt x="13693" y="8407"/>
                  </a:cubicBezTo>
                  <a:cubicBezTo>
                    <a:pt x="13764" y="8061"/>
                    <a:pt x="13848" y="7704"/>
                    <a:pt x="13824" y="7323"/>
                  </a:cubicBezTo>
                  <a:cubicBezTo>
                    <a:pt x="13800" y="7133"/>
                    <a:pt x="13848" y="6930"/>
                    <a:pt x="13824" y="6740"/>
                  </a:cubicBezTo>
                  <a:cubicBezTo>
                    <a:pt x="13764" y="6323"/>
                    <a:pt x="13717" y="5906"/>
                    <a:pt x="13610" y="5502"/>
                  </a:cubicBezTo>
                  <a:cubicBezTo>
                    <a:pt x="13502" y="5121"/>
                    <a:pt x="13336" y="4752"/>
                    <a:pt x="13205" y="4382"/>
                  </a:cubicBezTo>
                  <a:cubicBezTo>
                    <a:pt x="13169" y="4287"/>
                    <a:pt x="13110" y="4228"/>
                    <a:pt x="13050" y="4156"/>
                  </a:cubicBezTo>
                  <a:cubicBezTo>
                    <a:pt x="12895" y="3990"/>
                    <a:pt x="12740" y="3835"/>
                    <a:pt x="12681" y="3609"/>
                  </a:cubicBezTo>
                  <a:cubicBezTo>
                    <a:pt x="12669" y="3549"/>
                    <a:pt x="12669" y="3489"/>
                    <a:pt x="12633" y="3442"/>
                  </a:cubicBezTo>
                  <a:cubicBezTo>
                    <a:pt x="12478" y="3192"/>
                    <a:pt x="12324" y="2942"/>
                    <a:pt x="12133" y="2716"/>
                  </a:cubicBezTo>
                  <a:cubicBezTo>
                    <a:pt x="11967" y="2513"/>
                    <a:pt x="11776" y="2311"/>
                    <a:pt x="11574" y="2144"/>
                  </a:cubicBezTo>
                  <a:cubicBezTo>
                    <a:pt x="11276" y="1882"/>
                    <a:pt x="10978" y="1620"/>
                    <a:pt x="10657" y="1406"/>
                  </a:cubicBezTo>
                  <a:cubicBezTo>
                    <a:pt x="10347" y="1203"/>
                    <a:pt x="10014" y="1037"/>
                    <a:pt x="9669" y="882"/>
                  </a:cubicBezTo>
                  <a:cubicBezTo>
                    <a:pt x="9359" y="727"/>
                    <a:pt x="9026" y="620"/>
                    <a:pt x="8668" y="632"/>
                  </a:cubicBezTo>
                  <a:cubicBezTo>
                    <a:pt x="8561" y="632"/>
                    <a:pt x="8442" y="632"/>
                    <a:pt x="8347" y="608"/>
                  </a:cubicBezTo>
                  <a:cubicBezTo>
                    <a:pt x="8157" y="572"/>
                    <a:pt x="7978" y="513"/>
                    <a:pt x="7799" y="465"/>
                  </a:cubicBezTo>
                  <a:cubicBezTo>
                    <a:pt x="7776" y="465"/>
                    <a:pt x="7752" y="442"/>
                    <a:pt x="7728" y="442"/>
                  </a:cubicBezTo>
                  <a:cubicBezTo>
                    <a:pt x="7490" y="442"/>
                    <a:pt x="7264" y="442"/>
                    <a:pt x="7025" y="442"/>
                  </a:cubicBezTo>
                  <a:cubicBezTo>
                    <a:pt x="6871" y="453"/>
                    <a:pt x="6704" y="442"/>
                    <a:pt x="6549" y="465"/>
                  </a:cubicBezTo>
                  <a:cubicBezTo>
                    <a:pt x="6263" y="513"/>
                    <a:pt x="5978" y="596"/>
                    <a:pt x="5692" y="644"/>
                  </a:cubicBezTo>
                  <a:cubicBezTo>
                    <a:pt x="5263" y="715"/>
                    <a:pt x="4894" y="894"/>
                    <a:pt x="4501" y="1049"/>
                  </a:cubicBezTo>
                  <a:cubicBezTo>
                    <a:pt x="4180" y="1180"/>
                    <a:pt x="3870" y="1370"/>
                    <a:pt x="3561" y="1549"/>
                  </a:cubicBezTo>
                  <a:cubicBezTo>
                    <a:pt x="3406" y="1644"/>
                    <a:pt x="3275" y="1763"/>
                    <a:pt x="3144" y="1870"/>
                  </a:cubicBezTo>
                  <a:cubicBezTo>
                    <a:pt x="3025" y="1977"/>
                    <a:pt x="2942" y="2120"/>
                    <a:pt x="2811" y="2204"/>
                  </a:cubicBezTo>
                  <a:cubicBezTo>
                    <a:pt x="2644" y="2299"/>
                    <a:pt x="2513" y="2430"/>
                    <a:pt x="2394" y="2573"/>
                  </a:cubicBezTo>
                  <a:cubicBezTo>
                    <a:pt x="2263" y="2727"/>
                    <a:pt x="2251" y="2727"/>
                    <a:pt x="2072" y="2620"/>
                  </a:cubicBezTo>
                  <a:cubicBezTo>
                    <a:pt x="2072" y="2620"/>
                    <a:pt x="2061" y="2620"/>
                    <a:pt x="2037" y="2620"/>
                  </a:cubicBezTo>
                  <a:cubicBezTo>
                    <a:pt x="2061" y="2668"/>
                    <a:pt x="2072" y="2704"/>
                    <a:pt x="2108" y="2727"/>
                  </a:cubicBezTo>
                  <a:cubicBezTo>
                    <a:pt x="2156" y="2787"/>
                    <a:pt x="2156" y="2835"/>
                    <a:pt x="2120" y="2894"/>
                  </a:cubicBezTo>
                  <a:cubicBezTo>
                    <a:pt x="2072" y="2966"/>
                    <a:pt x="2025" y="3037"/>
                    <a:pt x="1977" y="3108"/>
                  </a:cubicBezTo>
                  <a:cubicBezTo>
                    <a:pt x="1870" y="3263"/>
                    <a:pt x="1751" y="3406"/>
                    <a:pt x="1644" y="3561"/>
                  </a:cubicBezTo>
                  <a:cubicBezTo>
                    <a:pt x="1549" y="3704"/>
                    <a:pt x="1537" y="3882"/>
                    <a:pt x="1394" y="4001"/>
                  </a:cubicBezTo>
                  <a:cubicBezTo>
                    <a:pt x="1358" y="4037"/>
                    <a:pt x="1358" y="4121"/>
                    <a:pt x="1334" y="4168"/>
                  </a:cubicBezTo>
                  <a:cubicBezTo>
                    <a:pt x="1299" y="4251"/>
                    <a:pt x="1263" y="4323"/>
                    <a:pt x="1227" y="4382"/>
                  </a:cubicBezTo>
                  <a:cubicBezTo>
                    <a:pt x="1179" y="4454"/>
                    <a:pt x="1096" y="4513"/>
                    <a:pt x="1072" y="4585"/>
                  </a:cubicBezTo>
                  <a:cubicBezTo>
                    <a:pt x="953" y="4823"/>
                    <a:pt x="882" y="5073"/>
                    <a:pt x="763" y="5311"/>
                  </a:cubicBezTo>
                  <a:cubicBezTo>
                    <a:pt x="656" y="5502"/>
                    <a:pt x="608" y="5704"/>
                    <a:pt x="560" y="5906"/>
                  </a:cubicBezTo>
                  <a:cubicBezTo>
                    <a:pt x="525" y="6085"/>
                    <a:pt x="489" y="6264"/>
                    <a:pt x="465" y="6442"/>
                  </a:cubicBezTo>
                  <a:cubicBezTo>
                    <a:pt x="441" y="6633"/>
                    <a:pt x="417" y="6835"/>
                    <a:pt x="394" y="7026"/>
                  </a:cubicBezTo>
                  <a:cubicBezTo>
                    <a:pt x="382" y="7109"/>
                    <a:pt x="370" y="7180"/>
                    <a:pt x="382" y="7264"/>
                  </a:cubicBezTo>
                  <a:cubicBezTo>
                    <a:pt x="406" y="7478"/>
                    <a:pt x="453" y="7704"/>
                    <a:pt x="489" y="7931"/>
                  </a:cubicBezTo>
                  <a:cubicBezTo>
                    <a:pt x="513" y="8097"/>
                    <a:pt x="596" y="8252"/>
                    <a:pt x="548" y="8431"/>
                  </a:cubicBezTo>
                  <a:cubicBezTo>
                    <a:pt x="537" y="8442"/>
                    <a:pt x="560" y="8466"/>
                    <a:pt x="560" y="8478"/>
                  </a:cubicBezTo>
                  <a:cubicBezTo>
                    <a:pt x="584" y="8573"/>
                    <a:pt x="620" y="8657"/>
                    <a:pt x="644" y="8752"/>
                  </a:cubicBezTo>
                  <a:cubicBezTo>
                    <a:pt x="656" y="8788"/>
                    <a:pt x="644" y="8835"/>
                    <a:pt x="667" y="8871"/>
                  </a:cubicBezTo>
                  <a:cubicBezTo>
                    <a:pt x="751" y="9062"/>
                    <a:pt x="834" y="9252"/>
                    <a:pt x="929" y="9443"/>
                  </a:cubicBezTo>
                  <a:cubicBezTo>
                    <a:pt x="1060" y="9681"/>
                    <a:pt x="1191" y="9919"/>
                    <a:pt x="1322" y="10157"/>
                  </a:cubicBezTo>
                  <a:cubicBezTo>
                    <a:pt x="1406" y="10300"/>
                    <a:pt x="1477" y="10455"/>
                    <a:pt x="1560" y="10598"/>
                  </a:cubicBezTo>
                  <a:cubicBezTo>
                    <a:pt x="1656" y="10740"/>
                    <a:pt x="1763" y="10871"/>
                    <a:pt x="1870" y="11014"/>
                  </a:cubicBezTo>
                  <a:cubicBezTo>
                    <a:pt x="2025" y="11217"/>
                    <a:pt x="2168" y="11419"/>
                    <a:pt x="2334" y="11610"/>
                  </a:cubicBezTo>
                  <a:cubicBezTo>
                    <a:pt x="2537" y="11812"/>
                    <a:pt x="2739" y="12014"/>
                    <a:pt x="2965" y="12193"/>
                  </a:cubicBezTo>
                  <a:cubicBezTo>
                    <a:pt x="3227" y="12407"/>
                    <a:pt x="3501" y="12610"/>
                    <a:pt x="3787" y="12788"/>
                  </a:cubicBezTo>
                  <a:cubicBezTo>
                    <a:pt x="3989" y="12895"/>
                    <a:pt x="4204" y="12955"/>
                    <a:pt x="4418" y="13038"/>
                  </a:cubicBezTo>
                  <a:cubicBezTo>
                    <a:pt x="4430" y="13050"/>
                    <a:pt x="4454" y="13062"/>
                    <a:pt x="4466" y="13074"/>
                  </a:cubicBezTo>
                  <a:cubicBezTo>
                    <a:pt x="4585" y="13145"/>
                    <a:pt x="4704" y="13241"/>
                    <a:pt x="4835" y="13288"/>
                  </a:cubicBezTo>
                  <a:cubicBezTo>
                    <a:pt x="5156" y="13407"/>
                    <a:pt x="5478" y="13550"/>
                    <a:pt x="5835" y="13550"/>
                  </a:cubicBezTo>
                  <a:cubicBezTo>
                    <a:pt x="5847" y="13550"/>
                    <a:pt x="5859" y="13538"/>
                    <a:pt x="5859" y="13550"/>
                  </a:cubicBezTo>
                  <a:cubicBezTo>
                    <a:pt x="5978" y="13646"/>
                    <a:pt x="6121" y="13634"/>
                    <a:pt x="6263" y="13634"/>
                  </a:cubicBezTo>
                  <a:cubicBezTo>
                    <a:pt x="6549" y="13646"/>
                    <a:pt x="6823" y="13753"/>
                    <a:pt x="7121" y="13717"/>
                  </a:cubicBezTo>
                  <a:cubicBezTo>
                    <a:pt x="7383" y="13693"/>
                    <a:pt x="7656" y="13717"/>
                    <a:pt x="7918" y="13705"/>
                  </a:cubicBezTo>
                  <a:cubicBezTo>
                    <a:pt x="7990" y="13705"/>
                    <a:pt x="8061" y="13693"/>
                    <a:pt x="8145" y="13681"/>
                  </a:cubicBezTo>
                  <a:cubicBezTo>
                    <a:pt x="8133" y="13729"/>
                    <a:pt x="8121" y="13765"/>
                    <a:pt x="8109" y="13800"/>
                  </a:cubicBezTo>
                  <a:close/>
                  <a:moveTo>
                    <a:pt x="8168" y="13824"/>
                  </a:moveTo>
                  <a:cubicBezTo>
                    <a:pt x="8168" y="13824"/>
                    <a:pt x="8168" y="13836"/>
                    <a:pt x="8168" y="13848"/>
                  </a:cubicBezTo>
                  <a:cubicBezTo>
                    <a:pt x="8085" y="13836"/>
                    <a:pt x="8002" y="13812"/>
                    <a:pt x="7918" y="13800"/>
                  </a:cubicBezTo>
                  <a:cubicBezTo>
                    <a:pt x="7906" y="13800"/>
                    <a:pt x="7883" y="13824"/>
                    <a:pt x="7871" y="13824"/>
                  </a:cubicBezTo>
                  <a:cubicBezTo>
                    <a:pt x="7835" y="13836"/>
                    <a:pt x="7799" y="13848"/>
                    <a:pt x="7764" y="13872"/>
                  </a:cubicBezTo>
                  <a:cubicBezTo>
                    <a:pt x="7740" y="13884"/>
                    <a:pt x="7704" y="13919"/>
                    <a:pt x="7680" y="13943"/>
                  </a:cubicBezTo>
                  <a:cubicBezTo>
                    <a:pt x="7716" y="13955"/>
                    <a:pt x="7752" y="13979"/>
                    <a:pt x="7776" y="13979"/>
                  </a:cubicBezTo>
                  <a:cubicBezTo>
                    <a:pt x="7906" y="13979"/>
                    <a:pt x="8037" y="13967"/>
                    <a:pt x="8168" y="13955"/>
                  </a:cubicBezTo>
                  <a:cubicBezTo>
                    <a:pt x="8264" y="13955"/>
                    <a:pt x="8323" y="13872"/>
                    <a:pt x="8299" y="13741"/>
                  </a:cubicBezTo>
                  <a:cubicBezTo>
                    <a:pt x="8252" y="13776"/>
                    <a:pt x="8216" y="13800"/>
                    <a:pt x="8168" y="138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7"/>
            <p:cNvSpPr/>
            <p:nvPr/>
          </p:nvSpPr>
          <p:spPr>
            <a:xfrm>
              <a:off x="5777101" y="3900853"/>
              <a:ext cx="90778" cy="33689"/>
            </a:xfrm>
            <a:custGeom>
              <a:avLst/>
              <a:gdLst/>
              <a:ahLst/>
              <a:cxnLst/>
              <a:rect l="l" t="t" r="r" b="b"/>
              <a:pathLst>
                <a:path w="644" h="239" extrusionOk="0">
                  <a:moveTo>
                    <a:pt x="488" y="84"/>
                  </a:moveTo>
                  <a:cubicBezTo>
                    <a:pt x="536" y="60"/>
                    <a:pt x="572" y="36"/>
                    <a:pt x="619" y="1"/>
                  </a:cubicBezTo>
                  <a:cubicBezTo>
                    <a:pt x="643" y="120"/>
                    <a:pt x="584" y="215"/>
                    <a:pt x="500" y="215"/>
                  </a:cubicBezTo>
                  <a:cubicBezTo>
                    <a:pt x="357" y="227"/>
                    <a:pt x="226" y="239"/>
                    <a:pt x="96" y="239"/>
                  </a:cubicBezTo>
                  <a:cubicBezTo>
                    <a:pt x="72" y="239"/>
                    <a:pt x="36" y="215"/>
                    <a:pt x="0" y="203"/>
                  </a:cubicBezTo>
                  <a:cubicBezTo>
                    <a:pt x="24" y="179"/>
                    <a:pt x="60" y="144"/>
                    <a:pt x="84" y="132"/>
                  </a:cubicBezTo>
                  <a:cubicBezTo>
                    <a:pt x="119" y="108"/>
                    <a:pt x="155" y="96"/>
                    <a:pt x="191" y="84"/>
                  </a:cubicBezTo>
                  <a:cubicBezTo>
                    <a:pt x="203" y="72"/>
                    <a:pt x="226" y="60"/>
                    <a:pt x="238" y="60"/>
                  </a:cubicBezTo>
                  <a:cubicBezTo>
                    <a:pt x="322" y="72"/>
                    <a:pt x="405" y="96"/>
                    <a:pt x="488" y="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7"/>
            <p:cNvSpPr/>
            <p:nvPr/>
          </p:nvSpPr>
          <p:spPr>
            <a:xfrm>
              <a:off x="5119239" y="2393699"/>
              <a:ext cx="1159819" cy="1144877"/>
            </a:xfrm>
            <a:custGeom>
              <a:avLst/>
              <a:gdLst/>
              <a:ahLst/>
              <a:cxnLst/>
              <a:rect l="l" t="t" r="r" b="b"/>
              <a:pathLst>
                <a:path w="8228" h="8122" extrusionOk="0">
                  <a:moveTo>
                    <a:pt x="619" y="6168"/>
                  </a:moveTo>
                  <a:cubicBezTo>
                    <a:pt x="512" y="5954"/>
                    <a:pt x="429" y="5740"/>
                    <a:pt x="321" y="5525"/>
                  </a:cubicBezTo>
                  <a:cubicBezTo>
                    <a:pt x="191" y="5287"/>
                    <a:pt x="167" y="5025"/>
                    <a:pt x="107" y="4763"/>
                  </a:cubicBezTo>
                  <a:cubicBezTo>
                    <a:pt x="0" y="4299"/>
                    <a:pt x="60" y="3835"/>
                    <a:pt x="143" y="3370"/>
                  </a:cubicBezTo>
                  <a:cubicBezTo>
                    <a:pt x="214" y="3073"/>
                    <a:pt x="286" y="2775"/>
                    <a:pt x="429" y="2501"/>
                  </a:cubicBezTo>
                  <a:cubicBezTo>
                    <a:pt x="536" y="2275"/>
                    <a:pt x="631" y="2037"/>
                    <a:pt x="786" y="1835"/>
                  </a:cubicBezTo>
                  <a:cubicBezTo>
                    <a:pt x="941" y="1620"/>
                    <a:pt x="1143" y="1442"/>
                    <a:pt x="1334" y="1239"/>
                  </a:cubicBezTo>
                  <a:cubicBezTo>
                    <a:pt x="1441" y="1144"/>
                    <a:pt x="1536" y="1049"/>
                    <a:pt x="1643" y="965"/>
                  </a:cubicBezTo>
                  <a:cubicBezTo>
                    <a:pt x="2155" y="608"/>
                    <a:pt x="2679" y="287"/>
                    <a:pt x="3310" y="168"/>
                  </a:cubicBezTo>
                  <a:cubicBezTo>
                    <a:pt x="3881" y="60"/>
                    <a:pt x="4453" y="1"/>
                    <a:pt x="5024" y="108"/>
                  </a:cubicBezTo>
                  <a:cubicBezTo>
                    <a:pt x="5322" y="168"/>
                    <a:pt x="5596" y="263"/>
                    <a:pt x="5870" y="394"/>
                  </a:cubicBezTo>
                  <a:cubicBezTo>
                    <a:pt x="6072" y="489"/>
                    <a:pt x="6287" y="584"/>
                    <a:pt x="6465" y="703"/>
                  </a:cubicBezTo>
                  <a:cubicBezTo>
                    <a:pt x="6668" y="834"/>
                    <a:pt x="6846" y="989"/>
                    <a:pt x="7025" y="1156"/>
                  </a:cubicBezTo>
                  <a:cubicBezTo>
                    <a:pt x="7239" y="1334"/>
                    <a:pt x="7418" y="1549"/>
                    <a:pt x="7560" y="1799"/>
                  </a:cubicBezTo>
                  <a:cubicBezTo>
                    <a:pt x="7620" y="1906"/>
                    <a:pt x="7680" y="2001"/>
                    <a:pt x="7739" y="2108"/>
                  </a:cubicBezTo>
                  <a:cubicBezTo>
                    <a:pt x="7811" y="2239"/>
                    <a:pt x="7882" y="2370"/>
                    <a:pt x="7930" y="2513"/>
                  </a:cubicBezTo>
                  <a:cubicBezTo>
                    <a:pt x="7989" y="2668"/>
                    <a:pt x="8037" y="2847"/>
                    <a:pt x="8072" y="3013"/>
                  </a:cubicBezTo>
                  <a:cubicBezTo>
                    <a:pt x="8096" y="3085"/>
                    <a:pt x="8108" y="3168"/>
                    <a:pt x="8120" y="3239"/>
                  </a:cubicBezTo>
                  <a:cubicBezTo>
                    <a:pt x="8227" y="3728"/>
                    <a:pt x="8227" y="4216"/>
                    <a:pt x="8144" y="4692"/>
                  </a:cubicBezTo>
                  <a:cubicBezTo>
                    <a:pt x="8061" y="5156"/>
                    <a:pt x="7941" y="5621"/>
                    <a:pt x="7656" y="6026"/>
                  </a:cubicBezTo>
                  <a:cubicBezTo>
                    <a:pt x="7537" y="6192"/>
                    <a:pt x="7441" y="6371"/>
                    <a:pt x="7310" y="6526"/>
                  </a:cubicBezTo>
                  <a:cubicBezTo>
                    <a:pt x="7144" y="6728"/>
                    <a:pt x="6953" y="6907"/>
                    <a:pt x="6763" y="7085"/>
                  </a:cubicBezTo>
                  <a:cubicBezTo>
                    <a:pt x="6489" y="7359"/>
                    <a:pt x="6167" y="7550"/>
                    <a:pt x="5834" y="7728"/>
                  </a:cubicBezTo>
                  <a:cubicBezTo>
                    <a:pt x="5560" y="7871"/>
                    <a:pt x="5274" y="7990"/>
                    <a:pt x="4965" y="8038"/>
                  </a:cubicBezTo>
                  <a:cubicBezTo>
                    <a:pt x="4679" y="8073"/>
                    <a:pt x="4370" y="8121"/>
                    <a:pt x="4072" y="8121"/>
                  </a:cubicBezTo>
                  <a:cubicBezTo>
                    <a:pt x="3715" y="8121"/>
                    <a:pt x="3358" y="8097"/>
                    <a:pt x="3012" y="7966"/>
                  </a:cubicBezTo>
                  <a:cubicBezTo>
                    <a:pt x="2893" y="7919"/>
                    <a:pt x="2762" y="7907"/>
                    <a:pt x="2643" y="7847"/>
                  </a:cubicBezTo>
                  <a:cubicBezTo>
                    <a:pt x="2238" y="7657"/>
                    <a:pt x="1834" y="7466"/>
                    <a:pt x="1512" y="7145"/>
                  </a:cubicBezTo>
                  <a:cubicBezTo>
                    <a:pt x="1238" y="6859"/>
                    <a:pt x="976" y="6573"/>
                    <a:pt x="702" y="6287"/>
                  </a:cubicBezTo>
                  <a:cubicBezTo>
                    <a:pt x="667" y="6252"/>
                    <a:pt x="643" y="6204"/>
                    <a:pt x="619" y="6156"/>
                  </a:cubicBezTo>
                  <a:cubicBezTo>
                    <a:pt x="619" y="6168"/>
                    <a:pt x="619" y="6168"/>
                    <a:pt x="619" y="6168"/>
                  </a:cubicBezTo>
                  <a:close/>
                  <a:moveTo>
                    <a:pt x="2203" y="953"/>
                  </a:moveTo>
                  <a:cubicBezTo>
                    <a:pt x="2107" y="1025"/>
                    <a:pt x="2024" y="1096"/>
                    <a:pt x="1929" y="1156"/>
                  </a:cubicBezTo>
                  <a:cubicBezTo>
                    <a:pt x="1905" y="1168"/>
                    <a:pt x="1881" y="1192"/>
                    <a:pt x="1845" y="1180"/>
                  </a:cubicBezTo>
                  <a:cubicBezTo>
                    <a:pt x="1703" y="1168"/>
                    <a:pt x="1619" y="1263"/>
                    <a:pt x="1536" y="1358"/>
                  </a:cubicBezTo>
                  <a:cubicBezTo>
                    <a:pt x="1405" y="1489"/>
                    <a:pt x="1262" y="1632"/>
                    <a:pt x="1143" y="1775"/>
                  </a:cubicBezTo>
                  <a:cubicBezTo>
                    <a:pt x="1012" y="1930"/>
                    <a:pt x="869" y="2085"/>
                    <a:pt x="786" y="2263"/>
                  </a:cubicBezTo>
                  <a:cubicBezTo>
                    <a:pt x="643" y="2561"/>
                    <a:pt x="536" y="2882"/>
                    <a:pt x="429" y="3204"/>
                  </a:cubicBezTo>
                  <a:cubicBezTo>
                    <a:pt x="333" y="3478"/>
                    <a:pt x="262" y="3751"/>
                    <a:pt x="286" y="4037"/>
                  </a:cubicBezTo>
                  <a:cubicBezTo>
                    <a:pt x="298" y="4263"/>
                    <a:pt x="310" y="4490"/>
                    <a:pt x="345" y="4704"/>
                  </a:cubicBezTo>
                  <a:cubicBezTo>
                    <a:pt x="381" y="4894"/>
                    <a:pt x="452" y="5073"/>
                    <a:pt x="500" y="5252"/>
                  </a:cubicBezTo>
                  <a:cubicBezTo>
                    <a:pt x="524" y="5311"/>
                    <a:pt x="560" y="5371"/>
                    <a:pt x="583" y="5430"/>
                  </a:cubicBezTo>
                  <a:cubicBezTo>
                    <a:pt x="655" y="5597"/>
                    <a:pt x="702" y="5775"/>
                    <a:pt x="798" y="5930"/>
                  </a:cubicBezTo>
                  <a:cubicBezTo>
                    <a:pt x="929" y="6145"/>
                    <a:pt x="1083" y="6335"/>
                    <a:pt x="1226" y="6537"/>
                  </a:cubicBezTo>
                  <a:cubicBezTo>
                    <a:pt x="1262" y="6585"/>
                    <a:pt x="1286" y="6633"/>
                    <a:pt x="1334" y="6668"/>
                  </a:cubicBezTo>
                  <a:cubicBezTo>
                    <a:pt x="1441" y="6776"/>
                    <a:pt x="1548" y="6871"/>
                    <a:pt x="1667" y="6966"/>
                  </a:cubicBezTo>
                  <a:cubicBezTo>
                    <a:pt x="1857" y="7121"/>
                    <a:pt x="2036" y="7299"/>
                    <a:pt x="2250" y="7419"/>
                  </a:cubicBezTo>
                  <a:cubicBezTo>
                    <a:pt x="2465" y="7550"/>
                    <a:pt x="2715" y="7633"/>
                    <a:pt x="2965" y="7728"/>
                  </a:cubicBezTo>
                  <a:cubicBezTo>
                    <a:pt x="3119" y="7776"/>
                    <a:pt x="3298" y="7847"/>
                    <a:pt x="3465" y="7835"/>
                  </a:cubicBezTo>
                  <a:cubicBezTo>
                    <a:pt x="3739" y="7835"/>
                    <a:pt x="4001" y="7895"/>
                    <a:pt x="4274" y="7883"/>
                  </a:cubicBezTo>
                  <a:cubicBezTo>
                    <a:pt x="4560" y="7883"/>
                    <a:pt x="4822" y="7835"/>
                    <a:pt x="5072" y="7764"/>
                  </a:cubicBezTo>
                  <a:cubicBezTo>
                    <a:pt x="5358" y="7680"/>
                    <a:pt x="5632" y="7550"/>
                    <a:pt x="5882" y="7407"/>
                  </a:cubicBezTo>
                  <a:cubicBezTo>
                    <a:pt x="6156" y="7252"/>
                    <a:pt x="6441" y="7109"/>
                    <a:pt x="6620" y="6835"/>
                  </a:cubicBezTo>
                  <a:cubicBezTo>
                    <a:pt x="6644" y="6811"/>
                    <a:pt x="6668" y="6799"/>
                    <a:pt x="6691" y="6788"/>
                  </a:cubicBezTo>
                  <a:cubicBezTo>
                    <a:pt x="6751" y="6752"/>
                    <a:pt x="6822" y="6728"/>
                    <a:pt x="6870" y="6680"/>
                  </a:cubicBezTo>
                  <a:cubicBezTo>
                    <a:pt x="6977" y="6549"/>
                    <a:pt x="7084" y="6430"/>
                    <a:pt x="7179" y="6287"/>
                  </a:cubicBezTo>
                  <a:cubicBezTo>
                    <a:pt x="7334" y="6026"/>
                    <a:pt x="7549" y="5799"/>
                    <a:pt x="7656" y="5514"/>
                  </a:cubicBezTo>
                  <a:cubicBezTo>
                    <a:pt x="7811" y="5073"/>
                    <a:pt x="7965" y="4644"/>
                    <a:pt x="7977" y="4180"/>
                  </a:cubicBezTo>
                  <a:cubicBezTo>
                    <a:pt x="8001" y="3704"/>
                    <a:pt x="7918" y="3263"/>
                    <a:pt x="7775" y="2823"/>
                  </a:cubicBezTo>
                  <a:cubicBezTo>
                    <a:pt x="7691" y="2597"/>
                    <a:pt x="7584" y="2382"/>
                    <a:pt x="7465" y="2156"/>
                  </a:cubicBezTo>
                  <a:cubicBezTo>
                    <a:pt x="7203" y="1656"/>
                    <a:pt x="6846" y="1227"/>
                    <a:pt x="6358" y="906"/>
                  </a:cubicBezTo>
                  <a:cubicBezTo>
                    <a:pt x="6036" y="680"/>
                    <a:pt x="5703" y="501"/>
                    <a:pt x="5322" y="394"/>
                  </a:cubicBezTo>
                  <a:cubicBezTo>
                    <a:pt x="5239" y="370"/>
                    <a:pt x="5155" y="334"/>
                    <a:pt x="5072" y="322"/>
                  </a:cubicBezTo>
                  <a:cubicBezTo>
                    <a:pt x="4953" y="299"/>
                    <a:pt x="4822" y="287"/>
                    <a:pt x="4703" y="287"/>
                  </a:cubicBezTo>
                  <a:cubicBezTo>
                    <a:pt x="4524" y="263"/>
                    <a:pt x="4346" y="227"/>
                    <a:pt x="4179" y="239"/>
                  </a:cubicBezTo>
                  <a:cubicBezTo>
                    <a:pt x="3810" y="287"/>
                    <a:pt x="3441" y="299"/>
                    <a:pt x="3096" y="441"/>
                  </a:cubicBezTo>
                  <a:cubicBezTo>
                    <a:pt x="2965" y="501"/>
                    <a:pt x="2822" y="513"/>
                    <a:pt x="2691" y="572"/>
                  </a:cubicBezTo>
                  <a:cubicBezTo>
                    <a:pt x="2560" y="632"/>
                    <a:pt x="2405" y="692"/>
                    <a:pt x="2357" y="799"/>
                  </a:cubicBezTo>
                  <a:cubicBezTo>
                    <a:pt x="2286" y="918"/>
                    <a:pt x="2274" y="930"/>
                    <a:pt x="2179" y="846"/>
                  </a:cubicBezTo>
                  <a:cubicBezTo>
                    <a:pt x="2179" y="846"/>
                    <a:pt x="2167" y="858"/>
                    <a:pt x="2155" y="870"/>
                  </a:cubicBezTo>
                  <a:cubicBezTo>
                    <a:pt x="2179" y="894"/>
                    <a:pt x="2191" y="930"/>
                    <a:pt x="2203"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7"/>
            <p:cNvSpPr/>
            <p:nvPr/>
          </p:nvSpPr>
          <p:spPr>
            <a:xfrm>
              <a:off x="4859026" y="2103460"/>
              <a:ext cx="723548" cy="681542"/>
            </a:xfrm>
            <a:custGeom>
              <a:avLst/>
              <a:gdLst/>
              <a:ahLst/>
              <a:cxnLst/>
              <a:rect l="l" t="t" r="r" b="b"/>
              <a:pathLst>
                <a:path w="5133" h="4835" extrusionOk="0">
                  <a:moveTo>
                    <a:pt x="4061" y="679"/>
                  </a:moveTo>
                  <a:cubicBezTo>
                    <a:pt x="4025" y="584"/>
                    <a:pt x="3977" y="476"/>
                    <a:pt x="3834" y="476"/>
                  </a:cubicBezTo>
                  <a:cubicBezTo>
                    <a:pt x="3811" y="476"/>
                    <a:pt x="3763" y="465"/>
                    <a:pt x="3751" y="441"/>
                  </a:cubicBezTo>
                  <a:cubicBezTo>
                    <a:pt x="3715" y="417"/>
                    <a:pt x="3703" y="369"/>
                    <a:pt x="3691" y="322"/>
                  </a:cubicBezTo>
                  <a:cubicBezTo>
                    <a:pt x="3691" y="310"/>
                    <a:pt x="3739" y="286"/>
                    <a:pt x="3763" y="274"/>
                  </a:cubicBezTo>
                  <a:cubicBezTo>
                    <a:pt x="4013" y="179"/>
                    <a:pt x="4275" y="95"/>
                    <a:pt x="4537" y="12"/>
                  </a:cubicBezTo>
                  <a:cubicBezTo>
                    <a:pt x="4573" y="0"/>
                    <a:pt x="4620" y="0"/>
                    <a:pt x="4656" y="12"/>
                  </a:cubicBezTo>
                  <a:cubicBezTo>
                    <a:pt x="4727" y="36"/>
                    <a:pt x="4739" y="84"/>
                    <a:pt x="4692" y="131"/>
                  </a:cubicBezTo>
                  <a:cubicBezTo>
                    <a:pt x="4465" y="310"/>
                    <a:pt x="4537" y="548"/>
                    <a:pt x="4573" y="750"/>
                  </a:cubicBezTo>
                  <a:cubicBezTo>
                    <a:pt x="4620" y="1024"/>
                    <a:pt x="4704" y="1286"/>
                    <a:pt x="4775" y="1548"/>
                  </a:cubicBezTo>
                  <a:cubicBezTo>
                    <a:pt x="4799" y="1608"/>
                    <a:pt x="4811" y="1667"/>
                    <a:pt x="4846" y="1727"/>
                  </a:cubicBezTo>
                  <a:cubicBezTo>
                    <a:pt x="4870" y="1762"/>
                    <a:pt x="4930" y="1798"/>
                    <a:pt x="4977" y="1822"/>
                  </a:cubicBezTo>
                  <a:cubicBezTo>
                    <a:pt x="5025" y="1858"/>
                    <a:pt x="5073" y="1881"/>
                    <a:pt x="5132" y="1917"/>
                  </a:cubicBezTo>
                  <a:cubicBezTo>
                    <a:pt x="5132" y="1929"/>
                    <a:pt x="5120" y="1941"/>
                    <a:pt x="5120" y="1953"/>
                  </a:cubicBezTo>
                  <a:cubicBezTo>
                    <a:pt x="5061" y="1977"/>
                    <a:pt x="4989" y="2000"/>
                    <a:pt x="4918" y="2024"/>
                  </a:cubicBezTo>
                  <a:cubicBezTo>
                    <a:pt x="4799" y="2072"/>
                    <a:pt x="4680" y="2108"/>
                    <a:pt x="4561" y="2155"/>
                  </a:cubicBezTo>
                  <a:cubicBezTo>
                    <a:pt x="4370" y="2239"/>
                    <a:pt x="4168" y="2322"/>
                    <a:pt x="3977" y="2417"/>
                  </a:cubicBezTo>
                  <a:cubicBezTo>
                    <a:pt x="3882" y="2477"/>
                    <a:pt x="3787" y="2536"/>
                    <a:pt x="3680" y="2596"/>
                  </a:cubicBezTo>
                  <a:cubicBezTo>
                    <a:pt x="3644" y="2608"/>
                    <a:pt x="3608" y="2608"/>
                    <a:pt x="3572" y="2620"/>
                  </a:cubicBezTo>
                  <a:cubicBezTo>
                    <a:pt x="3561" y="2584"/>
                    <a:pt x="3537" y="2536"/>
                    <a:pt x="3549" y="2500"/>
                  </a:cubicBezTo>
                  <a:cubicBezTo>
                    <a:pt x="3572" y="2405"/>
                    <a:pt x="3549" y="2334"/>
                    <a:pt x="3465" y="2274"/>
                  </a:cubicBezTo>
                  <a:cubicBezTo>
                    <a:pt x="3370" y="2215"/>
                    <a:pt x="3263" y="2143"/>
                    <a:pt x="3168" y="2060"/>
                  </a:cubicBezTo>
                  <a:cubicBezTo>
                    <a:pt x="3025" y="1953"/>
                    <a:pt x="2882" y="1834"/>
                    <a:pt x="2739" y="1715"/>
                  </a:cubicBezTo>
                  <a:cubicBezTo>
                    <a:pt x="2691" y="1679"/>
                    <a:pt x="2632" y="1667"/>
                    <a:pt x="2584" y="1643"/>
                  </a:cubicBezTo>
                  <a:cubicBezTo>
                    <a:pt x="2572" y="1655"/>
                    <a:pt x="2572" y="1655"/>
                    <a:pt x="2560" y="1667"/>
                  </a:cubicBezTo>
                  <a:cubicBezTo>
                    <a:pt x="2656" y="1881"/>
                    <a:pt x="2751" y="2084"/>
                    <a:pt x="2834" y="2286"/>
                  </a:cubicBezTo>
                  <a:cubicBezTo>
                    <a:pt x="2918" y="2215"/>
                    <a:pt x="2989" y="2143"/>
                    <a:pt x="3060" y="2096"/>
                  </a:cubicBezTo>
                  <a:cubicBezTo>
                    <a:pt x="3084" y="2084"/>
                    <a:pt x="3144" y="2119"/>
                    <a:pt x="3191" y="2131"/>
                  </a:cubicBezTo>
                  <a:cubicBezTo>
                    <a:pt x="3180" y="2167"/>
                    <a:pt x="3168" y="2203"/>
                    <a:pt x="3144" y="2227"/>
                  </a:cubicBezTo>
                  <a:cubicBezTo>
                    <a:pt x="3120" y="2262"/>
                    <a:pt x="3096" y="2286"/>
                    <a:pt x="3060" y="2298"/>
                  </a:cubicBezTo>
                  <a:cubicBezTo>
                    <a:pt x="3013" y="2334"/>
                    <a:pt x="2965" y="2358"/>
                    <a:pt x="2882" y="2393"/>
                  </a:cubicBezTo>
                  <a:cubicBezTo>
                    <a:pt x="2918" y="2477"/>
                    <a:pt x="2941" y="2596"/>
                    <a:pt x="3001" y="2691"/>
                  </a:cubicBezTo>
                  <a:cubicBezTo>
                    <a:pt x="3037" y="2739"/>
                    <a:pt x="3144" y="2727"/>
                    <a:pt x="3215" y="2739"/>
                  </a:cubicBezTo>
                  <a:cubicBezTo>
                    <a:pt x="3275" y="2739"/>
                    <a:pt x="3334" y="2727"/>
                    <a:pt x="3394" y="2727"/>
                  </a:cubicBezTo>
                  <a:cubicBezTo>
                    <a:pt x="3406" y="2739"/>
                    <a:pt x="3418" y="2751"/>
                    <a:pt x="3418" y="2762"/>
                  </a:cubicBezTo>
                  <a:cubicBezTo>
                    <a:pt x="3215" y="2929"/>
                    <a:pt x="3001" y="3084"/>
                    <a:pt x="2834" y="3274"/>
                  </a:cubicBezTo>
                  <a:cubicBezTo>
                    <a:pt x="2656" y="3453"/>
                    <a:pt x="2513" y="3679"/>
                    <a:pt x="2334" y="3905"/>
                  </a:cubicBezTo>
                  <a:cubicBezTo>
                    <a:pt x="2310" y="3858"/>
                    <a:pt x="2287" y="3822"/>
                    <a:pt x="2287" y="3798"/>
                  </a:cubicBezTo>
                  <a:cubicBezTo>
                    <a:pt x="2287" y="3584"/>
                    <a:pt x="2156" y="3453"/>
                    <a:pt x="2001" y="3358"/>
                  </a:cubicBezTo>
                  <a:cubicBezTo>
                    <a:pt x="1894" y="3286"/>
                    <a:pt x="1775" y="3239"/>
                    <a:pt x="1656" y="3191"/>
                  </a:cubicBezTo>
                  <a:cubicBezTo>
                    <a:pt x="1620" y="3167"/>
                    <a:pt x="1584" y="3179"/>
                    <a:pt x="1548" y="3179"/>
                  </a:cubicBezTo>
                  <a:cubicBezTo>
                    <a:pt x="1560" y="3215"/>
                    <a:pt x="1560" y="3251"/>
                    <a:pt x="1584" y="3274"/>
                  </a:cubicBezTo>
                  <a:cubicBezTo>
                    <a:pt x="1715" y="3465"/>
                    <a:pt x="1846" y="3643"/>
                    <a:pt x="1989" y="3822"/>
                  </a:cubicBezTo>
                  <a:cubicBezTo>
                    <a:pt x="2048" y="3905"/>
                    <a:pt x="2132" y="3965"/>
                    <a:pt x="2203" y="4048"/>
                  </a:cubicBezTo>
                  <a:cubicBezTo>
                    <a:pt x="2215" y="4048"/>
                    <a:pt x="2215" y="4072"/>
                    <a:pt x="2203" y="4120"/>
                  </a:cubicBezTo>
                  <a:cubicBezTo>
                    <a:pt x="2096" y="4084"/>
                    <a:pt x="1989" y="4036"/>
                    <a:pt x="1882" y="4013"/>
                  </a:cubicBezTo>
                  <a:cubicBezTo>
                    <a:pt x="1644" y="3965"/>
                    <a:pt x="1405" y="3917"/>
                    <a:pt x="1179" y="3870"/>
                  </a:cubicBezTo>
                  <a:cubicBezTo>
                    <a:pt x="1144" y="3858"/>
                    <a:pt x="1108" y="3905"/>
                    <a:pt x="1072" y="3917"/>
                  </a:cubicBezTo>
                  <a:cubicBezTo>
                    <a:pt x="1096" y="3953"/>
                    <a:pt x="1108" y="3989"/>
                    <a:pt x="1144" y="4001"/>
                  </a:cubicBezTo>
                  <a:cubicBezTo>
                    <a:pt x="1322" y="4108"/>
                    <a:pt x="1513" y="4215"/>
                    <a:pt x="1715" y="4310"/>
                  </a:cubicBezTo>
                  <a:cubicBezTo>
                    <a:pt x="1751" y="4334"/>
                    <a:pt x="1810" y="4298"/>
                    <a:pt x="1858" y="4298"/>
                  </a:cubicBezTo>
                  <a:cubicBezTo>
                    <a:pt x="1858" y="4286"/>
                    <a:pt x="1870" y="4286"/>
                    <a:pt x="1870" y="4286"/>
                  </a:cubicBezTo>
                  <a:cubicBezTo>
                    <a:pt x="1941" y="4263"/>
                    <a:pt x="2048" y="4203"/>
                    <a:pt x="2084" y="4239"/>
                  </a:cubicBezTo>
                  <a:cubicBezTo>
                    <a:pt x="2179" y="4298"/>
                    <a:pt x="2072" y="4370"/>
                    <a:pt x="2048" y="4441"/>
                  </a:cubicBezTo>
                  <a:cubicBezTo>
                    <a:pt x="2013" y="4536"/>
                    <a:pt x="1965" y="4620"/>
                    <a:pt x="1929" y="4715"/>
                  </a:cubicBezTo>
                  <a:cubicBezTo>
                    <a:pt x="1906" y="4775"/>
                    <a:pt x="1882" y="4834"/>
                    <a:pt x="1810" y="4810"/>
                  </a:cubicBezTo>
                  <a:cubicBezTo>
                    <a:pt x="1739" y="4798"/>
                    <a:pt x="1691" y="4763"/>
                    <a:pt x="1703" y="4667"/>
                  </a:cubicBezTo>
                  <a:cubicBezTo>
                    <a:pt x="1727" y="4560"/>
                    <a:pt x="1679" y="4453"/>
                    <a:pt x="1572" y="4394"/>
                  </a:cubicBezTo>
                  <a:cubicBezTo>
                    <a:pt x="1322" y="4263"/>
                    <a:pt x="1084" y="4120"/>
                    <a:pt x="834" y="3989"/>
                  </a:cubicBezTo>
                  <a:cubicBezTo>
                    <a:pt x="763" y="3953"/>
                    <a:pt x="691" y="3929"/>
                    <a:pt x="620" y="3894"/>
                  </a:cubicBezTo>
                  <a:cubicBezTo>
                    <a:pt x="489" y="3834"/>
                    <a:pt x="298" y="3882"/>
                    <a:pt x="227" y="4013"/>
                  </a:cubicBezTo>
                  <a:cubicBezTo>
                    <a:pt x="215" y="4036"/>
                    <a:pt x="132" y="4084"/>
                    <a:pt x="132" y="4072"/>
                  </a:cubicBezTo>
                  <a:cubicBezTo>
                    <a:pt x="72" y="4036"/>
                    <a:pt x="1" y="3977"/>
                    <a:pt x="12" y="3929"/>
                  </a:cubicBezTo>
                  <a:cubicBezTo>
                    <a:pt x="48" y="3786"/>
                    <a:pt x="108" y="3643"/>
                    <a:pt x="167" y="3501"/>
                  </a:cubicBezTo>
                  <a:cubicBezTo>
                    <a:pt x="179" y="3465"/>
                    <a:pt x="203" y="3441"/>
                    <a:pt x="215" y="3405"/>
                  </a:cubicBezTo>
                  <a:cubicBezTo>
                    <a:pt x="322" y="3143"/>
                    <a:pt x="346" y="3203"/>
                    <a:pt x="572" y="3251"/>
                  </a:cubicBezTo>
                  <a:cubicBezTo>
                    <a:pt x="786" y="3298"/>
                    <a:pt x="1001" y="3370"/>
                    <a:pt x="1203" y="3417"/>
                  </a:cubicBezTo>
                  <a:cubicBezTo>
                    <a:pt x="1263" y="3429"/>
                    <a:pt x="1286" y="3417"/>
                    <a:pt x="1286" y="3346"/>
                  </a:cubicBezTo>
                  <a:cubicBezTo>
                    <a:pt x="1298" y="3167"/>
                    <a:pt x="1179" y="3024"/>
                    <a:pt x="1084" y="2881"/>
                  </a:cubicBezTo>
                  <a:cubicBezTo>
                    <a:pt x="1024" y="2762"/>
                    <a:pt x="941" y="2655"/>
                    <a:pt x="858" y="2548"/>
                  </a:cubicBezTo>
                  <a:cubicBezTo>
                    <a:pt x="822" y="2477"/>
                    <a:pt x="822" y="2429"/>
                    <a:pt x="894" y="2370"/>
                  </a:cubicBezTo>
                  <a:cubicBezTo>
                    <a:pt x="977" y="2286"/>
                    <a:pt x="1048" y="2179"/>
                    <a:pt x="1132" y="2084"/>
                  </a:cubicBezTo>
                  <a:cubicBezTo>
                    <a:pt x="1155" y="2060"/>
                    <a:pt x="1179" y="2036"/>
                    <a:pt x="1215" y="2024"/>
                  </a:cubicBezTo>
                  <a:cubicBezTo>
                    <a:pt x="1251" y="2024"/>
                    <a:pt x="1298" y="2024"/>
                    <a:pt x="1322" y="2048"/>
                  </a:cubicBezTo>
                  <a:cubicBezTo>
                    <a:pt x="1334" y="2060"/>
                    <a:pt x="1334" y="2119"/>
                    <a:pt x="1322" y="2143"/>
                  </a:cubicBezTo>
                  <a:cubicBezTo>
                    <a:pt x="1275" y="2262"/>
                    <a:pt x="1298" y="2405"/>
                    <a:pt x="1382" y="2477"/>
                  </a:cubicBezTo>
                  <a:cubicBezTo>
                    <a:pt x="1477" y="2560"/>
                    <a:pt x="1572" y="2643"/>
                    <a:pt x="1679" y="2703"/>
                  </a:cubicBezTo>
                  <a:cubicBezTo>
                    <a:pt x="1917" y="2870"/>
                    <a:pt x="2167" y="3024"/>
                    <a:pt x="2418" y="3179"/>
                  </a:cubicBezTo>
                  <a:cubicBezTo>
                    <a:pt x="2477" y="3227"/>
                    <a:pt x="2548" y="3262"/>
                    <a:pt x="2632" y="3215"/>
                  </a:cubicBezTo>
                  <a:cubicBezTo>
                    <a:pt x="2644" y="3215"/>
                    <a:pt x="2668" y="3203"/>
                    <a:pt x="2679" y="3203"/>
                  </a:cubicBezTo>
                  <a:cubicBezTo>
                    <a:pt x="2822" y="3262"/>
                    <a:pt x="2822" y="3143"/>
                    <a:pt x="2834" y="3072"/>
                  </a:cubicBezTo>
                  <a:cubicBezTo>
                    <a:pt x="2870" y="2846"/>
                    <a:pt x="2775" y="2631"/>
                    <a:pt x="2691" y="2429"/>
                  </a:cubicBezTo>
                  <a:cubicBezTo>
                    <a:pt x="2560" y="2084"/>
                    <a:pt x="2429" y="1750"/>
                    <a:pt x="2287" y="1405"/>
                  </a:cubicBezTo>
                  <a:cubicBezTo>
                    <a:pt x="2263" y="1334"/>
                    <a:pt x="2215" y="1274"/>
                    <a:pt x="2179" y="1215"/>
                  </a:cubicBezTo>
                  <a:cubicBezTo>
                    <a:pt x="2156" y="1155"/>
                    <a:pt x="2144" y="1107"/>
                    <a:pt x="2215" y="1072"/>
                  </a:cubicBezTo>
                  <a:cubicBezTo>
                    <a:pt x="2263" y="1036"/>
                    <a:pt x="2298" y="1000"/>
                    <a:pt x="2346" y="976"/>
                  </a:cubicBezTo>
                  <a:cubicBezTo>
                    <a:pt x="2382" y="965"/>
                    <a:pt x="2441" y="976"/>
                    <a:pt x="2477" y="988"/>
                  </a:cubicBezTo>
                  <a:cubicBezTo>
                    <a:pt x="2513" y="988"/>
                    <a:pt x="2537" y="1024"/>
                    <a:pt x="2560" y="1048"/>
                  </a:cubicBezTo>
                  <a:cubicBezTo>
                    <a:pt x="2810" y="1250"/>
                    <a:pt x="3060" y="1453"/>
                    <a:pt x="3322" y="1643"/>
                  </a:cubicBezTo>
                  <a:cubicBezTo>
                    <a:pt x="3537" y="1810"/>
                    <a:pt x="3751" y="1953"/>
                    <a:pt x="3977" y="2096"/>
                  </a:cubicBezTo>
                  <a:cubicBezTo>
                    <a:pt x="4049" y="2131"/>
                    <a:pt x="4144" y="2131"/>
                    <a:pt x="4215" y="2131"/>
                  </a:cubicBezTo>
                  <a:cubicBezTo>
                    <a:pt x="4239" y="2143"/>
                    <a:pt x="4263" y="2108"/>
                    <a:pt x="4275" y="2084"/>
                  </a:cubicBezTo>
                  <a:cubicBezTo>
                    <a:pt x="4370" y="1917"/>
                    <a:pt x="4394" y="1738"/>
                    <a:pt x="4323" y="15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7"/>
            <p:cNvSpPr/>
            <p:nvPr/>
          </p:nvSpPr>
          <p:spPr>
            <a:xfrm>
              <a:off x="6104270" y="3301769"/>
              <a:ext cx="329142" cy="325759"/>
            </a:xfrm>
            <a:custGeom>
              <a:avLst/>
              <a:gdLst/>
              <a:ahLst/>
              <a:cxnLst/>
              <a:rect l="l" t="t" r="r" b="b"/>
              <a:pathLst>
                <a:path w="2335" h="2311" extrusionOk="0">
                  <a:moveTo>
                    <a:pt x="1" y="953"/>
                  </a:moveTo>
                  <a:cubicBezTo>
                    <a:pt x="13" y="917"/>
                    <a:pt x="25" y="869"/>
                    <a:pt x="61" y="846"/>
                  </a:cubicBezTo>
                  <a:cubicBezTo>
                    <a:pt x="275" y="619"/>
                    <a:pt x="501" y="405"/>
                    <a:pt x="727" y="203"/>
                  </a:cubicBezTo>
                  <a:cubicBezTo>
                    <a:pt x="834" y="119"/>
                    <a:pt x="930" y="0"/>
                    <a:pt x="1084" y="12"/>
                  </a:cubicBezTo>
                  <a:cubicBezTo>
                    <a:pt x="1227" y="24"/>
                    <a:pt x="1370" y="60"/>
                    <a:pt x="1513" y="119"/>
                  </a:cubicBezTo>
                  <a:cubicBezTo>
                    <a:pt x="1858" y="250"/>
                    <a:pt x="2073" y="524"/>
                    <a:pt x="2227" y="834"/>
                  </a:cubicBezTo>
                  <a:cubicBezTo>
                    <a:pt x="2335" y="1072"/>
                    <a:pt x="2239" y="1298"/>
                    <a:pt x="2096" y="1500"/>
                  </a:cubicBezTo>
                  <a:cubicBezTo>
                    <a:pt x="1977" y="1643"/>
                    <a:pt x="1846" y="1774"/>
                    <a:pt x="1704" y="1905"/>
                  </a:cubicBezTo>
                  <a:cubicBezTo>
                    <a:pt x="1585" y="2036"/>
                    <a:pt x="1454" y="2155"/>
                    <a:pt x="1334" y="2274"/>
                  </a:cubicBezTo>
                  <a:cubicBezTo>
                    <a:pt x="1311" y="2286"/>
                    <a:pt x="1251" y="2310"/>
                    <a:pt x="1239" y="2298"/>
                  </a:cubicBezTo>
                  <a:cubicBezTo>
                    <a:pt x="1227" y="2262"/>
                    <a:pt x="1215" y="2227"/>
                    <a:pt x="1215" y="2191"/>
                  </a:cubicBezTo>
                  <a:cubicBezTo>
                    <a:pt x="1215" y="2179"/>
                    <a:pt x="1227" y="2155"/>
                    <a:pt x="1239" y="2143"/>
                  </a:cubicBezTo>
                  <a:cubicBezTo>
                    <a:pt x="1370" y="1965"/>
                    <a:pt x="1358" y="1822"/>
                    <a:pt x="1204" y="1667"/>
                  </a:cubicBezTo>
                  <a:cubicBezTo>
                    <a:pt x="1001" y="1477"/>
                    <a:pt x="811" y="1286"/>
                    <a:pt x="608" y="1096"/>
                  </a:cubicBezTo>
                  <a:cubicBezTo>
                    <a:pt x="572" y="1060"/>
                    <a:pt x="537" y="1012"/>
                    <a:pt x="501" y="977"/>
                  </a:cubicBezTo>
                  <a:cubicBezTo>
                    <a:pt x="465" y="917"/>
                    <a:pt x="311" y="893"/>
                    <a:pt x="227" y="929"/>
                  </a:cubicBezTo>
                  <a:cubicBezTo>
                    <a:pt x="156" y="953"/>
                    <a:pt x="96" y="965"/>
                    <a:pt x="37" y="988"/>
                  </a:cubicBezTo>
                  <a:cubicBezTo>
                    <a:pt x="25" y="977"/>
                    <a:pt x="13" y="965"/>
                    <a:pt x="1" y="953"/>
                  </a:cubicBezTo>
                  <a:close/>
                  <a:moveTo>
                    <a:pt x="1858" y="1572"/>
                  </a:moveTo>
                  <a:cubicBezTo>
                    <a:pt x="1858" y="1572"/>
                    <a:pt x="1858" y="1584"/>
                    <a:pt x="1870" y="1596"/>
                  </a:cubicBezTo>
                  <a:cubicBezTo>
                    <a:pt x="1906" y="1572"/>
                    <a:pt x="1989" y="1548"/>
                    <a:pt x="1989" y="1536"/>
                  </a:cubicBezTo>
                  <a:cubicBezTo>
                    <a:pt x="1966" y="1465"/>
                    <a:pt x="2085" y="1393"/>
                    <a:pt x="1977" y="1322"/>
                  </a:cubicBezTo>
                  <a:cubicBezTo>
                    <a:pt x="1966" y="1322"/>
                    <a:pt x="1942" y="1310"/>
                    <a:pt x="1942" y="1298"/>
                  </a:cubicBezTo>
                  <a:cubicBezTo>
                    <a:pt x="1918" y="1108"/>
                    <a:pt x="1787" y="965"/>
                    <a:pt x="1644" y="846"/>
                  </a:cubicBezTo>
                  <a:cubicBezTo>
                    <a:pt x="1454" y="667"/>
                    <a:pt x="1239" y="536"/>
                    <a:pt x="1025" y="381"/>
                  </a:cubicBezTo>
                  <a:cubicBezTo>
                    <a:pt x="906" y="298"/>
                    <a:pt x="787" y="322"/>
                    <a:pt x="692" y="441"/>
                  </a:cubicBezTo>
                  <a:cubicBezTo>
                    <a:pt x="644" y="500"/>
                    <a:pt x="632" y="560"/>
                    <a:pt x="703" y="619"/>
                  </a:cubicBezTo>
                  <a:cubicBezTo>
                    <a:pt x="882" y="774"/>
                    <a:pt x="1049" y="941"/>
                    <a:pt x="1227" y="1108"/>
                  </a:cubicBezTo>
                  <a:cubicBezTo>
                    <a:pt x="1311" y="1191"/>
                    <a:pt x="1406" y="1274"/>
                    <a:pt x="1477" y="1369"/>
                  </a:cubicBezTo>
                  <a:cubicBezTo>
                    <a:pt x="1620" y="1536"/>
                    <a:pt x="1739" y="1548"/>
                    <a:pt x="1906" y="1429"/>
                  </a:cubicBezTo>
                  <a:cubicBezTo>
                    <a:pt x="1918" y="1417"/>
                    <a:pt x="1918" y="1429"/>
                    <a:pt x="1942" y="1429"/>
                  </a:cubicBezTo>
                  <a:cubicBezTo>
                    <a:pt x="1906" y="1477"/>
                    <a:pt x="1882" y="1524"/>
                    <a:pt x="1858" y="1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7"/>
            <p:cNvSpPr/>
            <p:nvPr/>
          </p:nvSpPr>
          <p:spPr>
            <a:xfrm>
              <a:off x="5592443" y="2088378"/>
              <a:ext cx="246821" cy="282061"/>
            </a:xfrm>
            <a:custGeom>
              <a:avLst/>
              <a:gdLst/>
              <a:ahLst/>
              <a:cxnLst/>
              <a:rect l="l" t="t" r="r" b="b"/>
              <a:pathLst>
                <a:path w="1751" h="2001" extrusionOk="0">
                  <a:moveTo>
                    <a:pt x="798" y="1310"/>
                  </a:moveTo>
                  <a:cubicBezTo>
                    <a:pt x="798" y="1429"/>
                    <a:pt x="798" y="1548"/>
                    <a:pt x="786" y="1655"/>
                  </a:cubicBezTo>
                  <a:cubicBezTo>
                    <a:pt x="786" y="1774"/>
                    <a:pt x="882" y="1834"/>
                    <a:pt x="989" y="1798"/>
                  </a:cubicBezTo>
                  <a:cubicBezTo>
                    <a:pt x="1179" y="1715"/>
                    <a:pt x="1310" y="1584"/>
                    <a:pt x="1406" y="1393"/>
                  </a:cubicBezTo>
                  <a:cubicBezTo>
                    <a:pt x="1477" y="1262"/>
                    <a:pt x="1560" y="1119"/>
                    <a:pt x="1739" y="1060"/>
                  </a:cubicBezTo>
                  <a:cubicBezTo>
                    <a:pt x="1739" y="1107"/>
                    <a:pt x="1751" y="1143"/>
                    <a:pt x="1751" y="1179"/>
                  </a:cubicBezTo>
                  <a:cubicBezTo>
                    <a:pt x="1703" y="1345"/>
                    <a:pt x="1656" y="1512"/>
                    <a:pt x="1608" y="1691"/>
                  </a:cubicBezTo>
                  <a:cubicBezTo>
                    <a:pt x="1596" y="1762"/>
                    <a:pt x="1596" y="1834"/>
                    <a:pt x="1584" y="1905"/>
                  </a:cubicBezTo>
                  <a:cubicBezTo>
                    <a:pt x="1560" y="1976"/>
                    <a:pt x="1525" y="2000"/>
                    <a:pt x="1453" y="1988"/>
                  </a:cubicBezTo>
                  <a:cubicBezTo>
                    <a:pt x="1310" y="1976"/>
                    <a:pt x="1155" y="1965"/>
                    <a:pt x="1013" y="1953"/>
                  </a:cubicBezTo>
                  <a:cubicBezTo>
                    <a:pt x="786" y="1917"/>
                    <a:pt x="560" y="1929"/>
                    <a:pt x="334" y="2000"/>
                  </a:cubicBezTo>
                  <a:cubicBezTo>
                    <a:pt x="322" y="2000"/>
                    <a:pt x="298" y="2000"/>
                    <a:pt x="286" y="2000"/>
                  </a:cubicBezTo>
                  <a:cubicBezTo>
                    <a:pt x="239" y="1988"/>
                    <a:pt x="203" y="1988"/>
                    <a:pt x="167" y="1976"/>
                  </a:cubicBezTo>
                  <a:cubicBezTo>
                    <a:pt x="179" y="1941"/>
                    <a:pt x="167" y="1881"/>
                    <a:pt x="203" y="1857"/>
                  </a:cubicBezTo>
                  <a:cubicBezTo>
                    <a:pt x="370" y="1703"/>
                    <a:pt x="358" y="1512"/>
                    <a:pt x="346" y="1322"/>
                  </a:cubicBezTo>
                  <a:cubicBezTo>
                    <a:pt x="334" y="1024"/>
                    <a:pt x="298" y="726"/>
                    <a:pt x="274" y="441"/>
                  </a:cubicBezTo>
                  <a:cubicBezTo>
                    <a:pt x="274" y="310"/>
                    <a:pt x="191" y="226"/>
                    <a:pt x="84" y="167"/>
                  </a:cubicBezTo>
                  <a:cubicBezTo>
                    <a:pt x="48" y="155"/>
                    <a:pt x="24" y="95"/>
                    <a:pt x="1" y="60"/>
                  </a:cubicBezTo>
                  <a:cubicBezTo>
                    <a:pt x="36" y="36"/>
                    <a:pt x="72" y="12"/>
                    <a:pt x="108" y="12"/>
                  </a:cubicBezTo>
                  <a:cubicBezTo>
                    <a:pt x="405" y="0"/>
                    <a:pt x="715" y="0"/>
                    <a:pt x="1013" y="0"/>
                  </a:cubicBezTo>
                  <a:cubicBezTo>
                    <a:pt x="1036" y="0"/>
                    <a:pt x="1096" y="36"/>
                    <a:pt x="1096" y="48"/>
                  </a:cubicBezTo>
                  <a:cubicBezTo>
                    <a:pt x="1096" y="83"/>
                    <a:pt x="1060" y="143"/>
                    <a:pt x="1036" y="143"/>
                  </a:cubicBezTo>
                  <a:cubicBezTo>
                    <a:pt x="786" y="179"/>
                    <a:pt x="810" y="405"/>
                    <a:pt x="798" y="5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7"/>
            <p:cNvSpPr/>
            <p:nvPr/>
          </p:nvSpPr>
          <p:spPr>
            <a:xfrm>
              <a:off x="5639382" y="3575233"/>
              <a:ext cx="210030" cy="282202"/>
            </a:xfrm>
            <a:custGeom>
              <a:avLst/>
              <a:gdLst/>
              <a:ahLst/>
              <a:cxnLst/>
              <a:rect l="l" t="t" r="r" b="b"/>
              <a:pathLst>
                <a:path w="1490" h="2002" extrusionOk="0">
                  <a:moveTo>
                    <a:pt x="906" y="1025"/>
                  </a:moveTo>
                  <a:cubicBezTo>
                    <a:pt x="906" y="1037"/>
                    <a:pt x="906" y="1061"/>
                    <a:pt x="894" y="1073"/>
                  </a:cubicBezTo>
                  <a:cubicBezTo>
                    <a:pt x="870" y="1084"/>
                    <a:pt x="846" y="1096"/>
                    <a:pt x="822" y="1108"/>
                  </a:cubicBezTo>
                  <a:cubicBezTo>
                    <a:pt x="822" y="1108"/>
                    <a:pt x="799" y="1084"/>
                    <a:pt x="799" y="1084"/>
                  </a:cubicBezTo>
                  <a:cubicBezTo>
                    <a:pt x="799" y="1061"/>
                    <a:pt x="811" y="1037"/>
                    <a:pt x="834" y="1025"/>
                  </a:cubicBezTo>
                  <a:cubicBezTo>
                    <a:pt x="882" y="965"/>
                    <a:pt x="953" y="906"/>
                    <a:pt x="965" y="846"/>
                  </a:cubicBezTo>
                  <a:cubicBezTo>
                    <a:pt x="1025" y="644"/>
                    <a:pt x="1013" y="453"/>
                    <a:pt x="882" y="299"/>
                  </a:cubicBezTo>
                  <a:cubicBezTo>
                    <a:pt x="846" y="251"/>
                    <a:pt x="763" y="227"/>
                    <a:pt x="703" y="227"/>
                  </a:cubicBezTo>
                  <a:cubicBezTo>
                    <a:pt x="632" y="227"/>
                    <a:pt x="620" y="299"/>
                    <a:pt x="632" y="358"/>
                  </a:cubicBezTo>
                  <a:cubicBezTo>
                    <a:pt x="632" y="477"/>
                    <a:pt x="656" y="596"/>
                    <a:pt x="656" y="715"/>
                  </a:cubicBezTo>
                  <a:cubicBezTo>
                    <a:pt x="668" y="906"/>
                    <a:pt x="680" y="1096"/>
                    <a:pt x="692" y="1275"/>
                  </a:cubicBezTo>
                  <a:cubicBezTo>
                    <a:pt x="692" y="1370"/>
                    <a:pt x="680" y="1454"/>
                    <a:pt x="703" y="1549"/>
                  </a:cubicBezTo>
                  <a:cubicBezTo>
                    <a:pt x="715" y="1656"/>
                    <a:pt x="799" y="1727"/>
                    <a:pt x="918" y="1775"/>
                  </a:cubicBezTo>
                  <a:cubicBezTo>
                    <a:pt x="953" y="1799"/>
                    <a:pt x="965" y="1846"/>
                    <a:pt x="989" y="1894"/>
                  </a:cubicBezTo>
                  <a:cubicBezTo>
                    <a:pt x="953" y="1906"/>
                    <a:pt x="918" y="1930"/>
                    <a:pt x="882" y="1930"/>
                  </a:cubicBezTo>
                  <a:cubicBezTo>
                    <a:pt x="668" y="1954"/>
                    <a:pt x="441" y="1954"/>
                    <a:pt x="227" y="1965"/>
                  </a:cubicBezTo>
                  <a:cubicBezTo>
                    <a:pt x="168" y="1965"/>
                    <a:pt x="72" y="2001"/>
                    <a:pt x="72" y="1906"/>
                  </a:cubicBezTo>
                  <a:cubicBezTo>
                    <a:pt x="60" y="1870"/>
                    <a:pt x="120" y="1787"/>
                    <a:pt x="168" y="1763"/>
                  </a:cubicBezTo>
                  <a:cubicBezTo>
                    <a:pt x="299" y="1715"/>
                    <a:pt x="299" y="1596"/>
                    <a:pt x="299" y="1489"/>
                  </a:cubicBezTo>
                  <a:cubicBezTo>
                    <a:pt x="287" y="1180"/>
                    <a:pt x="263" y="870"/>
                    <a:pt x="239" y="561"/>
                  </a:cubicBezTo>
                  <a:cubicBezTo>
                    <a:pt x="227" y="418"/>
                    <a:pt x="180" y="311"/>
                    <a:pt x="72" y="227"/>
                  </a:cubicBezTo>
                  <a:cubicBezTo>
                    <a:pt x="37" y="203"/>
                    <a:pt x="25" y="144"/>
                    <a:pt x="1" y="108"/>
                  </a:cubicBezTo>
                  <a:cubicBezTo>
                    <a:pt x="49" y="96"/>
                    <a:pt x="84" y="84"/>
                    <a:pt x="132" y="84"/>
                  </a:cubicBezTo>
                  <a:cubicBezTo>
                    <a:pt x="311" y="60"/>
                    <a:pt x="501" y="37"/>
                    <a:pt x="692" y="25"/>
                  </a:cubicBezTo>
                  <a:cubicBezTo>
                    <a:pt x="870" y="1"/>
                    <a:pt x="1049" y="13"/>
                    <a:pt x="1203" y="132"/>
                  </a:cubicBezTo>
                  <a:cubicBezTo>
                    <a:pt x="1370" y="263"/>
                    <a:pt x="1489" y="668"/>
                    <a:pt x="1358" y="858"/>
                  </a:cubicBezTo>
                  <a:cubicBezTo>
                    <a:pt x="1287" y="977"/>
                    <a:pt x="1180" y="1084"/>
                    <a:pt x="1025" y="1108"/>
                  </a:cubicBezTo>
                  <a:cubicBezTo>
                    <a:pt x="953" y="1120"/>
                    <a:pt x="918" y="1108"/>
                    <a:pt x="906"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7"/>
            <p:cNvSpPr/>
            <p:nvPr/>
          </p:nvSpPr>
          <p:spPr>
            <a:xfrm>
              <a:off x="5844198" y="3548451"/>
              <a:ext cx="275436" cy="288827"/>
            </a:xfrm>
            <a:custGeom>
              <a:avLst/>
              <a:gdLst/>
              <a:ahLst/>
              <a:cxnLst/>
              <a:rect l="l" t="t" r="r" b="b"/>
              <a:pathLst>
                <a:path w="1954" h="2049" extrusionOk="0">
                  <a:moveTo>
                    <a:pt x="870" y="1012"/>
                  </a:moveTo>
                  <a:cubicBezTo>
                    <a:pt x="786" y="905"/>
                    <a:pt x="691" y="798"/>
                    <a:pt x="560" y="715"/>
                  </a:cubicBezTo>
                  <a:cubicBezTo>
                    <a:pt x="548" y="715"/>
                    <a:pt x="489" y="751"/>
                    <a:pt x="477" y="762"/>
                  </a:cubicBezTo>
                  <a:cubicBezTo>
                    <a:pt x="453" y="1024"/>
                    <a:pt x="417" y="1274"/>
                    <a:pt x="405" y="1536"/>
                  </a:cubicBezTo>
                  <a:cubicBezTo>
                    <a:pt x="393" y="1644"/>
                    <a:pt x="489" y="1727"/>
                    <a:pt x="596" y="1727"/>
                  </a:cubicBezTo>
                  <a:cubicBezTo>
                    <a:pt x="632" y="1739"/>
                    <a:pt x="679" y="1727"/>
                    <a:pt x="715" y="1739"/>
                  </a:cubicBezTo>
                  <a:cubicBezTo>
                    <a:pt x="751" y="1739"/>
                    <a:pt x="786" y="1774"/>
                    <a:pt x="786" y="1786"/>
                  </a:cubicBezTo>
                  <a:cubicBezTo>
                    <a:pt x="786" y="1822"/>
                    <a:pt x="763" y="1858"/>
                    <a:pt x="739" y="1882"/>
                  </a:cubicBezTo>
                  <a:cubicBezTo>
                    <a:pt x="727" y="1894"/>
                    <a:pt x="703" y="1894"/>
                    <a:pt x="691" y="1905"/>
                  </a:cubicBezTo>
                  <a:cubicBezTo>
                    <a:pt x="536" y="1941"/>
                    <a:pt x="370" y="1989"/>
                    <a:pt x="215" y="2025"/>
                  </a:cubicBezTo>
                  <a:cubicBezTo>
                    <a:pt x="191" y="2036"/>
                    <a:pt x="155" y="2048"/>
                    <a:pt x="131" y="2048"/>
                  </a:cubicBezTo>
                  <a:cubicBezTo>
                    <a:pt x="84" y="2048"/>
                    <a:pt x="48" y="2025"/>
                    <a:pt x="1" y="2025"/>
                  </a:cubicBezTo>
                  <a:cubicBezTo>
                    <a:pt x="24" y="1977"/>
                    <a:pt x="36" y="1917"/>
                    <a:pt x="72" y="1882"/>
                  </a:cubicBezTo>
                  <a:cubicBezTo>
                    <a:pt x="143" y="1810"/>
                    <a:pt x="191" y="1739"/>
                    <a:pt x="215" y="1632"/>
                  </a:cubicBezTo>
                  <a:cubicBezTo>
                    <a:pt x="251" y="1322"/>
                    <a:pt x="310" y="1024"/>
                    <a:pt x="346" y="727"/>
                  </a:cubicBezTo>
                  <a:cubicBezTo>
                    <a:pt x="370" y="524"/>
                    <a:pt x="358" y="310"/>
                    <a:pt x="370" y="108"/>
                  </a:cubicBezTo>
                  <a:cubicBezTo>
                    <a:pt x="370" y="72"/>
                    <a:pt x="393" y="36"/>
                    <a:pt x="405" y="0"/>
                  </a:cubicBezTo>
                  <a:cubicBezTo>
                    <a:pt x="441" y="12"/>
                    <a:pt x="489" y="24"/>
                    <a:pt x="512" y="48"/>
                  </a:cubicBezTo>
                  <a:cubicBezTo>
                    <a:pt x="763" y="322"/>
                    <a:pt x="1013" y="596"/>
                    <a:pt x="1274" y="858"/>
                  </a:cubicBezTo>
                  <a:cubicBezTo>
                    <a:pt x="1394" y="977"/>
                    <a:pt x="1513" y="1096"/>
                    <a:pt x="1655" y="1203"/>
                  </a:cubicBezTo>
                  <a:cubicBezTo>
                    <a:pt x="1715" y="1251"/>
                    <a:pt x="1810" y="1251"/>
                    <a:pt x="1882" y="1286"/>
                  </a:cubicBezTo>
                  <a:cubicBezTo>
                    <a:pt x="1906" y="1286"/>
                    <a:pt x="1941" y="1298"/>
                    <a:pt x="1953" y="1322"/>
                  </a:cubicBezTo>
                  <a:cubicBezTo>
                    <a:pt x="1953" y="1334"/>
                    <a:pt x="1941" y="1382"/>
                    <a:pt x="1929" y="1393"/>
                  </a:cubicBezTo>
                  <a:cubicBezTo>
                    <a:pt x="1822" y="1441"/>
                    <a:pt x="1715" y="1501"/>
                    <a:pt x="1620" y="1548"/>
                  </a:cubicBezTo>
                  <a:cubicBezTo>
                    <a:pt x="1525" y="1584"/>
                    <a:pt x="1417" y="1620"/>
                    <a:pt x="1322" y="1667"/>
                  </a:cubicBezTo>
                  <a:cubicBezTo>
                    <a:pt x="1251" y="1691"/>
                    <a:pt x="1179" y="1727"/>
                    <a:pt x="1096" y="1751"/>
                  </a:cubicBezTo>
                  <a:cubicBezTo>
                    <a:pt x="1084" y="1763"/>
                    <a:pt x="1048" y="1751"/>
                    <a:pt x="1024" y="1751"/>
                  </a:cubicBezTo>
                  <a:cubicBezTo>
                    <a:pt x="1036" y="1727"/>
                    <a:pt x="1024" y="1691"/>
                    <a:pt x="1036" y="1679"/>
                  </a:cubicBezTo>
                  <a:cubicBezTo>
                    <a:pt x="1072" y="1620"/>
                    <a:pt x="1108" y="1572"/>
                    <a:pt x="1144" y="1536"/>
                  </a:cubicBezTo>
                  <a:cubicBezTo>
                    <a:pt x="1215" y="1465"/>
                    <a:pt x="1191" y="1405"/>
                    <a:pt x="1144" y="1346"/>
                  </a:cubicBezTo>
                  <a:cubicBezTo>
                    <a:pt x="1096" y="1274"/>
                    <a:pt x="1024" y="1203"/>
                    <a:pt x="1001" y="1167"/>
                  </a:cubicBezTo>
                  <a:cubicBezTo>
                    <a:pt x="834" y="1227"/>
                    <a:pt x="703" y="1274"/>
                    <a:pt x="572" y="1310"/>
                  </a:cubicBezTo>
                  <a:cubicBezTo>
                    <a:pt x="560" y="1310"/>
                    <a:pt x="512" y="1251"/>
                    <a:pt x="501" y="1215"/>
                  </a:cubicBezTo>
                  <a:cubicBezTo>
                    <a:pt x="477" y="1155"/>
                    <a:pt x="477" y="1072"/>
                    <a:pt x="560" y="1060"/>
                  </a:cubicBezTo>
                  <a:cubicBezTo>
                    <a:pt x="655" y="1036"/>
                    <a:pt x="751" y="1024"/>
                    <a:pt x="870" y="10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7"/>
            <p:cNvSpPr/>
            <p:nvPr/>
          </p:nvSpPr>
          <p:spPr>
            <a:xfrm>
              <a:off x="5973458" y="3447805"/>
              <a:ext cx="280369" cy="280369"/>
            </a:xfrm>
            <a:custGeom>
              <a:avLst/>
              <a:gdLst/>
              <a:ahLst/>
              <a:cxnLst/>
              <a:rect l="l" t="t" r="r" b="b"/>
              <a:pathLst>
                <a:path w="1989" h="1989" extrusionOk="0">
                  <a:moveTo>
                    <a:pt x="1191" y="1988"/>
                  </a:moveTo>
                  <a:cubicBezTo>
                    <a:pt x="1203" y="1929"/>
                    <a:pt x="1203" y="1869"/>
                    <a:pt x="1227" y="1822"/>
                  </a:cubicBezTo>
                  <a:cubicBezTo>
                    <a:pt x="1262" y="1726"/>
                    <a:pt x="1262" y="1631"/>
                    <a:pt x="1191" y="1548"/>
                  </a:cubicBezTo>
                  <a:cubicBezTo>
                    <a:pt x="941" y="1262"/>
                    <a:pt x="715" y="976"/>
                    <a:pt x="453" y="703"/>
                  </a:cubicBezTo>
                  <a:cubicBezTo>
                    <a:pt x="369" y="619"/>
                    <a:pt x="262" y="536"/>
                    <a:pt x="119" y="572"/>
                  </a:cubicBezTo>
                  <a:cubicBezTo>
                    <a:pt x="84" y="583"/>
                    <a:pt x="36" y="524"/>
                    <a:pt x="0" y="500"/>
                  </a:cubicBezTo>
                  <a:cubicBezTo>
                    <a:pt x="36" y="464"/>
                    <a:pt x="60" y="417"/>
                    <a:pt x="96" y="393"/>
                  </a:cubicBezTo>
                  <a:cubicBezTo>
                    <a:pt x="262" y="298"/>
                    <a:pt x="429" y="202"/>
                    <a:pt x="596" y="107"/>
                  </a:cubicBezTo>
                  <a:cubicBezTo>
                    <a:pt x="655" y="72"/>
                    <a:pt x="703" y="36"/>
                    <a:pt x="750" y="0"/>
                  </a:cubicBezTo>
                  <a:lnTo>
                    <a:pt x="786" y="24"/>
                  </a:lnTo>
                  <a:cubicBezTo>
                    <a:pt x="774" y="48"/>
                    <a:pt x="774" y="83"/>
                    <a:pt x="762" y="107"/>
                  </a:cubicBezTo>
                  <a:cubicBezTo>
                    <a:pt x="691" y="262"/>
                    <a:pt x="762" y="393"/>
                    <a:pt x="858" y="500"/>
                  </a:cubicBezTo>
                  <a:cubicBezTo>
                    <a:pt x="1072" y="750"/>
                    <a:pt x="1298" y="1000"/>
                    <a:pt x="1524" y="1226"/>
                  </a:cubicBezTo>
                  <a:cubicBezTo>
                    <a:pt x="1608" y="1322"/>
                    <a:pt x="1727" y="1393"/>
                    <a:pt x="1881" y="1381"/>
                  </a:cubicBezTo>
                  <a:cubicBezTo>
                    <a:pt x="1917" y="1381"/>
                    <a:pt x="1953" y="1417"/>
                    <a:pt x="1989" y="1429"/>
                  </a:cubicBezTo>
                  <a:cubicBezTo>
                    <a:pt x="1965" y="1465"/>
                    <a:pt x="1953" y="1500"/>
                    <a:pt x="1929" y="1512"/>
                  </a:cubicBezTo>
                  <a:cubicBezTo>
                    <a:pt x="1715" y="1667"/>
                    <a:pt x="1489" y="1822"/>
                    <a:pt x="1274" y="1965"/>
                  </a:cubicBezTo>
                  <a:cubicBezTo>
                    <a:pt x="1250" y="1977"/>
                    <a:pt x="1227" y="1977"/>
                    <a:pt x="1191" y="19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27"/>
          <p:cNvGrpSpPr/>
          <p:nvPr/>
        </p:nvGrpSpPr>
        <p:grpSpPr>
          <a:xfrm>
            <a:off x="-919272" y="-24445"/>
            <a:ext cx="4765042" cy="2144889"/>
            <a:chOff x="-1117422" y="-119920"/>
            <a:chExt cx="4765042" cy="2144889"/>
          </a:xfrm>
        </p:grpSpPr>
        <p:grpSp>
          <p:nvGrpSpPr>
            <p:cNvPr id="434" name="Google Shape;434;p27"/>
            <p:cNvGrpSpPr/>
            <p:nvPr/>
          </p:nvGrpSpPr>
          <p:grpSpPr>
            <a:xfrm>
              <a:off x="-1117422" y="-119920"/>
              <a:ext cx="4318068" cy="2144889"/>
              <a:chOff x="4499600" y="2605200"/>
              <a:chExt cx="976850" cy="485225"/>
            </a:xfrm>
          </p:grpSpPr>
          <p:sp>
            <p:nvSpPr>
              <p:cNvPr id="435" name="Google Shape;435;p27"/>
              <p:cNvSpPr/>
              <p:nvPr/>
            </p:nvSpPr>
            <p:spPr>
              <a:xfrm>
                <a:off x="4499600" y="2605200"/>
                <a:ext cx="467375" cy="485225"/>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7"/>
              <p:cNvSpPr/>
              <p:nvPr/>
            </p:nvSpPr>
            <p:spPr>
              <a:xfrm>
                <a:off x="4968975" y="2806725"/>
                <a:ext cx="507475" cy="242575"/>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27"/>
            <p:cNvGrpSpPr/>
            <p:nvPr/>
          </p:nvGrpSpPr>
          <p:grpSpPr>
            <a:xfrm rot="-2700000">
              <a:off x="3270554" y="650426"/>
              <a:ext cx="309410" cy="319523"/>
              <a:chOff x="1378425" y="2400500"/>
              <a:chExt cx="102500" cy="105850"/>
            </a:xfrm>
          </p:grpSpPr>
          <p:sp>
            <p:nvSpPr>
              <p:cNvPr id="438" name="Google Shape;438;p27"/>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7"/>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0" name="Google Shape;440;p27"/>
          <p:cNvSpPr/>
          <p:nvPr/>
        </p:nvSpPr>
        <p:spPr>
          <a:xfrm>
            <a:off x="8863108" y="5458553"/>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FFFF"/>
        </a:solidFill>
        <a:effectLst/>
      </p:bgPr>
    </p:bg>
    <p:spTree>
      <p:nvGrpSpPr>
        <p:cNvPr id="1" name="Shape 441"/>
        <p:cNvGrpSpPr/>
        <p:nvPr/>
      </p:nvGrpSpPr>
      <p:grpSpPr>
        <a:xfrm>
          <a:off x="0" y="0"/>
          <a:ext cx="0" cy="0"/>
          <a:chOff x="0" y="0"/>
          <a:chExt cx="0" cy="0"/>
        </a:xfrm>
      </p:grpSpPr>
      <p:grpSp>
        <p:nvGrpSpPr>
          <p:cNvPr id="442" name="Google Shape;442;p28"/>
          <p:cNvGrpSpPr/>
          <p:nvPr/>
        </p:nvGrpSpPr>
        <p:grpSpPr>
          <a:xfrm>
            <a:off x="0" y="0"/>
            <a:ext cx="10751875" cy="7578965"/>
            <a:chOff x="0" y="0"/>
            <a:chExt cx="10751875" cy="7578965"/>
          </a:xfrm>
        </p:grpSpPr>
        <p:sp>
          <p:nvSpPr>
            <p:cNvPr id="443" name="Google Shape;443;p28"/>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8"/>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445" name="Google Shape;445;p28"/>
          <p:cNvSpPr txBox="1">
            <a:spLocks noGrp="1"/>
          </p:cNvSpPr>
          <p:nvPr>
            <p:ph type="title"/>
          </p:nvPr>
        </p:nvSpPr>
        <p:spPr>
          <a:xfrm>
            <a:off x="364468" y="3504079"/>
            <a:ext cx="9963000" cy="123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46" name="Google Shape;446;p28"/>
          <p:cNvSpPr txBox="1">
            <a:spLocks noGrp="1"/>
          </p:cNvSpPr>
          <p:nvPr>
            <p:ph type="title" idx="2" hasCustomPrompt="1"/>
          </p:nvPr>
        </p:nvSpPr>
        <p:spPr>
          <a:xfrm>
            <a:off x="3383950" y="1968525"/>
            <a:ext cx="3924000" cy="135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47" name="Google Shape;447;p28"/>
          <p:cNvSpPr txBox="1">
            <a:spLocks noGrp="1"/>
          </p:cNvSpPr>
          <p:nvPr>
            <p:ph type="subTitle" idx="1"/>
          </p:nvPr>
        </p:nvSpPr>
        <p:spPr>
          <a:xfrm>
            <a:off x="1353600" y="4718491"/>
            <a:ext cx="7984800" cy="57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000">
                <a:latin typeface="Roboto"/>
                <a:ea typeface="Roboto"/>
                <a:cs typeface="Roboto"/>
                <a:sym typeface="Robo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48" name="Google Shape;448;p28"/>
          <p:cNvSpPr/>
          <p:nvPr/>
        </p:nvSpPr>
        <p:spPr>
          <a:xfrm>
            <a:off x="2321783" y="-258447"/>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8"/>
          <p:cNvSpPr/>
          <p:nvPr/>
        </p:nvSpPr>
        <p:spPr>
          <a:xfrm>
            <a:off x="174129" y="749676"/>
            <a:ext cx="2243242" cy="1072279"/>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 name="Google Shape;450;p28"/>
          <p:cNvGrpSpPr/>
          <p:nvPr/>
        </p:nvGrpSpPr>
        <p:grpSpPr>
          <a:xfrm>
            <a:off x="7897803" y="5998954"/>
            <a:ext cx="1839679" cy="1788911"/>
            <a:chOff x="2078825" y="3242350"/>
            <a:chExt cx="1899318" cy="1846904"/>
          </a:xfrm>
        </p:grpSpPr>
        <p:sp>
          <p:nvSpPr>
            <p:cNvPr id="451" name="Google Shape;451;p28"/>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8"/>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8"/>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8"/>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8"/>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8"/>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8"/>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8"/>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8"/>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8"/>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FFFFFF"/>
        </a:solidFill>
        <a:effectLst/>
      </p:bgPr>
    </p:bg>
    <p:spTree>
      <p:nvGrpSpPr>
        <p:cNvPr id="1" name="Shape 466"/>
        <p:cNvGrpSpPr/>
        <p:nvPr/>
      </p:nvGrpSpPr>
      <p:grpSpPr>
        <a:xfrm>
          <a:off x="0" y="0"/>
          <a:ext cx="0" cy="0"/>
          <a:chOff x="0" y="0"/>
          <a:chExt cx="0" cy="0"/>
        </a:xfrm>
      </p:grpSpPr>
      <p:grpSp>
        <p:nvGrpSpPr>
          <p:cNvPr id="467" name="Google Shape;467;p29"/>
          <p:cNvGrpSpPr/>
          <p:nvPr/>
        </p:nvGrpSpPr>
        <p:grpSpPr>
          <a:xfrm>
            <a:off x="0" y="0"/>
            <a:ext cx="10751875" cy="7578965"/>
            <a:chOff x="0" y="0"/>
            <a:chExt cx="10751875" cy="7578965"/>
          </a:xfrm>
        </p:grpSpPr>
        <p:sp>
          <p:nvSpPr>
            <p:cNvPr id="468" name="Google Shape;468;p29"/>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470" name="Google Shape;470;p29"/>
          <p:cNvSpPr txBox="1">
            <a:spLocks noGrp="1"/>
          </p:cNvSpPr>
          <p:nvPr>
            <p:ph type="body" idx="1"/>
          </p:nvPr>
        </p:nvSpPr>
        <p:spPr>
          <a:xfrm>
            <a:off x="817800" y="1767025"/>
            <a:ext cx="9281400" cy="4755600"/>
          </a:xfrm>
          <a:prstGeom prst="rect">
            <a:avLst/>
          </a:prstGeom>
        </p:spPr>
        <p:txBody>
          <a:bodyPr spcFirstLastPara="1" wrap="square" lIns="91425" tIns="91425" rIns="91425" bIns="91425" anchor="t" anchorCtr="0">
            <a:noAutofit/>
          </a:bodyPr>
          <a:lstStyle>
            <a:lvl1pPr marL="457200" lvl="0" indent="-274320" rtl="0">
              <a:spcBef>
                <a:spcPts val="0"/>
              </a:spcBef>
              <a:spcAft>
                <a:spcPts val="0"/>
              </a:spcAft>
              <a:buClr>
                <a:schemeClr val="accent2"/>
              </a:buClr>
              <a:buSzPts val="720"/>
              <a:buAutoNum type="arabicPeriod"/>
              <a:defRPr sz="1600"/>
            </a:lvl1pPr>
            <a:lvl2pPr marL="914400" lvl="1" indent="-264160" rtl="0">
              <a:spcBef>
                <a:spcPts val="0"/>
              </a:spcBef>
              <a:spcAft>
                <a:spcPts val="0"/>
              </a:spcAft>
              <a:buClr>
                <a:schemeClr val="accent2"/>
              </a:buClr>
              <a:buSzPts val="560"/>
              <a:buChar char="●"/>
              <a:defRPr sz="1600"/>
            </a:lvl2pPr>
            <a:lvl3pPr marL="1371600" lvl="2" indent="-264160" rtl="0">
              <a:spcBef>
                <a:spcPts val="0"/>
              </a:spcBef>
              <a:spcAft>
                <a:spcPts val="0"/>
              </a:spcAft>
              <a:buClr>
                <a:schemeClr val="dk2"/>
              </a:buClr>
              <a:buSzPts val="560"/>
              <a:buFont typeface="Roboto"/>
              <a:buChar char="■"/>
              <a:defRPr/>
            </a:lvl3pPr>
            <a:lvl4pPr marL="1828800" lvl="3" indent="-264160" rtl="0">
              <a:spcBef>
                <a:spcPts val="0"/>
              </a:spcBef>
              <a:spcAft>
                <a:spcPts val="0"/>
              </a:spcAft>
              <a:buClr>
                <a:schemeClr val="dk2"/>
              </a:buClr>
              <a:buSzPts val="560"/>
              <a:buFont typeface="Roboto"/>
              <a:buChar char="●"/>
              <a:defRPr/>
            </a:lvl4pPr>
            <a:lvl5pPr marL="2286000" lvl="4" indent="-264160" rtl="0">
              <a:spcBef>
                <a:spcPts val="0"/>
              </a:spcBef>
              <a:spcAft>
                <a:spcPts val="0"/>
              </a:spcAft>
              <a:buClr>
                <a:schemeClr val="dk2"/>
              </a:buClr>
              <a:buSzPts val="560"/>
              <a:buFont typeface="Roboto"/>
              <a:buChar char="○"/>
              <a:defRPr/>
            </a:lvl5pPr>
            <a:lvl6pPr marL="2743200" lvl="5" indent="-264160" rtl="0">
              <a:spcBef>
                <a:spcPts val="0"/>
              </a:spcBef>
              <a:spcAft>
                <a:spcPts val="0"/>
              </a:spcAft>
              <a:buClr>
                <a:schemeClr val="dk2"/>
              </a:buClr>
              <a:buSzPts val="560"/>
              <a:buFont typeface="Roboto"/>
              <a:buChar char="■"/>
              <a:defRPr/>
            </a:lvl6pPr>
            <a:lvl7pPr marL="3200400" lvl="6" indent="-264160" rtl="0">
              <a:spcBef>
                <a:spcPts val="0"/>
              </a:spcBef>
              <a:spcAft>
                <a:spcPts val="0"/>
              </a:spcAft>
              <a:buClr>
                <a:schemeClr val="dk2"/>
              </a:buClr>
              <a:buSzPts val="560"/>
              <a:buFont typeface="Roboto"/>
              <a:buChar char="●"/>
              <a:defRPr/>
            </a:lvl7pPr>
            <a:lvl8pPr marL="3657600" lvl="7" indent="-264159" rtl="0">
              <a:spcBef>
                <a:spcPts val="0"/>
              </a:spcBef>
              <a:spcAft>
                <a:spcPts val="0"/>
              </a:spcAft>
              <a:buClr>
                <a:schemeClr val="dk2"/>
              </a:buClr>
              <a:buSzPts val="560"/>
              <a:buFont typeface="Roboto"/>
              <a:buChar char="○"/>
              <a:defRPr/>
            </a:lvl8pPr>
            <a:lvl9pPr marL="4114800" lvl="8" indent="-264159" rtl="0">
              <a:spcBef>
                <a:spcPts val="0"/>
              </a:spcBef>
              <a:spcAft>
                <a:spcPts val="0"/>
              </a:spcAft>
              <a:buClr>
                <a:schemeClr val="dk2"/>
              </a:buClr>
              <a:buSzPts val="560"/>
              <a:buFont typeface="Roboto"/>
              <a:buChar char="■"/>
              <a:defRPr/>
            </a:lvl9pPr>
          </a:lstStyle>
          <a:p>
            <a:endParaRPr/>
          </a:p>
        </p:txBody>
      </p:sp>
      <p:sp>
        <p:nvSpPr>
          <p:cNvPr id="471" name="Google Shape;471;p29"/>
          <p:cNvSpPr txBox="1">
            <a:spLocks noGrp="1"/>
          </p:cNvSpPr>
          <p:nvPr>
            <p:ph type="title"/>
          </p:nvPr>
        </p:nvSpPr>
        <p:spPr>
          <a:xfrm>
            <a:off x="817800" y="767500"/>
            <a:ext cx="9281400" cy="8481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4300">
                <a:solidFill>
                  <a:schemeClr val="accent1"/>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472" name="Google Shape;472;p29"/>
          <p:cNvGrpSpPr/>
          <p:nvPr/>
        </p:nvGrpSpPr>
        <p:grpSpPr>
          <a:xfrm>
            <a:off x="7647737" y="5952720"/>
            <a:ext cx="2099506" cy="2041383"/>
            <a:chOff x="2078825" y="3242350"/>
            <a:chExt cx="1899318" cy="1846904"/>
          </a:xfrm>
        </p:grpSpPr>
        <p:sp>
          <p:nvSpPr>
            <p:cNvPr id="473" name="Google Shape;473;p29"/>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9"/>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9"/>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9"/>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9"/>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FFFFFF"/>
        </a:solidFill>
        <a:effectLst/>
      </p:bgPr>
    </p:bg>
    <p:spTree>
      <p:nvGrpSpPr>
        <p:cNvPr id="1" name="Shape 488"/>
        <p:cNvGrpSpPr/>
        <p:nvPr/>
      </p:nvGrpSpPr>
      <p:grpSpPr>
        <a:xfrm>
          <a:off x="0" y="0"/>
          <a:ext cx="0" cy="0"/>
          <a:chOff x="0" y="0"/>
          <a:chExt cx="0" cy="0"/>
        </a:xfrm>
      </p:grpSpPr>
      <p:grpSp>
        <p:nvGrpSpPr>
          <p:cNvPr id="489" name="Google Shape;489;p30"/>
          <p:cNvGrpSpPr/>
          <p:nvPr/>
        </p:nvGrpSpPr>
        <p:grpSpPr>
          <a:xfrm>
            <a:off x="0" y="0"/>
            <a:ext cx="10751875" cy="7578965"/>
            <a:chOff x="0" y="0"/>
            <a:chExt cx="10751875" cy="7578965"/>
          </a:xfrm>
        </p:grpSpPr>
        <p:sp>
          <p:nvSpPr>
            <p:cNvPr id="490" name="Google Shape;490;p30"/>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492" name="Google Shape;492;p30"/>
          <p:cNvSpPr txBox="1">
            <a:spLocks noGrp="1"/>
          </p:cNvSpPr>
          <p:nvPr>
            <p:ph type="title"/>
          </p:nvPr>
        </p:nvSpPr>
        <p:spPr>
          <a:xfrm>
            <a:off x="502275" y="492175"/>
            <a:ext cx="4843800" cy="469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33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93" name="Google Shape;493;p30"/>
          <p:cNvSpPr txBox="1">
            <a:spLocks noGrp="1"/>
          </p:cNvSpPr>
          <p:nvPr>
            <p:ph type="title" idx="2"/>
          </p:nvPr>
        </p:nvSpPr>
        <p:spPr>
          <a:xfrm>
            <a:off x="502275" y="3425875"/>
            <a:ext cx="4843800" cy="469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33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94" name="Google Shape;494;p30"/>
          <p:cNvSpPr txBox="1">
            <a:spLocks noGrp="1"/>
          </p:cNvSpPr>
          <p:nvPr>
            <p:ph type="body" idx="1"/>
          </p:nvPr>
        </p:nvSpPr>
        <p:spPr>
          <a:xfrm>
            <a:off x="502275" y="1183375"/>
            <a:ext cx="9518100" cy="4302900"/>
          </a:xfrm>
          <a:prstGeom prst="rect">
            <a:avLst/>
          </a:prstGeom>
        </p:spPr>
        <p:txBody>
          <a:bodyPr spcFirstLastPara="1" wrap="square" lIns="91425" tIns="91425" rIns="91425" bIns="91425" anchor="t" anchorCtr="0">
            <a:noAutofit/>
          </a:bodyPr>
          <a:lstStyle>
            <a:lvl1pPr marL="457200" lvl="0" indent="-274320" rtl="0">
              <a:lnSpc>
                <a:spcPct val="80000"/>
              </a:lnSpc>
              <a:spcBef>
                <a:spcPts val="0"/>
              </a:spcBef>
              <a:spcAft>
                <a:spcPts val="0"/>
              </a:spcAft>
              <a:buSzPts val="720"/>
              <a:buChar char="●"/>
              <a:defRPr sz="1420"/>
            </a:lvl1pPr>
            <a:lvl2pPr marL="914400" lvl="1" indent="-264160" rtl="0">
              <a:spcBef>
                <a:spcPts val="0"/>
              </a:spcBef>
              <a:spcAft>
                <a:spcPts val="0"/>
              </a:spcAft>
              <a:buSzPts val="560"/>
              <a:buChar char="○"/>
              <a:defRPr/>
            </a:lvl2pPr>
            <a:lvl3pPr marL="1371600" lvl="2" indent="-264160" rtl="0">
              <a:spcBef>
                <a:spcPts val="0"/>
              </a:spcBef>
              <a:spcAft>
                <a:spcPts val="0"/>
              </a:spcAft>
              <a:buSzPts val="560"/>
              <a:buChar char="■"/>
              <a:defRPr/>
            </a:lvl3pPr>
            <a:lvl4pPr marL="1828800" lvl="3" indent="-264160" rtl="0">
              <a:spcBef>
                <a:spcPts val="0"/>
              </a:spcBef>
              <a:spcAft>
                <a:spcPts val="0"/>
              </a:spcAft>
              <a:buSzPts val="560"/>
              <a:buChar char="●"/>
              <a:defRPr/>
            </a:lvl4pPr>
            <a:lvl5pPr marL="2286000" lvl="4" indent="-264160" rtl="0">
              <a:spcBef>
                <a:spcPts val="0"/>
              </a:spcBef>
              <a:spcAft>
                <a:spcPts val="0"/>
              </a:spcAft>
              <a:buSzPts val="560"/>
              <a:buChar char="○"/>
              <a:defRPr/>
            </a:lvl5pPr>
            <a:lvl6pPr marL="2743200" lvl="5" indent="-264160" rtl="0">
              <a:spcBef>
                <a:spcPts val="0"/>
              </a:spcBef>
              <a:spcAft>
                <a:spcPts val="0"/>
              </a:spcAft>
              <a:buSzPts val="560"/>
              <a:buChar char="■"/>
              <a:defRPr/>
            </a:lvl6pPr>
            <a:lvl7pPr marL="3200400" lvl="6" indent="-264160" rtl="0">
              <a:spcBef>
                <a:spcPts val="0"/>
              </a:spcBef>
              <a:spcAft>
                <a:spcPts val="0"/>
              </a:spcAft>
              <a:buSzPts val="560"/>
              <a:buChar char="●"/>
              <a:defRPr/>
            </a:lvl7pPr>
            <a:lvl8pPr marL="3657600" lvl="7" indent="-264159" rtl="0">
              <a:spcBef>
                <a:spcPts val="0"/>
              </a:spcBef>
              <a:spcAft>
                <a:spcPts val="0"/>
              </a:spcAft>
              <a:buSzPts val="560"/>
              <a:buChar char="○"/>
              <a:defRPr/>
            </a:lvl8pPr>
            <a:lvl9pPr marL="4114800" lvl="8" indent="-264159" rtl="0">
              <a:spcBef>
                <a:spcPts val="0"/>
              </a:spcBef>
              <a:spcAft>
                <a:spcPts val="0"/>
              </a:spcAft>
              <a:buSzPts val="560"/>
              <a:buChar char="■"/>
              <a:defRPr/>
            </a:lvl9pPr>
          </a:lstStyle>
          <a:p>
            <a:endParaRPr/>
          </a:p>
        </p:txBody>
      </p:sp>
      <p:sp>
        <p:nvSpPr>
          <p:cNvPr id="495" name="Google Shape;495;p30"/>
          <p:cNvSpPr txBox="1">
            <a:spLocks noGrp="1"/>
          </p:cNvSpPr>
          <p:nvPr>
            <p:ph type="body" idx="3"/>
          </p:nvPr>
        </p:nvSpPr>
        <p:spPr>
          <a:xfrm>
            <a:off x="502275" y="4865751"/>
            <a:ext cx="9963000" cy="15921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grpSp>
        <p:nvGrpSpPr>
          <p:cNvPr id="496" name="Google Shape;496;p30"/>
          <p:cNvGrpSpPr/>
          <p:nvPr/>
        </p:nvGrpSpPr>
        <p:grpSpPr>
          <a:xfrm>
            <a:off x="8434318" y="768194"/>
            <a:ext cx="2505547" cy="1238958"/>
            <a:chOff x="7130625" y="528900"/>
            <a:chExt cx="2873993" cy="1421150"/>
          </a:xfrm>
        </p:grpSpPr>
        <p:sp>
          <p:nvSpPr>
            <p:cNvPr id="497" name="Google Shape;497;p30"/>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0"/>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0"/>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0"/>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0"/>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0"/>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0"/>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30"/>
          <p:cNvGrpSpPr/>
          <p:nvPr/>
        </p:nvGrpSpPr>
        <p:grpSpPr>
          <a:xfrm rot="-3413565">
            <a:off x="7732388" y="4120916"/>
            <a:ext cx="994918" cy="3626366"/>
            <a:chOff x="1327600" y="2400500"/>
            <a:chExt cx="274350" cy="999975"/>
          </a:xfrm>
        </p:grpSpPr>
        <p:sp>
          <p:nvSpPr>
            <p:cNvPr id="513" name="Google Shape;513;p30"/>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 name="Google Shape;520;p30"/>
          <p:cNvSpPr/>
          <p:nvPr/>
        </p:nvSpPr>
        <p:spPr>
          <a:xfrm>
            <a:off x="8988761" y="4047954"/>
            <a:ext cx="1184013" cy="1806216"/>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2"/>
        </a:solidFill>
        <a:effectLst/>
      </p:bgPr>
    </p:bg>
    <p:spTree>
      <p:nvGrpSpPr>
        <p:cNvPr id="1" name="Shape 37"/>
        <p:cNvGrpSpPr/>
        <p:nvPr/>
      </p:nvGrpSpPr>
      <p:grpSpPr>
        <a:xfrm>
          <a:off x="0" y="0"/>
          <a:ext cx="0" cy="0"/>
          <a:chOff x="0" y="0"/>
          <a:chExt cx="0" cy="0"/>
        </a:xfrm>
      </p:grpSpPr>
      <p:sp>
        <p:nvSpPr>
          <p:cNvPr id="38" name="Google Shape;38;p4"/>
          <p:cNvSpPr txBox="1">
            <a:spLocks noGrp="1"/>
          </p:cNvSpPr>
          <p:nvPr>
            <p:ph type="body" idx="1"/>
          </p:nvPr>
        </p:nvSpPr>
        <p:spPr>
          <a:xfrm>
            <a:off x="817800" y="1767025"/>
            <a:ext cx="9281400" cy="4755600"/>
          </a:xfrm>
          <a:prstGeom prst="rect">
            <a:avLst/>
          </a:prstGeom>
        </p:spPr>
        <p:txBody>
          <a:bodyPr spcFirstLastPara="1" wrap="square" lIns="91425" tIns="91425" rIns="91425" bIns="91425" anchor="t" anchorCtr="0">
            <a:noAutofit/>
          </a:bodyPr>
          <a:lstStyle>
            <a:lvl1pPr marL="457200" lvl="0" indent="-274320" rtl="0">
              <a:spcBef>
                <a:spcPts val="0"/>
              </a:spcBef>
              <a:spcAft>
                <a:spcPts val="0"/>
              </a:spcAft>
              <a:buClr>
                <a:schemeClr val="accent2"/>
              </a:buClr>
              <a:buSzPts val="720"/>
              <a:buAutoNum type="arabicPeriod"/>
              <a:defRPr sz="1600"/>
            </a:lvl1pPr>
            <a:lvl2pPr marL="914400" lvl="1" indent="-264160" rtl="0">
              <a:spcBef>
                <a:spcPts val="0"/>
              </a:spcBef>
              <a:spcAft>
                <a:spcPts val="0"/>
              </a:spcAft>
              <a:buClr>
                <a:schemeClr val="accent2"/>
              </a:buClr>
              <a:buSzPts val="560"/>
              <a:buChar char="●"/>
              <a:defRPr sz="1600"/>
            </a:lvl2pPr>
            <a:lvl3pPr marL="1371600" lvl="2" indent="-264160" rtl="0">
              <a:spcBef>
                <a:spcPts val="0"/>
              </a:spcBef>
              <a:spcAft>
                <a:spcPts val="0"/>
              </a:spcAft>
              <a:buClr>
                <a:schemeClr val="dk2"/>
              </a:buClr>
              <a:buSzPts val="560"/>
              <a:buFont typeface="Roboto"/>
              <a:buChar char="■"/>
              <a:defRPr/>
            </a:lvl3pPr>
            <a:lvl4pPr marL="1828800" lvl="3" indent="-264160" rtl="0">
              <a:spcBef>
                <a:spcPts val="0"/>
              </a:spcBef>
              <a:spcAft>
                <a:spcPts val="0"/>
              </a:spcAft>
              <a:buClr>
                <a:schemeClr val="dk2"/>
              </a:buClr>
              <a:buSzPts val="560"/>
              <a:buFont typeface="Roboto"/>
              <a:buChar char="●"/>
              <a:defRPr/>
            </a:lvl4pPr>
            <a:lvl5pPr marL="2286000" lvl="4" indent="-264160" rtl="0">
              <a:spcBef>
                <a:spcPts val="0"/>
              </a:spcBef>
              <a:spcAft>
                <a:spcPts val="0"/>
              </a:spcAft>
              <a:buClr>
                <a:schemeClr val="dk2"/>
              </a:buClr>
              <a:buSzPts val="560"/>
              <a:buFont typeface="Roboto"/>
              <a:buChar char="○"/>
              <a:defRPr/>
            </a:lvl5pPr>
            <a:lvl6pPr marL="2743200" lvl="5" indent="-264160" rtl="0">
              <a:spcBef>
                <a:spcPts val="0"/>
              </a:spcBef>
              <a:spcAft>
                <a:spcPts val="0"/>
              </a:spcAft>
              <a:buClr>
                <a:schemeClr val="dk2"/>
              </a:buClr>
              <a:buSzPts val="560"/>
              <a:buFont typeface="Roboto"/>
              <a:buChar char="■"/>
              <a:defRPr/>
            </a:lvl6pPr>
            <a:lvl7pPr marL="3200400" lvl="6" indent="-264160" rtl="0">
              <a:spcBef>
                <a:spcPts val="0"/>
              </a:spcBef>
              <a:spcAft>
                <a:spcPts val="0"/>
              </a:spcAft>
              <a:buClr>
                <a:schemeClr val="dk2"/>
              </a:buClr>
              <a:buSzPts val="560"/>
              <a:buFont typeface="Roboto"/>
              <a:buChar char="●"/>
              <a:defRPr/>
            </a:lvl7pPr>
            <a:lvl8pPr marL="3657600" lvl="7" indent="-264159" rtl="0">
              <a:spcBef>
                <a:spcPts val="0"/>
              </a:spcBef>
              <a:spcAft>
                <a:spcPts val="0"/>
              </a:spcAft>
              <a:buClr>
                <a:schemeClr val="dk2"/>
              </a:buClr>
              <a:buSzPts val="560"/>
              <a:buFont typeface="Roboto"/>
              <a:buChar char="○"/>
              <a:defRPr/>
            </a:lvl8pPr>
            <a:lvl9pPr marL="4114800" lvl="8" indent="-264159" rtl="0">
              <a:spcBef>
                <a:spcPts val="0"/>
              </a:spcBef>
              <a:spcAft>
                <a:spcPts val="0"/>
              </a:spcAft>
              <a:buClr>
                <a:schemeClr val="dk2"/>
              </a:buClr>
              <a:buSzPts val="560"/>
              <a:buFont typeface="Roboto"/>
              <a:buChar char="■"/>
              <a:defRPr/>
            </a:lvl9pPr>
          </a:lstStyle>
          <a:p>
            <a:endParaRPr/>
          </a:p>
        </p:txBody>
      </p:sp>
      <p:sp>
        <p:nvSpPr>
          <p:cNvPr id="39" name="Google Shape;39;p4"/>
          <p:cNvSpPr txBox="1">
            <a:spLocks noGrp="1"/>
          </p:cNvSpPr>
          <p:nvPr>
            <p:ph type="title"/>
          </p:nvPr>
        </p:nvSpPr>
        <p:spPr>
          <a:xfrm>
            <a:off x="817800" y="767500"/>
            <a:ext cx="9281400" cy="8481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4300">
                <a:solidFill>
                  <a:schemeClr val="accent1"/>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rgbClr val="FFFFFF"/>
        </a:solidFill>
        <a:effectLst/>
      </p:bgPr>
    </p:bg>
    <p:spTree>
      <p:nvGrpSpPr>
        <p:cNvPr id="1" name="Shape 521"/>
        <p:cNvGrpSpPr/>
        <p:nvPr/>
      </p:nvGrpSpPr>
      <p:grpSpPr>
        <a:xfrm>
          <a:off x="0" y="0"/>
          <a:ext cx="0" cy="0"/>
          <a:chOff x="0" y="0"/>
          <a:chExt cx="0" cy="0"/>
        </a:xfrm>
      </p:grpSpPr>
      <p:sp>
        <p:nvSpPr>
          <p:cNvPr id="522" name="Google Shape;522;p31"/>
          <p:cNvSpPr txBox="1">
            <a:spLocks noGrp="1"/>
          </p:cNvSpPr>
          <p:nvPr>
            <p:ph type="title"/>
          </p:nvPr>
        </p:nvSpPr>
        <p:spPr>
          <a:xfrm>
            <a:off x="373300" y="2946125"/>
            <a:ext cx="2841900" cy="77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23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523" name="Google Shape;523;p31"/>
          <p:cNvSpPr txBox="1">
            <a:spLocks noGrp="1"/>
          </p:cNvSpPr>
          <p:nvPr>
            <p:ph type="title" idx="2"/>
          </p:nvPr>
        </p:nvSpPr>
        <p:spPr>
          <a:xfrm>
            <a:off x="3932550" y="1191575"/>
            <a:ext cx="28419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524" name="Google Shape;524;p31"/>
          <p:cNvSpPr txBox="1">
            <a:spLocks noGrp="1"/>
          </p:cNvSpPr>
          <p:nvPr>
            <p:ph type="title" idx="3"/>
          </p:nvPr>
        </p:nvSpPr>
        <p:spPr>
          <a:xfrm>
            <a:off x="7571575" y="2413536"/>
            <a:ext cx="2841900" cy="2239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45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rgbClr val="FFFFFF"/>
        </a:solidFill>
        <a:effectLst/>
      </p:bgPr>
    </p:bg>
    <p:spTree>
      <p:nvGrpSpPr>
        <p:cNvPr id="1" name="Shape 525"/>
        <p:cNvGrpSpPr/>
        <p:nvPr/>
      </p:nvGrpSpPr>
      <p:grpSpPr>
        <a:xfrm>
          <a:off x="0" y="0"/>
          <a:ext cx="0" cy="0"/>
          <a:chOff x="0" y="0"/>
          <a:chExt cx="0" cy="0"/>
        </a:xfrm>
      </p:grpSpPr>
      <p:grpSp>
        <p:nvGrpSpPr>
          <p:cNvPr id="526" name="Google Shape;526;p32"/>
          <p:cNvGrpSpPr/>
          <p:nvPr/>
        </p:nvGrpSpPr>
        <p:grpSpPr>
          <a:xfrm>
            <a:off x="0" y="0"/>
            <a:ext cx="10751875" cy="7578965"/>
            <a:chOff x="0" y="0"/>
            <a:chExt cx="10751875" cy="7578965"/>
          </a:xfrm>
        </p:grpSpPr>
        <p:sp>
          <p:nvSpPr>
            <p:cNvPr id="527" name="Google Shape;527;p32"/>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529" name="Google Shape;529;p32"/>
          <p:cNvSpPr txBox="1">
            <a:spLocks noGrp="1"/>
          </p:cNvSpPr>
          <p:nvPr>
            <p:ph type="body" idx="1"/>
          </p:nvPr>
        </p:nvSpPr>
        <p:spPr>
          <a:xfrm>
            <a:off x="819300" y="2471300"/>
            <a:ext cx="7457100" cy="32892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Clr>
                <a:schemeClr val="accent2"/>
              </a:buClr>
              <a:buSzPts val="1400"/>
              <a:buChar char="●"/>
              <a:defRPr sz="1600"/>
            </a:lvl1pPr>
            <a:lvl2pPr marL="914400" lvl="1" indent="-264160" rtl="0">
              <a:spcBef>
                <a:spcPts val="0"/>
              </a:spcBef>
              <a:spcAft>
                <a:spcPts val="0"/>
              </a:spcAft>
              <a:buClr>
                <a:schemeClr val="dk2"/>
              </a:buClr>
              <a:buSzPts val="560"/>
              <a:buFont typeface="Roboto"/>
              <a:buChar char="○"/>
              <a:defRPr sz="1620"/>
            </a:lvl2pPr>
            <a:lvl3pPr marL="1371600" lvl="2" indent="-264160" rtl="0">
              <a:spcBef>
                <a:spcPts val="0"/>
              </a:spcBef>
              <a:spcAft>
                <a:spcPts val="0"/>
              </a:spcAft>
              <a:buClr>
                <a:schemeClr val="dk2"/>
              </a:buClr>
              <a:buSzPts val="560"/>
              <a:buFont typeface="Roboto"/>
              <a:buChar char="■"/>
              <a:defRPr/>
            </a:lvl3pPr>
            <a:lvl4pPr marL="1828800" lvl="3" indent="-264160" rtl="0">
              <a:spcBef>
                <a:spcPts val="0"/>
              </a:spcBef>
              <a:spcAft>
                <a:spcPts val="0"/>
              </a:spcAft>
              <a:buClr>
                <a:schemeClr val="dk2"/>
              </a:buClr>
              <a:buSzPts val="560"/>
              <a:buFont typeface="Roboto"/>
              <a:buChar char="●"/>
              <a:defRPr/>
            </a:lvl4pPr>
            <a:lvl5pPr marL="2286000" lvl="4" indent="-264160" rtl="0">
              <a:spcBef>
                <a:spcPts val="0"/>
              </a:spcBef>
              <a:spcAft>
                <a:spcPts val="0"/>
              </a:spcAft>
              <a:buClr>
                <a:schemeClr val="dk2"/>
              </a:buClr>
              <a:buSzPts val="560"/>
              <a:buFont typeface="Roboto"/>
              <a:buChar char="○"/>
              <a:defRPr/>
            </a:lvl5pPr>
            <a:lvl6pPr marL="2743200" lvl="5" indent="-264160" rtl="0">
              <a:spcBef>
                <a:spcPts val="0"/>
              </a:spcBef>
              <a:spcAft>
                <a:spcPts val="0"/>
              </a:spcAft>
              <a:buClr>
                <a:schemeClr val="dk2"/>
              </a:buClr>
              <a:buSzPts val="560"/>
              <a:buFont typeface="Roboto"/>
              <a:buChar char="■"/>
              <a:defRPr/>
            </a:lvl6pPr>
            <a:lvl7pPr marL="3200400" lvl="6" indent="-264160" rtl="0">
              <a:spcBef>
                <a:spcPts val="0"/>
              </a:spcBef>
              <a:spcAft>
                <a:spcPts val="0"/>
              </a:spcAft>
              <a:buClr>
                <a:schemeClr val="dk2"/>
              </a:buClr>
              <a:buSzPts val="560"/>
              <a:buFont typeface="Roboto"/>
              <a:buChar char="●"/>
              <a:defRPr/>
            </a:lvl7pPr>
            <a:lvl8pPr marL="3657600" lvl="7" indent="-264159" rtl="0">
              <a:spcBef>
                <a:spcPts val="0"/>
              </a:spcBef>
              <a:spcAft>
                <a:spcPts val="0"/>
              </a:spcAft>
              <a:buClr>
                <a:schemeClr val="dk2"/>
              </a:buClr>
              <a:buSzPts val="560"/>
              <a:buFont typeface="Roboto"/>
              <a:buChar char="○"/>
              <a:defRPr/>
            </a:lvl8pPr>
            <a:lvl9pPr marL="4114800" lvl="8" indent="-264159" rtl="0">
              <a:spcBef>
                <a:spcPts val="0"/>
              </a:spcBef>
              <a:spcAft>
                <a:spcPts val="0"/>
              </a:spcAft>
              <a:buClr>
                <a:schemeClr val="dk2"/>
              </a:buClr>
              <a:buSzPts val="560"/>
              <a:buFont typeface="Roboto"/>
              <a:buChar char="■"/>
              <a:defRPr/>
            </a:lvl9pPr>
          </a:lstStyle>
          <a:p>
            <a:endParaRPr/>
          </a:p>
        </p:txBody>
      </p:sp>
      <p:sp>
        <p:nvSpPr>
          <p:cNvPr id="530" name="Google Shape;530;p32"/>
          <p:cNvSpPr txBox="1">
            <a:spLocks noGrp="1"/>
          </p:cNvSpPr>
          <p:nvPr>
            <p:ph type="title"/>
          </p:nvPr>
        </p:nvSpPr>
        <p:spPr>
          <a:xfrm>
            <a:off x="819300" y="1570700"/>
            <a:ext cx="57555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4300">
                <a:solidFill>
                  <a:schemeClr val="accent1"/>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grpSp>
        <p:nvGrpSpPr>
          <p:cNvPr id="531" name="Google Shape;531;p32"/>
          <p:cNvGrpSpPr/>
          <p:nvPr/>
        </p:nvGrpSpPr>
        <p:grpSpPr>
          <a:xfrm rot="-6228449">
            <a:off x="7331148" y="4396992"/>
            <a:ext cx="994929" cy="3626404"/>
            <a:chOff x="1327600" y="2400500"/>
            <a:chExt cx="274350" cy="999975"/>
          </a:xfrm>
        </p:grpSpPr>
        <p:sp>
          <p:nvSpPr>
            <p:cNvPr id="532" name="Google Shape;532;p32"/>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 name="Google Shape;539;p32"/>
          <p:cNvSpPr/>
          <p:nvPr/>
        </p:nvSpPr>
        <p:spPr>
          <a:xfrm>
            <a:off x="4171528" y="6224730"/>
            <a:ext cx="2065984" cy="2144889"/>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FFFFFF"/>
        </a:solidFill>
        <a:effectLst/>
      </p:bgPr>
    </p:bg>
    <p:spTree>
      <p:nvGrpSpPr>
        <p:cNvPr id="1" name="Shape 540"/>
        <p:cNvGrpSpPr/>
        <p:nvPr/>
      </p:nvGrpSpPr>
      <p:grpSpPr>
        <a:xfrm>
          <a:off x="0" y="0"/>
          <a:ext cx="0" cy="0"/>
          <a:chOff x="0" y="0"/>
          <a:chExt cx="0" cy="0"/>
        </a:xfrm>
      </p:grpSpPr>
      <p:grpSp>
        <p:nvGrpSpPr>
          <p:cNvPr id="541" name="Google Shape;541;p33"/>
          <p:cNvGrpSpPr/>
          <p:nvPr/>
        </p:nvGrpSpPr>
        <p:grpSpPr>
          <a:xfrm>
            <a:off x="0" y="0"/>
            <a:ext cx="10751875" cy="7578965"/>
            <a:chOff x="0" y="0"/>
            <a:chExt cx="10751875" cy="7578965"/>
          </a:xfrm>
        </p:grpSpPr>
        <p:sp>
          <p:nvSpPr>
            <p:cNvPr id="542" name="Google Shape;542;p33"/>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544" name="Google Shape;544;p33"/>
          <p:cNvSpPr txBox="1">
            <a:spLocks noGrp="1"/>
          </p:cNvSpPr>
          <p:nvPr>
            <p:ph type="title"/>
          </p:nvPr>
        </p:nvSpPr>
        <p:spPr>
          <a:xfrm>
            <a:off x="573245" y="661638"/>
            <a:ext cx="7445700" cy="6012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45" name="Google Shape;545;p33"/>
          <p:cNvSpPr txBox="1">
            <a:spLocks noGrp="1"/>
          </p:cNvSpPr>
          <p:nvPr>
            <p:ph type="sldNum" idx="12"/>
          </p:nvPr>
        </p:nvSpPr>
        <p:spPr>
          <a:xfrm>
            <a:off x="9906772" y="6854072"/>
            <a:ext cx="641400" cy="578400"/>
          </a:xfrm>
          <a:prstGeom prst="rect">
            <a:avLst/>
          </a:prstGeom>
        </p:spPr>
        <p:txBody>
          <a:bodyPr spcFirstLastPara="1" wrap="square" lIns="91425" tIns="91425" rIns="91425" bIns="91425" anchor="ctr" anchorCtr="0">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grpSp>
        <p:nvGrpSpPr>
          <p:cNvPr id="546" name="Google Shape;546;p33"/>
          <p:cNvGrpSpPr/>
          <p:nvPr/>
        </p:nvGrpSpPr>
        <p:grpSpPr>
          <a:xfrm>
            <a:off x="8703555" y="533687"/>
            <a:ext cx="2143713" cy="2120512"/>
            <a:chOff x="4694525" y="1964050"/>
            <a:chExt cx="2005720" cy="1984012"/>
          </a:xfrm>
        </p:grpSpPr>
        <p:sp>
          <p:nvSpPr>
            <p:cNvPr id="547" name="Google Shape;547;p33"/>
            <p:cNvSpPr/>
            <p:nvPr/>
          </p:nvSpPr>
          <p:spPr>
            <a:xfrm>
              <a:off x="4694525" y="1964050"/>
              <a:ext cx="2005720" cy="1984012"/>
            </a:xfrm>
            <a:custGeom>
              <a:avLst/>
              <a:gdLst/>
              <a:ahLst/>
              <a:cxnLst/>
              <a:rect l="l" t="t" r="r" b="b"/>
              <a:pathLst>
                <a:path w="14229" h="14075" extrusionOk="0">
                  <a:moveTo>
                    <a:pt x="1930" y="2477"/>
                  </a:moveTo>
                  <a:cubicBezTo>
                    <a:pt x="1953" y="2442"/>
                    <a:pt x="1965" y="2406"/>
                    <a:pt x="1989" y="2382"/>
                  </a:cubicBezTo>
                  <a:cubicBezTo>
                    <a:pt x="2072" y="2287"/>
                    <a:pt x="2168" y="2204"/>
                    <a:pt x="2251" y="2120"/>
                  </a:cubicBezTo>
                  <a:cubicBezTo>
                    <a:pt x="2537" y="1882"/>
                    <a:pt x="2799" y="1620"/>
                    <a:pt x="3096" y="1394"/>
                  </a:cubicBezTo>
                  <a:cubicBezTo>
                    <a:pt x="3275" y="1239"/>
                    <a:pt x="3513" y="1144"/>
                    <a:pt x="3715" y="1025"/>
                  </a:cubicBezTo>
                  <a:cubicBezTo>
                    <a:pt x="3954" y="882"/>
                    <a:pt x="4204" y="775"/>
                    <a:pt x="4466" y="680"/>
                  </a:cubicBezTo>
                  <a:cubicBezTo>
                    <a:pt x="4692" y="584"/>
                    <a:pt x="4930" y="477"/>
                    <a:pt x="5156" y="394"/>
                  </a:cubicBezTo>
                  <a:cubicBezTo>
                    <a:pt x="5335" y="322"/>
                    <a:pt x="5501" y="263"/>
                    <a:pt x="5680" y="239"/>
                  </a:cubicBezTo>
                  <a:cubicBezTo>
                    <a:pt x="5942" y="191"/>
                    <a:pt x="6204" y="132"/>
                    <a:pt x="6454" y="61"/>
                  </a:cubicBezTo>
                  <a:cubicBezTo>
                    <a:pt x="6490" y="49"/>
                    <a:pt x="6525" y="61"/>
                    <a:pt x="6561" y="61"/>
                  </a:cubicBezTo>
                  <a:cubicBezTo>
                    <a:pt x="6680" y="49"/>
                    <a:pt x="6799" y="25"/>
                    <a:pt x="6918" y="13"/>
                  </a:cubicBezTo>
                  <a:cubicBezTo>
                    <a:pt x="6966" y="13"/>
                    <a:pt x="7014" y="13"/>
                    <a:pt x="7061" y="13"/>
                  </a:cubicBezTo>
                  <a:cubicBezTo>
                    <a:pt x="7216" y="13"/>
                    <a:pt x="7371" y="13"/>
                    <a:pt x="7514" y="13"/>
                  </a:cubicBezTo>
                  <a:cubicBezTo>
                    <a:pt x="7549" y="13"/>
                    <a:pt x="7573" y="1"/>
                    <a:pt x="7609" y="13"/>
                  </a:cubicBezTo>
                  <a:cubicBezTo>
                    <a:pt x="7883" y="61"/>
                    <a:pt x="8157" y="120"/>
                    <a:pt x="8442" y="168"/>
                  </a:cubicBezTo>
                  <a:cubicBezTo>
                    <a:pt x="8704" y="227"/>
                    <a:pt x="8954" y="287"/>
                    <a:pt x="9216" y="322"/>
                  </a:cubicBezTo>
                  <a:cubicBezTo>
                    <a:pt x="9490" y="370"/>
                    <a:pt x="9716" y="513"/>
                    <a:pt x="9954" y="596"/>
                  </a:cubicBezTo>
                  <a:cubicBezTo>
                    <a:pt x="10133" y="656"/>
                    <a:pt x="10288" y="715"/>
                    <a:pt x="10419" y="823"/>
                  </a:cubicBezTo>
                  <a:cubicBezTo>
                    <a:pt x="10526" y="906"/>
                    <a:pt x="10669" y="918"/>
                    <a:pt x="10776" y="989"/>
                  </a:cubicBezTo>
                  <a:cubicBezTo>
                    <a:pt x="10883" y="1073"/>
                    <a:pt x="11002" y="1156"/>
                    <a:pt x="11121" y="1227"/>
                  </a:cubicBezTo>
                  <a:cubicBezTo>
                    <a:pt x="11121" y="1239"/>
                    <a:pt x="11133" y="1239"/>
                    <a:pt x="11145" y="1239"/>
                  </a:cubicBezTo>
                  <a:cubicBezTo>
                    <a:pt x="11359" y="1418"/>
                    <a:pt x="11597" y="1584"/>
                    <a:pt x="11800" y="1775"/>
                  </a:cubicBezTo>
                  <a:cubicBezTo>
                    <a:pt x="12086" y="2061"/>
                    <a:pt x="12359" y="2370"/>
                    <a:pt x="12633" y="2680"/>
                  </a:cubicBezTo>
                  <a:cubicBezTo>
                    <a:pt x="12788" y="2847"/>
                    <a:pt x="12943" y="3025"/>
                    <a:pt x="13074" y="3216"/>
                  </a:cubicBezTo>
                  <a:cubicBezTo>
                    <a:pt x="13145" y="3335"/>
                    <a:pt x="13252" y="3442"/>
                    <a:pt x="13288" y="3573"/>
                  </a:cubicBezTo>
                  <a:cubicBezTo>
                    <a:pt x="13348" y="3751"/>
                    <a:pt x="13455" y="3894"/>
                    <a:pt x="13550" y="4061"/>
                  </a:cubicBezTo>
                  <a:cubicBezTo>
                    <a:pt x="13633" y="4216"/>
                    <a:pt x="13705" y="4382"/>
                    <a:pt x="13705" y="4573"/>
                  </a:cubicBezTo>
                  <a:cubicBezTo>
                    <a:pt x="13705" y="4597"/>
                    <a:pt x="13729" y="4621"/>
                    <a:pt x="13752" y="4644"/>
                  </a:cubicBezTo>
                  <a:cubicBezTo>
                    <a:pt x="13812" y="4704"/>
                    <a:pt x="13800" y="4763"/>
                    <a:pt x="13776" y="4799"/>
                  </a:cubicBezTo>
                  <a:cubicBezTo>
                    <a:pt x="13812" y="4835"/>
                    <a:pt x="13872" y="4859"/>
                    <a:pt x="13883" y="4906"/>
                  </a:cubicBezTo>
                  <a:cubicBezTo>
                    <a:pt x="13943" y="5061"/>
                    <a:pt x="13991" y="5228"/>
                    <a:pt x="14038" y="5383"/>
                  </a:cubicBezTo>
                  <a:cubicBezTo>
                    <a:pt x="14086" y="5549"/>
                    <a:pt x="14110" y="5704"/>
                    <a:pt x="14145" y="5871"/>
                  </a:cubicBezTo>
                  <a:cubicBezTo>
                    <a:pt x="14169" y="6061"/>
                    <a:pt x="14217" y="6252"/>
                    <a:pt x="14217" y="6442"/>
                  </a:cubicBezTo>
                  <a:cubicBezTo>
                    <a:pt x="14229" y="6811"/>
                    <a:pt x="14217" y="7180"/>
                    <a:pt x="14205" y="7550"/>
                  </a:cubicBezTo>
                  <a:cubicBezTo>
                    <a:pt x="14205" y="7728"/>
                    <a:pt x="14181" y="7907"/>
                    <a:pt x="14157" y="8085"/>
                  </a:cubicBezTo>
                  <a:cubicBezTo>
                    <a:pt x="14122" y="8264"/>
                    <a:pt x="14086" y="8442"/>
                    <a:pt x="14038" y="8621"/>
                  </a:cubicBezTo>
                  <a:cubicBezTo>
                    <a:pt x="14002" y="8764"/>
                    <a:pt x="13979" y="8919"/>
                    <a:pt x="13931" y="9062"/>
                  </a:cubicBezTo>
                  <a:cubicBezTo>
                    <a:pt x="13848" y="9276"/>
                    <a:pt x="13752" y="9502"/>
                    <a:pt x="13657" y="9716"/>
                  </a:cubicBezTo>
                  <a:cubicBezTo>
                    <a:pt x="13574" y="9883"/>
                    <a:pt x="13467" y="10038"/>
                    <a:pt x="13383" y="10205"/>
                  </a:cubicBezTo>
                  <a:cubicBezTo>
                    <a:pt x="13300" y="10419"/>
                    <a:pt x="13133" y="10586"/>
                    <a:pt x="13026" y="10788"/>
                  </a:cubicBezTo>
                  <a:cubicBezTo>
                    <a:pt x="12919" y="10979"/>
                    <a:pt x="12764" y="11133"/>
                    <a:pt x="12633" y="11300"/>
                  </a:cubicBezTo>
                  <a:cubicBezTo>
                    <a:pt x="12526" y="11431"/>
                    <a:pt x="12443" y="11586"/>
                    <a:pt x="12336" y="11729"/>
                  </a:cubicBezTo>
                  <a:cubicBezTo>
                    <a:pt x="12276" y="11812"/>
                    <a:pt x="12193" y="11883"/>
                    <a:pt x="12109" y="11967"/>
                  </a:cubicBezTo>
                  <a:cubicBezTo>
                    <a:pt x="11978" y="12098"/>
                    <a:pt x="11847" y="12229"/>
                    <a:pt x="11693" y="12348"/>
                  </a:cubicBezTo>
                  <a:cubicBezTo>
                    <a:pt x="11597" y="12431"/>
                    <a:pt x="11490" y="12491"/>
                    <a:pt x="11383" y="12562"/>
                  </a:cubicBezTo>
                  <a:cubicBezTo>
                    <a:pt x="11157" y="12741"/>
                    <a:pt x="10954" y="12955"/>
                    <a:pt x="10704" y="13110"/>
                  </a:cubicBezTo>
                  <a:cubicBezTo>
                    <a:pt x="10407" y="13300"/>
                    <a:pt x="10073" y="13443"/>
                    <a:pt x="9740" y="13598"/>
                  </a:cubicBezTo>
                  <a:cubicBezTo>
                    <a:pt x="9597" y="13669"/>
                    <a:pt x="9442" y="13717"/>
                    <a:pt x="9288" y="13753"/>
                  </a:cubicBezTo>
                  <a:cubicBezTo>
                    <a:pt x="9049" y="13824"/>
                    <a:pt x="8799" y="13884"/>
                    <a:pt x="8549" y="13943"/>
                  </a:cubicBezTo>
                  <a:cubicBezTo>
                    <a:pt x="8371" y="13979"/>
                    <a:pt x="8180" y="14027"/>
                    <a:pt x="8002" y="14050"/>
                  </a:cubicBezTo>
                  <a:cubicBezTo>
                    <a:pt x="7895" y="14062"/>
                    <a:pt x="7776" y="14038"/>
                    <a:pt x="7668" y="14038"/>
                  </a:cubicBezTo>
                  <a:cubicBezTo>
                    <a:pt x="7609" y="14038"/>
                    <a:pt x="7549" y="14050"/>
                    <a:pt x="7478" y="14062"/>
                  </a:cubicBezTo>
                  <a:cubicBezTo>
                    <a:pt x="7323" y="14062"/>
                    <a:pt x="7168" y="14074"/>
                    <a:pt x="7014" y="14074"/>
                  </a:cubicBezTo>
                  <a:cubicBezTo>
                    <a:pt x="6871" y="14074"/>
                    <a:pt x="6728" y="14062"/>
                    <a:pt x="6585" y="14050"/>
                  </a:cubicBezTo>
                  <a:cubicBezTo>
                    <a:pt x="6216" y="14003"/>
                    <a:pt x="5835" y="14015"/>
                    <a:pt x="5466" y="13896"/>
                  </a:cubicBezTo>
                  <a:cubicBezTo>
                    <a:pt x="5299" y="13848"/>
                    <a:pt x="5120" y="13812"/>
                    <a:pt x="4954" y="13741"/>
                  </a:cubicBezTo>
                  <a:cubicBezTo>
                    <a:pt x="4620" y="13610"/>
                    <a:pt x="4275" y="13491"/>
                    <a:pt x="3954" y="13324"/>
                  </a:cubicBezTo>
                  <a:cubicBezTo>
                    <a:pt x="3811" y="13253"/>
                    <a:pt x="3692" y="13134"/>
                    <a:pt x="3561" y="13038"/>
                  </a:cubicBezTo>
                  <a:cubicBezTo>
                    <a:pt x="3537" y="13026"/>
                    <a:pt x="3525" y="13003"/>
                    <a:pt x="3513" y="13003"/>
                  </a:cubicBezTo>
                  <a:cubicBezTo>
                    <a:pt x="3334" y="12955"/>
                    <a:pt x="3192" y="12884"/>
                    <a:pt x="3061" y="12741"/>
                  </a:cubicBezTo>
                  <a:cubicBezTo>
                    <a:pt x="2918" y="12598"/>
                    <a:pt x="2739" y="12491"/>
                    <a:pt x="2561" y="12372"/>
                  </a:cubicBezTo>
                  <a:cubicBezTo>
                    <a:pt x="2322" y="12229"/>
                    <a:pt x="2120" y="12038"/>
                    <a:pt x="1953" y="11824"/>
                  </a:cubicBezTo>
                  <a:cubicBezTo>
                    <a:pt x="1834" y="11657"/>
                    <a:pt x="1727" y="11490"/>
                    <a:pt x="1608" y="11348"/>
                  </a:cubicBezTo>
                  <a:cubicBezTo>
                    <a:pt x="1370" y="11062"/>
                    <a:pt x="1191" y="10764"/>
                    <a:pt x="1025" y="10455"/>
                  </a:cubicBezTo>
                  <a:cubicBezTo>
                    <a:pt x="906" y="10228"/>
                    <a:pt x="763" y="10014"/>
                    <a:pt x="679" y="9788"/>
                  </a:cubicBezTo>
                  <a:cubicBezTo>
                    <a:pt x="513" y="9371"/>
                    <a:pt x="286" y="8966"/>
                    <a:pt x="203" y="8514"/>
                  </a:cubicBezTo>
                  <a:cubicBezTo>
                    <a:pt x="144" y="8181"/>
                    <a:pt x="60" y="7859"/>
                    <a:pt x="25" y="7538"/>
                  </a:cubicBezTo>
                  <a:cubicBezTo>
                    <a:pt x="1" y="7299"/>
                    <a:pt x="25" y="7061"/>
                    <a:pt x="25" y="6823"/>
                  </a:cubicBezTo>
                  <a:cubicBezTo>
                    <a:pt x="25" y="6680"/>
                    <a:pt x="25" y="6526"/>
                    <a:pt x="48" y="6383"/>
                  </a:cubicBezTo>
                  <a:cubicBezTo>
                    <a:pt x="60" y="6216"/>
                    <a:pt x="96" y="6049"/>
                    <a:pt x="132" y="5883"/>
                  </a:cubicBezTo>
                  <a:cubicBezTo>
                    <a:pt x="144" y="5764"/>
                    <a:pt x="167" y="5645"/>
                    <a:pt x="191" y="5525"/>
                  </a:cubicBezTo>
                  <a:cubicBezTo>
                    <a:pt x="227" y="5371"/>
                    <a:pt x="263" y="5204"/>
                    <a:pt x="310" y="5061"/>
                  </a:cubicBezTo>
                  <a:cubicBezTo>
                    <a:pt x="417" y="4799"/>
                    <a:pt x="525" y="4549"/>
                    <a:pt x="644" y="4299"/>
                  </a:cubicBezTo>
                  <a:cubicBezTo>
                    <a:pt x="727" y="4121"/>
                    <a:pt x="822" y="3954"/>
                    <a:pt x="918" y="3787"/>
                  </a:cubicBezTo>
                  <a:cubicBezTo>
                    <a:pt x="1025" y="3609"/>
                    <a:pt x="1132" y="3406"/>
                    <a:pt x="1263" y="3228"/>
                  </a:cubicBezTo>
                  <a:cubicBezTo>
                    <a:pt x="1394" y="3037"/>
                    <a:pt x="1560" y="2870"/>
                    <a:pt x="1703" y="2680"/>
                  </a:cubicBezTo>
                  <a:cubicBezTo>
                    <a:pt x="1739" y="2644"/>
                    <a:pt x="1775" y="2597"/>
                    <a:pt x="1810" y="2561"/>
                  </a:cubicBezTo>
                  <a:cubicBezTo>
                    <a:pt x="1858" y="2525"/>
                    <a:pt x="1894" y="2501"/>
                    <a:pt x="1930" y="2477"/>
                  </a:cubicBezTo>
                  <a:close/>
                  <a:moveTo>
                    <a:pt x="8109" y="13800"/>
                  </a:moveTo>
                  <a:cubicBezTo>
                    <a:pt x="8157" y="13753"/>
                    <a:pt x="8192" y="13693"/>
                    <a:pt x="8252" y="13681"/>
                  </a:cubicBezTo>
                  <a:cubicBezTo>
                    <a:pt x="8430" y="13622"/>
                    <a:pt x="8621" y="13586"/>
                    <a:pt x="8811" y="13550"/>
                  </a:cubicBezTo>
                  <a:cubicBezTo>
                    <a:pt x="9180" y="13491"/>
                    <a:pt x="9538" y="13372"/>
                    <a:pt x="9871" y="13205"/>
                  </a:cubicBezTo>
                  <a:cubicBezTo>
                    <a:pt x="10228" y="13014"/>
                    <a:pt x="10597" y="12848"/>
                    <a:pt x="10919" y="12598"/>
                  </a:cubicBezTo>
                  <a:cubicBezTo>
                    <a:pt x="11169" y="12407"/>
                    <a:pt x="11419" y="12193"/>
                    <a:pt x="11657" y="11979"/>
                  </a:cubicBezTo>
                  <a:cubicBezTo>
                    <a:pt x="11824" y="11836"/>
                    <a:pt x="11955" y="11669"/>
                    <a:pt x="12086" y="11514"/>
                  </a:cubicBezTo>
                  <a:cubicBezTo>
                    <a:pt x="12276" y="11288"/>
                    <a:pt x="12455" y="11074"/>
                    <a:pt x="12621" y="10836"/>
                  </a:cubicBezTo>
                  <a:cubicBezTo>
                    <a:pt x="12800" y="10574"/>
                    <a:pt x="12967" y="10288"/>
                    <a:pt x="13110" y="10014"/>
                  </a:cubicBezTo>
                  <a:cubicBezTo>
                    <a:pt x="13240" y="9776"/>
                    <a:pt x="13371" y="9526"/>
                    <a:pt x="13455" y="9264"/>
                  </a:cubicBezTo>
                  <a:cubicBezTo>
                    <a:pt x="13562" y="8990"/>
                    <a:pt x="13621" y="8704"/>
                    <a:pt x="13693" y="8407"/>
                  </a:cubicBezTo>
                  <a:cubicBezTo>
                    <a:pt x="13764" y="8061"/>
                    <a:pt x="13848" y="7704"/>
                    <a:pt x="13824" y="7323"/>
                  </a:cubicBezTo>
                  <a:cubicBezTo>
                    <a:pt x="13800" y="7133"/>
                    <a:pt x="13848" y="6930"/>
                    <a:pt x="13824" y="6740"/>
                  </a:cubicBezTo>
                  <a:cubicBezTo>
                    <a:pt x="13764" y="6323"/>
                    <a:pt x="13717" y="5906"/>
                    <a:pt x="13610" y="5502"/>
                  </a:cubicBezTo>
                  <a:cubicBezTo>
                    <a:pt x="13502" y="5121"/>
                    <a:pt x="13336" y="4752"/>
                    <a:pt x="13205" y="4382"/>
                  </a:cubicBezTo>
                  <a:cubicBezTo>
                    <a:pt x="13169" y="4287"/>
                    <a:pt x="13110" y="4228"/>
                    <a:pt x="13050" y="4156"/>
                  </a:cubicBezTo>
                  <a:cubicBezTo>
                    <a:pt x="12895" y="3990"/>
                    <a:pt x="12740" y="3835"/>
                    <a:pt x="12681" y="3609"/>
                  </a:cubicBezTo>
                  <a:cubicBezTo>
                    <a:pt x="12669" y="3549"/>
                    <a:pt x="12669" y="3489"/>
                    <a:pt x="12633" y="3442"/>
                  </a:cubicBezTo>
                  <a:cubicBezTo>
                    <a:pt x="12478" y="3192"/>
                    <a:pt x="12324" y="2942"/>
                    <a:pt x="12133" y="2716"/>
                  </a:cubicBezTo>
                  <a:cubicBezTo>
                    <a:pt x="11967" y="2513"/>
                    <a:pt x="11776" y="2311"/>
                    <a:pt x="11574" y="2144"/>
                  </a:cubicBezTo>
                  <a:cubicBezTo>
                    <a:pt x="11276" y="1882"/>
                    <a:pt x="10978" y="1620"/>
                    <a:pt x="10657" y="1406"/>
                  </a:cubicBezTo>
                  <a:cubicBezTo>
                    <a:pt x="10347" y="1203"/>
                    <a:pt x="10014" y="1037"/>
                    <a:pt x="9669" y="882"/>
                  </a:cubicBezTo>
                  <a:cubicBezTo>
                    <a:pt x="9359" y="727"/>
                    <a:pt x="9026" y="620"/>
                    <a:pt x="8668" y="632"/>
                  </a:cubicBezTo>
                  <a:cubicBezTo>
                    <a:pt x="8561" y="632"/>
                    <a:pt x="8442" y="632"/>
                    <a:pt x="8347" y="608"/>
                  </a:cubicBezTo>
                  <a:cubicBezTo>
                    <a:pt x="8157" y="572"/>
                    <a:pt x="7978" y="513"/>
                    <a:pt x="7799" y="465"/>
                  </a:cubicBezTo>
                  <a:cubicBezTo>
                    <a:pt x="7776" y="465"/>
                    <a:pt x="7752" y="442"/>
                    <a:pt x="7728" y="442"/>
                  </a:cubicBezTo>
                  <a:cubicBezTo>
                    <a:pt x="7490" y="442"/>
                    <a:pt x="7264" y="442"/>
                    <a:pt x="7025" y="442"/>
                  </a:cubicBezTo>
                  <a:cubicBezTo>
                    <a:pt x="6871" y="453"/>
                    <a:pt x="6704" y="442"/>
                    <a:pt x="6549" y="465"/>
                  </a:cubicBezTo>
                  <a:cubicBezTo>
                    <a:pt x="6263" y="513"/>
                    <a:pt x="5978" y="596"/>
                    <a:pt x="5692" y="644"/>
                  </a:cubicBezTo>
                  <a:cubicBezTo>
                    <a:pt x="5263" y="715"/>
                    <a:pt x="4894" y="894"/>
                    <a:pt x="4501" y="1049"/>
                  </a:cubicBezTo>
                  <a:cubicBezTo>
                    <a:pt x="4180" y="1180"/>
                    <a:pt x="3870" y="1370"/>
                    <a:pt x="3561" y="1549"/>
                  </a:cubicBezTo>
                  <a:cubicBezTo>
                    <a:pt x="3406" y="1644"/>
                    <a:pt x="3275" y="1763"/>
                    <a:pt x="3144" y="1870"/>
                  </a:cubicBezTo>
                  <a:cubicBezTo>
                    <a:pt x="3025" y="1977"/>
                    <a:pt x="2942" y="2120"/>
                    <a:pt x="2811" y="2204"/>
                  </a:cubicBezTo>
                  <a:cubicBezTo>
                    <a:pt x="2644" y="2299"/>
                    <a:pt x="2513" y="2430"/>
                    <a:pt x="2394" y="2573"/>
                  </a:cubicBezTo>
                  <a:cubicBezTo>
                    <a:pt x="2263" y="2727"/>
                    <a:pt x="2251" y="2727"/>
                    <a:pt x="2072" y="2620"/>
                  </a:cubicBezTo>
                  <a:cubicBezTo>
                    <a:pt x="2072" y="2620"/>
                    <a:pt x="2061" y="2620"/>
                    <a:pt x="2037" y="2620"/>
                  </a:cubicBezTo>
                  <a:cubicBezTo>
                    <a:pt x="2061" y="2668"/>
                    <a:pt x="2072" y="2704"/>
                    <a:pt x="2108" y="2727"/>
                  </a:cubicBezTo>
                  <a:cubicBezTo>
                    <a:pt x="2156" y="2787"/>
                    <a:pt x="2156" y="2835"/>
                    <a:pt x="2120" y="2894"/>
                  </a:cubicBezTo>
                  <a:cubicBezTo>
                    <a:pt x="2072" y="2966"/>
                    <a:pt x="2025" y="3037"/>
                    <a:pt x="1977" y="3108"/>
                  </a:cubicBezTo>
                  <a:cubicBezTo>
                    <a:pt x="1870" y="3263"/>
                    <a:pt x="1751" y="3406"/>
                    <a:pt x="1644" y="3561"/>
                  </a:cubicBezTo>
                  <a:cubicBezTo>
                    <a:pt x="1549" y="3704"/>
                    <a:pt x="1537" y="3882"/>
                    <a:pt x="1394" y="4001"/>
                  </a:cubicBezTo>
                  <a:cubicBezTo>
                    <a:pt x="1358" y="4037"/>
                    <a:pt x="1358" y="4121"/>
                    <a:pt x="1334" y="4168"/>
                  </a:cubicBezTo>
                  <a:cubicBezTo>
                    <a:pt x="1299" y="4251"/>
                    <a:pt x="1263" y="4323"/>
                    <a:pt x="1227" y="4382"/>
                  </a:cubicBezTo>
                  <a:cubicBezTo>
                    <a:pt x="1179" y="4454"/>
                    <a:pt x="1096" y="4513"/>
                    <a:pt x="1072" y="4585"/>
                  </a:cubicBezTo>
                  <a:cubicBezTo>
                    <a:pt x="953" y="4823"/>
                    <a:pt x="882" y="5073"/>
                    <a:pt x="763" y="5311"/>
                  </a:cubicBezTo>
                  <a:cubicBezTo>
                    <a:pt x="656" y="5502"/>
                    <a:pt x="608" y="5704"/>
                    <a:pt x="560" y="5906"/>
                  </a:cubicBezTo>
                  <a:cubicBezTo>
                    <a:pt x="525" y="6085"/>
                    <a:pt x="489" y="6264"/>
                    <a:pt x="465" y="6442"/>
                  </a:cubicBezTo>
                  <a:cubicBezTo>
                    <a:pt x="441" y="6633"/>
                    <a:pt x="417" y="6835"/>
                    <a:pt x="394" y="7026"/>
                  </a:cubicBezTo>
                  <a:cubicBezTo>
                    <a:pt x="382" y="7109"/>
                    <a:pt x="370" y="7180"/>
                    <a:pt x="382" y="7264"/>
                  </a:cubicBezTo>
                  <a:cubicBezTo>
                    <a:pt x="406" y="7478"/>
                    <a:pt x="453" y="7704"/>
                    <a:pt x="489" y="7931"/>
                  </a:cubicBezTo>
                  <a:cubicBezTo>
                    <a:pt x="513" y="8097"/>
                    <a:pt x="596" y="8252"/>
                    <a:pt x="548" y="8431"/>
                  </a:cubicBezTo>
                  <a:cubicBezTo>
                    <a:pt x="537" y="8442"/>
                    <a:pt x="560" y="8466"/>
                    <a:pt x="560" y="8478"/>
                  </a:cubicBezTo>
                  <a:cubicBezTo>
                    <a:pt x="584" y="8573"/>
                    <a:pt x="620" y="8657"/>
                    <a:pt x="644" y="8752"/>
                  </a:cubicBezTo>
                  <a:cubicBezTo>
                    <a:pt x="656" y="8788"/>
                    <a:pt x="644" y="8835"/>
                    <a:pt x="667" y="8871"/>
                  </a:cubicBezTo>
                  <a:cubicBezTo>
                    <a:pt x="751" y="9062"/>
                    <a:pt x="834" y="9252"/>
                    <a:pt x="929" y="9443"/>
                  </a:cubicBezTo>
                  <a:cubicBezTo>
                    <a:pt x="1060" y="9681"/>
                    <a:pt x="1191" y="9919"/>
                    <a:pt x="1322" y="10157"/>
                  </a:cubicBezTo>
                  <a:cubicBezTo>
                    <a:pt x="1406" y="10300"/>
                    <a:pt x="1477" y="10455"/>
                    <a:pt x="1560" y="10598"/>
                  </a:cubicBezTo>
                  <a:cubicBezTo>
                    <a:pt x="1656" y="10740"/>
                    <a:pt x="1763" y="10871"/>
                    <a:pt x="1870" y="11014"/>
                  </a:cubicBezTo>
                  <a:cubicBezTo>
                    <a:pt x="2025" y="11217"/>
                    <a:pt x="2168" y="11419"/>
                    <a:pt x="2334" y="11610"/>
                  </a:cubicBezTo>
                  <a:cubicBezTo>
                    <a:pt x="2537" y="11812"/>
                    <a:pt x="2739" y="12014"/>
                    <a:pt x="2965" y="12193"/>
                  </a:cubicBezTo>
                  <a:cubicBezTo>
                    <a:pt x="3227" y="12407"/>
                    <a:pt x="3501" y="12610"/>
                    <a:pt x="3787" y="12788"/>
                  </a:cubicBezTo>
                  <a:cubicBezTo>
                    <a:pt x="3989" y="12895"/>
                    <a:pt x="4204" y="12955"/>
                    <a:pt x="4418" y="13038"/>
                  </a:cubicBezTo>
                  <a:cubicBezTo>
                    <a:pt x="4430" y="13050"/>
                    <a:pt x="4454" y="13062"/>
                    <a:pt x="4466" y="13074"/>
                  </a:cubicBezTo>
                  <a:cubicBezTo>
                    <a:pt x="4585" y="13145"/>
                    <a:pt x="4704" y="13241"/>
                    <a:pt x="4835" y="13288"/>
                  </a:cubicBezTo>
                  <a:cubicBezTo>
                    <a:pt x="5156" y="13407"/>
                    <a:pt x="5478" y="13550"/>
                    <a:pt x="5835" y="13550"/>
                  </a:cubicBezTo>
                  <a:cubicBezTo>
                    <a:pt x="5847" y="13550"/>
                    <a:pt x="5859" y="13538"/>
                    <a:pt x="5859" y="13550"/>
                  </a:cubicBezTo>
                  <a:cubicBezTo>
                    <a:pt x="5978" y="13646"/>
                    <a:pt x="6121" y="13634"/>
                    <a:pt x="6263" y="13634"/>
                  </a:cubicBezTo>
                  <a:cubicBezTo>
                    <a:pt x="6549" y="13646"/>
                    <a:pt x="6823" y="13753"/>
                    <a:pt x="7121" y="13717"/>
                  </a:cubicBezTo>
                  <a:cubicBezTo>
                    <a:pt x="7383" y="13693"/>
                    <a:pt x="7656" y="13717"/>
                    <a:pt x="7918" y="13705"/>
                  </a:cubicBezTo>
                  <a:cubicBezTo>
                    <a:pt x="7990" y="13705"/>
                    <a:pt x="8061" y="13693"/>
                    <a:pt x="8145" y="13681"/>
                  </a:cubicBezTo>
                  <a:cubicBezTo>
                    <a:pt x="8133" y="13729"/>
                    <a:pt x="8121" y="13765"/>
                    <a:pt x="8109" y="13800"/>
                  </a:cubicBezTo>
                  <a:close/>
                  <a:moveTo>
                    <a:pt x="8168" y="13824"/>
                  </a:moveTo>
                  <a:cubicBezTo>
                    <a:pt x="8168" y="13824"/>
                    <a:pt x="8168" y="13836"/>
                    <a:pt x="8168" y="13848"/>
                  </a:cubicBezTo>
                  <a:cubicBezTo>
                    <a:pt x="8085" y="13836"/>
                    <a:pt x="8002" y="13812"/>
                    <a:pt x="7918" y="13800"/>
                  </a:cubicBezTo>
                  <a:cubicBezTo>
                    <a:pt x="7906" y="13800"/>
                    <a:pt x="7883" y="13824"/>
                    <a:pt x="7871" y="13824"/>
                  </a:cubicBezTo>
                  <a:cubicBezTo>
                    <a:pt x="7835" y="13836"/>
                    <a:pt x="7799" y="13848"/>
                    <a:pt x="7764" y="13872"/>
                  </a:cubicBezTo>
                  <a:cubicBezTo>
                    <a:pt x="7740" y="13884"/>
                    <a:pt x="7704" y="13919"/>
                    <a:pt x="7680" y="13943"/>
                  </a:cubicBezTo>
                  <a:cubicBezTo>
                    <a:pt x="7716" y="13955"/>
                    <a:pt x="7752" y="13979"/>
                    <a:pt x="7776" y="13979"/>
                  </a:cubicBezTo>
                  <a:cubicBezTo>
                    <a:pt x="7906" y="13979"/>
                    <a:pt x="8037" y="13967"/>
                    <a:pt x="8168" y="13955"/>
                  </a:cubicBezTo>
                  <a:cubicBezTo>
                    <a:pt x="8264" y="13955"/>
                    <a:pt x="8323" y="13872"/>
                    <a:pt x="8299" y="13741"/>
                  </a:cubicBezTo>
                  <a:cubicBezTo>
                    <a:pt x="8252" y="13776"/>
                    <a:pt x="8216" y="13800"/>
                    <a:pt x="8168" y="138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5777101" y="3900853"/>
              <a:ext cx="90778" cy="33689"/>
            </a:xfrm>
            <a:custGeom>
              <a:avLst/>
              <a:gdLst/>
              <a:ahLst/>
              <a:cxnLst/>
              <a:rect l="l" t="t" r="r" b="b"/>
              <a:pathLst>
                <a:path w="644" h="239" extrusionOk="0">
                  <a:moveTo>
                    <a:pt x="488" y="84"/>
                  </a:moveTo>
                  <a:cubicBezTo>
                    <a:pt x="536" y="60"/>
                    <a:pt x="572" y="36"/>
                    <a:pt x="619" y="1"/>
                  </a:cubicBezTo>
                  <a:cubicBezTo>
                    <a:pt x="643" y="120"/>
                    <a:pt x="584" y="215"/>
                    <a:pt x="500" y="215"/>
                  </a:cubicBezTo>
                  <a:cubicBezTo>
                    <a:pt x="357" y="227"/>
                    <a:pt x="226" y="239"/>
                    <a:pt x="96" y="239"/>
                  </a:cubicBezTo>
                  <a:cubicBezTo>
                    <a:pt x="72" y="239"/>
                    <a:pt x="36" y="215"/>
                    <a:pt x="0" y="203"/>
                  </a:cubicBezTo>
                  <a:cubicBezTo>
                    <a:pt x="24" y="179"/>
                    <a:pt x="60" y="144"/>
                    <a:pt x="84" y="132"/>
                  </a:cubicBezTo>
                  <a:cubicBezTo>
                    <a:pt x="119" y="108"/>
                    <a:pt x="155" y="96"/>
                    <a:pt x="191" y="84"/>
                  </a:cubicBezTo>
                  <a:cubicBezTo>
                    <a:pt x="203" y="72"/>
                    <a:pt x="226" y="60"/>
                    <a:pt x="238" y="60"/>
                  </a:cubicBezTo>
                  <a:cubicBezTo>
                    <a:pt x="322" y="72"/>
                    <a:pt x="405" y="96"/>
                    <a:pt x="488" y="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5119239" y="2393699"/>
              <a:ext cx="1159819" cy="1144877"/>
            </a:xfrm>
            <a:custGeom>
              <a:avLst/>
              <a:gdLst/>
              <a:ahLst/>
              <a:cxnLst/>
              <a:rect l="l" t="t" r="r" b="b"/>
              <a:pathLst>
                <a:path w="8228" h="8122" extrusionOk="0">
                  <a:moveTo>
                    <a:pt x="619" y="6168"/>
                  </a:moveTo>
                  <a:cubicBezTo>
                    <a:pt x="512" y="5954"/>
                    <a:pt x="429" y="5740"/>
                    <a:pt x="321" y="5525"/>
                  </a:cubicBezTo>
                  <a:cubicBezTo>
                    <a:pt x="191" y="5287"/>
                    <a:pt x="167" y="5025"/>
                    <a:pt x="107" y="4763"/>
                  </a:cubicBezTo>
                  <a:cubicBezTo>
                    <a:pt x="0" y="4299"/>
                    <a:pt x="60" y="3835"/>
                    <a:pt x="143" y="3370"/>
                  </a:cubicBezTo>
                  <a:cubicBezTo>
                    <a:pt x="214" y="3073"/>
                    <a:pt x="286" y="2775"/>
                    <a:pt x="429" y="2501"/>
                  </a:cubicBezTo>
                  <a:cubicBezTo>
                    <a:pt x="536" y="2275"/>
                    <a:pt x="631" y="2037"/>
                    <a:pt x="786" y="1835"/>
                  </a:cubicBezTo>
                  <a:cubicBezTo>
                    <a:pt x="941" y="1620"/>
                    <a:pt x="1143" y="1442"/>
                    <a:pt x="1334" y="1239"/>
                  </a:cubicBezTo>
                  <a:cubicBezTo>
                    <a:pt x="1441" y="1144"/>
                    <a:pt x="1536" y="1049"/>
                    <a:pt x="1643" y="965"/>
                  </a:cubicBezTo>
                  <a:cubicBezTo>
                    <a:pt x="2155" y="608"/>
                    <a:pt x="2679" y="287"/>
                    <a:pt x="3310" y="168"/>
                  </a:cubicBezTo>
                  <a:cubicBezTo>
                    <a:pt x="3881" y="60"/>
                    <a:pt x="4453" y="1"/>
                    <a:pt x="5024" y="108"/>
                  </a:cubicBezTo>
                  <a:cubicBezTo>
                    <a:pt x="5322" y="168"/>
                    <a:pt x="5596" y="263"/>
                    <a:pt x="5870" y="394"/>
                  </a:cubicBezTo>
                  <a:cubicBezTo>
                    <a:pt x="6072" y="489"/>
                    <a:pt x="6287" y="584"/>
                    <a:pt x="6465" y="703"/>
                  </a:cubicBezTo>
                  <a:cubicBezTo>
                    <a:pt x="6668" y="834"/>
                    <a:pt x="6846" y="989"/>
                    <a:pt x="7025" y="1156"/>
                  </a:cubicBezTo>
                  <a:cubicBezTo>
                    <a:pt x="7239" y="1334"/>
                    <a:pt x="7418" y="1549"/>
                    <a:pt x="7560" y="1799"/>
                  </a:cubicBezTo>
                  <a:cubicBezTo>
                    <a:pt x="7620" y="1906"/>
                    <a:pt x="7680" y="2001"/>
                    <a:pt x="7739" y="2108"/>
                  </a:cubicBezTo>
                  <a:cubicBezTo>
                    <a:pt x="7811" y="2239"/>
                    <a:pt x="7882" y="2370"/>
                    <a:pt x="7930" y="2513"/>
                  </a:cubicBezTo>
                  <a:cubicBezTo>
                    <a:pt x="7989" y="2668"/>
                    <a:pt x="8037" y="2847"/>
                    <a:pt x="8072" y="3013"/>
                  </a:cubicBezTo>
                  <a:cubicBezTo>
                    <a:pt x="8096" y="3085"/>
                    <a:pt x="8108" y="3168"/>
                    <a:pt x="8120" y="3239"/>
                  </a:cubicBezTo>
                  <a:cubicBezTo>
                    <a:pt x="8227" y="3728"/>
                    <a:pt x="8227" y="4216"/>
                    <a:pt x="8144" y="4692"/>
                  </a:cubicBezTo>
                  <a:cubicBezTo>
                    <a:pt x="8061" y="5156"/>
                    <a:pt x="7941" y="5621"/>
                    <a:pt x="7656" y="6026"/>
                  </a:cubicBezTo>
                  <a:cubicBezTo>
                    <a:pt x="7537" y="6192"/>
                    <a:pt x="7441" y="6371"/>
                    <a:pt x="7310" y="6526"/>
                  </a:cubicBezTo>
                  <a:cubicBezTo>
                    <a:pt x="7144" y="6728"/>
                    <a:pt x="6953" y="6907"/>
                    <a:pt x="6763" y="7085"/>
                  </a:cubicBezTo>
                  <a:cubicBezTo>
                    <a:pt x="6489" y="7359"/>
                    <a:pt x="6167" y="7550"/>
                    <a:pt x="5834" y="7728"/>
                  </a:cubicBezTo>
                  <a:cubicBezTo>
                    <a:pt x="5560" y="7871"/>
                    <a:pt x="5274" y="7990"/>
                    <a:pt x="4965" y="8038"/>
                  </a:cubicBezTo>
                  <a:cubicBezTo>
                    <a:pt x="4679" y="8073"/>
                    <a:pt x="4370" y="8121"/>
                    <a:pt x="4072" y="8121"/>
                  </a:cubicBezTo>
                  <a:cubicBezTo>
                    <a:pt x="3715" y="8121"/>
                    <a:pt x="3358" y="8097"/>
                    <a:pt x="3012" y="7966"/>
                  </a:cubicBezTo>
                  <a:cubicBezTo>
                    <a:pt x="2893" y="7919"/>
                    <a:pt x="2762" y="7907"/>
                    <a:pt x="2643" y="7847"/>
                  </a:cubicBezTo>
                  <a:cubicBezTo>
                    <a:pt x="2238" y="7657"/>
                    <a:pt x="1834" y="7466"/>
                    <a:pt x="1512" y="7145"/>
                  </a:cubicBezTo>
                  <a:cubicBezTo>
                    <a:pt x="1238" y="6859"/>
                    <a:pt x="976" y="6573"/>
                    <a:pt x="702" y="6287"/>
                  </a:cubicBezTo>
                  <a:cubicBezTo>
                    <a:pt x="667" y="6252"/>
                    <a:pt x="643" y="6204"/>
                    <a:pt x="619" y="6156"/>
                  </a:cubicBezTo>
                  <a:cubicBezTo>
                    <a:pt x="619" y="6168"/>
                    <a:pt x="619" y="6168"/>
                    <a:pt x="619" y="6168"/>
                  </a:cubicBezTo>
                  <a:close/>
                  <a:moveTo>
                    <a:pt x="2203" y="953"/>
                  </a:moveTo>
                  <a:cubicBezTo>
                    <a:pt x="2107" y="1025"/>
                    <a:pt x="2024" y="1096"/>
                    <a:pt x="1929" y="1156"/>
                  </a:cubicBezTo>
                  <a:cubicBezTo>
                    <a:pt x="1905" y="1168"/>
                    <a:pt x="1881" y="1192"/>
                    <a:pt x="1845" y="1180"/>
                  </a:cubicBezTo>
                  <a:cubicBezTo>
                    <a:pt x="1703" y="1168"/>
                    <a:pt x="1619" y="1263"/>
                    <a:pt x="1536" y="1358"/>
                  </a:cubicBezTo>
                  <a:cubicBezTo>
                    <a:pt x="1405" y="1489"/>
                    <a:pt x="1262" y="1632"/>
                    <a:pt x="1143" y="1775"/>
                  </a:cubicBezTo>
                  <a:cubicBezTo>
                    <a:pt x="1012" y="1930"/>
                    <a:pt x="869" y="2085"/>
                    <a:pt x="786" y="2263"/>
                  </a:cubicBezTo>
                  <a:cubicBezTo>
                    <a:pt x="643" y="2561"/>
                    <a:pt x="536" y="2882"/>
                    <a:pt x="429" y="3204"/>
                  </a:cubicBezTo>
                  <a:cubicBezTo>
                    <a:pt x="333" y="3478"/>
                    <a:pt x="262" y="3751"/>
                    <a:pt x="286" y="4037"/>
                  </a:cubicBezTo>
                  <a:cubicBezTo>
                    <a:pt x="298" y="4263"/>
                    <a:pt x="310" y="4490"/>
                    <a:pt x="345" y="4704"/>
                  </a:cubicBezTo>
                  <a:cubicBezTo>
                    <a:pt x="381" y="4894"/>
                    <a:pt x="452" y="5073"/>
                    <a:pt x="500" y="5252"/>
                  </a:cubicBezTo>
                  <a:cubicBezTo>
                    <a:pt x="524" y="5311"/>
                    <a:pt x="560" y="5371"/>
                    <a:pt x="583" y="5430"/>
                  </a:cubicBezTo>
                  <a:cubicBezTo>
                    <a:pt x="655" y="5597"/>
                    <a:pt x="702" y="5775"/>
                    <a:pt x="798" y="5930"/>
                  </a:cubicBezTo>
                  <a:cubicBezTo>
                    <a:pt x="929" y="6145"/>
                    <a:pt x="1083" y="6335"/>
                    <a:pt x="1226" y="6537"/>
                  </a:cubicBezTo>
                  <a:cubicBezTo>
                    <a:pt x="1262" y="6585"/>
                    <a:pt x="1286" y="6633"/>
                    <a:pt x="1334" y="6668"/>
                  </a:cubicBezTo>
                  <a:cubicBezTo>
                    <a:pt x="1441" y="6776"/>
                    <a:pt x="1548" y="6871"/>
                    <a:pt x="1667" y="6966"/>
                  </a:cubicBezTo>
                  <a:cubicBezTo>
                    <a:pt x="1857" y="7121"/>
                    <a:pt x="2036" y="7299"/>
                    <a:pt x="2250" y="7419"/>
                  </a:cubicBezTo>
                  <a:cubicBezTo>
                    <a:pt x="2465" y="7550"/>
                    <a:pt x="2715" y="7633"/>
                    <a:pt x="2965" y="7728"/>
                  </a:cubicBezTo>
                  <a:cubicBezTo>
                    <a:pt x="3119" y="7776"/>
                    <a:pt x="3298" y="7847"/>
                    <a:pt x="3465" y="7835"/>
                  </a:cubicBezTo>
                  <a:cubicBezTo>
                    <a:pt x="3739" y="7835"/>
                    <a:pt x="4001" y="7895"/>
                    <a:pt x="4274" y="7883"/>
                  </a:cubicBezTo>
                  <a:cubicBezTo>
                    <a:pt x="4560" y="7883"/>
                    <a:pt x="4822" y="7835"/>
                    <a:pt x="5072" y="7764"/>
                  </a:cubicBezTo>
                  <a:cubicBezTo>
                    <a:pt x="5358" y="7680"/>
                    <a:pt x="5632" y="7550"/>
                    <a:pt x="5882" y="7407"/>
                  </a:cubicBezTo>
                  <a:cubicBezTo>
                    <a:pt x="6156" y="7252"/>
                    <a:pt x="6441" y="7109"/>
                    <a:pt x="6620" y="6835"/>
                  </a:cubicBezTo>
                  <a:cubicBezTo>
                    <a:pt x="6644" y="6811"/>
                    <a:pt x="6668" y="6799"/>
                    <a:pt x="6691" y="6788"/>
                  </a:cubicBezTo>
                  <a:cubicBezTo>
                    <a:pt x="6751" y="6752"/>
                    <a:pt x="6822" y="6728"/>
                    <a:pt x="6870" y="6680"/>
                  </a:cubicBezTo>
                  <a:cubicBezTo>
                    <a:pt x="6977" y="6549"/>
                    <a:pt x="7084" y="6430"/>
                    <a:pt x="7179" y="6287"/>
                  </a:cubicBezTo>
                  <a:cubicBezTo>
                    <a:pt x="7334" y="6026"/>
                    <a:pt x="7549" y="5799"/>
                    <a:pt x="7656" y="5514"/>
                  </a:cubicBezTo>
                  <a:cubicBezTo>
                    <a:pt x="7811" y="5073"/>
                    <a:pt x="7965" y="4644"/>
                    <a:pt x="7977" y="4180"/>
                  </a:cubicBezTo>
                  <a:cubicBezTo>
                    <a:pt x="8001" y="3704"/>
                    <a:pt x="7918" y="3263"/>
                    <a:pt x="7775" y="2823"/>
                  </a:cubicBezTo>
                  <a:cubicBezTo>
                    <a:pt x="7691" y="2597"/>
                    <a:pt x="7584" y="2382"/>
                    <a:pt x="7465" y="2156"/>
                  </a:cubicBezTo>
                  <a:cubicBezTo>
                    <a:pt x="7203" y="1656"/>
                    <a:pt x="6846" y="1227"/>
                    <a:pt x="6358" y="906"/>
                  </a:cubicBezTo>
                  <a:cubicBezTo>
                    <a:pt x="6036" y="680"/>
                    <a:pt x="5703" y="501"/>
                    <a:pt x="5322" y="394"/>
                  </a:cubicBezTo>
                  <a:cubicBezTo>
                    <a:pt x="5239" y="370"/>
                    <a:pt x="5155" y="334"/>
                    <a:pt x="5072" y="322"/>
                  </a:cubicBezTo>
                  <a:cubicBezTo>
                    <a:pt x="4953" y="299"/>
                    <a:pt x="4822" y="287"/>
                    <a:pt x="4703" y="287"/>
                  </a:cubicBezTo>
                  <a:cubicBezTo>
                    <a:pt x="4524" y="263"/>
                    <a:pt x="4346" y="227"/>
                    <a:pt x="4179" y="239"/>
                  </a:cubicBezTo>
                  <a:cubicBezTo>
                    <a:pt x="3810" y="287"/>
                    <a:pt x="3441" y="299"/>
                    <a:pt x="3096" y="441"/>
                  </a:cubicBezTo>
                  <a:cubicBezTo>
                    <a:pt x="2965" y="501"/>
                    <a:pt x="2822" y="513"/>
                    <a:pt x="2691" y="572"/>
                  </a:cubicBezTo>
                  <a:cubicBezTo>
                    <a:pt x="2560" y="632"/>
                    <a:pt x="2405" y="692"/>
                    <a:pt x="2357" y="799"/>
                  </a:cubicBezTo>
                  <a:cubicBezTo>
                    <a:pt x="2286" y="918"/>
                    <a:pt x="2274" y="930"/>
                    <a:pt x="2179" y="846"/>
                  </a:cubicBezTo>
                  <a:cubicBezTo>
                    <a:pt x="2179" y="846"/>
                    <a:pt x="2167" y="858"/>
                    <a:pt x="2155" y="870"/>
                  </a:cubicBezTo>
                  <a:cubicBezTo>
                    <a:pt x="2179" y="894"/>
                    <a:pt x="2191" y="930"/>
                    <a:pt x="2203"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4859026" y="2103460"/>
              <a:ext cx="723548" cy="681542"/>
            </a:xfrm>
            <a:custGeom>
              <a:avLst/>
              <a:gdLst/>
              <a:ahLst/>
              <a:cxnLst/>
              <a:rect l="l" t="t" r="r" b="b"/>
              <a:pathLst>
                <a:path w="5133" h="4835" extrusionOk="0">
                  <a:moveTo>
                    <a:pt x="4061" y="679"/>
                  </a:moveTo>
                  <a:cubicBezTo>
                    <a:pt x="4025" y="584"/>
                    <a:pt x="3977" y="476"/>
                    <a:pt x="3834" y="476"/>
                  </a:cubicBezTo>
                  <a:cubicBezTo>
                    <a:pt x="3811" y="476"/>
                    <a:pt x="3763" y="465"/>
                    <a:pt x="3751" y="441"/>
                  </a:cubicBezTo>
                  <a:cubicBezTo>
                    <a:pt x="3715" y="417"/>
                    <a:pt x="3703" y="369"/>
                    <a:pt x="3691" y="322"/>
                  </a:cubicBezTo>
                  <a:cubicBezTo>
                    <a:pt x="3691" y="310"/>
                    <a:pt x="3739" y="286"/>
                    <a:pt x="3763" y="274"/>
                  </a:cubicBezTo>
                  <a:cubicBezTo>
                    <a:pt x="4013" y="179"/>
                    <a:pt x="4275" y="95"/>
                    <a:pt x="4537" y="12"/>
                  </a:cubicBezTo>
                  <a:cubicBezTo>
                    <a:pt x="4573" y="0"/>
                    <a:pt x="4620" y="0"/>
                    <a:pt x="4656" y="12"/>
                  </a:cubicBezTo>
                  <a:cubicBezTo>
                    <a:pt x="4727" y="36"/>
                    <a:pt x="4739" y="84"/>
                    <a:pt x="4692" y="131"/>
                  </a:cubicBezTo>
                  <a:cubicBezTo>
                    <a:pt x="4465" y="310"/>
                    <a:pt x="4537" y="548"/>
                    <a:pt x="4573" y="750"/>
                  </a:cubicBezTo>
                  <a:cubicBezTo>
                    <a:pt x="4620" y="1024"/>
                    <a:pt x="4704" y="1286"/>
                    <a:pt x="4775" y="1548"/>
                  </a:cubicBezTo>
                  <a:cubicBezTo>
                    <a:pt x="4799" y="1608"/>
                    <a:pt x="4811" y="1667"/>
                    <a:pt x="4846" y="1727"/>
                  </a:cubicBezTo>
                  <a:cubicBezTo>
                    <a:pt x="4870" y="1762"/>
                    <a:pt x="4930" y="1798"/>
                    <a:pt x="4977" y="1822"/>
                  </a:cubicBezTo>
                  <a:cubicBezTo>
                    <a:pt x="5025" y="1858"/>
                    <a:pt x="5073" y="1881"/>
                    <a:pt x="5132" y="1917"/>
                  </a:cubicBezTo>
                  <a:cubicBezTo>
                    <a:pt x="5132" y="1929"/>
                    <a:pt x="5120" y="1941"/>
                    <a:pt x="5120" y="1953"/>
                  </a:cubicBezTo>
                  <a:cubicBezTo>
                    <a:pt x="5061" y="1977"/>
                    <a:pt x="4989" y="2000"/>
                    <a:pt x="4918" y="2024"/>
                  </a:cubicBezTo>
                  <a:cubicBezTo>
                    <a:pt x="4799" y="2072"/>
                    <a:pt x="4680" y="2108"/>
                    <a:pt x="4561" y="2155"/>
                  </a:cubicBezTo>
                  <a:cubicBezTo>
                    <a:pt x="4370" y="2239"/>
                    <a:pt x="4168" y="2322"/>
                    <a:pt x="3977" y="2417"/>
                  </a:cubicBezTo>
                  <a:cubicBezTo>
                    <a:pt x="3882" y="2477"/>
                    <a:pt x="3787" y="2536"/>
                    <a:pt x="3680" y="2596"/>
                  </a:cubicBezTo>
                  <a:cubicBezTo>
                    <a:pt x="3644" y="2608"/>
                    <a:pt x="3608" y="2608"/>
                    <a:pt x="3572" y="2620"/>
                  </a:cubicBezTo>
                  <a:cubicBezTo>
                    <a:pt x="3561" y="2584"/>
                    <a:pt x="3537" y="2536"/>
                    <a:pt x="3549" y="2500"/>
                  </a:cubicBezTo>
                  <a:cubicBezTo>
                    <a:pt x="3572" y="2405"/>
                    <a:pt x="3549" y="2334"/>
                    <a:pt x="3465" y="2274"/>
                  </a:cubicBezTo>
                  <a:cubicBezTo>
                    <a:pt x="3370" y="2215"/>
                    <a:pt x="3263" y="2143"/>
                    <a:pt x="3168" y="2060"/>
                  </a:cubicBezTo>
                  <a:cubicBezTo>
                    <a:pt x="3025" y="1953"/>
                    <a:pt x="2882" y="1834"/>
                    <a:pt x="2739" y="1715"/>
                  </a:cubicBezTo>
                  <a:cubicBezTo>
                    <a:pt x="2691" y="1679"/>
                    <a:pt x="2632" y="1667"/>
                    <a:pt x="2584" y="1643"/>
                  </a:cubicBezTo>
                  <a:cubicBezTo>
                    <a:pt x="2572" y="1655"/>
                    <a:pt x="2572" y="1655"/>
                    <a:pt x="2560" y="1667"/>
                  </a:cubicBezTo>
                  <a:cubicBezTo>
                    <a:pt x="2656" y="1881"/>
                    <a:pt x="2751" y="2084"/>
                    <a:pt x="2834" y="2286"/>
                  </a:cubicBezTo>
                  <a:cubicBezTo>
                    <a:pt x="2918" y="2215"/>
                    <a:pt x="2989" y="2143"/>
                    <a:pt x="3060" y="2096"/>
                  </a:cubicBezTo>
                  <a:cubicBezTo>
                    <a:pt x="3084" y="2084"/>
                    <a:pt x="3144" y="2119"/>
                    <a:pt x="3191" y="2131"/>
                  </a:cubicBezTo>
                  <a:cubicBezTo>
                    <a:pt x="3180" y="2167"/>
                    <a:pt x="3168" y="2203"/>
                    <a:pt x="3144" y="2227"/>
                  </a:cubicBezTo>
                  <a:cubicBezTo>
                    <a:pt x="3120" y="2262"/>
                    <a:pt x="3096" y="2286"/>
                    <a:pt x="3060" y="2298"/>
                  </a:cubicBezTo>
                  <a:cubicBezTo>
                    <a:pt x="3013" y="2334"/>
                    <a:pt x="2965" y="2358"/>
                    <a:pt x="2882" y="2393"/>
                  </a:cubicBezTo>
                  <a:cubicBezTo>
                    <a:pt x="2918" y="2477"/>
                    <a:pt x="2941" y="2596"/>
                    <a:pt x="3001" y="2691"/>
                  </a:cubicBezTo>
                  <a:cubicBezTo>
                    <a:pt x="3037" y="2739"/>
                    <a:pt x="3144" y="2727"/>
                    <a:pt x="3215" y="2739"/>
                  </a:cubicBezTo>
                  <a:cubicBezTo>
                    <a:pt x="3275" y="2739"/>
                    <a:pt x="3334" y="2727"/>
                    <a:pt x="3394" y="2727"/>
                  </a:cubicBezTo>
                  <a:cubicBezTo>
                    <a:pt x="3406" y="2739"/>
                    <a:pt x="3418" y="2751"/>
                    <a:pt x="3418" y="2762"/>
                  </a:cubicBezTo>
                  <a:cubicBezTo>
                    <a:pt x="3215" y="2929"/>
                    <a:pt x="3001" y="3084"/>
                    <a:pt x="2834" y="3274"/>
                  </a:cubicBezTo>
                  <a:cubicBezTo>
                    <a:pt x="2656" y="3453"/>
                    <a:pt x="2513" y="3679"/>
                    <a:pt x="2334" y="3905"/>
                  </a:cubicBezTo>
                  <a:cubicBezTo>
                    <a:pt x="2310" y="3858"/>
                    <a:pt x="2287" y="3822"/>
                    <a:pt x="2287" y="3798"/>
                  </a:cubicBezTo>
                  <a:cubicBezTo>
                    <a:pt x="2287" y="3584"/>
                    <a:pt x="2156" y="3453"/>
                    <a:pt x="2001" y="3358"/>
                  </a:cubicBezTo>
                  <a:cubicBezTo>
                    <a:pt x="1894" y="3286"/>
                    <a:pt x="1775" y="3239"/>
                    <a:pt x="1656" y="3191"/>
                  </a:cubicBezTo>
                  <a:cubicBezTo>
                    <a:pt x="1620" y="3167"/>
                    <a:pt x="1584" y="3179"/>
                    <a:pt x="1548" y="3179"/>
                  </a:cubicBezTo>
                  <a:cubicBezTo>
                    <a:pt x="1560" y="3215"/>
                    <a:pt x="1560" y="3251"/>
                    <a:pt x="1584" y="3274"/>
                  </a:cubicBezTo>
                  <a:cubicBezTo>
                    <a:pt x="1715" y="3465"/>
                    <a:pt x="1846" y="3643"/>
                    <a:pt x="1989" y="3822"/>
                  </a:cubicBezTo>
                  <a:cubicBezTo>
                    <a:pt x="2048" y="3905"/>
                    <a:pt x="2132" y="3965"/>
                    <a:pt x="2203" y="4048"/>
                  </a:cubicBezTo>
                  <a:cubicBezTo>
                    <a:pt x="2215" y="4048"/>
                    <a:pt x="2215" y="4072"/>
                    <a:pt x="2203" y="4120"/>
                  </a:cubicBezTo>
                  <a:cubicBezTo>
                    <a:pt x="2096" y="4084"/>
                    <a:pt x="1989" y="4036"/>
                    <a:pt x="1882" y="4013"/>
                  </a:cubicBezTo>
                  <a:cubicBezTo>
                    <a:pt x="1644" y="3965"/>
                    <a:pt x="1405" y="3917"/>
                    <a:pt x="1179" y="3870"/>
                  </a:cubicBezTo>
                  <a:cubicBezTo>
                    <a:pt x="1144" y="3858"/>
                    <a:pt x="1108" y="3905"/>
                    <a:pt x="1072" y="3917"/>
                  </a:cubicBezTo>
                  <a:cubicBezTo>
                    <a:pt x="1096" y="3953"/>
                    <a:pt x="1108" y="3989"/>
                    <a:pt x="1144" y="4001"/>
                  </a:cubicBezTo>
                  <a:cubicBezTo>
                    <a:pt x="1322" y="4108"/>
                    <a:pt x="1513" y="4215"/>
                    <a:pt x="1715" y="4310"/>
                  </a:cubicBezTo>
                  <a:cubicBezTo>
                    <a:pt x="1751" y="4334"/>
                    <a:pt x="1810" y="4298"/>
                    <a:pt x="1858" y="4298"/>
                  </a:cubicBezTo>
                  <a:cubicBezTo>
                    <a:pt x="1858" y="4286"/>
                    <a:pt x="1870" y="4286"/>
                    <a:pt x="1870" y="4286"/>
                  </a:cubicBezTo>
                  <a:cubicBezTo>
                    <a:pt x="1941" y="4263"/>
                    <a:pt x="2048" y="4203"/>
                    <a:pt x="2084" y="4239"/>
                  </a:cubicBezTo>
                  <a:cubicBezTo>
                    <a:pt x="2179" y="4298"/>
                    <a:pt x="2072" y="4370"/>
                    <a:pt x="2048" y="4441"/>
                  </a:cubicBezTo>
                  <a:cubicBezTo>
                    <a:pt x="2013" y="4536"/>
                    <a:pt x="1965" y="4620"/>
                    <a:pt x="1929" y="4715"/>
                  </a:cubicBezTo>
                  <a:cubicBezTo>
                    <a:pt x="1906" y="4775"/>
                    <a:pt x="1882" y="4834"/>
                    <a:pt x="1810" y="4810"/>
                  </a:cubicBezTo>
                  <a:cubicBezTo>
                    <a:pt x="1739" y="4798"/>
                    <a:pt x="1691" y="4763"/>
                    <a:pt x="1703" y="4667"/>
                  </a:cubicBezTo>
                  <a:cubicBezTo>
                    <a:pt x="1727" y="4560"/>
                    <a:pt x="1679" y="4453"/>
                    <a:pt x="1572" y="4394"/>
                  </a:cubicBezTo>
                  <a:cubicBezTo>
                    <a:pt x="1322" y="4263"/>
                    <a:pt x="1084" y="4120"/>
                    <a:pt x="834" y="3989"/>
                  </a:cubicBezTo>
                  <a:cubicBezTo>
                    <a:pt x="763" y="3953"/>
                    <a:pt x="691" y="3929"/>
                    <a:pt x="620" y="3894"/>
                  </a:cubicBezTo>
                  <a:cubicBezTo>
                    <a:pt x="489" y="3834"/>
                    <a:pt x="298" y="3882"/>
                    <a:pt x="227" y="4013"/>
                  </a:cubicBezTo>
                  <a:cubicBezTo>
                    <a:pt x="215" y="4036"/>
                    <a:pt x="132" y="4084"/>
                    <a:pt x="132" y="4072"/>
                  </a:cubicBezTo>
                  <a:cubicBezTo>
                    <a:pt x="72" y="4036"/>
                    <a:pt x="1" y="3977"/>
                    <a:pt x="12" y="3929"/>
                  </a:cubicBezTo>
                  <a:cubicBezTo>
                    <a:pt x="48" y="3786"/>
                    <a:pt x="108" y="3643"/>
                    <a:pt x="167" y="3501"/>
                  </a:cubicBezTo>
                  <a:cubicBezTo>
                    <a:pt x="179" y="3465"/>
                    <a:pt x="203" y="3441"/>
                    <a:pt x="215" y="3405"/>
                  </a:cubicBezTo>
                  <a:cubicBezTo>
                    <a:pt x="322" y="3143"/>
                    <a:pt x="346" y="3203"/>
                    <a:pt x="572" y="3251"/>
                  </a:cubicBezTo>
                  <a:cubicBezTo>
                    <a:pt x="786" y="3298"/>
                    <a:pt x="1001" y="3370"/>
                    <a:pt x="1203" y="3417"/>
                  </a:cubicBezTo>
                  <a:cubicBezTo>
                    <a:pt x="1263" y="3429"/>
                    <a:pt x="1286" y="3417"/>
                    <a:pt x="1286" y="3346"/>
                  </a:cubicBezTo>
                  <a:cubicBezTo>
                    <a:pt x="1298" y="3167"/>
                    <a:pt x="1179" y="3024"/>
                    <a:pt x="1084" y="2881"/>
                  </a:cubicBezTo>
                  <a:cubicBezTo>
                    <a:pt x="1024" y="2762"/>
                    <a:pt x="941" y="2655"/>
                    <a:pt x="858" y="2548"/>
                  </a:cubicBezTo>
                  <a:cubicBezTo>
                    <a:pt x="822" y="2477"/>
                    <a:pt x="822" y="2429"/>
                    <a:pt x="894" y="2370"/>
                  </a:cubicBezTo>
                  <a:cubicBezTo>
                    <a:pt x="977" y="2286"/>
                    <a:pt x="1048" y="2179"/>
                    <a:pt x="1132" y="2084"/>
                  </a:cubicBezTo>
                  <a:cubicBezTo>
                    <a:pt x="1155" y="2060"/>
                    <a:pt x="1179" y="2036"/>
                    <a:pt x="1215" y="2024"/>
                  </a:cubicBezTo>
                  <a:cubicBezTo>
                    <a:pt x="1251" y="2024"/>
                    <a:pt x="1298" y="2024"/>
                    <a:pt x="1322" y="2048"/>
                  </a:cubicBezTo>
                  <a:cubicBezTo>
                    <a:pt x="1334" y="2060"/>
                    <a:pt x="1334" y="2119"/>
                    <a:pt x="1322" y="2143"/>
                  </a:cubicBezTo>
                  <a:cubicBezTo>
                    <a:pt x="1275" y="2262"/>
                    <a:pt x="1298" y="2405"/>
                    <a:pt x="1382" y="2477"/>
                  </a:cubicBezTo>
                  <a:cubicBezTo>
                    <a:pt x="1477" y="2560"/>
                    <a:pt x="1572" y="2643"/>
                    <a:pt x="1679" y="2703"/>
                  </a:cubicBezTo>
                  <a:cubicBezTo>
                    <a:pt x="1917" y="2870"/>
                    <a:pt x="2167" y="3024"/>
                    <a:pt x="2418" y="3179"/>
                  </a:cubicBezTo>
                  <a:cubicBezTo>
                    <a:pt x="2477" y="3227"/>
                    <a:pt x="2548" y="3262"/>
                    <a:pt x="2632" y="3215"/>
                  </a:cubicBezTo>
                  <a:cubicBezTo>
                    <a:pt x="2644" y="3215"/>
                    <a:pt x="2668" y="3203"/>
                    <a:pt x="2679" y="3203"/>
                  </a:cubicBezTo>
                  <a:cubicBezTo>
                    <a:pt x="2822" y="3262"/>
                    <a:pt x="2822" y="3143"/>
                    <a:pt x="2834" y="3072"/>
                  </a:cubicBezTo>
                  <a:cubicBezTo>
                    <a:pt x="2870" y="2846"/>
                    <a:pt x="2775" y="2631"/>
                    <a:pt x="2691" y="2429"/>
                  </a:cubicBezTo>
                  <a:cubicBezTo>
                    <a:pt x="2560" y="2084"/>
                    <a:pt x="2429" y="1750"/>
                    <a:pt x="2287" y="1405"/>
                  </a:cubicBezTo>
                  <a:cubicBezTo>
                    <a:pt x="2263" y="1334"/>
                    <a:pt x="2215" y="1274"/>
                    <a:pt x="2179" y="1215"/>
                  </a:cubicBezTo>
                  <a:cubicBezTo>
                    <a:pt x="2156" y="1155"/>
                    <a:pt x="2144" y="1107"/>
                    <a:pt x="2215" y="1072"/>
                  </a:cubicBezTo>
                  <a:cubicBezTo>
                    <a:pt x="2263" y="1036"/>
                    <a:pt x="2298" y="1000"/>
                    <a:pt x="2346" y="976"/>
                  </a:cubicBezTo>
                  <a:cubicBezTo>
                    <a:pt x="2382" y="965"/>
                    <a:pt x="2441" y="976"/>
                    <a:pt x="2477" y="988"/>
                  </a:cubicBezTo>
                  <a:cubicBezTo>
                    <a:pt x="2513" y="988"/>
                    <a:pt x="2537" y="1024"/>
                    <a:pt x="2560" y="1048"/>
                  </a:cubicBezTo>
                  <a:cubicBezTo>
                    <a:pt x="2810" y="1250"/>
                    <a:pt x="3060" y="1453"/>
                    <a:pt x="3322" y="1643"/>
                  </a:cubicBezTo>
                  <a:cubicBezTo>
                    <a:pt x="3537" y="1810"/>
                    <a:pt x="3751" y="1953"/>
                    <a:pt x="3977" y="2096"/>
                  </a:cubicBezTo>
                  <a:cubicBezTo>
                    <a:pt x="4049" y="2131"/>
                    <a:pt x="4144" y="2131"/>
                    <a:pt x="4215" y="2131"/>
                  </a:cubicBezTo>
                  <a:cubicBezTo>
                    <a:pt x="4239" y="2143"/>
                    <a:pt x="4263" y="2108"/>
                    <a:pt x="4275" y="2084"/>
                  </a:cubicBezTo>
                  <a:cubicBezTo>
                    <a:pt x="4370" y="1917"/>
                    <a:pt x="4394" y="1738"/>
                    <a:pt x="4323" y="15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6104270" y="3301769"/>
              <a:ext cx="329142" cy="325759"/>
            </a:xfrm>
            <a:custGeom>
              <a:avLst/>
              <a:gdLst/>
              <a:ahLst/>
              <a:cxnLst/>
              <a:rect l="l" t="t" r="r" b="b"/>
              <a:pathLst>
                <a:path w="2335" h="2311" extrusionOk="0">
                  <a:moveTo>
                    <a:pt x="1" y="953"/>
                  </a:moveTo>
                  <a:cubicBezTo>
                    <a:pt x="13" y="917"/>
                    <a:pt x="25" y="869"/>
                    <a:pt x="61" y="846"/>
                  </a:cubicBezTo>
                  <a:cubicBezTo>
                    <a:pt x="275" y="619"/>
                    <a:pt x="501" y="405"/>
                    <a:pt x="727" y="203"/>
                  </a:cubicBezTo>
                  <a:cubicBezTo>
                    <a:pt x="834" y="119"/>
                    <a:pt x="930" y="0"/>
                    <a:pt x="1084" y="12"/>
                  </a:cubicBezTo>
                  <a:cubicBezTo>
                    <a:pt x="1227" y="24"/>
                    <a:pt x="1370" y="60"/>
                    <a:pt x="1513" y="119"/>
                  </a:cubicBezTo>
                  <a:cubicBezTo>
                    <a:pt x="1858" y="250"/>
                    <a:pt x="2073" y="524"/>
                    <a:pt x="2227" y="834"/>
                  </a:cubicBezTo>
                  <a:cubicBezTo>
                    <a:pt x="2335" y="1072"/>
                    <a:pt x="2239" y="1298"/>
                    <a:pt x="2096" y="1500"/>
                  </a:cubicBezTo>
                  <a:cubicBezTo>
                    <a:pt x="1977" y="1643"/>
                    <a:pt x="1846" y="1774"/>
                    <a:pt x="1704" y="1905"/>
                  </a:cubicBezTo>
                  <a:cubicBezTo>
                    <a:pt x="1585" y="2036"/>
                    <a:pt x="1454" y="2155"/>
                    <a:pt x="1334" y="2274"/>
                  </a:cubicBezTo>
                  <a:cubicBezTo>
                    <a:pt x="1311" y="2286"/>
                    <a:pt x="1251" y="2310"/>
                    <a:pt x="1239" y="2298"/>
                  </a:cubicBezTo>
                  <a:cubicBezTo>
                    <a:pt x="1227" y="2262"/>
                    <a:pt x="1215" y="2227"/>
                    <a:pt x="1215" y="2191"/>
                  </a:cubicBezTo>
                  <a:cubicBezTo>
                    <a:pt x="1215" y="2179"/>
                    <a:pt x="1227" y="2155"/>
                    <a:pt x="1239" y="2143"/>
                  </a:cubicBezTo>
                  <a:cubicBezTo>
                    <a:pt x="1370" y="1965"/>
                    <a:pt x="1358" y="1822"/>
                    <a:pt x="1204" y="1667"/>
                  </a:cubicBezTo>
                  <a:cubicBezTo>
                    <a:pt x="1001" y="1477"/>
                    <a:pt x="811" y="1286"/>
                    <a:pt x="608" y="1096"/>
                  </a:cubicBezTo>
                  <a:cubicBezTo>
                    <a:pt x="572" y="1060"/>
                    <a:pt x="537" y="1012"/>
                    <a:pt x="501" y="977"/>
                  </a:cubicBezTo>
                  <a:cubicBezTo>
                    <a:pt x="465" y="917"/>
                    <a:pt x="311" y="893"/>
                    <a:pt x="227" y="929"/>
                  </a:cubicBezTo>
                  <a:cubicBezTo>
                    <a:pt x="156" y="953"/>
                    <a:pt x="96" y="965"/>
                    <a:pt x="37" y="988"/>
                  </a:cubicBezTo>
                  <a:cubicBezTo>
                    <a:pt x="25" y="977"/>
                    <a:pt x="13" y="965"/>
                    <a:pt x="1" y="953"/>
                  </a:cubicBezTo>
                  <a:close/>
                  <a:moveTo>
                    <a:pt x="1858" y="1572"/>
                  </a:moveTo>
                  <a:cubicBezTo>
                    <a:pt x="1858" y="1572"/>
                    <a:pt x="1858" y="1584"/>
                    <a:pt x="1870" y="1596"/>
                  </a:cubicBezTo>
                  <a:cubicBezTo>
                    <a:pt x="1906" y="1572"/>
                    <a:pt x="1989" y="1548"/>
                    <a:pt x="1989" y="1536"/>
                  </a:cubicBezTo>
                  <a:cubicBezTo>
                    <a:pt x="1966" y="1465"/>
                    <a:pt x="2085" y="1393"/>
                    <a:pt x="1977" y="1322"/>
                  </a:cubicBezTo>
                  <a:cubicBezTo>
                    <a:pt x="1966" y="1322"/>
                    <a:pt x="1942" y="1310"/>
                    <a:pt x="1942" y="1298"/>
                  </a:cubicBezTo>
                  <a:cubicBezTo>
                    <a:pt x="1918" y="1108"/>
                    <a:pt x="1787" y="965"/>
                    <a:pt x="1644" y="846"/>
                  </a:cubicBezTo>
                  <a:cubicBezTo>
                    <a:pt x="1454" y="667"/>
                    <a:pt x="1239" y="536"/>
                    <a:pt x="1025" y="381"/>
                  </a:cubicBezTo>
                  <a:cubicBezTo>
                    <a:pt x="906" y="298"/>
                    <a:pt x="787" y="322"/>
                    <a:pt x="692" y="441"/>
                  </a:cubicBezTo>
                  <a:cubicBezTo>
                    <a:pt x="644" y="500"/>
                    <a:pt x="632" y="560"/>
                    <a:pt x="703" y="619"/>
                  </a:cubicBezTo>
                  <a:cubicBezTo>
                    <a:pt x="882" y="774"/>
                    <a:pt x="1049" y="941"/>
                    <a:pt x="1227" y="1108"/>
                  </a:cubicBezTo>
                  <a:cubicBezTo>
                    <a:pt x="1311" y="1191"/>
                    <a:pt x="1406" y="1274"/>
                    <a:pt x="1477" y="1369"/>
                  </a:cubicBezTo>
                  <a:cubicBezTo>
                    <a:pt x="1620" y="1536"/>
                    <a:pt x="1739" y="1548"/>
                    <a:pt x="1906" y="1429"/>
                  </a:cubicBezTo>
                  <a:cubicBezTo>
                    <a:pt x="1918" y="1417"/>
                    <a:pt x="1918" y="1429"/>
                    <a:pt x="1942" y="1429"/>
                  </a:cubicBezTo>
                  <a:cubicBezTo>
                    <a:pt x="1906" y="1477"/>
                    <a:pt x="1882" y="1524"/>
                    <a:pt x="1858" y="1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3"/>
            <p:cNvSpPr/>
            <p:nvPr/>
          </p:nvSpPr>
          <p:spPr>
            <a:xfrm>
              <a:off x="5592443" y="2088378"/>
              <a:ext cx="246821" cy="282061"/>
            </a:xfrm>
            <a:custGeom>
              <a:avLst/>
              <a:gdLst/>
              <a:ahLst/>
              <a:cxnLst/>
              <a:rect l="l" t="t" r="r" b="b"/>
              <a:pathLst>
                <a:path w="1751" h="2001" extrusionOk="0">
                  <a:moveTo>
                    <a:pt x="798" y="1310"/>
                  </a:moveTo>
                  <a:cubicBezTo>
                    <a:pt x="798" y="1429"/>
                    <a:pt x="798" y="1548"/>
                    <a:pt x="786" y="1655"/>
                  </a:cubicBezTo>
                  <a:cubicBezTo>
                    <a:pt x="786" y="1774"/>
                    <a:pt x="882" y="1834"/>
                    <a:pt x="989" y="1798"/>
                  </a:cubicBezTo>
                  <a:cubicBezTo>
                    <a:pt x="1179" y="1715"/>
                    <a:pt x="1310" y="1584"/>
                    <a:pt x="1406" y="1393"/>
                  </a:cubicBezTo>
                  <a:cubicBezTo>
                    <a:pt x="1477" y="1262"/>
                    <a:pt x="1560" y="1119"/>
                    <a:pt x="1739" y="1060"/>
                  </a:cubicBezTo>
                  <a:cubicBezTo>
                    <a:pt x="1739" y="1107"/>
                    <a:pt x="1751" y="1143"/>
                    <a:pt x="1751" y="1179"/>
                  </a:cubicBezTo>
                  <a:cubicBezTo>
                    <a:pt x="1703" y="1345"/>
                    <a:pt x="1656" y="1512"/>
                    <a:pt x="1608" y="1691"/>
                  </a:cubicBezTo>
                  <a:cubicBezTo>
                    <a:pt x="1596" y="1762"/>
                    <a:pt x="1596" y="1834"/>
                    <a:pt x="1584" y="1905"/>
                  </a:cubicBezTo>
                  <a:cubicBezTo>
                    <a:pt x="1560" y="1976"/>
                    <a:pt x="1525" y="2000"/>
                    <a:pt x="1453" y="1988"/>
                  </a:cubicBezTo>
                  <a:cubicBezTo>
                    <a:pt x="1310" y="1976"/>
                    <a:pt x="1155" y="1965"/>
                    <a:pt x="1013" y="1953"/>
                  </a:cubicBezTo>
                  <a:cubicBezTo>
                    <a:pt x="786" y="1917"/>
                    <a:pt x="560" y="1929"/>
                    <a:pt x="334" y="2000"/>
                  </a:cubicBezTo>
                  <a:cubicBezTo>
                    <a:pt x="322" y="2000"/>
                    <a:pt x="298" y="2000"/>
                    <a:pt x="286" y="2000"/>
                  </a:cubicBezTo>
                  <a:cubicBezTo>
                    <a:pt x="239" y="1988"/>
                    <a:pt x="203" y="1988"/>
                    <a:pt x="167" y="1976"/>
                  </a:cubicBezTo>
                  <a:cubicBezTo>
                    <a:pt x="179" y="1941"/>
                    <a:pt x="167" y="1881"/>
                    <a:pt x="203" y="1857"/>
                  </a:cubicBezTo>
                  <a:cubicBezTo>
                    <a:pt x="370" y="1703"/>
                    <a:pt x="358" y="1512"/>
                    <a:pt x="346" y="1322"/>
                  </a:cubicBezTo>
                  <a:cubicBezTo>
                    <a:pt x="334" y="1024"/>
                    <a:pt x="298" y="726"/>
                    <a:pt x="274" y="441"/>
                  </a:cubicBezTo>
                  <a:cubicBezTo>
                    <a:pt x="274" y="310"/>
                    <a:pt x="191" y="226"/>
                    <a:pt x="84" y="167"/>
                  </a:cubicBezTo>
                  <a:cubicBezTo>
                    <a:pt x="48" y="155"/>
                    <a:pt x="24" y="95"/>
                    <a:pt x="1" y="60"/>
                  </a:cubicBezTo>
                  <a:cubicBezTo>
                    <a:pt x="36" y="36"/>
                    <a:pt x="72" y="12"/>
                    <a:pt x="108" y="12"/>
                  </a:cubicBezTo>
                  <a:cubicBezTo>
                    <a:pt x="405" y="0"/>
                    <a:pt x="715" y="0"/>
                    <a:pt x="1013" y="0"/>
                  </a:cubicBezTo>
                  <a:cubicBezTo>
                    <a:pt x="1036" y="0"/>
                    <a:pt x="1096" y="36"/>
                    <a:pt x="1096" y="48"/>
                  </a:cubicBezTo>
                  <a:cubicBezTo>
                    <a:pt x="1096" y="83"/>
                    <a:pt x="1060" y="143"/>
                    <a:pt x="1036" y="143"/>
                  </a:cubicBezTo>
                  <a:cubicBezTo>
                    <a:pt x="786" y="179"/>
                    <a:pt x="810" y="405"/>
                    <a:pt x="798" y="5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3"/>
            <p:cNvSpPr/>
            <p:nvPr/>
          </p:nvSpPr>
          <p:spPr>
            <a:xfrm>
              <a:off x="5639382" y="3575233"/>
              <a:ext cx="210030" cy="282202"/>
            </a:xfrm>
            <a:custGeom>
              <a:avLst/>
              <a:gdLst/>
              <a:ahLst/>
              <a:cxnLst/>
              <a:rect l="l" t="t" r="r" b="b"/>
              <a:pathLst>
                <a:path w="1490" h="2002" extrusionOk="0">
                  <a:moveTo>
                    <a:pt x="906" y="1025"/>
                  </a:moveTo>
                  <a:cubicBezTo>
                    <a:pt x="906" y="1037"/>
                    <a:pt x="906" y="1061"/>
                    <a:pt x="894" y="1073"/>
                  </a:cubicBezTo>
                  <a:cubicBezTo>
                    <a:pt x="870" y="1084"/>
                    <a:pt x="846" y="1096"/>
                    <a:pt x="822" y="1108"/>
                  </a:cubicBezTo>
                  <a:cubicBezTo>
                    <a:pt x="822" y="1108"/>
                    <a:pt x="799" y="1084"/>
                    <a:pt x="799" y="1084"/>
                  </a:cubicBezTo>
                  <a:cubicBezTo>
                    <a:pt x="799" y="1061"/>
                    <a:pt x="811" y="1037"/>
                    <a:pt x="834" y="1025"/>
                  </a:cubicBezTo>
                  <a:cubicBezTo>
                    <a:pt x="882" y="965"/>
                    <a:pt x="953" y="906"/>
                    <a:pt x="965" y="846"/>
                  </a:cubicBezTo>
                  <a:cubicBezTo>
                    <a:pt x="1025" y="644"/>
                    <a:pt x="1013" y="453"/>
                    <a:pt x="882" y="299"/>
                  </a:cubicBezTo>
                  <a:cubicBezTo>
                    <a:pt x="846" y="251"/>
                    <a:pt x="763" y="227"/>
                    <a:pt x="703" y="227"/>
                  </a:cubicBezTo>
                  <a:cubicBezTo>
                    <a:pt x="632" y="227"/>
                    <a:pt x="620" y="299"/>
                    <a:pt x="632" y="358"/>
                  </a:cubicBezTo>
                  <a:cubicBezTo>
                    <a:pt x="632" y="477"/>
                    <a:pt x="656" y="596"/>
                    <a:pt x="656" y="715"/>
                  </a:cubicBezTo>
                  <a:cubicBezTo>
                    <a:pt x="668" y="906"/>
                    <a:pt x="680" y="1096"/>
                    <a:pt x="692" y="1275"/>
                  </a:cubicBezTo>
                  <a:cubicBezTo>
                    <a:pt x="692" y="1370"/>
                    <a:pt x="680" y="1454"/>
                    <a:pt x="703" y="1549"/>
                  </a:cubicBezTo>
                  <a:cubicBezTo>
                    <a:pt x="715" y="1656"/>
                    <a:pt x="799" y="1727"/>
                    <a:pt x="918" y="1775"/>
                  </a:cubicBezTo>
                  <a:cubicBezTo>
                    <a:pt x="953" y="1799"/>
                    <a:pt x="965" y="1846"/>
                    <a:pt x="989" y="1894"/>
                  </a:cubicBezTo>
                  <a:cubicBezTo>
                    <a:pt x="953" y="1906"/>
                    <a:pt x="918" y="1930"/>
                    <a:pt x="882" y="1930"/>
                  </a:cubicBezTo>
                  <a:cubicBezTo>
                    <a:pt x="668" y="1954"/>
                    <a:pt x="441" y="1954"/>
                    <a:pt x="227" y="1965"/>
                  </a:cubicBezTo>
                  <a:cubicBezTo>
                    <a:pt x="168" y="1965"/>
                    <a:pt x="72" y="2001"/>
                    <a:pt x="72" y="1906"/>
                  </a:cubicBezTo>
                  <a:cubicBezTo>
                    <a:pt x="60" y="1870"/>
                    <a:pt x="120" y="1787"/>
                    <a:pt x="168" y="1763"/>
                  </a:cubicBezTo>
                  <a:cubicBezTo>
                    <a:pt x="299" y="1715"/>
                    <a:pt x="299" y="1596"/>
                    <a:pt x="299" y="1489"/>
                  </a:cubicBezTo>
                  <a:cubicBezTo>
                    <a:pt x="287" y="1180"/>
                    <a:pt x="263" y="870"/>
                    <a:pt x="239" y="561"/>
                  </a:cubicBezTo>
                  <a:cubicBezTo>
                    <a:pt x="227" y="418"/>
                    <a:pt x="180" y="311"/>
                    <a:pt x="72" y="227"/>
                  </a:cubicBezTo>
                  <a:cubicBezTo>
                    <a:pt x="37" y="203"/>
                    <a:pt x="25" y="144"/>
                    <a:pt x="1" y="108"/>
                  </a:cubicBezTo>
                  <a:cubicBezTo>
                    <a:pt x="49" y="96"/>
                    <a:pt x="84" y="84"/>
                    <a:pt x="132" y="84"/>
                  </a:cubicBezTo>
                  <a:cubicBezTo>
                    <a:pt x="311" y="60"/>
                    <a:pt x="501" y="37"/>
                    <a:pt x="692" y="25"/>
                  </a:cubicBezTo>
                  <a:cubicBezTo>
                    <a:pt x="870" y="1"/>
                    <a:pt x="1049" y="13"/>
                    <a:pt x="1203" y="132"/>
                  </a:cubicBezTo>
                  <a:cubicBezTo>
                    <a:pt x="1370" y="263"/>
                    <a:pt x="1489" y="668"/>
                    <a:pt x="1358" y="858"/>
                  </a:cubicBezTo>
                  <a:cubicBezTo>
                    <a:pt x="1287" y="977"/>
                    <a:pt x="1180" y="1084"/>
                    <a:pt x="1025" y="1108"/>
                  </a:cubicBezTo>
                  <a:cubicBezTo>
                    <a:pt x="953" y="1120"/>
                    <a:pt x="918" y="1108"/>
                    <a:pt x="906"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3"/>
            <p:cNvSpPr/>
            <p:nvPr/>
          </p:nvSpPr>
          <p:spPr>
            <a:xfrm>
              <a:off x="5844198" y="3548451"/>
              <a:ext cx="275436" cy="288827"/>
            </a:xfrm>
            <a:custGeom>
              <a:avLst/>
              <a:gdLst/>
              <a:ahLst/>
              <a:cxnLst/>
              <a:rect l="l" t="t" r="r" b="b"/>
              <a:pathLst>
                <a:path w="1954" h="2049" extrusionOk="0">
                  <a:moveTo>
                    <a:pt x="870" y="1012"/>
                  </a:moveTo>
                  <a:cubicBezTo>
                    <a:pt x="786" y="905"/>
                    <a:pt x="691" y="798"/>
                    <a:pt x="560" y="715"/>
                  </a:cubicBezTo>
                  <a:cubicBezTo>
                    <a:pt x="548" y="715"/>
                    <a:pt x="489" y="751"/>
                    <a:pt x="477" y="762"/>
                  </a:cubicBezTo>
                  <a:cubicBezTo>
                    <a:pt x="453" y="1024"/>
                    <a:pt x="417" y="1274"/>
                    <a:pt x="405" y="1536"/>
                  </a:cubicBezTo>
                  <a:cubicBezTo>
                    <a:pt x="393" y="1644"/>
                    <a:pt x="489" y="1727"/>
                    <a:pt x="596" y="1727"/>
                  </a:cubicBezTo>
                  <a:cubicBezTo>
                    <a:pt x="632" y="1739"/>
                    <a:pt x="679" y="1727"/>
                    <a:pt x="715" y="1739"/>
                  </a:cubicBezTo>
                  <a:cubicBezTo>
                    <a:pt x="751" y="1739"/>
                    <a:pt x="786" y="1774"/>
                    <a:pt x="786" y="1786"/>
                  </a:cubicBezTo>
                  <a:cubicBezTo>
                    <a:pt x="786" y="1822"/>
                    <a:pt x="763" y="1858"/>
                    <a:pt x="739" y="1882"/>
                  </a:cubicBezTo>
                  <a:cubicBezTo>
                    <a:pt x="727" y="1894"/>
                    <a:pt x="703" y="1894"/>
                    <a:pt x="691" y="1905"/>
                  </a:cubicBezTo>
                  <a:cubicBezTo>
                    <a:pt x="536" y="1941"/>
                    <a:pt x="370" y="1989"/>
                    <a:pt x="215" y="2025"/>
                  </a:cubicBezTo>
                  <a:cubicBezTo>
                    <a:pt x="191" y="2036"/>
                    <a:pt x="155" y="2048"/>
                    <a:pt x="131" y="2048"/>
                  </a:cubicBezTo>
                  <a:cubicBezTo>
                    <a:pt x="84" y="2048"/>
                    <a:pt x="48" y="2025"/>
                    <a:pt x="1" y="2025"/>
                  </a:cubicBezTo>
                  <a:cubicBezTo>
                    <a:pt x="24" y="1977"/>
                    <a:pt x="36" y="1917"/>
                    <a:pt x="72" y="1882"/>
                  </a:cubicBezTo>
                  <a:cubicBezTo>
                    <a:pt x="143" y="1810"/>
                    <a:pt x="191" y="1739"/>
                    <a:pt x="215" y="1632"/>
                  </a:cubicBezTo>
                  <a:cubicBezTo>
                    <a:pt x="251" y="1322"/>
                    <a:pt x="310" y="1024"/>
                    <a:pt x="346" y="727"/>
                  </a:cubicBezTo>
                  <a:cubicBezTo>
                    <a:pt x="370" y="524"/>
                    <a:pt x="358" y="310"/>
                    <a:pt x="370" y="108"/>
                  </a:cubicBezTo>
                  <a:cubicBezTo>
                    <a:pt x="370" y="72"/>
                    <a:pt x="393" y="36"/>
                    <a:pt x="405" y="0"/>
                  </a:cubicBezTo>
                  <a:cubicBezTo>
                    <a:pt x="441" y="12"/>
                    <a:pt x="489" y="24"/>
                    <a:pt x="512" y="48"/>
                  </a:cubicBezTo>
                  <a:cubicBezTo>
                    <a:pt x="763" y="322"/>
                    <a:pt x="1013" y="596"/>
                    <a:pt x="1274" y="858"/>
                  </a:cubicBezTo>
                  <a:cubicBezTo>
                    <a:pt x="1394" y="977"/>
                    <a:pt x="1513" y="1096"/>
                    <a:pt x="1655" y="1203"/>
                  </a:cubicBezTo>
                  <a:cubicBezTo>
                    <a:pt x="1715" y="1251"/>
                    <a:pt x="1810" y="1251"/>
                    <a:pt x="1882" y="1286"/>
                  </a:cubicBezTo>
                  <a:cubicBezTo>
                    <a:pt x="1906" y="1286"/>
                    <a:pt x="1941" y="1298"/>
                    <a:pt x="1953" y="1322"/>
                  </a:cubicBezTo>
                  <a:cubicBezTo>
                    <a:pt x="1953" y="1334"/>
                    <a:pt x="1941" y="1382"/>
                    <a:pt x="1929" y="1393"/>
                  </a:cubicBezTo>
                  <a:cubicBezTo>
                    <a:pt x="1822" y="1441"/>
                    <a:pt x="1715" y="1501"/>
                    <a:pt x="1620" y="1548"/>
                  </a:cubicBezTo>
                  <a:cubicBezTo>
                    <a:pt x="1525" y="1584"/>
                    <a:pt x="1417" y="1620"/>
                    <a:pt x="1322" y="1667"/>
                  </a:cubicBezTo>
                  <a:cubicBezTo>
                    <a:pt x="1251" y="1691"/>
                    <a:pt x="1179" y="1727"/>
                    <a:pt x="1096" y="1751"/>
                  </a:cubicBezTo>
                  <a:cubicBezTo>
                    <a:pt x="1084" y="1763"/>
                    <a:pt x="1048" y="1751"/>
                    <a:pt x="1024" y="1751"/>
                  </a:cubicBezTo>
                  <a:cubicBezTo>
                    <a:pt x="1036" y="1727"/>
                    <a:pt x="1024" y="1691"/>
                    <a:pt x="1036" y="1679"/>
                  </a:cubicBezTo>
                  <a:cubicBezTo>
                    <a:pt x="1072" y="1620"/>
                    <a:pt x="1108" y="1572"/>
                    <a:pt x="1144" y="1536"/>
                  </a:cubicBezTo>
                  <a:cubicBezTo>
                    <a:pt x="1215" y="1465"/>
                    <a:pt x="1191" y="1405"/>
                    <a:pt x="1144" y="1346"/>
                  </a:cubicBezTo>
                  <a:cubicBezTo>
                    <a:pt x="1096" y="1274"/>
                    <a:pt x="1024" y="1203"/>
                    <a:pt x="1001" y="1167"/>
                  </a:cubicBezTo>
                  <a:cubicBezTo>
                    <a:pt x="834" y="1227"/>
                    <a:pt x="703" y="1274"/>
                    <a:pt x="572" y="1310"/>
                  </a:cubicBezTo>
                  <a:cubicBezTo>
                    <a:pt x="560" y="1310"/>
                    <a:pt x="512" y="1251"/>
                    <a:pt x="501" y="1215"/>
                  </a:cubicBezTo>
                  <a:cubicBezTo>
                    <a:pt x="477" y="1155"/>
                    <a:pt x="477" y="1072"/>
                    <a:pt x="560" y="1060"/>
                  </a:cubicBezTo>
                  <a:cubicBezTo>
                    <a:pt x="655" y="1036"/>
                    <a:pt x="751" y="1024"/>
                    <a:pt x="870" y="10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a:off x="5973458" y="3447805"/>
              <a:ext cx="280369" cy="280369"/>
            </a:xfrm>
            <a:custGeom>
              <a:avLst/>
              <a:gdLst/>
              <a:ahLst/>
              <a:cxnLst/>
              <a:rect l="l" t="t" r="r" b="b"/>
              <a:pathLst>
                <a:path w="1989" h="1989" extrusionOk="0">
                  <a:moveTo>
                    <a:pt x="1191" y="1988"/>
                  </a:moveTo>
                  <a:cubicBezTo>
                    <a:pt x="1203" y="1929"/>
                    <a:pt x="1203" y="1869"/>
                    <a:pt x="1227" y="1822"/>
                  </a:cubicBezTo>
                  <a:cubicBezTo>
                    <a:pt x="1262" y="1726"/>
                    <a:pt x="1262" y="1631"/>
                    <a:pt x="1191" y="1548"/>
                  </a:cubicBezTo>
                  <a:cubicBezTo>
                    <a:pt x="941" y="1262"/>
                    <a:pt x="715" y="976"/>
                    <a:pt x="453" y="703"/>
                  </a:cubicBezTo>
                  <a:cubicBezTo>
                    <a:pt x="369" y="619"/>
                    <a:pt x="262" y="536"/>
                    <a:pt x="119" y="572"/>
                  </a:cubicBezTo>
                  <a:cubicBezTo>
                    <a:pt x="84" y="583"/>
                    <a:pt x="36" y="524"/>
                    <a:pt x="0" y="500"/>
                  </a:cubicBezTo>
                  <a:cubicBezTo>
                    <a:pt x="36" y="464"/>
                    <a:pt x="60" y="417"/>
                    <a:pt x="96" y="393"/>
                  </a:cubicBezTo>
                  <a:cubicBezTo>
                    <a:pt x="262" y="298"/>
                    <a:pt x="429" y="202"/>
                    <a:pt x="596" y="107"/>
                  </a:cubicBezTo>
                  <a:cubicBezTo>
                    <a:pt x="655" y="72"/>
                    <a:pt x="703" y="36"/>
                    <a:pt x="750" y="0"/>
                  </a:cubicBezTo>
                  <a:lnTo>
                    <a:pt x="786" y="24"/>
                  </a:lnTo>
                  <a:cubicBezTo>
                    <a:pt x="774" y="48"/>
                    <a:pt x="774" y="83"/>
                    <a:pt x="762" y="107"/>
                  </a:cubicBezTo>
                  <a:cubicBezTo>
                    <a:pt x="691" y="262"/>
                    <a:pt x="762" y="393"/>
                    <a:pt x="858" y="500"/>
                  </a:cubicBezTo>
                  <a:cubicBezTo>
                    <a:pt x="1072" y="750"/>
                    <a:pt x="1298" y="1000"/>
                    <a:pt x="1524" y="1226"/>
                  </a:cubicBezTo>
                  <a:cubicBezTo>
                    <a:pt x="1608" y="1322"/>
                    <a:pt x="1727" y="1393"/>
                    <a:pt x="1881" y="1381"/>
                  </a:cubicBezTo>
                  <a:cubicBezTo>
                    <a:pt x="1917" y="1381"/>
                    <a:pt x="1953" y="1417"/>
                    <a:pt x="1989" y="1429"/>
                  </a:cubicBezTo>
                  <a:cubicBezTo>
                    <a:pt x="1965" y="1465"/>
                    <a:pt x="1953" y="1500"/>
                    <a:pt x="1929" y="1512"/>
                  </a:cubicBezTo>
                  <a:cubicBezTo>
                    <a:pt x="1715" y="1667"/>
                    <a:pt x="1489" y="1822"/>
                    <a:pt x="1274" y="1965"/>
                  </a:cubicBezTo>
                  <a:cubicBezTo>
                    <a:pt x="1250" y="1977"/>
                    <a:pt x="1227" y="1977"/>
                    <a:pt x="1191" y="19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33"/>
          <p:cNvGrpSpPr/>
          <p:nvPr/>
        </p:nvGrpSpPr>
        <p:grpSpPr>
          <a:xfrm>
            <a:off x="-538405" y="5046889"/>
            <a:ext cx="4246240" cy="1959587"/>
            <a:chOff x="4499600" y="2605200"/>
            <a:chExt cx="1207725" cy="557350"/>
          </a:xfrm>
        </p:grpSpPr>
        <p:sp>
          <p:nvSpPr>
            <p:cNvPr id="557" name="Google Shape;557;p33"/>
            <p:cNvSpPr/>
            <p:nvPr/>
          </p:nvSpPr>
          <p:spPr>
            <a:xfrm>
              <a:off x="4499600" y="2605200"/>
              <a:ext cx="467375" cy="485225"/>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3"/>
            <p:cNvSpPr/>
            <p:nvPr/>
          </p:nvSpPr>
          <p:spPr>
            <a:xfrm>
              <a:off x="5434825" y="2746850"/>
              <a:ext cx="272500" cy="415700"/>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4968975" y="2806725"/>
              <a:ext cx="507475" cy="242575"/>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4884725" y="2866850"/>
              <a:ext cx="49325" cy="97375"/>
            </a:xfrm>
            <a:custGeom>
              <a:avLst/>
              <a:gdLst/>
              <a:ahLst/>
              <a:cxnLst/>
              <a:rect l="l" t="t" r="r" b="b"/>
              <a:pathLst>
                <a:path w="1973" h="3895" extrusionOk="0">
                  <a:moveTo>
                    <a:pt x="408" y="0"/>
                  </a:moveTo>
                  <a:cubicBezTo>
                    <a:pt x="237" y="0"/>
                    <a:pt x="0" y="102"/>
                    <a:pt x="42" y="214"/>
                  </a:cubicBezTo>
                  <a:cubicBezTo>
                    <a:pt x="489" y="1412"/>
                    <a:pt x="935" y="2609"/>
                    <a:pt x="1402" y="3827"/>
                  </a:cubicBezTo>
                  <a:cubicBezTo>
                    <a:pt x="1420" y="3875"/>
                    <a:pt x="1479" y="3895"/>
                    <a:pt x="1552" y="3895"/>
                  </a:cubicBezTo>
                  <a:cubicBezTo>
                    <a:pt x="1724" y="3895"/>
                    <a:pt x="1972" y="3785"/>
                    <a:pt x="1930" y="3685"/>
                  </a:cubicBezTo>
                  <a:cubicBezTo>
                    <a:pt x="1483" y="2467"/>
                    <a:pt x="1016" y="1270"/>
                    <a:pt x="570" y="72"/>
                  </a:cubicBezTo>
                  <a:cubicBezTo>
                    <a:pt x="551" y="21"/>
                    <a:pt x="48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4855825" y="2886625"/>
              <a:ext cx="106575" cy="57425"/>
            </a:xfrm>
            <a:custGeom>
              <a:avLst/>
              <a:gdLst/>
              <a:ahLst/>
              <a:cxnLst/>
              <a:rect l="l" t="t" r="r" b="b"/>
              <a:pathLst>
                <a:path w="4263" h="2297" extrusionOk="0">
                  <a:moveTo>
                    <a:pt x="4019" y="0"/>
                  </a:moveTo>
                  <a:cubicBezTo>
                    <a:pt x="3924" y="0"/>
                    <a:pt x="3812" y="20"/>
                    <a:pt x="3755" y="52"/>
                  </a:cubicBezTo>
                  <a:cubicBezTo>
                    <a:pt x="2578" y="742"/>
                    <a:pt x="1381" y="1453"/>
                    <a:pt x="183" y="2143"/>
                  </a:cubicBezTo>
                  <a:cubicBezTo>
                    <a:pt x="0" y="2253"/>
                    <a:pt x="103" y="2296"/>
                    <a:pt x="244" y="2296"/>
                  </a:cubicBezTo>
                  <a:cubicBezTo>
                    <a:pt x="339" y="2296"/>
                    <a:pt x="451" y="2277"/>
                    <a:pt x="508" y="2244"/>
                  </a:cubicBezTo>
                  <a:cubicBezTo>
                    <a:pt x="1705" y="1554"/>
                    <a:pt x="2883" y="864"/>
                    <a:pt x="4080" y="154"/>
                  </a:cubicBezTo>
                  <a:cubicBezTo>
                    <a:pt x="4263" y="44"/>
                    <a:pt x="4161" y="0"/>
                    <a:pt x="4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5487950" y="2765975"/>
              <a:ext cx="58675" cy="96225"/>
            </a:xfrm>
            <a:custGeom>
              <a:avLst/>
              <a:gdLst/>
              <a:ahLst/>
              <a:cxnLst/>
              <a:rect l="l" t="t" r="r" b="b"/>
              <a:pathLst>
                <a:path w="2347" h="3849" extrusionOk="0">
                  <a:moveTo>
                    <a:pt x="389" y="1"/>
                  </a:moveTo>
                  <a:cubicBezTo>
                    <a:pt x="206" y="1"/>
                    <a:pt x="0" y="117"/>
                    <a:pt x="67" y="251"/>
                  </a:cubicBezTo>
                  <a:lnTo>
                    <a:pt x="1752" y="3742"/>
                  </a:lnTo>
                  <a:cubicBezTo>
                    <a:pt x="1786" y="3817"/>
                    <a:pt x="1869" y="3848"/>
                    <a:pt x="1960" y="3848"/>
                  </a:cubicBezTo>
                  <a:cubicBezTo>
                    <a:pt x="2138" y="3848"/>
                    <a:pt x="2347" y="3727"/>
                    <a:pt x="2280" y="3579"/>
                  </a:cubicBezTo>
                  <a:lnTo>
                    <a:pt x="615" y="108"/>
                  </a:lnTo>
                  <a:cubicBezTo>
                    <a:pt x="574" y="32"/>
                    <a:pt x="485"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5467300" y="2781850"/>
              <a:ext cx="100000" cy="64225"/>
            </a:xfrm>
            <a:custGeom>
              <a:avLst/>
              <a:gdLst/>
              <a:ahLst/>
              <a:cxnLst/>
              <a:rect l="l" t="t" r="r" b="b"/>
              <a:pathLst>
                <a:path w="4000" h="2569" extrusionOk="0">
                  <a:moveTo>
                    <a:pt x="3843" y="1"/>
                  </a:moveTo>
                  <a:cubicBezTo>
                    <a:pt x="3725" y="1"/>
                    <a:pt x="3546" y="38"/>
                    <a:pt x="3491" y="82"/>
                  </a:cubicBezTo>
                  <a:cubicBezTo>
                    <a:pt x="2355" y="874"/>
                    <a:pt x="1238" y="1666"/>
                    <a:pt x="122" y="2457"/>
                  </a:cubicBezTo>
                  <a:cubicBezTo>
                    <a:pt x="0" y="2538"/>
                    <a:pt x="76" y="2569"/>
                    <a:pt x="195" y="2569"/>
                  </a:cubicBezTo>
                  <a:cubicBezTo>
                    <a:pt x="315" y="2569"/>
                    <a:pt x="477" y="2538"/>
                    <a:pt x="528" y="2498"/>
                  </a:cubicBezTo>
                  <a:cubicBezTo>
                    <a:pt x="1644" y="1706"/>
                    <a:pt x="2781" y="915"/>
                    <a:pt x="3897" y="103"/>
                  </a:cubicBezTo>
                  <a:cubicBezTo>
                    <a:pt x="4000" y="28"/>
                    <a:pt x="3944" y="1"/>
                    <a:pt x="3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FFFFF"/>
        </a:solidFill>
        <a:effectLst/>
      </p:bgPr>
    </p:bg>
    <p:spTree>
      <p:nvGrpSpPr>
        <p:cNvPr id="1" name="Shape 564"/>
        <p:cNvGrpSpPr/>
        <p:nvPr/>
      </p:nvGrpSpPr>
      <p:grpSpPr>
        <a:xfrm>
          <a:off x="0" y="0"/>
          <a:ext cx="0" cy="0"/>
          <a:chOff x="0" y="0"/>
          <a:chExt cx="0" cy="0"/>
        </a:xfrm>
      </p:grpSpPr>
      <p:grpSp>
        <p:nvGrpSpPr>
          <p:cNvPr id="565" name="Google Shape;565;p34"/>
          <p:cNvGrpSpPr/>
          <p:nvPr/>
        </p:nvGrpSpPr>
        <p:grpSpPr>
          <a:xfrm>
            <a:off x="0" y="0"/>
            <a:ext cx="10751875" cy="7578965"/>
            <a:chOff x="0" y="0"/>
            <a:chExt cx="10751875" cy="7578965"/>
          </a:xfrm>
        </p:grpSpPr>
        <p:sp>
          <p:nvSpPr>
            <p:cNvPr id="566" name="Google Shape;566;p34"/>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568" name="Google Shape;568;p34"/>
          <p:cNvSpPr txBox="1">
            <a:spLocks noGrp="1"/>
          </p:cNvSpPr>
          <p:nvPr>
            <p:ph type="title"/>
          </p:nvPr>
        </p:nvSpPr>
        <p:spPr>
          <a:xfrm>
            <a:off x="310447" y="1812541"/>
            <a:ext cx="4729800" cy="2178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69" name="Google Shape;569;p34"/>
          <p:cNvSpPr txBox="1">
            <a:spLocks noGrp="1"/>
          </p:cNvSpPr>
          <p:nvPr>
            <p:ph type="subTitle" idx="1"/>
          </p:nvPr>
        </p:nvSpPr>
        <p:spPr>
          <a:xfrm>
            <a:off x="310447" y="4120005"/>
            <a:ext cx="4729800" cy="18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570" name="Google Shape;570;p34"/>
          <p:cNvGrpSpPr/>
          <p:nvPr/>
        </p:nvGrpSpPr>
        <p:grpSpPr>
          <a:xfrm rot="-7022986">
            <a:off x="8023823" y="-1123641"/>
            <a:ext cx="994929" cy="3626405"/>
            <a:chOff x="1327600" y="2400500"/>
            <a:chExt cx="274350" cy="999975"/>
          </a:xfrm>
        </p:grpSpPr>
        <p:sp>
          <p:nvSpPr>
            <p:cNvPr id="571" name="Google Shape;571;p34"/>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34"/>
          <p:cNvGrpSpPr/>
          <p:nvPr/>
        </p:nvGrpSpPr>
        <p:grpSpPr>
          <a:xfrm>
            <a:off x="870518" y="5782619"/>
            <a:ext cx="2505547" cy="1238958"/>
            <a:chOff x="7130625" y="528900"/>
            <a:chExt cx="2873993" cy="1421150"/>
          </a:xfrm>
        </p:grpSpPr>
        <p:sp>
          <p:nvSpPr>
            <p:cNvPr id="579" name="Google Shape;579;p34"/>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4"/>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4"/>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4"/>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4"/>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4"/>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4"/>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4"/>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FFFFFF"/>
        </a:solidFill>
        <a:effectLst/>
      </p:bgPr>
    </p:bg>
    <p:spTree>
      <p:nvGrpSpPr>
        <p:cNvPr id="1" name="Shape 594"/>
        <p:cNvGrpSpPr/>
        <p:nvPr/>
      </p:nvGrpSpPr>
      <p:grpSpPr>
        <a:xfrm>
          <a:off x="0" y="0"/>
          <a:ext cx="0" cy="0"/>
          <a:chOff x="0" y="0"/>
          <a:chExt cx="0" cy="0"/>
        </a:xfrm>
      </p:grpSpPr>
      <p:grpSp>
        <p:nvGrpSpPr>
          <p:cNvPr id="595" name="Google Shape;595;p35"/>
          <p:cNvGrpSpPr/>
          <p:nvPr/>
        </p:nvGrpSpPr>
        <p:grpSpPr>
          <a:xfrm>
            <a:off x="0" y="0"/>
            <a:ext cx="10751875" cy="7578965"/>
            <a:chOff x="0" y="0"/>
            <a:chExt cx="10751875" cy="7578965"/>
          </a:xfrm>
        </p:grpSpPr>
        <p:sp>
          <p:nvSpPr>
            <p:cNvPr id="596" name="Google Shape;596;p35"/>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598" name="Google Shape;598;p35"/>
          <p:cNvSpPr txBox="1">
            <a:spLocks noGrp="1"/>
          </p:cNvSpPr>
          <p:nvPr>
            <p:ph type="body" idx="1"/>
          </p:nvPr>
        </p:nvSpPr>
        <p:spPr>
          <a:xfrm>
            <a:off x="364468" y="6218168"/>
            <a:ext cx="7014300" cy="8895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a:lvl1pPr>
          </a:lstStyle>
          <a:p>
            <a:endParaRPr/>
          </a:p>
        </p:txBody>
      </p:sp>
      <p:grpSp>
        <p:nvGrpSpPr>
          <p:cNvPr id="599" name="Google Shape;599;p35"/>
          <p:cNvGrpSpPr/>
          <p:nvPr/>
        </p:nvGrpSpPr>
        <p:grpSpPr>
          <a:xfrm>
            <a:off x="4211240" y="-398692"/>
            <a:ext cx="2114690" cy="2004633"/>
            <a:chOff x="7337625" y="835175"/>
            <a:chExt cx="1450206" cy="1374731"/>
          </a:xfrm>
        </p:grpSpPr>
        <p:sp>
          <p:nvSpPr>
            <p:cNvPr id="600" name="Google Shape;600;p35"/>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35"/>
          <p:cNvGrpSpPr/>
          <p:nvPr/>
        </p:nvGrpSpPr>
        <p:grpSpPr>
          <a:xfrm rot="-3992550">
            <a:off x="8855993" y="4759557"/>
            <a:ext cx="666190" cy="3278547"/>
            <a:chOff x="1327600" y="2400500"/>
            <a:chExt cx="183700" cy="904050"/>
          </a:xfrm>
        </p:grpSpPr>
        <p:sp>
          <p:nvSpPr>
            <p:cNvPr id="651" name="Google Shape;651;p35"/>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rgbClr val="FFFFFF"/>
        </a:solidFill>
        <a:effectLst/>
      </p:bgPr>
    </p:bg>
    <p:spTree>
      <p:nvGrpSpPr>
        <p:cNvPr id="1" name="Shape 656"/>
        <p:cNvGrpSpPr/>
        <p:nvPr/>
      </p:nvGrpSpPr>
      <p:grpSpPr>
        <a:xfrm>
          <a:off x="0" y="0"/>
          <a:ext cx="0" cy="0"/>
          <a:chOff x="0" y="0"/>
          <a:chExt cx="0" cy="0"/>
        </a:xfrm>
      </p:grpSpPr>
      <p:grpSp>
        <p:nvGrpSpPr>
          <p:cNvPr id="657" name="Google Shape;657;p36"/>
          <p:cNvGrpSpPr/>
          <p:nvPr/>
        </p:nvGrpSpPr>
        <p:grpSpPr>
          <a:xfrm>
            <a:off x="0" y="0"/>
            <a:ext cx="10751875" cy="7578965"/>
            <a:chOff x="0" y="0"/>
            <a:chExt cx="10751875" cy="7578965"/>
          </a:xfrm>
        </p:grpSpPr>
        <p:sp>
          <p:nvSpPr>
            <p:cNvPr id="658" name="Google Shape;658;p36"/>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6"/>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660" name="Google Shape;660;p36"/>
          <p:cNvSpPr txBox="1">
            <a:spLocks noGrp="1"/>
          </p:cNvSpPr>
          <p:nvPr>
            <p:ph type="title" hasCustomPrompt="1"/>
          </p:nvPr>
        </p:nvSpPr>
        <p:spPr>
          <a:xfrm>
            <a:off x="364468" y="1625801"/>
            <a:ext cx="9963000" cy="2886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61" name="Google Shape;661;p36"/>
          <p:cNvSpPr txBox="1">
            <a:spLocks noGrp="1"/>
          </p:cNvSpPr>
          <p:nvPr>
            <p:ph type="subTitle" idx="1"/>
          </p:nvPr>
        </p:nvSpPr>
        <p:spPr>
          <a:xfrm>
            <a:off x="1353600" y="4375766"/>
            <a:ext cx="7984800" cy="57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000">
                <a:latin typeface="Roboto"/>
                <a:ea typeface="Roboto"/>
                <a:cs typeface="Roboto"/>
                <a:sym typeface="Roboto"/>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662" name="Google Shape;662;p36"/>
          <p:cNvGrpSpPr/>
          <p:nvPr/>
        </p:nvGrpSpPr>
        <p:grpSpPr>
          <a:xfrm>
            <a:off x="1457318" y="5775109"/>
            <a:ext cx="1855063" cy="1803871"/>
            <a:chOff x="2078825" y="3242350"/>
            <a:chExt cx="1899318" cy="1846904"/>
          </a:xfrm>
        </p:grpSpPr>
        <p:sp>
          <p:nvSpPr>
            <p:cNvPr id="663" name="Google Shape;663;p36"/>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6"/>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6"/>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6"/>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6"/>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6"/>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6"/>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6"/>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6"/>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6"/>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6"/>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6"/>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6"/>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6"/>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6"/>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 name="Google Shape;678;p36"/>
          <p:cNvSpPr/>
          <p:nvPr/>
        </p:nvSpPr>
        <p:spPr>
          <a:xfrm>
            <a:off x="8417153" y="452730"/>
            <a:ext cx="2065984" cy="2144889"/>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79"/>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1">
  <p:cSld name="CUSTOM_1">
    <p:bg>
      <p:bgPr>
        <a:solidFill>
          <a:srgbClr val="FFFFFF"/>
        </a:solidFill>
        <a:effectLst/>
      </p:bgPr>
    </p:bg>
    <p:spTree>
      <p:nvGrpSpPr>
        <p:cNvPr id="1" name="Shape 680"/>
        <p:cNvGrpSpPr/>
        <p:nvPr/>
      </p:nvGrpSpPr>
      <p:grpSpPr>
        <a:xfrm>
          <a:off x="0" y="0"/>
          <a:ext cx="0" cy="0"/>
          <a:chOff x="0" y="0"/>
          <a:chExt cx="0" cy="0"/>
        </a:xfrm>
      </p:grpSpPr>
      <p:grpSp>
        <p:nvGrpSpPr>
          <p:cNvPr id="681" name="Google Shape;681;p38"/>
          <p:cNvGrpSpPr/>
          <p:nvPr/>
        </p:nvGrpSpPr>
        <p:grpSpPr>
          <a:xfrm>
            <a:off x="0" y="0"/>
            <a:ext cx="3575075" cy="7578965"/>
            <a:chOff x="0" y="0"/>
            <a:chExt cx="3552693" cy="7578965"/>
          </a:xfrm>
        </p:grpSpPr>
        <p:sp>
          <p:nvSpPr>
            <p:cNvPr id="682" name="Google Shape;682;p38"/>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8"/>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38"/>
          <p:cNvGrpSpPr/>
          <p:nvPr/>
        </p:nvGrpSpPr>
        <p:grpSpPr>
          <a:xfrm>
            <a:off x="7150525" y="0"/>
            <a:ext cx="3575075" cy="7578965"/>
            <a:chOff x="0" y="0"/>
            <a:chExt cx="3552693" cy="7578965"/>
          </a:xfrm>
        </p:grpSpPr>
        <p:sp>
          <p:nvSpPr>
            <p:cNvPr id="685" name="Google Shape;685;p38"/>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8"/>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 name="Google Shape;687;p38"/>
          <p:cNvGrpSpPr/>
          <p:nvPr/>
        </p:nvGrpSpPr>
        <p:grpSpPr>
          <a:xfrm>
            <a:off x="3575325" y="0"/>
            <a:ext cx="3575075" cy="7578965"/>
            <a:chOff x="0" y="0"/>
            <a:chExt cx="3552693" cy="7578965"/>
          </a:xfrm>
        </p:grpSpPr>
        <p:sp>
          <p:nvSpPr>
            <p:cNvPr id="688" name="Google Shape;688;p38"/>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8"/>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 name="Google Shape;690;p38"/>
          <p:cNvSpPr txBox="1">
            <a:spLocks noGrp="1"/>
          </p:cNvSpPr>
          <p:nvPr>
            <p:ph type="title"/>
          </p:nvPr>
        </p:nvSpPr>
        <p:spPr>
          <a:xfrm>
            <a:off x="3879600" y="492175"/>
            <a:ext cx="2995800" cy="143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39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691" name="Google Shape;691;p38"/>
          <p:cNvSpPr txBox="1">
            <a:spLocks noGrp="1"/>
          </p:cNvSpPr>
          <p:nvPr>
            <p:ph type="title" idx="2"/>
          </p:nvPr>
        </p:nvSpPr>
        <p:spPr>
          <a:xfrm>
            <a:off x="420899" y="492175"/>
            <a:ext cx="28131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692" name="Google Shape;692;p38"/>
          <p:cNvSpPr txBox="1">
            <a:spLocks noGrp="1"/>
          </p:cNvSpPr>
          <p:nvPr>
            <p:ph type="title" idx="3"/>
          </p:nvPr>
        </p:nvSpPr>
        <p:spPr>
          <a:xfrm>
            <a:off x="7488000" y="492175"/>
            <a:ext cx="28419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grpSp>
        <p:nvGrpSpPr>
          <p:cNvPr id="693" name="Google Shape;693;p38"/>
          <p:cNvGrpSpPr/>
          <p:nvPr/>
        </p:nvGrpSpPr>
        <p:grpSpPr>
          <a:xfrm rot="-2700000">
            <a:off x="6875353" y="4405340"/>
            <a:ext cx="828164" cy="3018563"/>
            <a:chOff x="1327600" y="2400500"/>
            <a:chExt cx="274350" cy="999975"/>
          </a:xfrm>
        </p:grpSpPr>
        <p:sp>
          <p:nvSpPr>
            <p:cNvPr id="694" name="Google Shape;694;p38"/>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8"/>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8"/>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8"/>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38"/>
          <p:cNvGrpSpPr/>
          <p:nvPr/>
        </p:nvGrpSpPr>
        <p:grpSpPr>
          <a:xfrm>
            <a:off x="9171743" y="6533969"/>
            <a:ext cx="2505547" cy="1238958"/>
            <a:chOff x="7130625" y="528900"/>
            <a:chExt cx="2873993" cy="1421150"/>
          </a:xfrm>
        </p:grpSpPr>
        <p:sp>
          <p:nvSpPr>
            <p:cNvPr id="702" name="Google Shape;702;p38"/>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8"/>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8"/>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8"/>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8"/>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8"/>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8"/>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8"/>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8"/>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8"/>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8"/>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8"/>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8"/>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8"/>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38"/>
          <p:cNvGrpSpPr/>
          <p:nvPr/>
        </p:nvGrpSpPr>
        <p:grpSpPr>
          <a:xfrm rot="777384">
            <a:off x="254346" y="5972008"/>
            <a:ext cx="2994252" cy="1415478"/>
            <a:chOff x="406408" y="5819957"/>
            <a:chExt cx="2994378" cy="1415537"/>
          </a:xfrm>
        </p:grpSpPr>
        <p:sp>
          <p:nvSpPr>
            <p:cNvPr id="718" name="Google Shape;718;p38"/>
            <p:cNvSpPr/>
            <p:nvPr/>
          </p:nvSpPr>
          <p:spPr>
            <a:xfrm rot="-907006">
              <a:off x="2435881" y="5904882"/>
              <a:ext cx="816600" cy="124568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 name="Google Shape;719;p38"/>
            <p:cNvGrpSpPr/>
            <p:nvPr/>
          </p:nvGrpSpPr>
          <p:grpSpPr>
            <a:xfrm rot="-6228428">
              <a:off x="1393687" y="5230386"/>
              <a:ext cx="752164" cy="2623001"/>
              <a:chOff x="1327600" y="2400500"/>
              <a:chExt cx="274350" cy="956700"/>
            </a:xfrm>
          </p:grpSpPr>
          <p:sp>
            <p:nvSpPr>
              <p:cNvPr id="720" name="Google Shape;720;p38"/>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8"/>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8"/>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8"/>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CUSTOM_2">
    <p:bg>
      <p:bgPr>
        <a:solidFill>
          <a:srgbClr val="FFFFFF"/>
        </a:solidFill>
        <a:effectLst/>
      </p:bgPr>
    </p:bg>
    <p:spTree>
      <p:nvGrpSpPr>
        <p:cNvPr id="1" name="Shape 726"/>
        <p:cNvGrpSpPr/>
        <p:nvPr/>
      </p:nvGrpSpPr>
      <p:grpSpPr>
        <a:xfrm>
          <a:off x="0" y="0"/>
          <a:ext cx="0" cy="0"/>
          <a:chOff x="0" y="0"/>
          <a:chExt cx="0" cy="0"/>
        </a:xfrm>
      </p:grpSpPr>
      <p:grpSp>
        <p:nvGrpSpPr>
          <p:cNvPr id="727" name="Google Shape;727;p39"/>
          <p:cNvGrpSpPr/>
          <p:nvPr/>
        </p:nvGrpSpPr>
        <p:grpSpPr>
          <a:xfrm>
            <a:off x="0" y="0"/>
            <a:ext cx="10751875" cy="7578965"/>
            <a:chOff x="0" y="0"/>
            <a:chExt cx="10751875" cy="7578965"/>
          </a:xfrm>
        </p:grpSpPr>
        <p:sp>
          <p:nvSpPr>
            <p:cNvPr id="728" name="Google Shape;728;p39"/>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9"/>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730" name="Google Shape;730;p39"/>
          <p:cNvSpPr txBox="1">
            <a:spLocks noGrp="1"/>
          </p:cNvSpPr>
          <p:nvPr>
            <p:ph type="title"/>
          </p:nvPr>
        </p:nvSpPr>
        <p:spPr>
          <a:xfrm>
            <a:off x="362100" y="492175"/>
            <a:ext cx="9990000" cy="78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4300">
                <a:solidFill>
                  <a:srgbClr val="513F31"/>
                </a:solidFill>
              </a:defRPr>
            </a:lvl1pPr>
            <a:lvl2pPr lvl="1" algn="ctr" rtl="0">
              <a:spcBef>
                <a:spcPts val="0"/>
              </a:spcBef>
              <a:spcAft>
                <a:spcPts val="0"/>
              </a:spcAft>
              <a:buClr>
                <a:schemeClr val="accent1"/>
              </a:buClr>
              <a:buSzPts val="3300"/>
              <a:buNone/>
              <a:defRPr>
                <a:solidFill>
                  <a:schemeClr val="accent1"/>
                </a:solidFill>
              </a:defRPr>
            </a:lvl2pPr>
            <a:lvl3pPr lvl="2" algn="ctr" rtl="0">
              <a:spcBef>
                <a:spcPts val="0"/>
              </a:spcBef>
              <a:spcAft>
                <a:spcPts val="0"/>
              </a:spcAft>
              <a:buClr>
                <a:schemeClr val="accent1"/>
              </a:buClr>
              <a:buSzPts val="3300"/>
              <a:buNone/>
              <a:defRPr>
                <a:solidFill>
                  <a:schemeClr val="accent1"/>
                </a:solidFill>
              </a:defRPr>
            </a:lvl3pPr>
            <a:lvl4pPr lvl="3" algn="ctr" rtl="0">
              <a:spcBef>
                <a:spcPts val="0"/>
              </a:spcBef>
              <a:spcAft>
                <a:spcPts val="0"/>
              </a:spcAft>
              <a:buClr>
                <a:schemeClr val="accent1"/>
              </a:buClr>
              <a:buSzPts val="3300"/>
              <a:buNone/>
              <a:defRPr>
                <a:solidFill>
                  <a:schemeClr val="accent1"/>
                </a:solidFill>
              </a:defRPr>
            </a:lvl4pPr>
            <a:lvl5pPr lvl="4" algn="ctr" rtl="0">
              <a:spcBef>
                <a:spcPts val="0"/>
              </a:spcBef>
              <a:spcAft>
                <a:spcPts val="0"/>
              </a:spcAft>
              <a:buClr>
                <a:schemeClr val="accent1"/>
              </a:buClr>
              <a:buSzPts val="3300"/>
              <a:buNone/>
              <a:defRPr>
                <a:solidFill>
                  <a:schemeClr val="accent1"/>
                </a:solidFill>
              </a:defRPr>
            </a:lvl5pPr>
            <a:lvl6pPr lvl="5" algn="ctr" rtl="0">
              <a:spcBef>
                <a:spcPts val="0"/>
              </a:spcBef>
              <a:spcAft>
                <a:spcPts val="0"/>
              </a:spcAft>
              <a:buClr>
                <a:schemeClr val="accent1"/>
              </a:buClr>
              <a:buSzPts val="3300"/>
              <a:buNone/>
              <a:defRPr>
                <a:solidFill>
                  <a:schemeClr val="accent1"/>
                </a:solidFill>
              </a:defRPr>
            </a:lvl6pPr>
            <a:lvl7pPr lvl="6" algn="ctr" rtl="0">
              <a:spcBef>
                <a:spcPts val="0"/>
              </a:spcBef>
              <a:spcAft>
                <a:spcPts val="0"/>
              </a:spcAft>
              <a:buClr>
                <a:schemeClr val="accent1"/>
              </a:buClr>
              <a:buSzPts val="3300"/>
              <a:buNone/>
              <a:defRPr>
                <a:solidFill>
                  <a:schemeClr val="accent1"/>
                </a:solidFill>
              </a:defRPr>
            </a:lvl7pPr>
            <a:lvl8pPr lvl="7" algn="ctr" rtl="0">
              <a:spcBef>
                <a:spcPts val="0"/>
              </a:spcBef>
              <a:spcAft>
                <a:spcPts val="0"/>
              </a:spcAft>
              <a:buClr>
                <a:schemeClr val="accent1"/>
              </a:buClr>
              <a:buSzPts val="3300"/>
              <a:buNone/>
              <a:defRPr>
                <a:solidFill>
                  <a:schemeClr val="accent1"/>
                </a:solidFill>
              </a:defRPr>
            </a:lvl8pPr>
            <a:lvl9pPr lvl="8" algn="ctr" rtl="0">
              <a:spcBef>
                <a:spcPts val="0"/>
              </a:spcBef>
              <a:spcAft>
                <a:spcPts val="0"/>
              </a:spcAft>
              <a:buClr>
                <a:schemeClr val="accent1"/>
              </a:buClr>
              <a:buSzPts val="3300"/>
              <a:buNone/>
              <a:defRPr>
                <a:solidFill>
                  <a:schemeClr val="accent1"/>
                </a:solidFill>
              </a:defRPr>
            </a:lvl9pPr>
          </a:lstStyle>
          <a:p>
            <a:endParaRPr/>
          </a:p>
        </p:txBody>
      </p:sp>
      <p:grpSp>
        <p:nvGrpSpPr>
          <p:cNvPr id="731" name="Google Shape;731;p39"/>
          <p:cNvGrpSpPr/>
          <p:nvPr/>
        </p:nvGrpSpPr>
        <p:grpSpPr>
          <a:xfrm>
            <a:off x="139929" y="378201"/>
            <a:ext cx="2690217" cy="1255353"/>
            <a:chOff x="957404" y="587826"/>
            <a:chExt cx="2690217" cy="1255353"/>
          </a:xfrm>
        </p:grpSpPr>
        <p:sp>
          <p:nvSpPr>
            <p:cNvPr id="732" name="Google Shape;732;p39"/>
            <p:cNvSpPr/>
            <p:nvPr/>
          </p:nvSpPr>
          <p:spPr>
            <a:xfrm>
              <a:off x="957404" y="770901"/>
              <a:ext cx="2243242" cy="1072279"/>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 name="Google Shape;733;p39"/>
            <p:cNvGrpSpPr/>
            <p:nvPr/>
          </p:nvGrpSpPr>
          <p:grpSpPr>
            <a:xfrm rot="-2700000">
              <a:off x="3270554" y="650426"/>
              <a:ext cx="309410" cy="319523"/>
              <a:chOff x="1378425" y="2400500"/>
              <a:chExt cx="102500" cy="105850"/>
            </a:xfrm>
          </p:grpSpPr>
          <p:sp>
            <p:nvSpPr>
              <p:cNvPr id="734" name="Google Shape;734;p39"/>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9"/>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 name="Google Shape;736;p39"/>
          <p:cNvGrpSpPr/>
          <p:nvPr/>
        </p:nvGrpSpPr>
        <p:grpSpPr>
          <a:xfrm>
            <a:off x="4650825" y="6451488"/>
            <a:ext cx="1450206" cy="1374731"/>
            <a:chOff x="7337625" y="835175"/>
            <a:chExt cx="1450206" cy="1374731"/>
          </a:xfrm>
        </p:grpSpPr>
        <p:sp>
          <p:nvSpPr>
            <p:cNvPr id="737" name="Google Shape;737;p39"/>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9"/>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9"/>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9"/>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9"/>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9"/>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9"/>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9"/>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9"/>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9"/>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9"/>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9"/>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9"/>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9"/>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9"/>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9"/>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9"/>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9"/>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9"/>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9"/>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9"/>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9"/>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9"/>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9"/>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9"/>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9"/>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9"/>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9"/>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9"/>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9"/>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9"/>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9"/>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9"/>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9"/>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9"/>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9"/>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9"/>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9"/>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9"/>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9"/>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9"/>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9"/>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9"/>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9"/>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9"/>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9"/>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9"/>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9"/>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9"/>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9"/>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39"/>
          <p:cNvSpPr/>
          <p:nvPr/>
        </p:nvSpPr>
        <p:spPr>
          <a:xfrm>
            <a:off x="-875672" y="652080"/>
            <a:ext cx="2065984" cy="2144889"/>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3">
  <p:cSld name="CUSTOM_2_2">
    <p:bg>
      <p:bgPr>
        <a:solidFill>
          <a:srgbClr val="FFFFFF"/>
        </a:solidFill>
        <a:effectLst/>
      </p:bgPr>
    </p:bg>
    <p:spTree>
      <p:nvGrpSpPr>
        <p:cNvPr id="1" name="Shape 788"/>
        <p:cNvGrpSpPr/>
        <p:nvPr/>
      </p:nvGrpSpPr>
      <p:grpSpPr>
        <a:xfrm>
          <a:off x="0" y="0"/>
          <a:ext cx="0" cy="0"/>
          <a:chOff x="0" y="0"/>
          <a:chExt cx="0" cy="0"/>
        </a:xfrm>
      </p:grpSpPr>
      <p:grpSp>
        <p:nvGrpSpPr>
          <p:cNvPr id="789" name="Google Shape;789;p40"/>
          <p:cNvGrpSpPr/>
          <p:nvPr/>
        </p:nvGrpSpPr>
        <p:grpSpPr>
          <a:xfrm>
            <a:off x="0" y="0"/>
            <a:ext cx="10751875" cy="7578965"/>
            <a:chOff x="0" y="0"/>
            <a:chExt cx="10751875" cy="7578965"/>
          </a:xfrm>
        </p:grpSpPr>
        <p:sp>
          <p:nvSpPr>
            <p:cNvPr id="790" name="Google Shape;790;p40"/>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0"/>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792" name="Google Shape;792;p40"/>
          <p:cNvSpPr txBox="1">
            <a:spLocks noGrp="1"/>
          </p:cNvSpPr>
          <p:nvPr>
            <p:ph type="title"/>
          </p:nvPr>
        </p:nvSpPr>
        <p:spPr>
          <a:xfrm>
            <a:off x="362100" y="492175"/>
            <a:ext cx="9990000" cy="72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chemeClr val="accent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rgbClr val="FFFFFF"/>
        </a:solidFill>
        <a:effectLst/>
      </p:bgPr>
    </p:bg>
    <p:spTree>
      <p:nvGrpSpPr>
        <p:cNvPr id="1" name="Shape 40"/>
        <p:cNvGrpSpPr/>
        <p:nvPr/>
      </p:nvGrpSpPr>
      <p:grpSpPr>
        <a:xfrm>
          <a:off x="0" y="0"/>
          <a:ext cx="0" cy="0"/>
          <a:chOff x="0" y="0"/>
          <a:chExt cx="0" cy="0"/>
        </a:xfrm>
      </p:grpSpPr>
      <p:grpSp>
        <p:nvGrpSpPr>
          <p:cNvPr id="41" name="Google Shape;41;p5"/>
          <p:cNvGrpSpPr/>
          <p:nvPr/>
        </p:nvGrpSpPr>
        <p:grpSpPr>
          <a:xfrm>
            <a:off x="-29" y="0"/>
            <a:ext cx="10692054" cy="7578965"/>
            <a:chOff x="-29" y="0"/>
            <a:chExt cx="10692054" cy="7578965"/>
          </a:xfrm>
        </p:grpSpPr>
        <p:sp>
          <p:nvSpPr>
            <p:cNvPr id="42" name="Google Shape;42;p5"/>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44" name="Google Shape;44;p5"/>
          <p:cNvSpPr txBox="1">
            <a:spLocks noGrp="1"/>
          </p:cNvSpPr>
          <p:nvPr>
            <p:ph type="title"/>
          </p:nvPr>
        </p:nvSpPr>
        <p:spPr>
          <a:xfrm>
            <a:off x="502275" y="492175"/>
            <a:ext cx="4843800" cy="469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33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5" name="Google Shape;45;p5"/>
          <p:cNvSpPr txBox="1">
            <a:spLocks noGrp="1"/>
          </p:cNvSpPr>
          <p:nvPr>
            <p:ph type="title" idx="2"/>
          </p:nvPr>
        </p:nvSpPr>
        <p:spPr>
          <a:xfrm>
            <a:off x="502275" y="3425875"/>
            <a:ext cx="4843800" cy="469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33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6" name="Google Shape;46;p5"/>
          <p:cNvSpPr txBox="1">
            <a:spLocks noGrp="1"/>
          </p:cNvSpPr>
          <p:nvPr>
            <p:ph type="body" idx="1"/>
          </p:nvPr>
        </p:nvSpPr>
        <p:spPr>
          <a:xfrm>
            <a:off x="502275" y="1183375"/>
            <a:ext cx="9518100" cy="4302900"/>
          </a:xfrm>
          <a:prstGeom prst="rect">
            <a:avLst/>
          </a:prstGeom>
        </p:spPr>
        <p:txBody>
          <a:bodyPr spcFirstLastPara="1" wrap="square" lIns="91425" tIns="91425" rIns="91425" bIns="91425" anchor="t" anchorCtr="0">
            <a:noAutofit/>
          </a:bodyPr>
          <a:lstStyle>
            <a:lvl1pPr marL="457200" lvl="0" indent="-274320" rtl="0">
              <a:lnSpc>
                <a:spcPct val="80000"/>
              </a:lnSpc>
              <a:spcBef>
                <a:spcPts val="0"/>
              </a:spcBef>
              <a:spcAft>
                <a:spcPts val="0"/>
              </a:spcAft>
              <a:buSzPts val="720"/>
              <a:buChar char="●"/>
              <a:defRPr sz="1420"/>
            </a:lvl1pPr>
            <a:lvl2pPr marL="914400" lvl="1" indent="-264160" rtl="0">
              <a:spcBef>
                <a:spcPts val="0"/>
              </a:spcBef>
              <a:spcAft>
                <a:spcPts val="0"/>
              </a:spcAft>
              <a:buSzPts val="560"/>
              <a:buChar char="○"/>
              <a:defRPr/>
            </a:lvl2pPr>
            <a:lvl3pPr marL="1371600" lvl="2" indent="-264160" rtl="0">
              <a:spcBef>
                <a:spcPts val="0"/>
              </a:spcBef>
              <a:spcAft>
                <a:spcPts val="0"/>
              </a:spcAft>
              <a:buSzPts val="560"/>
              <a:buChar char="■"/>
              <a:defRPr/>
            </a:lvl3pPr>
            <a:lvl4pPr marL="1828800" lvl="3" indent="-264160" rtl="0">
              <a:spcBef>
                <a:spcPts val="0"/>
              </a:spcBef>
              <a:spcAft>
                <a:spcPts val="0"/>
              </a:spcAft>
              <a:buSzPts val="560"/>
              <a:buChar char="●"/>
              <a:defRPr/>
            </a:lvl4pPr>
            <a:lvl5pPr marL="2286000" lvl="4" indent="-264160" rtl="0">
              <a:spcBef>
                <a:spcPts val="0"/>
              </a:spcBef>
              <a:spcAft>
                <a:spcPts val="0"/>
              </a:spcAft>
              <a:buSzPts val="560"/>
              <a:buChar char="○"/>
              <a:defRPr/>
            </a:lvl5pPr>
            <a:lvl6pPr marL="2743200" lvl="5" indent="-264160" rtl="0">
              <a:spcBef>
                <a:spcPts val="0"/>
              </a:spcBef>
              <a:spcAft>
                <a:spcPts val="0"/>
              </a:spcAft>
              <a:buSzPts val="560"/>
              <a:buChar char="■"/>
              <a:defRPr/>
            </a:lvl6pPr>
            <a:lvl7pPr marL="3200400" lvl="6" indent="-264160" rtl="0">
              <a:spcBef>
                <a:spcPts val="0"/>
              </a:spcBef>
              <a:spcAft>
                <a:spcPts val="0"/>
              </a:spcAft>
              <a:buSzPts val="560"/>
              <a:buChar char="●"/>
              <a:defRPr/>
            </a:lvl7pPr>
            <a:lvl8pPr marL="3657600" lvl="7" indent="-264159" rtl="0">
              <a:spcBef>
                <a:spcPts val="0"/>
              </a:spcBef>
              <a:spcAft>
                <a:spcPts val="0"/>
              </a:spcAft>
              <a:buSzPts val="560"/>
              <a:buChar char="○"/>
              <a:defRPr/>
            </a:lvl8pPr>
            <a:lvl9pPr marL="4114800" lvl="8" indent="-264159" rtl="0">
              <a:spcBef>
                <a:spcPts val="0"/>
              </a:spcBef>
              <a:spcAft>
                <a:spcPts val="0"/>
              </a:spcAft>
              <a:buSzPts val="560"/>
              <a:buChar char="■"/>
              <a:defRPr/>
            </a:lvl9pPr>
          </a:lstStyle>
          <a:p>
            <a:endParaRPr/>
          </a:p>
        </p:txBody>
      </p:sp>
      <p:sp>
        <p:nvSpPr>
          <p:cNvPr id="47" name="Google Shape;47;p5"/>
          <p:cNvSpPr txBox="1">
            <a:spLocks noGrp="1"/>
          </p:cNvSpPr>
          <p:nvPr>
            <p:ph type="body" idx="3"/>
          </p:nvPr>
        </p:nvSpPr>
        <p:spPr>
          <a:xfrm>
            <a:off x="502275" y="4865751"/>
            <a:ext cx="9963000" cy="15921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grpSp>
        <p:nvGrpSpPr>
          <p:cNvPr id="48" name="Google Shape;48;p5"/>
          <p:cNvGrpSpPr/>
          <p:nvPr/>
        </p:nvGrpSpPr>
        <p:grpSpPr>
          <a:xfrm>
            <a:off x="8434318" y="768194"/>
            <a:ext cx="2505547" cy="1238958"/>
            <a:chOff x="7130625" y="528900"/>
            <a:chExt cx="2873993" cy="1421150"/>
          </a:xfrm>
        </p:grpSpPr>
        <p:sp>
          <p:nvSpPr>
            <p:cNvPr id="49" name="Google Shape;49;p5"/>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5"/>
          <p:cNvGrpSpPr/>
          <p:nvPr/>
        </p:nvGrpSpPr>
        <p:grpSpPr>
          <a:xfrm rot="-3413565">
            <a:off x="7732388" y="4120916"/>
            <a:ext cx="994918" cy="3626366"/>
            <a:chOff x="1327600" y="2400500"/>
            <a:chExt cx="274350" cy="999975"/>
          </a:xfrm>
        </p:grpSpPr>
        <p:sp>
          <p:nvSpPr>
            <p:cNvPr id="65" name="Google Shape;65;p5"/>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72;p5"/>
          <p:cNvSpPr/>
          <p:nvPr/>
        </p:nvSpPr>
        <p:spPr>
          <a:xfrm>
            <a:off x="8988761" y="4047954"/>
            <a:ext cx="1184013" cy="1806216"/>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4">
  <p:cSld name="CUSTOM_2_1">
    <p:bg>
      <p:bgPr>
        <a:solidFill>
          <a:srgbClr val="FFFFFF"/>
        </a:solidFill>
        <a:effectLst/>
      </p:bgPr>
    </p:bg>
    <p:spTree>
      <p:nvGrpSpPr>
        <p:cNvPr id="1" name="Shape 793"/>
        <p:cNvGrpSpPr/>
        <p:nvPr/>
      </p:nvGrpSpPr>
      <p:grpSpPr>
        <a:xfrm>
          <a:off x="0" y="0"/>
          <a:ext cx="0" cy="0"/>
          <a:chOff x="0" y="0"/>
          <a:chExt cx="0" cy="0"/>
        </a:xfrm>
      </p:grpSpPr>
      <p:grpSp>
        <p:nvGrpSpPr>
          <p:cNvPr id="794" name="Google Shape;794;p41"/>
          <p:cNvGrpSpPr/>
          <p:nvPr/>
        </p:nvGrpSpPr>
        <p:grpSpPr>
          <a:xfrm>
            <a:off x="0" y="0"/>
            <a:ext cx="10751875" cy="7578965"/>
            <a:chOff x="0" y="0"/>
            <a:chExt cx="10751875" cy="7578965"/>
          </a:xfrm>
        </p:grpSpPr>
        <p:sp>
          <p:nvSpPr>
            <p:cNvPr id="795" name="Google Shape;795;p41"/>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1"/>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797" name="Google Shape;797;p41"/>
          <p:cNvSpPr txBox="1">
            <a:spLocks noGrp="1"/>
          </p:cNvSpPr>
          <p:nvPr>
            <p:ph type="title"/>
          </p:nvPr>
        </p:nvSpPr>
        <p:spPr>
          <a:xfrm>
            <a:off x="362100" y="492175"/>
            <a:ext cx="9990000" cy="78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rgbClr val="513F3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5">
  <p:cSld name="CUSTOM_2_1_1">
    <p:bg>
      <p:bgPr>
        <a:solidFill>
          <a:srgbClr val="FFFFFF"/>
        </a:solidFill>
        <a:effectLst/>
      </p:bgPr>
    </p:bg>
    <p:spTree>
      <p:nvGrpSpPr>
        <p:cNvPr id="1" name="Shape 798"/>
        <p:cNvGrpSpPr/>
        <p:nvPr/>
      </p:nvGrpSpPr>
      <p:grpSpPr>
        <a:xfrm>
          <a:off x="0" y="0"/>
          <a:ext cx="0" cy="0"/>
          <a:chOff x="0" y="0"/>
          <a:chExt cx="0" cy="0"/>
        </a:xfrm>
      </p:grpSpPr>
      <p:grpSp>
        <p:nvGrpSpPr>
          <p:cNvPr id="799" name="Google Shape;799;p42"/>
          <p:cNvGrpSpPr/>
          <p:nvPr/>
        </p:nvGrpSpPr>
        <p:grpSpPr>
          <a:xfrm>
            <a:off x="0" y="0"/>
            <a:ext cx="10751875" cy="7578965"/>
            <a:chOff x="0" y="0"/>
            <a:chExt cx="10751875" cy="7578965"/>
          </a:xfrm>
        </p:grpSpPr>
        <p:sp>
          <p:nvSpPr>
            <p:cNvPr id="800" name="Google Shape;800;p42"/>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2"/>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802" name="Google Shape;802;p42"/>
          <p:cNvSpPr txBox="1">
            <a:spLocks noGrp="1"/>
          </p:cNvSpPr>
          <p:nvPr>
            <p:ph type="title"/>
          </p:nvPr>
        </p:nvSpPr>
        <p:spPr>
          <a:xfrm>
            <a:off x="362100" y="492175"/>
            <a:ext cx="9990000" cy="8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4300">
                <a:solidFill>
                  <a:schemeClr val="accent1"/>
                </a:solidFill>
              </a:defRPr>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
        <p:nvSpPr>
          <p:cNvPr id="803" name="Google Shape;803;p42"/>
          <p:cNvSpPr/>
          <p:nvPr/>
        </p:nvSpPr>
        <p:spPr>
          <a:xfrm>
            <a:off x="7347658" y="2046728"/>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 name="Google Shape;804;p42"/>
          <p:cNvGrpSpPr/>
          <p:nvPr/>
        </p:nvGrpSpPr>
        <p:grpSpPr>
          <a:xfrm>
            <a:off x="-573032" y="807769"/>
            <a:ext cx="2505547" cy="1238958"/>
            <a:chOff x="7130625" y="528900"/>
            <a:chExt cx="2873993" cy="1421150"/>
          </a:xfrm>
        </p:grpSpPr>
        <p:sp>
          <p:nvSpPr>
            <p:cNvPr id="805" name="Google Shape;805;p42"/>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2"/>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2"/>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2"/>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2"/>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2"/>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2"/>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2"/>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2"/>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2"/>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2"/>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2"/>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2"/>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2"/>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2"/>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42"/>
          <p:cNvGrpSpPr/>
          <p:nvPr/>
        </p:nvGrpSpPr>
        <p:grpSpPr>
          <a:xfrm rot="-3528394">
            <a:off x="7065977" y="3331821"/>
            <a:ext cx="646798" cy="3183188"/>
            <a:chOff x="1327600" y="2400500"/>
            <a:chExt cx="183700" cy="904050"/>
          </a:xfrm>
        </p:grpSpPr>
        <p:sp>
          <p:nvSpPr>
            <p:cNvPr id="821" name="Google Shape;821;p42"/>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2"/>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2"/>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2"/>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hanks 1">
  <p:cSld name="TITLE_1_1">
    <p:bg>
      <p:bgPr>
        <a:solidFill>
          <a:srgbClr val="FFFFFF"/>
        </a:solidFill>
        <a:effectLst/>
      </p:bgPr>
    </p:bg>
    <p:spTree>
      <p:nvGrpSpPr>
        <p:cNvPr id="1" name="Shape 826"/>
        <p:cNvGrpSpPr/>
        <p:nvPr/>
      </p:nvGrpSpPr>
      <p:grpSpPr>
        <a:xfrm>
          <a:off x="0" y="0"/>
          <a:ext cx="0" cy="0"/>
          <a:chOff x="0" y="0"/>
          <a:chExt cx="0" cy="0"/>
        </a:xfrm>
      </p:grpSpPr>
      <p:grpSp>
        <p:nvGrpSpPr>
          <p:cNvPr id="827" name="Google Shape;827;p43"/>
          <p:cNvGrpSpPr/>
          <p:nvPr/>
        </p:nvGrpSpPr>
        <p:grpSpPr>
          <a:xfrm>
            <a:off x="0" y="0"/>
            <a:ext cx="10751875" cy="7578965"/>
            <a:chOff x="0" y="0"/>
            <a:chExt cx="10751875" cy="7578965"/>
          </a:xfrm>
        </p:grpSpPr>
        <p:sp>
          <p:nvSpPr>
            <p:cNvPr id="828" name="Google Shape;828;p43"/>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3"/>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830" name="Google Shape;830;p43"/>
          <p:cNvSpPr txBox="1">
            <a:spLocks noGrp="1"/>
          </p:cNvSpPr>
          <p:nvPr>
            <p:ph type="ctrTitle"/>
          </p:nvPr>
        </p:nvSpPr>
        <p:spPr>
          <a:xfrm>
            <a:off x="2127150" y="1257125"/>
            <a:ext cx="6437700" cy="163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10000">
                <a:solidFill>
                  <a:schemeClr val="accen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31" name="Google Shape;831;p43"/>
          <p:cNvSpPr txBox="1">
            <a:spLocks noGrp="1"/>
          </p:cNvSpPr>
          <p:nvPr>
            <p:ph type="subTitle" idx="1"/>
          </p:nvPr>
        </p:nvSpPr>
        <p:spPr>
          <a:xfrm>
            <a:off x="3343675" y="2818038"/>
            <a:ext cx="4004700" cy="14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832" name="Google Shape;832;p43"/>
          <p:cNvGrpSpPr/>
          <p:nvPr/>
        </p:nvGrpSpPr>
        <p:grpSpPr>
          <a:xfrm rot="-3528394">
            <a:off x="8839727" y="2591321"/>
            <a:ext cx="646798" cy="3183188"/>
            <a:chOff x="1327600" y="2400500"/>
            <a:chExt cx="183700" cy="904050"/>
          </a:xfrm>
        </p:grpSpPr>
        <p:sp>
          <p:nvSpPr>
            <p:cNvPr id="833" name="Google Shape;833;p43"/>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3"/>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3"/>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3"/>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3"/>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43"/>
          <p:cNvGrpSpPr/>
          <p:nvPr/>
        </p:nvGrpSpPr>
        <p:grpSpPr>
          <a:xfrm>
            <a:off x="8438060" y="260436"/>
            <a:ext cx="1450129" cy="1410111"/>
            <a:chOff x="2078825" y="3242350"/>
            <a:chExt cx="1899318" cy="1846904"/>
          </a:xfrm>
        </p:grpSpPr>
        <p:sp>
          <p:nvSpPr>
            <p:cNvPr id="839" name="Google Shape;839;p43"/>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3"/>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3"/>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3"/>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3"/>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3"/>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3"/>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3"/>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3"/>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3"/>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3"/>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3"/>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3"/>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3"/>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3"/>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 name="Google Shape;854;p43"/>
          <p:cNvSpPr txBox="1"/>
          <p:nvPr/>
        </p:nvSpPr>
        <p:spPr>
          <a:xfrm>
            <a:off x="2749500" y="5389925"/>
            <a:ext cx="5193000" cy="6156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200">
                <a:solidFill>
                  <a:schemeClr val="dk1"/>
                </a:solidFill>
                <a:latin typeface="Arvo"/>
                <a:ea typeface="Arvo"/>
                <a:cs typeface="Arvo"/>
                <a:sym typeface="Arvo"/>
              </a:rPr>
              <a:t>CREDITS: This presentation template was created by </a:t>
            </a:r>
            <a:r>
              <a:rPr lang="en" sz="1200">
                <a:solidFill>
                  <a:schemeClr val="dk1"/>
                </a:solidFill>
                <a:uFill>
                  <a:noFill/>
                </a:uFill>
                <a:latin typeface="Arvo"/>
                <a:ea typeface="Arvo"/>
                <a:cs typeface="Arvo"/>
                <a:sym typeface="Arvo"/>
                <a:hlinkClick r:id="rId2">
                  <a:extLst>
                    <a:ext uri="{A12FA001-AC4F-418D-AE19-62706E023703}">
                      <ahyp:hlinkClr xmlns:ahyp="http://schemas.microsoft.com/office/drawing/2018/hyperlinkcolor" val="tx"/>
                    </a:ext>
                  </a:extLst>
                </a:hlinkClick>
              </a:rPr>
              <a:t>Slidesgo</a:t>
            </a:r>
            <a:r>
              <a:rPr lang="en" sz="1200">
                <a:solidFill>
                  <a:schemeClr val="dk1"/>
                </a:solidFill>
                <a:latin typeface="Arvo"/>
                <a:ea typeface="Arvo"/>
                <a:cs typeface="Arvo"/>
                <a:sym typeface="Arvo"/>
              </a:rPr>
              <a:t>, including icons by </a:t>
            </a:r>
            <a:r>
              <a:rPr lang="en" sz="1200">
                <a:solidFill>
                  <a:schemeClr val="dk1"/>
                </a:solidFill>
                <a:uFill>
                  <a:noFill/>
                </a:uFill>
                <a:latin typeface="Arvo"/>
                <a:ea typeface="Arvo"/>
                <a:cs typeface="Arvo"/>
                <a:sym typeface="Arvo"/>
                <a:hlinkClick r:id="rId3">
                  <a:extLst>
                    <a:ext uri="{A12FA001-AC4F-418D-AE19-62706E023703}">
                      <ahyp:hlinkClr xmlns:ahyp="http://schemas.microsoft.com/office/drawing/2018/hyperlinkcolor" val="tx"/>
                    </a:ext>
                  </a:extLst>
                </a:hlinkClick>
              </a:rPr>
              <a:t>Flaticon</a:t>
            </a:r>
            <a:r>
              <a:rPr lang="en" sz="1200">
                <a:solidFill>
                  <a:schemeClr val="dk1"/>
                </a:solidFill>
                <a:latin typeface="Arvo"/>
                <a:ea typeface="Arvo"/>
                <a:cs typeface="Arvo"/>
                <a:sym typeface="Arvo"/>
              </a:rPr>
              <a:t> and infographics &amp; images by </a:t>
            </a:r>
            <a:r>
              <a:rPr lang="en" sz="1200">
                <a:solidFill>
                  <a:schemeClr val="dk1"/>
                </a:solidFill>
                <a:uFill>
                  <a:noFill/>
                </a:uFill>
                <a:latin typeface="Arvo"/>
                <a:ea typeface="Arvo"/>
                <a:cs typeface="Arvo"/>
                <a:sym typeface="Arvo"/>
                <a:hlinkClick r:id="rId4">
                  <a:extLst>
                    <a:ext uri="{A12FA001-AC4F-418D-AE19-62706E023703}">
                      <ahyp:hlinkClr xmlns:ahyp="http://schemas.microsoft.com/office/drawing/2018/hyperlinkcolor" val="tx"/>
                    </a:ext>
                  </a:extLst>
                </a:hlinkClick>
              </a:rPr>
              <a:t>Freepik</a:t>
            </a:r>
            <a:endParaRPr sz="1200">
              <a:solidFill>
                <a:schemeClr val="dk1"/>
              </a:solidFill>
              <a:highlight>
                <a:srgbClr val="DFDEFC"/>
              </a:highlight>
              <a:latin typeface="Arvo"/>
              <a:ea typeface="Arvo"/>
              <a:cs typeface="Arvo"/>
              <a:sym typeface="Arvo"/>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p:cSld name="CUSTOM">
    <p:bg>
      <p:bgPr>
        <a:solidFill>
          <a:srgbClr val="FFFFFF"/>
        </a:solidFill>
        <a:effectLst/>
      </p:bgPr>
    </p:bg>
    <p:spTree>
      <p:nvGrpSpPr>
        <p:cNvPr id="1" name="Shape 855"/>
        <p:cNvGrpSpPr/>
        <p:nvPr/>
      </p:nvGrpSpPr>
      <p:grpSpPr>
        <a:xfrm>
          <a:off x="0" y="0"/>
          <a:ext cx="0" cy="0"/>
          <a:chOff x="0" y="0"/>
          <a:chExt cx="0" cy="0"/>
        </a:xfrm>
      </p:grpSpPr>
      <p:grpSp>
        <p:nvGrpSpPr>
          <p:cNvPr id="856" name="Google Shape;856;p44"/>
          <p:cNvGrpSpPr/>
          <p:nvPr/>
        </p:nvGrpSpPr>
        <p:grpSpPr>
          <a:xfrm>
            <a:off x="0" y="0"/>
            <a:ext cx="10751875" cy="7578965"/>
            <a:chOff x="0" y="0"/>
            <a:chExt cx="10751875" cy="7578965"/>
          </a:xfrm>
        </p:grpSpPr>
        <p:sp>
          <p:nvSpPr>
            <p:cNvPr id="857" name="Google Shape;857;p44"/>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4"/>
            <p:cNvSpPr/>
            <p:nvPr/>
          </p:nvSpPr>
          <p:spPr>
            <a:xfrm>
              <a:off x="59821"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859" name="Google Shape;859;p44"/>
          <p:cNvGrpSpPr/>
          <p:nvPr/>
        </p:nvGrpSpPr>
        <p:grpSpPr>
          <a:xfrm rot="3528394" flipH="1">
            <a:off x="1113602" y="1425896"/>
            <a:ext cx="646798" cy="3183188"/>
            <a:chOff x="1327600" y="2400500"/>
            <a:chExt cx="183700" cy="904050"/>
          </a:xfrm>
        </p:grpSpPr>
        <p:sp>
          <p:nvSpPr>
            <p:cNvPr id="860" name="Google Shape;860;p44"/>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4"/>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4"/>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4"/>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4"/>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44"/>
          <p:cNvGrpSpPr/>
          <p:nvPr/>
        </p:nvGrpSpPr>
        <p:grpSpPr>
          <a:xfrm>
            <a:off x="4937927" y="6009686"/>
            <a:ext cx="3289285" cy="1626506"/>
            <a:chOff x="7130625" y="528900"/>
            <a:chExt cx="2873993" cy="1421150"/>
          </a:xfrm>
        </p:grpSpPr>
        <p:sp>
          <p:nvSpPr>
            <p:cNvPr id="866" name="Google Shape;866;p44"/>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4"/>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4"/>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4"/>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4"/>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4"/>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4"/>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4"/>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4"/>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4"/>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4"/>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4"/>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4"/>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4"/>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4"/>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44"/>
          <p:cNvGrpSpPr/>
          <p:nvPr/>
        </p:nvGrpSpPr>
        <p:grpSpPr>
          <a:xfrm>
            <a:off x="2339737" y="-673798"/>
            <a:ext cx="2167623" cy="2054811"/>
            <a:chOff x="7337625" y="835175"/>
            <a:chExt cx="1450206" cy="1374731"/>
          </a:xfrm>
        </p:grpSpPr>
        <p:sp>
          <p:nvSpPr>
            <p:cNvPr id="882" name="Google Shape;882;p44"/>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4"/>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4"/>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4"/>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4"/>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4"/>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4"/>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4"/>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4"/>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4"/>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4"/>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4"/>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4"/>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4"/>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4"/>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4"/>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4"/>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rgbClr val="FFFFFF"/>
        </a:solidFill>
        <a:effectLst/>
      </p:bgPr>
    </p:bg>
    <p:spTree>
      <p:nvGrpSpPr>
        <p:cNvPr id="1" name="Shape 73"/>
        <p:cNvGrpSpPr/>
        <p:nvPr/>
      </p:nvGrpSpPr>
      <p:grpSpPr>
        <a:xfrm>
          <a:off x="0" y="0"/>
          <a:ext cx="0" cy="0"/>
          <a:chOff x="0" y="0"/>
          <a:chExt cx="0" cy="0"/>
        </a:xfrm>
      </p:grpSpPr>
      <p:grpSp>
        <p:nvGrpSpPr>
          <p:cNvPr id="74" name="Google Shape;74;p6"/>
          <p:cNvGrpSpPr/>
          <p:nvPr/>
        </p:nvGrpSpPr>
        <p:grpSpPr>
          <a:xfrm>
            <a:off x="7150525" y="0"/>
            <a:ext cx="3575075" cy="7578965"/>
            <a:chOff x="0" y="0"/>
            <a:chExt cx="3552693" cy="7578965"/>
          </a:xfrm>
        </p:grpSpPr>
        <p:sp>
          <p:nvSpPr>
            <p:cNvPr id="75" name="Google Shape;75;p6"/>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6"/>
          <p:cNvGrpSpPr/>
          <p:nvPr/>
        </p:nvGrpSpPr>
        <p:grpSpPr>
          <a:xfrm>
            <a:off x="3575325" y="0"/>
            <a:ext cx="3575075" cy="7578965"/>
            <a:chOff x="0" y="0"/>
            <a:chExt cx="3552693" cy="7578965"/>
          </a:xfrm>
        </p:grpSpPr>
        <p:sp>
          <p:nvSpPr>
            <p:cNvPr id="78" name="Google Shape;78;p6"/>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6"/>
          <p:cNvGrpSpPr/>
          <p:nvPr/>
        </p:nvGrpSpPr>
        <p:grpSpPr>
          <a:xfrm>
            <a:off x="0" y="0"/>
            <a:ext cx="3575075" cy="7578965"/>
            <a:chOff x="0" y="0"/>
            <a:chExt cx="3552693" cy="7578965"/>
          </a:xfrm>
        </p:grpSpPr>
        <p:sp>
          <p:nvSpPr>
            <p:cNvPr id="81" name="Google Shape;81;p6"/>
            <p:cNvSpPr/>
            <p:nvPr/>
          </p:nvSpPr>
          <p:spPr>
            <a:xfrm>
              <a:off x="0" y="0"/>
              <a:ext cx="3552693"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59416" y="101169"/>
              <a:ext cx="3436481"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6"/>
          <p:cNvGrpSpPr/>
          <p:nvPr/>
        </p:nvGrpSpPr>
        <p:grpSpPr>
          <a:xfrm>
            <a:off x="-417375" y="6288388"/>
            <a:ext cx="1450206" cy="1374731"/>
            <a:chOff x="7337625" y="835175"/>
            <a:chExt cx="1450206" cy="1374731"/>
          </a:xfrm>
        </p:grpSpPr>
        <p:sp>
          <p:nvSpPr>
            <p:cNvPr id="84" name="Google Shape;84;p6"/>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6"/>
          <p:cNvGrpSpPr/>
          <p:nvPr/>
        </p:nvGrpSpPr>
        <p:grpSpPr>
          <a:xfrm>
            <a:off x="5847294" y="371275"/>
            <a:ext cx="2583807" cy="1192395"/>
            <a:chOff x="4499600" y="2605200"/>
            <a:chExt cx="1207725" cy="557350"/>
          </a:xfrm>
        </p:grpSpPr>
        <p:sp>
          <p:nvSpPr>
            <p:cNvPr id="135" name="Google Shape;135;p6"/>
            <p:cNvSpPr/>
            <p:nvPr/>
          </p:nvSpPr>
          <p:spPr>
            <a:xfrm>
              <a:off x="4499600" y="2605200"/>
              <a:ext cx="467375" cy="485225"/>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5434825" y="2746850"/>
              <a:ext cx="272500" cy="415700"/>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4968975" y="2806725"/>
              <a:ext cx="507475" cy="242575"/>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4884725" y="2866850"/>
              <a:ext cx="49325" cy="97375"/>
            </a:xfrm>
            <a:custGeom>
              <a:avLst/>
              <a:gdLst/>
              <a:ahLst/>
              <a:cxnLst/>
              <a:rect l="l" t="t" r="r" b="b"/>
              <a:pathLst>
                <a:path w="1973" h="3895" extrusionOk="0">
                  <a:moveTo>
                    <a:pt x="408" y="0"/>
                  </a:moveTo>
                  <a:cubicBezTo>
                    <a:pt x="237" y="0"/>
                    <a:pt x="0" y="102"/>
                    <a:pt x="42" y="214"/>
                  </a:cubicBezTo>
                  <a:cubicBezTo>
                    <a:pt x="489" y="1412"/>
                    <a:pt x="935" y="2609"/>
                    <a:pt x="1402" y="3827"/>
                  </a:cubicBezTo>
                  <a:cubicBezTo>
                    <a:pt x="1420" y="3875"/>
                    <a:pt x="1479" y="3895"/>
                    <a:pt x="1552" y="3895"/>
                  </a:cubicBezTo>
                  <a:cubicBezTo>
                    <a:pt x="1724" y="3895"/>
                    <a:pt x="1972" y="3785"/>
                    <a:pt x="1930" y="3685"/>
                  </a:cubicBezTo>
                  <a:cubicBezTo>
                    <a:pt x="1483" y="2467"/>
                    <a:pt x="1016" y="1270"/>
                    <a:pt x="570" y="72"/>
                  </a:cubicBezTo>
                  <a:cubicBezTo>
                    <a:pt x="551" y="21"/>
                    <a:pt x="48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4855825" y="2886625"/>
              <a:ext cx="106575" cy="57425"/>
            </a:xfrm>
            <a:custGeom>
              <a:avLst/>
              <a:gdLst/>
              <a:ahLst/>
              <a:cxnLst/>
              <a:rect l="l" t="t" r="r" b="b"/>
              <a:pathLst>
                <a:path w="4263" h="2297" extrusionOk="0">
                  <a:moveTo>
                    <a:pt x="4019" y="0"/>
                  </a:moveTo>
                  <a:cubicBezTo>
                    <a:pt x="3924" y="0"/>
                    <a:pt x="3812" y="20"/>
                    <a:pt x="3755" y="52"/>
                  </a:cubicBezTo>
                  <a:cubicBezTo>
                    <a:pt x="2578" y="742"/>
                    <a:pt x="1381" y="1453"/>
                    <a:pt x="183" y="2143"/>
                  </a:cubicBezTo>
                  <a:cubicBezTo>
                    <a:pt x="0" y="2253"/>
                    <a:pt x="103" y="2296"/>
                    <a:pt x="244" y="2296"/>
                  </a:cubicBezTo>
                  <a:cubicBezTo>
                    <a:pt x="339" y="2296"/>
                    <a:pt x="451" y="2277"/>
                    <a:pt x="508" y="2244"/>
                  </a:cubicBezTo>
                  <a:cubicBezTo>
                    <a:pt x="1705" y="1554"/>
                    <a:pt x="2883" y="864"/>
                    <a:pt x="4080" y="154"/>
                  </a:cubicBezTo>
                  <a:cubicBezTo>
                    <a:pt x="4263" y="44"/>
                    <a:pt x="4161" y="0"/>
                    <a:pt x="4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5487950" y="2765975"/>
              <a:ext cx="58675" cy="96225"/>
            </a:xfrm>
            <a:custGeom>
              <a:avLst/>
              <a:gdLst/>
              <a:ahLst/>
              <a:cxnLst/>
              <a:rect l="l" t="t" r="r" b="b"/>
              <a:pathLst>
                <a:path w="2347" h="3849" extrusionOk="0">
                  <a:moveTo>
                    <a:pt x="389" y="1"/>
                  </a:moveTo>
                  <a:cubicBezTo>
                    <a:pt x="206" y="1"/>
                    <a:pt x="0" y="117"/>
                    <a:pt x="67" y="251"/>
                  </a:cubicBezTo>
                  <a:lnTo>
                    <a:pt x="1752" y="3742"/>
                  </a:lnTo>
                  <a:cubicBezTo>
                    <a:pt x="1786" y="3817"/>
                    <a:pt x="1869" y="3848"/>
                    <a:pt x="1960" y="3848"/>
                  </a:cubicBezTo>
                  <a:cubicBezTo>
                    <a:pt x="2138" y="3848"/>
                    <a:pt x="2347" y="3727"/>
                    <a:pt x="2280" y="3579"/>
                  </a:cubicBezTo>
                  <a:lnTo>
                    <a:pt x="615" y="108"/>
                  </a:lnTo>
                  <a:cubicBezTo>
                    <a:pt x="574" y="32"/>
                    <a:pt x="485"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5467300" y="2781850"/>
              <a:ext cx="100000" cy="64225"/>
            </a:xfrm>
            <a:custGeom>
              <a:avLst/>
              <a:gdLst/>
              <a:ahLst/>
              <a:cxnLst/>
              <a:rect l="l" t="t" r="r" b="b"/>
              <a:pathLst>
                <a:path w="4000" h="2569" extrusionOk="0">
                  <a:moveTo>
                    <a:pt x="3843" y="1"/>
                  </a:moveTo>
                  <a:cubicBezTo>
                    <a:pt x="3725" y="1"/>
                    <a:pt x="3546" y="38"/>
                    <a:pt x="3491" y="82"/>
                  </a:cubicBezTo>
                  <a:cubicBezTo>
                    <a:pt x="2355" y="874"/>
                    <a:pt x="1238" y="1666"/>
                    <a:pt x="122" y="2457"/>
                  </a:cubicBezTo>
                  <a:cubicBezTo>
                    <a:pt x="0" y="2538"/>
                    <a:pt x="76" y="2569"/>
                    <a:pt x="195" y="2569"/>
                  </a:cubicBezTo>
                  <a:cubicBezTo>
                    <a:pt x="315" y="2569"/>
                    <a:pt x="477" y="2538"/>
                    <a:pt x="528" y="2498"/>
                  </a:cubicBezTo>
                  <a:cubicBezTo>
                    <a:pt x="1644" y="1706"/>
                    <a:pt x="2781" y="915"/>
                    <a:pt x="3897" y="103"/>
                  </a:cubicBezTo>
                  <a:cubicBezTo>
                    <a:pt x="4000" y="28"/>
                    <a:pt x="3944" y="1"/>
                    <a:pt x="3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6"/>
          <p:cNvGrpSpPr/>
          <p:nvPr/>
        </p:nvGrpSpPr>
        <p:grpSpPr>
          <a:xfrm>
            <a:off x="3052072" y="-303514"/>
            <a:ext cx="1450129" cy="1410111"/>
            <a:chOff x="2078825" y="3242350"/>
            <a:chExt cx="1899318" cy="1846904"/>
          </a:xfrm>
        </p:grpSpPr>
        <p:sp>
          <p:nvSpPr>
            <p:cNvPr id="143" name="Google Shape;143;p6"/>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6"/>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6"/>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6"/>
          <p:cNvSpPr txBox="1">
            <a:spLocks noGrp="1"/>
          </p:cNvSpPr>
          <p:nvPr>
            <p:ph type="title"/>
          </p:nvPr>
        </p:nvSpPr>
        <p:spPr>
          <a:xfrm>
            <a:off x="373300" y="2946125"/>
            <a:ext cx="2841900" cy="775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23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159" name="Google Shape;159;p6"/>
          <p:cNvSpPr txBox="1">
            <a:spLocks noGrp="1"/>
          </p:cNvSpPr>
          <p:nvPr>
            <p:ph type="title" idx="2"/>
          </p:nvPr>
        </p:nvSpPr>
        <p:spPr>
          <a:xfrm>
            <a:off x="3932550" y="1191575"/>
            <a:ext cx="2841900" cy="593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
        <p:nvSpPr>
          <p:cNvPr id="160" name="Google Shape;160;p6"/>
          <p:cNvSpPr txBox="1">
            <a:spLocks noGrp="1"/>
          </p:cNvSpPr>
          <p:nvPr>
            <p:ph type="title" idx="3"/>
          </p:nvPr>
        </p:nvSpPr>
        <p:spPr>
          <a:xfrm>
            <a:off x="7571575" y="2413536"/>
            <a:ext cx="2841900" cy="2239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3300"/>
              <a:buNone/>
              <a:defRPr sz="4500">
                <a:solidFill>
                  <a:schemeClr val="accent1"/>
                </a:solidFill>
              </a:defRPr>
            </a:lvl1pPr>
            <a:lvl2pPr lvl="1" rtl="0">
              <a:spcBef>
                <a:spcPts val="0"/>
              </a:spcBef>
              <a:spcAft>
                <a:spcPts val="0"/>
              </a:spcAft>
              <a:buClr>
                <a:schemeClr val="accent1"/>
              </a:buClr>
              <a:buSzPts val="3300"/>
              <a:buNone/>
              <a:defRPr>
                <a:solidFill>
                  <a:schemeClr val="accent1"/>
                </a:solidFill>
              </a:defRPr>
            </a:lvl2pPr>
            <a:lvl3pPr lvl="2" rtl="0">
              <a:spcBef>
                <a:spcPts val="0"/>
              </a:spcBef>
              <a:spcAft>
                <a:spcPts val="0"/>
              </a:spcAft>
              <a:buClr>
                <a:schemeClr val="accent1"/>
              </a:buClr>
              <a:buSzPts val="3300"/>
              <a:buNone/>
              <a:defRPr>
                <a:solidFill>
                  <a:schemeClr val="accent1"/>
                </a:solidFill>
              </a:defRPr>
            </a:lvl3pPr>
            <a:lvl4pPr lvl="3" rtl="0">
              <a:spcBef>
                <a:spcPts val="0"/>
              </a:spcBef>
              <a:spcAft>
                <a:spcPts val="0"/>
              </a:spcAft>
              <a:buClr>
                <a:schemeClr val="accent1"/>
              </a:buClr>
              <a:buSzPts val="3300"/>
              <a:buNone/>
              <a:defRPr>
                <a:solidFill>
                  <a:schemeClr val="accent1"/>
                </a:solidFill>
              </a:defRPr>
            </a:lvl4pPr>
            <a:lvl5pPr lvl="4" rtl="0">
              <a:spcBef>
                <a:spcPts val="0"/>
              </a:spcBef>
              <a:spcAft>
                <a:spcPts val="0"/>
              </a:spcAft>
              <a:buClr>
                <a:schemeClr val="accent1"/>
              </a:buClr>
              <a:buSzPts val="3300"/>
              <a:buNone/>
              <a:defRPr>
                <a:solidFill>
                  <a:schemeClr val="accent1"/>
                </a:solidFill>
              </a:defRPr>
            </a:lvl5pPr>
            <a:lvl6pPr lvl="5" rtl="0">
              <a:spcBef>
                <a:spcPts val="0"/>
              </a:spcBef>
              <a:spcAft>
                <a:spcPts val="0"/>
              </a:spcAft>
              <a:buClr>
                <a:schemeClr val="accent1"/>
              </a:buClr>
              <a:buSzPts val="3300"/>
              <a:buNone/>
              <a:defRPr>
                <a:solidFill>
                  <a:schemeClr val="accent1"/>
                </a:solidFill>
              </a:defRPr>
            </a:lvl6pPr>
            <a:lvl7pPr lvl="6" rtl="0">
              <a:spcBef>
                <a:spcPts val="0"/>
              </a:spcBef>
              <a:spcAft>
                <a:spcPts val="0"/>
              </a:spcAft>
              <a:buClr>
                <a:schemeClr val="accent1"/>
              </a:buClr>
              <a:buSzPts val="3300"/>
              <a:buNone/>
              <a:defRPr>
                <a:solidFill>
                  <a:schemeClr val="accent1"/>
                </a:solidFill>
              </a:defRPr>
            </a:lvl7pPr>
            <a:lvl8pPr lvl="7" rtl="0">
              <a:spcBef>
                <a:spcPts val="0"/>
              </a:spcBef>
              <a:spcAft>
                <a:spcPts val="0"/>
              </a:spcAft>
              <a:buClr>
                <a:schemeClr val="accent1"/>
              </a:buClr>
              <a:buSzPts val="3300"/>
              <a:buNone/>
              <a:defRPr>
                <a:solidFill>
                  <a:schemeClr val="accent1"/>
                </a:solidFill>
              </a:defRPr>
            </a:lvl8pPr>
            <a:lvl9pPr lvl="8" rtl="0">
              <a:spcBef>
                <a:spcPts val="0"/>
              </a:spcBef>
              <a:spcAft>
                <a:spcPts val="0"/>
              </a:spcAft>
              <a:buClr>
                <a:schemeClr val="accent1"/>
              </a:buClr>
              <a:buSzPts val="3300"/>
              <a:buNone/>
              <a:defRPr>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161"/>
        <p:cNvGrpSpPr/>
        <p:nvPr/>
      </p:nvGrpSpPr>
      <p:grpSpPr>
        <a:xfrm>
          <a:off x="0" y="0"/>
          <a:ext cx="0" cy="0"/>
          <a:chOff x="0" y="0"/>
          <a:chExt cx="0" cy="0"/>
        </a:xfrm>
      </p:grpSpPr>
      <p:sp>
        <p:nvSpPr>
          <p:cNvPr id="162" name="Google Shape;162;p7"/>
          <p:cNvSpPr txBox="1">
            <a:spLocks noGrp="1"/>
          </p:cNvSpPr>
          <p:nvPr>
            <p:ph type="body" idx="1"/>
          </p:nvPr>
        </p:nvSpPr>
        <p:spPr>
          <a:xfrm>
            <a:off x="819300" y="2471300"/>
            <a:ext cx="7457100" cy="32892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Clr>
                <a:schemeClr val="accent2"/>
              </a:buClr>
              <a:buSzPts val="1400"/>
              <a:buChar char="●"/>
              <a:defRPr sz="1600"/>
            </a:lvl1pPr>
            <a:lvl2pPr marL="914400" lvl="1" indent="-264160" rtl="0">
              <a:spcBef>
                <a:spcPts val="0"/>
              </a:spcBef>
              <a:spcAft>
                <a:spcPts val="0"/>
              </a:spcAft>
              <a:buClr>
                <a:schemeClr val="dk2"/>
              </a:buClr>
              <a:buSzPts val="560"/>
              <a:buFont typeface="Roboto"/>
              <a:buChar char="○"/>
              <a:defRPr sz="1620"/>
            </a:lvl2pPr>
            <a:lvl3pPr marL="1371600" lvl="2" indent="-264160" rtl="0">
              <a:spcBef>
                <a:spcPts val="0"/>
              </a:spcBef>
              <a:spcAft>
                <a:spcPts val="0"/>
              </a:spcAft>
              <a:buClr>
                <a:schemeClr val="dk2"/>
              </a:buClr>
              <a:buSzPts val="560"/>
              <a:buFont typeface="Roboto"/>
              <a:buChar char="■"/>
              <a:defRPr/>
            </a:lvl3pPr>
            <a:lvl4pPr marL="1828800" lvl="3" indent="-264160" rtl="0">
              <a:spcBef>
                <a:spcPts val="0"/>
              </a:spcBef>
              <a:spcAft>
                <a:spcPts val="0"/>
              </a:spcAft>
              <a:buClr>
                <a:schemeClr val="dk2"/>
              </a:buClr>
              <a:buSzPts val="560"/>
              <a:buFont typeface="Roboto"/>
              <a:buChar char="●"/>
              <a:defRPr/>
            </a:lvl4pPr>
            <a:lvl5pPr marL="2286000" lvl="4" indent="-264160" rtl="0">
              <a:spcBef>
                <a:spcPts val="0"/>
              </a:spcBef>
              <a:spcAft>
                <a:spcPts val="0"/>
              </a:spcAft>
              <a:buClr>
                <a:schemeClr val="dk2"/>
              </a:buClr>
              <a:buSzPts val="560"/>
              <a:buFont typeface="Roboto"/>
              <a:buChar char="○"/>
              <a:defRPr/>
            </a:lvl5pPr>
            <a:lvl6pPr marL="2743200" lvl="5" indent="-264160" rtl="0">
              <a:spcBef>
                <a:spcPts val="0"/>
              </a:spcBef>
              <a:spcAft>
                <a:spcPts val="0"/>
              </a:spcAft>
              <a:buClr>
                <a:schemeClr val="dk2"/>
              </a:buClr>
              <a:buSzPts val="560"/>
              <a:buFont typeface="Roboto"/>
              <a:buChar char="■"/>
              <a:defRPr/>
            </a:lvl6pPr>
            <a:lvl7pPr marL="3200400" lvl="6" indent="-264160" rtl="0">
              <a:spcBef>
                <a:spcPts val="0"/>
              </a:spcBef>
              <a:spcAft>
                <a:spcPts val="0"/>
              </a:spcAft>
              <a:buClr>
                <a:schemeClr val="dk2"/>
              </a:buClr>
              <a:buSzPts val="560"/>
              <a:buFont typeface="Roboto"/>
              <a:buChar char="●"/>
              <a:defRPr/>
            </a:lvl7pPr>
            <a:lvl8pPr marL="3657600" lvl="7" indent="-264159" rtl="0">
              <a:spcBef>
                <a:spcPts val="0"/>
              </a:spcBef>
              <a:spcAft>
                <a:spcPts val="0"/>
              </a:spcAft>
              <a:buClr>
                <a:schemeClr val="dk2"/>
              </a:buClr>
              <a:buSzPts val="560"/>
              <a:buFont typeface="Roboto"/>
              <a:buChar char="○"/>
              <a:defRPr/>
            </a:lvl8pPr>
            <a:lvl9pPr marL="4114800" lvl="8" indent="-264159" rtl="0">
              <a:spcBef>
                <a:spcPts val="0"/>
              </a:spcBef>
              <a:spcAft>
                <a:spcPts val="0"/>
              </a:spcAft>
              <a:buClr>
                <a:schemeClr val="dk2"/>
              </a:buClr>
              <a:buSzPts val="560"/>
              <a:buFont typeface="Roboto"/>
              <a:buChar char="■"/>
              <a:defRPr/>
            </a:lvl9pPr>
          </a:lstStyle>
          <a:p>
            <a:endParaRPr/>
          </a:p>
        </p:txBody>
      </p:sp>
      <p:sp>
        <p:nvSpPr>
          <p:cNvPr id="163" name="Google Shape;163;p7"/>
          <p:cNvSpPr txBox="1">
            <a:spLocks noGrp="1"/>
          </p:cNvSpPr>
          <p:nvPr>
            <p:ph type="title"/>
          </p:nvPr>
        </p:nvSpPr>
        <p:spPr>
          <a:xfrm>
            <a:off x="819300" y="1570700"/>
            <a:ext cx="57555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4300">
                <a:solidFill>
                  <a:schemeClr val="accent1"/>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FFFFFF"/>
        </a:solidFill>
        <a:effectLst/>
      </p:bgPr>
    </p:bg>
    <p:spTree>
      <p:nvGrpSpPr>
        <p:cNvPr id="1" name="Shape 164"/>
        <p:cNvGrpSpPr/>
        <p:nvPr/>
      </p:nvGrpSpPr>
      <p:grpSpPr>
        <a:xfrm>
          <a:off x="0" y="0"/>
          <a:ext cx="0" cy="0"/>
          <a:chOff x="0" y="0"/>
          <a:chExt cx="0" cy="0"/>
        </a:xfrm>
      </p:grpSpPr>
      <p:grpSp>
        <p:nvGrpSpPr>
          <p:cNvPr id="165" name="Google Shape;165;p8"/>
          <p:cNvGrpSpPr/>
          <p:nvPr/>
        </p:nvGrpSpPr>
        <p:grpSpPr>
          <a:xfrm>
            <a:off x="-29" y="0"/>
            <a:ext cx="10692054" cy="7578965"/>
            <a:chOff x="-29" y="0"/>
            <a:chExt cx="10692054" cy="7578965"/>
          </a:xfrm>
        </p:grpSpPr>
        <p:sp>
          <p:nvSpPr>
            <p:cNvPr id="166" name="Google Shape;166;p8"/>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68" name="Google Shape;168;p8"/>
          <p:cNvSpPr txBox="1">
            <a:spLocks noGrp="1"/>
          </p:cNvSpPr>
          <p:nvPr>
            <p:ph type="title"/>
          </p:nvPr>
        </p:nvSpPr>
        <p:spPr>
          <a:xfrm>
            <a:off x="573245" y="661638"/>
            <a:ext cx="7445700" cy="60129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69" name="Google Shape;169;p8"/>
          <p:cNvSpPr txBox="1">
            <a:spLocks noGrp="1"/>
          </p:cNvSpPr>
          <p:nvPr>
            <p:ph type="sldNum" idx="12"/>
          </p:nvPr>
        </p:nvSpPr>
        <p:spPr>
          <a:xfrm>
            <a:off x="9906772" y="6854072"/>
            <a:ext cx="641400" cy="5784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grpSp>
        <p:nvGrpSpPr>
          <p:cNvPr id="170" name="Google Shape;170;p8"/>
          <p:cNvGrpSpPr/>
          <p:nvPr/>
        </p:nvGrpSpPr>
        <p:grpSpPr>
          <a:xfrm>
            <a:off x="8703555" y="533687"/>
            <a:ext cx="2143713" cy="2120512"/>
            <a:chOff x="4694525" y="1964050"/>
            <a:chExt cx="2005720" cy="1984012"/>
          </a:xfrm>
        </p:grpSpPr>
        <p:sp>
          <p:nvSpPr>
            <p:cNvPr id="171" name="Google Shape;171;p8"/>
            <p:cNvSpPr/>
            <p:nvPr/>
          </p:nvSpPr>
          <p:spPr>
            <a:xfrm>
              <a:off x="4694525" y="1964050"/>
              <a:ext cx="2005720" cy="1984012"/>
            </a:xfrm>
            <a:custGeom>
              <a:avLst/>
              <a:gdLst/>
              <a:ahLst/>
              <a:cxnLst/>
              <a:rect l="l" t="t" r="r" b="b"/>
              <a:pathLst>
                <a:path w="14229" h="14075" extrusionOk="0">
                  <a:moveTo>
                    <a:pt x="1930" y="2477"/>
                  </a:moveTo>
                  <a:cubicBezTo>
                    <a:pt x="1953" y="2442"/>
                    <a:pt x="1965" y="2406"/>
                    <a:pt x="1989" y="2382"/>
                  </a:cubicBezTo>
                  <a:cubicBezTo>
                    <a:pt x="2072" y="2287"/>
                    <a:pt x="2168" y="2204"/>
                    <a:pt x="2251" y="2120"/>
                  </a:cubicBezTo>
                  <a:cubicBezTo>
                    <a:pt x="2537" y="1882"/>
                    <a:pt x="2799" y="1620"/>
                    <a:pt x="3096" y="1394"/>
                  </a:cubicBezTo>
                  <a:cubicBezTo>
                    <a:pt x="3275" y="1239"/>
                    <a:pt x="3513" y="1144"/>
                    <a:pt x="3715" y="1025"/>
                  </a:cubicBezTo>
                  <a:cubicBezTo>
                    <a:pt x="3954" y="882"/>
                    <a:pt x="4204" y="775"/>
                    <a:pt x="4466" y="680"/>
                  </a:cubicBezTo>
                  <a:cubicBezTo>
                    <a:pt x="4692" y="584"/>
                    <a:pt x="4930" y="477"/>
                    <a:pt x="5156" y="394"/>
                  </a:cubicBezTo>
                  <a:cubicBezTo>
                    <a:pt x="5335" y="322"/>
                    <a:pt x="5501" y="263"/>
                    <a:pt x="5680" y="239"/>
                  </a:cubicBezTo>
                  <a:cubicBezTo>
                    <a:pt x="5942" y="191"/>
                    <a:pt x="6204" y="132"/>
                    <a:pt x="6454" y="61"/>
                  </a:cubicBezTo>
                  <a:cubicBezTo>
                    <a:pt x="6490" y="49"/>
                    <a:pt x="6525" y="61"/>
                    <a:pt x="6561" y="61"/>
                  </a:cubicBezTo>
                  <a:cubicBezTo>
                    <a:pt x="6680" y="49"/>
                    <a:pt x="6799" y="25"/>
                    <a:pt x="6918" y="13"/>
                  </a:cubicBezTo>
                  <a:cubicBezTo>
                    <a:pt x="6966" y="13"/>
                    <a:pt x="7014" y="13"/>
                    <a:pt x="7061" y="13"/>
                  </a:cubicBezTo>
                  <a:cubicBezTo>
                    <a:pt x="7216" y="13"/>
                    <a:pt x="7371" y="13"/>
                    <a:pt x="7514" y="13"/>
                  </a:cubicBezTo>
                  <a:cubicBezTo>
                    <a:pt x="7549" y="13"/>
                    <a:pt x="7573" y="1"/>
                    <a:pt x="7609" y="13"/>
                  </a:cubicBezTo>
                  <a:cubicBezTo>
                    <a:pt x="7883" y="61"/>
                    <a:pt x="8157" y="120"/>
                    <a:pt x="8442" y="168"/>
                  </a:cubicBezTo>
                  <a:cubicBezTo>
                    <a:pt x="8704" y="227"/>
                    <a:pt x="8954" y="287"/>
                    <a:pt x="9216" y="322"/>
                  </a:cubicBezTo>
                  <a:cubicBezTo>
                    <a:pt x="9490" y="370"/>
                    <a:pt x="9716" y="513"/>
                    <a:pt x="9954" y="596"/>
                  </a:cubicBezTo>
                  <a:cubicBezTo>
                    <a:pt x="10133" y="656"/>
                    <a:pt x="10288" y="715"/>
                    <a:pt x="10419" y="823"/>
                  </a:cubicBezTo>
                  <a:cubicBezTo>
                    <a:pt x="10526" y="906"/>
                    <a:pt x="10669" y="918"/>
                    <a:pt x="10776" y="989"/>
                  </a:cubicBezTo>
                  <a:cubicBezTo>
                    <a:pt x="10883" y="1073"/>
                    <a:pt x="11002" y="1156"/>
                    <a:pt x="11121" y="1227"/>
                  </a:cubicBezTo>
                  <a:cubicBezTo>
                    <a:pt x="11121" y="1239"/>
                    <a:pt x="11133" y="1239"/>
                    <a:pt x="11145" y="1239"/>
                  </a:cubicBezTo>
                  <a:cubicBezTo>
                    <a:pt x="11359" y="1418"/>
                    <a:pt x="11597" y="1584"/>
                    <a:pt x="11800" y="1775"/>
                  </a:cubicBezTo>
                  <a:cubicBezTo>
                    <a:pt x="12086" y="2061"/>
                    <a:pt x="12359" y="2370"/>
                    <a:pt x="12633" y="2680"/>
                  </a:cubicBezTo>
                  <a:cubicBezTo>
                    <a:pt x="12788" y="2847"/>
                    <a:pt x="12943" y="3025"/>
                    <a:pt x="13074" y="3216"/>
                  </a:cubicBezTo>
                  <a:cubicBezTo>
                    <a:pt x="13145" y="3335"/>
                    <a:pt x="13252" y="3442"/>
                    <a:pt x="13288" y="3573"/>
                  </a:cubicBezTo>
                  <a:cubicBezTo>
                    <a:pt x="13348" y="3751"/>
                    <a:pt x="13455" y="3894"/>
                    <a:pt x="13550" y="4061"/>
                  </a:cubicBezTo>
                  <a:cubicBezTo>
                    <a:pt x="13633" y="4216"/>
                    <a:pt x="13705" y="4382"/>
                    <a:pt x="13705" y="4573"/>
                  </a:cubicBezTo>
                  <a:cubicBezTo>
                    <a:pt x="13705" y="4597"/>
                    <a:pt x="13729" y="4621"/>
                    <a:pt x="13752" y="4644"/>
                  </a:cubicBezTo>
                  <a:cubicBezTo>
                    <a:pt x="13812" y="4704"/>
                    <a:pt x="13800" y="4763"/>
                    <a:pt x="13776" y="4799"/>
                  </a:cubicBezTo>
                  <a:cubicBezTo>
                    <a:pt x="13812" y="4835"/>
                    <a:pt x="13872" y="4859"/>
                    <a:pt x="13883" y="4906"/>
                  </a:cubicBezTo>
                  <a:cubicBezTo>
                    <a:pt x="13943" y="5061"/>
                    <a:pt x="13991" y="5228"/>
                    <a:pt x="14038" y="5383"/>
                  </a:cubicBezTo>
                  <a:cubicBezTo>
                    <a:pt x="14086" y="5549"/>
                    <a:pt x="14110" y="5704"/>
                    <a:pt x="14145" y="5871"/>
                  </a:cubicBezTo>
                  <a:cubicBezTo>
                    <a:pt x="14169" y="6061"/>
                    <a:pt x="14217" y="6252"/>
                    <a:pt x="14217" y="6442"/>
                  </a:cubicBezTo>
                  <a:cubicBezTo>
                    <a:pt x="14229" y="6811"/>
                    <a:pt x="14217" y="7180"/>
                    <a:pt x="14205" y="7550"/>
                  </a:cubicBezTo>
                  <a:cubicBezTo>
                    <a:pt x="14205" y="7728"/>
                    <a:pt x="14181" y="7907"/>
                    <a:pt x="14157" y="8085"/>
                  </a:cubicBezTo>
                  <a:cubicBezTo>
                    <a:pt x="14122" y="8264"/>
                    <a:pt x="14086" y="8442"/>
                    <a:pt x="14038" y="8621"/>
                  </a:cubicBezTo>
                  <a:cubicBezTo>
                    <a:pt x="14002" y="8764"/>
                    <a:pt x="13979" y="8919"/>
                    <a:pt x="13931" y="9062"/>
                  </a:cubicBezTo>
                  <a:cubicBezTo>
                    <a:pt x="13848" y="9276"/>
                    <a:pt x="13752" y="9502"/>
                    <a:pt x="13657" y="9716"/>
                  </a:cubicBezTo>
                  <a:cubicBezTo>
                    <a:pt x="13574" y="9883"/>
                    <a:pt x="13467" y="10038"/>
                    <a:pt x="13383" y="10205"/>
                  </a:cubicBezTo>
                  <a:cubicBezTo>
                    <a:pt x="13300" y="10419"/>
                    <a:pt x="13133" y="10586"/>
                    <a:pt x="13026" y="10788"/>
                  </a:cubicBezTo>
                  <a:cubicBezTo>
                    <a:pt x="12919" y="10979"/>
                    <a:pt x="12764" y="11133"/>
                    <a:pt x="12633" y="11300"/>
                  </a:cubicBezTo>
                  <a:cubicBezTo>
                    <a:pt x="12526" y="11431"/>
                    <a:pt x="12443" y="11586"/>
                    <a:pt x="12336" y="11729"/>
                  </a:cubicBezTo>
                  <a:cubicBezTo>
                    <a:pt x="12276" y="11812"/>
                    <a:pt x="12193" y="11883"/>
                    <a:pt x="12109" y="11967"/>
                  </a:cubicBezTo>
                  <a:cubicBezTo>
                    <a:pt x="11978" y="12098"/>
                    <a:pt x="11847" y="12229"/>
                    <a:pt x="11693" y="12348"/>
                  </a:cubicBezTo>
                  <a:cubicBezTo>
                    <a:pt x="11597" y="12431"/>
                    <a:pt x="11490" y="12491"/>
                    <a:pt x="11383" y="12562"/>
                  </a:cubicBezTo>
                  <a:cubicBezTo>
                    <a:pt x="11157" y="12741"/>
                    <a:pt x="10954" y="12955"/>
                    <a:pt x="10704" y="13110"/>
                  </a:cubicBezTo>
                  <a:cubicBezTo>
                    <a:pt x="10407" y="13300"/>
                    <a:pt x="10073" y="13443"/>
                    <a:pt x="9740" y="13598"/>
                  </a:cubicBezTo>
                  <a:cubicBezTo>
                    <a:pt x="9597" y="13669"/>
                    <a:pt x="9442" y="13717"/>
                    <a:pt x="9288" y="13753"/>
                  </a:cubicBezTo>
                  <a:cubicBezTo>
                    <a:pt x="9049" y="13824"/>
                    <a:pt x="8799" y="13884"/>
                    <a:pt x="8549" y="13943"/>
                  </a:cubicBezTo>
                  <a:cubicBezTo>
                    <a:pt x="8371" y="13979"/>
                    <a:pt x="8180" y="14027"/>
                    <a:pt x="8002" y="14050"/>
                  </a:cubicBezTo>
                  <a:cubicBezTo>
                    <a:pt x="7895" y="14062"/>
                    <a:pt x="7776" y="14038"/>
                    <a:pt x="7668" y="14038"/>
                  </a:cubicBezTo>
                  <a:cubicBezTo>
                    <a:pt x="7609" y="14038"/>
                    <a:pt x="7549" y="14050"/>
                    <a:pt x="7478" y="14062"/>
                  </a:cubicBezTo>
                  <a:cubicBezTo>
                    <a:pt x="7323" y="14062"/>
                    <a:pt x="7168" y="14074"/>
                    <a:pt x="7014" y="14074"/>
                  </a:cubicBezTo>
                  <a:cubicBezTo>
                    <a:pt x="6871" y="14074"/>
                    <a:pt x="6728" y="14062"/>
                    <a:pt x="6585" y="14050"/>
                  </a:cubicBezTo>
                  <a:cubicBezTo>
                    <a:pt x="6216" y="14003"/>
                    <a:pt x="5835" y="14015"/>
                    <a:pt x="5466" y="13896"/>
                  </a:cubicBezTo>
                  <a:cubicBezTo>
                    <a:pt x="5299" y="13848"/>
                    <a:pt x="5120" y="13812"/>
                    <a:pt x="4954" y="13741"/>
                  </a:cubicBezTo>
                  <a:cubicBezTo>
                    <a:pt x="4620" y="13610"/>
                    <a:pt x="4275" y="13491"/>
                    <a:pt x="3954" y="13324"/>
                  </a:cubicBezTo>
                  <a:cubicBezTo>
                    <a:pt x="3811" y="13253"/>
                    <a:pt x="3692" y="13134"/>
                    <a:pt x="3561" y="13038"/>
                  </a:cubicBezTo>
                  <a:cubicBezTo>
                    <a:pt x="3537" y="13026"/>
                    <a:pt x="3525" y="13003"/>
                    <a:pt x="3513" y="13003"/>
                  </a:cubicBezTo>
                  <a:cubicBezTo>
                    <a:pt x="3334" y="12955"/>
                    <a:pt x="3192" y="12884"/>
                    <a:pt x="3061" y="12741"/>
                  </a:cubicBezTo>
                  <a:cubicBezTo>
                    <a:pt x="2918" y="12598"/>
                    <a:pt x="2739" y="12491"/>
                    <a:pt x="2561" y="12372"/>
                  </a:cubicBezTo>
                  <a:cubicBezTo>
                    <a:pt x="2322" y="12229"/>
                    <a:pt x="2120" y="12038"/>
                    <a:pt x="1953" y="11824"/>
                  </a:cubicBezTo>
                  <a:cubicBezTo>
                    <a:pt x="1834" y="11657"/>
                    <a:pt x="1727" y="11490"/>
                    <a:pt x="1608" y="11348"/>
                  </a:cubicBezTo>
                  <a:cubicBezTo>
                    <a:pt x="1370" y="11062"/>
                    <a:pt x="1191" y="10764"/>
                    <a:pt x="1025" y="10455"/>
                  </a:cubicBezTo>
                  <a:cubicBezTo>
                    <a:pt x="906" y="10228"/>
                    <a:pt x="763" y="10014"/>
                    <a:pt x="679" y="9788"/>
                  </a:cubicBezTo>
                  <a:cubicBezTo>
                    <a:pt x="513" y="9371"/>
                    <a:pt x="286" y="8966"/>
                    <a:pt x="203" y="8514"/>
                  </a:cubicBezTo>
                  <a:cubicBezTo>
                    <a:pt x="144" y="8181"/>
                    <a:pt x="60" y="7859"/>
                    <a:pt x="25" y="7538"/>
                  </a:cubicBezTo>
                  <a:cubicBezTo>
                    <a:pt x="1" y="7299"/>
                    <a:pt x="25" y="7061"/>
                    <a:pt x="25" y="6823"/>
                  </a:cubicBezTo>
                  <a:cubicBezTo>
                    <a:pt x="25" y="6680"/>
                    <a:pt x="25" y="6526"/>
                    <a:pt x="48" y="6383"/>
                  </a:cubicBezTo>
                  <a:cubicBezTo>
                    <a:pt x="60" y="6216"/>
                    <a:pt x="96" y="6049"/>
                    <a:pt x="132" y="5883"/>
                  </a:cubicBezTo>
                  <a:cubicBezTo>
                    <a:pt x="144" y="5764"/>
                    <a:pt x="167" y="5645"/>
                    <a:pt x="191" y="5525"/>
                  </a:cubicBezTo>
                  <a:cubicBezTo>
                    <a:pt x="227" y="5371"/>
                    <a:pt x="263" y="5204"/>
                    <a:pt x="310" y="5061"/>
                  </a:cubicBezTo>
                  <a:cubicBezTo>
                    <a:pt x="417" y="4799"/>
                    <a:pt x="525" y="4549"/>
                    <a:pt x="644" y="4299"/>
                  </a:cubicBezTo>
                  <a:cubicBezTo>
                    <a:pt x="727" y="4121"/>
                    <a:pt x="822" y="3954"/>
                    <a:pt x="918" y="3787"/>
                  </a:cubicBezTo>
                  <a:cubicBezTo>
                    <a:pt x="1025" y="3609"/>
                    <a:pt x="1132" y="3406"/>
                    <a:pt x="1263" y="3228"/>
                  </a:cubicBezTo>
                  <a:cubicBezTo>
                    <a:pt x="1394" y="3037"/>
                    <a:pt x="1560" y="2870"/>
                    <a:pt x="1703" y="2680"/>
                  </a:cubicBezTo>
                  <a:cubicBezTo>
                    <a:pt x="1739" y="2644"/>
                    <a:pt x="1775" y="2597"/>
                    <a:pt x="1810" y="2561"/>
                  </a:cubicBezTo>
                  <a:cubicBezTo>
                    <a:pt x="1858" y="2525"/>
                    <a:pt x="1894" y="2501"/>
                    <a:pt x="1930" y="2477"/>
                  </a:cubicBezTo>
                  <a:close/>
                  <a:moveTo>
                    <a:pt x="8109" y="13800"/>
                  </a:moveTo>
                  <a:cubicBezTo>
                    <a:pt x="8157" y="13753"/>
                    <a:pt x="8192" y="13693"/>
                    <a:pt x="8252" y="13681"/>
                  </a:cubicBezTo>
                  <a:cubicBezTo>
                    <a:pt x="8430" y="13622"/>
                    <a:pt x="8621" y="13586"/>
                    <a:pt x="8811" y="13550"/>
                  </a:cubicBezTo>
                  <a:cubicBezTo>
                    <a:pt x="9180" y="13491"/>
                    <a:pt x="9538" y="13372"/>
                    <a:pt x="9871" y="13205"/>
                  </a:cubicBezTo>
                  <a:cubicBezTo>
                    <a:pt x="10228" y="13014"/>
                    <a:pt x="10597" y="12848"/>
                    <a:pt x="10919" y="12598"/>
                  </a:cubicBezTo>
                  <a:cubicBezTo>
                    <a:pt x="11169" y="12407"/>
                    <a:pt x="11419" y="12193"/>
                    <a:pt x="11657" y="11979"/>
                  </a:cubicBezTo>
                  <a:cubicBezTo>
                    <a:pt x="11824" y="11836"/>
                    <a:pt x="11955" y="11669"/>
                    <a:pt x="12086" y="11514"/>
                  </a:cubicBezTo>
                  <a:cubicBezTo>
                    <a:pt x="12276" y="11288"/>
                    <a:pt x="12455" y="11074"/>
                    <a:pt x="12621" y="10836"/>
                  </a:cubicBezTo>
                  <a:cubicBezTo>
                    <a:pt x="12800" y="10574"/>
                    <a:pt x="12967" y="10288"/>
                    <a:pt x="13110" y="10014"/>
                  </a:cubicBezTo>
                  <a:cubicBezTo>
                    <a:pt x="13240" y="9776"/>
                    <a:pt x="13371" y="9526"/>
                    <a:pt x="13455" y="9264"/>
                  </a:cubicBezTo>
                  <a:cubicBezTo>
                    <a:pt x="13562" y="8990"/>
                    <a:pt x="13621" y="8704"/>
                    <a:pt x="13693" y="8407"/>
                  </a:cubicBezTo>
                  <a:cubicBezTo>
                    <a:pt x="13764" y="8061"/>
                    <a:pt x="13848" y="7704"/>
                    <a:pt x="13824" y="7323"/>
                  </a:cubicBezTo>
                  <a:cubicBezTo>
                    <a:pt x="13800" y="7133"/>
                    <a:pt x="13848" y="6930"/>
                    <a:pt x="13824" y="6740"/>
                  </a:cubicBezTo>
                  <a:cubicBezTo>
                    <a:pt x="13764" y="6323"/>
                    <a:pt x="13717" y="5906"/>
                    <a:pt x="13610" y="5502"/>
                  </a:cubicBezTo>
                  <a:cubicBezTo>
                    <a:pt x="13502" y="5121"/>
                    <a:pt x="13336" y="4752"/>
                    <a:pt x="13205" y="4382"/>
                  </a:cubicBezTo>
                  <a:cubicBezTo>
                    <a:pt x="13169" y="4287"/>
                    <a:pt x="13110" y="4228"/>
                    <a:pt x="13050" y="4156"/>
                  </a:cubicBezTo>
                  <a:cubicBezTo>
                    <a:pt x="12895" y="3990"/>
                    <a:pt x="12740" y="3835"/>
                    <a:pt x="12681" y="3609"/>
                  </a:cubicBezTo>
                  <a:cubicBezTo>
                    <a:pt x="12669" y="3549"/>
                    <a:pt x="12669" y="3489"/>
                    <a:pt x="12633" y="3442"/>
                  </a:cubicBezTo>
                  <a:cubicBezTo>
                    <a:pt x="12478" y="3192"/>
                    <a:pt x="12324" y="2942"/>
                    <a:pt x="12133" y="2716"/>
                  </a:cubicBezTo>
                  <a:cubicBezTo>
                    <a:pt x="11967" y="2513"/>
                    <a:pt x="11776" y="2311"/>
                    <a:pt x="11574" y="2144"/>
                  </a:cubicBezTo>
                  <a:cubicBezTo>
                    <a:pt x="11276" y="1882"/>
                    <a:pt x="10978" y="1620"/>
                    <a:pt x="10657" y="1406"/>
                  </a:cubicBezTo>
                  <a:cubicBezTo>
                    <a:pt x="10347" y="1203"/>
                    <a:pt x="10014" y="1037"/>
                    <a:pt x="9669" y="882"/>
                  </a:cubicBezTo>
                  <a:cubicBezTo>
                    <a:pt x="9359" y="727"/>
                    <a:pt x="9026" y="620"/>
                    <a:pt x="8668" y="632"/>
                  </a:cubicBezTo>
                  <a:cubicBezTo>
                    <a:pt x="8561" y="632"/>
                    <a:pt x="8442" y="632"/>
                    <a:pt x="8347" y="608"/>
                  </a:cubicBezTo>
                  <a:cubicBezTo>
                    <a:pt x="8157" y="572"/>
                    <a:pt x="7978" y="513"/>
                    <a:pt x="7799" y="465"/>
                  </a:cubicBezTo>
                  <a:cubicBezTo>
                    <a:pt x="7776" y="465"/>
                    <a:pt x="7752" y="442"/>
                    <a:pt x="7728" y="442"/>
                  </a:cubicBezTo>
                  <a:cubicBezTo>
                    <a:pt x="7490" y="442"/>
                    <a:pt x="7264" y="442"/>
                    <a:pt x="7025" y="442"/>
                  </a:cubicBezTo>
                  <a:cubicBezTo>
                    <a:pt x="6871" y="453"/>
                    <a:pt x="6704" y="442"/>
                    <a:pt x="6549" y="465"/>
                  </a:cubicBezTo>
                  <a:cubicBezTo>
                    <a:pt x="6263" y="513"/>
                    <a:pt x="5978" y="596"/>
                    <a:pt x="5692" y="644"/>
                  </a:cubicBezTo>
                  <a:cubicBezTo>
                    <a:pt x="5263" y="715"/>
                    <a:pt x="4894" y="894"/>
                    <a:pt x="4501" y="1049"/>
                  </a:cubicBezTo>
                  <a:cubicBezTo>
                    <a:pt x="4180" y="1180"/>
                    <a:pt x="3870" y="1370"/>
                    <a:pt x="3561" y="1549"/>
                  </a:cubicBezTo>
                  <a:cubicBezTo>
                    <a:pt x="3406" y="1644"/>
                    <a:pt x="3275" y="1763"/>
                    <a:pt x="3144" y="1870"/>
                  </a:cubicBezTo>
                  <a:cubicBezTo>
                    <a:pt x="3025" y="1977"/>
                    <a:pt x="2942" y="2120"/>
                    <a:pt x="2811" y="2204"/>
                  </a:cubicBezTo>
                  <a:cubicBezTo>
                    <a:pt x="2644" y="2299"/>
                    <a:pt x="2513" y="2430"/>
                    <a:pt x="2394" y="2573"/>
                  </a:cubicBezTo>
                  <a:cubicBezTo>
                    <a:pt x="2263" y="2727"/>
                    <a:pt x="2251" y="2727"/>
                    <a:pt x="2072" y="2620"/>
                  </a:cubicBezTo>
                  <a:cubicBezTo>
                    <a:pt x="2072" y="2620"/>
                    <a:pt x="2061" y="2620"/>
                    <a:pt x="2037" y="2620"/>
                  </a:cubicBezTo>
                  <a:cubicBezTo>
                    <a:pt x="2061" y="2668"/>
                    <a:pt x="2072" y="2704"/>
                    <a:pt x="2108" y="2727"/>
                  </a:cubicBezTo>
                  <a:cubicBezTo>
                    <a:pt x="2156" y="2787"/>
                    <a:pt x="2156" y="2835"/>
                    <a:pt x="2120" y="2894"/>
                  </a:cubicBezTo>
                  <a:cubicBezTo>
                    <a:pt x="2072" y="2966"/>
                    <a:pt x="2025" y="3037"/>
                    <a:pt x="1977" y="3108"/>
                  </a:cubicBezTo>
                  <a:cubicBezTo>
                    <a:pt x="1870" y="3263"/>
                    <a:pt x="1751" y="3406"/>
                    <a:pt x="1644" y="3561"/>
                  </a:cubicBezTo>
                  <a:cubicBezTo>
                    <a:pt x="1549" y="3704"/>
                    <a:pt x="1537" y="3882"/>
                    <a:pt x="1394" y="4001"/>
                  </a:cubicBezTo>
                  <a:cubicBezTo>
                    <a:pt x="1358" y="4037"/>
                    <a:pt x="1358" y="4121"/>
                    <a:pt x="1334" y="4168"/>
                  </a:cubicBezTo>
                  <a:cubicBezTo>
                    <a:pt x="1299" y="4251"/>
                    <a:pt x="1263" y="4323"/>
                    <a:pt x="1227" y="4382"/>
                  </a:cubicBezTo>
                  <a:cubicBezTo>
                    <a:pt x="1179" y="4454"/>
                    <a:pt x="1096" y="4513"/>
                    <a:pt x="1072" y="4585"/>
                  </a:cubicBezTo>
                  <a:cubicBezTo>
                    <a:pt x="953" y="4823"/>
                    <a:pt x="882" y="5073"/>
                    <a:pt x="763" y="5311"/>
                  </a:cubicBezTo>
                  <a:cubicBezTo>
                    <a:pt x="656" y="5502"/>
                    <a:pt x="608" y="5704"/>
                    <a:pt x="560" y="5906"/>
                  </a:cubicBezTo>
                  <a:cubicBezTo>
                    <a:pt x="525" y="6085"/>
                    <a:pt x="489" y="6264"/>
                    <a:pt x="465" y="6442"/>
                  </a:cubicBezTo>
                  <a:cubicBezTo>
                    <a:pt x="441" y="6633"/>
                    <a:pt x="417" y="6835"/>
                    <a:pt x="394" y="7026"/>
                  </a:cubicBezTo>
                  <a:cubicBezTo>
                    <a:pt x="382" y="7109"/>
                    <a:pt x="370" y="7180"/>
                    <a:pt x="382" y="7264"/>
                  </a:cubicBezTo>
                  <a:cubicBezTo>
                    <a:pt x="406" y="7478"/>
                    <a:pt x="453" y="7704"/>
                    <a:pt x="489" y="7931"/>
                  </a:cubicBezTo>
                  <a:cubicBezTo>
                    <a:pt x="513" y="8097"/>
                    <a:pt x="596" y="8252"/>
                    <a:pt x="548" y="8431"/>
                  </a:cubicBezTo>
                  <a:cubicBezTo>
                    <a:pt x="537" y="8442"/>
                    <a:pt x="560" y="8466"/>
                    <a:pt x="560" y="8478"/>
                  </a:cubicBezTo>
                  <a:cubicBezTo>
                    <a:pt x="584" y="8573"/>
                    <a:pt x="620" y="8657"/>
                    <a:pt x="644" y="8752"/>
                  </a:cubicBezTo>
                  <a:cubicBezTo>
                    <a:pt x="656" y="8788"/>
                    <a:pt x="644" y="8835"/>
                    <a:pt x="667" y="8871"/>
                  </a:cubicBezTo>
                  <a:cubicBezTo>
                    <a:pt x="751" y="9062"/>
                    <a:pt x="834" y="9252"/>
                    <a:pt x="929" y="9443"/>
                  </a:cubicBezTo>
                  <a:cubicBezTo>
                    <a:pt x="1060" y="9681"/>
                    <a:pt x="1191" y="9919"/>
                    <a:pt x="1322" y="10157"/>
                  </a:cubicBezTo>
                  <a:cubicBezTo>
                    <a:pt x="1406" y="10300"/>
                    <a:pt x="1477" y="10455"/>
                    <a:pt x="1560" y="10598"/>
                  </a:cubicBezTo>
                  <a:cubicBezTo>
                    <a:pt x="1656" y="10740"/>
                    <a:pt x="1763" y="10871"/>
                    <a:pt x="1870" y="11014"/>
                  </a:cubicBezTo>
                  <a:cubicBezTo>
                    <a:pt x="2025" y="11217"/>
                    <a:pt x="2168" y="11419"/>
                    <a:pt x="2334" y="11610"/>
                  </a:cubicBezTo>
                  <a:cubicBezTo>
                    <a:pt x="2537" y="11812"/>
                    <a:pt x="2739" y="12014"/>
                    <a:pt x="2965" y="12193"/>
                  </a:cubicBezTo>
                  <a:cubicBezTo>
                    <a:pt x="3227" y="12407"/>
                    <a:pt x="3501" y="12610"/>
                    <a:pt x="3787" y="12788"/>
                  </a:cubicBezTo>
                  <a:cubicBezTo>
                    <a:pt x="3989" y="12895"/>
                    <a:pt x="4204" y="12955"/>
                    <a:pt x="4418" y="13038"/>
                  </a:cubicBezTo>
                  <a:cubicBezTo>
                    <a:pt x="4430" y="13050"/>
                    <a:pt x="4454" y="13062"/>
                    <a:pt x="4466" y="13074"/>
                  </a:cubicBezTo>
                  <a:cubicBezTo>
                    <a:pt x="4585" y="13145"/>
                    <a:pt x="4704" y="13241"/>
                    <a:pt x="4835" y="13288"/>
                  </a:cubicBezTo>
                  <a:cubicBezTo>
                    <a:pt x="5156" y="13407"/>
                    <a:pt x="5478" y="13550"/>
                    <a:pt x="5835" y="13550"/>
                  </a:cubicBezTo>
                  <a:cubicBezTo>
                    <a:pt x="5847" y="13550"/>
                    <a:pt x="5859" y="13538"/>
                    <a:pt x="5859" y="13550"/>
                  </a:cubicBezTo>
                  <a:cubicBezTo>
                    <a:pt x="5978" y="13646"/>
                    <a:pt x="6121" y="13634"/>
                    <a:pt x="6263" y="13634"/>
                  </a:cubicBezTo>
                  <a:cubicBezTo>
                    <a:pt x="6549" y="13646"/>
                    <a:pt x="6823" y="13753"/>
                    <a:pt x="7121" y="13717"/>
                  </a:cubicBezTo>
                  <a:cubicBezTo>
                    <a:pt x="7383" y="13693"/>
                    <a:pt x="7656" y="13717"/>
                    <a:pt x="7918" y="13705"/>
                  </a:cubicBezTo>
                  <a:cubicBezTo>
                    <a:pt x="7990" y="13705"/>
                    <a:pt x="8061" y="13693"/>
                    <a:pt x="8145" y="13681"/>
                  </a:cubicBezTo>
                  <a:cubicBezTo>
                    <a:pt x="8133" y="13729"/>
                    <a:pt x="8121" y="13765"/>
                    <a:pt x="8109" y="13800"/>
                  </a:cubicBezTo>
                  <a:close/>
                  <a:moveTo>
                    <a:pt x="8168" y="13824"/>
                  </a:moveTo>
                  <a:cubicBezTo>
                    <a:pt x="8168" y="13824"/>
                    <a:pt x="8168" y="13836"/>
                    <a:pt x="8168" y="13848"/>
                  </a:cubicBezTo>
                  <a:cubicBezTo>
                    <a:pt x="8085" y="13836"/>
                    <a:pt x="8002" y="13812"/>
                    <a:pt x="7918" y="13800"/>
                  </a:cubicBezTo>
                  <a:cubicBezTo>
                    <a:pt x="7906" y="13800"/>
                    <a:pt x="7883" y="13824"/>
                    <a:pt x="7871" y="13824"/>
                  </a:cubicBezTo>
                  <a:cubicBezTo>
                    <a:pt x="7835" y="13836"/>
                    <a:pt x="7799" y="13848"/>
                    <a:pt x="7764" y="13872"/>
                  </a:cubicBezTo>
                  <a:cubicBezTo>
                    <a:pt x="7740" y="13884"/>
                    <a:pt x="7704" y="13919"/>
                    <a:pt x="7680" y="13943"/>
                  </a:cubicBezTo>
                  <a:cubicBezTo>
                    <a:pt x="7716" y="13955"/>
                    <a:pt x="7752" y="13979"/>
                    <a:pt x="7776" y="13979"/>
                  </a:cubicBezTo>
                  <a:cubicBezTo>
                    <a:pt x="7906" y="13979"/>
                    <a:pt x="8037" y="13967"/>
                    <a:pt x="8168" y="13955"/>
                  </a:cubicBezTo>
                  <a:cubicBezTo>
                    <a:pt x="8264" y="13955"/>
                    <a:pt x="8323" y="13872"/>
                    <a:pt x="8299" y="13741"/>
                  </a:cubicBezTo>
                  <a:cubicBezTo>
                    <a:pt x="8252" y="13776"/>
                    <a:pt x="8216" y="13800"/>
                    <a:pt x="8168" y="138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5777101" y="3900853"/>
              <a:ext cx="90778" cy="33689"/>
            </a:xfrm>
            <a:custGeom>
              <a:avLst/>
              <a:gdLst/>
              <a:ahLst/>
              <a:cxnLst/>
              <a:rect l="l" t="t" r="r" b="b"/>
              <a:pathLst>
                <a:path w="644" h="239" extrusionOk="0">
                  <a:moveTo>
                    <a:pt x="488" y="84"/>
                  </a:moveTo>
                  <a:cubicBezTo>
                    <a:pt x="536" y="60"/>
                    <a:pt x="572" y="36"/>
                    <a:pt x="619" y="1"/>
                  </a:cubicBezTo>
                  <a:cubicBezTo>
                    <a:pt x="643" y="120"/>
                    <a:pt x="584" y="215"/>
                    <a:pt x="500" y="215"/>
                  </a:cubicBezTo>
                  <a:cubicBezTo>
                    <a:pt x="357" y="227"/>
                    <a:pt x="226" y="239"/>
                    <a:pt x="96" y="239"/>
                  </a:cubicBezTo>
                  <a:cubicBezTo>
                    <a:pt x="72" y="239"/>
                    <a:pt x="36" y="215"/>
                    <a:pt x="0" y="203"/>
                  </a:cubicBezTo>
                  <a:cubicBezTo>
                    <a:pt x="24" y="179"/>
                    <a:pt x="60" y="144"/>
                    <a:pt x="84" y="132"/>
                  </a:cubicBezTo>
                  <a:cubicBezTo>
                    <a:pt x="119" y="108"/>
                    <a:pt x="155" y="96"/>
                    <a:pt x="191" y="84"/>
                  </a:cubicBezTo>
                  <a:cubicBezTo>
                    <a:pt x="203" y="72"/>
                    <a:pt x="226" y="60"/>
                    <a:pt x="238" y="60"/>
                  </a:cubicBezTo>
                  <a:cubicBezTo>
                    <a:pt x="322" y="72"/>
                    <a:pt x="405" y="96"/>
                    <a:pt x="488" y="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5119239" y="2393699"/>
              <a:ext cx="1159819" cy="1144877"/>
            </a:xfrm>
            <a:custGeom>
              <a:avLst/>
              <a:gdLst/>
              <a:ahLst/>
              <a:cxnLst/>
              <a:rect l="l" t="t" r="r" b="b"/>
              <a:pathLst>
                <a:path w="8228" h="8122" extrusionOk="0">
                  <a:moveTo>
                    <a:pt x="619" y="6168"/>
                  </a:moveTo>
                  <a:cubicBezTo>
                    <a:pt x="512" y="5954"/>
                    <a:pt x="429" y="5740"/>
                    <a:pt x="321" y="5525"/>
                  </a:cubicBezTo>
                  <a:cubicBezTo>
                    <a:pt x="191" y="5287"/>
                    <a:pt x="167" y="5025"/>
                    <a:pt x="107" y="4763"/>
                  </a:cubicBezTo>
                  <a:cubicBezTo>
                    <a:pt x="0" y="4299"/>
                    <a:pt x="60" y="3835"/>
                    <a:pt x="143" y="3370"/>
                  </a:cubicBezTo>
                  <a:cubicBezTo>
                    <a:pt x="214" y="3073"/>
                    <a:pt x="286" y="2775"/>
                    <a:pt x="429" y="2501"/>
                  </a:cubicBezTo>
                  <a:cubicBezTo>
                    <a:pt x="536" y="2275"/>
                    <a:pt x="631" y="2037"/>
                    <a:pt x="786" y="1835"/>
                  </a:cubicBezTo>
                  <a:cubicBezTo>
                    <a:pt x="941" y="1620"/>
                    <a:pt x="1143" y="1442"/>
                    <a:pt x="1334" y="1239"/>
                  </a:cubicBezTo>
                  <a:cubicBezTo>
                    <a:pt x="1441" y="1144"/>
                    <a:pt x="1536" y="1049"/>
                    <a:pt x="1643" y="965"/>
                  </a:cubicBezTo>
                  <a:cubicBezTo>
                    <a:pt x="2155" y="608"/>
                    <a:pt x="2679" y="287"/>
                    <a:pt x="3310" y="168"/>
                  </a:cubicBezTo>
                  <a:cubicBezTo>
                    <a:pt x="3881" y="60"/>
                    <a:pt x="4453" y="1"/>
                    <a:pt x="5024" y="108"/>
                  </a:cubicBezTo>
                  <a:cubicBezTo>
                    <a:pt x="5322" y="168"/>
                    <a:pt x="5596" y="263"/>
                    <a:pt x="5870" y="394"/>
                  </a:cubicBezTo>
                  <a:cubicBezTo>
                    <a:pt x="6072" y="489"/>
                    <a:pt x="6287" y="584"/>
                    <a:pt x="6465" y="703"/>
                  </a:cubicBezTo>
                  <a:cubicBezTo>
                    <a:pt x="6668" y="834"/>
                    <a:pt x="6846" y="989"/>
                    <a:pt x="7025" y="1156"/>
                  </a:cubicBezTo>
                  <a:cubicBezTo>
                    <a:pt x="7239" y="1334"/>
                    <a:pt x="7418" y="1549"/>
                    <a:pt x="7560" y="1799"/>
                  </a:cubicBezTo>
                  <a:cubicBezTo>
                    <a:pt x="7620" y="1906"/>
                    <a:pt x="7680" y="2001"/>
                    <a:pt x="7739" y="2108"/>
                  </a:cubicBezTo>
                  <a:cubicBezTo>
                    <a:pt x="7811" y="2239"/>
                    <a:pt x="7882" y="2370"/>
                    <a:pt x="7930" y="2513"/>
                  </a:cubicBezTo>
                  <a:cubicBezTo>
                    <a:pt x="7989" y="2668"/>
                    <a:pt x="8037" y="2847"/>
                    <a:pt x="8072" y="3013"/>
                  </a:cubicBezTo>
                  <a:cubicBezTo>
                    <a:pt x="8096" y="3085"/>
                    <a:pt x="8108" y="3168"/>
                    <a:pt x="8120" y="3239"/>
                  </a:cubicBezTo>
                  <a:cubicBezTo>
                    <a:pt x="8227" y="3728"/>
                    <a:pt x="8227" y="4216"/>
                    <a:pt x="8144" y="4692"/>
                  </a:cubicBezTo>
                  <a:cubicBezTo>
                    <a:pt x="8061" y="5156"/>
                    <a:pt x="7941" y="5621"/>
                    <a:pt x="7656" y="6026"/>
                  </a:cubicBezTo>
                  <a:cubicBezTo>
                    <a:pt x="7537" y="6192"/>
                    <a:pt x="7441" y="6371"/>
                    <a:pt x="7310" y="6526"/>
                  </a:cubicBezTo>
                  <a:cubicBezTo>
                    <a:pt x="7144" y="6728"/>
                    <a:pt x="6953" y="6907"/>
                    <a:pt x="6763" y="7085"/>
                  </a:cubicBezTo>
                  <a:cubicBezTo>
                    <a:pt x="6489" y="7359"/>
                    <a:pt x="6167" y="7550"/>
                    <a:pt x="5834" y="7728"/>
                  </a:cubicBezTo>
                  <a:cubicBezTo>
                    <a:pt x="5560" y="7871"/>
                    <a:pt x="5274" y="7990"/>
                    <a:pt x="4965" y="8038"/>
                  </a:cubicBezTo>
                  <a:cubicBezTo>
                    <a:pt x="4679" y="8073"/>
                    <a:pt x="4370" y="8121"/>
                    <a:pt x="4072" y="8121"/>
                  </a:cubicBezTo>
                  <a:cubicBezTo>
                    <a:pt x="3715" y="8121"/>
                    <a:pt x="3358" y="8097"/>
                    <a:pt x="3012" y="7966"/>
                  </a:cubicBezTo>
                  <a:cubicBezTo>
                    <a:pt x="2893" y="7919"/>
                    <a:pt x="2762" y="7907"/>
                    <a:pt x="2643" y="7847"/>
                  </a:cubicBezTo>
                  <a:cubicBezTo>
                    <a:pt x="2238" y="7657"/>
                    <a:pt x="1834" y="7466"/>
                    <a:pt x="1512" y="7145"/>
                  </a:cubicBezTo>
                  <a:cubicBezTo>
                    <a:pt x="1238" y="6859"/>
                    <a:pt x="976" y="6573"/>
                    <a:pt x="702" y="6287"/>
                  </a:cubicBezTo>
                  <a:cubicBezTo>
                    <a:pt x="667" y="6252"/>
                    <a:pt x="643" y="6204"/>
                    <a:pt x="619" y="6156"/>
                  </a:cubicBezTo>
                  <a:cubicBezTo>
                    <a:pt x="619" y="6168"/>
                    <a:pt x="619" y="6168"/>
                    <a:pt x="619" y="6168"/>
                  </a:cubicBezTo>
                  <a:close/>
                  <a:moveTo>
                    <a:pt x="2203" y="953"/>
                  </a:moveTo>
                  <a:cubicBezTo>
                    <a:pt x="2107" y="1025"/>
                    <a:pt x="2024" y="1096"/>
                    <a:pt x="1929" y="1156"/>
                  </a:cubicBezTo>
                  <a:cubicBezTo>
                    <a:pt x="1905" y="1168"/>
                    <a:pt x="1881" y="1192"/>
                    <a:pt x="1845" y="1180"/>
                  </a:cubicBezTo>
                  <a:cubicBezTo>
                    <a:pt x="1703" y="1168"/>
                    <a:pt x="1619" y="1263"/>
                    <a:pt x="1536" y="1358"/>
                  </a:cubicBezTo>
                  <a:cubicBezTo>
                    <a:pt x="1405" y="1489"/>
                    <a:pt x="1262" y="1632"/>
                    <a:pt x="1143" y="1775"/>
                  </a:cubicBezTo>
                  <a:cubicBezTo>
                    <a:pt x="1012" y="1930"/>
                    <a:pt x="869" y="2085"/>
                    <a:pt x="786" y="2263"/>
                  </a:cubicBezTo>
                  <a:cubicBezTo>
                    <a:pt x="643" y="2561"/>
                    <a:pt x="536" y="2882"/>
                    <a:pt x="429" y="3204"/>
                  </a:cubicBezTo>
                  <a:cubicBezTo>
                    <a:pt x="333" y="3478"/>
                    <a:pt x="262" y="3751"/>
                    <a:pt x="286" y="4037"/>
                  </a:cubicBezTo>
                  <a:cubicBezTo>
                    <a:pt x="298" y="4263"/>
                    <a:pt x="310" y="4490"/>
                    <a:pt x="345" y="4704"/>
                  </a:cubicBezTo>
                  <a:cubicBezTo>
                    <a:pt x="381" y="4894"/>
                    <a:pt x="452" y="5073"/>
                    <a:pt x="500" y="5252"/>
                  </a:cubicBezTo>
                  <a:cubicBezTo>
                    <a:pt x="524" y="5311"/>
                    <a:pt x="560" y="5371"/>
                    <a:pt x="583" y="5430"/>
                  </a:cubicBezTo>
                  <a:cubicBezTo>
                    <a:pt x="655" y="5597"/>
                    <a:pt x="702" y="5775"/>
                    <a:pt x="798" y="5930"/>
                  </a:cubicBezTo>
                  <a:cubicBezTo>
                    <a:pt x="929" y="6145"/>
                    <a:pt x="1083" y="6335"/>
                    <a:pt x="1226" y="6537"/>
                  </a:cubicBezTo>
                  <a:cubicBezTo>
                    <a:pt x="1262" y="6585"/>
                    <a:pt x="1286" y="6633"/>
                    <a:pt x="1334" y="6668"/>
                  </a:cubicBezTo>
                  <a:cubicBezTo>
                    <a:pt x="1441" y="6776"/>
                    <a:pt x="1548" y="6871"/>
                    <a:pt x="1667" y="6966"/>
                  </a:cubicBezTo>
                  <a:cubicBezTo>
                    <a:pt x="1857" y="7121"/>
                    <a:pt x="2036" y="7299"/>
                    <a:pt x="2250" y="7419"/>
                  </a:cubicBezTo>
                  <a:cubicBezTo>
                    <a:pt x="2465" y="7550"/>
                    <a:pt x="2715" y="7633"/>
                    <a:pt x="2965" y="7728"/>
                  </a:cubicBezTo>
                  <a:cubicBezTo>
                    <a:pt x="3119" y="7776"/>
                    <a:pt x="3298" y="7847"/>
                    <a:pt x="3465" y="7835"/>
                  </a:cubicBezTo>
                  <a:cubicBezTo>
                    <a:pt x="3739" y="7835"/>
                    <a:pt x="4001" y="7895"/>
                    <a:pt x="4274" y="7883"/>
                  </a:cubicBezTo>
                  <a:cubicBezTo>
                    <a:pt x="4560" y="7883"/>
                    <a:pt x="4822" y="7835"/>
                    <a:pt x="5072" y="7764"/>
                  </a:cubicBezTo>
                  <a:cubicBezTo>
                    <a:pt x="5358" y="7680"/>
                    <a:pt x="5632" y="7550"/>
                    <a:pt x="5882" y="7407"/>
                  </a:cubicBezTo>
                  <a:cubicBezTo>
                    <a:pt x="6156" y="7252"/>
                    <a:pt x="6441" y="7109"/>
                    <a:pt x="6620" y="6835"/>
                  </a:cubicBezTo>
                  <a:cubicBezTo>
                    <a:pt x="6644" y="6811"/>
                    <a:pt x="6668" y="6799"/>
                    <a:pt x="6691" y="6788"/>
                  </a:cubicBezTo>
                  <a:cubicBezTo>
                    <a:pt x="6751" y="6752"/>
                    <a:pt x="6822" y="6728"/>
                    <a:pt x="6870" y="6680"/>
                  </a:cubicBezTo>
                  <a:cubicBezTo>
                    <a:pt x="6977" y="6549"/>
                    <a:pt x="7084" y="6430"/>
                    <a:pt x="7179" y="6287"/>
                  </a:cubicBezTo>
                  <a:cubicBezTo>
                    <a:pt x="7334" y="6026"/>
                    <a:pt x="7549" y="5799"/>
                    <a:pt x="7656" y="5514"/>
                  </a:cubicBezTo>
                  <a:cubicBezTo>
                    <a:pt x="7811" y="5073"/>
                    <a:pt x="7965" y="4644"/>
                    <a:pt x="7977" y="4180"/>
                  </a:cubicBezTo>
                  <a:cubicBezTo>
                    <a:pt x="8001" y="3704"/>
                    <a:pt x="7918" y="3263"/>
                    <a:pt x="7775" y="2823"/>
                  </a:cubicBezTo>
                  <a:cubicBezTo>
                    <a:pt x="7691" y="2597"/>
                    <a:pt x="7584" y="2382"/>
                    <a:pt x="7465" y="2156"/>
                  </a:cubicBezTo>
                  <a:cubicBezTo>
                    <a:pt x="7203" y="1656"/>
                    <a:pt x="6846" y="1227"/>
                    <a:pt x="6358" y="906"/>
                  </a:cubicBezTo>
                  <a:cubicBezTo>
                    <a:pt x="6036" y="680"/>
                    <a:pt x="5703" y="501"/>
                    <a:pt x="5322" y="394"/>
                  </a:cubicBezTo>
                  <a:cubicBezTo>
                    <a:pt x="5239" y="370"/>
                    <a:pt x="5155" y="334"/>
                    <a:pt x="5072" y="322"/>
                  </a:cubicBezTo>
                  <a:cubicBezTo>
                    <a:pt x="4953" y="299"/>
                    <a:pt x="4822" y="287"/>
                    <a:pt x="4703" y="287"/>
                  </a:cubicBezTo>
                  <a:cubicBezTo>
                    <a:pt x="4524" y="263"/>
                    <a:pt x="4346" y="227"/>
                    <a:pt x="4179" y="239"/>
                  </a:cubicBezTo>
                  <a:cubicBezTo>
                    <a:pt x="3810" y="287"/>
                    <a:pt x="3441" y="299"/>
                    <a:pt x="3096" y="441"/>
                  </a:cubicBezTo>
                  <a:cubicBezTo>
                    <a:pt x="2965" y="501"/>
                    <a:pt x="2822" y="513"/>
                    <a:pt x="2691" y="572"/>
                  </a:cubicBezTo>
                  <a:cubicBezTo>
                    <a:pt x="2560" y="632"/>
                    <a:pt x="2405" y="692"/>
                    <a:pt x="2357" y="799"/>
                  </a:cubicBezTo>
                  <a:cubicBezTo>
                    <a:pt x="2286" y="918"/>
                    <a:pt x="2274" y="930"/>
                    <a:pt x="2179" y="846"/>
                  </a:cubicBezTo>
                  <a:cubicBezTo>
                    <a:pt x="2179" y="846"/>
                    <a:pt x="2167" y="858"/>
                    <a:pt x="2155" y="870"/>
                  </a:cubicBezTo>
                  <a:cubicBezTo>
                    <a:pt x="2179" y="894"/>
                    <a:pt x="2191" y="930"/>
                    <a:pt x="2203"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4859026" y="2103460"/>
              <a:ext cx="723548" cy="681542"/>
            </a:xfrm>
            <a:custGeom>
              <a:avLst/>
              <a:gdLst/>
              <a:ahLst/>
              <a:cxnLst/>
              <a:rect l="l" t="t" r="r" b="b"/>
              <a:pathLst>
                <a:path w="5133" h="4835" extrusionOk="0">
                  <a:moveTo>
                    <a:pt x="4061" y="679"/>
                  </a:moveTo>
                  <a:cubicBezTo>
                    <a:pt x="4025" y="584"/>
                    <a:pt x="3977" y="476"/>
                    <a:pt x="3834" y="476"/>
                  </a:cubicBezTo>
                  <a:cubicBezTo>
                    <a:pt x="3811" y="476"/>
                    <a:pt x="3763" y="465"/>
                    <a:pt x="3751" y="441"/>
                  </a:cubicBezTo>
                  <a:cubicBezTo>
                    <a:pt x="3715" y="417"/>
                    <a:pt x="3703" y="369"/>
                    <a:pt x="3691" y="322"/>
                  </a:cubicBezTo>
                  <a:cubicBezTo>
                    <a:pt x="3691" y="310"/>
                    <a:pt x="3739" y="286"/>
                    <a:pt x="3763" y="274"/>
                  </a:cubicBezTo>
                  <a:cubicBezTo>
                    <a:pt x="4013" y="179"/>
                    <a:pt x="4275" y="95"/>
                    <a:pt x="4537" y="12"/>
                  </a:cubicBezTo>
                  <a:cubicBezTo>
                    <a:pt x="4573" y="0"/>
                    <a:pt x="4620" y="0"/>
                    <a:pt x="4656" y="12"/>
                  </a:cubicBezTo>
                  <a:cubicBezTo>
                    <a:pt x="4727" y="36"/>
                    <a:pt x="4739" y="84"/>
                    <a:pt x="4692" y="131"/>
                  </a:cubicBezTo>
                  <a:cubicBezTo>
                    <a:pt x="4465" y="310"/>
                    <a:pt x="4537" y="548"/>
                    <a:pt x="4573" y="750"/>
                  </a:cubicBezTo>
                  <a:cubicBezTo>
                    <a:pt x="4620" y="1024"/>
                    <a:pt x="4704" y="1286"/>
                    <a:pt x="4775" y="1548"/>
                  </a:cubicBezTo>
                  <a:cubicBezTo>
                    <a:pt x="4799" y="1608"/>
                    <a:pt x="4811" y="1667"/>
                    <a:pt x="4846" y="1727"/>
                  </a:cubicBezTo>
                  <a:cubicBezTo>
                    <a:pt x="4870" y="1762"/>
                    <a:pt x="4930" y="1798"/>
                    <a:pt x="4977" y="1822"/>
                  </a:cubicBezTo>
                  <a:cubicBezTo>
                    <a:pt x="5025" y="1858"/>
                    <a:pt x="5073" y="1881"/>
                    <a:pt x="5132" y="1917"/>
                  </a:cubicBezTo>
                  <a:cubicBezTo>
                    <a:pt x="5132" y="1929"/>
                    <a:pt x="5120" y="1941"/>
                    <a:pt x="5120" y="1953"/>
                  </a:cubicBezTo>
                  <a:cubicBezTo>
                    <a:pt x="5061" y="1977"/>
                    <a:pt x="4989" y="2000"/>
                    <a:pt x="4918" y="2024"/>
                  </a:cubicBezTo>
                  <a:cubicBezTo>
                    <a:pt x="4799" y="2072"/>
                    <a:pt x="4680" y="2108"/>
                    <a:pt x="4561" y="2155"/>
                  </a:cubicBezTo>
                  <a:cubicBezTo>
                    <a:pt x="4370" y="2239"/>
                    <a:pt x="4168" y="2322"/>
                    <a:pt x="3977" y="2417"/>
                  </a:cubicBezTo>
                  <a:cubicBezTo>
                    <a:pt x="3882" y="2477"/>
                    <a:pt x="3787" y="2536"/>
                    <a:pt x="3680" y="2596"/>
                  </a:cubicBezTo>
                  <a:cubicBezTo>
                    <a:pt x="3644" y="2608"/>
                    <a:pt x="3608" y="2608"/>
                    <a:pt x="3572" y="2620"/>
                  </a:cubicBezTo>
                  <a:cubicBezTo>
                    <a:pt x="3561" y="2584"/>
                    <a:pt x="3537" y="2536"/>
                    <a:pt x="3549" y="2500"/>
                  </a:cubicBezTo>
                  <a:cubicBezTo>
                    <a:pt x="3572" y="2405"/>
                    <a:pt x="3549" y="2334"/>
                    <a:pt x="3465" y="2274"/>
                  </a:cubicBezTo>
                  <a:cubicBezTo>
                    <a:pt x="3370" y="2215"/>
                    <a:pt x="3263" y="2143"/>
                    <a:pt x="3168" y="2060"/>
                  </a:cubicBezTo>
                  <a:cubicBezTo>
                    <a:pt x="3025" y="1953"/>
                    <a:pt x="2882" y="1834"/>
                    <a:pt x="2739" y="1715"/>
                  </a:cubicBezTo>
                  <a:cubicBezTo>
                    <a:pt x="2691" y="1679"/>
                    <a:pt x="2632" y="1667"/>
                    <a:pt x="2584" y="1643"/>
                  </a:cubicBezTo>
                  <a:cubicBezTo>
                    <a:pt x="2572" y="1655"/>
                    <a:pt x="2572" y="1655"/>
                    <a:pt x="2560" y="1667"/>
                  </a:cubicBezTo>
                  <a:cubicBezTo>
                    <a:pt x="2656" y="1881"/>
                    <a:pt x="2751" y="2084"/>
                    <a:pt x="2834" y="2286"/>
                  </a:cubicBezTo>
                  <a:cubicBezTo>
                    <a:pt x="2918" y="2215"/>
                    <a:pt x="2989" y="2143"/>
                    <a:pt x="3060" y="2096"/>
                  </a:cubicBezTo>
                  <a:cubicBezTo>
                    <a:pt x="3084" y="2084"/>
                    <a:pt x="3144" y="2119"/>
                    <a:pt x="3191" y="2131"/>
                  </a:cubicBezTo>
                  <a:cubicBezTo>
                    <a:pt x="3180" y="2167"/>
                    <a:pt x="3168" y="2203"/>
                    <a:pt x="3144" y="2227"/>
                  </a:cubicBezTo>
                  <a:cubicBezTo>
                    <a:pt x="3120" y="2262"/>
                    <a:pt x="3096" y="2286"/>
                    <a:pt x="3060" y="2298"/>
                  </a:cubicBezTo>
                  <a:cubicBezTo>
                    <a:pt x="3013" y="2334"/>
                    <a:pt x="2965" y="2358"/>
                    <a:pt x="2882" y="2393"/>
                  </a:cubicBezTo>
                  <a:cubicBezTo>
                    <a:pt x="2918" y="2477"/>
                    <a:pt x="2941" y="2596"/>
                    <a:pt x="3001" y="2691"/>
                  </a:cubicBezTo>
                  <a:cubicBezTo>
                    <a:pt x="3037" y="2739"/>
                    <a:pt x="3144" y="2727"/>
                    <a:pt x="3215" y="2739"/>
                  </a:cubicBezTo>
                  <a:cubicBezTo>
                    <a:pt x="3275" y="2739"/>
                    <a:pt x="3334" y="2727"/>
                    <a:pt x="3394" y="2727"/>
                  </a:cubicBezTo>
                  <a:cubicBezTo>
                    <a:pt x="3406" y="2739"/>
                    <a:pt x="3418" y="2751"/>
                    <a:pt x="3418" y="2762"/>
                  </a:cubicBezTo>
                  <a:cubicBezTo>
                    <a:pt x="3215" y="2929"/>
                    <a:pt x="3001" y="3084"/>
                    <a:pt x="2834" y="3274"/>
                  </a:cubicBezTo>
                  <a:cubicBezTo>
                    <a:pt x="2656" y="3453"/>
                    <a:pt x="2513" y="3679"/>
                    <a:pt x="2334" y="3905"/>
                  </a:cubicBezTo>
                  <a:cubicBezTo>
                    <a:pt x="2310" y="3858"/>
                    <a:pt x="2287" y="3822"/>
                    <a:pt x="2287" y="3798"/>
                  </a:cubicBezTo>
                  <a:cubicBezTo>
                    <a:pt x="2287" y="3584"/>
                    <a:pt x="2156" y="3453"/>
                    <a:pt x="2001" y="3358"/>
                  </a:cubicBezTo>
                  <a:cubicBezTo>
                    <a:pt x="1894" y="3286"/>
                    <a:pt x="1775" y="3239"/>
                    <a:pt x="1656" y="3191"/>
                  </a:cubicBezTo>
                  <a:cubicBezTo>
                    <a:pt x="1620" y="3167"/>
                    <a:pt x="1584" y="3179"/>
                    <a:pt x="1548" y="3179"/>
                  </a:cubicBezTo>
                  <a:cubicBezTo>
                    <a:pt x="1560" y="3215"/>
                    <a:pt x="1560" y="3251"/>
                    <a:pt x="1584" y="3274"/>
                  </a:cubicBezTo>
                  <a:cubicBezTo>
                    <a:pt x="1715" y="3465"/>
                    <a:pt x="1846" y="3643"/>
                    <a:pt x="1989" y="3822"/>
                  </a:cubicBezTo>
                  <a:cubicBezTo>
                    <a:pt x="2048" y="3905"/>
                    <a:pt x="2132" y="3965"/>
                    <a:pt x="2203" y="4048"/>
                  </a:cubicBezTo>
                  <a:cubicBezTo>
                    <a:pt x="2215" y="4048"/>
                    <a:pt x="2215" y="4072"/>
                    <a:pt x="2203" y="4120"/>
                  </a:cubicBezTo>
                  <a:cubicBezTo>
                    <a:pt x="2096" y="4084"/>
                    <a:pt x="1989" y="4036"/>
                    <a:pt x="1882" y="4013"/>
                  </a:cubicBezTo>
                  <a:cubicBezTo>
                    <a:pt x="1644" y="3965"/>
                    <a:pt x="1405" y="3917"/>
                    <a:pt x="1179" y="3870"/>
                  </a:cubicBezTo>
                  <a:cubicBezTo>
                    <a:pt x="1144" y="3858"/>
                    <a:pt x="1108" y="3905"/>
                    <a:pt x="1072" y="3917"/>
                  </a:cubicBezTo>
                  <a:cubicBezTo>
                    <a:pt x="1096" y="3953"/>
                    <a:pt x="1108" y="3989"/>
                    <a:pt x="1144" y="4001"/>
                  </a:cubicBezTo>
                  <a:cubicBezTo>
                    <a:pt x="1322" y="4108"/>
                    <a:pt x="1513" y="4215"/>
                    <a:pt x="1715" y="4310"/>
                  </a:cubicBezTo>
                  <a:cubicBezTo>
                    <a:pt x="1751" y="4334"/>
                    <a:pt x="1810" y="4298"/>
                    <a:pt x="1858" y="4298"/>
                  </a:cubicBezTo>
                  <a:cubicBezTo>
                    <a:pt x="1858" y="4286"/>
                    <a:pt x="1870" y="4286"/>
                    <a:pt x="1870" y="4286"/>
                  </a:cubicBezTo>
                  <a:cubicBezTo>
                    <a:pt x="1941" y="4263"/>
                    <a:pt x="2048" y="4203"/>
                    <a:pt x="2084" y="4239"/>
                  </a:cubicBezTo>
                  <a:cubicBezTo>
                    <a:pt x="2179" y="4298"/>
                    <a:pt x="2072" y="4370"/>
                    <a:pt x="2048" y="4441"/>
                  </a:cubicBezTo>
                  <a:cubicBezTo>
                    <a:pt x="2013" y="4536"/>
                    <a:pt x="1965" y="4620"/>
                    <a:pt x="1929" y="4715"/>
                  </a:cubicBezTo>
                  <a:cubicBezTo>
                    <a:pt x="1906" y="4775"/>
                    <a:pt x="1882" y="4834"/>
                    <a:pt x="1810" y="4810"/>
                  </a:cubicBezTo>
                  <a:cubicBezTo>
                    <a:pt x="1739" y="4798"/>
                    <a:pt x="1691" y="4763"/>
                    <a:pt x="1703" y="4667"/>
                  </a:cubicBezTo>
                  <a:cubicBezTo>
                    <a:pt x="1727" y="4560"/>
                    <a:pt x="1679" y="4453"/>
                    <a:pt x="1572" y="4394"/>
                  </a:cubicBezTo>
                  <a:cubicBezTo>
                    <a:pt x="1322" y="4263"/>
                    <a:pt x="1084" y="4120"/>
                    <a:pt x="834" y="3989"/>
                  </a:cubicBezTo>
                  <a:cubicBezTo>
                    <a:pt x="763" y="3953"/>
                    <a:pt x="691" y="3929"/>
                    <a:pt x="620" y="3894"/>
                  </a:cubicBezTo>
                  <a:cubicBezTo>
                    <a:pt x="489" y="3834"/>
                    <a:pt x="298" y="3882"/>
                    <a:pt x="227" y="4013"/>
                  </a:cubicBezTo>
                  <a:cubicBezTo>
                    <a:pt x="215" y="4036"/>
                    <a:pt x="132" y="4084"/>
                    <a:pt x="132" y="4072"/>
                  </a:cubicBezTo>
                  <a:cubicBezTo>
                    <a:pt x="72" y="4036"/>
                    <a:pt x="1" y="3977"/>
                    <a:pt x="12" y="3929"/>
                  </a:cubicBezTo>
                  <a:cubicBezTo>
                    <a:pt x="48" y="3786"/>
                    <a:pt x="108" y="3643"/>
                    <a:pt x="167" y="3501"/>
                  </a:cubicBezTo>
                  <a:cubicBezTo>
                    <a:pt x="179" y="3465"/>
                    <a:pt x="203" y="3441"/>
                    <a:pt x="215" y="3405"/>
                  </a:cubicBezTo>
                  <a:cubicBezTo>
                    <a:pt x="322" y="3143"/>
                    <a:pt x="346" y="3203"/>
                    <a:pt x="572" y="3251"/>
                  </a:cubicBezTo>
                  <a:cubicBezTo>
                    <a:pt x="786" y="3298"/>
                    <a:pt x="1001" y="3370"/>
                    <a:pt x="1203" y="3417"/>
                  </a:cubicBezTo>
                  <a:cubicBezTo>
                    <a:pt x="1263" y="3429"/>
                    <a:pt x="1286" y="3417"/>
                    <a:pt x="1286" y="3346"/>
                  </a:cubicBezTo>
                  <a:cubicBezTo>
                    <a:pt x="1298" y="3167"/>
                    <a:pt x="1179" y="3024"/>
                    <a:pt x="1084" y="2881"/>
                  </a:cubicBezTo>
                  <a:cubicBezTo>
                    <a:pt x="1024" y="2762"/>
                    <a:pt x="941" y="2655"/>
                    <a:pt x="858" y="2548"/>
                  </a:cubicBezTo>
                  <a:cubicBezTo>
                    <a:pt x="822" y="2477"/>
                    <a:pt x="822" y="2429"/>
                    <a:pt x="894" y="2370"/>
                  </a:cubicBezTo>
                  <a:cubicBezTo>
                    <a:pt x="977" y="2286"/>
                    <a:pt x="1048" y="2179"/>
                    <a:pt x="1132" y="2084"/>
                  </a:cubicBezTo>
                  <a:cubicBezTo>
                    <a:pt x="1155" y="2060"/>
                    <a:pt x="1179" y="2036"/>
                    <a:pt x="1215" y="2024"/>
                  </a:cubicBezTo>
                  <a:cubicBezTo>
                    <a:pt x="1251" y="2024"/>
                    <a:pt x="1298" y="2024"/>
                    <a:pt x="1322" y="2048"/>
                  </a:cubicBezTo>
                  <a:cubicBezTo>
                    <a:pt x="1334" y="2060"/>
                    <a:pt x="1334" y="2119"/>
                    <a:pt x="1322" y="2143"/>
                  </a:cubicBezTo>
                  <a:cubicBezTo>
                    <a:pt x="1275" y="2262"/>
                    <a:pt x="1298" y="2405"/>
                    <a:pt x="1382" y="2477"/>
                  </a:cubicBezTo>
                  <a:cubicBezTo>
                    <a:pt x="1477" y="2560"/>
                    <a:pt x="1572" y="2643"/>
                    <a:pt x="1679" y="2703"/>
                  </a:cubicBezTo>
                  <a:cubicBezTo>
                    <a:pt x="1917" y="2870"/>
                    <a:pt x="2167" y="3024"/>
                    <a:pt x="2418" y="3179"/>
                  </a:cubicBezTo>
                  <a:cubicBezTo>
                    <a:pt x="2477" y="3227"/>
                    <a:pt x="2548" y="3262"/>
                    <a:pt x="2632" y="3215"/>
                  </a:cubicBezTo>
                  <a:cubicBezTo>
                    <a:pt x="2644" y="3215"/>
                    <a:pt x="2668" y="3203"/>
                    <a:pt x="2679" y="3203"/>
                  </a:cubicBezTo>
                  <a:cubicBezTo>
                    <a:pt x="2822" y="3262"/>
                    <a:pt x="2822" y="3143"/>
                    <a:pt x="2834" y="3072"/>
                  </a:cubicBezTo>
                  <a:cubicBezTo>
                    <a:pt x="2870" y="2846"/>
                    <a:pt x="2775" y="2631"/>
                    <a:pt x="2691" y="2429"/>
                  </a:cubicBezTo>
                  <a:cubicBezTo>
                    <a:pt x="2560" y="2084"/>
                    <a:pt x="2429" y="1750"/>
                    <a:pt x="2287" y="1405"/>
                  </a:cubicBezTo>
                  <a:cubicBezTo>
                    <a:pt x="2263" y="1334"/>
                    <a:pt x="2215" y="1274"/>
                    <a:pt x="2179" y="1215"/>
                  </a:cubicBezTo>
                  <a:cubicBezTo>
                    <a:pt x="2156" y="1155"/>
                    <a:pt x="2144" y="1107"/>
                    <a:pt x="2215" y="1072"/>
                  </a:cubicBezTo>
                  <a:cubicBezTo>
                    <a:pt x="2263" y="1036"/>
                    <a:pt x="2298" y="1000"/>
                    <a:pt x="2346" y="976"/>
                  </a:cubicBezTo>
                  <a:cubicBezTo>
                    <a:pt x="2382" y="965"/>
                    <a:pt x="2441" y="976"/>
                    <a:pt x="2477" y="988"/>
                  </a:cubicBezTo>
                  <a:cubicBezTo>
                    <a:pt x="2513" y="988"/>
                    <a:pt x="2537" y="1024"/>
                    <a:pt x="2560" y="1048"/>
                  </a:cubicBezTo>
                  <a:cubicBezTo>
                    <a:pt x="2810" y="1250"/>
                    <a:pt x="3060" y="1453"/>
                    <a:pt x="3322" y="1643"/>
                  </a:cubicBezTo>
                  <a:cubicBezTo>
                    <a:pt x="3537" y="1810"/>
                    <a:pt x="3751" y="1953"/>
                    <a:pt x="3977" y="2096"/>
                  </a:cubicBezTo>
                  <a:cubicBezTo>
                    <a:pt x="4049" y="2131"/>
                    <a:pt x="4144" y="2131"/>
                    <a:pt x="4215" y="2131"/>
                  </a:cubicBezTo>
                  <a:cubicBezTo>
                    <a:pt x="4239" y="2143"/>
                    <a:pt x="4263" y="2108"/>
                    <a:pt x="4275" y="2084"/>
                  </a:cubicBezTo>
                  <a:cubicBezTo>
                    <a:pt x="4370" y="1917"/>
                    <a:pt x="4394" y="1738"/>
                    <a:pt x="4323" y="15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6104270" y="3301769"/>
              <a:ext cx="329142" cy="325759"/>
            </a:xfrm>
            <a:custGeom>
              <a:avLst/>
              <a:gdLst/>
              <a:ahLst/>
              <a:cxnLst/>
              <a:rect l="l" t="t" r="r" b="b"/>
              <a:pathLst>
                <a:path w="2335" h="2311" extrusionOk="0">
                  <a:moveTo>
                    <a:pt x="1" y="953"/>
                  </a:moveTo>
                  <a:cubicBezTo>
                    <a:pt x="13" y="917"/>
                    <a:pt x="25" y="869"/>
                    <a:pt x="61" y="846"/>
                  </a:cubicBezTo>
                  <a:cubicBezTo>
                    <a:pt x="275" y="619"/>
                    <a:pt x="501" y="405"/>
                    <a:pt x="727" y="203"/>
                  </a:cubicBezTo>
                  <a:cubicBezTo>
                    <a:pt x="834" y="119"/>
                    <a:pt x="930" y="0"/>
                    <a:pt x="1084" y="12"/>
                  </a:cubicBezTo>
                  <a:cubicBezTo>
                    <a:pt x="1227" y="24"/>
                    <a:pt x="1370" y="60"/>
                    <a:pt x="1513" y="119"/>
                  </a:cubicBezTo>
                  <a:cubicBezTo>
                    <a:pt x="1858" y="250"/>
                    <a:pt x="2073" y="524"/>
                    <a:pt x="2227" y="834"/>
                  </a:cubicBezTo>
                  <a:cubicBezTo>
                    <a:pt x="2335" y="1072"/>
                    <a:pt x="2239" y="1298"/>
                    <a:pt x="2096" y="1500"/>
                  </a:cubicBezTo>
                  <a:cubicBezTo>
                    <a:pt x="1977" y="1643"/>
                    <a:pt x="1846" y="1774"/>
                    <a:pt x="1704" y="1905"/>
                  </a:cubicBezTo>
                  <a:cubicBezTo>
                    <a:pt x="1585" y="2036"/>
                    <a:pt x="1454" y="2155"/>
                    <a:pt x="1334" y="2274"/>
                  </a:cubicBezTo>
                  <a:cubicBezTo>
                    <a:pt x="1311" y="2286"/>
                    <a:pt x="1251" y="2310"/>
                    <a:pt x="1239" y="2298"/>
                  </a:cubicBezTo>
                  <a:cubicBezTo>
                    <a:pt x="1227" y="2262"/>
                    <a:pt x="1215" y="2227"/>
                    <a:pt x="1215" y="2191"/>
                  </a:cubicBezTo>
                  <a:cubicBezTo>
                    <a:pt x="1215" y="2179"/>
                    <a:pt x="1227" y="2155"/>
                    <a:pt x="1239" y="2143"/>
                  </a:cubicBezTo>
                  <a:cubicBezTo>
                    <a:pt x="1370" y="1965"/>
                    <a:pt x="1358" y="1822"/>
                    <a:pt x="1204" y="1667"/>
                  </a:cubicBezTo>
                  <a:cubicBezTo>
                    <a:pt x="1001" y="1477"/>
                    <a:pt x="811" y="1286"/>
                    <a:pt x="608" y="1096"/>
                  </a:cubicBezTo>
                  <a:cubicBezTo>
                    <a:pt x="572" y="1060"/>
                    <a:pt x="537" y="1012"/>
                    <a:pt x="501" y="977"/>
                  </a:cubicBezTo>
                  <a:cubicBezTo>
                    <a:pt x="465" y="917"/>
                    <a:pt x="311" y="893"/>
                    <a:pt x="227" y="929"/>
                  </a:cubicBezTo>
                  <a:cubicBezTo>
                    <a:pt x="156" y="953"/>
                    <a:pt x="96" y="965"/>
                    <a:pt x="37" y="988"/>
                  </a:cubicBezTo>
                  <a:cubicBezTo>
                    <a:pt x="25" y="977"/>
                    <a:pt x="13" y="965"/>
                    <a:pt x="1" y="953"/>
                  </a:cubicBezTo>
                  <a:close/>
                  <a:moveTo>
                    <a:pt x="1858" y="1572"/>
                  </a:moveTo>
                  <a:cubicBezTo>
                    <a:pt x="1858" y="1572"/>
                    <a:pt x="1858" y="1584"/>
                    <a:pt x="1870" y="1596"/>
                  </a:cubicBezTo>
                  <a:cubicBezTo>
                    <a:pt x="1906" y="1572"/>
                    <a:pt x="1989" y="1548"/>
                    <a:pt x="1989" y="1536"/>
                  </a:cubicBezTo>
                  <a:cubicBezTo>
                    <a:pt x="1966" y="1465"/>
                    <a:pt x="2085" y="1393"/>
                    <a:pt x="1977" y="1322"/>
                  </a:cubicBezTo>
                  <a:cubicBezTo>
                    <a:pt x="1966" y="1322"/>
                    <a:pt x="1942" y="1310"/>
                    <a:pt x="1942" y="1298"/>
                  </a:cubicBezTo>
                  <a:cubicBezTo>
                    <a:pt x="1918" y="1108"/>
                    <a:pt x="1787" y="965"/>
                    <a:pt x="1644" y="846"/>
                  </a:cubicBezTo>
                  <a:cubicBezTo>
                    <a:pt x="1454" y="667"/>
                    <a:pt x="1239" y="536"/>
                    <a:pt x="1025" y="381"/>
                  </a:cubicBezTo>
                  <a:cubicBezTo>
                    <a:pt x="906" y="298"/>
                    <a:pt x="787" y="322"/>
                    <a:pt x="692" y="441"/>
                  </a:cubicBezTo>
                  <a:cubicBezTo>
                    <a:pt x="644" y="500"/>
                    <a:pt x="632" y="560"/>
                    <a:pt x="703" y="619"/>
                  </a:cubicBezTo>
                  <a:cubicBezTo>
                    <a:pt x="882" y="774"/>
                    <a:pt x="1049" y="941"/>
                    <a:pt x="1227" y="1108"/>
                  </a:cubicBezTo>
                  <a:cubicBezTo>
                    <a:pt x="1311" y="1191"/>
                    <a:pt x="1406" y="1274"/>
                    <a:pt x="1477" y="1369"/>
                  </a:cubicBezTo>
                  <a:cubicBezTo>
                    <a:pt x="1620" y="1536"/>
                    <a:pt x="1739" y="1548"/>
                    <a:pt x="1906" y="1429"/>
                  </a:cubicBezTo>
                  <a:cubicBezTo>
                    <a:pt x="1918" y="1417"/>
                    <a:pt x="1918" y="1429"/>
                    <a:pt x="1942" y="1429"/>
                  </a:cubicBezTo>
                  <a:cubicBezTo>
                    <a:pt x="1906" y="1477"/>
                    <a:pt x="1882" y="1524"/>
                    <a:pt x="1858" y="1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5592443" y="2088378"/>
              <a:ext cx="246821" cy="282061"/>
            </a:xfrm>
            <a:custGeom>
              <a:avLst/>
              <a:gdLst/>
              <a:ahLst/>
              <a:cxnLst/>
              <a:rect l="l" t="t" r="r" b="b"/>
              <a:pathLst>
                <a:path w="1751" h="2001" extrusionOk="0">
                  <a:moveTo>
                    <a:pt x="798" y="1310"/>
                  </a:moveTo>
                  <a:cubicBezTo>
                    <a:pt x="798" y="1429"/>
                    <a:pt x="798" y="1548"/>
                    <a:pt x="786" y="1655"/>
                  </a:cubicBezTo>
                  <a:cubicBezTo>
                    <a:pt x="786" y="1774"/>
                    <a:pt x="882" y="1834"/>
                    <a:pt x="989" y="1798"/>
                  </a:cubicBezTo>
                  <a:cubicBezTo>
                    <a:pt x="1179" y="1715"/>
                    <a:pt x="1310" y="1584"/>
                    <a:pt x="1406" y="1393"/>
                  </a:cubicBezTo>
                  <a:cubicBezTo>
                    <a:pt x="1477" y="1262"/>
                    <a:pt x="1560" y="1119"/>
                    <a:pt x="1739" y="1060"/>
                  </a:cubicBezTo>
                  <a:cubicBezTo>
                    <a:pt x="1739" y="1107"/>
                    <a:pt x="1751" y="1143"/>
                    <a:pt x="1751" y="1179"/>
                  </a:cubicBezTo>
                  <a:cubicBezTo>
                    <a:pt x="1703" y="1345"/>
                    <a:pt x="1656" y="1512"/>
                    <a:pt x="1608" y="1691"/>
                  </a:cubicBezTo>
                  <a:cubicBezTo>
                    <a:pt x="1596" y="1762"/>
                    <a:pt x="1596" y="1834"/>
                    <a:pt x="1584" y="1905"/>
                  </a:cubicBezTo>
                  <a:cubicBezTo>
                    <a:pt x="1560" y="1976"/>
                    <a:pt x="1525" y="2000"/>
                    <a:pt x="1453" y="1988"/>
                  </a:cubicBezTo>
                  <a:cubicBezTo>
                    <a:pt x="1310" y="1976"/>
                    <a:pt x="1155" y="1965"/>
                    <a:pt x="1013" y="1953"/>
                  </a:cubicBezTo>
                  <a:cubicBezTo>
                    <a:pt x="786" y="1917"/>
                    <a:pt x="560" y="1929"/>
                    <a:pt x="334" y="2000"/>
                  </a:cubicBezTo>
                  <a:cubicBezTo>
                    <a:pt x="322" y="2000"/>
                    <a:pt x="298" y="2000"/>
                    <a:pt x="286" y="2000"/>
                  </a:cubicBezTo>
                  <a:cubicBezTo>
                    <a:pt x="239" y="1988"/>
                    <a:pt x="203" y="1988"/>
                    <a:pt x="167" y="1976"/>
                  </a:cubicBezTo>
                  <a:cubicBezTo>
                    <a:pt x="179" y="1941"/>
                    <a:pt x="167" y="1881"/>
                    <a:pt x="203" y="1857"/>
                  </a:cubicBezTo>
                  <a:cubicBezTo>
                    <a:pt x="370" y="1703"/>
                    <a:pt x="358" y="1512"/>
                    <a:pt x="346" y="1322"/>
                  </a:cubicBezTo>
                  <a:cubicBezTo>
                    <a:pt x="334" y="1024"/>
                    <a:pt x="298" y="726"/>
                    <a:pt x="274" y="441"/>
                  </a:cubicBezTo>
                  <a:cubicBezTo>
                    <a:pt x="274" y="310"/>
                    <a:pt x="191" y="226"/>
                    <a:pt x="84" y="167"/>
                  </a:cubicBezTo>
                  <a:cubicBezTo>
                    <a:pt x="48" y="155"/>
                    <a:pt x="24" y="95"/>
                    <a:pt x="1" y="60"/>
                  </a:cubicBezTo>
                  <a:cubicBezTo>
                    <a:pt x="36" y="36"/>
                    <a:pt x="72" y="12"/>
                    <a:pt x="108" y="12"/>
                  </a:cubicBezTo>
                  <a:cubicBezTo>
                    <a:pt x="405" y="0"/>
                    <a:pt x="715" y="0"/>
                    <a:pt x="1013" y="0"/>
                  </a:cubicBezTo>
                  <a:cubicBezTo>
                    <a:pt x="1036" y="0"/>
                    <a:pt x="1096" y="36"/>
                    <a:pt x="1096" y="48"/>
                  </a:cubicBezTo>
                  <a:cubicBezTo>
                    <a:pt x="1096" y="83"/>
                    <a:pt x="1060" y="143"/>
                    <a:pt x="1036" y="143"/>
                  </a:cubicBezTo>
                  <a:cubicBezTo>
                    <a:pt x="786" y="179"/>
                    <a:pt x="810" y="405"/>
                    <a:pt x="798" y="5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5639382" y="3575233"/>
              <a:ext cx="210030" cy="282202"/>
            </a:xfrm>
            <a:custGeom>
              <a:avLst/>
              <a:gdLst/>
              <a:ahLst/>
              <a:cxnLst/>
              <a:rect l="l" t="t" r="r" b="b"/>
              <a:pathLst>
                <a:path w="1490" h="2002" extrusionOk="0">
                  <a:moveTo>
                    <a:pt x="906" y="1025"/>
                  </a:moveTo>
                  <a:cubicBezTo>
                    <a:pt x="906" y="1037"/>
                    <a:pt x="906" y="1061"/>
                    <a:pt x="894" y="1073"/>
                  </a:cubicBezTo>
                  <a:cubicBezTo>
                    <a:pt x="870" y="1084"/>
                    <a:pt x="846" y="1096"/>
                    <a:pt x="822" y="1108"/>
                  </a:cubicBezTo>
                  <a:cubicBezTo>
                    <a:pt x="822" y="1108"/>
                    <a:pt x="799" y="1084"/>
                    <a:pt x="799" y="1084"/>
                  </a:cubicBezTo>
                  <a:cubicBezTo>
                    <a:pt x="799" y="1061"/>
                    <a:pt x="811" y="1037"/>
                    <a:pt x="834" y="1025"/>
                  </a:cubicBezTo>
                  <a:cubicBezTo>
                    <a:pt x="882" y="965"/>
                    <a:pt x="953" y="906"/>
                    <a:pt x="965" y="846"/>
                  </a:cubicBezTo>
                  <a:cubicBezTo>
                    <a:pt x="1025" y="644"/>
                    <a:pt x="1013" y="453"/>
                    <a:pt x="882" y="299"/>
                  </a:cubicBezTo>
                  <a:cubicBezTo>
                    <a:pt x="846" y="251"/>
                    <a:pt x="763" y="227"/>
                    <a:pt x="703" y="227"/>
                  </a:cubicBezTo>
                  <a:cubicBezTo>
                    <a:pt x="632" y="227"/>
                    <a:pt x="620" y="299"/>
                    <a:pt x="632" y="358"/>
                  </a:cubicBezTo>
                  <a:cubicBezTo>
                    <a:pt x="632" y="477"/>
                    <a:pt x="656" y="596"/>
                    <a:pt x="656" y="715"/>
                  </a:cubicBezTo>
                  <a:cubicBezTo>
                    <a:pt x="668" y="906"/>
                    <a:pt x="680" y="1096"/>
                    <a:pt x="692" y="1275"/>
                  </a:cubicBezTo>
                  <a:cubicBezTo>
                    <a:pt x="692" y="1370"/>
                    <a:pt x="680" y="1454"/>
                    <a:pt x="703" y="1549"/>
                  </a:cubicBezTo>
                  <a:cubicBezTo>
                    <a:pt x="715" y="1656"/>
                    <a:pt x="799" y="1727"/>
                    <a:pt x="918" y="1775"/>
                  </a:cubicBezTo>
                  <a:cubicBezTo>
                    <a:pt x="953" y="1799"/>
                    <a:pt x="965" y="1846"/>
                    <a:pt x="989" y="1894"/>
                  </a:cubicBezTo>
                  <a:cubicBezTo>
                    <a:pt x="953" y="1906"/>
                    <a:pt x="918" y="1930"/>
                    <a:pt x="882" y="1930"/>
                  </a:cubicBezTo>
                  <a:cubicBezTo>
                    <a:pt x="668" y="1954"/>
                    <a:pt x="441" y="1954"/>
                    <a:pt x="227" y="1965"/>
                  </a:cubicBezTo>
                  <a:cubicBezTo>
                    <a:pt x="168" y="1965"/>
                    <a:pt x="72" y="2001"/>
                    <a:pt x="72" y="1906"/>
                  </a:cubicBezTo>
                  <a:cubicBezTo>
                    <a:pt x="60" y="1870"/>
                    <a:pt x="120" y="1787"/>
                    <a:pt x="168" y="1763"/>
                  </a:cubicBezTo>
                  <a:cubicBezTo>
                    <a:pt x="299" y="1715"/>
                    <a:pt x="299" y="1596"/>
                    <a:pt x="299" y="1489"/>
                  </a:cubicBezTo>
                  <a:cubicBezTo>
                    <a:pt x="287" y="1180"/>
                    <a:pt x="263" y="870"/>
                    <a:pt x="239" y="561"/>
                  </a:cubicBezTo>
                  <a:cubicBezTo>
                    <a:pt x="227" y="418"/>
                    <a:pt x="180" y="311"/>
                    <a:pt x="72" y="227"/>
                  </a:cubicBezTo>
                  <a:cubicBezTo>
                    <a:pt x="37" y="203"/>
                    <a:pt x="25" y="144"/>
                    <a:pt x="1" y="108"/>
                  </a:cubicBezTo>
                  <a:cubicBezTo>
                    <a:pt x="49" y="96"/>
                    <a:pt x="84" y="84"/>
                    <a:pt x="132" y="84"/>
                  </a:cubicBezTo>
                  <a:cubicBezTo>
                    <a:pt x="311" y="60"/>
                    <a:pt x="501" y="37"/>
                    <a:pt x="692" y="25"/>
                  </a:cubicBezTo>
                  <a:cubicBezTo>
                    <a:pt x="870" y="1"/>
                    <a:pt x="1049" y="13"/>
                    <a:pt x="1203" y="132"/>
                  </a:cubicBezTo>
                  <a:cubicBezTo>
                    <a:pt x="1370" y="263"/>
                    <a:pt x="1489" y="668"/>
                    <a:pt x="1358" y="858"/>
                  </a:cubicBezTo>
                  <a:cubicBezTo>
                    <a:pt x="1287" y="977"/>
                    <a:pt x="1180" y="1084"/>
                    <a:pt x="1025" y="1108"/>
                  </a:cubicBezTo>
                  <a:cubicBezTo>
                    <a:pt x="953" y="1120"/>
                    <a:pt x="918" y="1108"/>
                    <a:pt x="906"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5844198" y="3548451"/>
              <a:ext cx="275436" cy="288827"/>
            </a:xfrm>
            <a:custGeom>
              <a:avLst/>
              <a:gdLst/>
              <a:ahLst/>
              <a:cxnLst/>
              <a:rect l="l" t="t" r="r" b="b"/>
              <a:pathLst>
                <a:path w="1954" h="2049" extrusionOk="0">
                  <a:moveTo>
                    <a:pt x="870" y="1012"/>
                  </a:moveTo>
                  <a:cubicBezTo>
                    <a:pt x="786" y="905"/>
                    <a:pt x="691" y="798"/>
                    <a:pt x="560" y="715"/>
                  </a:cubicBezTo>
                  <a:cubicBezTo>
                    <a:pt x="548" y="715"/>
                    <a:pt x="489" y="751"/>
                    <a:pt x="477" y="762"/>
                  </a:cubicBezTo>
                  <a:cubicBezTo>
                    <a:pt x="453" y="1024"/>
                    <a:pt x="417" y="1274"/>
                    <a:pt x="405" y="1536"/>
                  </a:cubicBezTo>
                  <a:cubicBezTo>
                    <a:pt x="393" y="1644"/>
                    <a:pt x="489" y="1727"/>
                    <a:pt x="596" y="1727"/>
                  </a:cubicBezTo>
                  <a:cubicBezTo>
                    <a:pt x="632" y="1739"/>
                    <a:pt x="679" y="1727"/>
                    <a:pt x="715" y="1739"/>
                  </a:cubicBezTo>
                  <a:cubicBezTo>
                    <a:pt x="751" y="1739"/>
                    <a:pt x="786" y="1774"/>
                    <a:pt x="786" y="1786"/>
                  </a:cubicBezTo>
                  <a:cubicBezTo>
                    <a:pt x="786" y="1822"/>
                    <a:pt x="763" y="1858"/>
                    <a:pt x="739" y="1882"/>
                  </a:cubicBezTo>
                  <a:cubicBezTo>
                    <a:pt x="727" y="1894"/>
                    <a:pt x="703" y="1894"/>
                    <a:pt x="691" y="1905"/>
                  </a:cubicBezTo>
                  <a:cubicBezTo>
                    <a:pt x="536" y="1941"/>
                    <a:pt x="370" y="1989"/>
                    <a:pt x="215" y="2025"/>
                  </a:cubicBezTo>
                  <a:cubicBezTo>
                    <a:pt x="191" y="2036"/>
                    <a:pt x="155" y="2048"/>
                    <a:pt x="131" y="2048"/>
                  </a:cubicBezTo>
                  <a:cubicBezTo>
                    <a:pt x="84" y="2048"/>
                    <a:pt x="48" y="2025"/>
                    <a:pt x="1" y="2025"/>
                  </a:cubicBezTo>
                  <a:cubicBezTo>
                    <a:pt x="24" y="1977"/>
                    <a:pt x="36" y="1917"/>
                    <a:pt x="72" y="1882"/>
                  </a:cubicBezTo>
                  <a:cubicBezTo>
                    <a:pt x="143" y="1810"/>
                    <a:pt x="191" y="1739"/>
                    <a:pt x="215" y="1632"/>
                  </a:cubicBezTo>
                  <a:cubicBezTo>
                    <a:pt x="251" y="1322"/>
                    <a:pt x="310" y="1024"/>
                    <a:pt x="346" y="727"/>
                  </a:cubicBezTo>
                  <a:cubicBezTo>
                    <a:pt x="370" y="524"/>
                    <a:pt x="358" y="310"/>
                    <a:pt x="370" y="108"/>
                  </a:cubicBezTo>
                  <a:cubicBezTo>
                    <a:pt x="370" y="72"/>
                    <a:pt x="393" y="36"/>
                    <a:pt x="405" y="0"/>
                  </a:cubicBezTo>
                  <a:cubicBezTo>
                    <a:pt x="441" y="12"/>
                    <a:pt x="489" y="24"/>
                    <a:pt x="512" y="48"/>
                  </a:cubicBezTo>
                  <a:cubicBezTo>
                    <a:pt x="763" y="322"/>
                    <a:pt x="1013" y="596"/>
                    <a:pt x="1274" y="858"/>
                  </a:cubicBezTo>
                  <a:cubicBezTo>
                    <a:pt x="1394" y="977"/>
                    <a:pt x="1513" y="1096"/>
                    <a:pt x="1655" y="1203"/>
                  </a:cubicBezTo>
                  <a:cubicBezTo>
                    <a:pt x="1715" y="1251"/>
                    <a:pt x="1810" y="1251"/>
                    <a:pt x="1882" y="1286"/>
                  </a:cubicBezTo>
                  <a:cubicBezTo>
                    <a:pt x="1906" y="1286"/>
                    <a:pt x="1941" y="1298"/>
                    <a:pt x="1953" y="1322"/>
                  </a:cubicBezTo>
                  <a:cubicBezTo>
                    <a:pt x="1953" y="1334"/>
                    <a:pt x="1941" y="1382"/>
                    <a:pt x="1929" y="1393"/>
                  </a:cubicBezTo>
                  <a:cubicBezTo>
                    <a:pt x="1822" y="1441"/>
                    <a:pt x="1715" y="1501"/>
                    <a:pt x="1620" y="1548"/>
                  </a:cubicBezTo>
                  <a:cubicBezTo>
                    <a:pt x="1525" y="1584"/>
                    <a:pt x="1417" y="1620"/>
                    <a:pt x="1322" y="1667"/>
                  </a:cubicBezTo>
                  <a:cubicBezTo>
                    <a:pt x="1251" y="1691"/>
                    <a:pt x="1179" y="1727"/>
                    <a:pt x="1096" y="1751"/>
                  </a:cubicBezTo>
                  <a:cubicBezTo>
                    <a:pt x="1084" y="1763"/>
                    <a:pt x="1048" y="1751"/>
                    <a:pt x="1024" y="1751"/>
                  </a:cubicBezTo>
                  <a:cubicBezTo>
                    <a:pt x="1036" y="1727"/>
                    <a:pt x="1024" y="1691"/>
                    <a:pt x="1036" y="1679"/>
                  </a:cubicBezTo>
                  <a:cubicBezTo>
                    <a:pt x="1072" y="1620"/>
                    <a:pt x="1108" y="1572"/>
                    <a:pt x="1144" y="1536"/>
                  </a:cubicBezTo>
                  <a:cubicBezTo>
                    <a:pt x="1215" y="1465"/>
                    <a:pt x="1191" y="1405"/>
                    <a:pt x="1144" y="1346"/>
                  </a:cubicBezTo>
                  <a:cubicBezTo>
                    <a:pt x="1096" y="1274"/>
                    <a:pt x="1024" y="1203"/>
                    <a:pt x="1001" y="1167"/>
                  </a:cubicBezTo>
                  <a:cubicBezTo>
                    <a:pt x="834" y="1227"/>
                    <a:pt x="703" y="1274"/>
                    <a:pt x="572" y="1310"/>
                  </a:cubicBezTo>
                  <a:cubicBezTo>
                    <a:pt x="560" y="1310"/>
                    <a:pt x="512" y="1251"/>
                    <a:pt x="501" y="1215"/>
                  </a:cubicBezTo>
                  <a:cubicBezTo>
                    <a:pt x="477" y="1155"/>
                    <a:pt x="477" y="1072"/>
                    <a:pt x="560" y="1060"/>
                  </a:cubicBezTo>
                  <a:cubicBezTo>
                    <a:pt x="655" y="1036"/>
                    <a:pt x="751" y="1024"/>
                    <a:pt x="870" y="10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5973458" y="3447805"/>
              <a:ext cx="280369" cy="280369"/>
            </a:xfrm>
            <a:custGeom>
              <a:avLst/>
              <a:gdLst/>
              <a:ahLst/>
              <a:cxnLst/>
              <a:rect l="l" t="t" r="r" b="b"/>
              <a:pathLst>
                <a:path w="1989" h="1989" extrusionOk="0">
                  <a:moveTo>
                    <a:pt x="1191" y="1988"/>
                  </a:moveTo>
                  <a:cubicBezTo>
                    <a:pt x="1203" y="1929"/>
                    <a:pt x="1203" y="1869"/>
                    <a:pt x="1227" y="1822"/>
                  </a:cubicBezTo>
                  <a:cubicBezTo>
                    <a:pt x="1262" y="1726"/>
                    <a:pt x="1262" y="1631"/>
                    <a:pt x="1191" y="1548"/>
                  </a:cubicBezTo>
                  <a:cubicBezTo>
                    <a:pt x="941" y="1262"/>
                    <a:pt x="715" y="976"/>
                    <a:pt x="453" y="703"/>
                  </a:cubicBezTo>
                  <a:cubicBezTo>
                    <a:pt x="369" y="619"/>
                    <a:pt x="262" y="536"/>
                    <a:pt x="119" y="572"/>
                  </a:cubicBezTo>
                  <a:cubicBezTo>
                    <a:pt x="84" y="583"/>
                    <a:pt x="36" y="524"/>
                    <a:pt x="0" y="500"/>
                  </a:cubicBezTo>
                  <a:cubicBezTo>
                    <a:pt x="36" y="464"/>
                    <a:pt x="60" y="417"/>
                    <a:pt x="96" y="393"/>
                  </a:cubicBezTo>
                  <a:cubicBezTo>
                    <a:pt x="262" y="298"/>
                    <a:pt x="429" y="202"/>
                    <a:pt x="596" y="107"/>
                  </a:cubicBezTo>
                  <a:cubicBezTo>
                    <a:pt x="655" y="72"/>
                    <a:pt x="703" y="36"/>
                    <a:pt x="750" y="0"/>
                  </a:cubicBezTo>
                  <a:lnTo>
                    <a:pt x="786" y="24"/>
                  </a:lnTo>
                  <a:cubicBezTo>
                    <a:pt x="774" y="48"/>
                    <a:pt x="774" y="83"/>
                    <a:pt x="762" y="107"/>
                  </a:cubicBezTo>
                  <a:cubicBezTo>
                    <a:pt x="691" y="262"/>
                    <a:pt x="762" y="393"/>
                    <a:pt x="858" y="500"/>
                  </a:cubicBezTo>
                  <a:cubicBezTo>
                    <a:pt x="1072" y="750"/>
                    <a:pt x="1298" y="1000"/>
                    <a:pt x="1524" y="1226"/>
                  </a:cubicBezTo>
                  <a:cubicBezTo>
                    <a:pt x="1608" y="1322"/>
                    <a:pt x="1727" y="1393"/>
                    <a:pt x="1881" y="1381"/>
                  </a:cubicBezTo>
                  <a:cubicBezTo>
                    <a:pt x="1917" y="1381"/>
                    <a:pt x="1953" y="1417"/>
                    <a:pt x="1989" y="1429"/>
                  </a:cubicBezTo>
                  <a:cubicBezTo>
                    <a:pt x="1965" y="1465"/>
                    <a:pt x="1953" y="1500"/>
                    <a:pt x="1929" y="1512"/>
                  </a:cubicBezTo>
                  <a:cubicBezTo>
                    <a:pt x="1715" y="1667"/>
                    <a:pt x="1489" y="1822"/>
                    <a:pt x="1274" y="1965"/>
                  </a:cubicBezTo>
                  <a:cubicBezTo>
                    <a:pt x="1250" y="1977"/>
                    <a:pt x="1227" y="1977"/>
                    <a:pt x="1191" y="19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8"/>
          <p:cNvGrpSpPr/>
          <p:nvPr/>
        </p:nvGrpSpPr>
        <p:grpSpPr>
          <a:xfrm>
            <a:off x="-538405" y="5046889"/>
            <a:ext cx="4246240" cy="1959587"/>
            <a:chOff x="4499600" y="2605200"/>
            <a:chExt cx="1207725" cy="557350"/>
          </a:xfrm>
        </p:grpSpPr>
        <p:sp>
          <p:nvSpPr>
            <p:cNvPr id="181" name="Google Shape;181;p8"/>
            <p:cNvSpPr/>
            <p:nvPr/>
          </p:nvSpPr>
          <p:spPr>
            <a:xfrm>
              <a:off x="4499600" y="2605200"/>
              <a:ext cx="467375" cy="485225"/>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5434825" y="2746850"/>
              <a:ext cx="272500" cy="415700"/>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4968975" y="2806725"/>
              <a:ext cx="507475" cy="242575"/>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4884725" y="2866850"/>
              <a:ext cx="49325" cy="97375"/>
            </a:xfrm>
            <a:custGeom>
              <a:avLst/>
              <a:gdLst/>
              <a:ahLst/>
              <a:cxnLst/>
              <a:rect l="l" t="t" r="r" b="b"/>
              <a:pathLst>
                <a:path w="1973" h="3895" extrusionOk="0">
                  <a:moveTo>
                    <a:pt x="408" y="0"/>
                  </a:moveTo>
                  <a:cubicBezTo>
                    <a:pt x="237" y="0"/>
                    <a:pt x="0" y="102"/>
                    <a:pt x="42" y="214"/>
                  </a:cubicBezTo>
                  <a:cubicBezTo>
                    <a:pt x="489" y="1412"/>
                    <a:pt x="935" y="2609"/>
                    <a:pt x="1402" y="3827"/>
                  </a:cubicBezTo>
                  <a:cubicBezTo>
                    <a:pt x="1420" y="3875"/>
                    <a:pt x="1479" y="3895"/>
                    <a:pt x="1552" y="3895"/>
                  </a:cubicBezTo>
                  <a:cubicBezTo>
                    <a:pt x="1724" y="3895"/>
                    <a:pt x="1972" y="3785"/>
                    <a:pt x="1930" y="3685"/>
                  </a:cubicBezTo>
                  <a:cubicBezTo>
                    <a:pt x="1483" y="2467"/>
                    <a:pt x="1016" y="1270"/>
                    <a:pt x="570" y="72"/>
                  </a:cubicBezTo>
                  <a:cubicBezTo>
                    <a:pt x="551" y="21"/>
                    <a:pt x="48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4855825" y="2886625"/>
              <a:ext cx="106575" cy="57425"/>
            </a:xfrm>
            <a:custGeom>
              <a:avLst/>
              <a:gdLst/>
              <a:ahLst/>
              <a:cxnLst/>
              <a:rect l="l" t="t" r="r" b="b"/>
              <a:pathLst>
                <a:path w="4263" h="2297" extrusionOk="0">
                  <a:moveTo>
                    <a:pt x="4019" y="0"/>
                  </a:moveTo>
                  <a:cubicBezTo>
                    <a:pt x="3924" y="0"/>
                    <a:pt x="3812" y="20"/>
                    <a:pt x="3755" y="52"/>
                  </a:cubicBezTo>
                  <a:cubicBezTo>
                    <a:pt x="2578" y="742"/>
                    <a:pt x="1381" y="1453"/>
                    <a:pt x="183" y="2143"/>
                  </a:cubicBezTo>
                  <a:cubicBezTo>
                    <a:pt x="0" y="2253"/>
                    <a:pt x="103" y="2296"/>
                    <a:pt x="244" y="2296"/>
                  </a:cubicBezTo>
                  <a:cubicBezTo>
                    <a:pt x="339" y="2296"/>
                    <a:pt x="451" y="2277"/>
                    <a:pt x="508" y="2244"/>
                  </a:cubicBezTo>
                  <a:cubicBezTo>
                    <a:pt x="1705" y="1554"/>
                    <a:pt x="2883" y="864"/>
                    <a:pt x="4080" y="154"/>
                  </a:cubicBezTo>
                  <a:cubicBezTo>
                    <a:pt x="4263" y="44"/>
                    <a:pt x="4161" y="0"/>
                    <a:pt x="4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5487950" y="2765975"/>
              <a:ext cx="58675" cy="96225"/>
            </a:xfrm>
            <a:custGeom>
              <a:avLst/>
              <a:gdLst/>
              <a:ahLst/>
              <a:cxnLst/>
              <a:rect l="l" t="t" r="r" b="b"/>
              <a:pathLst>
                <a:path w="2347" h="3849" extrusionOk="0">
                  <a:moveTo>
                    <a:pt x="389" y="1"/>
                  </a:moveTo>
                  <a:cubicBezTo>
                    <a:pt x="206" y="1"/>
                    <a:pt x="0" y="117"/>
                    <a:pt x="67" y="251"/>
                  </a:cubicBezTo>
                  <a:lnTo>
                    <a:pt x="1752" y="3742"/>
                  </a:lnTo>
                  <a:cubicBezTo>
                    <a:pt x="1786" y="3817"/>
                    <a:pt x="1869" y="3848"/>
                    <a:pt x="1960" y="3848"/>
                  </a:cubicBezTo>
                  <a:cubicBezTo>
                    <a:pt x="2138" y="3848"/>
                    <a:pt x="2347" y="3727"/>
                    <a:pt x="2280" y="3579"/>
                  </a:cubicBezTo>
                  <a:lnTo>
                    <a:pt x="615" y="108"/>
                  </a:lnTo>
                  <a:cubicBezTo>
                    <a:pt x="574" y="32"/>
                    <a:pt x="485"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5467300" y="2781850"/>
              <a:ext cx="100000" cy="64225"/>
            </a:xfrm>
            <a:custGeom>
              <a:avLst/>
              <a:gdLst/>
              <a:ahLst/>
              <a:cxnLst/>
              <a:rect l="l" t="t" r="r" b="b"/>
              <a:pathLst>
                <a:path w="4000" h="2569" extrusionOk="0">
                  <a:moveTo>
                    <a:pt x="3843" y="1"/>
                  </a:moveTo>
                  <a:cubicBezTo>
                    <a:pt x="3725" y="1"/>
                    <a:pt x="3546" y="38"/>
                    <a:pt x="3491" y="82"/>
                  </a:cubicBezTo>
                  <a:cubicBezTo>
                    <a:pt x="2355" y="874"/>
                    <a:pt x="1238" y="1666"/>
                    <a:pt x="122" y="2457"/>
                  </a:cubicBezTo>
                  <a:cubicBezTo>
                    <a:pt x="0" y="2538"/>
                    <a:pt x="76" y="2569"/>
                    <a:pt x="195" y="2569"/>
                  </a:cubicBezTo>
                  <a:cubicBezTo>
                    <a:pt x="315" y="2569"/>
                    <a:pt x="477" y="2538"/>
                    <a:pt x="528" y="2498"/>
                  </a:cubicBezTo>
                  <a:cubicBezTo>
                    <a:pt x="1644" y="1706"/>
                    <a:pt x="2781" y="915"/>
                    <a:pt x="3897" y="103"/>
                  </a:cubicBezTo>
                  <a:cubicBezTo>
                    <a:pt x="4000" y="28"/>
                    <a:pt x="3944" y="1"/>
                    <a:pt x="38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FFFFF"/>
        </a:solidFill>
        <a:effectLst/>
      </p:bgPr>
    </p:bg>
    <p:spTree>
      <p:nvGrpSpPr>
        <p:cNvPr id="1" name="Shape 188"/>
        <p:cNvGrpSpPr/>
        <p:nvPr/>
      </p:nvGrpSpPr>
      <p:grpSpPr>
        <a:xfrm>
          <a:off x="0" y="0"/>
          <a:ext cx="0" cy="0"/>
          <a:chOff x="0" y="0"/>
          <a:chExt cx="0" cy="0"/>
        </a:xfrm>
      </p:grpSpPr>
      <p:grpSp>
        <p:nvGrpSpPr>
          <p:cNvPr id="189" name="Google Shape;189;p9"/>
          <p:cNvGrpSpPr/>
          <p:nvPr/>
        </p:nvGrpSpPr>
        <p:grpSpPr>
          <a:xfrm>
            <a:off x="-29" y="0"/>
            <a:ext cx="10692054" cy="7578965"/>
            <a:chOff x="-29" y="0"/>
            <a:chExt cx="10692054" cy="7578965"/>
          </a:xfrm>
        </p:grpSpPr>
        <p:sp>
          <p:nvSpPr>
            <p:cNvPr id="190" name="Google Shape;190;p9"/>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192" name="Google Shape;192;p9"/>
          <p:cNvSpPr txBox="1">
            <a:spLocks noGrp="1"/>
          </p:cNvSpPr>
          <p:nvPr>
            <p:ph type="title"/>
          </p:nvPr>
        </p:nvSpPr>
        <p:spPr>
          <a:xfrm>
            <a:off x="310447" y="1812541"/>
            <a:ext cx="4729800" cy="21786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93" name="Google Shape;193;p9"/>
          <p:cNvSpPr txBox="1">
            <a:spLocks noGrp="1"/>
          </p:cNvSpPr>
          <p:nvPr>
            <p:ph type="subTitle" idx="1"/>
          </p:nvPr>
        </p:nvSpPr>
        <p:spPr>
          <a:xfrm>
            <a:off x="310447" y="4120005"/>
            <a:ext cx="4729800" cy="1815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94" name="Google Shape;194;p9"/>
          <p:cNvGrpSpPr/>
          <p:nvPr/>
        </p:nvGrpSpPr>
        <p:grpSpPr>
          <a:xfrm rot="-7022986">
            <a:off x="8023823" y="-1123641"/>
            <a:ext cx="994929" cy="3626405"/>
            <a:chOff x="1327600" y="2400500"/>
            <a:chExt cx="274350" cy="999975"/>
          </a:xfrm>
        </p:grpSpPr>
        <p:sp>
          <p:nvSpPr>
            <p:cNvPr id="195" name="Google Shape;195;p9"/>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9"/>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p:nvPr/>
          </p:nvSpPr>
          <p:spPr>
            <a:xfrm>
              <a:off x="1489650" y="3332025"/>
              <a:ext cx="112300" cy="25175"/>
            </a:xfrm>
            <a:custGeom>
              <a:avLst/>
              <a:gdLst/>
              <a:ahLst/>
              <a:cxnLst/>
              <a:rect l="l" t="t" r="r" b="b"/>
              <a:pathLst>
                <a:path w="4492" h="1007" extrusionOk="0">
                  <a:moveTo>
                    <a:pt x="4315" y="1"/>
                  </a:moveTo>
                  <a:cubicBezTo>
                    <a:pt x="4286" y="1"/>
                    <a:pt x="4246" y="6"/>
                    <a:pt x="4195" y="17"/>
                  </a:cubicBezTo>
                  <a:cubicBezTo>
                    <a:pt x="2936" y="261"/>
                    <a:pt x="1678" y="524"/>
                    <a:pt x="399" y="768"/>
                  </a:cubicBezTo>
                  <a:cubicBezTo>
                    <a:pt x="223" y="803"/>
                    <a:pt x="1" y="1007"/>
                    <a:pt x="197" y="1007"/>
                  </a:cubicBezTo>
                  <a:cubicBezTo>
                    <a:pt x="227" y="1007"/>
                    <a:pt x="267" y="1002"/>
                    <a:pt x="318" y="991"/>
                  </a:cubicBezTo>
                  <a:cubicBezTo>
                    <a:pt x="1576" y="727"/>
                    <a:pt x="2835" y="484"/>
                    <a:pt x="4093" y="220"/>
                  </a:cubicBezTo>
                  <a:cubicBezTo>
                    <a:pt x="4285" y="185"/>
                    <a:pt x="4492" y="1"/>
                    <a:pt x="4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1537675" y="3288275"/>
              <a:ext cx="16775" cy="112200"/>
            </a:xfrm>
            <a:custGeom>
              <a:avLst/>
              <a:gdLst/>
              <a:ahLst/>
              <a:cxnLst/>
              <a:rect l="l" t="t" r="r" b="b"/>
              <a:pathLst>
                <a:path w="671" h="4488" extrusionOk="0">
                  <a:moveTo>
                    <a:pt x="332" y="1"/>
                  </a:moveTo>
                  <a:cubicBezTo>
                    <a:pt x="182" y="1"/>
                    <a:pt x="0" y="85"/>
                    <a:pt x="0" y="204"/>
                  </a:cubicBezTo>
                  <a:cubicBezTo>
                    <a:pt x="41" y="1584"/>
                    <a:pt x="81" y="2965"/>
                    <a:pt x="122" y="4345"/>
                  </a:cubicBezTo>
                  <a:cubicBezTo>
                    <a:pt x="130" y="4445"/>
                    <a:pt x="225" y="4487"/>
                    <a:pt x="334" y="4487"/>
                  </a:cubicBezTo>
                  <a:cubicBezTo>
                    <a:pt x="488" y="4487"/>
                    <a:pt x="670" y="4403"/>
                    <a:pt x="670" y="4284"/>
                  </a:cubicBezTo>
                  <a:cubicBezTo>
                    <a:pt x="629" y="2904"/>
                    <a:pt x="589" y="1523"/>
                    <a:pt x="528" y="143"/>
                  </a:cubicBezTo>
                  <a:cubicBezTo>
                    <a:pt x="528" y="43"/>
                    <a:pt x="438"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02;p9"/>
          <p:cNvGrpSpPr/>
          <p:nvPr/>
        </p:nvGrpSpPr>
        <p:grpSpPr>
          <a:xfrm>
            <a:off x="870518" y="5782619"/>
            <a:ext cx="2505547" cy="1238958"/>
            <a:chOff x="7130625" y="528900"/>
            <a:chExt cx="2873993" cy="1421150"/>
          </a:xfrm>
        </p:grpSpPr>
        <p:sp>
          <p:nvSpPr>
            <p:cNvPr id="203" name="Google Shape;203;p9"/>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FFFFFF"/>
        </a:solidFill>
        <a:effectLst/>
      </p:bgPr>
    </p:bg>
    <p:spTree>
      <p:nvGrpSpPr>
        <p:cNvPr id="1" name="Shape 218"/>
        <p:cNvGrpSpPr/>
        <p:nvPr/>
      </p:nvGrpSpPr>
      <p:grpSpPr>
        <a:xfrm>
          <a:off x="0" y="0"/>
          <a:ext cx="0" cy="0"/>
          <a:chOff x="0" y="0"/>
          <a:chExt cx="0" cy="0"/>
        </a:xfrm>
      </p:grpSpPr>
      <p:grpSp>
        <p:nvGrpSpPr>
          <p:cNvPr id="219" name="Google Shape;219;p10"/>
          <p:cNvGrpSpPr/>
          <p:nvPr/>
        </p:nvGrpSpPr>
        <p:grpSpPr>
          <a:xfrm>
            <a:off x="-29" y="0"/>
            <a:ext cx="10692054" cy="7578965"/>
            <a:chOff x="-29" y="0"/>
            <a:chExt cx="10692054" cy="7578965"/>
          </a:xfrm>
        </p:grpSpPr>
        <p:sp>
          <p:nvSpPr>
            <p:cNvPr id="220" name="Google Shape;220;p10"/>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0"/>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222" name="Google Shape;222;p10"/>
          <p:cNvSpPr txBox="1">
            <a:spLocks noGrp="1"/>
          </p:cNvSpPr>
          <p:nvPr>
            <p:ph type="body" idx="1"/>
          </p:nvPr>
        </p:nvSpPr>
        <p:spPr>
          <a:xfrm>
            <a:off x="364468" y="6218168"/>
            <a:ext cx="7014300" cy="8895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grpSp>
        <p:nvGrpSpPr>
          <p:cNvPr id="223" name="Google Shape;223;p10"/>
          <p:cNvGrpSpPr/>
          <p:nvPr/>
        </p:nvGrpSpPr>
        <p:grpSpPr>
          <a:xfrm>
            <a:off x="4211240" y="-398692"/>
            <a:ext cx="2114690" cy="2004633"/>
            <a:chOff x="7337625" y="835175"/>
            <a:chExt cx="1450206" cy="1374731"/>
          </a:xfrm>
        </p:grpSpPr>
        <p:sp>
          <p:nvSpPr>
            <p:cNvPr id="224" name="Google Shape;224;p10"/>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0"/>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0"/>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0"/>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0"/>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0"/>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0"/>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0"/>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0"/>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0"/>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0"/>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0"/>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0"/>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0"/>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0"/>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0"/>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0"/>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0"/>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0"/>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0"/>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0"/>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0"/>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0"/>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0"/>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0"/>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0"/>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0"/>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0"/>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0"/>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0"/>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0"/>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0"/>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0"/>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0"/>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0"/>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0"/>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0"/>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0"/>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0"/>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0"/>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0"/>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0"/>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0"/>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0"/>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0"/>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0"/>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0"/>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10"/>
          <p:cNvGrpSpPr/>
          <p:nvPr/>
        </p:nvGrpSpPr>
        <p:grpSpPr>
          <a:xfrm rot="-3992550">
            <a:off x="8855993" y="4759557"/>
            <a:ext cx="666190" cy="3278547"/>
            <a:chOff x="1327600" y="2400500"/>
            <a:chExt cx="183700" cy="904050"/>
          </a:xfrm>
        </p:grpSpPr>
        <p:sp>
          <p:nvSpPr>
            <p:cNvPr id="275" name="Google Shape;275;p10"/>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0"/>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0"/>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0"/>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0"/>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4.xml"/><Relationship Id="rId2" Type="http://schemas.openxmlformats.org/officeDocument/2006/relationships/slideLayout" Target="../slideLayouts/slideLayout23.xml"/><Relationship Id="rId1" Type="http://schemas.openxmlformats.org/officeDocument/2006/relationships/slideLayout" Target="../slideLayouts/slideLayout22.xml"/><Relationship Id="rId5" Type="http://schemas.openxmlformats.org/officeDocument/2006/relationships/theme" Target="../theme/theme2.xml"/><Relationship Id="rId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10" Type="http://schemas.openxmlformats.org/officeDocument/2006/relationships/slideLayout" Target="../slideLayouts/slideLayout35.xml"/><Relationship Id="rId19" Type="http://schemas.openxmlformats.org/officeDocument/2006/relationships/theme" Target="../theme/theme3.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64468" y="654105"/>
            <a:ext cx="9963000" cy="841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1pPr>
            <a:lvl2pPr lvl="1">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2pPr>
            <a:lvl3pPr lvl="2">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3pPr>
            <a:lvl4pPr lvl="3">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4pPr>
            <a:lvl5pPr lvl="4">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5pPr>
            <a:lvl6pPr lvl="5">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6pPr>
            <a:lvl7pPr lvl="6">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7pPr>
            <a:lvl8pPr lvl="7">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8pPr>
            <a:lvl9pPr lvl="8">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9pPr>
          </a:lstStyle>
          <a:p>
            <a:endParaRPr/>
          </a:p>
        </p:txBody>
      </p:sp>
      <p:sp>
        <p:nvSpPr>
          <p:cNvPr id="7" name="Google Shape;7;p1"/>
          <p:cNvSpPr txBox="1">
            <a:spLocks noGrp="1"/>
          </p:cNvSpPr>
          <p:nvPr>
            <p:ph type="body" idx="1"/>
          </p:nvPr>
        </p:nvSpPr>
        <p:spPr>
          <a:xfrm>
            <a:off x="364468" y="1693927"/>
            <a:ext cx="9963000" cy="5021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Arvo"/>
              <a:buChar char="●"/>
              <a:defRPr sz="1800">
                <a:solidFill>
                  <a:schemeClr val="dk1"/>
                </a:solidFill>
                <a:latin typeface="Arvo"/>
                <a:ea typeface="Arvo"/>
                <a:cs typeface="Arvo"/>
                <a:sym typeface="Arvo"/>
              </a:defRPr>
            </a:lvl1pPr>
            <a:lvl2pPr marL="914400" lvl="1"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2pPr>
            <a:lvl3pPr marL="1371600" lvl="2"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3pPr>
            <a:lvl4pPr marL="1828800" lvl="3"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4pPr>
            <a:lvl5pPr marL="2286000" lvl="4"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5pPr>
            <a:lvl6pPr marL="2743200" lvl="5"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6pPr>
            <a:lvl7pPr marL="3200400" lvl="6"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7pPr>
            <a:lvl8pPr marL="3657600" lvl="7"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8pPr>
            <a:lvl9pPr marL="4114800" lvl="8" indent="-31750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9pPr>
          </a:lstStyle>
          <a:p>
            <a:endParaRPr/>
          </a:p>
        </p:txBody>
      </p:sp>
      <p:sp>
        <p:nvSpPr>
          <p:cNvPr id="8" name="Google Shape;8;p1"/>
          <p:cNvSpPr txBox="1">
            <a:spLocks noGrp="1"/>
          </p:cNvSpPr>
          <p:nvPr>
            <p:ph type="sldNum" idx="12"/>
          </p:nvPr>
        </p:nvSpPr>
        <p:spPr>
          <a:xfrm>
            <a:off x="9906772" y="6854072"/>
            <a:ext cx="641400" cy="5784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lt1"/>
                </a:solidFill>
              </a:defRPr>
            </a:lvl1pPr>
            <a:lvl2pPr lvl="1" algn="r">
              <a:buNone/>
              <a:defRPr sz="1000">
                <a:solidFill>
                  <a:schemeClr val="lt1"/>
                </a:solidFill>
              </a:defRPr>
            </a:lvl2pPr>
            <a:lvl3pPr lvl="2" algn="r">
              <a:buNone/>
              <a:defRPr sz="1000">
                <a:solidFill>
                  <a:schemeClr val="lt1"/>
                </a:solidFill>
              </a:defRPr>
            </a:lvl3pPr>
            <a:lvl4pPr lvl="3" algn="r">
              <a:buNone/>
              <a:defRPr sz="1000">
                <a:solidFill>
                  <a:schemeClr val="lt1"/>
                </a:solidFill>
              </a:defRPr>
            </a:lvl4pPr>
            <a:lvl5pPr lvl="4" algn="r">
              <a:buNone/>
              <a:defRPr sz="1000">
                <a:solidFill>
                  <a:schemeClr val="lt1"/>
                </a:solidFill>
              </a:defRPr>
            </a:lvl5pPr>
            <a:lvl6pPr lvl="5" algn="r">
              <a:buNone/>
              <a:defRPr sz="1000">
                <a:solidFill>
                  <a:schemeClr val="lt1"/>
                </a:solidFill>
              </a:defRPr>
            </a:lvl6pPr>
            <a:lvl7pPr lvl="6" algn="r">
              <a:buNone/>
              <a:defRPr sz="1000">
                <a:solidFill>
                  <a:schemeClr val="lt1"/>
                </a:solidFill>
              </a:defRPr>
            </a:lvl7pPr>
            <a:lvl8pPr lvl="7" algn="r">
              <a:buNone/>
              <a:defRPr sz="1000">
                <a:solidFill>
                  <a:schemeClr val="lt1"/>
                </a:solidFill>
              </a:defRPr>
            </a:lvl8pPr>
            <a:lvl9pPr lvl="8" algn="r">
              <a:buNone/>
              <a:defRPr sz="1000">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92" r:id="rId20"/>
    <p:sldLayoutId id="214748369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01"/>
        <p:cNvGrpSpPr/>
        <p:nvPr/>
      </p:nvGrpSpPr>
      <p:grpSpPr>
        <a:xfrm>
          <a:off x="0" y="0"/>
          <a:ext cx="0" cy="0"/>
          <a:chOff x="0" y="0"/>
          <a:chExt cx="0" cy="0"/>
        </a:xfrm>
      </p:grpSpPr>
      <p:sp>
        <p:nvSpPr>
          <p:cNvPr id="402" name="Google Shape;402;p21"/>
          <p:cNvSpPr txBox="1">
            <a:spLocks noGrp="1"/>
          </p:cNvSpPr>
          <p:nvPr>
            <p:ph type="title"/>
          </p:nvPr>
        </p:nvSpPr>
        <p:spPr>
          <a:xfrm>
            <a:off x="1248920" y="1372000"/>
            <a:ext cx="8240400" cy="708900"/>
          </a:xfrm>
          <a:prstGeom prst="rect">
            <a:avLst/>
          </a:prstGeom>
          <a:noFill/>
          <a:ln>
            <a:noFill/>
          </a:ln>
        </p:spPr>
        <p:txBody>
          <a:bodyPr spcFirstLastPara="1" wrap="square" lIns="116050" tIns="116050" rIns="116050" bIns="116050" anchor="t" anchorCtr="0">
            <a:noAutofit/>
          </a:bodyPr>
          <a:lstStyle>
            <a:lvl1pPr lvl="0" algn="ctr" rtl="0">
              <a:spcBef>
                <a:spcPts val="0"/>
              </a:spcBef>
              <a:spcAft>
                <a:spcPts val="0"/>
              </a:spcAft>
              <a:buClr>
                <a:srgbClr val="FFFFFF"/>
              </a:buClr>
              <a:buSzPts val="3000"/>
              <a:buNone/>
              <a:defRPr sz="3000">
                <a:solidFill>
                  <a:srgbClr val="FFFFFF"/>
                </a:solidFill>
              </a:defRPr>
            </a:lvl1pPr>
            <a:lvl2pPr lvl="1" algn="ctr" rtl="0">
              <a:spcBef>
                <a:spcPts val="0"/>
              </a:spcBef>
              <a:spcAft>
                <a:spcPts val="0"/>
              </a:spcAft>
              <a:buClr>
                <a:srgbClr val="FFFFFF"/>
              </a:buClr>
              <a:buSzPts val="3000"/>
              <a:buNone/>
              <a:defRPr sz="3000">
                <a:solidFill>
                  <a:srgbClr val="FFFFFF"/>
                </a:solidFill>
              </a:defRPr>
            </a:lvl2pPr>
            <a:lvl3pPr lvl="2" algn="ctr" rtl="0">
              <a:spcBef>
                <a:spcPts val="0"/>
              </a:spcBef>
              <a:spcAft>
                <a:spcPts val="0"/>
              </a:spcAft>
              <a:buClr>
                <a:srgbClr val="FFFFFF"/>
              </a:buClr>
              <a:buSzPts val="3000"/>
              <a:buNone/>
              <a:defRPr sz="3000">
                <a:solidFill>
                  <a:srgbClr val="FFFFFF"/>
                </a:solidFill>
              </a:defRPr>
            </a:lvl3pPr>
            <a:lvl4pPr lvl="3" algn="ctr" rtl="0">
              <a:spcBef>
                <a:spcPts val="0"/>
              </a:spcBef>
              <a:spcAft>
                <a:spcPts val="0"/>
              </a:spcAft>
              <a:buClr>
                <a:srgbClr val="FFFFFF"/>
              </a:buClr>
              <a:buSzPts val="3000"/>
              <a:buNone/>
              <a:defRPr sz="3000">
                <a:solidFill>
                  <a:srgbClr val="FFFFFF"/>
                </a:solidFill>
              </a:defRPr>
            </a:lvl4pPr>
            <a:lvl5pPr lvl="4" algn="ctr" rtl="0">
              <a:spcBef>
                <a:spcPts val="0"/>
              </a:spcBef>
              <a:spcAft>
                <a:spcPts val="0"/>
              </a:spcAft>
              <a:buClr>
                <a:srgbClr val="FFFFFF"/>
              </a:buClr>
              <a:buSzPts val="3000"/>
              <a:buNone/>
              <a:defRPr sz="3000">
                <a:solidFill>
                  <a:srgbClr val="FFFFFF"/>
                </a:solidFill>
              </a:defRPr>
            </a:lvl5pPr>
            <a:lvl6pPr lvl="5" algn="ctr" rtl="0">
              <a:spcBef>
                <a:spcPts val="0"/>
              </a:spcBef>
              <a:spcAft>
                <a:spcPts val="0"/>
              </a:spcAft>
              <a:buClr>
                <a:srgbClr val="FFFFFF"/>
              </a:buClr>
              <a:buSzPts val="3000"/>
              <a:buNone/>
              <a:defRPr sz="3000">
                <a:solidFill>
                  <a:srgbClr val="FFFFFF"/>
                </a:solidFill>
              </a:defRPr>
            </a:lvl6pPr>
            <a:lvl7pPr lvl="6" algn="ctr" rtl="0">
              <a:spcBef>
                <a:spcPts val="0"/>
              </a:spcBef>
              <a:spcAft>
                <a:spcPts val="0"/>
              </a:spcAft>
              <a:buClr>
                <a:srgbClr val="FFFFFF"/>
              </a:buClr>
              <a:buSzPts val="3000"/>
              <a:buNone/>
              <a:defRPr sz="3000">
                <a:solidFill>
                  <a:srgbClr val="FFFFFF"/>
                </a:solidFill>
              </a:defRPr>
            </a:lvl7pPr>
            <a:lvl8pPr lvl="7" algn="ctr" rtl="0">
              <a:spcBef>
                <a:spcPts val="0"/>
              </a:spcBef>
              <a:spcAft>
                <a:spcPts val="0"/>
              </a:spcAft>
              <a:buClr>
                <a:srgbClr val="FFFFFF"/>
              </a:buClr>
              <a:buSzPts val="3000"/>
              <a:buNone/>
              <a:defRPr sz="3000">
                <a:solidFill>
                  <a:srgbClr val="FFFFFF"/>
                </a:solidFill>
              </a:defRPr>
            </a:lvl8pPr>
            <a:lvl9pPr lvl="8" algn="ctr" rtl="0">
              <a:spcBef>
                <a:spcPts val="0"/>
              </a:spcBef>
              <a:spcAft>
                <a:spcPts val="0"/>
              </a:spcAft>
              <a:buClr>
                <a:srgbClr val="FFFFFF"/>
              </a:buClr>
              <a:buSzPts val="3000"/>
              <a:buNone/>
              <a:defRPr sz="3000">
                <a:solidFill>
                  <a:srgbClr val="FFFFFF"/>
                </a:solidFill>
              </a:defRPr>
            </a:lvl9pPr>
          </a:lstStyle>
          <a:p>
            <a:endParaRPr/>
          </a:p>
        </p:txBody>
      </p:sp>
      <p:sp>
        <p:nvSpPr>
          <p:cNvPr id="403" name="Google Shape;403;p21"/>
          <p:cNvSpPr txBox="1">
            <a:spLocks noGrp="1"/>
          </p:cNvSpPr>
          <p:nvPr>
            <p:ph type="body" idx="1"/>
          </p:nvPr>
        </p:nvSpPr>
        <p:spPr>
          <a:xfrm>
            <a:off x="1248920" y="2492000"/>
            <a:ext cx="8240400" cy="3677400"/>
          </a:xfrm>
          <a:prstGeom prst="rect">
            <a:avLst/>
          </a:prstGeom>
          <a:noFill/>
          <a:ln>
            <a:noFill/>
          </a:ln>
        </p:spPr>
        <p:txBody>
          <a:bodyPr spcFirstLastPara="1" wrap="square" lIns="116050" tIns="116050" rIns="116050" bIns="116050" anchor="t" anchorCtr="0">
            <a:noAutofit/>
          </a:bodyPr>
          <a:lstStyle>
            <a:lvl1pPr marL="457200" lvl="0" indent="-317500" rtl="0">
              <a:lnSpc>
                <a:spcPct val="115000"/>
              </a:lnSpc>
              <a:spcBef>
                <a:spcPts val="0"/>
              </a:spcBef>
              <a:spcAft>
                <a:spcPts val="0"/>
              </a:spcAft>
              <a:buClr>
                <a:schemeClr val="lt1"/>
              </a:buClr>
              <a:buSzPts val="1400"/>
              <a:buChar char="●"/>
              <a:defRPr sz="1400">
                <a:solidFill>
                  <a:schemeClr val="lt1"/>
                </a:solidFill>
              </a:defRPr>
            </a:lvl1pPr>
            <a:lvl2pPr marL="914400" lvl="1" indent="-317500" rtl="0">
              <a:lnSpc>
                <a:spcPct val="115000"/>
              </a:lnSpc>
              <a:spcBef>
                <a:spcPts val="0"/>
              </a:spcBef>
              <a:spcAft>
                <a:spcPts val="0"/>
              </a:spcAft>
              <a:buClr>
                <a:schemeClr val="lt1"/>
              </a:buClr>
              <a:buSzPts val="1400"/>
              <a:buChar char="○"/>
              <a:defRPr sz="1400">
                <a:solidFill>
                  <a:schemeClr val="lt1"/>
                </a:solidFill>
              </a:defRPr>
            </a:lvl2pPr>
            <a:lvl3pPr marL="1371600" lvl="2" indent="-317500" rtl="0">
              <a:lnSpc>
                <a:spcPct val="115000"/>
              </a:lnSpc>
              <a:spcBef>
                <a:spcPts val="0"/>
              </a:spcBef>
              <a:spcAft>
                <a:spcPts val="0"/>
              </a:spcAft>
              <a:buClr>
                <a:schemeClr val="lt1"/>
              </a:buClr>
              <a:buSzPts val="1400"/>
              <a:buChar char="■"/>
              <a:defRPr sz="1400">
                <a:solidFill>
                  <a:schemeClr val="lt1"/>
                </a:solidFill>
              </a:defRPr>
            </a:lvl3pPr>
            <a:lvl4pPr marL="1828800" lvl="3" indent="-317500" rtl="0">
              <a:lnSpc>
                <a:spcPct val="115000"/>
              </a:lnSpc>
              <a:spcBef>
                <a:spcPts val="0"/>
              </a:spcBef>
              <a:spcAft>
                <a:spcPts val="0"/>
              </a:spcAft>
              <a:buClr>
                <a:schemeClr val="lt1"/>
              </a:buClr>
              <a:buSzPts val="1400"/>
              <a:buChar char="●"/>
              <a:defRPr sz="1400">
                <a:solidFill>
                  <a:schemeClr val="lt1"/>
                </a:solidFill>
              </a:defRPr>
            </a:lvl4pPr>
            <a:lvl5pPr marL="2286000" lvl="4" indent="-317500" rtl="0">
              <a:lnSpc>
                <a:spcPct val="115000"/>
              </a:lnSpc>
              <a:spcBef>
                <a:spcPts val="0"/>
              </a:spcBef>
              <a:spcAft>
                <a:spcPts val="0"/>
              </a:spcAft>
              <a:buClr>
                <a:schemeClr val="lt1"/>
              </a:buClr>
              <a:buSzPts val="1400"/>
              <a:buChar char="○"/>
              <a:defRPr sz="1400">
                <a:solidFill>
                  <a:schemeClr val="lt1"/>
                </a:solidFill>
              </a:defRPr>
            </a:lvl5pPr>
            <a:lvl6pPr marL="2743200" lvl="5" indent="-317500" rtl="0">
              <a:lnSpc>
                <a:spcPct val="115000"/>
              </a:lnSpc>
              <a:spcBef>
                <a:spcPts val="0"/>
              </a:spcBef>
              <a:spcAft>
                <a:spcPts val="0"/>
              </a:spcAft>
              <a:buClr>
                <a:schemeClr val="lt1"/>
              </a:buClr>
              <a:buSzPts val="1400"/>
              <a:buChar char="■"/>
              <a:defRPr sz="1400">
                <a:solidFill>
                  <a:schemeClr val="lt1"/>
                </a:solidFill>
              </a:defRPr>
            </a:lvl6pPr>
            <a:lvl7pPr marL="3200400" lvl="6" indent="-317500" rtl="0">
              <a:lnSpc>
                <a:spcPct val="115000"/>
              </a:lnSpc>
              <a:spcBef>
                <a:spcPts val="0"/>
              </a:spcBef>
              <a:spcAft>
                <a:spcPts val="0"/>
              </a:spcAft>
              <a:buClr>
                <a:schemeClr val="lt1"/>
              </a:buClr>
              <a:buSzPts val="1400"/>
              <a:buChar char="●"/>
              <a:defRPr sz="1400">
                <a:solidFill>
                  <a:schemeClr val="lt1"/>
                </a:solidFill>
              </a:defRPr>
            </a:lvl7pPr>
            <a:lvl8pPr marL="3657600" lvl="7" indent="-317500" rtl="0">
              <a:lnSpc>
                <a:spcPct val="115000"/>
              </a:lnSpc>
              <a:spcBef>
                <a:spcPts val="0"/>
              </a:spcBef>
              <a:spcAft>
                <a:spcPts val="0"/>
              </a:spcAft>
              <a:buClr>
                <a:schemeClr val="lt1"/>
              </a:buClr>
              <a:buSzPts val="1400"/>
              <a:buChar char="○"/>
              <a:defRPr sz="1400">
                <a:solidFill>
                  <a:schemeClr val="lt1"/>
                </a:solidFill>
              </a:defRPr>
            </a:lvl8pPr>
            <a:lvl9pPr marL="4114800" lvl="8" indent="-317500" rtl="0">
              <a:lnSpc>
                <a:spcPct val="115000"/>
              </a:lnSpc>
              <a:spcBef>
                <a:spcPts val="0"/>
              </a:spcBef>
              <a:spcAft>
                <a:spcPts val="0"/>
              </a:spcAft>
              <a:buClr>
                <a:schemeClr val="lt1"/>
              </a:buClr>
              <a:buSzPts val="1400"/>
              <a:buChar char="■"/>
              <a:defRPr sz="1400">
                <a:solidFill>
                  <a:schemeClr val="lt1"/>
                </a:solidFill>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413"/>
        <p:cNvGrpSpPr/>
        <p:nvPr/>
      </p:nvGrpSpPr>
      <p:grpSpPr>
        <a:xfrm>
          <a:off x="0" y="0"/>
          <a:ext cx="0" cy="0"/>
          <a:chOff x="0" y="0"/>
          <a:chExt cx="0" cy="0"/>
        </a:xfrm>
      </p:grpSpPr>
      <p:sp>
        <p:nvSpPr>
          <p:cNvPr id="414" name="Google Shape;414;p26"/>
          <p:cNvSpPr txBox="1">
            <a:spLocks noGrp="1"/>
          </p:cNvSpPr>
          <p:nvPr>
            <p:ph type="title"/>
          </p:nvPr>
        </p:nvSpPr>
        <p:spPr>
          <a:xfrm>
            <a:off x="364468" y="654105"/>
            <a:ext cx="9963000" cy="8418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1pPr>
            <a:lvl2pPr lvl="1"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2pPr>
            <a:lvl3pPr lvl="2"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3pPr>
            <a:lvl4pPr lvl="3"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4pPr>
            <a:lvl5pPr lvl="4"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5pPr>
            <a:lvl6pPr lvl="5"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6pPr>
            <a:lvl7pPr lvl="6"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7pPr>
            <a:lvl8pPr lvl="7"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8pPr>
            <a:lvl9pPr lvl="8" rtl="0">
              <a:spcBef>
                <a:spcPts val="0"/>
              </a:spcBef>
              <a:spcAft>
                <a:spcPts val="0"/>
              </a:spcAft>
              <a:buClr>
                <a:schemeClr val="dk1"/>
              </a:buClr>
              <a:buSzPts val="3300"/>
              <a:buFont typeface="Suez One"/>
              <a:buNone/>
              <a:defRPr sz="3300" b="1">
                <a:solidFill>
                  <a:schemeClr val="dk1"/>
                </a:solidFill>
                <a:latin typeface="Suez One"/>
                <a:ea typeface="Suez One"/>
                <a:cs typeface="Suez One"/>
                <a:sym typeface="Suez One"/>
              </a:defRPr>
            </a:lvl9pPr>
          </a:lstStyle>
          <a:p>
            <a:endParaRPr/>
          </a:p>
        </p:txBody>
      </p:sp>
      <p:sp>
        <p:nvSpPr>
          <p:cNvPr id="415" name="Google Shape;415;p26"/>
          <p:cNvSpPr txBox="1">
            <a:spLocks noGrp="1"/>
          </p:cNvSpPr>
          <p:nvPr>
            <p:ph type="body" idx="1"/>
          </p:nvPr>
        </p:nvSpPr>
        <p:spPr>
          <a:xfrm>
            <a:off x="364468" y="1693927"/>
            <a:ext cx="9963000" cy="5021400"/>
          </a:xfrm>
          <a:prstGeom prst="rect">
            <a:avLst/>
          </a:prstGeom>
          <a:noFill/>
          <a:ln>
            <a:noFill/>
          </a:ln>
        </p:spPr>
        <p:txBody>
          <a:bodyPr spcFirstLastPara="1" wrap="square" lIns="91425" tIns="91425" rIns="91425" bIns="91425" anchor="t" anchorCtr="0">
            <a:noAutofit/>
          </a:bodyPr>
          <a:lstStyle>
            <a:lvl1pPr marL="457200" lvl="0" indent="-342900" rtl="0">
              <a:lnSpc>
                <a:spcPct val="100000"/>
              </a:lnSpc>
              <a:spcBef>
                <a:spcPts val="0"/>
              </a:spcBef>
              <a:spcAft>
                <a:spcPts val="0"/>
              </a:spcAft>
              <a:buClr>
                <a:schemeClr val="dk1"/>
              </a:buClr>
              <a:buSzPts val="1800"/>
              <a:buFont typeface="Arvo"/>
              <a:buChar char="●"/>
              <a:defRPr sz="1800">
                <a:solidFill>
                  <a:schemeClr val="dk1"/>
                </a:solidFill>
                <a:latin typeface="Arvo"/>
                <a:ea typeface="Arvo"/>
                <a:cs typeface="Arvo"/>
                <a:sym typeface="Arvo"/>
              </a:defRPr>
            </a:lvl1pPr>
            <a:lvl2pPr marL="914400" lvl="1"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2pPr>
            <a:lvl3pPr marL="1371600" lvl="2"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3pPr>
            <a:lvl4pPr marL="1828800" lvl="3"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4pPr>
            <a:lvl5pPr marL="2286000" lvl="4"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5pPr>
            <a:lvl6pPr marL="2743200" lvl="5"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6pPr>
            <a:lvl7pPr marL="3200400" lvl="6"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7pPr>
            <a:lvl8pPr marL="3657600" lvl="7"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8pPr>
            <a:lvl9pPr marL="4114800" lvl="8" indent="-317500" rtl="0">
              <a:lnSpc>
                <a:spcPct val="100000"/>
              </a:lnSpc>
              <a:spcBef>
                <a:spcPts val="0"/>
              </a:spcBef>
              <a:spcAft>
                <a:spcPts val="0"/>
              </a:spcAft>
              <a:buClr>
                <a:schemeClr val="dk1"/>
              </a:buClr>
              <a:buSzPts val="1400"/>
              <a:buFont typeface="Arvo"/>
              <a:buChar char="■"/>
              <a:defRPr>
                <a:solidFill>
                  <a:schemeClr val="dk1"/>
                </a:solidFill>
                <a:latin typeface="Arvo"/>
                <a:ea typeface="Arvo"/>
                <a:cs typeface="Arvo"/>
                <a:sym typeface="Arvo"/>
              </a:defRPr>
            </a:lvl9pPr>
          </a:lstStyle>
          <a:p>
            <a:endParaRPr/>
          </a:p>
        </p:txBody>
      </p:sp>
      <p:sp>
        <p:nvSpPr>
          <p:cNvPr id="416" name="Google Shape;416;p26"/>
          <p:cNvSpPr txBox="1">
            <a:spLocks noGrp="1"/>
          </p:cNvSpPr>
          <p:nvPr>
            <p:ph type="sldNum" idx="12"/>
          </p:nvPr>
        </p:nvSpPr>
        <p:spPr>
          <a:xfrm>
            <a:off x="9906772" y="6854072"/>
            <a:ext cx="641400" cy="578400"/>
          </a:xfrm>
          <a:prstGeom prst="rect">
            <a:avLst/>
          </a:prstGeom>
          <a:noFill/>
          <a:ln>
            <a:noFill/>
          </a:ln>
        </p:spPr>
        <p:txBody>
          <a:bodyPr spcFirstLastPara="1" wrap="square" lIns="91425" tIns="91425" rIns="91425" bIns="91425" anchor="ctr" anchorCtr="0">
            <a:normAutofit/>
          </a:bodyPr>
          <a:lstStyle>
            <a:lvl1pPr lvl="0" algn="r" rtl="0">
              <a:buNone/>
              <a:defRPr sz="1000">
                <a:solidFill>
                  <a:schemeClr val="lt1"/>
                </a:solidFill>
              </a:defRPr>
            </a:lvl1pPr>
            <a:lvl2pPr lvl="1" algn="r" rtl="0">
              <a:buNone/>
              <a:defRPr sz="1000">
                <a:solidFill>
                  <a:schemeClr val="lt1"/>
                </a:solidFill>
              </a:defRPr>
            </a:lvl2pPr>
            <a:lvl3pPr lvl="2" algn="r" rtl="0">
              <a:buNone/>
              <a:defRPr sz="1000">
                <a:solidFill>
                  <a:schemeClr val="lt1"/>
                </a:solidFill>
              </a:defRPr>
            </a:lvl3pPr>
            <a:lvl4pPr lvl="3" algn="r" rtl="0">
              <a:buNone/>
              <a:defRPr sz="1000">
                <a:solidFill>
                  <a:schemeClr val="lt1"/>
                </a:solidFill>
              </a:defRPr>
            </a:lvl4pPr>
            <a:lvl5pPr lvl="4" algn="r" rtl="0">
              <a:buNone/>
              <a:defRPr sz="1000">
                <a:solidFill>
                  <a:schemeClr val="lt1"/>
                </a:solidFill>
              </a:defRPr>
            </a:lvl5pPr>
            <a:lvl6pPr lvl="5" algn="r" rtl="0">
              <a:buNone/>
              <a:defRPr sz="1000">
                <a:solidFill>
                  <a:schemeClr val="lt1"/>
                </a:solidFill>
              </a:defRPr>
            </a:lvl6pPr>
            <a:lvl7pPr lvl="6" algn="r" rtl="0">
              <a:buNone/>
              <a:defRPr sz="1000">
                <a:solidFill>
                  <a:schemeClr val="lt1"/>
                </a:solidFill>
              </a:defRPr>
            </a:lvl7pPr>
            <a:lvl8pPr lvl="7" algn="r" rtl="0">
              <a:buNone/>
              <a:defRPr sz="1000">
                <a:solidFill>
                  <a:schemeClr val="lt1"/>
                </a:solidFill>
              </a:defRPr>
            </a:lvl8pPr>
            <a:lvl9pPr lvl="8" algn="r" rtl="0">
              <a:buNone/>
              <a:defRPr sz="1000">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 id="2147483684" r:id="rId14"/>
    <p:sldLayoutId id="2147483685" r:id="rId15"/>
    <p:sldLayoutId id="2147483686" r:id="rId16"/>
    <p:sldLayoutId id="2147483687" r:id="rId17"/>
    <p:sldLayoutId id="2147483688"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slideLayout" Target="../slideLayouts/slideLayout9.xml"/><Relationship Id="rId7" Type="http://schemas.openxmlformats.org/officeDocument/2006/relationships/image" Target="../media/image1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12.tmp"/><Relationship Id="rId5" Type="http://schemas.openxmlformats.org/officeDocument/2006/relationships/image" Target="../media/image15.tmp"/><Relationship Id="rId4" Type="http://schemas.openxmlformats.org/officeDocument/2006/relationships/image" Target="../media/image17.tmp"/><Relationship Id="rId9" Type="http://schemas.openxmlformats.org/officeDocument/2006/relationships/image" Target="../media/image19.png"/></Relationships>
</file>

<file path=ppt/slides/_rels/slide1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9.png"/><Relationship Id="rId7" Type="http://schemas.microsoft.com/office/2007/relationships/hdphoto" Target="../media/hdphoto3.wdp"/><Relationship Id="rId2" Type="http://schemas.openxmlformats.org/officeDocument/2006/relationships/notesSlide" Target="../notesSlides/notesSlide4.xml"/><Relationship Id="rId1" Type="http://schemas.openxmlformats.org/officeDocument/2006/relationships/slideLayout" Target="../slideLayouts/slideLayout18.xml"/><Relationship Id="rId6" Type="http://schemas.openxmlformats.org/officeDocument/2006/relationships/image" Target="../media/image14.png"/><Relationship Id="rId5" Type="http://schemas.microsoft.com/office/2007/relationships/hdphoto" Target="../media/hdphoto2.wdp"/><Relationship Id="rId4" Type="http://schemas.openxmlformats.org/officeDocument/2006/relationships/image" Target="../media/image13.png"/><Relationship Id="rId9" Type="http://schemas.microsoft.com/office/2007/relationships/hdphoto" Target="../media/hdphoto5.wdp"/></Relationships>
</file>

<file path=ppt/slides/_rels/slide1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slideLayout" Target="../slideLayouts/slideLayout2.xml"/><Relationship Id="rId7" Type="http://schemas.openxmlformats.org/officeDocument/2006/relationships/image" Target="../media/image19.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10.png"/><Relationship Id="rId5" Type="http://schemas.openxmlformats.org/officeDocument/2006/relationships/image" Target="../media/image15.tmp"/><Relationship Id="rId4" Type="http://schemas.openxmlformats.org/officeDocument/2006/relationships/image" Target="../media/image17.tmp"/><Relationship Id="rId9" Type="http://schemas.microsoft.com/office/2007/relationships/hdphoto" Target="../media/hdphoto5.wdp"/></Relationships>
</file>

<file path=ppt/slides/_rels/slide1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0.png"/><Relationship Id="rId7" Type="http://schemas.microsoft.com/office/2007/relationships/hdphoto" Target="../media/hdphoto3.wdp"/><Relationship Id="rId2" Type="http://schemas.openxmlformats.org/officeDocument/2006/relationships/notesSlide" Target="../notesSlides/notesSlide5.xml"/><Relationship Id="rId1" Type="http://schemas.openxmlformats.org/officeDocument/2006/relationships/slideLayout" Target="../slideLayouts/slideLayout19.xml"/><Relationship Id="rId6" Type="http://schemas.openxmlformats.org/officeDocument/2006/relationships/image" Target="../media/image14.png"/><Relationship Id="rId5" Type="http://schemas.microsoft.com/office/2007/relationships/hdphoto" Target="../media/hdphoto2.wdp"/><Relationship Id="rId4" Type="http://schemas.openxmlformats.org/officeDocument/2006/relationships/image" Target="../media/image13.png"/><Relationship Id="rId9" Type="http://schemas.microsoft.com/office/2007/relationships/hdphoto" Target="../media/hdphoto5.wdp"/></Relationships>
</file>

<file path=ppt/slides/_rels/slide1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slideLayout" Target="../slideLayouts/slideLayout4.xml"/><Relationship Id="rId7" Type="http://schemas.openxmlformats.org/officeDocument/2006/relationships/image" Target="../media/image19.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10.png"/><Relationship Id="rId5" Type="http://schemas.openxmlformats.org/officeDocument/2006/relationships/image" Target="../media/image15.tmp"/><Relationship Id="rId4" Type="http://schemas.openxmlformats.org/officeDocument/2006/relationships/image" Target="../media/image17.tmp"/><Relationship Id="rId9" Type="http://schemas.microsoft.com/office/2007/relationships/hdphoto" Target="../media/hdphoto5.wdp"/></Relationships>
</file>

<file path=ppt/slides/_rels/slide1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0.png"/><Relationship Id="rId7" Type="http://schemas.microsoft.com/office/2007/relationships/hdphoto" Target="../media/hdphoto3.wdp"/><Relationship Id="rId2" Type="http://schemas.openxmlformats.org/officeDocument/2006/relationships/notesSlide" Target="../notesSlides/notesSlide6.xml"/><Relationship Id="rId1" Type="http://schemas.openxmlformats.org/officeDocument/2006/relationships/slideLayout" Target="../slideLayouts/slideLayout18.xml"/><Relationship Id="rId6" Type="http://schemas.openxmlformats.org/officeDocument/2006/relationships/image" Target="../media/image14.png"/><Relationship Id="rId5" Type="http://schemas.microsoft.com/office/2007/relationships/hdphoto" Target="../media/hdphoto2.wdp"/><Relationship Id="rId4" Type="http://schemas.openxmlformats.org/officeDocument/2006/relationships/image" Target="../media/image13.png"/><Relationship Id="rId9" Type="http://schemas.microsoft.com/office/2007/relationships/hdphoto" Target="../media/hdphoto5.wdp"/></Relationships>
</file>

<file path=ppt/slides/_rels/slide16.xml.rels><?xml version="1.0" encoding="UTF-8" standalone="yes"?>
<Relationships xmlns="http://schemas.openxmlformats.org/package/2006/relationships"><Relationship Id="rId8" Type="http://schemas.microsoft.com/office/2007/relationships/hdphoto" Target="../media/hdphoto5.wdp"/><Relationship Id="rId3" Type="http://schemas.microsoft.com/office/2007/relationships/hdphoto" Target="../media/hdphoto2.wdp"/><Relationship Id="rId7" Type="http://schemas.openxmlformats.org/officeDocument/2006/relationships/image" Target="../media/image21.png"/><Relationship Id="rId2" Type="http://schemas.openxmlformats.org/officeDocument/2006/relationships/image" Target="../media/image13.png"/><Relationship Id="rId1" Type="http://schemas.openxmlformats.org/officeDocument/2006/relationships/slideLayout" Target="../slideLayouts/slideLayout10.xml"/><Relationship Id="rId6" Type="http://schemas.openxmlformats.org/officeDocument/2006/relationships/image" Target="../media/image20.tmp"/><Relationship Id="rId5" Type="http://schemas.microsoft.com/office/2007/relationships/hdphoto" Target="../media/hdphoto3.wdp"/><Relationship Id="rId4" Type="http://schemas.openxmlformats.org/officeDocument/2006/relationships/image" Target="../media/image14.png"/><Relationship Id="rId9" Type="http://schemas.openxmlformats.org/officeDocument/2006/relationships/image" Target="../media/image18.png"/></Relationships>
</file>

<file path=ppt/slides/_rels/slide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4.jpg"/></Relationships>
</file>

<file path=ppt/slides/_rels/slide22.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11.xml"/><Relationship Id="rId1" Type="http://schemas.openxmlformats.org/officeDocument/2006/relationships/slideLayout" Target="../slideLayouts/slideLayout22.xml"/><Relationship Id="rId6" Type="http://schemas.openxmlformats.org/officeDocument/2006/relationships/slide" Target="slide18.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12.xml"/><Relationship Id="rId1" Type="http://schemas.openxmlformats.org/officeDocument/2006/relationships/slideLayout" Target="../slideLayouts/slideLayout22.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Suez+One" TargetMode="External"/><Relationship Id="rId2" Type="http://schemas.openxmlformats.org/officeDocument/2006/relationships/notesSlide" Target="../notesSlides/notesSlide13.xml"/><Relationship Id="rId1" Type="http://schemas.openxmlformats.org/officeDocument/2006/relationships/slideLayout" Target="../slideLayouts/slideLayout24.xml"/><Relationship Id="rId4" Type="http://schemas.openxmlformats.org/officeDocument/2006/relationships/hyperlink" Target="https://fonts.google.com/specimen/Arvo"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storyset.com/cuate?utm_source=slidesgo_template&amp;utm_medium=referral-link&amp;utm_campaign=slidesgo_final_slides&amp;utm_term=cuate&amp;utm_content=storyset" TargetMode="External"/><Relationship Id="rId13" Type="http://schemas.openxmlformats.org/officeDocument/2006/relationships/image" Target="../media/image29.gif"/><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image" Target="../media/image28.gif"/><Relationship Id="rId2" Type="http://schemas.openxmlformats.org/officeDocument/2006/relationships/notesSlide" Target="../notesSlides/notesSlide14.xml"/><Relationship Id="rId1" Type="http://schemas.openxmlformats.org/officeDocument/2006/relationships/slideLayout" Target="../slideLayouts/slideLayout24.xml"/><Relationship Id="rId6" Type="http://schemas.openxmlformats.org/officeDocument/2006/relationships/hyperlink" Target="https://storyset.com/bro?utm_source=slidesgo_template&amp;utm_medium=referral-link&amp;utm_campaign=slidesgo_final_slides&amp;utm_term=bro&amp;utm_content=storyset" TargetMode="External"/><Relationship Id="rId11" Type="http://schemas.openxmlformats.org/officeDocument/2006/relationships/image" Target="../media/image27.gif"/><Relationship Id="rId5" Type="http://schemas.openxmlformats.org/officeDocument/2006/relationships/hyperlink" Target="https://storyset.com/amico?utm_source=slidesgo_template&amp;utm_medium=referral-link&amp;utm_campaign=slidesgo_final_slides&amp;utm_term=amico&amp;utm_content=storyset" TargetMode="External"/><Relationship Id="rId10" Type="http://schemas.openxmlformats.org/officeDocument/2006/relationships/image" Target="../media/image26.gif"/><Relationship Id="rId4" Type="http://schemas.openxmlformats.org/officeDocument/2006/relationships/hyperlink" Target="https://storyset.com/pana?utm_source=slidesgo_template&amp;utm_medium=referral-link&amp;utm_campaign=slidesgo_final_slides&amp;utm_term=pana&amp;utm_content=storyset" TargetMode="External"/><Relationship Id="rId9" Type="http://schemas.openxmlformats.org/officeDocument/2006/relationships/image" Target="../media/image25.gif"/></Relationships>
</file>

<file path=ppt/slides/_rels/slide2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8.xml"/><Relationship Id="rId1" Type="http://schemas.openxmlformats.org/officeDocument/2006/relationships/slideLayout" Target="../slideLayouts/slideLayout25.xml"/><Relationship Id="rId4" Type="http://schemas.openxmlformats.org/officeDocument/2006/relationships/image" Target="../media/image30.png"/></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5.xml"/><Relationship Id="rId6" Type="http://schemas.openxmlformats.org/officeDocument/2006/relationships/image" Target="../media/image5.jpg"/><Relationship Id="rId5" Type="http://schemas.openxmlformats.org/officeDocument/2006/relationships/image" Target="../media/image4.jpg"/><Relationship Id="rId4" Type="http://schemas.openxmlformats.org/officeDocument/2006/relationships/image" Target="../media/image3.png"/><Relationship Id="rId9" Type="http://schemas.openxmlformats.org/officeDocument/2006/relationships/image" Target="../media/image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8.xml"/><Relationship Id="rId5" Type="http://schemas.microsoft.com/office/2007/relationships/hdphoto" Target="../media/hdphoto1.wdp"/><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3.png"/><Relationship Id="rId7" Type="http://schemas.openxmlformats.org/officeDocument/2006/relationships/image" Target="../media/image15.tmp"/><Relationship Id="rId2" Type="http://schemas.openxmlformats.org/officeDocument/2006/relationships/image" Target="../media/image12.tmp"/><Relationship Id="rId1" Type="http://schemas.openxmlformats.org/officeDocument/2006/relationships/slideLayout" Target="../slideLayouts/slideLayout7.xml"/><Relationship Id="rId6" Type="http://schemas.microsoft.com/office/2007/relationships/hdphoto" Target="../media/hdphoto3.wdp"/><Relationship Id="rId5" Type="http://schemas.openxmlformats.org/officeDocument/2006/relationships/image" Target="../media/image14.png"/><Relationship Id="rId4" Type="http://schemas.microsoft.com/office/2007/relationships/hdphoto" Target="../media/hdphoto2.wdp"/><Relationship Id="rId9" Type="http://schemas.microsoft.com/office/2007/relationships/hdphoto" Target="../media/hdphoto4.wdp"/></Relationships>
</file>

<file path=ppt/slides/_rels/slide8.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slideLayout" Target="../slideLayouts/slideLayout8.xml"/><Relationship Id="rId7" Type="http://schemas.openxmlformats.org/officeDocument/2006/relationships/image" Target="../media/image18.png"/><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9.png"/><Relationship Id="rId5" Type="http://schemas.openxmlformats.org/officeDocument/2006/relationships/image" Target="../media/image15.tmp"/><Relationship Id="rId4" Type="http://schemas.openxmlformats.org/officeDocument/2006/relationships/image" Target="../media/image17.tmp"/><Relationship Id="rId9" Type="http://schemas.openxmlformats.org/officeDocument/2006/relationships/image" Target="../media/image19.png"/></Relationships>
</file>

<file path=ppt/slides/_rels/slide9.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9.png"/><Relationship Id="rId7" Type="http://schemas.microsoft.com/office/2007/relationships/hdphoto" Target="../media/hdphoto3.wdp"/><Relationship Id="rId2" Type="http://schemas.openxmlformats.org/officeDocument/2006/relationships/notesSlide" Target="../notesSlides/notesSlide3.xml"/><Relationship Id="rId1" Type="http://schemas.openxmlformats.org/officeDocument/2006/relationships/slideLayout" Target="../slideLayouts/slideLayout18.xml"/><Relationship Id="rId6" Type="http://schemas.openxmlformats.org/officeDocument/2006/relationships/image" Target="../media/image14.png"/><Relationship Id="rId5" Type="http://schemas.microsoft.com/office/2007/relationships/hdphoto" Target="../media/hdphoto2.wdp"/><Relationship Id="rId4" Type="http://schemas.openxmlformats.org/officeDocument/2006/relationships/image" Target="../media/image13.png"/><Relationship Id="rId9" Type="http://schemas.microsoft.com/office/2007/relationships/hdphoto" Target="../media/hdphoto5.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935"/>
        <p:cNvGrpSpPr/>
        <p:nvPr/>
      </p:nvGrpSpPr>
      <p:grpSpPr>
        <a:xfrm>
          <a:off x="0" y="0"/>
          <a:ext cx="0" cy="0"/>
          <a:chOff x="0" y="0"/>
          <a:chExt cx="0" cy="0"/>
        </a:xfrm>
      </p:grpSpPr>
      <p:grpSp>
        <p:nvGrpSpPr>
          <p:cNvPr id="936" name="Google Shape;936;p45"/>
          <p:cNvGrpSpPr/>
          <p:nvPr/>
        </p:nvGrpSpPr>
        <p:grpSpPr>
          <a:xfrm>
            <a:off x="-84696" y="193524"/>
            <a:ext cx="10692054" cy="7578965"/>
            <a:chOff x="-29" y="0"/>
            <a:chExt cx="10692054" cy="7578965"/>
          </a:xfrm>
        </p:grpSpPr>
        <p:sp>
          <p:nvSpPr>
            <p:cNvPr id="937" name="Google Shape;937;p45"/>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5"/>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939" name="Google Shape;939;p45"/>
          <p:cNvGrpSpPr/>
          <p:nvPr/>
        </p:nvGrpSpPr>
        <p:grpSpPr>
          <a:xfrm>
            <a:off x="668180" y="5870162"/>
            <a:ext cx="2143713" cy="2120512"/>
            <a:chOff x="4694525" y="1964050"/>
            <a:chExt cx="2005720" cy="1984012"/>
          </a:xfrm>
        </p:grpSpPr>
        <p:sp>
          <p:nvSpPr>
            <p:cNvPr id="940" name="Google Shape;940;p45"/>
            <p:cNvSpPr/>
            <p:nvPr/>
          </p:nvSpPr>
          <p:spPr>
            <a:xfrm>
              <a:off x="4694525" y="1964050"/>
              <a:ext cx="2005720" cy="1984012"/>
            </a:xfrm>
            <a:custGeom>
              <a:avLst/>
              <a:gdLst/>
              <a:ahLst/>
              <a:cxnLst/>
              <a:rect l="l" t="t" r="r" b="b"/>
              <a:pathLst>
                <a:path w="14229" h="14075" extrusionOk="0">
                  <a:moveTo>
                    <a:pt x="1930" y="2477"/>
                  </a:moveTo>
                  <a:cubicBezTo>
                    <a:pt x="1953" y="2442"/>
                    <a:pt x="1965" y="2406"/>
                    <a:pt x="1989" y="2382"/>
                  </a:cubicBezTo>
                  <a:cubicBezTo>
                    <a:pt x="2072" y="2287"/>
                    <a:pt x="2168" y="2204"/>
                    <a:pt x="2251" y="2120"/>
                  </a:cubicBezTo>
                  <a:cubicBezTo>
                    <a:pt x="2537" y="1882"/>
                    <a:pt x="2799" y="1620"/>
                    <a:pt x="3096" y="1394"/>
                  </a:cubicBezTo>
                  <a:cubicBezTo>
                    <a:pt x="3275" y="1239"/>
                    <a:pt x="3513" y="1144"/>
                    <a:pt x="3715" y="1025"/>
                  </a:cubicBezTo>
                  <a:cubicBezTo>
                    <a:pt x="3954" y="882"/>
                    <a:pt x="4204" y="775"/>
                    <a:pt x="4466" y="680"/>
                  </a:cubicBezTo>
                  <a:cubicBezTo>
                    <a:pt x="4692" y="584"/>
                    <a:pt x="4930" y="477"/>
                    <a:pt x="5156" y="394"/>
                  </a:cubicBezTo>
                  <a:cubicBezTo>
                    <a:pt x="5335" y="322"/>
                    <a:pt x="5501" y="263"/>
                    <a:pt x="5680" y="239"/>
                  </a:cubicBezTo>
                  <a:cubicBezTo>
                    <a:pt x="5942" y="191"/>
                    <a:pt x="6204" y="132"/>
                    <a:pt x="6454" y="61"/>
                  </a:cubicBezTo>
                  <a:cubicBezTo>
                    <a:pt x="6490" y="49"/>
                    <a:pt x="6525" y="61"/>
                    <a:pt x="6561" y="61"/>
                  </a:cubicBezTo>
                  <a:cubicBezTo>
                    <a:pt x="6680" y="49"/>
                    <a:pt x="6799" y="25"/>
                    <a:pt x="6918" y="13"/>
                  </a:cubicBezTo>
                  <a:cubicBezTo>
                    <a:pt x="6966" y="13"/>
                    <a:pt x="7014" y="13"/>
                    <a:pt x="7061" y="13"/>
                  </a:cubicBezTo>
                  <a:cubicBezTo>
                    <a:pt x="7216" y="13"/>
                    <a:pt x="7371" y="13"/>
                    <a:pt x="7514" y="13"/>
                  </a:cubicBezTo>
                  <a:cubicBezTo>
                    <a:pt x="7549" y="13"/>
                    <a:pt x="7573" y="1"/>
                    <a:pt x="7609" y="13"/>
                  </a:cubicBezTo>
                  <a:cubicBezTo>
                    <a:pt x="7883" y="61"/>
                    <a:pt x="8157" y="120"/>
                    <a:pt x="8442" y="168"/>
                  </a:cubicBezTo>
                  <a:cubicBezTo>
                    <a:pt x="8704" y="227"/>
                    <a:pt x="8954" y="287"/>
                    <a:pt x="9216" y="322"/>
                  </a:cubicBezTo>
                  <a:cubicBezTo>
                    <a:pt x="9490" y="370"/>
                    <a:pt x="9716" y="513"/>
                    <a:pt x="9954" y="596"/>
                  </a:cubicBezTo>
                  <a:cubicBezTo>
                    <a:pt x="10133" y="656"/>
                    <a:pt x="10288" y="715"/>
                    <a:pt x="10419" y="823"/>
                  </a:cubicBezTo>
                  <a:cubicBezTo>
                    <a:pt x="10526" y="906"/>
                    <a:pt x="10669" y="918"/>
                    <a:pt x="10776" y="989"/>
                  </a:cubicBezTo>
                  <a:cubicBezTo>
                    <a:pt x="10883" y="1073"/>
                    <a:pt x="11002" y="1156"/>
                    <a:pt x="11121" y="1227"/>
                  </a:cubicBezTo>
                  <a:cubicBezTo>
                    <a:pt x="11121" y="1239"/>
                    <a:pt x="11133" y="1239"/>
                    <a:pt x="11145" y="1239"/>
                  </a:cubicBezTo>
                  <a:cubicBezTo>
                    <a:pt x="11359" y="1418"/>
                    <a:pt x="11597" y="1584"/>
                    <a:pt x="11800" y="1775"/>
                  </a:cubicBezTo>
                  <a:cubicBezTo>
                    <a:pt x="12086" y="2061"/>
                    <a:pt x="12359" y="2370"/>
                    <a:pt x="12633" y="2680"/>
                  </a:cubicBezTo>
                  <a:cubicBezTo>
                    <a:pt x="12788" y="2847"/>
                    <a:pt x="12943" y="3025"/>
                    <a:pt x="13074" y="3216"/>
                  </a:cubicBezTo>
                  <a:cubicBezTo>
                    <a:pt x="13145" y="3335"/>
                    <a:pt x="13252" y="3442"/>
                    <a:pt x="13288" y="3573"/>
                  </a:cubicBezTo>
                  <a:cubicBezTo>
                    <a:pt x="13348" y="3751"/>
                    <a:pt x="13455" y="3894"/>
                    <a:pt x="13550" y="4061"/>
                  </a:cubicBezTo>
                  <a:cubicBezTo>
                    <a:pt x="13633" y="4216"/>
                    <a:pt x="13705" y="4382"/>
                    <a:pt x="13705" y="4573"/>
                  </a:cubicBezTo>
                  <a:cubicBezTo>
                    <a:pt x="13705" y="4597"/>
                    <a:pt x="13729" y="4621"/>
                    <a:pt x="13752" y="4644"/>
                  </a:cubicBezTo>
                  <a:cubicBezTo>
                    <a:pt x="13812" y="4704"/>
                    <a:pt x="13800" y="4763"/>
                    <a:pt x="13776" y="4799"/>
                  </a:cubicBezTo>
                  <a:cubicBezTo>
                    <a:pt x="13812" y="4835"/>
                    <a:pt x="13872" y="4859"/>
                    <a:pt x="13883" y="4906"/>
                  </a:cubicBezTo>
                  <a:cubicBezTo>
                    <a:pt x="13943" y="5061"/>
                    <a:pt x="13991" y="5228"/>
                    <a:pt x="14038" y="5383"/>
                  </a:cubicBezTo>
                  <a:cubicBezTo>
                    <a:pt x="14086" y="5549"/>
                    <a:pt x="14110" y="5704"/>
                    <a:pt x="14145" y="5871"/>
                  </a:cubicBezTo>
                  <a:cubicBezTo>
                    <a:pt x="14169" y="6061"/>
                    <a:pt x="14217" y="6252"/>
                    <a:pt x="14217" y="6442"/>
                  </a:cubicBezTo>
                  <a:cubicBezTo>
                    <a:pt x="14229" y="6811"/>
                    <a:pt x="14217" y="7180"/>
                    <a:pt x="14205" y="7550"/>
                  </a:cubicBezTo>
                  <a:cubicBezTo>
                    <a:pt x="14205" y="7728"/>
                    <a:pt x="14181" y="7907"/>
                    <a:pt x="14157" y="8085"/>
                  </a:cubicBezTo>
                  <a:cubicBezTo>
                    <a:pt x="14122" y="8264"/>
                    <a:pt x="14086" y="8442"/>
                    <a:pt x="14038" y="8621"/>
                  </a:cubicBezTo>
                  <a:cubicBezTo>
                    <a:pt x="14002" y="8764"/>
                    <a:pt x="13979" y="8919"/>
                    <a:pt x="13931" y="9062"/>
                  </a:cubicBezTo>
                  <a:cubicBezTo>
                    <a:pt x="13848" y="9276"/>
                    <a:pt x="13752" y="9502"/>
                    <a:pt x="13657" y="9716"/>
                  </a:cubicBezTo>
                  <a:cubicBezTo>
                    <a:pt x="13574" y="9883"/>
                    <a:pt x="13467" y="10038"/>
                    <a:pt x="13383" y="10205"/>
                  </a:cubicBezTo>
                  <a:cubicBezTo>
                    <a:pt x="13300" y="10419"/>
                    <a:pt x="13133" y="10586"/>
                    <a:pt x="13026" y="10788"/>
                  </a:cubicBezTo>
                  <a:cubicBezTo>
                    <a:pt x="12919" y="10979"/>
                    <a:pt x="12764" y="11133"/>
                    <a:pt x="12633" y="11300"/>
                  </a:cubicBezTo>
                  <a:cubicBezTo>
                    <a:pt x="12526" y="11431"/>
                    <a:pt x="12443" y="11586"/>
                    <a:pt x="12336" y="11729"/>
                  </a:cubicBezTo>
                  <a:cubicBezTo>
                    <a:pt x="12276" y="11812"/>
                    <a:pt x="12193" y="11883"/>
                    <a:pt x="12109" y="11967"/>
                  </a:cubicBezTo>
                  <a:cubicBezTo>
                    <a:pt x="11978" y="12098"/>
                    <a:pt x="11847" y="12229"/>
                    <a:pt x="11693" y="12348"/>
                  </a:cubicBezTo>
                  <a:cubicBezTo>
                    <a:pt x="11597" y="12431"/>
                    <a:pt x="11490" y="12491"/>
                    <a:pt x="11383" y="12562"/>
                  </a:cubicBezTo>
                  <a:cubicBezTo>
                    <a:pt x="11157" y="12741"/>
                    <a:pt x="10954" y="12955"/>
                    <a:pt x="10704" y="13110"/>
                  </a:cubicBezTo>
                  <a:cubicBezTo>
                    <a:pt x="10407" y="13300"/>
                    <a:pt x="10073" y="13443"/>
                    <a:pt x="9740" y="13598"/>
                  </a:cubicBezTo>
                  <a:cubicBezTo>
                    <a:pt x="9597" y="13669"/>
                    <a:pt x="9442" y="13717"/>
                    <a:pt x="9288" y="13753"/>
                  </a:cubicBezTo>
                  <a:cubicBezTo>
                    <a:pt x="9049" y="13824"/>
                    <a:pt x="8799" y="13884"/>
                    <a:pt x="8549" y="13943"/>
                  </a:cubicBezTo>
                  <a:cubicBezTo>
                    <a:pt x="8371" y="13979"/>
                    <a:pt x="8180" y="14027"/>
                    <a:pt x="8002" y="14050"/>
                  </a:cubicBezTo>
                  <a:cubicBezTo>
                    <a:pt x="7895" y="14062"/>
                    <a:pt x="7776" y="14038"/>
                    <a:pt x="7668" y="14038"/>
                  </a:cubicBezTo>
                  <a:cubicBezTo>
                    <a:pt x="7609" y="14038"/>
                    <a:pt x="7549" y="14050"/>
                    <a:pt x="7478" y="14062"/>
                  </a:cubicBezTo>
                  <a:cubicBezTo>
                    <a:pt x="7323" y="14062"/>
                    <a:pt x="7168" y="14074"/>
                    <a:pt x="7014" y="14074"/>
                  </a:cubicBezTo>
                  <a:cubicBezTo>
                    <a:pt x="6871" y="14074"/>
                    <a:pt x="6728" y="14062"/>
                    <a:pt x="6585" y="14050"/>
                  </a:cubicBezTo>
                  <a:cubicBezTo>
                    <a:pt x="6216" y="14003"/>
                    <a:pt x="5835" y="14015"/>
                    <a:pt x="5466" y="13896"/>
                  </a:cubicBezTo>
                  <a:cubicBezTo>
                    <a:pt x="5299" y="13848"/>
                    <a:pt x="5120" y="13812"/>
                    <a:pt x="4954" y="13741"/>
                  </a:cubicBezTo>
                  <a:cubicBezTo>
                    <a:pt x="4620" y="13610"/>
                    <a:pt x="4275" y="13491"/>
                    <a:pt x="3954" y="13324"/>
                  </a:cubicBezTo>
                  <a:cubicBezTo>
                    <a:pt x="3811" y="13253"/>
                    <a:pt x="3692" y="13134"/>
                    <a:pt x="3561" y="13038"/>
                  </a:cubicBezTo>
                  <a:cubicBezTo>
                    <a:pt x="3537" y="13026"/>
                    <a:pt x="3525" y="13003"/>
                    <a:pt x="3513" y="13003"/>
                  </a:cubicBezTo>
                  <a:cubicBezTo>
                    <a:pt x="3334" y="12955"/>
                    <a:pt x="3192" y="12884"/>
                    <a:pt x="3061" y="12741"/>
                  </a:cubicBezTo>
                  <a:cubicBezTo>
                    <a:pt x="2918" y="12598"/>
                    <a:pt x="2739" y="12491"/>
                    <a:pt x="2561" y="12372"/>
                  </a:cubicBezTo>
                  <a:cubicBezTo>
                    <a:pt x="2322" y="12229"/>
                    <a:pt x="2120" y="12038"/>
                    <a:pt x="1953" y="11824"/>
                  </a:cubicBezTo>
                  <a:cubicBezTo>
                    <a:pt x="1834" y="11657"/>
                    <a:pt x="1727" y="11490"/>
                    <a:pt x="1608" y="11348"/>
                  </a:cubicBezTo>
                  <a:cubicBezTo>
                    <a:pt x="1370" y="11062"/>
                    <a:pt x="1191" y="10764"/>
                    <a:pt x="1025" y="10455"/>
                  </a:cubicBezTo>
                  <a:cubicBezTo>
                    <a:pt x="906" y="10228"/>
                    <a:pt x="763" y="10014"/>
                    <a:pt x="679" y="9788"/>
                  </a:cubicBezTo>
                  <a:cubicBezTo>
                    <a:pt x="513" y="9371"/>
                    <a:pt x="286" y="8966"/>
                    <a:pt x="203" y="8514"/>
                  </a:cubicBezTo>
                  <a:cubicBezTo>
                    <a:pt x="144" y="8181"/>
                    <a:pt x="60" y="7859"/>
                    <a:pt x="25" y="7538"/>
                  </a:cubicBezTo>
                  <a:cubicBezTo>
                    <a:pt x="1" y="7299"/>
                    <a:pt x="25" y="7061"/>
                    <a:pt x="25" y="6823"/>
                  </a:cubicBezTo>
                  <a:cubicBezTo>
                    <a:pt x="25" y="6680"/>
                    <a:pt x="25" y="6526"/>
                    <a:pt x="48" y="6383"/>
                  </a:cubicBezTo>
                  <a:cubicBezTo>
                    <a:pt x="60" y="6216"/>
                    <a:pt x="96" y="6049"/>
                    <a:pt x="132" y="5883"/>
                  </a:cubicBezTo>
                  <a:cubicBezTo>
                    <a:pt x="144" y="5764"/>
                    <a:pt x="167" y="5645"/>
                    <a:pt x="191" y="5525"/>
                  </a:cubicBezTo>
                  <a:cubicBezTo>
                    <a:pt x="227" y="5371"/>
                    <a:pt x="263" y="5204"/>
                    <a:pt x="310" y="5061"/>
                  </a:cubicBezTo>
                  <a:cubicBezTo>
                    <a:pt x="417" y="4799"/>
                    <a:pt x="525" y="4549"/>
                    <a:pt x="644" y="4299"/>
                  </a:cubicBezTo>
                  <a:cubicBezTo>
                    <a:pt x="727" y="4121"/>
                    <a:pt x="822" y="3954"/>
                    <a:pt x="918" y="3787"/>
                  </a:cubicBezTo>
                  <a:cubicBezTo>
                    <a:pt x="1025" y="3609"/>
                    <a:pt x="1132" y="3406"/>
                    <a:pt x="1263" y="3228"/>
                  </a:cubicBezTo>
                  <a:cubicBezTo>
                    <a:pt x="1394" y="3037"/>
                    <a:pt x="1560" y="2870"/>
                    <a:pt x="1703" y="2680"/>
                  </a:cubicBezTo>
                  <a:cubicBezTo>
                    <a:pt x="1739" y="2644"/>
                    <a:pt x="1775" y="2597"/>
                    <a:pt x="1810" y="2561"/>
                  </a:cubicBezTo>
                  <a:cubicBezTo>
                    <a:pt x="1858" y="2525"/>
                    <a:pt x="1894" y="2501"/>
                    <a:pt x="1930" y="2477"/>
                  </a:cubicBezTo>
                  <a:close/>
                  <a:moveTo>
                    <a:pt x="8109" y="13800"/>
                  </a:moveTo>
                  <a:cubicBezTo>
                    <a:pt x="8157" y="13753"/>
                    <a:pt x="8192" y="13693"/>
                    <a:pt x="8252" y="13681"/>
                  </a:cubicBezTo>
                  <a:cubicBezTo>
                    <a:pt x="8430" y="13622"/>
                    <a:pt x="8621" y="13586"/>
                    <a:pt x="8811" y="13550"/>
                  </a:cubicBezTo>
                  <a:cubicBezTo>
                    <a:pt x="9180" y="13491"/>
                    <a:pt x="9538" y="13372"/>
                    <a:pt x="9871" y="13205"/>
                  </a:cubicBezTo>
                  <a:cubicBezTo>
                    <a:pt x="10228" y="13014"/>
                    <a:pt x="10597" y="12848"/>
                    <a:pt x="10919" y="12598"/>
                  </a:cubicBezTo>
                  <a:cubicBezTo>
                    <a:pt x="11169" y="12407"/>
                    <a:pt x="11419" y="12193"/>
                    <a:pt x="11657" y="11979"/>
                  </a:cubicBezTo>
                  <a:cubicBezTo>
                    <a:pt x="11824" y="11836"/>
                    <a:pt x="11955" y="11669"/>
                    <a:pt x="12086" y="11514"/>
                  </a:cubicBezTo>
                  <a:cubicBezTo>
                    <a:pt x="12276" y="11288"/>
                    <a:pt x="12455" y="11074"/>
                    <a:pt x="12621" y="10836"/>
                  </a:cubicBezTo>
                  <a:cubicBezTo>
                    <a:pt x="12800" y="10574"/>
                    <a:pt x="12967" y="10288"/>
                    <a:pt x="13110" y="10014"/>
                  </a:cubicBezTo>
                  <a:cubicBezTo>
                    <a:pt x="13240" y="9776"/>
                    <a:pt x="13371" y="9526"/>
                    <a:pt x="13455" y="9264"/>
                  </a:cubicBezTo>
                  <a:cubicBezTo>
                    <a:pt x="13562" y="8990"/>
                    <a:pt x="13621" y="8704"/>
                    <a:pt x="13693" y="8407"/>
                  </a:cubicBezTo>
                  <a:cubicBezTo>
                    <a:pt x="13764" y="8061"/>
                    <a:pt x="13848" y="7704"/>
                    <a:pt x="13824" y="7323"/>
                  </a:cubicBezTo>
                  <a:cubicBezTo>
                    <a:pt x="13800" y="7133"/>
                    <a:pt x="13848" y="6930"/>
                    <a:pt x="13824" y="6740"/>
                  </a:cubicBezTo>
                  <a:cubicBezTo>
                    <a:pt x="13764" y="6323"/>
                    <a:pt x="13717" y="5906"/>
                    <a:pt x="13610" y="5502"/>
                  </a:cubicBezTo>
                  <a:cubicBezTo>
                    <a:pt x="13502" y="5121"/>
                    <a:pt x="13336" y="4752"/>
                    <a:pt x="13205" y="4382"/>
                  </a:cubicBezTo>
                  <a:cubicBezTo>
                    <a:pt x="13169" y="4287"/>
                    <a:pt x="13110" y="4228"/>
                    <a:pt x="13050" y="4156"/>
                  </a:cubicBezTo>
                  <a:cubicBezTo>
                    <a:pt x="12895" y="3990"/>
                    <a:pt x="12740" y="3835"/>
                    <a:pt x="12681" y="3609"/>
                  </a:cubicBezTo>
                  <a:cubicBezTo>
                    <a:pt x="12669" y="3549"/>
                    <a:pt x="12669" y="3489"/>
                    <a:pt x="12633" y="3442"/>
                  </a:cubicBezTo>
                  <a:cubicBezTo>
                    <a:pt x="12478" y="3192"/>
                    <a:pt x="12324" y="2942"/>
                    <a:pt x="12133" y="2716"/>
                  </a:cubicBezTo>
                  <a:cubicBezTo>
                    <a:pt x="11967" y="2513"/>
                    <a:pt x="11776" y="2311"/>
                    <a:pt x="11574" y="2144"/>
                  </a:cubicBezTo>
                  <a:cubicBezTo>
                    <a:pt x="11276" y="1882"/>
                    <a:pt x="10978" y="1620"/>
                    <a:pt x="10657" y="1406"/>
                  </a:cubicBezTo>
                  <a:cubicBezTo>
                    <a:pt x="10347" y="1203"/>
                    <a:pt x="10014" y="1037"/>
                    <a:pt x="9669" y="882"/>
                  </a:cubicBezTo>
                  <a:cubicBezTo>
                    <a:pt x="9359" y="727"/>
                    <a:pt x="9026" y="620"/>
                    <a:pt x="8668" y="632"/>
                  </a:cubicBezTo>
                  <a:cubicBezTo>
                    <a:pt x="8561" y="632"/>
                    <a:pt x="8442" y="632"/>
                    <a:pt x="8347" y="608"/>
                  </a:cubicBezTo>
                  <a:cubicBezTo>
                    <a:pt x="8157" y="572"/>
                    <a:pt x="7978" y="513"/>
                    <a:pt x="7799" y="465"/>
                  </a:cubicBezTo>
                  <a:cubicBezTo>
                    <a:pt x="7776" y="465"/>
                    <a:pt x="7752" y="442"/>
                    <a:pt x="7728" y="442"/>
                  </a:cubicBezTo>
                  <a:cubicBezTo>
                    <a:pt x="7490" y="442"/>
                    <a:pt x="7264" y="442"/>
                    <a:pt x="7025" y="442"/>
                  </a:cubicBezTo>
                  <a:cubicBezTo>
                    <a:pt x="6871" y="453"/>
                    <a:pt x="6704" y="442"/>
                    <a:pt x="6549" y="465"/>
                  </a:cubicBezTo>
                  <a:cubicBezTo>
                    <a:pt x="6263" y="513"/>
                    <a:pt x="5978" y="596"/>
                    <a:pt x="5692" y="644"/>
                  </a:cubicBezTo>
                  <a:cubicBezTo>
                    <a:pt x="5263" y="715"/>
                    <a:pt x="4894" y="894"/>
                    <a:pt x="4501" y="1049"/>
                  </a:cubicBezTo>
                  <a:cubicBezTo>
                    <a:pt x="4180" y="1180"/>
                    <a:pt x="3870" y="1370"/>
                    <a:pt x="3561" y="1549"/>
                  </a:cubicBezTo>
                  <a:cubicBezTo>
                    <a:pt x="3406" y="1644"/>
                    <a:pt x="3275" y="1763"/>
                    <a:pt x="3144" y="1870"/>
                  </a:cubicBezTo>
                  <a:cubicBezTo>
                    <a:pt x="3025" y="1977"/>
                    <a:pt x="2942" y="2120"/>
                    <a:pt x="2811" y="2204"/>
                  </a:cubicBezTo>
                  <a:cubicBezTo>
                    <a:pt x="2644" y="2299"/>
                    <a:pt x="2513" y="2430"/>
                    <a:pt x="2394" y="2573"/>
                  </a:cubicBezTo>
                  <a:cubicBezTo>
                    <a:pt x="2263" y="2727"/>
                    <a:pt x="2251" y="2727"/>
                    <a:pt x="2072" y="2620"/>
                  </a:cubicBezTo>
                  <a:cubicBezTo>
                    <a:pt x="2072" y="2620"/>
                    <a:pt x="2061" y="2620"/>
                    <a:pt x="2037" y="2620"/>
                  </a:cubicBezTo>
                  <a:cubicBezTo>
                    <a:pt x="2061" y="2668"/>
                    <a:pt x="2072" y="2704"/>
                    <a:pt x="2108" y="2727"/>
                  </a:cubicBezTo>
                  <a:cubicBezTo>
                    <a:pt x="2156" y="2787"/>
                    <a:pt x="2156" y="2835"/>
                    <a:pt x="2120" y="2894"/>
                  </a:cubicBezTo>
                  <a:cubicBezTo>
                    <a:pt x="2072" y="2966"/>
                    <a:pt x="2025" y="3037"/>
                    <a:pt x="1977" y="3108"/>
                  </a:cubicBezTo>
                  <a:cubicBezTo>
                    <a:pt x="1870" y="3263"/>
                    <a:pt x="1751" y="3406"/>
                    <a:pt x="1644" y="3561"/>
                  </a:cubicBezTo>
                  <a:cubicBezTo>
                    <a:pt x="1549" y="3704"/>
                    <a:pt x="1537" y="3882"/>
                    <a:pt x="1394" y="4001"/>
                  </a:cubicBezTo>
                  <a:cubicBezTo>
                    <a:pt x="1358" y="4037"/>
                    <a:pt x="1358" y="4121"/>
                    <a:pt x="1334" y="4168"/>
                  </a:cubicBezTo>
                  <a:cubicBezTo>
                    <a:pt x="1299" y="4251"/>
                    <a:pt x="1263" y="4323"/>
                    <a:pt x="1227" y="4382"/>
                  </a:cubicBezTo>
                  <a:cubicBezTo>
                    <a:pt x="1179" y="4454"/>
                    <a:pt x="1096" y="4513"/>
                    <a:pt x="1072" y="4585"/>
                  </a:cubicBezTo>
                  <a:cubicBezTo>
                    <a:pt x="953" y="4823"/>
                    <a:pt x="882" y="5073"/>
                    <a:pt x="763" y="5311"/>
                  </a:cubicBezTo>
                  <a:cubicBezTo>
                    <a:pt x="656" y="5502"/>
                    <a:pt x="608" y="5704"/>
                    <a:pt x="560" y="5906"/>
                  </a:cubicBezTo>
                  <a:cubicBezTo>
                    <a:pt x="525" y="6085"/>
                    <a:pt x="489" y="6264"/>
                    <a:pt x="465" y="6442"/>
                  </a:cubicBezTo>
                  <a:cubicBezTo>
                    <a:pt x="441" y="6633"/>
                    <a:pt x="417" y="6835"/>
                    <a:pt x="394" y="7026"/>
                  </a:cubicBezTo>
                  <a:cubicBezTo>
                    <a:pt x="382" y="7109"/>
                    <a:pt x="370" y="7180"/>
                    <a:pt x="382" y="7264"/>
                  </a:cubicBezTo>
                  <a:cubicBezTo>
                    <a:pt x="406" y="7478"/>
                    <a:pt x="453" y="7704"/>
                    <a:pt x="489" y="7931"/>
                  </a:cubicBezTo>
                  <a:cubicBezTo>
                    <a:pt x="513" y="8097"/>
                    <a:pt x="596" y="8252"/>
                    <a:pt x="548" y="8431"/>
                  </a:cubicBezTo>
                  <a:cubicBezTo>
                    <a:pt x="537" y="8442"/>
                    <a:pt x="560" y="8466"/>
                    <a:pt x="560" y="8478"/>
                  </a:cubicBezTo>
                  <a:cubicBezTo>
                    <a:pt x="584" y="8573"/>
                    <a:pt x="620" y="8657"/>
                    <a:pt x="644" y="8752"/>
                  </a:cubicBezTo>
                  <a:cubicBezTo>
                    <a:pt x="656" y="8788"/>
                    <a:pt x="644" y="8835"/>
                    <a:pt x="667" y="8871"/>
                  </a:cubicBezTo>
                  <a:cubicBezTo>
                    <a:pt x="751" y="9062"/>
                    <a:pt x="834" y="9252"/>
                    <a:pt x="929" y="9443"/>
                  </a:cubicBezTo>
                  <a:cubicBezTo>
                    <a:pt x="1060" y="9681"/>
                    <a:pt x="1191" y="9919"/>
                    <a:pt x="1322" y="10157"/>
                  </a:cubicBezTo>
                  <a:cubicBezTo>
                    <a:pt x="1406" y="10300"/>
                    <a:pt x="1477" y="10455"/>
                    <a:pt x="1560" y="10598"/>
                  </a:cubicBezTo>
                  <a:cubicBezTo>
                    <a:pt x="1656" y="10740"/>
                    <a:pt x="1763" y="10871"/>
                    <a:pt x="1870" y="11014"/>
                  </a:cubicBezTo>
                  <a:cubicBezTo>
                    <a:pt x="2025" y="11217"/>
                    <a:pt x="2168" y="11419"/>
                    <a:pt x="2334" y="11610"/>
                  </a:cubicBezTo>
                  <a:cubicBezTo>
                    <a:pt x="2537" y="11812"/>
                    <a:pt x="2739" y="12014"/>
                    <a:pt x="2965" y="12193"/>
                  </a:cubicBezTo>
                  <a:cubicBezTo>
                    <a:pt x="3227" y="12407"/>
                    <a:pt x="3501" y="12610"/>
                    <a:pt x="3787" y="12788"/>
                  </a:cubicBezTo>
                  <a:cubicBezTo>
                    <a:pt x="3989" y="12895"/>
                    <a:pt x="4204" y="12955"/>
                    <a:pt x="4418" y="13038"/>
                  </a:cubicBezTo>
                  <a:cubicBezTo>
                    <a:pt x="4430" y="13050"/>
                    <a:pt x="4454" y="13062"/>
                    <a:pt x="4466" y="13074"/>
                  </a:cubicBezTo>
                  <a:cubicBezTo>
                    <a:pt x="4585" y="13145"/>
                    <a:pt x="4704" y="13241"/>
                    <a:pt x="4835" y="13288"/>
                  </a:cubicBezTo>
                  <a:cubicBezTo>
                    <a:pt x="5156" y="13407"/>
                    <a:pt x="5478" y="13550"/>
                    <a:pt x="5835" y="13550"/>
                  </a:cubicBezTo>
                  <a:cubicBezTo>
                    <a:pt x="5847" y="13550"/>
                    <a:pt x="5859" y="13538"/>
                    <a:pt x="5859" y="13550"/>
                  </a:cubicBezTo>
                  <a:cubicBezTo>
                    <a:pt x="5978" y="13646"/>
                    <a:pt x="6121" y="13634"/>
                    <a:pt x="6263" y="13634"/>
                  </a:cubicBezTo>
                  <a:cubicBezTo>
                    <a:pt x="6549" y="13646"/>
                    <a:pt x="6823" y="13753"/>
                    <a:pt x="7121" y="13717"/>
                  </a:cubicBezTo>
                  <a:cubicBezTo>
                    <a:pt x="7383" y="13693"/>
                    <a:pt x="7656" y="13717"/>
                    <a:pt x="7918" y="13705"/>
                  </a:cubicBezTo>
                  <a:cubicBezTo>
                    <a:pt x="7990" y="13705"/>
                    <a:pt x="8061" y="13693"/>
                    <a:pt x="8145" y="13681"/>
                  </a:cubicBezTo>
                  <a:cubicBezTo>
                    <a:pt x="8133" y="13729"/>
                    <a:pt x="8121" y="13765"/>
                    <a:pt x="8109" y="13800"/>
                  </a:cubicBezTo>
                  <a:close/>
                  <a:moveTo>
                    <a:pt x="8168" y="13824"/>
                  </a:moveTo>
                  <a:cubicBezTo>
                    <a:pt x="8168" y="13824"/>
                    <a:pt x="8168" y="13836"/>
                    <a:pt x="8168" y="13848"/>
                  </a:cubicBezTo>
                  <a:cubicBezTo>
                    <a:pt x="8085" y="13836"/>
                    <a:pt x="8002" y="13812"/>
                    <a:pt x="7918" y="13800"/>
                  </a:cubicBezTo>
                  <a:cubicBezTo>
                    <a:pt x="7906" y="13800"/>
                    <a:pt x="7883" y="13824"/>
                    <a:pt x="7871" y="13824"/>
                  </a:cubicBezTo>
                  <a:cubicBezTo>
                    <a:pt x="7835" y="13836"/>
                    <a:pt x="7799" y="13848"/>
                    <a:pt x="7764" y="13872"/>
                  </a:cubicBezTo>
                  <a:cubicBezTo>
                    <a:pt x="7740" y="13884"/>
                    <a:pt x="7704" y="13919"/>
                    <a:pt x="7680" y="13943"/>
                  </a:cubicBezTo>
                  <a:cubicBezTo>
                    <a:pt x="7716" y="13955"/>
                    <a:pt x="7752" y="13979"/>
                    <a:pt x="7776" y="13979"/>
                  </a:cubicBezTo>
                  <a:cubicBezTo>
                    <a:pt x="7906" y="13979"/>
                    <a:pt x="8037" y="13967"/>
                    <a:pt x="8168" y="13955"/>
                  </a:cubicBezTo>
                  <a:cubicBezTo>
                    <a:pt x="8264" y="13955"/>
                    <a:pt x="8323" y="13872"/>
                    <a:pt x="8299" y="13741"/>
                  </a:cubicBezTo>
                  <a:cubicBezTo>
                    <a:pt x="8252" y="13776"/>
                    <a:pt x="8216" y="13800"/>
                    <a:pt x="8168" y="138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5"/>
            <p:cNvSpPr/>
            <p:nvPr/>
          </p:nvSpPr>
          <p:spPr>
            <a:xfrm>
              <a:off x="5777101" y="3900853"/>
              <a:ext cx="90778" cy="33689"/>
            </a:xfrm>
            <a:custGeom>
              <a:avLst/>
              <a:gdLst/>
              <a:ahLst/>
              <a:cxnLst/>
              <a:rect l="l" t="t" r="r" b="b"/>
              <a:pathLst>
                <a:path w="644" h="239" extrusionOk="0">
                  <a:moveTo>
                    <a:pt x="488" y="84"/>
                  </a:moveTo>
                  <a:cubicBezTo>
                    <a:pt x="536" y="60"/>
                    <a:pt x="572" y="36"/>
                    <a:pt x="619" y="1"/>
                  </a:cubicBezTo>
                  <a:cubicBezTo>
                    <a:pt x="643" y="120"/>
                    <a:pt x="584" y="215"/>
                    <a:pt x="500" y="215"/>
                  </a:cubicBezTo>
                  <a:cubicBezTo>
                    <a:pt x="357" y="227"/>
                    <a:pt x="226" y="239"/>
                    <a:pt x="96" y="239"/>
                  </a:cubicBezTo>
                  <a:cubicBezTo>
                    <a:pt x="72" y="239"/>
                    <a:pt x="36" y="215"/>
                    <a:pt x="0" y="203"/>
                  </a:cubicBezTo>
                  <a:cubicBezTo>
                    <a:pt x="24" y="179"/>
                    <a:pt x="60" y="144"/>
                    <a:pt x="84" y="132"/>
                  </a:cubicBezTo>
                  <a:cubicBezTo>
                    <a:pt x="119" y="108"/>
                    <a:pt x="155" y="96"/>
                    <a:pt x="191" y="84"/>
                  </a:cubicBezTo>
                  <a:cubicBezTo>
                    <a:pt x="203" y="72"/>
                    <a:pt x="226" y="60"/>
                    <a:pt x="238" y="60"/>
                  </a:cubicBezTo>
                  <a:cubicBezTo>
                    <a:pt x="322" y="72"/>
                    <a:pt x="405" y="96"/>
                    <a:pt x="488" y="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5"/>
            <p:cNvSpPr/>
            <p:nvPr/>
          </p:nvSpPr>
          <p:spPr>
            <a:xfrm>
              <a:off x="5119239" y="2393699"/>
              <a:ext cx="1159819" cy="1144877"/>
            </a:xfrm>
            <a:custGeom>
              <a:avLst/>
              <a:gdLst/>
              <a:ahLst/>
              <a:cxnLst/>
              <a:rect l="l" t="t" r="r" b="b"/>
              <a:pathLst>
                <a:path w="8228" h="8122" extrusionOk="0">
                  <a:moveTo>
                    <a:pt x="619" y="6168"/>
                  </a:moveTo>
                  <a:cubicBezTo>
                    <a:pt x="512" y="5954"/>
                    <a:pt x="429" y="5740"/>
                    <a:pt x="321" y="5525"/>
                  </a:cubicBezTo>
                  <a:cubicBezTo>
                    <a:pt x="191" y="5287"/>
                    <a:pt x="167" y="5025"/>
                    <a:pt x="107" y="4763"/>
                  </a:cubicBezTo>
                  <a:cubicBezTo>
                    <a:pt x="0" y="4299"/>
                    <a:pt x="60" y="3835"/>
                    <a:pt x="143" y="3370"/>
                  </a:cubicBezTo>
                  <a:cubicBezTo>
                    <a:pt x="214" y="3073"/>
                    <a:pt x="286" y="2775"/>
                    <a:pt x="429" y="2501"/>
                  </a:cubicBezTo>
                  <a:cubicBezTo>
                    <a:pt x="536" y="2275"/>
                    <a:pt x="631" y="2037"/>
                    <a:pt x="786" y="1835"/>
                  </a:cubicBezTo>
                  <a:cubicBezTo>
                    <a:pt x="941" y="1620"/>
                    <a:pt x="1143" y="1442"/>
                    <a:pt x="1334" y="1239"/>
                  </a:cubicBezTo>
                  <a:cubicBezTo>
                    <a:pt x="1441" y="1144"/>
                    <a:pt x="1536" y="1049"/>
                    <a:pt x="1643" y="965"/>
                  </a:cubicBezTo>
                  <a:cubicBezTo>
                    <a:pt x="2155" y="608"/>
                    <a:pt x="2679" y="287"/>
                    <a:pt x="3310" y="168"/>
                  </a:cubicBezTo>
                  <a:cubicBezTo>
                    <a:pt x="3881" y="60"/>
                    <a:pt x="4453" y="1"/>
                    <a:pt x="5024" y="108"/>
                  </a:cubicBezTo>
                  <a:cubicBezTo>
                    <a:pt x="5322" y="168"/>
                    <a:pt x="5596" y="263"/>
                    <a:pt x="5870" y="394"/>
                  </a:cubicBezTo>
                  <a:cubicBezTo>
                    <a:pt x="6072" y="489"/>
                    <a:pt x="6287" y="584"/>
                    <a:pt x="6465" y="703"/>
                  </a:cubicBezTo>
                  <a:cubicBezTo>
                    <a:pt x="6668" y="834"/>
                    <a:pt x="6846" y="989"/>
                    <a:pt x="7025" y="1156"/>
                  </a:cubicBezTo>
                  <a:cubicBezTo>
                    <a:pt x="7239" y="1334"/>
                    <a:pt x="7418" y="1549"/>
                    <a:pt x="7560" y="1799"/>
                  </a:cubicBezTo>
                  <a:cubicBezTo>
                    <a:pt x="7620" y="1906"/>
                    <a:pt x="7680" y="2001"/>
                    <a:pt x="7739" y="2108"/>
                  </a:cubicBezTo>
                  <a:cubicBezTo>
                    <a:pt x="7811" y="2239"/>
                    <a:pt x="7882" y="2370"/>
                    <a:pt x="7930" y="2513"/>
                  </a:cubicBezTo>
                  <a:cubicBezTo>
                    <a:pt x="7989" y="2668"/>
                    <a:pt x="8037" y="2847"/>
                    <a:pt x="8072" y="3013"/>
                  </a:cubicBezTo>
                  <a:cubicBezTo>
                    <a:pt x="8096" y="3085"/>
                    <a:pt x="8108" y="3168"/>
                    <a:pt x="8120" y="3239"/>
                  </a:cubicBezTo>
                  <a:cubicBezTo>
                    <a:pt x="8227" y="3728"/>
                    <a:pt x="8227" y="4216"/>
                    <a:pt x="8144" y="4692"/>
                  </a:cubicBezTo>
                  <a:cubicBezTo>
                    <a:pt x="8061" y="5156"/>
                    <a:pt x="7941" y="5621"/>
                    <a:pt x="7656" y="6026"/>
                  </a:cubicBezTo>
                  <a:cubicBezTo>
                    <a:pt x="7537" y="6192"/>
                    <a:pt x="7441" y="6371"/>
                    <a:pt x="7310" y="6526"/>
                  </a:cubicBezTo>
                  <a:cubicBezTo>
                    <a:pt x="7144" y="6728"/>
                    <a:pt x="6953" y="6907"/>
                    <a:pt x="6763" y="7085"/>
                  </a:cubicBezTo>
                  <a:cubicBezTo>
                    <a:pt x="6489" y="7359"/>
                    <a:pt x="6167" y="7550"/>
                    <a:pt x="5834" y="7728"/>
                  </a:cubicBezTo>
                  <a:cubicBezTo>
                    <a:pt x="5560" y="7871"/>
                    <a:pt x="5274" y="7990"/>
                    <a:pt x="4965" y="8038"/>
                  </a:cubicBezTo>
                  <a:cubicBezTo>
                    <a:pt x="4679" y="8073"/>
                    <a:pt x="4370" y="8121"/>
                    <a:pt x="4072" y="8121"/>
                  </a:cubicBezTo>
                  <a:cubicBezTo>
                    <a:pt x="3715" y="8121"/>
                    <a:pt x="3358" y="8097"/>
                    <a:pt x="3012" y="7966"/>
                  </a:cubicBezTo>
                  <a:cubicBezTo>
                    <a:pt x="2893" y="7919"/>
                    <a:pt x="2762" y="7907"/>
                    <a:pt x="2643" y="7847"/>
                  </a:cubicBezTo>
                  <a:cubicBezTo>
                    <a:pt x="2238" y="7657"/>
                    <a:pt x="1834" y="7466"/>
                    <a:pt x="1512" y="7145"/>
                  </a:cubicBezTo>
                  <a:cubicBezTo>
                    <a:pt x="1238" y="6859"/>
                    <a:pt x="976" y="6573"/>
                    <a:pt x="702" y="6287"/>
                  </a:cubicBezTo>
                  <a:cubicBezTo>
                    <a:pt x="667" y="6252"/>
                    <a:pt x="643" y="6204"/>
                    <a:pt x="619" y="6156"/>
                  </a:cubicBezTo>
                  <a:cubicBezTo>
                    <a:pt x="619" y="6168"/>
                    <a:pt x="619" y="6168"/>
                    <a:pt x="619" y="6168"/>
                  </a:cubicBezTo>
                  <a:close/>
                  <a:moveTo>
                    <a:pt x="2203" y="953"/>
                  </a:moveTo>
                  <a:cubicBezTo>
                    <a:pt x="2107" y="1025"/>
                    <a:pt x="2024" y="1096"/>
                    <a:pt x="1929" y="1156"/>
                  </a:cubicBezTo>
                  <a:cubicBezTo>
                    <a:pt x="1905" y="1168"/>
                    <a:pt x="1881" y="1192"/>
                    <a:pt x="1845" y="1180"/>
                  </a:cubicBezTo>
                  <a:cubicBezTo>
                    <a:pt x="1703" y="1168"/>
                    <a:pt x="1619" y="1263"/>
                    <a:pt x="1536" y="1358"/>
                  </a:cubicBezTo>
                  <a:cubicBezTo>
                    <a:pt x="1405" y="1489"/>
                    <a:pt x="1262" y="1632"/>
                    <a:pt x="1143" y="1775"/>
                  </a:cubicBezTo>
                  <a:cubicBezTo>
                    <a:pt x="1012" y="1930"/>
                    <a:pt x="869" y="2085"/>
                    <a:pt x="786" y="2263"/>
                  </a:cubicBezTo>
                  <a:cubicBezTo>
                    <a:pt x="643" y="2561"/>
                    <a:pt x="536" y="2882"/>
                    <a:pt x="429" y="3204"/>
                  </a:cubicBezTo>
                  <a:cubicBezTo>
                    <a:pt x="333" y="3478"/>
                    <a:pt x="262" y="3751"/>
                    <a:pt x="286" y="4037"/>
                  </a:cubicBezTo>
                  <a:cubicBezTo>
                    <a:pt x="298" y="4263"/>
                    <a:pt x="310" y="4490"/>
                    <a:pt x="345" y="4704"/>
                  </a:cubicBezTo>
                  <a:cubicBezTo>
                    <a:pt x="381" y="4894"/>
                    <a:pt x="452" y="5073"/>
                    <a:pt x="500" y="5252"/>
                  </a:cubicBezTo>
                  <a:cubicBezTo>
                    <a:pt x="524" y="5311"/>
                    <a:pt x="560" y="5371"/>
                    <a:pt x="583" y="5430"/>
                  </a:cubicBezTo>
                  <a:cubicBezTo>
                    <a:pt x="655" y="5597"/>
                    <a:pt x="702" y="5775"/>
                    <a:pt x="798" y="5930"/>
                  </a:cubicBezTo>
                  <a:cubicBezTo>
                    <a:pt x="929" y="6145"/>
                    <a:pt x="1083" y="6335"/>
                    <a:pt x="1226" y="6537"/>
                  </a:cubicBezTo>
                  <a:cubicBezTo>
                    <a:pt x="1262" y="6585"/>
                    <a:pt x="1286" y="6633"/>
                    <a:pt x="1334" y="6668"/>
                  </a:cubicBezTo>
                  <a:cubicBezTo>
                    <a:pt x="1441" y="6776"/>
                    <a:pt x="1548" y="6871"/>
                    <a:pt x="1667" y="6966"/>
                  </a:cubicBezTo>
                  <a:cubicBezTo>
                    <a:pt x="1857" y="7121"/>
                    <a:pt x="2036" y="7299"/>
                    <a:pt x="2250" y="7419"/>
                  </a:cubicBezTo>
                  <a:cubicBezTo>
                    <a:pt x="2465" y="7550"/>
                    <a:pt x="2715" y="7633"/>
                    <a:pt x="2965" y="7728"/>
                  </a:cubicBezTo>
                  <a:cubicBezTo>
                    <a:pt x="3119" y="7776"/>
                    <a:pt x="3298" y="7847"/>
                    <a:pt x="3465" y="7835"/>
                  </a:cubicBezTo>
                  <a:cubicBezTo>
                    <a:pt x="3739" y="7835"/>
                    <a:pt x="4001" y="7895"/>
                    <a:pt x="4274" y="7883"/>
                  </a:cubicBezTo>
                  <a:cubicBezTo>
                    <a:pt x="4560" y="7883"/>
                    <a:pt x="4822" y="7835"/>
                    <a:pt x="5072" y="7764"/>
                  </a:cubicBezTo>
                  <a:cubicBezTo>
                    <a:pt x="5358" y="7680"/>
                    <a:pt x="5632" y="7550"/>
                    <a:pt x="5882" y="7407"/>
                  </a:cubicBezTo>
                  <a:cubicBezTo>
                    <a:pt x="6156" y="7252"/>
                    <a:pt x="6441" y="7109"/>
                    <a:pt x="6620" y="6835"/>
                  </a:cubicBezTo>
                  <a:cubicBezTo>
                    <a:pt x="6644" y="6811"/>
                    <a:pt x="6668" y="6799"/>
                    <a:pt x="6691" y="6788"/>
                  </a:cubicBezTo>
                  <a:cubicBezTo>
                    <a:pt x="6751" y="6752"/>
                    <a:pt x="6822" y="6728"/>
                    <a:pt x="6870" y="6680"/>
                  </a:cubicBezTo>
                  <a:cubicBezTo>
                    <a:pt x="6977" y="6549"/>
                    <a:pt x="7084" y="6430"/>
                    <a:pt x="7179" y="6287"/>
                  </a:cubicBezTo>
                  <a:cubicBezTo>
                    <a:pt x="7334" y="6026"/>
                    <a:pt x="7549" y="5799"/>
                    <a:pt x="7656" y="5514"/>
                  </a:cubicBezTo>
                  <a:cubicBezTo>
                    <a:pt x="7811" y="5073"/>
                    <a:pt x="7965" y="4644"/>
                    <a:pt x="7977" y="4180"/>
                  </a:cubicBezTo>
                  <a:cubicBezTo>
                    <a:pt x="8001" y="3704"/>
                    <a:pt x="7918" y="3263"/>
                    <a:pt x="7775" y="2823"/>
                  </a:cubicBezTo>
                  <a:cubicBezTo>
                    <a:pt x="7691" y="2597"/>
                    <a:pt x="7584" y="2382"/>
                    <a:pt x="7465" y="2156"/>
                  </a:cubicBezTo>
                  <a:cubicBezTo>
                    <a:pt x="7203" y="1656"/>
                    <a:pt x="6846" y="1227"/>
                    <a:pt x="6358" y="906"/>
                  </a:cubicBezTo>
                  <a:cubicBezTo>
                    <a:pt x="6036" y="680"/>
                    <a:pt x="5703" y="501"/>
                    <a:pt x="5322" y="394"/>
                  </a:cubicBezTo>
                  <a:cubicBezTo>
                    <a:pt x="5239" y="370"/>
                    <a:pt x="5155" y="334"/>
                    <a:pt x="5072" y="322"/>
                  </a:cubicBezTo>
                  <a:cubicBezTo>
                    <a:pt x="4953" y="299"/>
                    <a:pt x="4822" y="287"/>
                    <a:pt x="4703" y="287"/>
                  </a:cubicBezTo>
                  <a:cubicBezTo>
                    <a:pt x="4524" y="263"/>
                    <a:pt x="4346" y="227"/>
                    <a:pt x="4179" y="239"/>
                  </a:cubicBezTo>
                  <a:cubicBezTo>
                    <a:pt x="3810" y="287"/>
                    <a:pt x="3441" y="299"/>
                    <a:pt x="3096" y="441"/>
                  </a:cubicBezTo>
                  <a:cubicBezTo>
                    <a:pt x="2965" y="501"/>
                    <a:pt x="2822" y="513"/>
                    <a:pt x="2691" y="572"/>
                  </a:cubicBezTo>
                  <a:cubicBezTo>
                    <a:pt x="2560" y="632"/>
                    <a:pt x="2405" y="692"/>
                    <a:pt x="2357" y="799"/>
                  </a:cubicBezTo>
                  <a:cubicBezTo>
                    <a:pt x="2286" y="918"/>
                    <a:pt x="2274" y="930"/>
                    <a:pt x="2179" y="846"/>
                  </a:cubicBezTo>
                  <a:cubicBezTo>
                    <a:pt x="2179" y="846"/>
                    <a:pt x="2167" y="858"/>
                    <a:pt x="2155" y="870"/>
                  </a:cubicBezTo>
                  <a:cubicBezTo>
                    <a:pt x="2179" y="894"/>
                    <a:pt x="2191" y="930"/>
                    <a:pt x="2203"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5"/>
            <p:cNvSpPr/>
            <p:nvPr/>
          </p:nvSpPr>
          <p:spPr>
            <a:xfrm>
              <a:off x="4859026" y="2103460"/>
              <a:ext cx="723548" cy="681542"/>
            </a:xfrm>
            <a:custGeom>
              <a:avLst/>
              <a:gdLst/>
              <a:ahLst/>
              <a:cxnLst/>
              <a:rect l="l" t="t" r="r" b="b"/>
              <a:pathLst>
                <a:path w="5133" h="4835" extrusionOk="0">
                  <a:moveTo>
                    <a:pt x="4061" y="679"/>
                  </a:moveTo>
                  <a:cubicBezTo>
                    <a:pt x="4025" y="584"/>
                    <a:pt x="3977" y="476"/>
                    <a:pt x="3834" y="476"/>
                  </a:cubicBezTo>
                  <a:cubicBezTo>
                    <a:pt x="3811" y="476"/>
                    <a:pt x="3763" y="465"/>
                    <a:pt x="3751" y="441"/>
                  </a:cubicBezTo>
                  <a:cubicBezTo>
                    <a:pt x="3715" y="417"/>
                    <a:pt x="3703" y="369"/>
                    <a:pt x="3691" y="322"/>
                  </a:cubicBezTo>
                  <a:cubicBezTo>
                    <a:pt x="3691" y="310"/>
                    <a:pt x="3739" y="286"/>
                    <a:pt x="3763" y="274"/>
                  </a:cubicBezTo>
                  <a:cubicBezTo>
                    <a:pt x="4013" y="179"/>
                    <a:pt x="4275" y="95"/>
                    <a:pt x="4537" y="12"/>
                  </a:cubicBezTo>
                  <a:cubicBezTo>
                    <a:pt x="4573" y="0"/>
                    <a:pt x="4620" y="0"/>
                    <a:pt x="4656" y="12"/>
                  </a:cubicBezTo>
                  <a:cubicBezTo>
                    <a:pt x="4727" y="36"/>
                    <a:pt x="4739" y="84"/>
                    <a:pt x="4692" y="131"/>
                  </a:cubicBezTo>
                  <a:cubicBezTo>
                    <a:pt x="4465" y="310"/>
                    <a:pt x="4537" y="548"/>
                    <a:pt x="4573" y="750"/>
                  </a:cubicBezTo>
                  <a:cubicBezTo>
                    <a:pt x="4620" y="1024"/>
                    <a:pt x="4704" y="1286"/>
                    <a:pt x="4775" y="1548"/>
                  </a:cubicBezTo>
                  <a:cubicBezTo>
                    <a:pt x="4799" y="1608"/>
                    <a:pt x="4811" y="1667"/>
                    <a:pt x="4846" y="1727"/>
                  </a:cubicBezTo>
                  <a:cubicBezTo>
                    <a:pt x="4870" y="1762"/>
                    <a:pt x="4930" y="1798"/>
                    <a:pt x="4977" y="1822"/>
                  </a:cubicBezTo>
                  <a:cubicBezTo>
                    <a:pt x="5025" y="1858"/>
                    <a:pt x="5073" y="1881"/>
                    <a:pt x="5132" y="1917"/>
                  </a:cubicBezTo>
                  <a:cubicBezTo>
                    <a:pt x="5132" y="1929"/>
                    <a:pt x="5120" y="1941"/>
                    <a:pt x="5120" y="1953"/>
                  </a:cubicBezTo>
                  <a:cubicBezTo>
                    <a:pt x="5061" y="1977"/>
                    <a:pt x="4989" y="2000"/>
                    <a:pt x="4918" y="2024"/>
                  </a:cubicBezTo>
                  <a:cubicBezTo>
                    <a:pt x="4799" y="2072"/>
                    <a:pt x="4680" y="2108"/>
                    <a:pt x="4561" y="2155"/>
                  </a:cubicBezTo>
                  <a:cubicBezTo>
                    <a:pt x="4370" y="2239"/>
                    <a:pt x="4168" y="2322"/>
                    <a:pt x="3977" y="2417"/>
                  </a:cubicBezTo>
                  <a:cubicBezTo>
                    <a:pt x="3882" y="2477"/>
                    <a:pt x="3787" y="2536"/>
                    <a:pt x="3680" y="2596"/>
                  </a:cubicBezTo>
                  <a:cubicBezTo>
                    <a:pt x="3644" y="2608"/>
                    <a:pt x="3608" y="2608"/>
                    <a:pt x="3572" y="2620"/>
                  </a:cubicBezTo>
                  <a:cubicBezTo>
                    <a:pt x="3561" y="2584"/>
                    <a:pt x="3537" y="2536"/>
                    <a:pt x="3549" y="2500"/>
                  </a:cubicBezTo>
                  <a:cubicBezTo>
                    <a:pt x="3572" y="2405"/>
                    <a:pt x="3549" y="2334"/>
                    <a:pt x="3465" y="2274"/>
                  </a:cubicBezTo>
                  <a:cubicBezTo>
                    <a:pt x="3370" y="2215"/>
                    <a:pt x="3263" y="2143"/>
                    <a:pt x="3168" y="2060"/>
                  </a:cubicBezTo>
                  <a:cubicBezTo>
                    <a:pt x="3025" y="1953"/>
                    <a:pt x="2882" y="1834"/>
                    <a:pt x="2739" y="1715"/>
                  </a:cubicBezTo>
                  <a:cubicBezTo>
                    <a:pt x="2691" y="1679"/>
                    <a:pt x="2632" y="1667"/>
                    <a:pt x="2584" y="1643"/>
                  </a:cubicBezTo>
                  <a:cubicBezTo>
                    <a:pt x="2572" y="1655"/>
                    <a:pt x="2572" y="1655"/>
                    <a:pt x="2560" y="1667"/>
                  </a:cubicBezTo>
                  <a:cubicBezTo>
                    <a:pt x="2656" y="1881"/>
                    <a:pt x="2751" y="2084"/>
                    <a:pt x="2834" y="2286"/>
                  </a:cubicBezTo>
                  <a:cubicBezTo>
                    <a:pt x="2918" y="2215"/>
                    <a:pt x="2989" y="2143"/>
                    <a:pt x="3060" y="2096"/>
                  </a:cubicBezTo>
                  <a:cubicBezTo>
                    <a:pt x="3084" y="2084"/>
                    <a:pt x="3144" y="2119"/>
                    <a:pt x="3191" y="2131"/>
                  </a:cubicBezTo>
                  <a:cubicBezTo>
                    <a:pt x="3180" y="2167"/>
                    <a:pt x="3168" y="2203"/>
                    <a:pt x="3144" y="2227"/>
                  </a:cubicBezTo>
                  <a:cubicBezTo>
                    <a:pt x="3120" y="2262"/>
                    <a:pt x="3096" y="2286"/>
                    <a:pt x="3060" y="2298"/>
                  </a:cubicBezTo>
                  <a:cubicBezTo>
                    <a:pt x="3013" y="2334"/>
                    <a:pt x="2965" y="2358"/>
                    <a:pt x="2882" y="2393"/>
                  </a:cubicBezTo>
                  <a:cubicBezTo>
                    <a:pt x="2918" y="2477"/>
                    <a:pt x="2941" y="2596"/>
                    <a:pt x="3001" y="2691"/>
                  </a:cubicBezTo>
                  <a:cubicBezTo>
                    <a:pt x="3037" y="2739"/>
                    <a:pt x="3144" y="2727"/>
                    <a:pt x="3215" y="2739"/>
                  </a:cubicBezTo>
                  <a:cubicBezTo>
                    <a:pt x="3275" y="2739"/>
                    <a:pt x="3334" y="2727"/>
                    <a:pt x="3394" y="2727"/>
                  </a:cubicBezTo>
                  <a:cubicBezTo>
                    <a:pt x="3406" y="2739"/>
                    <a:pt x="3418" y="2751"/>
                    <a:pt x="3418" y="2762"/>
                  </a:cubicBezTo>
                  <a:cubicBezTo>
                    <a:pt x="3215" y="2929"/>
                    <a:pt x="3001" y="3084"/>
                    <a:pt x="2834" y="3274"/>
                  </a:cubicBezTo>
                  <a:cubicBezTo>
                    <a:pt x="2656" y="3453"/>
                    <a:pt x="2513" y="3679"/>
                    <a:pt x="2334" y="3905"/>
                  </a:cubicBezTo>
                  <a:cubicBezTo>
                    <a:pt x="2310" y="3858"/>
                    <a:pt x="2287" y="3822"/>
                    <a:pt x="2287" y="3798"/>
                  </a:cubicBezTo>
                  <a:cubicBezTo>
                    <a:pt x="2287" y="3584"/>
                    <a:pt x="2156" y="3453"/>
                    <a:pt x="2001" y="3358"/>
                  </a:cubicBezTo>
                  <a:cubicBezTo>
                    <a:pt x="1894" y="3286"/>
                    <a:pt x="1775" y="3239"/>
                    <a:pt x="1656" y="3191"/>
                  </a:cubicBezTo>
                  <a:cubicBezTo>
                    <a:pt x="1620" y="3167"/>
                    <a:pt x="1584" y="3179"/>
                    <a:pt x="1548" y="3179"/>
                  </a:cubicBezTo>
                  <a:cubicBezTo>
                    <a:pt x="1560" y="3215"/>
                    <a:pt x="1560" y="3251"/>
                    <a:pt x="1584" y="3274"/>
                  </a:cubicBezTo>
                  <a:cubicBezTo>
                    <a:pt x="1715" y="3465"/>
                    <a:pt x="1846" y="3643"/>
                    <a:pt x="1989" y="3822"/>
                  </a:cubicBezTo>
                  <a:cubicBezTo>
                    <a:pt x="2048" y="3905"/>
                    <a:pt x="2132" y="3965"/>
                    <a:pt x="2203" y="4048"/>
                  </a:cubicBezTo>
                  <a:cubicBezTo>
                    <a:pt x="2215" y="4048"/>
                    <a:pt x="2215" y="4072"/>
                    <a:pt x="2203" y="4120"/>
                  </a:cubicBezTo>
                  <a:cubicBezTo>
                    <a:pt x="2096" y="4084"/>
                    <a:pt x="1989" y="4036"/>
                    <a:pt x="1882" y="4013"/>
                  </a:cubicBezTo>
                  <a:cubicBezTo>
                    <a:pt x="1644" y="3965"/>
                    <a:pt x="1405" y="3917"/>
                    <a:pt x="1179" y="3870"/>
                  </a:cubicBezTo>
                  <a:cubicBezTo>
                    <a:pt x="1144" y="3858"/>
                    <a:pt x="1108" y="3905"/>
                    <a:pt x="1072" y="3917"/>
                  </a:cubicBezTo>
                  <a:cubicBezTo>
                    <a:pt x="1096" y="3953"/>
                    <a:pt x="1108" y="3989"/>
                    <a:pt x="1144" y="4001"/>
                  </a:cubicBezTo>
                  <a:cubicBezTo>
                    <a:pt x="1322" y="4108"/>
                    <a:pt x="1513" y="4215"/>
                    <a:pt x="1715" y="4310"/>
                  </a:cubicBezTo>
                  <a:cubicBezTo>
                    <a:pt x="1751" y="4334"/>
                    <a:pt x="1810" y="4298"/>
                    <a:pt x="1858" y="4298"/>
                  </a:cubicBezTo>
                  <a:cubicBezTo>
                    <a:pt x="1858" y="4286"/>
                    <a:pt x="1870" y="4286"/>
                    <a:pt x="1870" y="4286"/>
                  </a:cubicBezTo>
                  <a:cubicBezTo>
                    <a:pt x="1941" y="4263"/>
                    <a:pt x="2048" y="4203"/>
                    <a:pt x="2084" y="4239"/>
                  </a:cubicBezTo>
                  <a:cubicBezTo>
                    <a:pt x="2179" y="4298"/>
                    <a:pt x="2072" y="4370"/>
                    <a:pt x="2048" y="4441"/>
                  </a:cubicBezTo>
                  <a:cubicBezTo>
                    <a:pt x="2013" y="4536"/>
                    <a:pt x="1965" y="4620"/>
                    <a:pt x="1929" y="4715"/>
                  </a:cubicBezTo>
                  <a:cubicBezTo>
                    <a:pt x="1906" y="4775"/>
                    <a:pt x="1882" y="4834"/>
                    <a:pt x="1810" y="4810"/>
                  </a:cubicBezTo>
                  <a:cubicBezTo>
                    <a:pt x="1739" y="4798"/>
                    <a:pt x="1691" y="4763"/>
                    <a:pt x="1703" y="4667"/>
                  </a:cubicBezTo>
                  <a:cubicBezTo>
                    <a:pt x="1727" y="4560"/>
                    <a:pt x="1679" y="4453"/>
                    <a:pt x="1572" y="4394"/>
                  </a:cubicBezTo>
                  <a:cubicBezTo>
                    <a:pt x="1322" y="4263"/>
                    <a:pt x="1084" y="4120"/>
                    <a:pt x="834" y="3989"/>
                  </a:cubicBezTo>
                  <a:cubicBezTo>
                    <a:pt x="763" y="3953"/>
                    <a:pt x="691" y="3929"/>
                    <a:pt x="620" y="3894"/>
                  </a:cubicBezTo>
                  <a:cubicBezTo>
                    <a:pt x="489" y="3834"/>
                    <a:pt x="298" y="3882"/>
                    <a:pt x="227" y="4013"/>
                  </a:cubicBezTo>
                  <a:cubicBezTo>
                    <a:pt x="215" y="4036"/>
                    <a:pt x="132" y="4084"/>
                    <a:pt x="132" y="4072"/>
                  </a:cubicBezTo>
                  <a:cubicBezTo>
                    <a:pt x="72" y="4036"/>
                    <a:pt x="1" y="3977"/>
                    <a:pt x="12" y="3929"/>
                  </a:cubicBezTo>
                  <a:cubicBezTo>
                    <a:pt x="48" y="3786"/>
                    <a:pt x="108" y="3643"/>
                    <a:pt x="167" y="3501"/>
                  </a:cubicBezTo>
                  <a:cubicBezTo>
                    <a:pt x="179" y="3465"/>
                    <a:pt x="203" y="3441"/>
                    <a:pt x="215" y="3405"/>
                  </a:cubicBezTo>
                  <a:cubicBezTo>
                    <a:pt x="322" y="3143"/>
                    <a:pt x="346" y="3203"/>
                    <a:pt x="572" y="3251"/>
                  </a:cubicBezTo>
                  <a:cubicBezTo>
                    <a:pt x="786" y="3298"/>
                    <a:pt x="1001" y="3370"/>
                    <a:pt x="1203" y="3417"/>
                  </a:cubicBezTo>
                  <a:cubicBezTo>
                    <a:pt x="1263" y="3429"/>
                    <a:pt x="1286" y="3417"/>
                    <a:pt x="1286" y="3346"/>
                  </a:cubicBezTo>
                  <a:cubicBezTo>
                    <a:pt x="1298" y="3167"/>
                    <a:pt x="1179" y="3024"/>
                    <a:pt x="1084" y="2881"/>
                  </a:cubicBezTo>
                  <a:cubicBezTo>
                    <a:pt x="1024" y="2762"/>
                    <a:pt x="941" y="2655"/>
                    <a:pt x="858" y="2548"/>
                  </a:cubicBezTo>
                  <a:cubicBezTo>
                    <a:pt x="822" y="2477"/>
                    <a:pt x="822" y="2429"/>
                    <a:pt x="894" y="2370"/>
                  </a:cubicBezTo>
                  <a:cubicBezTo>
                    <a:pt x="977" y="2286"/>
                    <a:pt x="1048" y="2179"/>
                    <a:pt x="1132" y="2084"/>
                  </a:cubicBezTo>
                  <a:cubicBezTo>
                    <a:pt x="1155" y="2060"/>
                    <a:pt x="1179" y="2036"/>
                    <a:pt x="1215" y="2024"/>
                  </a:cubicBezTo>
                  <a:cubicBezTo>
                    <a:pt x="1251" y="2024"/>
                    <a:pt x="1298" y="2024"/>
                    <a:pt x="1322" y="2048"/>
                  </a:cubicBezTo>
                  <a:cubicBezTo>
                    <a:pt x="1334" y="2060"/>
                    <a:pt x="1334" y="2119"/>
                    <a:pt x="1322" y="2143"/>
                  </a:cubicBezTo>
                  <a:cubicBezTo>
                    <a:pt x="1275" y="2262"/>
                    <a:pt x="1298" y="2405"/>
                    <a:pt x="1382" y="2477"/>
                  </a:cubicBezTo>
                  <a:cubicBezTo>
                    <a:pt x="1477" y="2560"/>
                    <a:pt x="1572" y="2643"/>
                    <a:pt x="1679" y="2703"/>
                  </a:cubicBezTo>
                  <a:cubicBezTo>
                    <a:pt x="1917" y="2870"/>
                    <a:pt x="2167" y="3024"/>
                    <a:pt x="2418" y="3179"/>
                  </a:cubicBezTo>
                  <a:cubicBezTo>
                    <a:pt x="2477" y="3227"/>
                    <a:pt x="2548" y="3262"/>
                    <a:pt x="2632" y="3215"/>
                  </a:cubicBezTo>
                  <a:cubicBezTo>
                    <a:pt x="2644" y="3215"/>
                    <a:pt x="2668" y="3203"/>
                    <a:pt x="2679" y="3203"/>
                  </a:cubicBezTo>
                  <a:cubicBezTo>
                    <a:pt x="2822" y="3262"/>
                    <a:pt x="2822" y="3143"/>
                    <a:pt x="2834" y="3072"/>
                  </a:cubicBezTo>
                  <a:cubicBezTo>
                    <a:pt x="2870" y="2846"/>
                    <a:pt x="2775" y="2631"/>
                    <a:pt x="2691" y="2429"/>
                  </a:cubicBezTo>
                  <a:cubicBezTo>
                    <a:pt x="2560" y="2084"/>
                    <a:pt x="2429" y="1750"/>
                    <a:pt x="2287" y="1405"/>
                  </a:cubicBezTo>
                  <a:cubicBezTo>
                    <a:pt x="2263" y="1334"/>
                    <a:pt x="2215" y="1274"/>
                    <a:pt x="2179" y="1215"/>
                  </a:cubicBezTo>
                  <a:cubicBezTo>
                    <a:pt x="2156" y="1155"/>
                    <a:pt x="2144" y="1107"/>
                    <a:pt x="2215" y="1072"/>
                  </a:cubicBezTo>
                  <a:cubicBezTo>
                    <a:pt x="2263" y="1036"/>
                    <a:pt x="2298" y="1000"/>
                    <a:pt x="2346" y="976"/>
                  </a:cubicBezTo>
                  <a:cubicBezTo>
                    <a:pt x="2382" y="965"/>
                    <a:pt x="2441" y="976"/>
                    <a:pt x="2477" y="988"/>
                  </a:cubicBezTo>
                  <a:cubicBezTo>
                    <a:pt x="2513" y="988"/>
                    <a:pt x="2537" y="1024"/>
                    <a:pt x="2560" y="1048"/>
                  </a:cubicBezTo>
                  <a:cubicBezTo>
                    <a:pt x="2810" y="1250"/>
                    <a:pt x="3060" y="1453"/>
                    <a:pt x="3322" y="1643"/>
                  </a:cubicBezTo>
                  <a:cubicBezTo>
                    <a:pt x="3537" y="1810"/>
                    <a:pt x="3751" y="1953"/>
                    <a:pt x="3977" y="2096"/>
                  </a:cubicBezTo>
                  <a:cubicBezTo>
                    <a:pt x="4049" y="2131"/>
                    <a:pt x="4144" y="2131"/>
                    <a:pt x="4215" y="2131"/>
                  </a:cubicBezTo>
                  <a:cubicBezTo>
                    <a:pt x="4239" y="2143"/>
                    <a:pt x="4263" y="2108"/>
                    <a:pt x="4275" y="2084"/>
                  </a:cubicBezTo>
                  <a:cubicBezTo>
                    <a:pt x="4370" y="1917"/>
                    <a:pt x="4394" y="1738"/>
                    <a:pt x="4323" y="1548"/>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5"/>
            <p:cNvSpPr/>
            <p:nvPr/>
          </p:nvSpPr>
          <p:spPr>
            <a:xfrm>
              <a:off x="6104270" y="3301769"/>
              <a:ext cx="329142" cy="325759"/>
            </a:xfrm>
            <a:custGeom>
              <a:avLst/>
              <a:gdLst/>
              <a:ahLst/>
              <a:cxnLst/>
              <a:rect l="l" t="t" r="r" b="b"/>
              <a:pathLst>
                <a:path w="2335" h="2311" extrusionOk="0">
                  <a:moveTo>
                    <a:pt x="1" y="953"/>
                  </a:moveTo>
                  <a:cubicBezTo>
                    <a:pt x="13" y="917"/>
                    <a:pt x="25" y="869"/>
                    <a:pt x="61" y="846"/>
                  </a:cubicBezTo>
                  <a:cubicBezTo>
                    <a:pt x="275" y="619"/>
                    <a:pt x="501" y="405"/>
                    <a:pt x="727" y="203"/>
                  </a:cubicBezTo>
                  <a:cubicBezTo>
                    <a:pt x="834" y="119"/>
                    <a:pt x="930" y="0"/>
                    <a:pt x="1084" y="12"/>
                  </a:cubicBezTo>
                  <a:cubicBezTo>
                    <a:pt x="1227" y="24"/>
                    <a:pt x="1370" y="60"/>
                    <a:pt x="1513" y="119"/>
                  </a:cubicBezTo>
                  <a:cubicBezTo>
                    <a:pt x="1858" y="250"/>
                    <a:pt x="2073" y="524"/>
                    <a:pt x="2227" y="834"/>
                  </a:cubicBezTo>
                  <a:cubicBezTo>
                    <a:pt x="2335" y="1072"/>
                    <a:pt x="2239" y="1298"/>
                    <a:pt x="2096" y="1500"/>
                  </a:cubicBezTo>
                  <a:cubicBezTo>
                    <a:pt x="1977" y="1643"/>
                    <a:pt x="1846" y="1774"/>
                    <a:pt x="1704" y="1905"/>
                  </a:cubicBezTo>
                  <a:cubicBezTo>
                    <a:pt x="1585" y="2036"/>
                    <a:pt x="1454" y="2155"/>
                    <a:pt x="1334" y="2274"/>
                  </a:cubicBezTo>
                  <a:cubicBezTo>
                    <a:pt x="1311" y="2286"/>
                    <a:pt x="1251" y="2310"/>
                    <a:pt x="1239" y="2298"/>
                  </a:cubicBezTo>
                  <a:cubicBezTo>
                    <a:pt x="1227" y="2262"/>
                    <a:pt x="1215" y="2227"/>
                    <a:pt x="1215" y="2191"/>
                  </a:cubicBezTo>
                  <a:cubicBezTo>
                    <a:pt x="1215" y="2179"/>
                    <a:pt x="1227" y="2155"/>
                    <a:pt x="1239" y="2143"/>
                  </a:cubicBezTo>
                  <a:cubicBezTo>
                    <a:pt x="1370" y="1965"/>
                    <a:pt x="1358" y="1822"/>
                    <a:pt x="1204" y="1667"/>
                  </a:cubicBezTo>
                  <a:cubicBezTo>
                    <a:pt x="1001" y="1477"/>
                    <a:pt x="811" y="1286"/>
                    <a:pt x="608" y="1096"/>
                  </a:cubicBezTo>
                  <a:cubicBezTo>
                    <a:pt x="572" y="1060"/>
                    <a:pt x="537" y="1012"/>
                    <a:pt x="501" y="977"/>
                  </a:cubicBezTo>
                  <a:cubicBezTo>
                    <a:pt x="465" y="917"/>
                    <a:pt x="311" y="893"/>
                    <a:pt x="227" y="929"/>
                  </a:cubicBezTo>
                  <a:cubicBezTo>
                    <a:pt x="156" y="953"/>
                    <a:pt x="96" y="965"/>
                    <a:pt x="37" y="988"/>
                  </a:cubicBezTo>
                  <a:cubicBezTo>
                    <a:pt x="25" y="977"/>
                    <a:pt x="13" y="965"/>
                    <a:pt x="1" y="953"/>
                  </a:cubicBezTo>
                  <a:close/>
                  <a:moveTo>
                    <a:pt x="1858" y="1572"/>
                  </a:moveTo>
                  <a:cubicBezTo>
                    <a:pt x="1858" y="1572"/>
                    <a:pt x="1858" y="1584"/>
                    <a:pt x="1870" y="1596"/>
                  </a:cubicBezTo>
                  <a:cubicBezTo>
                    <a:pt x="1906" y="1572"/>
                    <a:pt x="1989" y="1548"/>
                    <a:pt x="1989" y="1536"/>
                  </a:cubicBezTo>
                  <a:cubicBezTo>
                    <a:pt x="1966" y="1465"/>
                    <a:pt x="2085" y="1393"/>
                    <a:pt x="1977" y="1322"/>
                  </a:cubicBezTo>
                  <a:cubicBezTo>
                    <a:pt x="1966" y="1322"/>
                    <a:pt x="1942" y="1310"/>
                    <a:pt x="1942" y="1298"/>
                  </a:cubicBezTo>
                  <a:cubicBezTo>
                    <a:pt x="1918" y="1108"/>
                    <a:pt x="1787" y="965"/>
                    <a:pt x="1644" y="846"/>
                  </a:cubicBezTo>
                  <a:cubicBezTo>
                    <a:pt x="1454" y="667"/>
                    <a:pt x="1239" y="536"/>
                    <a:pt x="1025" y="381"/>
                  </a:cubicBezTo>
                  <a:cubicBezTo>
                    <a:pt x="906" y="298"/>
                    <a:pt x="787" y="322"/>
                    <a:pt x="692" y="441"/>
                  </a:cubicBezTo>
                  <a:cubicBezTo>
                    <a:pt x="644" y="500"/>
                    <a:pt x="632" y="560"/>
                    <a:pt x="703" y="619"/>
                  </a:cubicBezTo>
                  <a:cubicBezTo>
                    <a:pt x="882" y="774"/>
                    <a:pt x="1049" y="941"/>
                    <a:pt x="1227" y="1108"/>
                  </a:cubicBezTo>
                  <a:cubicBezTo>
                    <a:pt x="1311" y="1191"/>
                    <a:pt x="1406" y="1274"/>
                    <a:pt x="1477" y="1369"/>
                  </a:cubicBezTo>
                  <a:cubicBezTo>
                    <a:pt x="1620" y="1536"/>
                    <a:pt x="1739" y="1548"/>
                    <a:pt x="1906" y="1429"/>
                  </a:cubicBezTo>
                  <a:cubicBezTo>
                    <a:pt x="1918" y="1417"/>
                    <a:pt x="1918" y="1429"/>
                    <a:pt x="1942" y="1429"/>
                  </a:cubicBezTo>
                  <a:cubicBezTo>
                    <a:pt x="1906" y="1477"/>
                    <a:pt x="1882" y="1524"/>
                    <a:pt x="1858" y="1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5"/>
            <p:cNvSpPr/>
            <p:nvPr/>
          </p:nvSpPr>
          <p:spPr>
            <a:xfrm>
              <a:off x="5592443" y="2088378"/>
              <a:ext cx="246821" cy="282061"/>
            </a:xfrm>
            <a:custGeom>
              <a:avLst/>
              <a:gdLst/>
              <a:ahLst/>
              <a:cxnLst/>
              <a:rect l="l" t="t" r="r" b="b"/>
              <a:pathLst>
                <a:path w="1751" h="2001" extrusionOk="0">
                  <a:moveTo>
                    <a:pt x="798" y="1310"/>
                  </a:moveTo>
                  <a:cubicBezTo>
                    <a:pt x="798" y="1429"/>
                    <a:pt x="798" y="1548"/>
                    <a:pt x="786" y="1655"/>
                  </a:cubicBezTo>
                  <a:cubicBezTo>
                    <a:pt x="786" y="1774"/>
                    <a:pt x="882" y="1834"/>
                    <a:pt x="989" y="1798"/>
                  </a:cubicBezTo>
                  <a:cubicBezTo>
                    <a:pt x="1179" y="1715"/>
                    <a:pt x="1310" y="1584"/>
                    <a:pt x="1406" y="1393"/>
                  </a:cubicBezTo>
                  <a:cubicBezTo>
                    <a:pt x="1477" y="1262"/>
                    <a:pt x="1560" y="1119"/>
                    <a:pt x="1739" y="1060"/>
                  </a:cubicBezTo>
                  <a:cubicBezTo>
                    <a:pt x="1739" y="1107"/>
                    <a:pt x="1751" y="1143"/>
                    <a:pt x="1751" y="1179"/>
                  </a:cubicBezTo>
                  <a:cubicBezTo>
                    <a:pt x="1703" y="1345"/>
                    <a:pt x="1656" y="1512"/>
                    <a:pt x="1608" y="1691"/>
                  </a:cubicBezTo>
                  <a:cubicBezTo>
                    <a:pt x="1596" y="1762"/>
                    <a:pt x="1596" y="1834"/>
                    <a:pt x="1584" y="1905"/>
                  </a:cubicBezTo>
                  <a:cubicBezTo>
                    <a:pt x="1560" y="1976"/>
                    <a:pt x="1525" y="2000"/>
                    <a:pt x="1453" y="1988"/>
                  </a:cubicBezTo>
                  <a:cubicBezTo>
                    <a:pt x="1310" y="1976"/>
                    <a:pt x="1155" y="1965"/>
                    <a:pt x="1013" y="1953"/>
                  </a:cubicBezTo>
                  <a:cubicBezTo>
                    <a:pt x="786" y="1917"/>
                    <a:pt x="560" y="1929"/>
                    <a:pt x="334" y="2000"/>
                  </a:cubicBezTo>
                  <a:cubicBezTo>
                    <a:pt x="322" y="2000"/>
                    <a:pt x="298" y="2000"/>
                    <a:pt x="286" y="2000"/>
                  </a:cubicBezTo>
                  <a:cubicBezTo>
                    <a:pt x="239" y="1988"/>
                    <a:pt x="203" y="1988"/>
                    <a:pt x="167" y="1976"/>
                  </a:cubicBezTo>
                  <a:cubicBezTo>
                    <a:pt x="179" y="1941"/>
                    <a:pt x="167" y="1881"/>
                    <a:pt x="203" y="1857"/>
                  </a:cubicBezTo>
                  <a:cubicBezTo>
                    <a:pt x="370" y="1703"/>
                    <a:pt x="358" y="1512"/>
                    <a:pt x="346" y="1322"/>
                  </a:cubicBezTo>
                  <a:cubicBezTo>
                    <a:pt x="334" y="1024"/>
                    <a:pt x="298" y="726"/>
                    <a:pt x="274" y="441"/>
                  </a:cubicBezTo>
                  <a:cubicBezTo>
                    <a:pt x="274" y="310"/>
                    <a:pt x="191" y="226"/>
                    <a:pt x="84" y="167"/>
                  </a:cubicBezTo>
                  <a:cubicBezTo>
                    <a:pt x="48" y="155"/>
                    <a:pt x="24" y="95"/>
                    <a:pt x="1" y="60"/>
                  </a:cubicBezTo>
                  <a:cubicBezTo>
                    <a:pt x="36" y="36"/>
                    <a:pt x="72" y="12"/>
                    <a:pt x="108" y="12"/>
                  </a:cubicBezTo>
                  <a:cubicBezTo>
                    <a:pt x="405" y="0"/>
                    <a:pt x="715" y="0"/>
                    <a:pt x="1013" y="0"/>
                  </a:cubicBezTo>
                  <a:cubicBezTo>
                    <a:pt x="1036" y="0"/>
                    <a:pt x="1096" y="36"/>
                    <a:pt x="1096" y="48"/>
                  </a:cubicBezTo>
                  <a:cubicBezTo>
                    <a:pt x="1096" y="83"/>
                    <a:pt x="1060" y="143"/>
                    <a:pt x="1036" y="143"/>
                  </a:cubicBezTo>
                  <a:cubicBezTo>
                    <a:pt x="786" y="179"/>
                    <a:pt x="810" y="405"/>
                    <a:pt x="798" y="560"/>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5"/>
            <p:cNvSpPr/>
            <p:nvPr/>
          </p:nvSpPr>
          <p:spPr>
            <a:xfrm>
              <a:off x="5639382" y="3575233"/>
              <a:ext cx="210030" cy="282202"/>
            </a:xfrm>
            <a:custGeom>
              <a:avLst/>
              <a:gdLst/>
              <a:ahLst/>
              <a:cxnLst/>
              <a:rect l="l" t="t" r="r" b="b"/>
              <a:pathLst>
                <a:path w="1490" h="2002" extrusionOk="0">
                  <a:moveTo>
                    <a:pt x="906" y="1025"/>
                  </a:moveTo>
                  <a:cubicBezTo>
                    <a:pt x="906" y="1037"/>
                    <a:pt x="906" y="1061"/>
                    <a:pt x="894" y="1073"/>
                  </a:cubicBezTo>
                  <a:cubicBezTo>
                    <a:pt x="870" y="1084"/>
                    <a:pt x="846" y="1096"/>
                    <a:pt x="822" y="1108"/>
                  </a:cubicBezTo>
                  <a:cubicBezTo>
                    <a:pt x="822" y="1108"/>
                    <a:pt x="799" y="1084"/>
                    <a:pt x="799" y="1084"/>
                  </a:cubicBezTo>
                  <a:cubicBezTo>
                    <a:pt x="799" y="1061"/>
                    <a:pt x="811" y="1037"/>
                    <a:pt x="834" y="1025"/>
                  </a:cubicBezTo>
                  <a:cubicBezTo>
                    <a:pt x="882" y="965"/>
                    <a:pt x="953" y="906"/>
                    <a:pt x="965" y="846"/>
                  </a:cubicBezTo>
                  <a:cubicBezTo>
                    <a:pt x="1025" y="644"/>
                    <a:pt x="1013" y="453"/>
                    <a:pt x="882" y="299"/>
                  </a:cubicBezTo>
                  <a:cubicBezTo>
                    <a:pt x="846" y="251"/>
                    <a:pt x="763" y="227"/>
                    <a:pt x="703" y="227"/>
                  </a:cubicBezTo>
                  <a:cubicBezTo>
                    <a:pt x="632" y="227"/>
                    <a:pt x="620" y="299"/>
                    <a:pt x="632" y="358"/>
                  </a:cubicBezTo>
                  <a:cubicBezTo>
                    <a:pt x="632" y="477"/>
                    <a:pt x="656" y="596"/>
                    <a:pt x="656" y="715"/>
                  </a:cubicBezTo>
                  <a:cubicBezTo>
                    <a:pt x="668" y="906"/>
                    <a:pt x="680" y="1096"/>
                    <a:pt x="692" y="1275"/>
                  </a:cubicBezTo>
                  <a:cubicBezTo>
                    <a:pt x="692" y="1370"/>
                    <a:pt x="680" y="1454"/>
                    <a:pt x="703" y="1549"/>
                  </a:cubicBezTo>
                  <a:cubicBezTo>
                    <a:pt x="715" y="1656"/>
                    <a:pt x="799" y="1727"/>
                    <a:pt x="918" y="1775"/>
                  </a:cubicBezTo>
                  <a:cubicBezTo>
                    <a:pt x="953" y="1799"/>
                    <a:pt x="965" y="1846"/>
                    <a:pt x="989" y="1894"/>
                  </a:cubicBezTo>
                  <a:cubicBezTo>
                    <a:pt x="953" y="1906"/>
                    <a:pt x="918" y="1930"/>
                    <a:pt x="882" y="1930"/>
                  </a:cubicBezTo>
                  <a:cubicBezTo>
                    <a:pt x="668" y="1954"/>
                    <a:pt x="441" y="1954"/>
                    <a:pt x="227" y="1965"/>
                  </a:cubicBezTo>
                  <a:cubicBezTo>
                    <a:pt x="168" y="1965"/>
                    <a:pt x="72" y="2001"/>
                    <a:pt x="72" y="1906"/>
                  </a:cubicBezTo>
                  <a:cubicBezTo>
                    <a:pt x="60" y="1870"/>
                    <a:pt x="120" y="1787"/>
                    <a:pt x="168" y="1763"/>
                  </a:cubicBezTo>
                  <a:cubicBezTo>
                    <a:pt x="299" y="1715"/>
                    <a:pt x="299" y="1596"/>
                    <a:pt x="299" y="1489"/>
                  </a:cubicBezTo>
                  <a:cubicBezTo>
                    <a:pt x="287" y="1180"/>
                    <a:pt x="263" y="870"/>
                    <a:pt x="239" y="561"/>
                  </a:cubicBezTo>
                  <a:cubicBezTo>
                    <a:pt x="227" y="418"/>
                    <a:pt x="180" y="311"/>
                    <a:pt x="72" y="227"/>
                  </a:cubicBezTo>
                  <a:cubicBezTo>
                    <a:pt x="37" y="203"/>
                    <a:pt x="25" y="144"/>
                    <a:pt x="1" y="108"/>
                  </a:cubicBezTo>
                  <a:cubicBezTo>
                    <a:pt x="49" y="96"/>
                    <a:pt x="84" y="84"/>
                    <a:pt x="132" y="84"/>
                  </a:cubicBezTo>
                  <a:cubicBezTo>
                    <a:pt x="311" y="60"/>
                    <a:pt x="501" y="37"/>
                    <a:pt x="692" y="25"/>
                  </a:cubicBezTo>
                  <a:cubicBezTo>
                    <a:pt x="870" y="1"/>
                    <a:pt x="1049" y="13"/>
                    <a:pt x="1203" y="132"/>
                  </a:cubicBezTo>
                  <a:cubicBezTo>
                    <a:pt x="1370" y="263"/>
                    <a:pt x="1489" y="668"/>
                    <a:pt x="1358" y="858"/>
                  </a:cubicBezTo>
                  <a:cubicBezTo>
                    <a:pt x="1287" y="977"/>
                    <a:pt x="1180" y="1084"/>
                    <a:pt x="1025" y="1108"/>
                  </a:cubicBezTo>
                  <a:cubicBezTo>
                    <a:pt x="953" y="1120"/>
                    <a:pt x="918" y="1108"/>
                    <a:pt x="906"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5"/>
            <p:cNvSpPr/>
            <p:nvPr/>
          </p:nvSpPr>
          <p:spPr>
            <a:xfrm>
              <a:off x="5844198" y="3548451"/>
              <a:ext cx="275436" cy="288827"/>
            </a:xfrm>
            <a:custGeom>
              <a:avLst/>
              <a:gdLst/>
              <a:ahLst/>
              <a:cxnLst/>
              <a:rect l="l" t="t" r="r" b="b"/>
              <a:pathLst>
                <a:path w="1954" h="2049" extrusionOk="0">
                  <a:moveTo>
                    <a:pt x="870" y="1012"/>
                  </a:moveTo>
                  <a:cubicBezTo>
                    <a:pt x="786" y="905"/>
                    <a:pt x="691" y="798"/>
                    <a:pt x="560" y="715"/>
                  </a:cubicBezTo>
                  <a:cubicBezTo>
                    <a:pt x="548" y="715"/>
                    <a:pt x="489" y="751"/>
                    <a:pt x="477" y="762"/>
                  </a:cubicBezTo>
                  <a:cubicBezTo>
                    <a:pt x="453" y="1024"/>
                    <a:pt x="417" y="1274"/>
                    <a:pt x="405" y="1536"/>
                  </a:cubicBezTo>
                  <a:cubicBezTo>
                    <a:pt x="393" y="1644"/>
                    <a:pt x="489" y="1727"/>
                    <a:pt x="596" y="1727"/>
                  </a:cubicBezTo>
                  <a:cubicBezTo>
                    <a:pt x="632" y="1739"/>
                    <a:pt x="679" y="1727"/>
                    <a:pt x="715" y="1739"/>
                  </a:cubicBezTo>
                  <a:cubicBezTo>
                    <a:pt x="751" y="1739"/>
                    <a:pt x="786" y="1774"/>
                    <a:pt x="786" y="1786"/>
                  </a:cubicBezTo>
                  <a:cubicBezTo>
                    <a:pt x="786" y="1822"/>
                    <a:pt x="763" y="1858"/>
                    <a:pt x="739" y="1882"/>
                  </a:cubicBezTo>
                  <a:cubicBezTo>
                    <a:pt x="727" y="1894"/>
                    <a:pt x="703" y="1894"/>
                    <a:pt x="691" y="1905"/>
                  </a:cubicBezTo>
                  <a:cubicBezTo>
                    <a:pt x="536" y="1941"/>
                    <a:pt x="370" y="1989"/>
                    <a:pt x="215" y="2025"/>
                  </a:cubicBezTo>
                  <a:cubicBezTo>
                    <a:pt x="191" y="2036"/>
                    <a:pt x="155" y="2048"/>
                    <a:pt x="131" y="2048"/>
                  </a:cubicBezTo>
                  <a:cubicBezTo>
                    <a:pt x="84" y="2048"/>
                    <a:pt x="48" y="2025"/>
                    <a:pt x="1" y="2025"/>
                  </a:cubicBezTo>
                  <a:cubicBezTo>
                    <a:pt x="24" y="1977"/>
                    <a:pt x="36" y="1917"/>
                    <a:pt x="72" y="1882"/>
                  </a:cubicBezTo>
                  <a:cubicBezTo>
                    <a:pt x="143" y="1810"/>
                    <a:pt x="191" y="1739"/>
                    <a:pt x="215" y="1632"/>
                  </a:cubicBezTo>
                  <a:cubicBezTo>
                    <a:pt x="251" y="1322"/>
                    <a:pt x="310" y="1024"/>
                    <a:pt x="346" y="727"/>
                  </a:cubicBezTo>
                  <a:cubicBezTo>
                    <a:pt x="370" y="524"/>
                    <a:pt x="358" y="310"/>
                    <a:pt x="370" y="108"/>
                  </a:cubicBezTo>
                  <a:cubicBezTo>
                    <a:pt x="370" y="72"/>
                    <a:pt x="393" y="36"/>
                    <a:pt x="405" y="0"/>
                  </a:cubicBezTo>
                  <a:cubicBezTo>
                    <a:pt x="441" y="12"/>
                    <a:pt x="489" y="24"/>
                    <a:pt x="512" y="48"/>
                  </a:cubicBezTo>
                  <a:cubicBezTo>
                    <a:pt x="763" y="322"/>
                    <a:pt x="1013" y="596"/>
                    <a:pt x="1274" y="858"/>
                  </a:cubicBezTo>
                  <a:cubicBezTo>
                    <a:pt x="1394" y="977"/>
                    <a:pt x="1513" y="1096"/>
                    <a:pt x="1655" y="1203"/>
                  </a:cubicBezTo>
                  <a:cubicBezTo>
                    <a:pt x="1715" y="1251"/>
                    <a:pt x="1810" y="1251"/>
                    <a:pt x="1882" y="1286"/>
                  </a:cubicBezTo>
                  <a:cubicBezTo>
                    <a:pt x="1906" y="1286"/>
                    <a:pt x="1941" y="1298"/>
                    <a:pt x="1953" y="1322"/>
                  </a:cubicBezTo>
                  <a:cubicBezTo>
                    <a:pt x="1953" y="1334"/>
                    <a:pt x="1941" y="1382"/>
                    <a:pt x="1929" y="1393"/>
                  </a:cubicBezTo>
                  <a:cubicBezTo>
                    <a:pt x="1822" y="1441"/>
                    <a:pt x="1715" y="1501"/>
                    <a:pt x="1620" y="1548"/>
                  </a:cubicBezTo>
                  <a:cubicBezTo>
                    <a:pt x="1525" y="1584"/>
                    <a:pt x="1417" y="1620"/>
                    <a:pt x="1322" y="1667"/>
                  </a:cubicBezTo>
                  <a:cubicBezTo>
                    <a:pt x="1251" y="1691"/>
                    <a:pt x="1179" y="1727"/>
                    <a:pt x="1096" y="1751"/>
                  </a:cubicBezTo>
                  <a:cubicBezTo>
                    <a:pt x="1084" y="1763"/>
                    <a:pt x="1048" y="1751"/>
                    <a:pt x="1024" y="1751"/>
                  </a:cubicBezTo>
                  <a:cubicBezTo>
                    <a:pt x="1036" y="1727"/>
                    <a:pt x="1024" y="1691"/>
                    <a:pt x="1036" y="1679"/>
                  </a:cubicBezTo>
                  <a:cubicBezTo>
                    <a:pt x="1072" y="1620"/>
                    <a:pt x="1108" y="1572"/>
                    <a:pt x="1144" y="1536"/>
                  </a:cubicBezTo>
                  <a:cubicBezTo>
                    <a:pt x="1215" y="1465"/>
                    <a:pt x="1191" y="1405"/>
                    <a:pt x="1144" y="1346"/>
                  </a:cubicBezTo>
                  <a:cubicBezTo>
                    <a:pt x="1096" y="1274"/>
                    <a:pt x="1024" y="1203"/>
                    <a:pt x="1001" y="1167"/>
                  </a:cubicBezTo>
                  <a:cubicBezTo>
                    <a:pt x="834" y="1227"/>
                    <a:pt x="703" y="1274"/>
                    <a:pt x="572" y="1310"/>
                  </a:cubicBezTo>
                  <a:cubicBezTo>
                    <a:pt x="560" y="1310"/>
                    <a:pt x="512" y="1251"/>
                    <a:pt x="501" y="1215"/>
                  </a:cubicBezTo>
                  <a:cubicBezTo>
                    <a:pt x="477" y="1155"/>
                    <a:pt x="477" y="1072"/>
                    <a:pt x="560" y="1060"/>
                  </a:cubicBezTo>
                  <a:cubicBezTo>
                    <a:pt x="655" y="1036"/>
                    <a:pt x="751" y="1024"/>
                    <a:pt x="870" y="10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5"/>
            <p:cNvSpPr/>
            <p:nvPr/>
          </p:nvSpPr>
          <p:spPr>
            <a:xfrm>
              <a:off x="5973458" y="3447805"/>
              <a:ext cx="280369" cy="280369"/>
            </a:xfrm>
            <a:custGeom>
              <a:avLst/>
              <a:gdLst/>
              <a:ahLst/>
              <a:cxnLst/>
              <a:rect l="l" t="t" r="r" b="b"/>
              <a:pathLst>
                <a:path w="1989" h="1989" extrusionOk="0">
                  <a:moveTo>
                    <a:pt x="1191" y="1988"/>
                  </a:moveTo>
                  <a:cubicBezTo>
                    <a:pt x="1203" y="1929"/>
                    <a:pt x="1203" y="1869"/>
                    <a:pt x="1227" y="1822"/>
                  </a:cubicBezTo>
                  <a:cubicBezTo>
                    <a:pt x="1262" y="1726"/>
                    <a:pt x="1262" y="1631"/>
                    <a:pt x="1191" y="1548"/>
                  </a:cubicBezTo>
                  <a:cubicBezTo>
                    <a:pt x="941" y="1262"/>
                    <a:pt x="715" y="976"/>
                    <a:pt x="453" y="703"/>
                  </a:cubicBezTo>
                  <a:cubicBezTo>
                    <a:pt x="369" y="619"/>
                    <a:pt x="262" y="536"/>
                    <a:pt x="119" y="572"/>
                  </a:cubicBezTo>
                  <a:cubicBezTo>
                    <a:pt x="84" y="583"/>
                    <a:pt x="36" y="524"/>
                    <a:pt x="0" y="500"/>
                  </a:cubicBezTo>
                  <a:cubicBezTo>
                    <a:pt x="36" y="464"/>
                    <a:pt x="60" y="417"/>
                    <a:pt x="96" y="393"/>
                  </a:cubicBezTo>
                  <a:cubicBezTo>
                    <a:pt x="262" y="298"/>
                    <a:pt x="429" y="202"/>
                    <a:pt x="596" y="107"/>
                  </a:cubicBezTo>
                  <a:cubicBezTo>
                    <a:pt x="655" y="72"/>
                    <a:pt x="703" y="36"/>
                    <a:pt x="750" y="0"/>
                  </a:cubicBezTo>
                  <a:lnTo>
                    <a:pt x="786" y="24"/>
                  </a:lnTo>
                  <a:cubicBezTo>
                    <a:pt x="774" y="48"/>
                    <a:pt x="774" y="83"/>
                    <a:pt x="762" y="107"/>
                  </a:cubicBezTo>
                  <a:cubicBezTo>
                    <a:pt x="691" y="262"/>
                    <a:pt x="762" y="393"/>
                    <a:pt x="858" y="500"/>
                  </a:cubicBezTo>
                  <a:cubicBezTo>
                    <a:pt x="1072" y="750"/>
                    <a:pt x="1298" y="1000"/>
                    <a:pt x="1524" y="1226"/>
                  </a:cubicBezTo>
                  <a:cubicBezTo>
                    <a:pt x="1608" y="1322"/>
                    <a:pt x="1727" y="1393"/>
                    <a:pt x="1881" y="1381"/>
                  </a:cubicBezTo>
                  <a:cubicBezTo>
                    <a:pt x="1917" y="1381"/>
                    <a:pt x="1953" y="1417"/>
                    <a:pt x="1989" y="1429"/>
                  </a:cubicBezTo>
                  <a:cubicBezTo>
                    <a:pt x="1965" y="1465"/>
                    <a:pt x="1953" y="1500"/>
                    <a:pt x="1929" y="1512"/>
                  </a:cubicBezTo>
                  <a:cubicBezTo>
                    <a:pt x="1715" y="1667"/>
                    <a:pt x="1489" y="1822"/>
                    <a:pt x="1274" y="1965"/>
                  </a:cubicBezTo>
                  <a:cubicBezTo>
                    <a:pt x="1250" y="1977"/>
                    <a:pt x="1227" y="1977"/>
                    <a:pt x="1191" y="19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45"/>
          <p:cNvGrpSpPr/>
          <p:nvPr/>
        </p:nvGrpSpPr>
        <p:grpSpPr>
          <a:xfrm>
            <a:off x="-919272" y="-24445"/>
            <a:ext cx="4765042" cy="2144889"/>
            <a:chOff x="-1117422" y="-119920"/>
            <a:chExt cx="4765042" cy="2144889"/>
          </a:xfrm>
        </p:grpSpPr>
        <p:grpSp>
          <p:nvGrpSpPr>
            <p:cNvPr id="950" name="Google Shape;950;p45"/>
            <p:cNvGrpSpPr/>
            <p:nvPr/>
          </p:nvGrpSpPr>
          <p:grpSpPr>
            <a:xfrm>
              <a:off x="-1117422" y="-119920"/>
              <a:ext cx="4318068" cy="2144889"/>
              <a:chOff x="4499600" y="2605200"/>
              <a:chExt cx="976850" cy="485225"/>
            </a:xfrm>
          </p:grpSpPr>
          <p:sp>
            <p:nvSpPr>
              <p:cNvPr id="951" name="Google Shape;951;p45"/>
              <p:cNvSpPr/>
              <p:nvPr/>
            </p:nvSpPr>
            <p:spPr>
              <a:xfrm>
                <a:off x="4499600" y="2605200"/>
                <a:ext cx="467375" cy="485225"/>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5"/>
              <p:cNvSpPr/>
              <p:nvPr/>
            </p:nvSpPr>
            <p:spPr>
              <a:xfrm>
                <a:off x="4968975" y="2806725"/>
                <a:ext cx="507475" cy="242575"/>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45"/>
            <p:cNvGrpSpPr/>
            <p:nvPr/>
          </p:nvGrpSpPr>
          <p:grpSpPr>
            <a:xfrm rot="-2700000">
              <a:off x="3270554" y="650426"/>
              <a:ext cx="309410" cy="319523"/>
              <a:chOff x="1378425" y="2400500"/>
              <a:chExt cx="102500" cy="105850"/>
            </a:xfrm>
          </p:grpSpPr>
          <p:sp>
            <p:nvSpPr>
              <p:cNvPr id="954" name="Google Shape;954;p45"/>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5"/>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6" name="Google Shape;956;p45"/>
          <p:cNvSpPr/>
          <p:nvPr/>
        </p:nvSpPr>
        <p:spPr>
          <a:xfrm>
            <a:off x="8863108" y="5458553"/>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 name="Google Shape;957;p45"/>
          <p:cNvGrpSpPr/>
          <p:nvPr/>
        </p:nvGrpSpPr>
        <p:grpSpPr>
          <a:xfrm>
            <a:off x="8539463" y="435057"/>
            <a:ext cx="1709437" cy="1774843"/>
            <a:chOff x="6721704" y="3696726"/>
            <a:chExt cx="3155107" cy="3275826"/>
          </a:xfrm>
        </p:grpSpPr>
        <p:sp>
          <p:nvSpPr>
            <p:cNvPr id="958" name="Google Shape;958;p45"/>
            <p:cNvSpPr/>
            <p:nvPr/>
          </p:nvSpPr>
          <p:spPr>
            <a:xfrm>
              <a:off x="6721704" y="3696726"/>
              <a:ext cx="3155107" cy="3275826"/>
            </a:xfrm>
            <a:custGeom>
              <a:avLst/>
              <a:gdLst/>
              <a:ahLst/>
              <a:cxnLst/>
              <a:rect l="l" t="t" r="r" b="b"/>
              <a:pathLst>
                <a:path w="25195" h="26159" extrusionOk="0">
                  <a:moveTo>
                    <a:pt x="3144" y="572"/>
                  </a:moveTo>
                  <a:cubicBezTo>
                    <a:pt x="3358" y="299"/>
                    <a:pt x="3656" y="299"/>
                    <a:pt x="3966" y="311"/>
                  </a:cubicBezTo>
                  <a:cubicBezTo>
                    <a:pt x="4109" y="322"/>
                    <a:pt x="4228" y="322"/>
                    <a:pt x="4311" y="441"/>
                  </a:cubicBezTo>
                  <a:cubicBezTo>
                    <a:pt x="4370" y="525"/>
                    <a:pt x="4442" y="584"/>
                    <a:pt x="4501" y="477"/>
                  </a:cubicBezTo>
                  <a:cubicBezTo>
                    <a:pt x="4609" y="275"/>
                    <a:pt x="4799" y="346"/>
                    <a:pt x="4966" y="299"/>
                  </a:cubicBezTo>
                  <a:cubicBezTo>
                    <a:pt x="5192" y="239"/>
                    <a:pt x="5406" y="191"/>
                    <a:pt x="5585" y="418"/>
                  </a:cubicBezTo>
                  <a:cubicBezTo>
                    <a:pt x="5680" y="537"/>
                    <a:pt x="5799" y="525"/>
                    <a:pt x="5930" y="441"/>
                  </a:cubicBezTo>
                  <a:cubicBezTo>
                    <a:pt x="6406" y="144"/>
                    <a:pt x="6656" y="156"/>
                    <a:pt x="7109" y="489"/>
                  </a:cubicBezTo>
                  <a:cubicBezTo>
                    <a:pt x="7145" y="525"/>
                    <a:pt x="7192" y="537"/>
                    <a:pt x="7228" y="561"/>
                  </a:cubicBezTo>
                  <a:cubicBezTo>
                    <a:pt x="7609" y="263"/>
                    <a:pt x="8002" y="168"/>
                    <a:pt x="8407" y="513"/>
                  </a:cubicBezTo>
                  <a:cubicBezTo>
                    <a:pt x="8502" y="596"/>
                    <a:pt x="8561" y="561"/>
                    <a:pt x="8657" y="489"/>
                  </a:cubicBezTo>
                  <a:cubicBezTo>
                    <a:pt x="9014" y="263"/>
                    <a:pt x="9383" y="96"/>
                    <a:pt x="9776" y="430"/>
                  </a:cubicBezTo>
                  <a:cubicBezTo>
                    <a:pt x="9871" y="513"/>
                    <a:pt x="9931" y="465"/>
                    <a:pt x="10026" y="394"/>
                  </a:cubicBezTo>
                  <a:cubicBezTo>
                    <a:pt x="10324" y="156"/>
                    <a:pt x="10681" y="144"/>
                    <a:pt x="10990" y="382"/>
                  </a:cubicBezTo>
                  <a:cubicBezTo>
                    <a:pt x="11169" y="513"/>
                    <a:pt x="11312" y="549"/>
                    <a:pt x="11514" y="418"/>
                  </a:cubicBezTo>
                  <a:cubicBezTo>
                    <a:pt x="11955" y="120"/>
                    <a:pt x="12074" y="132"/>
                    <a:pt x="12467" y="489"/>
                  </a:cubicBezTo>
                  <a:cubicBezTo>
                    <a:pt x="12502" y="525"/>
                    <a:pt x="12550" y="537"/>
                    <a:pt x="12586" y="561"/>
                  </a:cubicBezTo>
                  <a:cubicBezTo>
                    <a:pt x="12610" y="549"/>
                    <a:pt x="12633" y="549"/>
                    <a:pt x="12645" y="537"/>
                  </a:cubicBezTo>
                  <a:cubicBezTo>
                    <a:pt x="13181" y="1"/>
                    <a:pt x="13181" y="1"/>
                    <a:pt x="13824" y="441"/>
                  </a:cubicBezTo>
                  <a:cubicBezTo>
                    <a:pt x="13943" y="513"/>
                    <a:pt x="14003" y="441"/>
                    <a:pt x="14074" y="382"/>
                  </a:cubicBezTo>
                  <a:cubicBezTo>
                    <a:pt x="14431" y="156"/>
                    <a:pt x="14669" y="156"/>
                    <a:pt x="15003" y="382"/>
                  </a:cubicBezTo>
                  <a:cubicBezTo>
                    <a:pt x="15122" y="477"/>
                    <a:pt x="15217" y="549"/>
                    <a:pt x="15372" y="406"/>
                  </a:cubicBezTo>
                  <a:cubicBezTo>
                    <a:pt x="15670" y="144"/>
                    <a:pt x="16122" y="132"/>
                    <a:pt x="16420" y="370"/>
                  </a:cubicBezTo>
                  <a:cubicBezTo>
                    <a:pt x="16610" y="501"/>
                    <a:pt x="16729" y="549"/>
                    <a:pt x="16920" y="370"/>
                  </a:cubicBezTo>
                  <a:cubicBezTo>
                    <a:pt x="17170" y="120"/>
                    <a:pt x="17670" y="156"/>
                    <a:pt x="17896" y="430"/>
                  </a:cubicBezTo>
                  <a:cubicBezTo>
                    <a:pt x="18027" y="584"/>
                    <a:pt x="18110" y="644"/>
                    <a:pt x="18277" y="453"/>
                  </a:cubicBezTo>
                  <a:cubicBezTo>
                    <a:pt x="18598" y="96"/>
                    <a:pt x="19015" y="120"/>
                    <a:pt x="19313" y="489"/>
                  </a:cubicBezTo>
                  <a:cubicBezTo>
                    <a:pt x="19337" y="513"/>
                    <a:pt x="19372" y="525"/>
                    <a:pt x="19420" y="561"/>
                  </a:cubicBezTo>
                  <a:cubicBezTo>
                    <a:pt x="19551" y="358"/>
                    <a:pt x="19706" y="191"/>
                    <a:pt x="20003" y="215"/>
                  </a:cubicBezTo>
                  <a:cubicBezTo>
                    <a:pt x="20182" y="239"/>
                    <a:pt x="20349" y="239"/>
                    <a:pt x="20456" y="430"/>
                  </a:cubicBezTo>
                  <a:cubicBezTo>
                    <a:pt x="20551" y="632"/>
                    <a:pt x="20670" y="608"/>
                    <a:pt x="20837" y="465"/>
                  </a:cubicBezTo>
                  <a:cubicBezTo>
                    <a:pt x="21134" y="227"/>
                    <a:pt x="21468" y="239"/>
                    <a:pt x="21777" y="453"/>
                  </a:cubicBezTo>
                  <a:cubicBezTo>
                    <a:pt x="21920" y="561"/>
                    <a:pt x="21992" y="549"/>
                    <a:pt x="22135" y="441"/>
                  </a:cubicBezTo>
                  <a:cubicBezTo>
                    <a:pt x="22397" y="239"/>
                    <a:pt x="22801" y="263"/>
                    <a:pt x="23075" y="477"/>
                  </a:cubicBezTo>
                  <a:cubicBezTo>
                    <a:pt x="23242" y="608"/>
                    <a:pt x="23349" y="644"/>
                    <a:pt x="23516" y="453"/>
                  </a:cubicBezTo>
                  <a:cubicBezTo>
                    <a:pt x="23682" y="263"/>
                    <a:pt x="24052" y="263"/>
                    <a:pt x="24278" y="406"/>
                  </a:cubicBezTo>
                  <a:cubicBezTo>
                    <a:pt x="24385" y="477"/>
                    <a:pt x="24480" y="572"/>
                    <a:pt x="24587" y="632"/>
                  </a:cubicBezTo>
                  <a:cubicBezTo>
                    <a:pt x="24992" y="858"/>
                    <a:pt x="25040" y="989"/>
                    <a:pt x="24778" y="1358"/>
                  </a:cubicBezTo>
                  <a:cubicBezTo>
                    <a:pt x="24718" y="1454"/>
                    <a:pt x="24742" y="1454"/>
                    <a:pt x="24790" y="1537"/>
                  </a:cubicBezTo>
                  <a:cubicBezTo>
                    <a:pt x="25028" y="1882"/>
                    <a:pt x="24980" y="2061"/>
                    <a:pt x="24623" y="2287"/>
                  </a:cubicBezTo>
                  <a:cubicBezTo>
                    <a:pt x="24433" y="2406"/>
                    <a:pt x="24421" y="2489"/>
                    <a:pt x="24575" y="2632"/>
                  </a:cubicBezTo>
                  <a:cubicBezTo>
                    <a:pt x="24980" y="3001"/>
                    <a:pt x="24980" y="3001"/>
                    <a:pt x="24659" y="3418"/>
                  </a:cubicBezTo>
                  <a:cubicBezTo>
                    <a:pt x="24683" y="3454"/>
                    <a:pt x="24694" y="3501"/>
                    <a:pt x="24730" y="3525"/>
                  </a:cubicBezTo>
                  <a:cubicBezTo>
                    <a:pt x="25123" y="3870"/>
                    <a:pt x="25123" y="3942"/>
                    <a:pt x="24683" y="4228"/>
                  </a:cubicBezTo>
                  <a:cubicBezTo>
                    <a:pt x="24480" y="4359"/>
                    <a:pt x="24480" y="4490"/>
                    <a:pt x="24742" y="4585"/>
                  </a:cubicBezTo>
                  <a:cubicBezTo>
                    <a:pt x="24980" y="4680"/>
                    <a:pt x="25040" y="4811"/>
                    <a:pt x="25016" y="5037"/>
                  </a:cubicBezTo>
                  <a:cubicBezTo>
                    <a:pt x="25004" y="5204"/>
                    <a:pt x="24885" y="5275"/>
                    <a:pt x="24730" y="5311"/>
                  </a:cubicBezTo>
                  <a:cubicBezTo>
                    <a:pt x="24647" y="5335"/>
                    <a:pt x="24575" y="5383"/>
                    <a:pt x="24575" y="5478"/>
                  </a:cubicBezTo>
                  <a:cubicBezTo>
                    <a:pt x="24587" y="5573"/>
                    <a:pt x="24659" y="5561"/>
                    <a:pt x="24718" y="5585"/>
                  </a:cubicBezTo>
                  <a:cubicBezTo>
                    <a:pt x="25099" y="5752"/>
                    <a:pt x="25159" y="6097"/>
                    <a:pt x="24837" y="6359"/>
                  </a:cubicBezTo>
                  <a:cubicBezTo>
                    <a:pt x="24683" y="6478"/>
                    <a:pt x="24575" y="6537"/>
                    <a:pt x="24802" y="6704"/>
                  </a:cubicBezTo>
                  <a:cubicBezTo>
                    <a:pt x="25159" y="6954"/>
                    <a:pt x="25111" y="7252"/>
                    <a:pt x="24718" y="7454"/>
                  </a:cubicBezTo>
                  <a:cubicBezTo>
                    <a:pt x="24659" y="7490"/>
                    <a:pt x="24611" y="7526"/>
                    <a:pt x="24587" y="7597"/>
                  </a:cubicBezTo>
                  <a:cubicBezTo>
                    <a:pt x="24694" y="7823"/>
                    <a:pt x="25123" y="7692"/>
                    <a:pt x="25123" y="8061"/>
                  </a:cubicBezTo>
                  <a:cubicBezTo>
                    <a:pt x="25123" y="8359"/>
                    <a:pt x="24909" y="8466"/>
                    <a:pt x="24671" y="8573"/>
                  </a:cubicBezTo>
                  <a:cubicBezTo>
                    <a:pt x="24730" y="8621"/>
                    <a:pt x="24754" y="8669"/>
                    <a:pt x="24802" y="8681"/>
                  </a:cubicBezTo>
                  <a:cubicBezTo>
                    <a:pt x="25159" y="8859"/>
                    <a:pt x="25195" y="9157"/>
                    <a:pt x="24885" y="9407"/>
                  </a:cubicBezTo>
                  <a:cubicBezTo>
                    <a:pt x="24778" y="9490"/>
                    <a:pt x="24599" y="9490"/>
                    <a:pt x="24575" y="9681"/>
                  </a:cubicBezTo>
                  <a:cubicBezTo>
                    <a:pt x="24647" y="9835"/>
                    <a:pt x="24802" y="9764"/>
                    <a:pt x="24921" y="9824"/>
                  </a:cubicBezTo>
                  <a:cubicBezTo>
                    <a:pt x="25040" y="9895"/>
                    <a:pt x="25135" y="9966"/>
                    <a:pt x="25111" y="10121"/>
                  </a:cubicBezTo>
                  <a:cubicBezTo>
                    <a:pt x="25087" y="10276"/>
                    <a:pt x="24992" y="10347"/>
                    <a:pt x="24849" y="10359"/>
                  </a:cubicBezTo>
                  <a:cubicBezTo>
                    <a:pt x="24766" y="10371"/>
                    <a:pt x="24683" y="10371"/>
                    <a:pt x="24611" y="10395"/>
                  </a:cubicBezTo>
                  <a:cubicBezTo>
                    <a:pt x="24563" y="10407"/>
                    <a:pt x="24516" y="10443"/>
                    <a:pt x="24504" y="10490"/>
                  </a:cubicBezTo>
                  <a:cubicBezTo>
                    <a:pt x="24492" y="10562"/>
                    <a:pt x="24540" y="10609"/>
                    <a:pt x="24599" y="10633"/>
                  </a:cubicBezTo>
                  <a:cubicBezTo>
                    <a:pt x="24647" y="10657"/>
                    <a:pt x="24694" y="10657"/>
                    <a:pt x="24742" y="10681"/>
                  </a:cubicBezTo>
                  <a:cubicBezTo>
                    <a:pt x="24885" y="10740"/>
                    <a:pt x="25004" y="10824"/>
                    <a:pt x="25004" y="10990"/>
                  </a:cubicBezTo>
                  <a:cubicBezTo>
                    <a:pt x="25016" y="11157"/>
                    <a:pt x="24897" y="11252"/>
                    <a:pt x="24754" y="11324"/>
                  </a:cubicBezTo>
                  <a:cubicBezTo>
                    <a:pt x="24706" y="11336"/>
                    <a:pt x="24659" y="11336"/>
                    <a:pt x="24611" y="11359"/>
                  </a:cubicBezTo>
                  <a:cubicBezTo>
                    <a:pt x="24421" y="11467"/>
                    <a:pt x="24409" y="11633"/>
                    <a:pt x="24623" y="11705"/>
                  </a:cubicBezTo>
                  <a:cubicBezTo>
                    <a:pt x="24885" y="11788"/>
                    <a:pt x="24944" y="11943"/>
                    <a:pt x="24921" y="12181"/>
                  </a:cubicBezTo>
                  <a:cubicBezTo>
                    <a:pt x="24921" y="12324"/>
                    <a:pt x="24873" y="12419"/>
                    <a:pt x="24742" y="12491"/>
                  </a:cubicBezTo>
                  <a:cubicBezTo>
                    <a:pt x="24480" y="12669"/>
                    <a:pt x="24480" y="12693"/>
                    <a:pt x="24754" y="12860"/>
                  </a:cubicBezTo>
                  <a:cubicBezTo>
                    <a:pt x="24909" y="12955"/>
                    <a:pt x="25028" y="13026"/>
                    <a:pt x="25028" y="13229"/>
                  </a:cubicBezTo>
                  <a:cubicBezTo>
                    <a:pt x="25028" y="13419"/>
                    <a:pt x="25016" y="13586"/>
                    <a:pt x="24766" y="13598"/>
                  </a:cubicBezTo>
                  <a:cubicBezTo>
                    <a:pt x="24683" y="13598"/>
                    <a:pt x="24599" y="13645"/>
                    <a:pt x="24611" y="13741"/>
                  </a:cubicBezTo>
                  <a:cubicBezTo>
                    <a:pt x="24611" y="13776"/>
                    <a:pt x="24659" y="13824"/>
                    <a:pt x="24694" y="13848"/>
                  </a:cubicBezTo>
                  <a:cubicBezTo>
                    <a:pt x="25171" y="14157"/>
                    <a:pt x="25159" y="14348"/>
                    <a:pt x="24647" y="14610"/>
                  </a:cubicBezTo>
                  <a:cubicBezTo>
                    <a:pt x="24623" y="14634"/>
                    <a:pt x="24611" y="14669"/>
                    <a:pt x="24587" y="14705"/>
                  </a:cubicBezTo>
                  <a:cubicBezTo>
                    <a:pt x="24659" y="14931"/>
                    <a:pt x="25040" y="14872"/>
                    <a:pt x="25040" y="15205"/>
                  </a:cubicBezTo>
                  <a:cubicBezTo>
                    <a:pt x="25028" y="15539"/>
                    <a:pt x="24742" y="15491"/>
                    <a:pt x="24563" y="15610"/>
                  </a:cubicBezTo>
                  <a:cubicBezTo>
                    <a:pt x="25135" y="16074"/>
                    <a:pt x="24992" y="16336"/>
                    <a:pt x="24587" y="16646"/>
                  </a:cubicBezTo>
                  <a:cubicBezTo>
                    <a:pt x="24647" y="16884"/>
                    <a:pt x="25028" y="16813"/>
                    <a:pt x="25040" y="17146"/>
                  </a:cubicBezTo>
                  <a:cubicBezTo>
                    <a:pt x="25040" y="17479"/>
                    <a:pt x="24814" y="17539"/>
                    <a:pt x="24623" y="17634"/>
                  </a:cubicBezTo>
                  <a:cubicBezTo>
                    <a:pt x="24587" y="17789"/>
                    <a:pt x="24694" y="17789"/>
                    <a:pt x="24754" y="17836"/>
                  </a:cubicBezTo>
                  <a:cubicBezTo>
                    <a:pt x="25016" y="18051"/>
                    <a:pt x="25004" y="18265"/>
                    <a:pt x="24730" y="18479"/>
                  </a:cubicBezTo>
                  <a:cubicBezTo>
                    <a:pt x="24516" y="18634"/>
                    <a:pt x="24492" y="18706"/>
                    <a:pt x="24647" y="18849"/>
                  </a:cubicBezTo>
                  <a:cubicBezTo>
                    <a:pt x="25064" y="19230"/>
                    <a:pt x="25052" y="19325"/>
                    <a:pt x="24540" y="19611"/>
                  </a:cubicBezTo>
                  <a:cubicBezTo>
                    <a:pt x="24528" y="19611"/>
                    <a:pt x="24528" y="19634"/>
                    <a:pt x="24516" y="19646"/>
                  </a:cubicBezTo>
                  <a:cubicBezTo>
                    <a:pt x="24933" y="19932"/>
                    <a:pt x="24956" y="20277"/>
                    <a:pt x="24587" y="20670"/>
                  </a:cubicBezTo>
                  <a:cubicBezTo>
                    <a:pt x="24575" y="20813"/>
                    <a:pt x="24730" y="20825"/>
                    <a:pt x="24790" y="20920"/>
                  </a:cubicBezTo>
                  <a:cubicBezTo>
                    <a:pt x="24956" y="21170"/>
                    <a:pt x="24944" y="21277"/>
                    <a:pt x="24718" y="21492"/>
                  </a:cubicBezTo>
                  <a:cubicBezTo>
                    <a:pt x="24504" y="21694"/>
                    <a:pt x="24504" y="21694"/>
                    <a:pt x="24754" y="21897"/>
                  </a:cubicBezTo>
                  <a:cubicBezTo>
                    <a:pt x="24944" y="22039"/>
                    <a:pt x="24980" y="22194"/>
                    <a:pt x="24837" y="22397"/>
                  </a:cubicBezTo>
                  <a:cubicBezTo>
                    <a:pt x="24766" y="22492"/>
                    <a:pt x="24635" y="22551"/>
                    <a:pt x="24599" y="22682"/>
                  </a:cubicBezTo>
                  <a:cubicBezTo>
                    <a:pt x="24599" y="22766"/>
                    <a:pt x="24659" y="22789"/>
                    <a:pt x="24706" y="22837"/>
                  </a:cubicBezTo>
                  <a:cubicBezTo>
                    <a:pt x="24992" y="23075"/>
                    <a:pt x="25004" y="23194"/>
                    <a:pt x="24730" y="23432"/>
                  </a:cubicBezTo>
                  <a:cubicBezTo>
                    <a:pt x="24599" y="23540"/>
                    <a:pt x="24528" y="23599"/>
                    <a:pt x="24683" y="23766"/>
                  </a:cubicBezTo>
                  <a:cubicBezTo>
                    <a:pt x="24909" y="23992"/>
                    <a:pt x="24909" y="24230"/>
                    <a:pt x="24683" y="24492"/>
                  </a:cubicBezTo>
                  <a:cubicBezTo>
                    <a:pt x="24528" y="24694"/>
                    <a:pt x="24528" y="24790"/>
                    <a:pt x="24730" y="24956"/>
                  </a:cubicBezTo>
                  <a:cubicBezTo>
                    <a:pt x="25028" y="25206"/>
                    <a:pt x="24956" y="25314"/>
                    <a:pt x="24671" y="25599"/>
                  </a:cubicBezTo>
                  <a:cubicBezTo>
                    <a:pt x="24290" y="25957"/>
                    <a:pt x="23968" y="26147"/>
                    <a:pt x="23516" y="25718"/>
                  </a:cubicBezTo>
                  <a:cubicBezTo>
                    <a:pt x="23420" y="25623"/>
                    <a:pt x="23337" y="25718"/>
                    <a:pt x="23266" y="25837"/>
                  </a:cubicBezTo>
                  <a:cubicBezTo>
                    <a:pt x="23051" y="26159"/>
                    <a:pt x="22635" y="26159"/>
                    <a:pt x="22385" y="25861"/>
                  </a:cubicBezTo>
                  <a:cubicBezTo>
                    <a:pt x="22111" y="25516"/>
                    <a:pt x="22075" y="25504"/>
                    <a:pt x="21742" y="25790"/>
                  </a:cubicBezTo>
                  <a:cubicBezTo>
                    <a:pt x="21420" y="26052"/>
                    <a:pt x="21087" y="26052"/>
                    <a:pt x="20825" y="25742"/>
                  </a:cubicBezTo>
                  <a:cubicBezTo>
                    <a:pt x="20706" y="25611"/>
                    <a:pt x="20611" y="25564"/>
                    <a:pt x="20468" y="25695"/>
                  </a:cubicBezTo>
                  <a:cubicBezTo>
                    <a:pt x="20408" y="25742"/>
                    <a:pt x="20325" y="25778"/>
                    <a:pt x="20265" y="25826"/>
                  </a:cubicBezTo>
                  <a:cubicBezTo>
                    <a:pt x="20027" y="26004"/>
                    <a:pt x="19789" y="26040"/>
                    <a:pt x="19563" y="25814"/>
                  </a:cubicBezTo>
                  <a:cubicBezTo>
                    <a:pt x="19384" y="25647"/>
                    <a:pt x="19253" y="25683"/>
                    <a:pt x="19063" y="25826"/>
                  </a:cubicBezTo>
                  <a:cubicBezTo>
                    <a:pt x="18729" y="26076"/>
                    <a:pt x="18467" y="26028"/>
                    <a:pt x="18182" y="25683"/>
                  </a:cubicBezTo>
                  <a:cubicBezTo>
                    <a:pt x="18063" y="25528"/>
                    <a:pt x="17944" y="25576"/>
                    <a:pt x="17860" y="25695"/>
                  </a:cubicBezTo>
                  <a:cubicBezTo>
                    <a:pt x="17765" y="25837"/>
                    <a:pt x="17694" y="25968"/>
                    <a:pt x="17491" y="25968"/>
                  </a:cubicBezTo>
                  <a:cubicBezTo>
                    <a:pt x="17289" y="25968"/>
                    <a:pt x="17098" y="25945"/>
                    <a:pt x="16943" y="25814"/>
                  </a:cubicBezTo>
                  <a:cubicBezTo>
                    <a:pt x="16729" y="25635"/>
                    <a:pt x="16551" y="25647"/>
                    <a:pt x="16336" y="25826"/>
                  </a:cubicBezTo>
                  <a:cubicBezTo>
                    <a:pt x="16062" y="26052"/>
                    <a:pt x="15765" y="26040"/>
                    <a:pt x="15467" y="25802"/>
                  </a:cubicBezTo>
                  <a:cubicBezTo>
                    <a:pt x="15312" y="25695"/>
                    <a:pt x="15229" y="25706"/>
                    <a:pt x="15086" y="25814"/>
                  </a:cubicBezTo>
                  <a:cubicBezTo>
                    <a:pt x="14753" y="26064"/>
                    <a:pt x="14443" y="26040"/>
                    <a:pt x="14098" y="25766"/>
                  </a:cubicBezTo>
                  <a:cubicBezTo>
                    <a:pt x="13991" y="25671"/>
                    <a:pt x="13919" y="25683"/>
                    <a:pt x="13812" y="25778"/>
                  </a:cubicBezTo>
                  <a:cubicBezTo>
                    <a:pt x="13479" y="26052"/>
                    <a:pt x="13229" y="26040"/>
                    <a:pt x="12883" y="25766"/>
                  </a:cubicBezTo>
                  <a:cubicBezTo>
                    <a:pt x="12598" y="25528"/>
                    <a:pt x="12562" y="25528"/>
                    <a:pt x="12312" y="25766"/>
                  </a:cubicBezTo>
                  <a:cubicBezTo>
                    <a:pt x="12062" y="26016"/>
                    <a:pt x="11681" y="26064"/>
                    <a:pt x="11419" y="25849"/>
                  </a:cubicBezTo>
                  <a:cubicBezTo>
                    <a:pt x="11240" y="25706"/>
                    <a:pt x="11121" y="25635"/>
                    <a:pt x="10907" y="25790"/>
                  </a:cubicBezTo>
                  <a:cubicBezTo>
                    <a:pt x="10681" y="25933"/>
                    <a:pt x="10407" y="25933"/>
                    <a:pt x="10169" y="25778"/>
                  </a:cubicBezTo>
                  <a:cubicBezTo>
                    <a:pt x="10038" y="25695"/>
                    <a:pt x="9955" y="25706"/>
                    <a:pt x="9835" y="25802"/>
                  </a:cubicBezTo>
                  <a:cubicBezTo>
                    <a:pt x="9466" y="26064"/>
                    <a:pt x="9085" y="26064"/>
                    <a:pt x="8716" y="25790"/>
                  </a:cubicBezTo>
                  <a:cubicBezTo>
                    <a:pt x="8597" y="25706"/>
                    <a:pt x="8514" y="25695"/>
                    <a:pt x="8383" y="25790"/>
                  </a:cubicBezTo>
                  <a:cubicBezTo>
                    <a:pt x="7978" y="26064"/>
                    <a:pt x="7764" y="26052"/>
                    <a:pt x="7430" y="25706"/>
                  </a:cubicBezTo>
                  <a:cubicBezTo>
                    <a:pt x="7311" y="25587"/>
                    <a:pt x="7228" y="25564"/>
                    <a:pt x="7073" y="25695"/>
                  </a:cubicBezTo>
                  <a:cubicBezTo>
                    <a:pt x="6752" y="25968"/>
                    <a:pt x="6395" y="25957"/>
                    <a:pt x="6049" y="25683"/>
                  </a:cubicBezTo>
                  <a:cubicBezTo>
                    <a:pt x="5930" y="25587"/>
                    <a:pt x="5847" y="25576"/>
                    <a:pt x="5716" y="25683"/>
                  </a:cubicBezTo>
                  <a:cubicBezTo>
                    <a:pt x="5287" y="26052"/>
                    <a:pt x="5144" y="26052"/>
                    <a:pt x="4728" y="25706"/>
                  </a:cubicBezTo>
                  <a:cubicBezTo>
                    <a:pt x="4573" y="25587"/>
                    <a:pt x="4490" y="25611"/>
                    <a:pt x="4347" y="25718"/>
                  </a:cubicBezTo>
                  <a:cubicBezTo>
                    <a:pt x="3966" y="26052"/>
                    <a:pt x="3799" y="26064"/>
                    <a:pt x="3358" y="25790"/>
                  </a:cubicBezTo>
                  <a:cubicBezTo>
                    <a:pt x="3144" y="25659"/>
                    <a:pt x="2989" y="25659"/>
                    <a:pt x="2799" y="25814"/>
                  </a:cubicBezTo>
                  <a:cubicBezTo>
                    <a:pt x="2513" y="26040"/>
                    <a:pt x="2311" y="26040"/>
                    <a:pt x="2013" y="25814"/>
                  </a:cubicBezTo>
                  <a:cubicBezTo>
                    <a:pt x="1894" y="25730"/>
                    <a:pt x="1811" y="25683"/>
                    <a:pt x="1668" y="25742"/>
                  </a:cubicBezTo>
                  <a:cubicBezTo>
                    <a:pt x="1299" y="25921"/>
                    <a:pt x="930" y="26016"/>
                    <a:pt x="620" y="25635"/>
                  </a:cubicBezTo>
                  <a:cubicBezTo>
                    <a:pt x="584" y="25599"/>
                    <a:pt x="501" y="25587"/>
                    <a:pt x="430" y="25576"/>
                  </a:cubicBezTo>
                  <a:cubicBezTo>
                    <a:pt x="239" y="25552"/>
                    <a:pt x="156" y="25433"/>
                    <a:pt x="156" y="25242"/>
                  </a:cubicBezTo>
                  <a:cubicBezTo>
                    <a:pt x="144" y="25040"/>
                    <a:pt x="156" y="24849"/>
                    <a:pt x="418" y="24802"/>
                  </a:cubicBezTo>
                  <a:cubicBezTo>
                    <a:pt x="501" y="24778"/>
                    <a:pt x="560" y="24742"/>
                    <a:pt x="584" y="24647"/>
                  </a:cubicBezTo>
                  <a:cubicBezTo>
                    <a:pt x="37" y="24266"/>
                    <a:pt x="1" y="24063"/>
                    <a:pt x="430" y="23718"/>
                  </a:cubicBezTo>
                  <a:cubicBezTo>
                    <a:pt x="358" y="23504"/>
                    <a:pt x="37" y="23468"/>
                    <a:pt x="49" y="23159"/>
                  </a:cubicBezTo>
                  <a:cubicBezTo>
                    <a:pt x="60" y="22813"/>
                    <a:pt x="334" y="22813"/>
                    <a:pt x="525" y="22682"/>
                  </a:cubicBezTo>
                  <a:cubicBezTo>
                    <a:pt x="25" y="22301"/>
                    <a:pt x="13" y="21980"/>
                    <a:pt x="501" y="21635"/>
                  </a:cubicBezTo>
                  <a:cubicBezTo>
                    <a:pt x="441" y="21456"/>
                    <a:pt x="84" y="21492"/>
                    <a:pt x="144" y="21194"/>
                  </a:cubicBezTo>
                  <a:cubicBezTo>
                    <a:pt x="179" y="21015"/>
                    <a:pt x="144" y="20837"/>
                    <a:pt x="382" y="20765"/>
                  </a:cubicBezTo>
                  <a:cubicBezTo>
                    <a:pt x="525" y="20730"/>
                    <a:pt x="584" y="20623"/>
                    <a:pt x="418" y="20492"/>
                  </a:cubicBezTo>
                  <a:cubicBezTo>
                    <a:pt x="60" y="20206"/>
                    <a:pt x="60" y="20063"/>
                    <a:pt x="418" y="19741"/>
                  </a:cubicBezTo>
                  <a:cubicBezTo>
                    <a:pt x="453" y="19706"/>
                    <a:pt x="501" y="19694"/>
                    <a:pt x="501" y="19599"/>
                  </a:cubicBezTo>
                  <a:cubicBezTo>
                    <a:pt x="370" y="19468"/>
                    <a:pt x="72" y="19503"/>
                    <a:pt x="60" y="19194"/>
                  </a:cubicBezTo>
                  <a:cubicBezTo>
                    <a:pt x="37" y="18920"/>
                    <a:pt x="179" y="18777"/>
                    <a:pt x="441" y="18646"/>
                  </a:cubicBezTo>
                  <a:cubicBezTo>
                    <a:pt x="191" y="18491"/>
                    <a:pt x="144" y="18301"/>
                    <a:pt x="156" y="18063"/>
                  </a:cubicBezTo>
                  <a:cubicBezTo>
                    <a:pt x="179" y="17765"/>
                    <a:pt x="501" y="17789"/>
                    <a:pt x="620" y="17563"/>
                  </a:cubicBezTo>
                  <a:cubicBezTo>
                    <a:pt x="453" y="17444"/>
                    <a:pt x="156" y="17491"/>
                    <a:pt x="156" y="17170"/>
                  </a:cubicBezTo>
                  <a:cubicBezTo>
                    <a:pt x="156" y="16848"/>
                    <a:pt x="370" y="16741"/>
                    <a:pt x="632" y="16646"/>
                  </a:cubicBezTo>
                  <a:cubicBezTo>
                    <a:pt x="13" y="16146"/>
                    <a:pt x="191" y="15836"/>
                    <a:pt x="703" y="15527"/>
                  </a:cubicBezTo>
                  <a:cubicBezTo>
                    <a:pt x="656" y="15408"/>
                    <a:pt x="525" y="15396"/>
                    <a:pt x="441" y="15336"/>
                  </a:cubicBezTo>
                  <a:cubicBezTo>
                    <a:pt x="215" y="15158"/>
                    <a:pt x="168" y="14919"/>
                    <a:pt x="370" y="14717"/>
                  </a:cubicBezTo>
                  <a:cubicBezTo>
                    <a:pt x="537" y="14562"/>
                    <a:pt x="596" y="14491"/>
                    <a:pt x="382" y="14312"/>
                  </a:cubicBezTo>
                  <a:cubicBezTo>
                    <a:pt x="72" y="14062"/>
                    <a:pt x="72" y="13943"/>
                    <a:pt x="382" y="13669"/>
                  </a:cubicBezTo>
                  <a:cubicBezTo>
                    <a:pt x="537" y="13538"/>
                    <a:pt x="489" y="13467"/>
                    <a:pt x="370" y="13372"/>
                  </a:cubicBezTo>
                  <a:cubicBezTo>
                    <a:pt x="287" y="13288"/>
                    <a:pt x="156" y="13312"/>
                    <a:pt x="84" y="13193"/>
                  </a:cubicBezTo>
                  <a:cubicBezTo>
                    <a:pt x="1" y="13038"/>
                    <a:pt x="96" y="12836"/>
                    <a:pt x="322" y="12705"/>
                  </a:cubicBezTo>
                  <a:cubicBezTo>
                    <a:pt x="584" y="12550"/>
                    <a:pt x="584" y="12526"/>
                    <a:pt x="394" y="12288"/>
                  </a:cubicBezTo>
                  <a:cubicBezTo>
                    <a:pt x="156" y="12002"/>
                    <a:pt x="191" y="11848"/>
                    <a:pt x="596" y="11490"/>
                  </a:cubicBezTo>
                  <a:cubicBezTo>
                    <a:pt x="572" y="11455"/>
                    <a:pt x="549" y="11407"/>
                    <a:pt x="525" y="11383"/>
                  </a:cubicBezTo>
                  <a:cubicBezTo>
                    <a:pt x="168" y="11109"/>
                    <a:pt x="168" y="11026"/>
                    <a:pt x="489" y="10728"/>
                  </a:cubicBezTo>
                  <a:cubicBezTo>
                    <a:pt x="691" y="10538"/>
                    <a:pt x="691" y="10395"/>
                    <a:pt x="453" y="10288"/>
                  </a:cubicBezTo>
                  <a:cubicBezTo>
                    <a:pt x="251" y="10205"/>
                    <a:pt x="156" y="10121"/>
                    <a:pt x="156" y="9907"/>
                  </a:cubicBezTo>
                  <a:cubicBezTo>
                    <a:pt x="168" y="9693"/>
                    <a:pt x="322" y="9645"/>
                    <a:pt x="477" y="9585"/>
                  </a:cubicBezTo>
                  <a:cubicBezTo>
                    <a:pt x="513" y="9574"/>
                    <a:pt x="549" y="9538"/>
                    <a:pt x="632" y="9502"/>
                  </a:cubicBezTo>
                  <a:cubicBezTo>
                    <a:pt x="501" y="9347"/>
                    <a:pt x="239" y="9324"/>
                    <a:pt x="251" y="9050"/>
                  </a:cubicBezTo>
                  <a:cubicBezTo>
                    <a:pt x="251" y="8812"/>
                    <a:pt x="334" y="8657"/>
                    <a:pt x="572" y="8502"/>
                  </a:cubicBezTo>
                  <a:cubicBezTo>
                    <a:pt x="299" y="8383"/>
                    <a:pt x="96" y="8276"/>
                    <a:pt x="156" y="7990"/>
                  </a:cubicBezTo>
                  <a:cubicBezTo>
                    <a:pt x="168" y="7942"/>
                    <a:pt x="156" y="7871"/>
                    <a:pt x="179" y="7859"/>
                  </a:cubicBezTo>
                  <a:cubicBezTo>
                    <a:pt x="608" y="7585"/>
                    <a:pt x="441" y="7335"/>
                    <a:pt x="191" y="7049"/>
                  </a:cubicBezTo>
                  <a:cubicBezTo>
                    <a:pt x="96" y="6942"/>
                    <a:pt x="168" y="6764"/>
                    <a:pt x="322" y="6680"/>
                  </a:cubicBezTo>
                  <a:cubicBezTo>
                    <a:pt x="406" y="6645"/>
                    <a:pt x="513" y="6633"/>
                    <a:pt x="584" y="6573"/>
                  </a:cubicBezTo>
                  <a:cubicBezTo>
                    <a:pt x="727" y="6454"/>
                    <a:pt x="715" y="6347"/>
                    <a:pt x="549" y="6287"/>
                  </a:cubicBezTo>
                  <a:cubicBezTo>
                    <a:pt x="477" y="6264"/>
                    <a:pt x="382" y="6264"/>
                    <a:pt x="310" y="6240"/>
                  </a:cubicBezTo>
                  <a:cubicBezTo>
                    <a:pt x="179" y="6168"/>
                    <a:pt x="72" y="6061"/>
                    <a:pt x="72" y="5895"/>
                  </a:cubicBezTo>
                  <a:cubicBezTo>
                    <a:pt x="60" y="5728"/>
                    <a:pt x="144" y="5621"/>
                    <a:pt x="310" y="5585"/>
                  </a:cubicBezTo>
                  <a:cubicBezTo>
                    <a:pt x="453" y="5561"/>
                    <a:pt x="549" y="5478"/>
                    <a:pt x="596" y="5347"/>
                  </a:cubicBezTo>
                  <a:cubicBezTo>
                    <a:pt x="108" y="4894"/>
                    <a:pt x="120" y="4811"/>
                    <a:pt x="680" y="4359"/>
                  </a:cubicBezTo>
                  <a:cubicBezTo>
                    <a:pt x="632" y="4180"/>
                    <a:pt x="430" y="4240"/>
                    <a:pt x="322" y="4144"/>
                  </a:cubicBezTo>
                  <a:cubicBezTo>
                    <a:pt x="120" y="3978"/>
                    <a:pt x="120" y="3799"/>
                    <a:pt x="346" y="3644"/>
                  </a:cubicBezTo>
                  <a:cubicBezTo>
                    <a:pt x="358" y="3632"/>
                    <a:pt x="382" y="3632"/>
                    <a:pt x="394" y="3620"/>
                  </a:cubicBezTo>
                  <a:cubicBezTo>
                    <a:pt x="799" y="3370"/>
                    <a:pt x="787" y="3370"/>
                    <a:pt x="382" y="3108"/>
                  </a:cubicBezTo>
                  <a:cubicBezTo>
                    <a:pt x="263" y="3025"/>
                    <a:pt x="156" y="2930"/>
                    <a:pt x="168" y="2751"/>
                  </a:cubicBezTo>
                  <a:cubicBezTo>
                    <a:pt x="168" y="2573"/>
                    <a:pt x="322" y="2573"/>
                    <a:pt x="441" y="2549"/>
                  </a:cubicBezTo>
                  <a:cubicBezTo>
                    <a:pt x="477" y="2549"/>
                    <a:pt x="501" y="2525"/>
                    <a:pt x="525" y="2513"/>
                  </a:cubicBezTo>
                  <a:cubicBezTo>
                    <a:pt x="596" y="2466"/>
                    <a:pt x="680" y="2418"/>
                    <a:pt x="680" y="2323"/>
                  </a:cubicBezTo>
                  <a:cubicBezTo>
                    <a:pt x="680" y="2239"/>
                    <a:pt x="596" y="2204"/>
                    <a:pt x="513" y="2180"/>
                  </a:cubicBezTo>
                  <a:cubicBezTo>
                    <a:pt x="430" y="2144"/>
                    <a:pt x="322" y="2120"/>
                    <a:pt x="251" y="2061"/>
                  </a:cubicBezTo>
                  <a:cubicBezTo>
                    <a:pt x="84" y="1918"/>
                    <a:pt x="132" y="1608"/>
                    <a:pt x="322" y="1501"/>
                  </a:cubicBezTo>
                  <a:cubicBezTo>
                    <a:pt x="596" y="1334"/>
                    <a:pt x="596" y="1334"/>
                    <a:pt x="382" y="1168"/>
                  </a:cubicBezTo>
                  <a:cubicBezTo>
                    <a:pt x="96" y="942"/>
                    <a:pt x="96" y="727"/>
                    <a:pt x="382" y="525"/>
                  </a:cubicBezTo>
                  <a:cubicBezTo>
                    <a:pt x="453" y="477"/>
                    <a:pt x="560" y="453"/>
                    <a:pt x="584" y="394"/>
                  </a:cubicBezTo>
                  <a:cubicBezTo>
                    <a:pt x="751" y="49"/>
                    <a:pt x="1061" y="132"/>
                    <a:pt x="1346" y="120"/>
                  </a:cubicBezTo>
                  <a:cubicBezTo>
                    <a:pt x="1489" y="120"/>
                    <a:pt x="1584" y="168"/>
                    <a:pt x="1632" y="322"/>
                  </a:cubicBezTo>
                  <a:cubicBezTo>
                    <a:pt x="1703" y="501"/>
                    <a:pt x="1811" y="513"/>
                    <a:pt x="1977" y="406"/>
                  </a:cubicBezTo>
                  <a:cubicBezTo>
                    <a:pt x="2406" y="120"/>
                    <a:pt x="2632" y="144"/>
                    <a:pt x="3001" y="477"/>
                  </a:cubicBezTo>
                  <a:cubicBezTo>
                    <a:pt x="3037" y="501"/>
                    <a:pt x="3073" y="525"/>
                    <a:pt x="3144" y="5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5"/>
            <p:cNvSpPr/>
            <p:nvPr/>
          </p:nvSpPr>
          <p:spPr>
            <a:xfrm>
              <a:off x="6885750" y="3905478"/>
              <a:ext cx="2827011" cy="2840535"/>
            </a:xfrm>
            <a:custGeom>
              <a:avLst/>
              <a:gdLst/>
              <a:ahLst/>
              <a:cxnLst/>
              <a:rect l="l" t="t" r="r" b="b"/>
              <a:pathLst>
                <a:path w="22575" h="22683" extrusionOk="0">
                  <a:moveTo>
                    <a:pt x="22539" y="5621"/>
                  </a:moveTo>
                  <a:cubicBezTo>
                    <a:pt x="22539" y="6383"/>
                    <a:pt x="22527" y="7145"/>
                    <a:pt x="22539" y="7907"/>
                  </a:cubicBezTo>
                  <a:cubicBezTo>
                    <a:pt x="22575" y="9943"/>
                    <a:pt x="22480" y="11967"/>
                    <a:pt x="22420" y="13991"/>
                  </a:cubicBezTo>
                  <a:cubicBezTo>
                    <a:pt x="22372" y="15717"/>
                    <a:pt x="22361" y="17443"/>
                    <a:pt x="22396" y="19158"/>
                  </a:cubicBezTo>
                  <a:cubicBezTo>
                    <a:pt x="22420" y="20206"/>
                    <a:pt x="22361" y="21265"/>
                    <a:pt x="22527" y="22313"/>
                  </a:cubicBezTo>
                  <a:cubicBezTo>
                    <a:pt x="22575" y="22611"/>
                    <a:pt x="22515" y="22682"/>
                    <a:pt x="22218" y="22658"/>
                  </a:cubicBezTo>
                  <a:cubicBezTo>
                    <a:pt x="21158" y="22611"/>
                    <a:pt x="20110" y="22658"/>
                    <a:pt x="19051" y="22587"/>
                  </a:cubicBezTo>
                  <a:cubicBezTo>
                    <a:pt x="18086" y="22527"/>
                    <a:pt x="17110" y="22551"/>
                    <a:pt x="16134" y="22539"/>
                  </a:cubicBezTo>
                  <a:cubicBezTo>
                    <a:pt x="14800" y="22539"/>
                    <a:pt x="13467" y="22575"/>
                    <a:pt x="12133" y="22504"/>
                  </a:cubicBezTo>
                  <a:cubicBezTo>
                    <a:pt x="10966" y="22444"/>
                    <a:pt x="9799" y="22420"/>
                    <a:pt x="8633" y="22480"/>
                  </a:cubicBezTo>
                  <a:cubicBezTo>
                    <a:pt x="6501" y="22587"/>
                    <a:pt x="4370" y="22527"/>
                    <a:pt x="2251" y="22539"/>
                  </a:cubicBezTo>
                  <a:cubicBezTo>
                    <a:pt x="1644" y="22539"/>
                    <a:pt x="1048" y="22492"/>
                    <a:pt x="441" y="22456"/>
                  </a:cubicBezTo>
                  <a:cubicBezTo>
                    <a:pt x="96" y="22444"/>
                    <a:pt x="36" y="22396"/>
                    <a:pt x="36" y="22063"/>
                  </a:cubicBezTo>
                  <a:cubicBezTo>
                    <a:pt x="36" y="20777"/>
                    <a:pt x="1" y="19491"/>
                    <a:pt x="72" y="18217"/>
                  </a:cubicBezTo>
                  <a:cubicBezTo>
                    <a:pt x="143" y="17062"/>
                    <a:pt x="108" y="15908"/>
                    <a:pt x="120" y="14753"/>
                  </a:cubicBezTo>
                  <a:cubicBezTo>
                    <a:pt x="143" y="12931"/>
                    <a:pt x="215" y="11121"/>
                    <a:pt x="251" y="9300"/>
                  </a:cubicBezTo>
                  <a:cubicBezTo>
                    <a:pt x="286" y="8002"/>
                    <a:pt x="203" y="6704"/>
                    <a:pt x="215" y="5406"/>
                  </a:cubicBezTo>
                  <a:cubicBezTo>
                    <a:pt x="239" y="3847"/>
                    <a:pt x="215" y="2287"/>
                    <a:pt x="203" y="727"/>
                  </a:cubicBezTo>
                  <a:cubicBezTo>
                    <a:pt x="203" y="596"/>
                    <a:pt x="215" y="465"/>
                    <a:pt x="215" y="334"/>
                  </a:cubicBezTo>
                  <a:cubicBezTo>
                    <a:pt x="215" y="144"/>
                    <a:pt x="286" y="25"/>
                    <a:pt x="501" y="37"/>
                  </a:cubicBezTo>
                  <a:cubicBezTo>
                    <a:pt x="882" y="60"/>
                    <a:pt x="1251" y="1"/>
                    <a:pt x="1620" y="72"/>
                  </a:cubicBezTo>
                  <a:cubicBezTo>
                    <a:pt x="1798" y="108"/>
                    <a:pt x="1977" y="108"/>
                    <a:pt x="2156" y="108"/>
                  </a:cubicBezTo>
                  <a:cubicBezTo>
                    <a:pt x="5668" y="108"/>
                    <a:pt x="9180" y="132"/>
                    <a:pt x="12681" y="108"/>
                  </a:cubicBezTo>
                  <a:cubicBezTo>
                    <a:pt x="13836" y="96"/>
                    <a:pt x="14991" y="13"/>
                    <a:pt x="16145" y="48"/>
                  </a:cubicBezTo>
                  <a:cubicBezTo>
                    <a:pt x="18158" y="108"/>
                    <a:pt x="20170" y="96"/>
                    <a:pt x="22182" y="108"/>
                  </a:cubicBezTo>
                  <a:cubicBezTo>
                    <a:pt x="22491" y="108"/>
                    <a:pt x="22527" y="156"/>
                    <a:pt x="22539" y="549"/>
                  </a:cubicBezTo>
                  <a:cubicBezTo>
                    <a:pt x="22539" y="1465"/>
                    <a:pt x="22539" y="2394"/>
                    <a:pt x="22539" y="3323"/>
                  </a:cubicBezTo>
                  <a:cubicBezTo>
                    <a:pt x="22539" y="4085"/>
                    <a:pt x="22539" y="4847"/>
                    <a:pt x="22539" y="5621"/>
                  </a:cubicBezTo>
                  <a:cubicBezTo>
                    <a:pt x="22539" y="5621"/>
                    <a:pt x="22539" y="5621"/>
                    <a:pt x="22539" y="5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5"/>
            <p:cNvSpPr/>
            <p:nvPr/>
          </p:nvSpPr>
          <p:spPr>
            <a:xfrm>
              <a:off x="6921564" y="3926390"/>
              <a:ext cx="2761392" cy="2780802"/>
            </a:xfrm>
            <a:custGeom>
              <a:avLst/>
              <a:gdLst/>
              <a:ahLst/>
              <a:cxnLst/>
              <a:rect l="l" t="t" r="r" b="b"/>
              <a:pathLst>
                <a:path w="22051" h="22206" extrusionOk="0">
                  <a:moveTo>
                    <a:pt x="6692" y="179"/>
                  </a:moveTo>
                  <a:cubicBezTo>
                    <a:pt x="8287" y="120"/>
                    <a:pt x="9918" y="191"/>
                    <a:pt x="11537" y="227"/>
                  </a:cubicBezTo>
                  <a:cubicBezTo>
                    <a:pt x="12371" y="239"/>
                    <a:pt x="13192" y="143"/>
                    <a:pt x="14014" y="143"/>
                  </a:cubicBezTo>
                  <a:cubicBezTo>
                    <a:pt x="15764" y="155"/>
                    <a:pt x="17503" y="155"/>
                    <a:pt x="19241" y="167"/>
                  </a:cubicBezTo>
                  <a:cubicBezTo>
                    <a:pt x="20015" y="167"/>
                    <a:pt x="20789" y="203"/>
                    <a:pt x="21574" y="227"/>
                  </a:cubicBezTo>
                  <a:cubicBezTo>
                    <a:pt x="21944" y="251"/>
                    <a:pt x="21955" y="251"/>
                    <a:pt x="21955" y="632"/>
                  </a:cubicBezTo>
                  <a:cubicBezTo>
                    <a:pt x="21955" y="4168"/>
                    <a:pt x="22051" y="7716"/>
                    <a:pt x="21944" y="11252"/>
                  </a:cubicBezTo>
                  <a:cubicBezTo>
                    <a:pt x="21824" y="14550"/>
                    <a:pt x="21860" y="17848"/>
                    <a:pt x="21860" y="21146"/>
                  </a:cubicBezTo>
                  <a:cubicBezTo>
                    <a:pt x="21860" y="21420"/>
                    <a:pt x="21872" y="21706"/>
                    <a:pt x="21908" y="21979"/>
                  </a:cubicBezTo>
                  <a:cubicBezTo>
                    <a:pt x="21932" y="22158"/>
                    <a:pt x="21860" y="22206"/>
                    <a:pt x="21705" y="22206"/>
                  </a:cubicBezTo>
                  <a:cubicBezTo>
                    <a:pt x="20443" y="22182"/>
                    <a:pt x="19193" y="22170"/>
                    <a:pt x="17943" y="22146"/>
                  </a:cubicBezTo>
                  <a:cubicBezTo>
                    <a:pt x="17133" y="22122"/>
                    <a:pt x="16324" y="22098"/>
                    <a:pt x="15514" y="22087"/>
                  </a:cubicBezTo>
                  <a:cubicBezTo>
                    <a:pt x="14312" y="22075"/>
                    <a:pt x="13109" y="22075"/>
                    <a:pt x="11907" y="22063"/>
                  </a:cubicBezTo>
                  <a:cubicBezTo>
                    <a:pt x="11430" y="22063"/>
                    <a:pt x="10966" y="21991"/>
                    <a:pt x="10490" y="22003"/>
                  </a:cubicBezTo>
                  <a:cubicBezTo>
                    <a:pt x="8525" y="22039"/>
                    <a:pt x="6561" y="22122"/>
                    <a:pt x="4596" y="22146"/>
                  </a:cubicBezTo>
                  <a:cubicBezTo>
                    <a:pt x="3394" y="22158"/>
                    <a:pt x="2191" y="22098"/>
                    <a:pt x="1000" y="22075"/>
                  </a:cubicBezTo>
                  <a:cubicBezTo>
                    <a:pt x="881" y="22075"/>
                    <a:pt x="762" y="22063"/>
                    <a:pt x="655" y="22063"/>
                  </a:cubicBezTo>
                  <a:cubicBezTo>
                    <a:pt x="0" y="22075"/>
                    <a:pt x="48" y="22087"/>
                    <a:pt x="36" y="21456"/>
                  </a:cubicBezTo>
                  <a:cubicBezTo>
                    <a:pt x="12" y="20193"/>
                    <a:pt x="60" y="18931"/>
                    <a:pt x="72" y="17657"/>
                  </a:cubicBezTo>
                  <a:cubicBezTo>
                    <a:pt x="96" y="16098"/>
                    <a:pt x="72" y="14538"/>
                    <a:pt x="131" y="12990"/>
                  </a:cubicBezTo>
                  <a:cubicBezTo>
                    <a:pt x="322" y="8954"/>
                    <a:pt x="155" y="4930"/>
                    <a:pt x="191" y="893"/>
                  </a:cubicBezTo>
                  <a:cubicBezTo>
                    <a:pt x="203" y="1"/>
                    <a:pt x="72" y="84"/>
                    <a:pt x="965" y="120"/>
                  </a:cubicBezTo>
                  <a:cubicBezTo>
                    <a:pt x="2858" y="203"/>
                    <a:pt x="4763" y="120"/>
                    <a:pt x="6692" y="179"/>
                  </a:cubicBezTo>
                  <a:close/>
                </a:path>
              </a:pathLst>
            </a:custGeom>
            <a:solidFill>
              <a:srgbClr val="B791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5"/>
            <p:cNvSpPr/>
            <p:nvPr/>
          </p:nvSpPr>
          <p:spPr>
            <a:xfrm>
              <a:off x="7036396" y="4178345"/>
              <a:ext cx="2478127" cy="2273881"/>
            </a:xfrm>
            <a:custGeom>
              <a:avLst/>
              <a:gdLst/>
              <a:ahLst/>
              <a:cxnLst/>
              <a:rect l="l" t="t" r="r" b="b"/>
              <a:pathLst>
                <a:path w="19789" h="18158" extrusionOk="0">
                  <a:moveTo>
                    <a:pt x="11394" y="1144"/>
                  </a:moveTo>
                  <a:cubicBezTo>
                    <a:pt x="11013" y="1525"/>
                    <a:pt x="10978" y="1787"/>
                    <a:pt x="11228" y="2215"/>
                  </a:cubicBezTo>
                  <a:cubicBezTo>
                    <a:pt x="11549" y="2751"/>
                    <a:pt x="12014" y="3013"/>
                    <a:pt x="12633" y="3025"/>
                  </a:cubicBezTo>
                  <a:cubicBezTo>
                    <a:pt x="13609" y="3037"/>
                    <a:pt x="14573" y="2918"/>
                    <a:pt x="15514" y="2620"/>
                  </a:cubicBezTo>
                  <a:cubicBezTo>
                    <a:pt x="16443" y="2346"/>
                    <a:pt x="17383" y="2299"/>
                    <a:pt x="18336" y="2608"/>
                  </a:cubicBezTo>
                  <a:cubicBezTo>
                    <a:pt x="18931" y="2799"/>
                    <a:pt x="19312" y="3180"/>
                    <a:pt x="19491" y="3763"/>
                  </a:cubicBezTo>
                  <a:cubicBezTo>
                    <a:pt x="19788" y="4799"/>
                    <a:pt x="19598" y="5704"/>
                    <a:pt x="18788" y="6466"/>
                  </a:cubicBezTo>
                  <a:cubicBezTo>
                    <a:pt x="18110" y="7097"/>
                    <a:pt x="17359" y="7537"/>
                    <a:pt x="16419" y="7609"/>
                  </a:cubicBezTo>
                  <a:cubicBezTo>
                    <a:pt x="16395" y="7918"/>
                    <a:pt x="16538" y="8180"/>
                    <a:pt x="16550" y="8478"/>
                  </a:cubicBezTo>
                  <a:cubicBezTo>
                    <a:pt x="16574" y="8954"/>
                    <a:pt x="16502" y="9418"/>
                    <a:pt x="16395" y="9871"/>
                  </a:cubicBezTo>
                  <a:cubicBezTo>
                    <a:pt x="16335" y="10133"/>
                    <a:pt x="16419" y="10288"/>
                    <a:pt x="16597" y="10466"/>
                  </a:cubicBezTo>
                  <a:cubicBezTo>
                    <a:pt x="16836" y="10716"/>
                    <a:pt x="17121" y="10895"/>
                    <a:pt x="17455" y="10990"/>
                  </a:cubicBezTo>
                  <a:cubicBezTo>
                    <a:pt x="17598" y="11026"/>
                    <a:pt x="17740" y="11073"/>
                    <a:pt x="17871" y="11121"/>
                  </a:cubicBezTo>
                  <a:cubicBezTo>
                    <a:pt x="18133" y="11216"/>
                    <a:pt x="18252" y="11383"/>
                    <a:pt x="18240" y="11681"/>
                  </a:cubicBezTo>
                  <a:cubicBezTo>
                    <a:pt x="18217" y="12014"/>
                    <a:pt x="18229" y="12359"/>
                    <a:pt x="18229" y="12705"/>
                  </a:cubicBezTo>
                  <a:cubicBezTo>
                    <a:pt x="18229" y="12859"/>
                    <a:pt x="18217" y="13026"/>
                    <a:pt x="18276" y="13181"/>
                  </a:cubicBezTo>
                  <a:cubicBezTo>
                    <a:pt x="18348" y="13383"/>
                    <a:pt x="18288" y="13633"/>
                    <a:pt x="18443" y="13776"/>
                  </a:cubicBezTo>
                  <a:cubicBezTo>
                    <a:pt x="18586" y="13919"/>
                    <a:pt x="18812" y="13871"/>
                    <a:pt x="19002" y="13907"/>
                  </a:cubicBezTo>
                  <a:cubicBezTo>
                    <a:pt x="19264" y="13943"/>
                    <a:pt x="19312" y="14110"/>
                    <a:pt x="19145" y="14312"/>
                  </a:cubicBezTo>
                  <a:cubicBezTo>
                    <a:pt x="19074" y="14395"/>
                    <a:pt x="18991" y="14479"/>
                    <a:pt x="18907" y="14550"/>
                  </a:cubicBezTo>
                  <a:cubicBezTo>
                    <a:pt x="18371" y="14955"/>
                    <a:pt x="17907" y="15431"/>
                    <a:pt x="17443" y="15907"/>
                  </a:cubicBezTo>
                  <a:cubicBezTo>
                    <a:pt x="17193" y="16169"/>
                    <a:pt x="16931" y="16205"/>
                    <a:pt x="16609" y="16074"/>
                  </a:cubicBezTo>
                  <a:cubicBezTo>
                    <a:pt x="16502" y="16026"/>
                    <a:pt x="16407" y="15991"/>
                    <a:pt x="16383" y="15860"/>
                  </a:cubicBezTo>
                  <a:cubicBezTo>
                    <a:pt x="16371" y="15788"/>
                    <a:pt x="16371" y="15693"/>
                    <a:pt x="16276" y="15669"/>
                  </a:cubicBezTo>
                  <a:cubicBezTo>
                    <a:pt x="16121" y="15622"/>
                    <a:pt x="15990" y="15550"/>
                    <a:pt x="16014" y="15372"/>
                  </a:cubicBezTo>
                  <a:cubicBezTo>
                    <a:pt x="16026" y="15181"/>
                    <a:pt x="16085" y="15014"/>
                    <a:pt x="16228" y="14895"/>
                  </a:cubicBezTo>
                  <a:cubicBezTo>
                    <a:pt x="16300" y="14824"/>
                    <a:pt x="16371" y="14752"/>
                    <a:pt x="16466" y="14717"/>
                  </a:cubicBezTo>
                  <a:cubicBezTo>
                    <a:pt x="16740" y="14622"/>
                    <a:pt x="16824" y="14395"/>
                    <a:pt x="16847" y="14145"/>
                  </a:cubicBezTo>
                  <a:cubicBezTo>
                    <a:pt x="16919" y="13574"/>
                    <a:pt x="16776" y="13026"/>
                    <a:pt x="16490" y="12514"/>
                  </a:cubicBezTo>
                  <a:cubicBezTo>
                    <a:pt x="16407" y="12359"/>
                    <a:pt x="16252" y="12300"/>
                    <a:pt x="16097" y="12264"/>
                  </a:cubicBezTo>
                  <a:cubicBezTo>
                    <a:pt x="15359" y="12062"/>
                    <a:pt x="14585" y="11966"/>
                    <a:pt x="13788" y="11585"/>
                  </a:cubicBezTo>
                  <a:cubicBezTo>
                    <a:pt x="13942" y="11990"/>
                    <a:pt x="14049" y="12300"/>
                    <a:pt x="14395" y="12455"/>
                  </a:cubicBezTo>
                  <a:cubicBezTo>
                    <a:pt x="15038" y="12752"/>
                    <a:pt x="14978" y="13157"/>
                    <a:pt x="14645" y="13633"/>
                  </a:cubicBezTo>
                  <a:cubicBezTo>
                    <a:pt x="14288" y="14121"/>
                    <a:pt x="13907" y="14586"/>
                    <a:pt x="13645" y="15133"/>
                  </a:cubicBezTo>
                  <a:cubicBezTo>
                    <a:pt x="13680" y="15264"/>
                    <a:pt x="13811" y="15264"/>
                    <a:pt x="13895" y="15336"/>
                  </a:cubicBezTo>
                  <a:cubicBezTo>
                    <a:pt x="14145" y="15550"/>
                    <a:pt x="14121" y="15800"/>
                    <a:pt x="13847" y="15967"/>
                  </a:cubicBezTo>
                  <a:cubicBezTo>
                    <a:pt x="13764" y="16015"/>
                    <a:pt x="13668" y="16050"/>
                    <a:pt x="13573" y="16062"/>
                  </a:cubicBezTo>
                  <a:cubicBezTo>
                    <a:pt x="12930" y="16217"/>
                    <a:pt x="12275" y="16360"/>
                    <a:pt x="11621" y="16491"/>
                  </a:cubicBezTo>
                  <a:cubicBezTo>
                    <a:pt x="11275" y="16574"/>
                    <a:pt x="11299" y="16550"/>
                    <a:pt x="11132" y="16205"/>
                  </a:cubicBezTo>
                  <a:cubicBezTo>
                    <a:pt x="11049" y="16026"/>
                    <a:pt x="10966" y="15836"/>
                    <a:pt x="10894" y="15645"/>
                  </a:cubicBezTo>
                  <a:cubicBezTo>
                    <a:pt x="10775" y="15288"/>
                    <a:pt x="10763" y="15241"/>
                    <a:pt x="11073" y="15086"/>
                  </a:cubicBezTo>
                  <a:cubicBezTo>
                    <a:pt x="11430" y="14919"/>
                    <a:pt x="11787" y="14752"/>
                    <a:pt x="12156" y="14645"/>
                  </a:cubicBezTo>
                  <a:cubicBezTo>
                    <a:pt x="12597" y="14514"/>
                    <a:pt x="12871" y="14217"/>
                    <a:pt x="13085" y="13836"/>
                  </a:cubicBezTo>
                  <a:cubicBezTo>
                    <a:pt x="13276" y="13502"/>
                    <a:pt x="13192" y="13312"/>
                    <a:pt x="12799" y="13276"/>
                  </a:cubicBezTo>
                  <a:cubicBezTo>
                    <a:pt x="12418" y="13240"/>
                    <a:pt x="12025" y="13240"/>
                    <a:pt x="11633" y="13252"/>
                  </a:cubicBezTo>
                  <a:cubicBezTo>
                    <a:pt x="11204" y="13276"/>
                    <a:pt x="10835" y="13145"/>
                    <a:pt x="10537" y="12847"/>
                  </a:cubicBezTo>
                  <a:cubicBezTo>
                    <a:pt x="10263" y="12586"/>
                    <a:pt x="9989" y="12478"/>
                    <a:pt x="9620" y="12669"/>
                  </a:cubicBezTo>
                  <a:cubicBezTo>
                    <a:pt x="9347" y="12824"/>
                    <a:pt x="9025" y="12943"/>
                    <a:pt x="8715" y="13014"/>
                  </a:cubicBezTo>
                  <a:cubicBezTo>
                    <a:pt x="8180" y="13133"/>
                    <a:pt x="7834" y="13455"/>
                    <a:pt x="7561" y="13895"/>
                  </a:cubicBezTo>
                  <a:cubicBezTo>
                    <a:pt x="7132" y="14574"/>
                    <a:pt x="6584" y="15193"/>
                    <a:pt x="6215" y="15919"/>
                  </a:cubicBezTo>
                  <a:cubicBezTo>
                    <a:pt x="6168" y="16015"/>
                    <a:pt x="6120" y="16122"/>
                    <a:pt x="6072" y="16229"/>
                  </a:cubicBezTo>
                  <a:cubicBezTo>
                    <a:pt x="6001" y="16372"/>
                    <a:pt x="6001" y="16503"/>
                    <a:pt x="6168" y="16598"/>
                  </a:cubicBezTo>
                  <a:cubicBezTo>
                    <a:pt x="6251" y="16646"/>
                    <a:pt x="6322" y="16705"/>
                    <a:pt x="6394" y="16777"/>
                  </a:cubicBezTo>
                  <a:cubicBezTo>
                    <a:pt x="6537" y="16884"/>
                    <a:pt x="6691" y="16991"/>
                    <a:pt x="6656" y="17205"/>
                  </a:cubicBezTo>
                  <a:cubicBezTo>
                    <a:pt x="6620" y="17443"/>
                    <a:pt x="6418" y="17491"/>
                    <a:pt x="6227" y="17550"/>
                  </a:cubicBezTo>
                  <a:cubicBezTo>
                    <a:pt x="6096" y="17586"/>
                    <a:pt x="5953" y="17610"/>
                    <a:pt x="5810" y="17646"/>
                  </a:cubicBezTo>
                  <a:cubicBezTo>
                    <a:pt x="5251" y="17753"/>
                    <a:pt x="4679" y="17777"/>
                    <a:pt x="4132" y="17931"/>
                  </a:cubicBezTo>
                  <a:cubicBezTo>
                    <a:pt x="3786" y="18027"/>
                    <a:pt x="3417" y="18158"/>
                    <a:pt x="3262" y="17646"/>
                  </a:cubicBezTo>
                  <a:cubicBezTo>
                    <a:pt x="3239" y="17598"/>
                    <a:pt x="3120" y="17574"/>
                    <a:pt x="3048" y="17539"/>
                  </a:cubicBezTo>
                  <a:cubicBezTo>
                    <a:pt x="2977" y="17503"/>
                    <a:pt x="2881" y="17419"/>
                    <a:pt x="2917" y="17360"/>
                  </a:cubicBezTo>
                  <a:cubicBezTo>
                    <a:pt x="3072" y="17098"/>
                    <a:pt x="2917" y="16753"/>
                    <a:pt x="3096" y="16515"/>
                  </a:cubicBezTo>
                  <a:cubicBezTo>
                    <a:pt x="3251" y="16288"/>
                    <a:pt x="3536" y="16181"/>
                    <a:pt x="3822" y="16181"/>
                  </a:cubicBezTo>
                  <a:cubicBezTo>
                    <a:pt x="4132" y="16169"/>
                    <a:pt x="4334" y="16015"/>
                    <a:pt x="4489" y="15765"/>
                  </a:cubicBezTo>
                  <a:cubicBezTo>
                    <a:pt x="4870" y="15133"/>
                    <a:pt x="5179" y="14479"/>
                    <a:pt x="5298" y="13740"/>
                  </a:cubicBezTo>
                  <a:cubicBezTo>
                    <a:pt x="5382" y="13312"/>
                    <a:pt x="5334" y="13288"/>
                    <a:pt x="4965" y="13050"/>
                  </a:cubicBezTo>
                  <a:cubicBezTo>
                    <a:pt x="4536" y="12776"/>
                    <a:pt x="4096" y="12574"/>
                    <a:pt x="3596" y="12443"/>
                  </a:cubicBezTo>
                  <a:cubicBezTo>
                    <a:pt x="2929" y="12264"/>
                    <a:pt x="2346" y="11907"/>
                    <a:pt x="1917" y="11347"/>
                  </a:cubicBezTo>
                  <a:cubicBezTo>
                    <a:pt x="1738" y="11109"/>
                    <a:pt x="1536" y="10907"/>
                    <a:pt x="1334" y="10692"/>
                  </a:cubicBezTo>
                  <a:cubicBezTo>
                    <a:pt x="965" y="10288"/>
                    <a:pt x="810" y="9799"/>
                    <a:pt x="750" y="9276"/>
                  </a:cubicBezTo>
                  <a:cubicBezTo>
                    <a:pt x="714" y="9014"/>
                    <a:pt x="667" y="8799"/>
                    <a:pt x="381" y="8656"/>
                  </a:cubicBezTo>
                  <a:cubicBezTo>
                    <a:pt x="0" y="8466"/>
                    <a:pt x="24" y="8240"/>
                    <a:pt x="286" y="7906"/>
                  </a:cubicBezTo>
                  <a:cubicBezTo>
                    <a:pt x="441" y="7716"/>
                    <a:pt x="560" y="7549"/>
                    <a:pt x="822" y="7573"/>
                  </a:cubicBezTo>
                  <a:cubicBezTo>
                    <a:pt x="857" y="7585"/>
                    <a:pt x="905" y="7537"/>
                    <a:pt x="929" y="7502"/>
                  </a:cubicBezTo>
                  <a:cubicBezTo>
                    <a:pt x="1179" y="7192"/>
                    <a:pt x="1310" y="7144"/>
                    <a:pt x="1631" y="7240"/>
                  </a:cubicBezTo>
                  <a:cubicBezTo>
                    <a:pt x="2024" y="7359"/>
                    <a:pt x="2143" y="7525"/>
                    <a:pt x="2155" y="7894"/>
                  </a:cubicBezTo>
                  <a:cubicBezTo>
                    <a:pt x="2167" y="8073"/>
                    <a:pt x="2191" y="8264"/>
                    <a:pt x="2155" y="8430"/>
                  </a:cubicBezTo>
                  <a:cubicBezTo>
                    <a:pt x="2048" y="8954"/>
                    <a:pt x="2286" y="9311"/>
                    <a:pt x="2655" y="9621"/>
                  </a:cubicBezTo>
                  <a:cubicBezTo>
                    <a:pt x="2750" y="9692"/>
                    <a:pt x="2798" y="9835"/>
                    <a:pt x="2989" y="9871"/>
                  </a:cubicBezTo>
                  <a:cubicBezTo>
                    <a:pt x="3000" y="9502"/>
                    <a:pt x="3036" y="9157"/>
                    <a:pt x="3060" y="8811"/>
                  </a:cubicBezTo>
                  <a:cubicBezTo>
                    <a:pt x="3108" y="8359"/>
                    <a:pt x="3215" y="7918"/>
                    <a:pt x="3358" y="7490"/>
                  </a:cubicBezTo>
                  <a:cubicBezTo>
                    <a:pt x="3512" y="7073"/>
                    <a:pt x="3560" y="6632"/>
                    <a:pt x="3643" y="6204"/>
                  </a:cubicBezTo>
                  <a:cubicBezTo>
                    <a:pt x="3703" y="5918"/>
                    <a:pt x="3572" y="5704"/>
                    <a:pt x="3358" y="5525"/>
                  </a:cubicBezTo>
                  <a:cubicBezTo>
                    <a:pt x="3167" y="5370"/>
                    <a:pt x="2941" y="5275"/>
                    <a:pt x="2715" y="5180"/>
                  </a:cubicBezTo>
                  <a:cubicBezTo>
                    <a:pt x="2203" y="4977"/>
                    <a:pt x="2024" y="4204"/>
                    <a:pt x="2369" y="3787"/>
                  </a:cubicBezTo>
                  <a:cubicBezTo>
                    <a:pt x="2489" y="3656"/>
                    <a:pt x="2655" y="3656"/>
                    <a:pt x="2834" y="3823"/>
                  </a:cubicBezTo>
                  <a:cubicBezTo>
                    <a:pt x="3012" y="4001"/>
                    <a:pt x="3215" y="4108"/>
                    <a:pt x="3441" y="4204"/>
                  </a:cubicBezTo>
                  <a:cubicBezTo>
                    <a:pt x="3524" y="4239"/>
                    <a:pt x="3608" y="4215"/>
                    <a:pt x="3643" y="4132"/>
                  </a:cubicBezTo>
                  <a:cubicBezTo>
                    <a:pt x="3691" y="4037"/>
                    <a:pt x="3643" y="3942"/>
                    <a:pt x="3572" y="3918"/>
                  </a:cubicBezTo>
                  <a:cubicBezTo>
                    <a:pt x="3215" y="3799"/>
                    <a:pt x="3024" y="3346"/>
                    <a:pt x="2584" y="3382"/>
                  </a:cubicBezTo>
                  <a:cubicBezTo>
                    <a:pt x="2512" y="3382"/>
                    <a:pt x="2441" y="3323"/>
                    <a:pt x="2441" y="3263"/>
                  </a:cubicBezTo>
                  <a:cubicBezTo>
                    <a:pt x="2429" y="2942"/>
                    <a:pt x="2203" y="2751"/>
                    <a:pt x="2048" y="2501"/>
                  </a:cubicBezTo>
                  <a:cubicBezTo>
                    <a:pt x="1869" y="2180"/>
                    <a:pt x="2191" y="1703"/>
                    <a:pt x="2596" y="1632"/>
                  </a:cubicBezTo>
                  <a:cubicBezTo>
                    <a:pt x="2917" y="1572"/>
                    <a:pt x="3203" y="1691"/>
                    <a:pt x="3477" y="1834"/>
                  </a:cubicBezTo>
                  <a:cubicBezTo>
                    <a:pt x="3798" y="1989"/>
                    <a:pt x="4072" y="2072"/>
                    <a:pt x="4441" y="1882"/>
                  </a:cubicBezTo>
                  <a:cubicBezTo>
                    <a:pt x="4739" y="1703"/>
                    <a:pt x="5108" y="1775"/>
                    <a:pt x="5417" y="1953"/>
                  </a:cubicBezTo>
                  <a:cubicBezTo>
                    <a:pt x="5596" y="2060"/>
                    <a:pt x="5727" y="2096"/>
                    <a:pt x="5929" y="1941"/>
                  </a:cubicBezTo>
                  <a:cubicBezTo>
                    <a:pt x="6346" y="1656"/>
                    <a:pt x="6680" y="1751"/>
                    <a:pt x="6918" y="2191"/>
                  </a:cubicBezTo>
                  <a:cubicBezTo>
                    <a:pt x="6977" y="2310"/>
                    <a:pt x="7037" y="2346"/>
                    <a:pt x="7180" y="2358"/>
                  </a:cubicBezTo>
                  <a:cubicBezTo>
                    <a:pt x="7775" y="2418"/>
                    <a:pt x="8108" y="3013"/>
                    <a:pt x="7727" y="3477"/>
                  </a:cubicBezTo>
                  <a:cubicBezTo>
                    <a:pt x="7287" y="4037"/>
                    <a:pt x="7275" y="4620"/>
                    <a:pt x="7311" y="5263"/>
                  </a:cubicBezTo>
                  <a:cubicBezTo>
                    <a:pt x="7346" y="5847"/>
                    <a:pt x="7477" y="6418"/>
                    <a:pt x="7656" y="6978"/>
                  </a:cubicBezTo>
                  <a:cubicBezTo>
                    <a:pt x="7763" y="7323"/>
                    <a:pt x="7977" y="7502"/>
                    <a:pt x="8370" y="7502"/>
                  </a:cubicBezTo>
                  <a:cubicBezTo>
                    <a:pt x="8835" y="7502"/>
                    <a:pt x="9263" y="7442"/>
                    <a:pt x="9704" y="7275"/>
                  </a:cubicBezTo>
                  <a:cubicBezTo>
                    <a:pt x="10335" y="7013"/>
                    <a:pt x="10954" y="6740"/>
                    <a:pt x="11597" y="6501"/>
                  </a:cubicBezTo>
                  <a:cubicBezTo>
                    <a:pt x="12549" y="6156"/>
                    <a:pt x="13526" y="6097"/>
                    <a:pt x="14514" y="6263"/>
                  </a:cubicBezTo>
                  <a:cubicBezTo>
                    <a:pt x="15228" y="6370"/>
                    <a:pt x="15943" y="6382"/>
                    <a:pt x="16645" y="6240"/>
                  </a:cubicBezTo>
                  <a:cubicBezTo>
                    <a:pt x="17490" y="6061"/>
                    <a:pt x="18026" y="5549"/>
                    <a:pt x="18360" y="4787"/>
                  </a:cubicBezTo>
                  <a:cubicBezTo>
                    <a:pt x="18633" y="4192"/>
                    <a:pt x="18157" y="3406"/>
                    <a:pt x="17490" y="3477"/>
                  </a:cubicBezTo>
                  <a:cubicBezTo>
                    <a:pt x="16824" y="3537"/>
                    <a:pt x="16157" y="3501"/>
                    <a:pt x="15526" y="3763"/>
                  </a:cubicBezTo>
                  <a:cubicBezTo>
                    <a:pt x="14561" y="4144"/>
                    <a:pt x="13549" y="4132"/>
                    <a:pt x="12549" y="4049"/>
                  </a:cubicBezTo>
                  <a:cubicBezTo>
                    <a:pt x="11692" y="3977"/>
                    <a:pt x="10966" y="3573"/>
                    <a:pt x="10347" y="3001"/>
                  </a:cubicBezTo>
                  <a:cubicBezTo>
                    <a:pt x="10001" y="2668"/>
                    <a:pt x="9894" y="2215"/>
                    <a:pt x="9954" y="1739"/>
                  </a:cubicBezTo>
                  <a:cubicBezTo>
                    <a:pt x="10061" y="917"/>
                    <a:pt x="10740" y="227"/>
                    <a:pt x="11573" y="72"/>
                  </a:cubicBezTo>
                  <a:cubicBezTo>
                    <a:pt x="11680" y="1"/>
                    <a:pt x="11716" y="72"/>
                    <a:pt x="11752" y="155"/>
                  </a:cubicBezTo>
                  <a:cubicBezTo>
                    <a:pt x="11954" y="370"/>
                    <a:pt x="11918" y="560"/>
                    <a:pt x="11716" y="763"/>
                  </a:cubicBezTo>
                  <a:cubicBezTo>
                    <a:pt x="11597" y="882"/>
                    <a:pt x="11442" y="965"/>
                    <a:pt x="11394" y="1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5"/>
            <p:cNvSpPr/>
            <p:nvPr/>
          </p:nvSpPr>
          <p:spPr>
            <a:xfrm>
              <a:off x="6985680" y="6238935"/>
              <a:ext cx="319205" cy="445935"/>
            </a:xfrm>
            <a:custGeom>
              <a:avLst/>
              <a:gdLst/>
              <a:ahLst/>
              <a:cxnLst/>
              <a:rect l="l" t="t" r="r" b="b"/>
              <a:pathLst>
                <a:path w="2549" h="3561" extrusionOk="0">
                  <a:moveTo>
                    <a:pt x="2084" y="1798"/>
                  </a:moveTo>
                  <a:cubicBezTo>
                    <a:pt x="2167" y="1917"/>
                    <a:pt x="2262" y="2012"/>
                    <a:pt x="2322" y="2119"/>
                  </a:cubicBezTo>
                  <a:cubicBezTo>
                    <a:pt x="2453" y="2405"/>
                    <a:pt x="2465" y="2691"/>
                    <a:pt x="2262" y="2953"/>
                  </a:cubicBezTo>
                  <a:cubicBezTo>
                    <a:pt x="1870" y="3429"/>
                    <a:pt x="869" y="3560"/>
                    <a:pt x="381" y="3191"/>
                  </a:cubicBezTo>
                  <a:cubicBezTo>
                    <a:pt x="298" y="3120"/>
                    <a:pt x="215" y="3036"/>
                    <a:pt x="155" y="2941"/>
                  </a:cubicBezTo>
                  <a:cubicBezTo>
                    <a:pt x="84" y="2846"/>
                    <a:pt x="60" y="2727"/>
                    <a:pt x="155" y="2631"/>
                  </a:cubicBezTo>
                  <a:cubicBezTo>
                    <a:pt x="250" y="2548"/>
                    <a:pt x="369" y="2548"/>
                    <a:pt x="477" y="2584"/>
                  </a:cubicBezTo>
                  <a:cubicBezTo>
                    <a:pt x="524" y="2608"/>
                    <a:pt x="584" y="2655"/>
                    <a:pt x="619" y="2715"/>
                  </a:cubicBezTo>
                  <a:cubicBezTo>
                    <a:pt x="727" y="2917"/>
                    <a:pt x="869" y="2929"/>
                    <a:pt x="1072" y="2858"/>
                  </a:cubicBezTo>
                  <a:cubicBezTo>
                    <a:pt x="1286" y="2786"/>
                    <a:pt x="1441" y="2667"/>
                    <a:pt x="1512" y="2441"/>
                  </a:cubicBezTo>
                  <a:cubicBezTo>
                    <a:pt x="1560" y="2238"/>
                    <a:pt x="1441" y="2060"/>
                    <a:pt x="1203" y="1965"/>
                  </a:cubicBezTo>
                  <a:cubicBezTo>
                    <a:pt x="1048" y="1905"/>
                    <a:pt x="893" y="1881"/>
                    <a:pt x="738" y="1822"/>
                  </a:cubicBezTo>
                  <a:cubicBezTo>
                    <a:pt x="679" y="1798"/>
                    <a:pt x="631" y="1738"/>
                    <a:pt x="643" y="1667"/>
                  </a:cubicBezTo>
                  <a:cubicBezTo>
                    <a:pt x="643" y="1596"/>
                    <a:pt x="703" y="1560"/>
                    <a:pt x="774" y="1560"/>
                  </a:cubicBezTo>
                  <a:cubicBezTo>
                    <a:pt x="893" y="1548"/>
                    <a:pt x="1024" y="1560"/>
                    <a:pt x="1155" y="1548"/>
                  </a:cubicBezTo>
                  <a:cubicBezTo>
                    <a:pt x="1358" y="1536"/>
                    <a:pt x="1572" y="1500"/>
                    <a:pt x="1620" y="1274"/>
                  </a:cubicBezTo>
                  <a:cubicBezTo>
                    <a:pt x="1655" y="1095"/>
                    <a:pt x="1584" y="917"/>
                    <a:pt x="1417" y="810"/>
                  </a:cubicBezTo>
                  <a:cubicBezTo>
                    <a:pt x="1227" y="691"/>
                    <a:pt x="1024" y="679"/>
                    <a:pt x="822" y="834"/>
                  </a:cubicBezTo>
                  <a:cubicBezTo>
                    <a:pt x="786" y="857"/>
                    <a:pt x="750" y="893"/>
                    <a:pt x="727" y="941"/>
                  </a:cubicBezTo>
                  <a:cubicBezTo>
                    <a:pt x="608" y="1131"/>
                    <a:pt x="417" y="1095"/>
                    <a:pt x="250" y="1072"/>
                  </a:cubicBezTo>
                  <a:cubicBezTo>
                    <a:pt x="72" y="1036"/>
                    <a:pt x="0" y="929"/>
                    <a:pt x="72" y="750"/>
                  </a:cubicBezTo>
                  <a:cubicBezTo>
                    <a:pt x="215" y="357"/>
                    <a:pt x="715" y="0"/>
                    <a:pt x="1131" y="24"/>
                  </a:cubicBezTo>
                  <a:cubicBezTo>
                    <a:pt x="1560" y="48"/>
                    <a:pt x="1977" y="107"/>
                    <a:pt x="2251" y="500"/>
                  </a:cubicBezTo>
                  <a:cubicBezTo>
                    <a:pt x="2548" y="953"/>
                    <a:pt x="2513" y="1274"/>
                    <a:pt x="2084" y="1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5"/>
            <p:cNvSpPr/>
            <p:nvPr/>
          </p:nvSpPr>
          <p:spPr>
            <a:xfrm>
              <a:off x="9002942" y="4023315"/>
              <a:ext cx="168556" cy="184961"/>
            </a:xfrm>
            <a:custGeom>
              <a:avLst/>
              <a:gdLst/>
              <a:ahLst/>
              <a:cxnLst/>
              <a:rect l="l" t="t" r="r" b="b"/>
              <a:pathLst>
                <a:path w="1346" h="1477" extrusionOk="0">
                  <a:moveTo>
                    <a:pt x="1346" y="560"/>
                  </a:moveTo>
                  <a:cubicBezTo>
                    <a:pt x="1322" y="762"/>
                    <a:pt x="1298" y="989"/>
                    <a:pt x="1263" y="1203"/>
                  </a:cubicBezTo>
                  <a:cubicBezTo>
                    <a:pt x="1263" y="1286"/>
                    <a:pt x="1239" y="1382"/>
                    <a:pt x="1143" y="1382"/>
                  </a:cubicBezTo>
                  <a:cubicBezTo>
                    <a:pt x="1012" y="1393"/>
                    <a:pt x="977" y="1298"/>
                    <a:pt x="965" y="1191"/>
                  </a:cubicBezTo>
                  <a:cubicBezTo>
                    <a:pt x="953" y="1048"/>
                    <a:pt x="965" y="905"/>
                    <a:pt x="953" y="762"/>
                  </a:cubicBezTo>
                  <a:cubicBezTo>
                    <a:pt x="953" y="560"/>
                    <a:pt x="822" y="512"/>
                    <a:pt x="655" y="560"/>
                  </a:cubicBezTo>
                  <a:cubicBezTo>
                    <a:pt x="596" y="584"/>
                    <a:pt x="536" y="631"/>
                    <a:pt x="524" y="691"/>
                  </a:cubicBezTo>
                  <a:cubicBezTo>
                    <a:pt x="489" y="786"/>
                    <a:pt x="560" y="822"/>
                    <a:pt x="655" y="846"/>
                  </a:cubicBezTo>
                  <a:cubicBezTo>
                    <a:pt x="739" y="870"/>
                    <a:pt x="858" y="881"/>
                    <a:pt x="846" y="1012"/>
                  </a:cubicBezTo>
                  <a:cubicBezTo>
                    <a:pt x="846" y="1120"/>
                    <a:pt x="739" y="1108"/>
                    <a:pt x="667" y="1120"/>
                  </a:cubicBezTo>
                  <a:cubicBezTo>
                    <a:pt x="560" y="1132"/>
                    <a:pt x="536" y="1191"/>
                    <a:pt x="560" y="1286"/>
                  </a:cubicBezTo>
                  <a:cubicBezTo>
                    <a:pt x="584" y="1370"/>
                    <a:pt x="560" y="1453"/>
                    <a:pt x="465" y="1465"/>
                  </a:cubicBezTo>
                  <a:cubicBezTo>
                    <a:pt x="370" y="1477"/>
                    <a:pt x="322" y="1405"/>
                    <a:pt x="274" y="1334"/>
                  </a:cubicBezTo>
                  <a:cubicBezTo>
                    <a:pt x="0" y="846"/>
                    <a:pt x="215" y="334"/>
                    <a:pt x="751" y="227"/>
                  </a:cubicBezTo>
                  <a:cubicBezTo>
                    <a:pt x="834" y="215"/>
                    <a:pt x="905" y="215"/>
                    <a:pt x="989" y="179"/>
                  </a:cubicBezTo>
                  <a:cubicBezTo>
                    <a:pt x="1334" y="0"/>
                    <a:pt x="1346" y="12"/>
                    <a:pt x="1346" y="3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5"/>
            <p:cNvSpPr/>
            <p:nvPr/>
          </p:nvSpPr>
          <p:spPr>
            <a:xfrm>
              <a:off x="9462145" y="4051616"/>
              <a:ext cx="153654" cy="168681"/>
            </a:xfrm>
            <a:custGeom>
              <a:avLst/>
              <a:gdLst/>
              <a:ahLst/>
              <a:cxnLst/>
              <a:rect l="l" t="t" r="r" b="b"/>
              <a:pathLst>
                <a:path w="1227" h="1347" extrusionOk="0">
                  <a:moveTo>
                    <a:pt x="822" y="405"/>
                  </a:moveTo>
                  <a:cubicBezTo>
                    <a:pt x="810" y="394"/>
                    <a:pt x="810" y="310"/>
                    <a:pt x="798" y="227"/>
                  </a:cubicBezTo>
                  <a:cubicBezTo>
                    <a:pt x="798" y="132"/>
                    <a:pt x="822" y="36"/>
                    <a:pt x="941" y="24"/>
                  </a:cubicBezTo>
                  <a:cubicBezTo>
                    <a:pt x="1060" y="13"/>
                    <a:pt x="1144" y="84"/>
                    <a:pt x="1155" y="191"/>
                  </a:cubicBezTo>
                  <a:cubicBezTo>
                    <a:pt x="1203" y="489"/>
                    <a:pt x="1227" y="798"/>
                    <a:pt x="1108" y="1096"/>
                  </a:cubicBezTo>
                  <a:cubicBezTo>
                    <a:pt x="1060" y="1215"/>
                    <a:pt x="977" y="1263"/>
                    <a:pt x="846" y="1287"/>
                  </a:cubicBezTo>
                  <a:cubicBezTo>
                    <a:pt x="453" y="1346"/>
                    <a:pt x="143" y="1096"/>
                    <a:pt x="108" y="691"/>
                  </a:cubicBezTo>
                  <a:cubicBezTo>
                    <a:pt x="108" y="620"/>
                    <a:pt x="72" y="536"/>
                    <a:pt x="60" y="465"/>
                  </a:cubicBezTo>
                  <a:cubicBezTo>
                    <a:pt x="1" y="191"/>
                    <a:pt x="215" y="1"/>
                    <a:pt x="477" y="72"/>
                  </a:cubicBezTo>
                  <a:cubicBezTo>
                    <a:pt x="524" y="84"/>
                    <a:pt x="560" y="132"/>
                    <a:pt x="596" y="155"/>
                  </a:cubicBezTo>
                  <a:cubicBezTo>
                    <a:pt x="358" y="310"/>
                    <a:pt x="751" y="560"/>
                    <a:pt x="513" y="715"/>
                  </a:cubicBezTo>
                  <a:cubicBezTo>
                    <a:pt x="441" y="763"/>
                    <a:pt x="405" y="846"/>
                    <a:pt x="501" y="906"/>
                  </a:cubicBezTo>
                  <a:cubicBezTo>
                    <a:pt x="572" y="953"/>
                    <a:pt x="644" y="989"/>
                    <a:pt x="727" y="965"/>
                  </a:cubicBezTo>
                  <a:cubicBezTo>
                    <a:pt x="810" y="941"/>
                    <a:pt x="810" y="870"/>
                    <a:pt x="810" y="810"/>
                  </a:cubicBezTo>
                  <a:cubicBezTo>
                    <a:pt x="822" y="703"/>
                    <a:pt x="822" y="584"/>
                    <a:pt x="822" y="4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5"/>
            <p:cNvSpPr/>
            <p:nvPr/>
          </p:nvSpPr>
          <p:spPr>
            <a:xfrm>
              <a:off x="9174376" y="6553503"/>
              <a:ext cx="375933" cy="56728"/>
            </a:xfrm>
            <a:custGeom>
              <a:avLst/>
              <a:gdLst/>
              <a:ahLst/>
              <a:cxnLst/>
              <a:rect l="l" t="t" r="r" b="b"/>
              <a:pathLst>
                <a:path w="3002" h="453" extrusionOk="0">
                  <a:moveTo>
                    <a:pt x="1" y="155"/>
                  </a:moveTo>
                  <a:cubicBezTo>
                    <a:pt x="382" y="119"/>
                    <a:pt x="715" y="72"/>
                    <a:pt x="1048" y="60"/>
                  </a:cubicBezTo>
                  <a:cubicBezTo>
                    <a:pt x="1537" y="36"/>
                    <a:pt x="2013" y="24"/>
                    <a:pt x="2501" y="12"/>
                  </a:cubicBezTo>
                  <a:cubicBezTo>
                    <a:pt x="2632" y="12"/>
                    <a:pt x="2763" y="0"/>
                    <a:pt x="2882" y="36"/>
                  </a:cubicBezTo>
                  <a:cubicBezTo>
                    <a:pt x="3001" y="72"/>
                    <a:pt x="3001" y="179"/>
                    <a:pt x="2906" y="262"/>
                  </a:cubicBezTo>
                  <a:cubicBezTo>
                    <a:pt x="2858" y="298"/>
                    <a:pt x="2799" y="322"/>
                    <a:pt x="2727" y="322"/>
                  </a:cubicBezTo>
                  <a:cubicBezTo>
                    <a:pt x="1977" y="393"/>
                    <a:pt x="1215" y="453"/>
                    <a:pt x="453" y="405"/>
                  </a:cubicBezTo>
                  <a:cubicBezTo>
                    <a:pt x="310" y="393"/>
                    <a:pt x="132" y="417"/>
                    <a:pt x="1"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5"/>
            <p:cNvSpPr/>
            <p:nvPr/>
          </p:nvSpPr>
          <p:spPr>
            <a:xfrm>
              <a:off x="8837393" y="4048611"/>
              <a:ext cx="152277" cy="174567"/>
            </a:xfrm>
            <a:custGeom>
              <a:avLst/>
              <a:gdLst/>
              <a:ahLst/>
              <a:cxnLst/>
              <a:rect l="l" t="t" r="r" b="b"/>
              <a:pathLst>
                <a:path w="1216" h="1394" extrusionOk="0">
                  <a:moveTo>
                    <a:pt x="834" y="382"/>
                  </a:moveTo>
                  <a:cubicBezTo>
                    <a:pt x="525" y="513"/>
                    <a:pt x="394" y="679"/>
                    <a:pt x="406" y="965"/>
                  </a:cubicBezTo>
                  <a:cubicBezTo>
                    <a:pt x="418" y="1084"/>
                    <a:pt x="394" y="1215"/>
                    <a:pt x="239" y="1215"/>
                  </a:cubicBezTo>
                  <a:cubicBezTo>
                    <a:pt x="96" y="1215"/>
                    <a:pt x="60" y="1096"/>
                    <a:pt x="48" y="977"/>
                  </a:cubicBezTo>
                  <a:cubicBezTo>
                    <a:pt x="37" y="810"/>
                    <a:pt x="25" y="644"/>
                    <a:pt x="37" y="489"/>
                  </a:cubicBezTo>
                  <a:cubicBezTo>
                    <a:pt x="48" y="298"/>
                    <a:pt x="1" y="13"/>
                    <a:pt x="346" y="263"/>
                  </a:cubicBezTo>
                  <a:cubicBezTo>
                    <a:pt x="453" y="346"/>
                    <a:pt x="513" y="215"/>
                    <a:pt x="584" y="168"/>
                  </a:cubicBezTo>
                  <a:cubicBezTo>
                    <a:pt x="894" y="1"/>
                    <a:pt x="1061" y="72"/>
                    <a:pt x="1156" y="429"/>
                  </a:cubicBezTo>
                  <a:cubicBezTo>
                    <a:pt x="1215" y="679"/>
                    <a:pt x="1191" y="941"/>
                    <a:pt x="1180" y="1191"/>
                  </a:cubicBezTo>
                  <a:cubicBezTo>
                    <a:pt x="1180" y="1299"/>
                    <a:pt x="1120" y="1394"/>
                    <a:pt x="1001" y="1382"/>
                  </a:cubicBezTo>
                  <a:cubicBezTo>
                    <a:pt x="882" y="1370"/>
                    <a:pt x="834" y="1287"/>
                    <a:pt x="834" y="1180"/>
                  </a:cubicBezTo>
                  <a:cubicBezTo>
                    <a:pt x="834" y="930"/>
                    <a:pt x="834" y="679"/>
                    <a:pt x="834" y="3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5"/>
            <p:cNvSpPr/>
            <p:nvPr/>
          </p:nvSpPr>
          <p:spPr>
            <a:xfrm>
              <a:off x="9302607" y="4066518"/>
              <a:ext cx="150774" cy="159665"/>
            </a:xfrm>
            <a:custGeom>
              <a:avLst/>
              <a:gdLst/>
              <a:ahLst/>
              <a:cxnLst/>
              <a:rect l="l" t="t" r="r" b="b"/>
              <a:pathLst>
                <a:path w="1204" h="1275" extrusionOk="0">
                  <a:moveTo>
                    <a:pt x="13" y="656"/>
                  </a:moveTo>
                  <a:cubicBezTo>
                    <a:pt x="13" y="536"/>
                    <a:pt x="13" y="429"/>
                    <a:pt x="13" y="310"/>
                  </a:cubicBezTo>
                  <a:cubicBezTo>
                    <a:pt x="24" y="167"/>
                    <a:pt x="60" y="36"/>
                    <a:pt x="239" y="108"/>
                  </a:cubicBezTo>
                  <a:cubicBezTo>
                    <a:pt x="346" y="155"/>
                    <a:pt x="429" y="120"/>
                    <a:pt x="513" y="96"/>
                  </a:cubicBezTo>
                  <a:cubicBezTo>
                    <a:pt x="858" y="1"/>
                    <a:pt x="977" y="72"/>
                    <a:pt x="1120" y="382"/>
                  </a:cubicBezTo>
                  <a:cubicBezTo>
                    <a:pt x="1203" y="584"/>
                    <a:pt x="1203" y="787"/>
                    <a:pt x="1167" y="1001"/>
                  </a:cubicBezTo>
                  <a:cubicBezTo>
                    <a:pt x="1156" y="1084"/>
                    <a:pt x="1096" y="1144"/>
                    <a:pt x="1001" y="1144"/>
                  </a:cubicBezTo>
                  <a:cubicBezTo>
                    <a:pt x="905" y="1144"/>
                    <a:pt x="858" y="1072"/>
                    <a:pt x="846" y="989"/>
                  </a:cubicBezTo>
                  <a:cubicBezTo>
                    <a:pt x="834" y="858"/>
                    <a:pt x="834" y="727"/>
                    <a:pt x="822" y="596"/>
                  </a:cubicBezTo>
                  <a:cubicBezTo>
                    <a:pt x="810" y="525"/>
                    <a:pt x="798" y="429"/>
                    <a:pt x="703" y="417"/>
                  </a:cubicBezTo>
                  <a:cubicBezTo>
                    <a:pt x="608" y="406"/>
                    <a:pt x="548" y="465"/>
                    <a:pt x="513" y="536"/>
                  </a:cubicBezTo>
                  <a:cubicBezTo>
                    <a:pt x="417" y="691"/>
                    <a:pt x="334" y="846"/>
                    <a:pt x="334" y="1025"/>
                  </a:cubicBezTo>
                  <a:cubicBezTo>
                    <a:pt x="334" y="1156"/>
                    <a:pt x="298" y="1275"/>
                    <a:pt x="155" y="1263"/>
                  </a:cubicBezTo>
                  <a:cubicBezTo>
                    <a:pt x="1" y="1239"/>
                    <a:pt x="13" y="1096"/>
                    <a:pt x="13" y="989"/>
                  </a:cubicBezTo>
                  <a:cubicBezTo>
                    <a:pt x="13" y="882"/>
                    <a:pt x="13" y="763"/>
                    <a:pt x="13" y="656"/>
                  </a:cubicBezTo>
                  <a:cubicBezTo>
                    <a:pt x="13" y="656"/>
                    <a:pt x="13" y="656"/>
                    <a:pt x="13"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5"/>
            <p:cNvSpPr/>
            <p:nvPr/>
          </p:nvSpPr>
          <p:spPr>
            <a:xfrm>
              <a:off x="6997576" y="4015801"/>
              <a:ext cx="293909" cy="50842"/>
            </a:xfrm>
            <a:custGeom>
              <a:avLst/>
              <a:gdLst/>
              <a:ahLst/>
              <a:cxnLst/>
              <a:rect l="l" t="t" r="r" b="b"/>
              <a:pathLst>
                <a:path w="2347" h="406" extrusionOk="0">
                  <a:moveTo>
                    <a:pt x="1144" y="37"/>
                  </a:moveTo>
                  <a:cubicBezTo>
                    <a:pt x="1453" y="37"/>
                    <a:pt x="1763" y="37"/>
                    <a:pt x="2072" y="37"/>
                  </a:cubicBezTo>
                  <a:cubicBezTo>
                    <a:pt x="2203" y="37"/>
                    <a:pt x="2346" y="72"/>
                    <a:pt x="2346" y="251"/>
                  </a:cubicBezTo>
                  <a:cubicBezTo>
                    <a:pt x="2334" y="394"/>
                    <a:pt x="2203" y="406"/>
                    <a:pt x="2084" y="406"/>
                  </a:cubicBezTo>
                  <a:cubicBezTo>
                    <a:pt x="1560" y="406"/>
                    <a:pt x="1048" y="394"/>
                    <a:pt x="524" y="382"/>
                  </a:cubicBezTo>
                  <a:cubicBezTo>
                    <a:pt x="417" y="382"/>
                    <a:pt x="310" y="334"/>
                    <a:pt x="191" y="310"/>
                  </a:cubicBezTo>
                  <a:cubicBezTo>
                    <a:pt x="96" y="287"/>
                    <a:pt x="1" y="239"/>
                    <a:pt x="1" y="132"/>
                  </a:cubicBezTo>
                  <a:cubicBezTo>
                    <a:pt x="12" y="1"/>
                    <a:pt x="132" y="1"/>
                    <a:pt x="227" y="1"/>
                  </a:cubicBezTo>
                  <a:cubicBezTo>
                    <a:pt x="536" y="1"/>
                    <a:pt x="834" y="1"/>
                    <a:pt x="1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5"/>
            <p:cNvSpPr/>
            <p:nvPr/>
          </p:nvSpPr>
          <p:spPr>
            <a:xfrm>
              <a:off x="8282768" y="4027823"/>
              <a:ext cx="147768" cy="183458"/>
            </a:xfrm>
            <a:custGeom>
              <a:avLst/>
              <a:gdLst/>
              <a:ahLst/>
              <a:cxnLst/>
              <a:rect l="l" t="t" r="r" b="b"/>
              <a:pathLst>
                <a:path w="1180" h="1465" extrusionOk="0">
                  <a:moveTo>
                    <a:pt x="132" y="286"/>
                  </a:moveTo>
                  <a:cubicBezTo>
                    <a:pt x="417" y="488"/>
                    <a:pt x="286" y="762"/>
                    <a:pt x="441" y="976"/>
                  </a:cubicBezTo>
                  <a:cubicBezTo>
                    <a:pt x="644" y="857"/>
                    <a:pt x="644" y="667"/>
                    <a:pt x="667" y="476"/>
                  </a:cubicBezTo>
                  <a:cubicBezTo>
                    <a:pt x="691" y="298"/>
                    <a:pt x="679" y="0"/>
                    <a:pt x="929" y="36"/>
                  </a:cubicBezTo>
                  <a:cubicBezTo>
                    <a:pt x="1179" y="72"/>
                    <a:pt x="1048" y="357"/>
                    <a:pt x="1048" y="536"/>
                  </a:cubicBezTo>
                  <a:cubicBezTo>
                    <a:pt x="1037" y="774"/>
                    <a:pt x="953" y="1012"/>
                    <a:pt x="798" y="1215"/>
                  </a:cubicBezTo>
                  <a:cubicBezTo>
                    <a:pt x="608" y="1465"/>
                    <a:pt x="346" y="1441"/>
                    <a:pt x="167" y="1167"/>
                  </a:cubicBezTo>
                  <a:cubicBezTo>
                    <a:pt x="1" y="905"/>
                    <a:pt x="48" y="619"/>
                    <a:pt x="132" y="2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5"/>
            <p:cNvSpPr/>
            <p:nvPr/>
          </p:nvSpPr>
          <p:spPr>
            <a:xfrm>
              <a:off x="8567532" y="4245466"/>
              <a:ext cx="116462" cy="159665"/>
            </a:xfrm>
            <a:custGeom>
              <a:avLst/>
              <a:gdLst/>
              <a:ahLst/>
              <a:cxnLst/>
              <a:rect l="l" t="t" r="r" b="b"/>
              <a:pathLst>
                <a:path w="930" h="1275" extrusionOk="0">
                  <a:moveTo>
                    <a:pt x="465" y="381"/>
                  </a:moveTo>
                  <a:cubicBezTo>
                    <a:pt x="608" y="322"/>
                    <a:pt x="453" y="0"/>
                    <a:pt x="691" y="48"/>
                  </a:cubicBezTo>
                  <a:cubicBezTo>
                    <a:pt x="894" y="84"/>
                    <a:pt x="822" y="310"/>
                    <a:pt x="834" y="453"/>
                  </a:cubicBezTo>
                  <a:cubicBezTo>
                    <a:pt x="846" y="620"/>
                    <a:pt x="870" y="774"/>
                    <a:pt x="906" y="929"/>
                  </a:cubicBezTo>
                  <a:cubicBezTo>
                    <a:pt x="930" y="1060"/>
                    <a:pt x="930" y="1215"/>
                    <a:pt x="775" y="1251"/>
                  </a:cubicBezTo>
                  <a:cubicBezTo>
                    <a:pt x="632" y="1274"/>
                    <a:pt x="596" y="1143"/>
                    <a:pt x="560" y="1036"/>
                  </a:cubicBezTo>
                  <a:cubicBezTo>
                    <a:pt x="537" y="941"/>
                    <a:pt x="549" y="834"/>
                    <a:pt x="465" y="762"/>
                  </a:cubicBezTo>
                  <a:cubicBezTo>
                    <a:pt x="441" y="774"/>
                    <a:pt x="406" y="786"/>
                    <a:pt x="382" y="798"/>
                  </a:cubicBezTo>
                  <a:cubicBezTo>
                    <a:pt x="310" y="893"/>
                    <a:pt x="406" y="1108"/>
                    <a:pt x="203" y="1084"/>
                  </a:cubicBezTo>
                  <a:cubicBezTo>
                    <a:pt x="1" y="1072"/>
                    <a:pt x="48" y="882"/>
                    <a:pt x="48" y="739"/>
                  </a:cubicBezTo>
                  <a:cubicBezTo>
                    <a:pt x="37" y="620"/>
                    <a:pt x="37" y="489"/>
                    <a:pt x="48" y="358"/>
                  </a:cubicBezTo>
                  <a:cubicBezTo>
                    <a:pt x="48" y="286"/>
                    <a:pt x="37" y="191"/>
                    <a:pt x="132" y="155"/>
                  </a:cubicBezTo>
                  <a:cubicBezTo>
                    <a:pt x="227" y="131"/>
                    <a:pt x="287" y="203"/>
                    <a:pt x="322" y="274"/>
                  </a:cubicBezTo>
                  <a:cubicBezTo>
                    <a:pt x="358" y="322"/>
                    <a:pt x="370" y="393"/>
                    <a:pt x="465" y="3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5"/>
            <p:cNvSpPr/>
            <p:nvPr/>
          </p:nvSpPr>
          <p:spPr>
            <a:xfrm>
              <a:off x="9177381" y="3975604"/>
              <a:ext cx="91040" cy="220776"/>
            </a:xfrm>
            <a:custGeom>
              <a:avLst/>
              <a:gdLst/>
              <a:ahLst/>
              <a:cxnLst/>
              <a:rect l="l" t="t" r="r" b="b"/>
              <a:pathLst>
                <a:path w="727" h="1763" extrusionOk="0">
                  <a:moveTo>
                    <a:pt x="727" y="1036"/>
                  </a:moveTo>
                  <a:cubicBezTo>
                    <a:pt x="727" y="1191"/>
                    <a:pt x="727" y="1358"/>
                    <a:pt x="715" y="1513"/>
                  </a:cubicBezTo>
                  <a:cubicBezTo>
                    <a:pt x="715" y="1632"/>
                    <a:pt x="691" y="1763"/>
                    <a:pt x="548" y="1763"/>
                  </a:cubicBezTo>
                  <a:cubicBezTo>
                    <a:pt x="405" y="1763"/>
                    <a:pt x="358" y="1655"/>
                    <a:pt x="358" y="1524"/>
                  </a:cubicBezTo>
                  <a:cubicBezTo>
                    <a:pt x="346" y="1298"/>
                    <a:pt x="358" y="1072"/>
                    <a:pt x="346" y="846"/>
                  </a:cubicBezTo>
                  <a:cubicBezTo>
                    <a:pt x="334" y="631"/>
                    <a:pt x="405" y="405"/>
                    <a:pt x="120" y="274"/>
                  </a:cubicBezTo>
                  <a:cubicBezTo>
                    <a:pt x="0" y="227"/>
                    <a:pt x="72" y="72"/>
                    <a:pt x="215" y="48"/>
                  </a:cubicBezTo>
                  <a:cubicBezTo>
                    <a:pt x="453" y="0"/>
                    <a:pt x="632" y="143"/>
                    <a:pt x="703" y="405"/>
                  </a:cubicBezTo>
                  <a:cubicBezTo>
                    <a:pt x="703" y="429"/>
                    <a:pt x="715" y="465"/>
                    <a:pt x="715" y="500"/>
                  </a:cubicBezTo>
                  <a:cubicBezTo>
                    <a:pt x="715" y="679"/>
                    <a:pt x="715" y="858"/>
                    <a:pt x="715"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5"/>
            <p:cNvSpPr/>
            <p:nvPr/>
          </p:nvSpPr>
          <p:spPr>
            <a:xfrm>
              <a:off x="8460213" y="4062010"/>
              <a:ext cx="128358" cy="135872"/>
            </a:xfrm>
            <a:custGeom>
              <a:avLst/>
              <a:gdLst/>
              <a:ahLst/>
              <a:cxnLst/>
              <a:rect l="l" t="t" r="r" b="b"/>
              <a:pathLst>
                <a:path w="1025" h="1085" extrusionOk="0">
                  <a:moveTo>
                    <a:pt x="382" y="1084"/>
                  </a:moveTo>
                  <a:cubicBezTo>
                    <a:pt x="322" y="1061"/>
                    <a:pt x="263" y="1025"/>
                    <a:pt x="203" y="1001"/>
                  </a:cubicBezTo>
                  <a:cubicBezTo>
                    <a:pt x="215" y="918"/>
                    <a:pt x="227" y="846"/>
                    <a:pt x="322" y="823"/>
                  </a:cubicBezTo>
                  <a:cubicBezTo>
                    <a:pt x="465" y="799"/>
                    <a:pt x="620" y="834"/>
                    <a:pt x="774" y="763"/>
                  </a:cubicBezTo>
                  <a:cubicBezTo>
                    <a:pt x="679" y="537"/>
                    <a:pt x="465" y="572"/>
                    <a:pt x="298" y="537"/>
                  </a:cubicBezTo>
                  <a:cubicBezTo>
                    <a:pt x="108" y="489"/>
                    <a:pt x="1" y="406"/>
                    <a:pt x="24" y="203"/>
                  </a:cubicBezTo>
                  <a:cubicBezTo>
                    <a:pt x="48" y="1"/>
                    <a:pt x="215" y="13"/>
                    <a:pt x="358" y="13"/>
                  </a:cubicBezTo>
                  <a:cubicBezTo>
                    <a:pt x="501" y="13"/>
                    <a:pt x="644" y="13"/>
                    <a:pt x="786" y="25"/>
                  </a:cubicBezTo>
                  <a:cubicBezTo>
                    <a:pt x="858" y="25"/>
                    <a:pt x="965" y="84"/>
                    <a:pt x="941" y="108"/>
                  </a:cubicBezTo>
                  <a:cubicBezTo>
                    <a:pt x="774" y="334"/>
                    <a:pt x="1025" y="489"/>
                    <a:pt x="1025" y="680"/>
                  </a:cubicBezTo>
                  <a:cubicBezTo>
                    <a:pt x="1013" y="870"/>
                    <a:pt x="953" y="989"/>
                    <a:pt x="751" y="1013"/>
                  </a:cubicBezTo>
                  <a:cubicBezTo>
                    <a:pt x="620" y="1025"/>
                    <a:pt x="489" y="989"/>
                    <a:pt x="382"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5"/>
            <p:cNvSpPr/>
            <p:nvPr/>
          </p:nvSpPr>
          <p:spPr>
            <a:xfrm>
              <a:off x="9193786" y="4246968"/>
              <a:ext cx="111953" cy="153654"/>
            </a:xfrm>
            <a:custGeom>
              <a:avLst/>
              <a:gdLst/>
              <a:ahLst/>
              <a:cxnLst/>
              <a:rect l="l" t="t" r="r" b="b"/>
              <a:pathLst>
                <a:path w="894" h="1227" extrusionOk="0">
                  <a:moveTo>
                    <a:pt x="24" y="941"/>
                  </a:moveTo>
                  <a:cubicBezTo>
                    <a:pt x="96" y="703"/>
                    <a:pt x="143" y="453"/>
                    <a:pt x="239" y="203"/>
                  </a:cubicBezTo>
                  <a:cubicBezTo>
                    <a:pt x="310" y="12"/>
                    <a:pt x="489" y="0"/>
                    <a:pt x="608" y="167"/>
                  </a:cubicBezTo>
                  <a:cubicBezTo>
                    <a:pt x="798" y="441"/>
                    <a:pt x="822" y="774"/>
                    <a:pt x="882" y="1084"/>
                  </a:cubicBezTo>
                  <a:cubicBezTo>
                    <a:pt x="893" y="1179"/>
                    <a:pt x="751" y="1227"/>
                    <a:pt x="703" y="1167"/>
                  </a:cubicBezTo>
                  <a:cubicBezTo>
                    <a:pt x="524" y="941"/>
                    <a:pt x="370" y="822"/>
                    <a:pt x="179" y="1155"/>
                  </a:cubicBezTo>
                  <a:cubicBezTo>
                    <a:pt x="167" y="1167"/>
                    <a:pt x="120" y="1167"/>
                    <a:pt x="96" y="1155"/>
                  </a:cubicBezTo>
                  <a:cubicBezTo>
                    <a:pt x="0" y="1120"/>
                    <a:pt x="36" y="1024"/>
                    <a:pt x="24"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5"/>
            <p:cNvSpPr/>
            <p:nvPr/>
          </p:nvSpPr>
          <p:spPr>
            <a:xfrm>
              <a:off x="8734583" y="4254357"/>
              <a:ext cx="125353" cy="137375"/>
            </a:xfrm>
            <a:custGeom>
              <a:avLst/>
              <a:gdLst/>
              <a:ahLst/>
              <a:cxnLst/>
              <a:rect l="l" t="t" r="r" b="b"/>
              <a:pathLst>
                <a:path w="1001" h="1097" extrusionOk="0">
                  <a:moveTo>
                    <a:pt x="1000" y="858"/>
                  </a:moveTo>
                  <a:cubicBezTo>
                    <a:pt x="989" y="989"/>
                    <a:pt x="905" y="1096"/>
                    <a:pt x="786" y="989"/>
                  </a:cubicBezTo>
                  <a:cubicBezTo>
                    <a:pt x="584" y="787"/>
                    <a:pt x="417" y="775"/>
                    <a:pt x="215" y="989"/>
                  </a:cubicBezTo>
                  <a:cubicBezTo>
                    <a:pt x="131" y="1072"/>
                    <a:pt x="0" y="1013"/>
                    <a:pt x="24" y="894"/>
                  </a:cubicBezTo>
                  <a:cubicBezTo>
                    <a:pt x="72" y="656"/>
                    <a:pt x="131" y="418"/>
                    <a:pt x="262" y="215"/>
                  </a:cubicBezTo>
                  <a:cubicBezTo>
                    <a:pt x="405" y="13"/>
                    <a:pt x="584" y="1"/>
                    <a:pt x="750" y="179"/>
                  </a:cubicBezTo>
                  <a:cubicBezTo>
                    <a:pt x="929" y="370"/>
                    <a:pt x="941" y="620"/>
                    <a:pt x="100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5"/>
            <p:cNvSpPr/>
            <p:nvPr/>
          </p:nvSpPr>
          <p:spPr>
            <a:xfrm>
              <a:off x="9539659" y="4270761"/>
              <a:ext cx="97051" cy="132866"/>
            </a:xfrm>
            <a:custGeom>
              <a:avLst/>
              <a:gdLst/>
              <a:ahLst/>
              <a:cxnLst/>
              <a:rect l="l" t="t" r="r" b="b"/>
              <a:pathLst>
                <a:path w="775" h="1061" extrusionOk="0">
                  <a:moveTo>
                    <a:pt x="72" y="441"/>
                  </a:moveTo>
                  <a:cubicBezTo>
                    <a:pt x="84" y="251"/>
                    <a:pt x="1" y="13"/>
                    <a:pt x="310" y="1"/>
                  </a:cubicBezTo>
                  <a:cubicBezTo>
                    <a:pt x="560" y="1"/>
                    <a:pt x="739" y="156"/>
                    <a:pt x="763" y="418"/>
                  </a:cubicBezTo>
                  <a:cubicBezTo>
                    <a:pt x="775" y="513"/>
                    <a:pt x="775" y="608"/>
                    <a:pt x="751" y="703"/>
                  </a:cubicBezTo>
                  <a:cubicBezTo>
                    <a:pt x="691" y="906"/>
                    <a:pt x="572" y="1061"/>
                    <a:pt x="346" y="1061"/>
                  </a:cubicBezTo>
                  <a:cubicBezTo>
                    <a:pt x="120" y="1049"/>
                    <a:pt x="84" y="870"/>
                    <a:pt x="84" y="668"/>
                  </a:cubicBezTo>
                  <a:cubicBezTo>
                    <a:pt x="84" y="596"/>
                    <a:pt x="72" y="513"/>
                    <a:pt x="72"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5"/>
            <p:cNvSpPr/>
            <p:nvPr/>
          </p:nvSpPr>
          <p:spPr>
            <a:xfrm>
              <a:off x="8431912" y="6547492"/>
              <a:ext cx="202869" cy="47837"/>
            </a:xfrm>
            <a:custGeom>
              <a:avLst/>
              <a:gdLst/>
              <a:ahLst/>
              <a:cxnLst/>
              <a:rect l="l" t="t" r="r" b="b"/>
              <a:pathLst>
                <a:path w="1620" h="382" extrusionOk="0">
                  <a:moveTo>
                    <a:pt x="917" y="358"/>
                  </a:moveTo>
                  <a:cubicBezTo>
                    <a:pt x="619" y="346"/>
                    <a:pt x="393" y="382"/>
                    <a:pt x="167" y="322"/>
                  </a:cubicBezTo>
                  <a:cubicBezTo>
                    <a:pt x="96" y="298"/>
                    <a:pt x="12" y="263"/>
                    <a:pt x="0" y="167"/>
                  </a:cubicBezTo>
                  <a:cubicBezTo>
                    <a:pt x="0" y="72"/>
                    <a:pt x="72" y="13"/>
                    <a:pt x="155" y="13"/>
                  </a:cubicBezTo>
                  <a:cubicBezTo>
                    <a:pt x="584" y="1"/>
                    <a:pt x="1024" y="1"/>
                    <a:pt x="1453" y="1"/>
                  </a:cubicBezTo>
                  <a:cubicBezTo>
                    <a:pt x="1548" y="1"/>
                    <a:pt x="1608" y="60"/>
                    <a:pt x="1608" y="155"/>
                  </a:cubicBezTo>
                  <a:cubicBezTo>
                    <a:pt x="1620" y="251"/>
                    <a:pt x="1548" y="322"/>
                    <a:pt x="1465" y="322"/>
                  </a:cubicBezTo>
                  <a:cubicBezTo>
                    <a:pt x="1262" y="346"/>
                    <a:pt x="1048" y="358"/>
                    <a:pt x="917" y="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5"/>
            <p:cNvSpPr/>
            <p:nvPr/>
          </p:nvSpPr>
          <p:spPr>
            <a:xfrm>
              <a:off x="9353323" y="4263373"/>
              <a:ext cx="134244" cy="137249"/>
            </a:xfrm>
            <a:custGeom>
              <a:avLst/>
              <a:gdLst/>
              <a:ahLst/>
              <a:cxnLst/>
              <a:rect l="l" t="t" r="r" b="b"/>
              <a:pathLst>
                <a:path w="1072" h="1096" extrusionOk="0">
                  <a:moveTo>
                    <a:pt x="655" y="417"/>
                  </a:moveTo>
                  <a:cubicBezTo>
                    <a:pt x="667" y="369"/>
                    <a:pt x="679" y="346"/>
                    <a:pt x="679" y="310"/>
                  </a:cubicBezTo>
                  <a:cubicBezTo>
                    <a:pt x="691" y="179"/>
                    <a:pt x="727" y="0"/>
                    <a:pt x="881" y="24"/>
                  </a:cubicBezTo>
                  <a:cubicBezTo>
                    <a:pt x="1072" y="60"/>
                    <a:pt x="941" y="227"/>
                    <a:pt x="929" y="334"/>
                  </a:cubicBezTo>
                  <a:cubicBezTo>
                    <a:pt x="929" y="453"/>
                    <a:pt x="917" y="560"/>
                    <a:pt x="917" y="679"/>
                  </a:cubicBezTo>
                  <a:cubicBezTo>
                    <a:pt x="893" y="989"/>
                    <a:pt x="870" y="1000"/>
                    <a:pt x="572" y="869"/>
                  </a:cubicBezTo>
                  <a:cubicBezTo>
                    <a:pt x="489" y="834"/>
                    <a:pt x="441" y="798"/>
                    <a:pt x="370" y="893"/>
                  </a:cubicBezTo>
                  <a:cubicBezTo>
                    <a:pt x="215" y="1096"/>
                    <a:pt x="143" y="1000"/>
                    <a:pt x="108" y="810"/>
                  </a:cubicBezTo>
                  <a:cubicBezTo>
                    <a:pt x="96" y="762"/>
                    <a:pt x="96" y="703"/>
                    <a:pt x="96" y="655"/>
                  </a:cubicBezTo>
                  <a:cubicBezTo>
                    <a:pt x="131" y="488"/>
                    <a:pt x="0" y="262"/>
                    <a:pt x="191" y="167"/>
                  </a:cubicBezTo>
                  <a:cubicBezTo>
                    <a:pt x="417" y="48"/>
                    <a:pt x="441" y="393"/>
                    <a:pt x="655" y="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5"/>
            <p:cNvSpPr/>
            <p:nvPr/>
          </p:nvSpPr>
          <p:spPr>
            <a:xfrm>
              <a:off x="8750987" y="6558011"/>
              <a:ext cx="199863" cy="38821"/>
            </a:xfrm>
            <a:custGeom>
              <a:avLst/>
              <a:gdLst/>
              <a:ahLst/>
              <a:cxnLst/>
              <a:rect l="l" t="t" r="r" b="b"/>
              <a:pathLst>
                <a:path w="1596" h="310" extrusionOk="0">
                  <a:moveTo>
                    <a:pt x="774" y="298"/>
                  </a:moveTo>
                  <a:cubicBezTo>
                    <a:pt x="572" y="298"/>
                    <a:pt x="381" y="298"/>
                    <a:pt x="191" y="298"/>
                  </a:cubicBezTo>
                  <a:cubicBezTo>
                    <a:pt x="107" y="298"/>
                    <a:pt x="24" y="262"/>
                    <a:pt x="12" y="167"/>
                  </a:cubicBezTo>
                  <a:cubicBezTo>
                    <a:pt x="0" y="71"/>
                    <a:pt x="72" y="12"/>
                    <a:pt x="155" y="12"/>
                  </a:cubicBezTo>
                  <a:cubicBezTo>
                    <a:pt x="596" y="0"/>
                    <a:pt x="1024" y="0"/>
                    <a:pt x="1465" y="0"/>
                  </a:cubicBezTo>
                  <a:cubicBezTo>
                    <a:pt x="1536" y="0"/>
                    <a:pt x="1584" y="48"/>
                    <a:pt x="1596" y="119"/>
                  </a:cubicBezTo>
                  <a:cubicBezTo>
                    <a:pt x="1596" y="214"/>
                    <a:pt x="1536" y="274"/>
                    <a:pt x="1453" y="286"/>
                  </a:cubicBezTo>
                  <a:cubicBezTo>
                    <a:pt x="1227" y="298"/>
                    <a:pt x="1000" y="298"/>
                    <a:pt x="774" y="310"/>
                  </a:cubicBezTo>
                  <a:cubicBezTo>
                    <a:pt x="774" y="310"/>
                    <a:pt x="774" y="298"/>
                    <a:pt x="774" y="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5"/>
            <p:cNvSpPr/>
            <p:nvPr/>
          </p:nvSpPr>
          <p:spPr>
            <a:xfrm>
              <a:off x="9032745" y="4269259"/>
              <a:ext cx="92543" cy="137375"/>
            </a:xfrm>
            <a:custGeom>
              <a:avLst/>
              <a:gdLst/>
              <a:ahLst/>
              <a:cxnLst/>
              <a:rect l="l" t="t" r="r" b="b"/>
              <a:pathLst>
                <a:path w="739" h="1097" extrusionOk="0">
                  <a:moveTo>
                    <a:pt x="36" y="584"/>
                  </a:moveTo>
                  <a:cubicBezTo>
                    <a:pt x="48" y="465"/>
                    <a:pt x="84" y="287"/>
                    <a:pt x="143" y="120"/>
                  </a:cubicBezTo>
                  <a:cubicBezTo>
                    <a:pt x="167" y="60"/>
                    <a:pt x="227" y="1"/>
                    <a:pt x="286" y="13"/>
                  </a:cubicBezTo>
                  <a:cubicBezTo>
                    <a:pt x="382" y="13"/>
                    <a:pt x="417" y="96"/>
                    <a:pt x="417" y="180"/>
                  </a:cubicBezTo>
                  <a:cubicBezTo>
                    <a:pt x="417" y="275"/>
                    <a:pt x="417" y="382"/>
                    <a:pt x="417" y="477"/>
                  </a:cubicBezTo>
                  <a:cubicBezTo>
                    <a:pt x="429" y="537"/>
                    <a:pt x="417" y="608"/>
                    <a:pt x="453" y="656"/>
                  </a:cubicBezTo>
                  <a:cubicBezTo>
                    <a:pt x="524" y="751"/>
                    <a:pt x="739" y="775"/>
                    <a:pt x="632" y="942"/>
                  </a:cubicBezTo>
                  <a:cubicBezTo>
                    <a:pt x="536" y="1096"/>
                    <a:pt x="334" y="1049"/>
                    <a:pt x="179" y="1013"/>
                  </a:cubicBezTo>
                  <a:cubicBezTo>
                    <a:pt x="1" y="965"/>
                    <a:pt x="36" y="787"/>
                    <a:pt x="36" y="5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5"/>
            <p:cNvSpPr/>
            <p:nvPr/>
          </p:nvSpPr>
          <p:spPr>
            <a:xfrm>
              <a:off x="7356849" y="6544486"/>
              <a:ext cx="152277" cy="41951"/>
            </a:xfrm>
            <a:custGeom>
              <a:avLst/>
              <a:gdLst/>
              <a:ahLst/>
              <a:cxnLst/>
              <a:rect l="l" t="t" r="r" b="b"/>
              <a:pathLst>
                <a:path w="1216" h="335" extrusionOk="0">
                  <a:moveTo>
                    <a:pt x="632" y="13"/>
                  </a:moveTo>
                  <a:cubicBezTo>
                    <a:pt x="763" y="13"/>
                    <a:pt x="882" y="1"/>
                    <a:pt x="1013" y="13"/>
                  </a:cubicBezTo>
                  <a:cubicBezTo>
                    <a:pt x="1120" y="13"/>
                    <a:pt x="1215" y="37"/>
                    <a:pt x="1215" y="156"/>
                  </a:cubicBezTo>
                  <a:cubicBezTo>
                    <a:pt x="1215" y="251"/>
                    <a:pt x="1132" y="299"/>
                    <a:pt x="1049" y="299"/>
                  </a:cubicBezTo>
                  <a:cubicBezTo>
                    <a:pt x="739" y="310"/>
                    <a:pt x="441" y="334"/>
                    <a:pt x="144" y="275"/>
                  </a:cubicBezTo>
                  <a:cubicBezTo>
                    <a:pt x="60" y="263"/>
                    <a:pt x="1" y="203"/>
                    <a:pt x="13" y="108"/>
                  </a:cubicBezTo>
                  <a:cubicBezTo>
                    <a:pt x="25" y="25"/>
                    <a:pt x="96" y="13"/>
                    <a:pt x="156" y="13"/>
                  </a:cubicBezTo>
                  <a:cubicBezTo>
                    <a:pt x="311" y="13"/>
                    <a:pt x="477" y="13"/>
                    <a:pt x="632" y="13"/>
                  </a:cubicBezTo>
                  <a:cubicBezTo>
                    <a:pt x="632" y="13"/>
                    <a:pt x="632" y="13"/>
                    <a:pt x="632"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5"/>
            <p:cNvSpPr/>
            <p:nvPr/>
          </p:nvSpPr>
          <p:spPr>
            <a:xfrm>
              <a:off x="7006467" y="4099327"/>
              <a:ext cx="67247" cy="114959"/>
            </a:xfrm>
            <a:custGeom>
              <a:avLst/>
              <a:gdLst/>
              <a:ahLst/>
              <a:cxnLst/>
              <a:rect l="l" t="t" r="r" b="b"/>
              <a:pathLst>
                <a:path w="537" h="918" extrusionOk="0">
                  <a:moveTo>
                    <a:pt x="525" y="263"/>
                  </a:moveTo>
                  <a:cubicBezTo>
                    <a:pt x="477" y="417"/>
                    <a:pt x="370" y="572"/>
                    <a:pt x="489" y="775"/>
                  </a:cubicBezTo>
                  <a:cubicBezTo>
                    <a:pt x="537" y="858"/>
                    <a:pt x="382" y="917"/>
                    <a:pt x="287" y="917"/>
                  </a:cubicBezTo>
                  <a:cubicBezTo>
                    <a:pt x="156" y="917"/>
                    <a:pt x="61" y="882"/>
                    <a:pt x="37" y="751"/>
                  </a:cubicBezTo>
                  <a:cubicBezTo>
                    <a:pt x="1" y="501"/>
                    <a:pt x="251" y="322"/>
                    <a:pt x="168" y="60"/>
                  </a:cubicBezTo>
                  <a:cubicBezTo>
                    <a:pt x="168" y="36"/>
                    <a:pt x="311" y="1"/>
                    <a:pt x="382" y="24"/>
                  </a:cubicBezTo>
                  <a:cubicBezTo>
                    <a:pt x="513" y="48"/>
                    <a:pt x="525" y="132"/>
                    <a:pt x="525" y="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5"/>
            <p:cNvSpPr/>
            <p:nvPr/>
          </p:nvSpPr>
          <p:spPr>
            <a:xfrm>
              <a:off x="8753993" y="4054621"/>
              <a:ext cx="50717" cy="138752"/>
            </a:xfrm>
            <a:custGeom>
              <a:avLst/>
              <a:gdLst/>
              <a:ahLst/>
              <a:cxnLst/>
              <a:rect l="l" t="t" r="r" b="b"/>
              <a:pathLst>
                <a:path w="405" h="1108" extrusionOk="0">
                  <a:moveTo>
                    <a:pt x="333" y="608"/>
                  </a:moveTo>
                  <a:cubicBezTo>
                    <a:pt x="333" y="667"/>
                    <a:pt x="333" y="715"/>
                    <a:pt x="333" y="762"/>
                  </a:cubicBezTo>
                  <a:cubicBezTo>
                    <a:pt x="322" y="893"/>
                    <a:pt x="405" y="1108"/>
                    <a:pt x="191" y="1108"/>
                  </a:cubicBezTo>
                  <a:cubicBezTo>
                    <a:pt x="24" y="1096"/>
                    <a:pt x="12" y="893"/>
                    <a:pt x="12" y="751"/>
                  </a:cubicBezTo>
                  <a:cubicBezTo>
                    <a:pt x="0" y="560"/>
                    <a:pt x="0" y="370"/>
                    <a:pt x="0" y="167"/>
                  </a:cubicBezTo>
                  <a:cubicBezTo>
                    <a:pt x="0" y="96"/>
                    <a:pt x="36" y="12"/>
                    <a:pt x="131" y="0"/>
                  </a:cubicBezTo>
                  <a:cubicBezTo>
                    <a:pt x="226" y="0"/>
                    <a:pt x="298" y="48"/>
                    <a:pt x="298" y="143"/>
                  </a:cubicBezTo>
                  <a:cubicBezTo>
                    <a:pt x="322" y="298"/>
                    <a:pt x="322" y="465"/>
                    <a:pt x="333" y="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5"/>
            <p:cNvSpPr/>
            <p:nvPr/>
          </p:nvSpPr>
          <p:spPr>
            <a:xfrm>
              <a:off x="8909022" y="4273767"/>
              <a:ext cx="64242" cy="119467"/>
            </a:xfrm>
            <a:custGeom>
              <a:avLst/>
              <a:gdLst/>
              <a:ahLst/>
              <a:cxnLst/>
              <a:rect l="l" t="t" r="r" b="b"/>
              <a:pathLst>
                <a:path w="513" h="954" extrusionOk="0">
                  <a:moveTo>
                    <a:pt x="179" y="1"/>
                  </a:moveTo>
                  <a:cubicBezTo>
                    <a:pt x="262" y="13"/>
                    <a:pt x="322" y="36"/>
                    <a:pt x="346" y="108"/>
                  </a:cubicBezTo>
                  <a:cubicBezTo>
                    <a:pt x="393" y="322"/>
                    <a:pt x="453" y="536"/>
                    <a:pt x="500" y="763"/>
                  </a:cubicBezTo>
                  <a:cubicBezTo>
                    <a:pt x="512" y="822"/>
                    <a:pt x="465" y="882"/>
                    <a:pt x="417" y="917"/>
                  </a:cubicBezTo>
                  <a:cubicBezTo>
                    <a:pt x="346" y="953"/>
                    <a:pt x="286" y="941"/>
                    <a:pt x="238" y="894"/>
                  </a:cubicBezTo>
                  <a:cubicBezTo>
                    <a:pt x="96" y="763"/>
                    <a:pt x="0" y="239"/>
                    <a:pt x="84" y="72"/>
                  </a:cubicBezTo>
                  <a:cubicBezTo>
                    <a:pt x="108" y="36"/>
                    <a:pt x="155"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5"/>
            <p:cNvSpPr/>
            <p:nvPr/>
          </p:nvSpPr>
          <p:spPr>
            <a:xfrm>
              <a:off x="7167508" y="4118737"/>
              <a:ext cx="50842" cy="89538"/>
            </a:xfrm>
            <a:custGeom>
              <a:avLst/>
              <a:gdLst/>
              <a:ahLst/>
              <a:cxnLst/>
              <a:rect l="l" t="t" r="r" b="b"/>
              <a:pathLst>
                <a:path w="406" h="715" extrusionOk="0">
                  <a:moveTo>
                    <a:pt x="394" y="393"/>
                  </a:moveTo>
                  <a:cubicBezTo>
                    <a:pt x="394" y="441"/>
                    <a:pt x="394" y="512"/>
                    <a:pt x="382" y="572"/>
                  </a:cubicBezTo>
                  <a:cubicBezTo>
                    <a:pt x="358" y="655"/>
                    <a:pt x="310" y="715"/>
                    <a:pt x="215" y="715"/>
                  </a:cubicBezTo>
                  <a:cubicBezTo>
                    <a:pt x="144" y="715"/>
                    <a:pt x="84" y="667"/>
                    <a:pt x="72" y="608"/>
                  </a:cubicBezTo>
                  <a:cubicBezTo>
                    <a:pt x="37" y="536"/>
                    <a:pt x="25" y="453"/>
                    <a:pt x="25" y="381"/>
                  </a:cubicBezTo>
                  <a:cubicBezTo>
                    <a:pt x="25" y="227"/>
                    <a:pt x="1" y="0"/>
                    <a:pt x="203" y="0"/>
                  </a:cubicBezTo>
                  <a:cubicBezTo>
                    <a:pt x="406" y="0"/>
                    <a:pt x="382" y="227"/>
                    <a:pt x="394" y="393"/>
                  </a:cubicBezTo>
                  <a:close/>
                </a:path>
              </a:pathLst>
            </a:custGeom>
            <a:solidFill>
              <a:srgbClr val="E5DE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5"/>
            <p:cNvSpPr/>
            <p:nvPr/>
          </p:nvSpPr>
          <p:spPr>
            <a:xfrm>
              <a:off x="7096004" y="4108343"/>
              <a:ext cx="50842" cy="88035"/>
            </a:xfrm>
            <a:custGeom>
              <a:avLst/>
              <a:gdLst/>
              <a:ahLst/>
              <a:cxnLst/>
              <a:rect l="l" t="t" r="r" b="b"/>
              <a:pathLst>
                <a:path w="406" h="703" extrusionOk="0">
                  <a:moveTo>
                    <a:pt x="369" y="417"/>
                  </a:moveTo>
                  <a:cubicBezTo>
                    <a:pt x="369" y="476"/>
                    <a:pt x="405" y="667"/>
                    <a:pt x="215" y="679"/>
                  </a:cubicBezTo>
                  <a:cubicBezTo>
                    <a:pt x="0" y="703"/>
                    <a:pt x="12" y="500"/>
                    <a:pt x="0" y="333"/>
                  </a:cubicBezTo>
                  <a:cubicBezTo>
                    <a:pt x="0" y="310"/>
                    <a:pt x="0" y="274"/>
                    <a:pt x="0" y="238"/>
                  </a:cubicBezTo>
                  <a:cubicBezTo>
                    <a:pt x="12" y="131"/>
                    <a:pt x="48" y="12"/>
                    <a:pt x="191" y="0"/>
                  </a:cubicBezTo>
                  <a:cubicBezTo>
                    <a:pt x="322" y="0"/>
                    <a:pt x="358" y="119"/>
                    <a:pt x="369" y="238"/>
                  </a:cubicBezTo>
                  <a:cubicBezTo>
                    <a:pt x="381" y="274"/>
                    <a:pt x="369" y="298"/>
                    <a:pt x="369" y="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5"/>
            <p:cNvSpPr/>
            <p:nvPr/>
          </p:nvSpPr>
          <p:spPr>
            <a:xfrm>
              <a:off x="7333056" y="6455075"/>
              <a:ext cx="113456" cy="44831"/>
            </a:xfrm>
            <a:custGeom>
              <a:avLst/>
              <a:gdLst/>
              <a:ahLst/>
              <a:cxnLst/>
              <a:rect l="l" t="t" r="r" b="b"/>
              <a:pathLst>
                <a:path w="906" h="358" extrusionOk="0">
                  <a:moveTo>
                    <a:pt x="0" y="108"/>
                  </a:moveTo>
                  <a:cubicBezTo>
                    <a:pt x="262" y="0"/>
                    <a:pt x="524" y="36"/>
                    <a:pt x="786" y="48"/>
                  </a:cubicBezTo>
                  <a:cubicBezTo>
                    <a:pt x="834" y="60"/>
                    <a:pt x="882" y="84"/>
                    <a:pt x="893" y="143"/>
                  </a:cubicBezTo>
                  <a:cubicBezTo>
                    <a:pt x="905" y="215"/>
                    <a:pt x="858" y="274"/>
                    <a:pt x="798" y="286"/>
                  </a:cubicBezTo>
                  <a:cubicBezTo>
                    <a:pt x="512" y="358"/>
                    <a:pt x="239" y="322"/>
                    <a:pt x="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5"/>
            <p:cNvSpPr/>
            <p:nvPr/>
          </p:nvSpPr>
          <p:spPr>
            <a:xfrm>
              <a:off x="9031243" y="6556508"/>
              <a:ext cx="73258" cy="41826"/>
            </a:xfrm>
            <a:custGeom>
              <a:avLst/>
              <a:gdLst/>
              <a:ahLst/>
              <a:cxnLst/>
              <a:rect l="l" t="t" r="r" b="b"/>
              <a:pathLst>
                <a:path w="585" h="334" extrusionOk="0">
                  <a:moveTo>
                    <a:pt x="298" y="322"/>
                  </a:moveTo>
                  <a:cubicBezTo>
                    <a:pt x="167" y="322"/>
                    <a:pt x="1" y="333"/>
                    <a:pt x="13" y="155"/>
                  </a:cubicBezTo>
                  <a:cubicBezTo>
                    <a:pt x="24" y="0"/>
                    <a:pt x="191" y="12"/>
                    <a:pt x="310" y="12"/>
                  </a:cubicBezTo>
                  <a:cubicBezTo>
                    <a:pt x="429" y="12"/>
                    <a:pt x="572" y="24"/>
                    <a:pt x="572" y="155"/>
                  </a:cubicBezTo>
                  <a:cubicBezTo>
                    <a:pt x="584" y="333"/>
                    <a:pt x="417" y="322"/>
                    <a:pt x="298" y="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5"/>
            <p:cNvSpPr/>
            <p:nvPr/>
          </p:nvSpPr>
          <p:spPr>
            <a:xfrm>
              <a:off x="8458710" y="4321478"/>
              <a:ext cx="47837" cy="82149"/>
            </a:xfrm>
            <a:custGeom>
              <a:avLst/>
              <a:gdLst/>
              <a:ahLst/>
              <a:cxnLst/>
              <a:rect l="l" t="t" r="r" b="b"/>
              <a:pathLst>
                <a:path w="382" h="656" extrusionOk="0">
                  <a:moveTo>
                    <a:pt x="36" y="13"/>
                  </a:moveTo>
                  <a:cubicBezTo>
                    <a:pt x="251" y="120"/>
                    <a:pt x="382" y="465"/>
                    <a:pt x="251" y="608"/>
                  </a:cubicBezTo>
                  <a:cubicBezTo>
                    <a:pt x="227" y="632"/>
                    <a:pt x="191" y="656"/>
                    <a:pt x="167" y="656"/>
                  </a:cubicBezTo>
                  <a:cubicBezTo>
                    <a:pt x="96" y="656"/>
                    <a:pt x="48" y="608"/>
                    <a:pt x="36" y="536"/>
                  </a:cubicBezTo>
                  <a:cubicBezTo>
                    <a:pt x="1" y="358"/>
                    <a:pt x="13" y="179"/>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5"/>
            <p:cNvSpPr/>
            <p:nvPr/>
          </p:nvSpPr>
          <p:spPr>
            <a:xfrm>
              <a:off x="7294236" y="5952669"/>
              <a:ext cx="44957" cy="49214"/>
            </a:xfrm>
            <a:custGeom>
              <a:avLst/>
              <a:gdLst/>
              <a:ahLst/>
              <a:cxnLst/>
              <a:rect l="l" t="t" r="r" b="b"/>
              <a:pathLst>
                <a:path w="359" h="393" extrusionOk="0">
                  <a:moveTo>
                    <a:pt x="358" y="214"/>
                  </a:moveTo>
                  <a:cubicBezTo>
                    <a:pt x="346" y="322"/>
                    <a:pt x="287" y="393"/>
                    <a:pt x="203" y="381"/>
                  </a:cubicBezTo>
                  <a:cubicBezTo>
                    <a:pt x="72" y="381"/>
                    <a:pt x="13" y="274"/>
                    <a:pt x="1" y="155"/>
                  </a:cubicBezTo>
                  <a:cubicBezTo>
                    <a:pt x="1" y="60"/>
                    <a:pt x="72" y="0"/>
                    <a:pt x="156" y="0"/>
                  </a:cubicBezTo>
                  <a:cubicBezTo>
                    <a:pt x="299" y="0"/>
                    <a:pt x="346" y="95"/>
                    <a:pt x="358" y="2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5"/>
            <p:cNvSpPr/>
            <p:nvPr/>
          </p:nvSpPr>
          <p:spPr>
            <a:xfrm>
              <a:off x="8148651" y="4631662"/>
              <a:ext cx="47837" cy="46334"/>
            </a:xfrm>
            <a:custGeom>
              <a:avLst/>
              <a:gdLst/>
              <a:ahLst/>
              <a:cxnLst/>
              <a:rect l="l" t="t" r="r" b="b"/>
              <a:pathLst>
                <a:path w="382" h="370" extrusionOk="0">
                  <a:moveTo>
                    <a:pt x="155" y="0"/>
                  </a:moveTo>
                  <a:cubicBezTo>
                    <a:pt x="262" y="0"/>
                    <a:pt x="345" y="48"/>
                    <a:pt x="369" y="155"/>
                  </a:cubicBezTo>
                  <a:cubicBezTo>
                    <a:pt x="381" y="238"/>
                    <a:pt x="345" y="322"/>
                    <a:pt x="250" y="345"/>
                  </a:cubicBezTo>
                  <a:cubicBezTo>
                    <a:pt x="119" y="369"/>
                    <a:pt x="36" y="298"/>
                    <a:pt x="12" y="167"/>
                  </a:cubicBezTo>
                  <a:cubicBezTo>
                    <a:pt x="0" y="72"/>
                    <a:pt x="72" y="36"/>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5"/>
            <p:cNvSpPr/>
            <p:nvPr/>
          </p:nvSpPr>
          <p:spPr>
            <a:xfrm>
              <a:off x="8651057" y="4081420"/>
              <a:ext cx="58231" cy="37443"/>
            </a:xfrm>
            <a:custGeom>
              <a:avLst/>
              <a:gdLst/>
              <a:ahLst/>
              <a:cxnLst/>
              <a:rect l="l" t="t" r="r" b="b"/>
              <a:pathLst>
                <a:path w="465" h="299" extrusionOk="0">
                  <a:moveTo>
                    <a:pt x="274" y="287"/>
                  </a:moveTo>
                  <a:cubicBezTo>
                    <a:pt x="143" y="275"/>
                    <a:pt x="1" y="298"/>
                    <a:pt x="1" y="132"/>
                  </a:cubicBezTo>
                  <a:cubicBezTo>
                    <a:pt x="1" y="25"/>
                    <a:pt x="120" y="1"/>
                    <a:pt x="227" y="1"/>
                  </a:cubicBezTo>
                  <a:cubicBezTo>
                    <a:pt x="322" y="1"/>
                    <a:pt x="429" y="36"/>
                    <a:pt x="441" y="144"/>
                  </a:cubicBezTo>
                  <a:cubicBezTo>
                    <a:pt x="465" y="287"/>
                    <a:pt x="334" y="263"/>
                    <a:pt x="274" y="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5"/>
            <p:cNvSpPr/>
            <p:nvPr/>
          </p:nvSpPr>
          <p:spPr>
            <a:xfrm>
              <a:off x="8652560" y="4163443"/>
              <a:ext cx="55225" cy="37443"/>
            </a:xfrm>
            <a:custGeom>
              <a:avLst/>
              <a:gdLst/>
              <a:ahLst/>
              <a:cxnLst/>
              <a:rect l="l" t="t" r="r" b="b"/>
              <a:pathLst>
                <a:path w="441" h="299" extrusionOk="0">
                  <a:moveTo>
                    <a:pt x="441" y="132"/>
                  </a:moveTo>
                  <a:cubicBezTo>
                    <a:pt x="429" y="251"/>
                    <a:pt x="358" y="286"/>
                    <a:pt x="251" y="286"/>
                  </a:cubicBezTo>
                  <a:cubicBezTo>
                    <a:pt x="143" y="298"/>
                    <a:pt x="0" y="286"/>
                    <a:pt x="0" y="143"/>
                  </a:cubicBezTo>
                  <a:cubicBezTo>
                    <a:pt x="0" y="48"/>
                    <a:pt x="131" y="13"/>
                    <a:pt x="227" y="13"/>
                  </a:cubicBezTo>
                  <a:cubicBezTo>
                    <a:pt x="322" y="1"/>
                    <a:pt x="417" y="1"/>
                    <a:pt x="44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5"/>
            <p:cNvSpPr/>
            <p:nvPr/>
          </p:nvSpPr>
          <p:spPr>
            <a:xfrm>
              <a:off x="8184341" y="4885119"/>
              <a:ext cx="34438" cy="35815"/>
            </a:xfrm>
            <a:custGeom>
              <a:avLst/>
              <a:gdLst/>
              <a:ahLst/>
              <a:cxnLst/>
              <a:rect l="l" t="t" r="r" b="b"/>
              <a:pathLst>
                <a:path w="275" h="286" extrusionOk="0">
                  <a:moveTo>
                    <a:pt x="96" y="12"/>
                  </a:moveTo>
                  <a:cubicBezTo>
                    <a:pt x="215" y="0"/>
                    <a:pt x="263" y="60"/>
                    <a:pt x="275" y="143"/>
                  </a:cubicBezTo>
                  <a:cubicBezTo>
                    <a:pt x="275" y="203"/>
                    <a:pt x="239" y="274"/>
                    <a:pt x="168" y="274"/>
                  </a:cubicBezTo>
                  <a:cubicBezTo>
                    <a:pt x="60" y="286"/>
                    <a:pt x="1" y="226"/>
                    <a:pt x="1" y="143"/>
                  </a:cubicBezTo>
                  <a:cubicBezTo>
                    <a:pt x="1" y="84"/>
                    <a:pt x="37" y="24"/>
                    <a:pt x="96"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5"/>
            <p:cNvSpPr/>
            <p:nvPr/>
          </p:nvSpPr>
          <p:spPr>
            <a:xfrm>
              <a:off x="7343450" y="4226056"/>
              <a:ext cx="2123357" cy="2176955"/>
            </a:xfrm>
            <a:custGeom>
              <a:avLst/>
              <a:gdLst/>
              <a:ahLst/>
              <a:cxnLst/>
              <a:rect l="l" t="t" r="r" b="b"/>
              <a:pathLst>
                <a:path w="16956" h="17384" extrusionOk="0">
                  <a:moveTo>
                    <a:pt x="787" y="16919"/>
                  </a:moveTo>
                  <a:cubicBezTo>
                    <a:pt x="1263" y="16610"/>
                    <a:pt x="1263" y="16610"/>
                    <a:pt x="1013" y="16312"/>
                  </a:cubicBezTo>
                  <a:cubicBezTo>
                    <a:pt x="1156" y="16157"/>
                    <a:pt x="1370" y="16157"/>
                    <a:pt x="1561" y="16134"/>
                  </a:cubicBezTo>
                  <a:cubicBezTo>
                    <a:pt x="1858" y="16110"/>
                    <a:pt x="2084" y="15955"/>
                    <a:pt x="2239" y="15717"/>
                  </a:cubicBezTo>
                  <a:cubicBezTo>
                    <a:pt x="2906" y="14657"/>
                    <a:pt x="3382" y="13538"/>
                    <a:pt x="3144" y="12228"/>
                  </a:cubicBezTo>
                  <a:cubicBezTo>
                    <a:pt x="3049" y="11716"/>
                    <a:pt x="2989" y="11204"/>
                    <a:pt x="2942" y="10681"/>
                  </a:cubicBezTo>
                  <a:cubicBezTo>
                    <a:pt x="2882" y="10073"/>
                    <a:pt x="2965" y="9454"/>
                    <a:pt x="3096" y="8847"/>
                  </a:cubicBezTo>
                  <a:cubicBezTo>
                    <a:pt x="3168" y="8514"/>
                    <a:pt x="3394" y="8275"/>
                    <a:pt x="3656" y="8085"/>
                  </a:cubicBezTo>
                  <a:cubicBezTo>
                    <a:pt x="3858" y="7930"/>
                    <a:pt x="4073" y="7799"/>
                    <a:pt x="4299" y="7644"/>
                  </a:cubicBezTo>
                  <a:cubicBezTo>
                    <a:pt x="4156" y="7537"/>
                    <a:pt x="4037" y="7585"/>
                    <a:pt x="3918" y="7644"/>
                  </a:cubicBezTo>
                  <a:cubicBezTo>
                    <a:pt x="3192" y="8002"/>
                    <a:pt x="2799" y="8573"/>
                    <a:pt x="2680" y="9383"/>
                  </a:cubicBezTo>
                  <a:cubicBezTo>
                    <a:pt x="2573" y="10192"/>
                    <a:pt x="2608" y="10966"/>
                    <a:pt x="2763" y="11764"/>
                  </a:cubicBezTo>
                  <a:cubicBezTo>
                    <a:pt x="2799" y="11955"/>
                    <a:pt x="2858" y="12169"/>
                    <a:pt x="2739" y="12419"/>
                  </a:cubicBezTo>
                  <a:cubicBezTo>
                    <a:pt x="1870" y="11931"/>
                    <a:pt x="1108" y="11419"/>
                    <a:pt x="941" y="10335"/>
                  </a:cubicBezTo>
                  <a:cubicBezTo>
                    <a:pt x="775" y="9264"/>
                    <a:pt x="906" y="8228"/>
                    <a:pt x="1168" y="7204"/>
                  </a:cubicBezTo>
                  <a:cubicBezTo>
                    <a:pt x="1251" y="6871"/>
                    <a:pt x="1370" y="6549"/>
                    <a:pt x="1477" y="6228"/>
                  </a:cubicBezTo>
                  <a:cubicBezTo>
                    <a:pt x="1656" y="5680"/>
                    <a:pt x="1465" y="5144"/>
                    <a:pt x="977" y="4835"/>
                  </a:cubicBezTo>
                  <a:cubicBezTo>
                    <a:pt x="822" y="4739"/>
                    <a:pt x="668" y="4668"/>
                    <a:pt x="501" y="4596"/>
                  </a:cubicBezTo>
                  <a:cubicBezTo>
                    <a:pt x="25" y="4382"/>
                    <a:pt x="1" y="4346"/>
                    <a:pt x="108" y="3775"/>
                  </a:cubicBezTo>
                  <a:cubicBezTo>
                    <a:pt x="346" y="3870"/>
                    <a:pt x="584" y="3977"/>
                    <a:pt x="822" y="4061"/>
                  </a:cubicBezTo>
                  <a:cubicBezTo>
                    <a:pt x="1096" y="4156"/>
                    <a:pt x="1310" y="4073"/>
                    <a:pt x="1406" y="3870"/>
                  </a:cubicBezTo>
                  <a:cubicBezTo>
                    <a:pt x="1513" y="3656"/>
                    <a:pt x="1453" y="3430"/>
                    <a:pt x="1227" y="3275"/>
                  </a:cubicBezTo>
                  <a:cubicBezTo>
                    <a:pt x="1013" y="3132"/>
                    <a:pt x="810" y="2977"/>
                    <a:pt x="644" y="2775"/>
                  </a:cubicBezTo>
                  <a:cubicBezTo>
                    <a:pt x="572" y="2703"/>
                    <a:pt x="501" y="2620"/>
                    <a:pt x="394" y="2656"/>
                  </a:cubicBezTo>
                  <a:cubicBezTo>
                    <a:pt x="227" y="2715"/>
                    <a:pt x="191" y="2632"/>
                    <a:pt x="191" y="2489"/>
                  </a:cubicBezTo>
                  <a:cubicBezTo>
                    <a:pt x="191" y="2370"/>
                    <a:pt x="132" y="2239"/>
                    <a:pt x="346" y="2215"/>
                  </a:cubicBezTo>
                  <a:cubicBezTo>
                    <a:pt x="656" y="2191"/>
                    <a:pt x="620" y="1918"/>
                    <a:pt x="691" y="1679"/>
                  </a:cubicBezTo>
                  <a:cubicBezTo>
                    <a:pt x="882" y="1668"/>
                    <a:pt x="1025" y="1787"/>
                    <a:pt x="1180" y="1846"/>
                  </a:cubicBezTo>
                  <a:cubicBezTo>
                    <a:pt x="1441" y="1965"/>
                    <a:pt x="1703" y="1989"/>
                    <a:pt x="1965" y="1834"/>
                  </a:cubicBezTo>
                  <a:cubicBezTo>
                    <a:pt x="2275" y="1644"/>
                    <a:pt x="2584" y="1691"/>
                    <a:pt x="2894" y="1870"/>
                  </a:cubicBezTo>
                  <a:cubicBezTo>
                    <a:pt x="3049" y="1953"/>
                    <a:pt x="3192" y="2072"/>
                    <a:pt x="3346" y="2156"/>
                  </a:cubicBezTo>
                  <a:cubicBezTo>
                    <a:pt x="3608" y="2287"/>
                    <a:pt x="3835" y="2441"/>
                    <a:pt x="3763" y="2882"/>
                  </a:cubicBezTo>
                  <a:cubicBezTo>
                    <a:pt x="4108" y="2584"/>
                    <a:pt x="4347" y="2263"/>
                    <a:pt x="4847" y="2251"/>
                  </a:cubicBezTo>
                  <a:cubicBezTo>
                    <a:pt x="4454" y="2489"/>
                    <a:pt x="4263" y="2787"/>
                    <a:pt x="4180" y="3156"/>
                  </a:cubicBezTo>
                  <a:cubicBezTo>
                    <a:pt x="4311" y="3227"/>
                    <a:pt x="4370" y="3132"/>
                    <a:pt x="4418" y="3061"/>
                  </a:cubicBezTo>
                  <a:cubicBezTo>
                    <a:pt x="4478" y="2977"/>
                    <a:pt x="4513" y="2882"/>
                    <a:pt x="4573" y="2811"/>
                  </a:cubicBezTo>
                  <a:cubicBezTo>
                    <a:pt x="4692" y="2656"/>
                    <a:pt x="4882" y="2453"/>
                    <a:pt x="5049" y="2584"/>
                  </a:cubicBezTo>
                  <a:cubicBezTo>
                    <a:pt x="5240" y="2715"/>
                    <a:pt x="5073" y="2942"/>
                    <a:pt x="4954" y="3084"/>
                  </a:cubicBezTo>
                  <a:cubicBezTo>
                    <a:pt x="4585" y="3513"/>
                    <a:pt x="4466" y="3989"/>
                    <a:pt x="4549" y="4537"/>
                  </a:cubicBezTo>
                  <a:cubicBezTo>
                    <a:pt x="4561" y="4632"/>
                    <a:pt x="4561" y="4727"/>
                    <a:pt x="4561" y="4835"/>
                  </a:cubicBezTo>
                  <a:cubicBezTo>
                    <a:pt x="4573" y="5275"/>
                    <a:pt x="4573" y="5275"/>
                    <a:pt x="4192" y="5478"/>
                  </a:cubicBezTo>
                  <a:cubicBezTo>
                    <a:pt x="4192" y="5525"/>
                    <a:pt x="4228" y="5549"/>
                    <a:pt x="4263" y="5585"/>
                  </a:cubicBezTo>
                  <a:cubicBezTo>
                    <a:pt x="4382" y="5644"/>
                    <a:pt x="4561" y="5561"/>
                    <a:pt x="4620" y="5704"/>
                  </a:cubicBezTo>
                  <a:cubicBezTo>
                    <a:pt x="4680" y="5882"/>
                    <a:pt x="4716" y="6085"/>
                    <a:pt x="4751" y="6275"/>
                  </a:cubicBezTo>
                  <a:cubicBezTo>
                    <a:pt x="4763" y="6394"/>
                    <a:pt x="4656" y="6430"/>
                    <a:pt x="4549" y="6442"/>
                  </a:cubicBezTo>
                  <a:cubicBezTo>
                    <a:pt x="4299" y="6478"/>
                    <a:pt x="4037" y="6490"/>
                    <a:pt x="3775" y="6525"/>
                  </a:cubicBezTo>
                  <a:cubicBezTo>
                    <a:pt x="3620" y="6537"/>
                    <a:pt x="3454" y="6513"/>
                    <a:pt x="3311" y="6656"/>
                  </a:cubicBezTo>
                  <a:cubicBezTo>
                    <a:pt x="3346" y="6787"/>
                    <a:pt x="3466" y="6799"/>
                    <a:pt x="3573" y="6799"/>
                  </a:cubicBezTo>
                  <a:cubicBezTo>
                    <a:pt x="3954" y="6811"/>
                    <a:pt x="4335" y="6918"/>
                    <a:pt x="4728" y="6835"/>
                  </a:cubicBezTo>
                  <a:cubicBezTo>
                    <a:pt x="5001" y="6787"/>
                    <a:pt x="5263" y="7228"/>
                    <a:pt x="5132" y="7466"/>
                  </a:cubicBezTo>
                  <a:cubicBezTo>
                    <a:pt x="4966" y="7787"/>
                    <a:pt x="4739" y="8073"/>
                    <a:pt x="4739" y="8454"/>
                  </a:cubicBezTo>
                  <a:cubicBezTo>
                    <a:pt x="4751" y="8537"/>
                    <a:pt x="4728" y="8621"/>
                    <a:pt x="4799" y="8680"/>
                  </a:cubicBezTo>
                  <a:cubicBezTo>
                    <a:pt x="4918" y="8716"/>
                    <a:pt x="4966" y="8609"/>
                    <a:pt x="5001" y="8526"/>
                  </a:cubicBezTo>
                  <a:cubicBezTo>
                    <a:pt x="5037" y="8442"/>
                    <a:pt x="5061" y="8335"/>
                    <a:pt x="5097" y="8252"/>
                  </a:cubicBezTo>
                  <a:cubicBezTo>
                    <a:pt x="5311" y="7716"/>
                    <a:pt x="5656" y="7549"/>
                    <a:pt x="6204" y="7692"/>
                  </a:cubicBezTo>
                  <a:cubicBezTo>
                    <a:pt x="6359" y="7740"/>
                    <a:pt x="6359" y="7847"/>
                    <a:pt x="6383" y="7954"/>
                  </a:cubicBezTo>
                  <a:cubicBezTo>
                    <a:pt x="6430" y="8275"/>
                    <a:pt x="6478" y="8597"/>
                    <a:pt x="6525" y="8918"/>
                  </a:cubicBezTo>
                  <a:cubicBezTo>
                    <a:pt x="6537" y="8990"/>
                    <a:pt x="6549" y="9073"/>
                    <a:pt x="6573" y="9145"/>
                  </a:cubicBezTo>
                  <a:cubicBezTo>
                    <a:pt x="6597" y="9216"/>
                    <a:pt x="6644" y="9252"/>
                    <a:pt x="6716" y="9264"/>
                  </a:cubicBezTo>
                  <a:cubicBezTo>
                    <a:pt x="6823" y="9264"/>
                    <a:pt x="6871" y="9204"/>
                    <a:pt x="6883" y="9121"/>
                  </a:cubicBezTo>
                  <a:cubicBezTo>
                    <a:pt x="6918" y="8942"/>
                    <a:pt x="6930" y="8764"/>
                    <a:pt x="6906" y="8585"/>
                  </a:cubicBezTo>
                  <a:cubicBezTo>
                    <a:pt x="6883" y="8490"/>
                    <a:pt x="6859" y="8395"/>
                    <a:pt x="6835" y="8299"/>
                  </a:cubicBezTo>
                  <a:cubicBezTo>
                    <a:pt x="6728" y="7621"/>
                    <a:pt x="6799" y="7537"/>
                    <a:pt x="7526" y="7525"/>
                  </a:cubicBezTo>
                  <a:cubicBezTo>
                    <a:pt x="7621" y="7787"/>
                    <a:pt x="7573" y="8073"/>
                    <a:pt x="7573" y="8335"/>
                  </a:cubicBezTo>
                  <a:cubicBezTo>
                    <a:pt x="7585" y="8728"/>
                    <a:pt x="7752" y="9061"/>
                    <a:pt x="7895" y="9395"/>
                  </a:cubicBezTo>
                  <a:cubicBezTo>
                    <a:pt x="7918" y="9454"/>
                    <a:pt x="7954" y="9526"/>
                    <a:pt x="8038" y="9490"/>
                  </a:cubicBezTo>
                  <a:cubicBezTo>
                    <a:pt x="8109" y="9466"/>
                    <a:pt x="8145" y="9407"/>
                    <a:pt x="8133" y="9335"/>
                  </a:cubicBezTo>
                  <a:cubicBezTo>
                    <a:pt x="8121" y="9264"/>
                    <a:pt x="8097" y="9180"/>
                    <a:pt x="8049" y="9109"/>
                  </a:cubicBezTo>
                  <a:cubicBezTo>
                    <a:pt x="7871" y="8811"/>
                    <a:pt x="7847" y="8502"/>
                    <a:pt x="7930" y="8168"/>
                  </a:cubicBezTo>
                  <a:cubicBezTo>
                    <a:pt x="7966" y="8037"/>
                    <a:pt x="7990" y="7883"/>
                    <a:pt x="7966" y="7740"/>
                  </a:cubicBezTo>
                  <a:cubicBezTo>
                    <a:pt x="7918" y="7359"/>
                    <a:pt x="8109" y="7168"/>
                    <a:pt x="8430" y="7061"/>
                  </a:cubicBezTo>
                  <a:cubicBezTo>
                    <a:pt x="8526" y="7025"/>
                    <a:pt x="8621" y="7002"/>
                    <a:pt x="8740" y="6954"/>
                  </a:cubicBezTo>
                  <a:cubicBezTo>
                    <a:pt x="8776" y="7347"/>
                    <a:pt x="8823" y="7716"/>
                    <a:pt x="8859" y="8073"/>
                  </a:cubicBezTo>
                  <a:cubicBezTo>
                    <a:pt x="8871" y="8156"/>
                    <a:pt x="8883" y="8252"/>
                    <a:pt x="8990" y="8240"/>
                  </a:cubicBezTo>
                  <a:cubicBezTo>
                    <a:pt x="9038" y="8228"/>
                    <a:pt x="9097" y="8156"/>
                    <a:pt x="9109" y="8097"/>
                  </a:cubicBezTo>
                  <a:cubicBezTo>
                    <a:pt x="9133" y="7954"/>
                    <a:pt x="9145" y="7811"/>
                    <a:pt x="9133" y="7668"/>
                  </a:cubicBezTo>
                  <a:cubicBezTo>
                    <a:pt x="9121" y="7406"/>
                    <a:pt x="9169" y="7156"/>
                    <a:pt x="9204" y="6894"/>
                  </a:cubicBezTo>
                  <a:cubicBezTo>
                    <a:pt x="9228" y="6763"/>
                    <a:pt x="9288" y="6704"/>
                    <a:pt x="9395" y="6632"/>
                  </a:cubicBezTo>
                  <a:cubicBezTo>
                    <a:pt x="9931" y="6299"/>
                    <a:pt x="9954" y="6323"/>
                    <a:pt x="10288" y="6871"/>
                  </a:cubicBezTo>
                  <a:cubicBezTo>
                    <a:pt x="10538" y="7287"/>
                    <a:pt x="10776" y="7704"/>
                    <a:pt x="10931" y="8180"/>
                  </a:cubicBezTo>
                  <a:cubicBezTo>
                    <a:pt x="11145" y="8097"/>
                    <a:pt x="11086" y="7942"/>
                    <a:pt x="11062" y="7835"/>
                  </a:cubicBezTo>
                  <a:cubicBezTo>
                    <a:pt x="11002" y="7430"/>
                    <a:pt x="10835" y="7061"/>
                    <a:pt x="10633" y="6704"/>
                  </a:cubicBezTo>
                  <a:cubicBezTo>
                    <a:pt x="10395" y="6263"/>
                    <a:pt x="10490" y="6144"/>
                    <a:pt x="11002" y="6120"/>
                  </a:cubicBezTo>
                  <a:cubicBezTo>
                    <a:pt x="11669" y="6085"/>
                    <a:pt x="12324" y="6251"/>
                    <a:pt x="12979" y="6287"/>
                  </a:cubicBezTo>
                  <a:cubicBezTo>
                    <a:pt x="13562" y="6311"/>
                    <a:pt x="14122" y="6228"/>
                    <a:pt x="14657" y="6037"/>
                  </a:cubicBezTo>
                  <a:cubicBezTo>
                    <a:pt x="15431" y="5763"/>
                    <a:pt x="15919" y="5192"/>
                    <a:pt x="16205" y="4442"/>
                  </a:cubicBezTo>
                  <a:cubicBezTo>
                    <a:pt x="16384" y="3989"/>
                    <a:pt x="16300" y="3549"/>
                    <a:pt x="15979" y="3168"/>
                  </a:cubicBezTo>
                  <a:cubicBezTo>
                    <a:pt x="15788" y="2942"/>
                    <a:pt x="15562" y="2822"/>
                    <a:pt x="15265" y="2811"/>
                  </a:cubicBezTo>
                  <a:cubicBezTo>
                    <a:pt x="14479" y="2799"/>
                    <a:pt x="13705" y="2799"/>
                    <a:pt x="12955" y="3096"/>
                  </a:cubicBezTo>
                  <a:cubicBezTo>
                    <a:pt x="12062" y="3442"/>
                    <a:pt x="11109" y="3453"/>
                    <a:pt x="10169" y="3382"/>
                  </a:cubicBezTo>
                  <a:cubicBezTo>
                    <a:pt x="9371" y="3311"/>
                    <a:pt x="8716" y="2942"/>
                    <a:pt x="8133" y="2441"/>
                  </a:cubicBezTo>
                  <a:cubicBezTo>
                    <a:pt x="7859" y="2203"/>
                    <a:pt x="7776" y="1858"/>
                    <a:pt x="7787" y="1501"/>
                  </a:cubicBezTo>
                  <a:cubicBezTo>
                    <a:pt x="7811" y="906"/>
                    <a:pt x="8383" y="191"/>
                    <a:pt x="8954" y="13"/>
                  </a:cubicBezTo>
                  <a:cubicBezTo>
                    <a:pt x="9002" y="1"/>
                    <a:pt x="9050" y="24"/>
                    <a:pt x="9097" y="24"/>
                  </a:cubicBezTo>
                  <a:cubicBezTo>
                    <a:pt x="9109" y="203"/>
                    <a:pt x="8966" y="251"/>
                    <a:pt x="8883" y="322"/>
                  </a:cubicBezTo>
                  <a:cubicBezTo>
                    <a:pt x="8680" y="501"/>
                    <a:pt x="8514" y="703"/>
                    <a:pt x="8407" y="941"/>
                  </a:cubicBezTo>
                  <a:cubicBezTo>
                    <a:pt x="8240" y="1275"/>
                    <a:pt x="8264" y="1572"/>
                    <a:pt x="8454" y="1906"/>
                  </a:cubicBezTo>
                  <a:cubicBezTo>
                    <a:pt x="8859" y="2620"/>
                    <a:pt x="9466" y="2942"/>
                    <a:pt x="10288" y="2953"/>
                  </a:cubicBezTo>
                  <a:cubicBezTo>
                    <a:pt x="11347" y="2977"/>
                    <a:pt x="12359" y="2775"/>
                    <a:pt x="13348" y="2453"/>
                  </a:cubicBezTo>
                  <a:cubicBezTo>
                    <a:pt x="14157" y="2203"/>
                    <a:pt x="14943" y="2227"/>
                    <a:pt x="15741" y="2465"/>
                  </a:cubicBezTo>
                  <a:cubicBezTo>
                    <a:pt x="16372" y="2656"/>
                    <a:pt x="16705" y="3072"/>
                    <a:pt x="16812" y="3668"/>
                  </a:cubicBezTo>
                  <a:cubicBezTo>
                    <a:pt x="16955" y="4454"/>
                    <a:pt x="16860" y="5180"/>
                    <a:pt x="16217" y="5763"/>
                  </a:cubicBezTo>
                  <a:cubicBezTo>
                    <a:pt x="15669" y="6263"/>
                    <a:pt x="15110" y="6704"/>
                    <a:pt x="14360" y="6871"/>
                  </a:cubicBezTo>
                  <a:cubicBezTo>
                    <a:pt x="14074" y="6930"/>
                    <a:pt x="13812" y="6966"/>
                    <a:pt x="13550" y="6728"/>
                  </a:cubicBezTo>
                  <a:cubicBezTo>
                    <a:pt x="13324" y="6537"/>
                    <a:pt x="13038" y="6406"/>
                    <a:pt x="12729" y="6501"/>
                  </a:cubicBezTo>
                  <a:cubicBezTo>
                    <a:pt x="12681" y="6609"/>
                    <a:pt x="12740" y="6621"/>
                    <a:pt x="12776" y="6632"/>
                  </a:cubicBezTo>
                  <a:cubicBezTo>
                    <a:pt x="13372" y="6728"/>
                    <a:pt x="13610" y="7156"/>
                    <a:pt x="13693" y="7692"/>
                  </a:cubicBezTo>
                  <a:cubicBezTo>
                    <a:pt x="13812" y="8442"/>
                    <a:pt x="13741" y="9180"/>
                    <a:pt x="13455" y="9883"/>
                  </a:cubicBezTo>
                  <a:cubicBezTo>
                    <a:pt x="13372" y="10121"/>
                    <a:pt x="13193" y="10311"/>
                    <a:pt x="13014" y="10550"/>
                  </a:cubicBezTo>
                  <a:cubicBezTo>
                    <a:pt x="13360" y="10561"/>
                    <a:pt x="13491" y="10335"/>
                    <a:pt x="13645" y="10169"/>
                  </a:cubicBezTo>
                  <a:cubicBezTo>
                    <a:pt x="13729" y="10145"/>
                    <a:pt x="13776" y="10192"/>
                    <a:pt x="13812" y="10240"/>
                  </a:cubicBezTo>
                  <a:cubicBezTo>
                    <a:pt x="14145" y="10621"/>
                    <a:pt x="14574" y="10835"/>
                    <a:pt x="15062" y="10954"/>
                  </a:cubicBezTo>
                  <a:cubicBezTo>
                    <a:pt x="15467" y="11062"/>
                    <a:pt x="15455" y="11085"/>
                    <a:pt x="15467" y="11538"/>
                  </a:cubicBezTo>
                  <a:cubicBezTo>
                    <a:pt x="15491" y="12097"/>
                    <a:pt x="15467" y="12669"/>
                    <a:pt x="15634" y="13217"/>
                  </a:cubicBezTo>
                  <a:cubicBezTo>
                    <a:pt x="15788" y="13681"/>
                    <a:pt x="15753" y="13681"/>
                    <a:pt x="16253" y="13740"/>
                  </a:cubicBezTo>
                  <a:cubicBezTo>
                    <a:pt x="16300" y="13752"/>
                    <a:pt x="16336" y="13764"/>
                    <a:pt x="16384" y="13776"/>
                  </a:cubicBezTo>
                  <a:cubicBezTo>
                    <a:pt x="16396" y="13883"/>
                    <a:pt x="16312" y="13931"/>
                    <a:pt x="16253" y="13979"/>
                  </a:cubicBezTo>
                  <a:cubicBezTo>
                    <a:pt x="15729" y="14371"/>
                    <a:pt x="15300" y="14848"/>
                    <a:pt x="14836" y="15312"/>
                  </a:cubicBezTo>
                  <a:cubicBezTo>
                    <a:pt x="14681" y="15467"/>
                    <a:pt x="14550" y="15479"/>
                    <a:pt x="14384" y="15395"/>
                  </a:cubicBezTo>
                  <a:cubicBezTo>
                    <a:pt x="14324" y="15360"/>
                    <a:pt x="14276" y="15384"/>
                    <a:pt x="14264" y="15288"/>
                  </a:cubicBezTo>
                  <a:cubicBezTo>
                    <a:pt x="14217" y="14967"/>
                    <a:pt x="14205" y="14967"/>
                    <a:pt x="13919" y="14895"/>
                  </a:cubicBezTo>
                  <a:cubicBezTo>
                    <a:pt x="13931" y="14741"/>
                    <a:pt x="14038" y="14657"/>
                    <a:pt x="14157" y="14622"/>
                  </a:cubicBezTo>
                  <a:cubicBezTo>
                    <a:pt x="14574" y="14491"/>
                    <a:pt x="14669" y="14157"/>
                    <a:pt x="14705" y="13788"/>
                  </a:cubicBezTo>
                  <a:cubicBezTo>
                    <a:pt x="14729" y="13526"/>
                    <a:pt x="14741" y="13264"/>
                    <a:pt x="14657" y="13014"/>
                  </a:cubicBezTo>
                  <a:cubicBezTo>
                    <a:pt x="14574" y="12764"/>
                    <a:pt x="14574" y="12562"/>
                    <a:pt x="14907" y="12514"/>
                  </a:cubicBezTo>
                  <a:cubicBezTo>
                    <a:pt x="14979" y="12502"/>
                    <a:pt x="15062" y="12443"/>
                    <a:pt x="15026" y="12347"/>
                  </a:cubicBezTo>
                  <a:cubicBezTo>
                    <a:pt x="15003" y="12276"/>
                    <a:pt x="14931" y="12252"/>
                    <a:pt x="14872" y="12252"/>
                  </a:cubicBezTo>
                  <a:cubicBezTo>
                    <a:pt x="14776" y="12252"/>
                    <a:pt x="14681" y="12252"/>
                    <a:pt x="14574" y="12264"/>
                  </a:cubicBezTo>
                  <a:cubicBezTo>
                    <a:pt x="14491" y="12264"/>
                    <a:pt x="14419" y="12240"/>
                    <a:pt x="14384" y="12145"/>
                  </a:cubicBezTo>
                  <a:cubicBezTo>
                    <a:pt x="14253" y="11716"/>
                    <a:pt x="13895" y="11621"/>
                    <a:pt x="13526" y="11538"/>
                  </a:cubicBezTo>
                  <a:cubicBezTo>
                    <a:pt x="13419" y="11514"/>
                    <a:pt x="13300" y="11526"/>
                    <a:pt x="13217" y="11443"/>
                  </a:cubicBezTo>
                  <a:cubicBezTo>
                    <a:pt x="13229" y="11264"/>
                    <a:pt x="13455" y="11347"/>
                    <a:pt x="13491" y="11204"/>
                  </a:cubicBezTo>
                  <a:cubicBezTo>
                    <a:pt x="13479" y="11145"/>
                    <a:pt x="13455" y="11109"/>
                    <a:pt x="13395" y="11109"/>
                  </a:cubicBezTo>
                  <a:cubicBezTo>
                    <a:pt x="13300" y="11109"/>
                    <a:pt x="13193" y="11085"/>
                    <a:pt x="13110" y="11121"/>
                  </a:cubicBezTo>
                  <a:cubicBezTo>
                    <a:pt x="12359" y="11454"/>
                    <a:pt x="11752" y="11050"/>
                    <a:pt x="11145" y="10740"/>
                  </a:cubicBezTo>
                  <a:cubicBezTo>
                    <a:pt x="10752" y="10550"/>
                    <a:pt x="10431" y="10252"/>
                    <a:pt x="10157" y="9895"/>
                  </a:cubicBezTo>
                  <a:cubicBezTo>
                    <a:pt x="9990" y="9680"/>
                    <a:pt x="9788" y="9478"/>
                    <a:pt x="9585" y="9288"/>
                  </a:cubicBezTo>
                  <a:cubicBezTo>
                    <a:pt x="9383" y="9097"/>
                    <a:pt x="9145" y="9014"/>
                    <a:pt x="8728" y="9121"/>
                  </a:cubicBezTo>
                  <a:cubicBezTo>
                    <a:pt x="9478" y="9490"/>
                    <a:pt x="9835" y="10109"/>
                    <a:pt x="10383" y="10573"/>
                  </a:cubicBezTo>
                  <a:cubicBezTo>
                    <a:pt x="8811" y="11252"/>
                    <a:pt x="7299" y="11955"/>
                    <a:pt x="5728" y="12478"/>
                  </a:cubicBezTo>
                  <a:cubicBezTo>
                    <a:pt x="5621" y="12383"/>
                    <a:pt x="5644" y="12276"/>
                    <a:pt x="5597" y="12193"/>
                  </a:cubicBezTo>
                  <a:cubicBezTo>
                    <a:pt x="5466" y="11931"/>
                    <a:pt x="5394" y="11681"/>
                    <a:pt x="5597" y="11419"/>
                  </a:cubicBezTo>
                  <a:cubicBezTo>
                    <a:pt x="5644" y="11371"/>
                    <a:pt x="5656" y="11288"/>
                    <a:pt x="5597" y="11240"/>
                  </a:cubicBezTo>
                  <a:cubicBezTo>
                    <a:pt x="5513" y="11169"/>
                    <a:pt x="5442" y="11216"/>
                    <a:pt x="5371" y="11264"/>
                  </a:cubicBezTo>
                  <a:cubicBezTo>
                    <a:pt x="5132" y="11443"/>
                    <a:pt x="5073" y="11728"/>
                    <a:pt x="5216" y="12097"/>
                  </a:cubicBezTo>
                  <a:cubicBezTo>
                    <a:pt x="5275" y="12264"/>
                    <a:pt x="5347" y="12419"/>
                    <a:pt x="5299" y="12609"/>
                  </a:cubicBezTo>
                  <a:cubicBezTo>
                    <a:pt x="5168" y="13109"/>
                    <a:pt x="4847" y="13228"/>
                    <a:pt x="4311" y="12978"/>
                  </a:cubicBezTo>
                  <a:cubicBezTo>
                    <a:pt x="4251" y="13300"/>
                    <a:pt x="4549" y="13300"/>
                    <a:pt x="4728" y="13443"/>
                  </a:cubicBezTo>
                  <a:cubicBezTo>
                    <a:pt x="4537" y="13919"/>
                    <a:pt x="4192" y="14288"/>
                    <a:pt x="3918" y="14705"/>
                  </a:cubicBezTo>
                  <a:cubicBezTo>
                    <a:pt x="3704" y="15050"/>
                    <a:pt x="3513" y="15407"/>
                    <a:pt x="3358" y="15776"/>
                  </a:cubicBezTo>
                  <a:cubicBezTo>
                    <a:pt x="3215" y="16157"/>
                    <a:pt x="3239" y="16193"/>
                    <a:pt x="3525" y="16455"/>
                  </a:cubicBezTo>
                  <a:cubicBezTo>
                    <a:pt x="3632" y="16550"/>
                    <a:pt x="3763" y="16622"/>
                    <a:pt x="3847" y="16777"/>
                  </a:cubicBezTo>
                  <a:cubicBezTo>
                    <a:pt x="3727" y="16908"/>
                    <a:pt x="3573" y="16931"/>
                    <a:pt x="3418" y="16943"/>
                  </a:cubicBezTo>
                  <a:cubicBezTo>
                    <a:pt x="2787" y="17003"/>
                    <a:pt x="2156" y="17098"/>
                    <a:pt x="1561" y="17289"/>
                  </a:cubicBezTo>
                  <a:cubicBezTo>
                    <a:pt x="1406" y="17336"/>
                    <a:pt x="1275" y="17384"/>
                    <a:pt x="1227" y="17158"/>
                  </a:cubicBezTo>
                  <a:cubicBezTo>
                    <a:pt x="1180" y="16943"/>
                    <a:pt x="941" y="16991"/>
                    <a:pt x="787" y="169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5"/>
            <p:cNvSpPr/>
            <p:nvPr/>
          </p:nvSpPr>
          <p:spPr>
            <a:xfrm>
              <a:off x="8354397" y="5573861"/>
              <a:ext cx="510052" cy="629393"/>
            </a:xfrm>
            <a:custGeom>
              <a:avLst/>
              <a:gdLst/>
              <a:ahLst/>
              <a:cxnLst/>
              <a:rect l="l" t="t" r="r" b="b"/>
              <a:pathLst>
                <a:path w="4073" h="5026" extrusionOk="0">
                  <a:moveTo>
                    <a:pt x="703" y="4192"/>
                  </a:moveTo>
                  <a:cubicBezTo>
                    <a:pt x="1000" y="4013"/>
                    <a:pt x="1286" y="3906"/>
                    <a:pt x="1596" y="3847"/>
                  </a:cubicBezTo>
                  <a:cubicBezTo>
                    <a:pt x="2215" y="3728"/>
                    <a:pt x="2620" y="3335"/>
                    <a:pt x="2917" y="2799"/>
                  </a:cubicBezTo>
                  <a:cubicBezTo>
                    <a:pt x="3191" y="2299"/>
                    <a:pt x="3001" y="1882"/>
                    <a:pt x="2429" y="1811"/>
                  </a:cubicBezTo>
                  <a:cubicBezTo>
                    <a:pt x="2060" y="1775"/>
                    <a:pt x="1679" y="1763"/>
                    <a:pt x="1310" y="1787"/>
                  </a:cubicBezTo>
                  <a:cubicBezTo>
                    <a:pt x="786" y="1823"/>
                    <a:pt x="369" y="1644"/>
                    <a:pt x="0" y="1203"/>
                  </a:cubicBezTo>
                  <a:cubicBezTo>
                    <a:pt x="798" y="834"/>
                    <a:pt x="1560" y="465"/>
                    <a:pt x="2346" y="132"/>
                  </a:cubicBezTo>
                  <a:cubicBezTo>
                    <a:pt x="2643" y="1"/>
                    <a:pt x="2846" y="156"/>
                    <a:pt x="2929" y="477"/>
                  </a:cubicBezTo>
                  <a:cubicBezTo>
                    <a:pt x="3060" y="965"/>
                    <a:pt x="3239" y="1430"/>
                    <a:pt x="3763" y="1656"/>
                  </a:cubicBezTo>
                  <a:cubicBezTo>
                    <a:pt x="4048" y="1775"/>
                    <a:pt x="4072" y="1930"/>
                    <a:pt x="3917" y="2204"/>
                  </a:cubicBezTo>
                  <a:cubicBezTo>
                    <a:pt x="3834" y="2358"/>
                    <a:pt x="3727" y="2501"/>
                    <a:pt x="3608" y="2632"/>
                  </a:cubicBezTo>
                  <a:cubicBezTo>
                    <a:pt x="3286" y="2977"/>
                    <a:pt x="3096" y="3418"/>
                    <a:pt x="2822" y="3799"/>
                  </a:cubicBezTo>
                  <a:cubicBezTo>
                    <a:pt x="2679" y="3989"/>
                    <a:pt x="2727" y="4168"/>
                    <a:pt x="2917" y="4311"/>
                  </a:cubicBezTo>
                  <a:cubicBezTo>
                    <a:pt x="3001" y="4370"/>
                    <a:pt x="3132" y="4394"/>
                    <a:pt x="3179" y="4525"/>
                  </a:cubicBezTo>
                  <a:cubicBezTo>
                    <a:pt x="3132" y="4549"/>
                    <a:pt x="3084" y="4609"/>
                    <a:pt x="3024" y="4621"/>
                  </a:cubicBezTo>
                  <a:cubicBezTo>
                    <a:pt x="2441" y="4740"/>
                    <a:pt x="1846" y="4859"/>
                    <a:pt x="1262" y="4990"/>
                  </a:cubicBezTo>
                  <a:cubicBezTo>
                    <a:pt x="1191" y="5002"/>
                    <a:pt x="1036" y="5025"/>
                    <a:pt x="1048" y="4990"/>
                  </a:cubicBezTo>
                  <a:cubicBezTo>
                    <a:pt x="1131" y="4751"/>
                    <a:pt x="679" y="4799"/>
                    <a:pt x="834" y="4537"/>
                  </a:cubicBezTo>
                  <a:cubicBezTo>
                    <a:pt x="929" y="4394"/>
                    <a:pt x="798" y="4311"/>
                    <a:pt x="703" y="41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5"/>
            <p:cNvSpPr/>
            <p:nvPr/>
          </p:nvSpPr>
          <p:spPr>
            <a:xfrm>
              <a:off x="7086987" y="5113155"/>
              <a:ext cx="398223" cy="575671"/>
            </a:xfrm>
            <a:custGeom>
              <a:avLst/>
              <a:gdLst/>
              <a:ahLst/>
              <a:cxnLst/>
              <a:rect l="l" t="t" r="r" b="b"/>
              <a:pathLst>
                <a:path w="3180" h="4597" extrusionOk="0">
                  <a:moveTo>
                    <a:pt x="1" y="751"/>
                  </a:moveTo>
                  <a:cubicBezTo>
                    <a:pt x="132" y="691"/>
                    <a:pt x="382" y="739"/>
                    <a:pt x="394" y="465"/>
                  </a:cubicBezTo>
                  <a:cubicBezTo>
                    <a:pt x="394" y="394"/>
                    <a:pt x="525" y="406"/>
                    <a:pt x="608" y="406"/>
                  </a:cubicBezTo>
                  <a:cubicBezTo>
                    <a:pt x="703" y="406"/>
                    <a:pt x="822" y="406"/>
                    <a:pt x="846" y="287"/>
                  </a:cubicBezTo>
                  <a:cubicBezTo>
                    <a:pt x="882" y="132"/>
                    <a:pt x="906" y="1"/>
                    <a:pt x="1120" y="72"/>
                  </a:cubicBezTo>
                  <a:cubicBezTo>
                    <a:pt x="1299" y="144"/>
                    <a:pt x="1453" y="203"/>
                    <a:pt x="1453" y="441"/>
                  </a:cubicBezTo>
                  <a:cubicBezTo>
                    <a:pt x="1453" y="691"/>
                    <a:pt x="1453" y="953"/>
                    <a:pt x="1453" y="1191"/>
                  </a:cubicBezTo>
                  <a:cubicBezTo>
                    <a:pt x="1299" y="1275"/>
                    <a:pt x="1203" y="1191"/>
                    <a:pt x="1096" y="1180"/>
                  </a:cubicBezTo>
                  <a:cubicBezTo>
                    <a:pt x="1072" y="1025"/>
                    <a:pt x="1370" y="1025"/>
                    <a:pt x="1251" y="882"/>
                  </a:cubicBezTo>
                  <a:cubicBezTo>
                    <a:pt x="1120" y="727"/>
                    <a:pt x="977" y="882"/>
                    <a:pt x="870" y="965"/>
                  </a:cubicBezTo>
                  <a:cubicBezTo>
                    <a:pt x="763" y="1037"/>
                    <a:pt x="668" y="1144"/>
                    <a:pt x="727" y="1299"/>
                  </a:cubicBezTo>
                  <a:cubicBezTo>
                    <a:pt x="775" y="1430"/>
                    <a:pt x="918" y="1394"/>
                    <a:pt x="1025" y="1406"/>
                  </a:cubicBezTo>
                  <a:cubicBezTo>
                    <a:pt x="1156" y="1406"/>
                    <a:pt x="1311" y="1406"/>
                    <a:pt x="1382" y="1513"/>
                  </a:cubicBezTo>
                  <a:cubicBezTo>
                    <a:pt x="1501" y="1680"/>
                    <a:pt x="1596" y="1870"/>
                    <a:pt x="1692" y="2049"/>
                  </a:cubicBezTo>
                  <a:cubicBezTo>
                    <a:pt x="1787" y="2204"/>
                    <a:pt x="1465" y="2275"/>
                    <a:pt x="1549" y="2477"/>
                  </a:cubicBezTo>
                  <a:cubicBezTo>
                    <a:pt x="1692" y="2525"/>
                    <a:pt x="1787" y="2394"/>
                    <a:pt x="1906" y="2370"/>
                  </a:cubicBezTo>
                  <a:cubicBezTo>
                    <a:pt x="2013" y="2358"/>
                    <a:pt x="2096" y="2382"/>
                    <a:pt x="2156" y="2477"/>
                  </a:cubicBezTo>
                  <a:cubicBezTo>
                    <a:pt x="2215" y="2573"/>
                    <a:pt x="2156" y="2620"/>
                    <a:pt x="2096" y="2680"/>
                  </a:cubicBezTo>
                  <a:cubicBezTo>
                    <a:pt x="2073" y="2704"/>
                    <a:pt x="2049" y="2727"/>
                    <a:pt x="2025" y="2751"/>
                  </a:cubicBezTo>
                  <a:cubicBezTo>
                    <a:pt x="1954" y="2858"/>
                    <a:pt x="1763" y="2989"/>
                    <a:pt x="1894" y="3120"/>
                  </a:cubicBezTo>
                  <a:cubicBezTo>
                    <a:pt x="2049" y="3299"/>
                    <a:pt x="2108" y="3037"/>
                    <a:pt x="2215" y="2977"/>
                  </a:cubicBezTo>
                  <a:cubicBezTo>
                    <a:pt x="2263" y="2954"/>
                    <a:pt x="2299" y="2906"/>
                    <a:pt x="2335" y="2894"/>
                  </a:cubicBezTo>
                  <a:cubicBezTo>
                    <a:pt x="2406" y="2858"/>
                    <a:pt x="2489" y="2811"/>
                    <a:pt x="2561" y="2882"/>
                  </a:cubicBezTo>
                  <a:cubicBezTo>
                    <a:pt x="2608" y="2942"/>
                    <a:pt x="2585" y="3001"/>
                    <a:pt x="2561" y="3061"/>
                  </a:cubicBezTo>
                  <a:cubicBezTo>
                    <a:pt x="2501" y="3216"/>
                    <a:pt x="2418" y="3358"/>
                    <a:pt x="2418" y="3525"/>
                  </a:cubicBezTo>
                  <a:cubicBezTo>
                    <a:pt x="2418" y="3680"/>
                    <a:pt x="2430" y="3835"/>
                    <a:pt x="2656" y="3799"/>
                  </a:cubicBezTo>
                  <a:cubicBezTo>
                    <a:pt x="2727" y="3787"/>
                    <a:pt x="2763" y="3799"/>
                    <a:pt x="2799" y="3870"/>
                  </a:cubicBezTo>
                  <a:cubicBezTo>
                    <a:pt x="2918" y="4097"/>
                    <a:pt x="3037" y="4311"/>
                    <a:pt x="3180" y="4597"/>
                  </a:cubicBezTo>
                  <a:cubicBezTo>
                    <a:pt x="2704" y="4466"/>
                    <a:pt x="2346" y="4251"/>
                    <a:pt x="2037" y="3966"/>
                  </a:cubicBezTo>
                  <a:cubicBezTo>
                    <a:pt x="1775" y="3716"/>
                    <a:pt x="1561" y="3442"/>
                    <a:pt x="1299" y="3180"/>
                  </a:cubicBezTo>
                  <a:cubicBezTo>
                    <a:pt x="882" y="2763"/>
                    <a:pt x="656" y="2251"/>
                    <a:pt x="608" y="1668"/>
                  </a:cubicBezTo>
                  <a:cubicBezTo>
                    <a:pt x="584" y="1334"/>
                    <a:pt x="489" y="1072"/>
                    <a:pt x="132" y="977"/>
                  </a:cubicBezTo>
                  <a:cubicBezTo>
                    <a:pt x="60" y="953"/>
                    <a:pt x="1" y="882"/>
                    <a:pt x="1" y="7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5"/>
            <p:cNvSpPr/>
            <p:nvPr/>
          </p:nvSpPr>
          <p:spPr>
            <a:xfrm>
              <a:off x="7781865" y="4424413"/>
              <a:ext cx="95549" cy="85029"/>
            </a:xfrm>
            <a:custGeom>
              <a:avLst/>
              <a:gdLst/>
              <a:ahLst/>
              <a:cxnLst/>
              <a:rect l="l" t="t" r="r" b="b"/>
              <a:pathLst>
                <a:path w="763" h="679" extrusionOk="0">
                  <a:moveTo>
                    <a:pt x="0" y="310"/>
                  </a:moveTo>
                  <a:cubicBezTo>
                    <a:pt x="429" y="0"/>
                    <a:pt x="667" y="36"/>
                    <a:pt x="738" y="369"/>
                  </a:cubicBezTo>
                  <a:cubicBezTo>
                    <a:pt x="762" y="465"/>
                    <a:pt x="738" y="560"/>
                    <a:pt x="655" y="619"/>
                  </a:cubicBezTo>
                  <a:cubicBezTo>
                    <a:pt x="572" y="679"/>
                    <a:pt x="500" y="643"/>
                    <a:pt x="429" y="596"/>
                  </a:cubicBezTo>
                  <a:cubicBezTo>
                    <a:pt x="298" y="500"/>
                    <a:pt x="167" y="417"/>
                    <a:pt x="0" y="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5"/>
            <p:cNvSpPr/>
            <p:nvPr/>
          </p:nvSpPr>
          <p:spPr>
            <a:xfrm>
              <a:off x="7777357" y="5426345"/>
              <a:ext cx="207377" cy="274373"/>
            </a:xfrm>
            <a:custGeom>
              <a:avLst/>
              <a:gdLst/>
              <a:ahLst/>
              <a:cxnLst/>
              <a:rect l="l" t="t" r="r" b="b"/>
              <a:pathLst>
                <a:path w="1656" h="2191" extrusionOk="0">
                  <a:moveTo>
                    <a:pt x="1596" y="1060"/>
                  </a:moveTo>
                  <a:cubicBezTo>
                    <a:pt x="1620" y="1310"/>
                    <a:pt x="1560" y="1512"/>
                    <a:pt x="1441" y="1691"/>
                  </a:cubicBezTo>
                  <a:cubicBezTo>
                    <a:pt x="1215" y="1989"/>
                    <a:pt x="834" y="2191"/>
                    <a:pt x="691" y="2060"/>
                  </a:cubicBezTo>
                  <a:cubicBezTo>
                    <a:pt x="286" y="1667"/>
                    <a:pt x="1" y="1441"/>
                    <a:pt x="346" y="917"/>
                  </a:cubicBezTo>
                  <a:cubicBezTo>
                    <a:pt x="548" y="619"/>
                    <a:pt x="822" y="393"/>
                    <a:pt x="1072" y="143"/>
                  </a:cubicBezTo>
                  <a:cubicBezTo>
                    <a:pt x="1203" y="0"/>
                    <a:pt x="1334" y="0"/>
                    <a:pt x="1394" y="203"/>
                  </a:cubicBezTo>
                  <a:cubicBezTo>
                    <a:pt x="1489" y="500"/>
                    <a:pt x="1655" y="762"/>
                    <a:pt x="1596" y="10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5"/>
            <p:cNvSpPr/>
            <p:nvPr/>
          </p:nvSpPr>
          <p:spPr>
            <a:xfrm>
              <a:off x="8777786" y="5260797"/>
              <a:ext cx="179075" cy="250580"/>
            </a:xfrm>
            <a:custGeom>
              <a:avLst/>
              <a:gdLst/>
              <a:ahLst/>
              <a:cxnLst/>
              <a:rect l="l" t="t" r="r" b="b"/>
              <a:pathLst>
                <a:path w="1430" h="2001" extrusionOk="0">
                  <a:moveTo>
                    <a:pt x="108" y="703"/>
                  </a:moveTo>
                  <a:cubicBezTo>
                    <a:pt x="155" y="560"/>
                    <a:pt x="1" y="191"/>
                    <a:pt x="322" y="84"/>
                  </a:cubicBezTo>
                  <a:cubicBezTo>
                    <a:pt x="560" y="1"/>
                    <a:pt x="703" y="334"/>
                    <a:pt x="870" y="501"/>
                  </a:cubicBezTo>
                  <a:cubicBezTo>
                    <a:pt x="1013" y="632"/>
                    <a:pt x="1132" y="786"/>
                    <a:pt x="1239" y="953"/>
                  </a:cubicBezTo>
                  <a:cubicBezTo>
                    <a:pt x="1358" y="1144"/>
                    <a:pt x="1429" y="1358"/>
                    <a:pt x="1334" y="1596"/>
                  </a:cubicBezTo>
                  <a:cubicBezTo>
                    <a:pt x="1191" y="1965"/>
                    <a:pt x="1048" y="2001"/>
                    <a:pt x="739" y="1775"/>
                  </a:cubicBezTo>
                  <a:cubicBezTo>
                    <a:pt x="667" y="1727"/>
                    <a:pt x="608" y="1656"/>
                    <a:pt x="536" y="1632"/>
                  </a:cubicBezTo>
                  <a:cubicBezTo>
                    <a:pt x="143" y="1501"/>
                    <a:pt x="60" y="1191"/>
                    <a:pt x="108" y="7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5"/>
            <p:cNvSpPr/>
            <p:nvPr/>
          </p:nvSpPr>
          <p:spPr>
            <a:xfrm>
              <a:off x="7620825" y="4671860"/>
              <a:ext cx="174567" cy="238684"/>
            </a:xfrm>
            <a:custGeom>
              <a:avLst/>
              <a:gdLst/>
              <a:ahLst/>
              <a:cxnLst/>
              <a:rect l="l" t="t" r="r" b="b"/>
              <a:pathLst>
                <a:path w="1394" h="1906" extrusionOk="0">
                  <a:moveTo>
                    <a:pt x="0" y="1537"/>
                  </a:moveTo>
                  <a:cubicBezTo>
                    <a:pt x="369" y="1525"/>
                    <a:pt x="786" y="1584"/>
                    <a:pt x="941" y="1144"/>
                  </a:cubicBezTo>
                  <a:cubicBezTo>
                    <a:pt x="1072" y="763"/>
                    <a:pt x="917" y="417"/>
                    <a:pt x="679" y="132"/>
                  </a:cubicBezTo>
                  <a:cubicBezTo>
                    <a:pt x="810" y="1"/>
                    <a:pt x="881" y="96"/>
                    <a:pt x="941" y="155"/>
                  </a:cubicBezTo>
                  <a:cubicBezTo>
                    <a:pt x="1393" y="572"/>
                    <a:pt x="1346" y="1322"/>
                    <a:pt x="870" y="1679"/>
                  </a:cubicBezTo>
                  <a:cubicBezTo>
                    <a:pt x="572" y="1906"/>
                    <a:pt x="227" y="1858"/>
                    <a:pt x="0" y="15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5"/>
            <p:cNvSpPr/>
            <p:nvPr/>
          </p:nvSpPr>
          <p:spPr>
            <a:xfrm>
              <a:off x="7683438" y="5113155"/>
              <a:ext cx="240186" cy="52345"/>
            </a:xfrm>
            <a:custGeom>
              <a:avLst/>
              <a:gdLst/>
              <a:ahLst/>
              <a:cxnLst/>
              <a:rect l="l" t="t" r="r" b="b"/>
              <a:pathLst>
                <a:path w="1918" h="418" extrusionOk="0">
                  <a:moveTo>
                    <a:pt x="0" y="418"/>
                  </a:moveTo>
                  <a:cubicBezTo>
                    <a:pt x="36" y="191"/>
                    <a:pt x="155" y="191"/>
                    <a:pt x="239" y="179"/>
                  </a:cubicBezTo>
                  <a:cubicBezTo>
                    <a:pt x="727" y="60"/>
                    <a:pt x="1227" y="1"/>
                    <a:pt x="1715" y="13"/>
                  </a:cubicBezTo>
                  <a:cubicBezTo>
                    <a:pt x="1798" y="13"/>
                    <a:pt x="1894" y="25"/>
                    <a:pt x="1905" y="120"/>
                  </a:cubicBezTo>
                  <a:cubicBezTo>
                    <a:pt x="1917" y="215"/>
                    <a:pt x="1858" y="275"/>
                    <a:pt x="1774" y="299"/>
                  </a:cubicBezTo>
                  <a:cubicBezTo>
                    <a:pt x="1667" y="346"/>
                    <a:pt x="1560" y="406"/>
                    <a:pt x="1453" y="406"/>
                  </a:cubicBezTo>
                  <a:cubicBezTo>
                    <a:pt x="977" y="418"/>
                    <a:pt x="500" y="418"/>
                    <a:pt x="0" y="4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5"/>
            <p:cNvSpPr/>
            <p:nvPr/>
          </p:nvSpPr>
          <p:spPr>
            <a:xfrm>
              <a:off x="7617819" y="4466114"/>
              <a:ext cx="161168" cy="147768"/>
            </a:xfrm>
            <a:custGeom>
              <a:avLst/>
              <a:gdLst/>
              <a:ahLst/>
              <a:cxnLst/>
              <a:rect l="l" t="t" r="r" b="b"/>
              <a:pathLst>
                <a:path w="1287" h="1180" extrusionOk="0">
                  <a:moveTo>
                    <a:pt x="929" y="1179"/>
                  </a:moveTo>
                  <a:cubicBezTo>
                    <a:pt x="1060" y="382"/>
                    <a:pt x="632" y="286"/>
                    <a:pt x="1" y="298"/>
                  </a:cubicBezTo>
                  <a:cubicBezTo>
                    <a:pt x="239" y="48"/>
                    <a:pt x="405" y="1"/>
                    <a:pt x="691" y="108"/>
                  </a:cubicBezTo>
                  <a:cubicBezTo>
                    <a:pt x="989" y="227"/>
                    <a:pt x="1286" y="584"/>
                    <a:pt x="1275" y="822"/>
                  </a:cubicBezTo>
                  <a:cubicBezTo>
                    <a:pt x="1263" y="1001"/>
                    <a:pt x="1155" y="1120"/>
                    <a:pt x="929" y="117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5"/>
            <p:cNvSpPr/>
            <p:nvPr/>
          </p:nvSpPr>
          <p:spPr>
            <a:xfrm>
              <a:off x="8047219" y="5302497"/>
              <a:ext cx="50842" cy="202994"/>
            </a:xfrm>
            <a:custGeom>
              <a:avLst/>
              <a:gdLst/>
              <a:ahLst/>
              <a:cxnLst/>
              <a:rect l="l" t="t" r="r" b="b"/>
              <a:pathLst>
                <a:path w="406" h="1621" extrusionOk="0">
                  <a:moveTo>
                    <a:pt x="1" y="1096"/>
                  </a:moveTo>
                  <a:cubicBezTo>
                    <a:pt x="36" y="822"/>
                    <a:pt x="72" y="489"/>
                    <a:pt x="132" y="156"/>
                  </a:cubicBezTo>
                  <a:cubicBezTo>
                    <a:pt x="143" y="72"/>
                    <a:pt x="191" y="1"/>
                    <a:pt x="286" y="13"/>
                  </a:cubicBezTo>
                  <a:cubicBezTo>
                    <a:pt x="370" y="25"/>
                    <a:pt x="405" y="96"/>
                    <a:pt x="393" y="156"/>
                  </a:cubicBezTo>
                  <a:cubicBezTo>
                    <a:pt x="358" y="620"/>
                    <a:pt x="310" y="1084"/>
                    <a:pt x="191" y="1549"/>
                  </a:cubicBezTo>
                  <a:cubicBezTo>
                    <a:pt x="191" y="1584"/>
                    <a:pt x="143" y="1620"/>
                    <a:pt x="84" y="1608"/>
                  </a:cubicBezTo>
                  <a:cubicBezTo>
                    <a:pt x="24" y="1596"/>
                    <a:pt x="1" y="1549"/>
                    <a:pt x="1" y="1501"/>
                  </a:cubicBezTo>
                  <a:cubicBezTo>
                    <a:pt x="1" y="1394"/>
                    <a:pt x="1" y="1275"/>
                    <a:pt x="1" y="10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5"/>
            <p:cNvSpPr/>
            <p:nvPr/>
          </p:nvSpPr>
          <p:spPr>
            <a:xfrm>
              <a:off x="7449391" y="4664471"/>
              <a:ext cx="135747" cy="138752"/>
            </a:xfrm>
            <a:custGeom>
              <a:avLst/>
              <a:gdLst/>
              <a:ahLst/>
              <a:cxnLst/>
              <a:rect l="l" t="t" r="r" b="b"/>
              <a:pathLst>
                <a:path w="1084" h="1108" extrusionOk="0">
                  <a:moveTo>
                    <a:pt x="1072" y="95"/>
                  </a:moveTo>
                  <a:cubicBezTo>
                    <a:pt x="1060" y="203"/>
                    <a:pt x="1072" y="322"/>
                    <a:pt x="1048" y="429"/>
                  </a:cubicBezTo>
                  <a:cubicBezTo>
                    <a:pt x="929" y="905"/>
                    <a:pt x="572" y="1107"/>
                    <a:pt x="0" y="929"/>
                  </a:cubicBezTo>
                  <a:cubicBezTo>
                    <a:pt x="476" y="834"/>
                    <a:pt x="762" y="631"/>
                    <a:pt x="810" y="167"/>
                  </a:cubicBezTo>
                  <a:cubicBezTo>
                    <a:pt x="822" y="0"/>
                    <a:pt x="976" y="95"/>
                    <a:pt x="1084" y="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5"/>
            <p:cNvSpPr/>
            <p:nvPr/>
          </p:nvSpPr>
          <p:spPr>
            <a:xfrm>
              <a:off x="8540733" y="5107270"/>
              <a:ext cx="64242" cy="135747"/>
            </a:xfrm>
            <a:custGeom>
              <a:avLst/>
              <a:gdLst/>
              <a:ahLst/>
              <a:cxnLst/>
              <a:rect l="l" t="t" r="r" b="b"/>
              <a:pathLst>
                <a:path w="513" h="1084" extrusionOk="0">
                  <a:moveTo>
                    <a:pt x="405" y="1084"/>
                  </a:moveTo>
                  <a:cubicBezTo>
                    <a:pt x="167" y="810"/>
                    <a:pt x="60" y="500"/>
                    <a:pt x="12" y="155"/>
                  </a:cubicBezTo>
                  <a:cubicBezTo>
                    <a:pt x="1" y="119"/>
                    <a:pt x="48" y="72"/>
                    <a:pt x="84" y="36"/>
                  </a:cubicBezTo>
                  <a:cubicBezTo>
                    <a:pt x="131" y="0"/>
                    <a:pt x="191" y="36"/>
                    <a:pt x="203" y="72"/>
                  </a:cubicBezTo>
                  <a:cubicBezTo>
                    <a:pt x="322" y="393"/>
                    <a:pt x="512" y="715"/>
                    <a:pt x="405" y="10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5"/>
            <p:cNvSpPr/>
            <p:nvPr/>
          </p:nvSpPr>
          <p:spPr>
            <a:xfrm>
              <a:off x="8818108" y="5044657"/>
              <a:ext cx="47837" cy="125353"/>
            </a:xfrm>
            <a:custGeom>
              <a:avLst/>
              <a:gdLst/>
              <a:ahLst/>
              <a:cxnLst/>
              <a:rect l="l" t="t" r="r" b="b"/>
              <a:pathLst>
                <a:path w="382" h="1001" extrusionOk="0">
                  <a:moveTo>
                    <a:pt x="381" y="774"/>
                  </a:moveTo>
                  <a:cubicBezTo>
                    <a:pt x="369" y="893"/>
                    <a:pt x="369" y="976"/>
                    <a:pt x="262" y="988"/>
                  </a:cubicBezTo>
                  <a:cubicBezTo>
                    <a:pt x="191" y="1000"/>
                    <a:pt x="155" y="929"/>
                    <a:pt x="143" y="869"/>
                  </a:cubicBezTo>
                  <a:cubicBezTo>
                    <a:pt x="95" y="643"/>
                    <a:pt x="48" y="405"/>
                    <a:pt x="0" y="167"/>
                  </a:cubicBezTo>
                  <a:cubicBezTo>
                    <a:pt x="0" y="107"/>
                    <a:pt x="12" y="36"/>
                    <a:pt x="95" y="24"/>
                  </a:cubicBezTo>
                  <a:cubicBezTo>
                    <a:pt x="167" y="0"/>
                    <a:pt x="214" y="48"/>
                    <a:pt x="238" y="107"/>
                  </a:cubicBezTo>
                  <a:cubicBezTo>
                    <a:pt x="345" y="334"/>
                    <a:pt x="274" y="584"/>
                    <a:pt x="381" y="7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5"/>
            <p:cNvSpPr/>
            <p:nvPr/>
          </p:nvSpPr>
          <p:spPr>
            <a:xfrm>
              <a:off x="7783368" y="4938716"/>
              <a:ext cx="102937" cy="49340"/>
            </a:xfrm>
            <a:custGeom>
              <a:avLst/>
              <a:gdLst/>
              <a:ahLst/>
              <a:cxnLst/>
              <a:rect l="l" t="t" r="r" b="b"/>
              <a:pathLst>
                <a:path w="822" h="394" extrusionOk="0">
                  <a:moveTo>
                    <a:pt x="0" y="298"/>
                  </a:moveTo>
                  <a:cubicBezTo>
                    <a:pt x="36" y="227"/>
                    <a:pt x="36" y="179"/>
                    <a:pt x="60" y="168"/>
                  </a:cubicBezTo>
                  <a:cubicBezTo>
                    <a:pt x="286" y="13"/>
                    <a:pt x="524" y="1"/>
                    <a:pt x="786" y="84"/>
                  </a:cubicBezTo>
                  <a:cubicBezTo>
                    <a:pt x="798" y="84"/>
                    <a:pt x="822" y="144"/>
                    <a:pt x="810" y="156"/>
                  </a:cubicBezTo>
                  <a:cubicBezTo>
                    <a:pt x="643" y="394"/>
                    <a:pt x="381" y="322"/>
                    <a:pt x="155" y="334"/>
                  </a:cubicBezTo>
                  <a:cubicBezTo>
                    <a:pt x="107" y="346"/>
                    <a:pt x="60" y="322"/>
                    <a:pt x="0"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5"/>
            <p:cNvSpPr/>
            <p:nvPr/>
          </p:nvSpPr>
          <p:spPr>
            <a:xfrm>
              <a:off x="7619322" y="4524218"/>
              <a:ext cx="67247" cy="56853"/>
            </a:xfrm>
            <a:custGeom>
              <a:avLst/>
              <a:gdLst/>
              <a:ahLst/>
              <a:cxnLst/>
              <a:rect l="l" t="t" r="r" b="b"/>
              <a:pathLst>
                <a:path w="537" h="454" extrusionOk="0">
                  <a:moveTo>
                    <a:pt x="239" y="453"/>
                  </a:moveTo>
                  <a:cubicBezTo>
                    <a:pt x="108" y="441"/>
                    <a:pt x="0" y="394"/>
                    <a:pt x="24" y="251"/>
                  </a:cubicBezTo>
                  <a:cubicBezTo>
                    <a:pt x="36" y="84"/>
                    <a:pt x="155" y="1"/>
                    <a:pt x="310" y="1"/>
                  </a:cubicBezTo>
                  <a:cubicBezTo>
                    <a:pt x="441" y="1"/>
                    <a:pt x="536" y="84"/>
                    <a:pt x="536" y="215"/>
                  </a:cubicBezTo>
                  <a:cubicBezTo>
                    <a:pt x="524" y="382"/>
                    <a:pt x="393" y="441"/>
                    <a:pt x="239"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5"/>
            <p:cNvSpPr/>
            <p:nvPr/>
          </p:nvSpPr>
          <p:spPr>
            <a:xfrm>
              <a:off x="8940329" y="5142959"/>
              <a:ext cx="49340" cy="106068"/>
            </a:xfrm>
            <a:custGeom>
              <a:avLst/>
              <a:gdLst/>
              <a:ahLst/>
              <a:cxnLst/>
              <a:rect l="l" t="t" r="r" b="b"/>
              <a:pathLst>
                <a:path w="394" h="847" extrusionOk="0">
                  <a:moveTo>
                    <a:pt x="393" y="846"/>
                  </a:moveTo>
                  <a:cubicBezTo>
                    <a:pt x="36" y="680"/>
                    <a:pt x="36" y="394"/>
                    <a:pt x="12" y="132"/>
                  </a:cubicBezTo>
                  <a:cubicBezTo>
                    <a:pt x="0" y="84"/>
                    <a:pt x="36" y="49"/>
                    <a:pt x="84" y="25"/>
                  </a:cubicBezTo>
                  <a:cubicBezTo>
                    <a:pt x="143" y="1"/>
                    <a:pt x="191" y="37"/>
                    <a:pt x="203" y="72"/>
                  </a:cubicBezTo>
                  <a:cubicBezTo>
                    <a:pt x="286" y="311"/>
                    <a:pt x="393" y="537"/>
                    <a:pt x="393" y="8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5"/>
            <p:cNvSpPr/>
            <p:nvPr/>
          </p:nvSpPr>
          <p:spPr>
            <a:xfrm>
              <a:off x="7634224" y="4737478"/>
              <a:ext cx="55351" cy="80647"/>
            </a:xfrm>
            <a:custGeom>
              <a:avLst/>
              <a:gdLst/>
              <a:ahLst/>
              <a:cxnLst/>
              <a:rect l="l" t="t" r="r" b="b"/>
              <a:pathLst>
                <a:path w="442" h="644" extrusionOk="0">
                  <a:moveTo>
                    <a:pt x="1" y="512"/>
                  </a:moveTo>
                  <a:cubicBezTo>
                    <a:pt x="84" y="358"/>
                    <a:pt x="167" y="191"/>
                    <a:pt x="262" y="0"/>
                  </a:cubicBezTo>
                  <a:cubicBezTo>
                    <a:pt x="441" y="155"/>
                    <a:pt x="417" y="310"/>
                    <a:pt x="334" y="441"/>
                  </a:cubicBezTo>
                  <a:cubicBezTo>
                    <a:pt x="274" y="560"/>
                    <a:pt x="167" y="643"/>
                    <a:pt x="1" y="5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5"/>
            <p:cNvSpPr/>
            <p:nvPr/>
          </p:nvSpPr>
          <p:spPr>
            <a:xfrm>
              <a:off x="8771775" y="5536669"/>
              <a:ext cx="68750" cy="43329"/>
            </a:xfrm>
            <a:custGeom>
              <a:avLst/>
              <a:gdLst/>
              <a:ahLst/>
              <a:cxnLst/>
              <a:rect l="l" t="t" r="r" b="b"/>
              <a:pathLst>
                <a:path w="549" h="346" extrusionOk="0">
                  <a:moveTo>
                    <a:pt x="549" y="107"/>
                  </a:moveTo>
                  <a:cubicBezTo>
                    <a:pt x="394" y="310"/>
                    <a:pt x="239" y="346"/>
                    <a:pt x="72" y="274"/>
                  </a:cubicBezTo>
                  <a:cubicBezTo>
                    <a:pt x="25" y="262"/>
                    <a:pt x="1" y="191"/>
                    <a:pt x="37" y="155"/>
                  </a:cubicBezTo>
                  <a:cubicBezTo>
                    <a:pt x="180" y="0"/>
                    <a:pt x="334" y="24"/>
                    <a:pt x="549" y="1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5"/>
            <p:cNvSpPr/>
            <p:nvPr/>
          </p:nvSpPr>
          <p:spPr>
            <a:xfrm>
              <a:off x="7440375" y="4530229"/>
              <a:ext cx="41951" cy="31432"/>
            </a:xfrm>
            <a:custGeom>
              <a:avLst/>
              <a:gdLst/>
              <a:ahLst/>
              <a:cxnLst/>
              <a:rect l="l" t="t" r="r" b="b"/>
              <a:pathLst>
                <a:path w="335" h="251" extrusionOk="0">
                  <a:moveTo>
                    <a:pt x="167" y="1"/>
                  </a:moveTo>
                  <a:cubicBezTo>
                    <a:pt x="251" y="1"/>
                    <a:pt x="334" y="24"/>
                    <a:pt x="334" y="120"/>
                  </a:cubicBezTo>
                  <a:cubicBezTo>
                    <a:pt x="334" y="203"/>
                    <a:pt x="263" y="251"/>
                    <a:pt x="167" y="251"/>
                  </a:cubicBezTo>
                  <a:cubicBezTo>
                    <a:pt x="84" y="251"/>
                    <a:pt x="13" y="203"/>
                    <a:pt x="13" y="120"/>
                  </a:cubicBezTo>
                  <a:cubicBezTo>
                    <a:pt x="1" y="24"/>
                    <a:pt x="84" y="1"/>
                    <a:pt x="167" y="1"/>
                  </a:cubicBezTo>
                  <a:close/>
                </a:path>
              </a:pathLst>
            </a:custGeom>
            <a:solidFill>
              <a:srgbClr val="A18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5"/>
            <p:cNvSpPr/>
            <p:nvPr/>
          </p:nvSpPr>
          <p:spPr>
            <a:xfrm>
              <a:off x="7583508" y="4643558"/>
              <a:ext cx="49340" cy="38821"/>
            </a:xfrm>
            <a:custGeom>
              <a:avLst/>
              <a:gdLst/>
              <a:ahLst/>
              <a:cxnLst/>
              <a:rect l="l" t="t" r="r" b="b"/>
              <a:pathLst>
                <a:path w="394" h="310" extrusionOk="0">
                  <a:moveTo>
                    <a:pt x="13" y="262"/>
                  </a:moveTo>
                  <a:cubicBezTo>
                    <a:pt x="13" y="239"/>
                    <a:pt x="13" y="203"/>
                    <a:pt x="25" y="167"/>
                  </a:cubicBezTo>
                  <a:cubicBezTo>
                    <a:pt x="84" y="12"/>
                    <a:pt x="215" y="0"/>
                    <a:pt x="358" y="36"/>
                  </a:cubicBezTo>
                  <a:cubicBezTo>
                    <a:pt x="382" y="48"/>
                    <a:pt x="394" y="96"/>
                    <a:pt x="394" y="119"/>
                  </a:cubicBezTo>
                  <a:cubicBezTo>
                    <a:pt x="370" y="310"/>
                    <a:pt x="227" y="274"/>
                    <a:pt x="96" y="262"/>
                  </a:cubicBezTo>
                  <a:cubicBezTo>
                    <a:pt x="72" y="262"/>
                    <a:pt x="36" y="262"/>
                    <a:pt x="1" y="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5"/>
            <p:cNvSpPr/>
            <p:nvPr/>
          </p:nvSpPr>
          <p:spPr>
            <a:xfrm>
              <a:off x="8676353" y="5447133"/>
              <a:ext cx="41951" cy="32935"/>
            </a:xfrm>
            <a:custGeom>
              <a:avLst/>
              <a:gdLst/>
              <a:ahLst/>
              <a:cxnLst/>
              <a:rect l="l" t="t" r="r" b="b"/>
              <a:pathLst>
                <a:path w="335" h="263" extrusionOk="0">
                  <a:moveTo>
                    <a:pt x="334" y="108"/>
                  </a:moveTo>
                  <a:cubicBezTo>
                    <a:pt x="334" y="215"/>
                    <a:pt x="263" y="251"/>
                    <a:pt x="180" y="251"/>
                  </a:cubicBezTo>
                  <a:cubicBezTo>
                    <a:pt x="84" y="263"/>
                    <a:pt x="13" y="215"/>
                    <a:pt x="1" y="132"/>
                  </a:cubicBezTo>
                  <a:cubicBezTo>
                    <a:pt x="1" y="60"/>
                    <a:pt x="72" y="13"/>
                    <a:pt x="144" y="13"/>
                  </a:cubicBezTo>
                  <a:cubicBezTo>
                    <a:pt x="227" y="1"/>
                    <a:pt x="299" y="13"/>
                    <a:pt x="334" y="1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5"/>
            <p:cNvSpPr/>
            <p:nvPr/>
          </p:nvSpPr>
          <p:spPr>
            <a:xfrm>
              <a:off x="8719681" y="5503860"/>
              <a:ext cx="41826" cy="28427"/>
            </a:xfrm>
            <a:custGeom>
              <a:avLst/>
              <a:gdLst/>
              <a:ahLst/>
              <a:cxnLst/>
              <a:rect l="l" t="t" r="r" b="b"/>
              <a:pathLst>
                <a:path w="334" h="227" extrusionOk="0">
                  <a:moveTo>
                    <a:pt x="322" y="107"/>
                  </a:moveTo>
                  <a:cubicBezTo>
                    <a:pt x="286" y="215"/>
                    <a:pt x="203" y="227"/>
                    <a:pt x="131" y="215"/>
                  </a:cubicBezTo>
                  <a:cubicBezTo>
                    <a:pt x="72" y="215"/>
                    <a:pt x="0" y="179"/>
                    <a:pt x="24" y="107"/>
                  </a:cubicBezTo>
                  <a:cubicBezTo>
                    <a:pt x="36" y="0"/>
                    <a:pt x="131" y="0"/>
                    <a:pt x="203" y="12"/>
                  </a:cubicBezTo>
                  <a:cubicBezTo>
                    <a:pt x="262" y="12"/>
                    <a:pt x="334" y="36"/>
                    <a:pt x="322" y="1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5"/>
            <p:cNvSpPr/>
            <p:nvPr/>
          </p:nvSpPr>
          <p:spPr>
            <a:xfrm>
              <a:off x="7833959" y="5493341"/>
              <a:ext cx="111953" cy="162671"/>
            </a:xfrm>
            <a:custGeom>
              <a:avLst/>
              <a:gdLst/>
              <a:ahLst/>
              <a:cxnLst/>
              <a:rect l="l" t="t" r="r" b="b"/>
              <a:pathLst>
                <a:path w="894" h="1299" extrusionOk="0">
                  <a:moveTo>
                    <a:pt x="644" y="1"/>
                  </a:moveTo>
                  <a:cubicBezTo>
                    <a:pt x="894" y="453"/>
                    <a:pt x="894" y="799"/>
                    <a:pt x="644" y="1049"/>
                  </a:cubicBezTo>
                  <a:cubicBezTo>
                    <a:pt x="549" y="1156"/>
                    <a:pt x="465" y="1299"/>
                    <a:pt x="287" y="1227"/>
                  </a:cubicBezTo>
                  <a:cubicBezTo>
                    <a:pt x="132" y="1156"/>
                    <a:pt x="1" y="846"/>
                    <a:pt x="60" y="692"/>
                  </a:cubicBezTo>
                  <a:cubicBezTo>
                    <a:pt x="168" y="406"/>
                    <a:pt x="382" y="215"/>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5"/>
            <p:cNvSpPr/>
            <p:nvPr/>
          </p:nvSpPr>
          <p:spPr>
            <a:xfrm>
              <a:off x="8812098" y="5324912"/>
              <a:ext cx="101560" cy="137249"/>
            </a:xfrm>
            <a:custGeom>
              <a:avLst/>
              <a:gdLst/>
              <a:ahLst/>
              <a:cxnLst/>
              <a:rect l="l" t="t" r="r" b="b"/>
              <a:pathLst>
                <a:path w="811" h="1096" extrusionOk="0">
                  <a:moveTo>
                    <a:pt x="191" y="1"/>
                  </a:moveTo>
                  <a:cubicBezTo>
                    <a:pt x="465" y="227"/>
                    <a:pt x="667" y="477"/>
                    <a:pt x="786" y="798"/>
                  </a:cubicBezTo>
                  <a:cubicBezTo>
                    <a:pt x="810" y="882"/>
                    <a:pt x="798" y="953"/>
                    <a:pt x="739" y="1024"/>
                  </a:cubicBezTo>
                  <a:cubicBezTo>
                    <a:pt x="667" y="1096"/>
                    <a:pt x="596" y="1024"/>
                    <a:pt x="536" y="989"/>
                  </a:cubicBezTo>
                  <a:cubicBezTo>
                    <a:pt x="36" y="715"/>
                    <a:pt x="0" y="608"/>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45"/>
          <p:cNvSpPr txBox="1">
            <a:spLocks noGrp="1"/>
          </p:cNvSpPr>
          <p:nvPr>
            <p:ph type="ctrTitle"/>
          </p:nvPr>
        </p:nvSpPr>
        <p:spPr>
          <a:xfrm>
            <a:off x="1536900" y="2272838"/>
            <a:ext cx="7618200" cy="238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t>U:7</a:t>
            </a:r>
            <a:br>
              <a:rPr lang="en-GB" dirty="0"/>
            </a:br>
            <a:r>
              <a:rPr lang="en-GB" dirty="0"/>
              <a:t>You’ve Got Mail!</a:t>
            </a:r>
            <a:endParaRPr dirty="0"/>
          </a:p>
        </p:txBody>
      </p:sp>
      <p:sp>
        <p:nvSpPr>
          <p:cNvPr id="1019" name="Google Shape;1019;p45"/>
          <p:cNvSpPr txBox="1">
            <a:spLocks noGrp="1"/>
          </p:cNvSpPr>
          <p:nvPr>
            <p:ph type="subTitle" idx="1"/>
          </p:nvPr>
        </p:nvSpPr>
        <p:spPr>
          <a:xfrm>
            <a:off x="1857538" y="5314781"/>
            <a:ext cx="7211100" cy="65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GB" b="1" dirty="0">
                <a:solidFill>
                  <a:schemeClr val="accent5"/>
                </a:solidFill>
              </a:rPr>
              <a:t>Listen and discuss </a:t>
            </a:r>
            <a:endParaRPr b="1" dirty="0">
              <a:solidFill>
                <a:schemeClr val="accent5"/>
              </a:solidFill>
            </a:endParaRPr>
          </a:p>
          <a:p>
            <a:pPr marL="0" lvl="0" indent="0" algn="ctr" rtl="0">
              <a:spcBef>
                <a:spcPts val="0"/>
              </a:spcBef>
              <a:spcAft>
                <a:spcPts val="0"/>
              </a:spcAft>
              <a:buNone/>
            </a:pPr>
            <a:endParaRPr dirty="0"/>
          </a:p>
        </p:txBody>
      </p:sp>
      <p:grpSp>
        <p:nvGrpSpPr>
          <p:cNvPr id="1020" name="Google Shape;1020;p45"/>
          <p:cNvGrpSpPr/>
          <p:nvPr/>
        </p:nvGrpSpPr>
        <p:grpSpPr>
          <a:xfrm>
            <a:off x="7242184" y="91438"/>
            <a:ext cx="1709358" cy="1620396"/>
            <a:chOff x="7337625" y="835175"/>
            <a:chExt cx="1450206" cy="1374731"/>
          </a:xfrm>
        </p:grpSpPr>
        <p:sp>
          <p:nvSpPr>
            <p:cNvPr id="1021" name="Google Shape;1021;p45"/>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5"/>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5"/>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5"/>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5"/>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5"/>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5"/>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5"/>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5"/>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5"/>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5"/>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5"/>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5"/>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5"/>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5"/>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5"/>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5"/>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5"/>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5"/>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5"/>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5"/>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5"/>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5"/>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5"/>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5"/>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5"/>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5"/>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5"/>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5"/>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5"/>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5"/>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5"/>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5"/>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5"/>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5"/>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5"/>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5"/>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5"/>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5"/>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5"/>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5"/>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5"/>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5"/>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5"/>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5"/>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5"/>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5"/>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5"/>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5"/>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5"/>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مربع نص 1">
            <a:extLst>
              <a:ext uri="{FF2B5EF4-FFF2-40B4-BE49-F238E27FC236}">
                <a16:creationId xmlns:a16="http://schemas.microsoft.com/office/drawing/2014/main" id="{C073EF75-27E1-E372-6176-4BA9DB3825F4}"/>
              </a:ext>
            </a:extLst>
          </p:cNvPr>
          <p:cNvSpPr txBox="1"/>
          <p:nvPr/>
        </p:nvSpPr>
        <p:spPr>
          <a:xfrm>
            <a:off x="904855" y="6823960"/>
            <a:ext cx="1567351" cy="369332"/>
          </a:xfrm>
          <a:prstGeom prst="rect">
            <a:avLst/>
          </a:prstGeom>
          <a:noFill/>
        </p:spPr>
        <p:txBody>
          <a:bodyPr wrap="square" rtlCol="1">
            <a:spAutoFit/>
          </a:bodyPr>
          <a:lstStyle/>
          <a:p>
            <a:pPr algn="ctr"/>
            <a:r>
              <a:rPr lang="en-GB" sz="1800" b="1" dirty="0">
                <a:solidFill>
                  <a:schemeClr val="accent2">
                    <a:lumMod val="75000"/>
                  </a:schemeClr>
                </a:solidFill>
              </a:rPr>
              <a:t>11/6/1445</a:t>
            </a:r>
            <a:endParaRPr lang="ar-SA" sz="1800" b="1" dirty="0">
              <a:solidFill>
                <a:schemeClr val="accent2">
                  <a:lumMod val="75000"/>
                </a:schemeClr>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مجموعة 15">
            <a:extLst>
              <a:ext uri="{FF2B5EF4-FFF2-40B4-BE49-F238E27FC236}">
                <a16:creationId xmlns:a16="http://schemas.microsoft.com/office/drawing/2014/main" id="{61A280E3-6638-411C-87A3-786BEAE102F7}"/>
              </a:ext>
            </a:extLst>
          </p:cNvPr>
          <p:cNvGrpSpPr/>
          <p:nvPr/>
        </p:nvGrpSpPr>
        <p:grpSpPr>
          <a:xfrm>
            <a:off x="190109" y="865291"/>
            <a:ext cx="10311595" cy="5507901"/>
            <a:chOff x="165413" y="105508"/>
            <a:chExt cx="11758434" cy="6280725"/>
          </a:xfrm>
        </p:grpSpPr>
        <p:pic>
          <p:nvPicPr>
            <p:cNvPr id="7" name="صورة 6">
              <a:extLst>
                <a:ext uri="{FF2B5EF4-FFF2-40B4-BE49-F238E27FC236}">
                  <a16:creationId xmlns:a16="http://schemas.microsoft.com/office/drawing/2014/main" id="{3059516C-43EA-4FC3-A7FD-23D1F2FB3213}"/>
                </a:ext>
              </a:extLst>
            </p:cNvPr>
            <p:cNvPicPr>
              <a:picLocks noChangeAspect="1"/>
            </p:cNvPicPr>
            <p:nvPr/>
          </p:nvPicPr>
          <p:blipFill rotWithShape="1">
            <a:blip r:embed="rId4">
              <a:grayscl/>
            </a:blip>
            <a:srcRect l="19551" t="12943" r="33259" b="603"/>
            <a:stretch/>
          </p:blipFill>
          <p:spPr>
            <a:xfrm>
              <a:off x="165413" y="105508"/>
              <a:ext cx="5753529" cy="6280725"/>
            </a:xfrm>
            <a:prstGeom prst="rect">
              <a:avLst/>
            </a:prstGeom>
            <a:ln>
              <a:noFill/>
            </a:ln>
            <a:effectLst>
              <a:outerShdw blurRad="190500" algn="tl" rotWithShape="0">
                <a:srgbClr val="000000">
                  <a:alpha val="70000"/>
                </a:srgbClr>
              </a:outerShdw>
            </a:effectLst>
          </p:spPr>
        </p:pic>
        <p:pic>
          <p:nvPicPr>
            <p:cNvPr id="14" name="صورة 13">
              <a:extLst>
                <a:ext uri="{FF2B5EF4-FFF2-40B4-BE49-F238E27FC236}">
                  <a16:creationId xmlns:a16="http://schemas.microsoft.com/office/drawing/2014/main" id="{361C42BA-5247-4B22-BF11-D55B5D958291}"/>
                </a:ext>
              </a:extLst>
            </p:cNvPr>
            <p:cNvPicPr>
              <a:picLocks noChangeAspect="1"/>
            </p:cNvPicPr>
            <p:nvPr/>
          </p:nvPicPr>
          <p:blipFill rotWithShape="1">
            <a:blip r:embed="rId5">
              <a:grayscl/>
            </a:blip>
            <a:srcRect l="28643" t="14103" r="41456" b="40449"/>
            <a:stretch/>
          </p:blipFill>
          <p:spPr>
            <a:xfrm>
              <a:off x="6170318" y="105508"/>
              <a:ext cx="5753529" cy="6280725"/>
            </a:xfrm>
            <a:prstGeom prst="rect">
              <a:avLst/>
            </a:prstGeom>
            <a:ln>
              <a:noFill/>
            </a:ln>
            <a:effectLst>
              <a:outerShdw blurRad="190500" algn="tl" rotWithShape="0">
                <a:srgbClr val="000000">
                  <a:alpha val="70000"/>
                </a:srgbClr>
              </a:outerShdw>
            </a:effectLst>
          </p:spPr>
        </p:pic>
      </p:grpSp>
      <p:sp>
        <p:nvSpPr>
          <p:cNvPr id="9" name="مستطيل 8">
            <a:extLst>
              <a:ext uri="{FF2B5EF4-FFF2-40B4-BE49-F238E27FC236}">
                <a16:creationId xmlns:a16="http://schemas.microsoft.com/office/drawing/2014/main" id="{0FCCBD38-4211-425C-8E3E-587358812C62}"/>
              </a:ext>
            </a:extLst>
          </p:cNvPr>
          <p:cNvSpPr/>
          <p:nvPr/>
        </p:nvSpPr>
        <p:spPr>
          <a:xfrm>
            <a:off x="200389" y="925931"/>
            <a:ext cx="10291034" cy="5507901"/>
          </a:xfrm>
          <a:prstGeom prst="rect">
            <a:avLst/>
          </a:prstGeom>
          <a:solidFill>
            <a:schemeClr val="bg1">
              <a:lumMod val="65000"/>
              <a:alpha val="30000"/>
            </a:schemeClr>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ar-SA" sz="1579" dirty="0" err="1">
              <a:solidFill>
                <a:schemeClr val="tx1"/>
              </a:solidFill>
            </a:endParaRPr>
          </a:p>
        </p:txBody>
      </p:sp>
      <p:pic>
        <p:nvPicPr>
          <p:cNvPr id="10" name="صورة 9">
            <a:extLst>
              <a:ext uri="{FF2B5EF4-FFF2-40B4-BE49-F238E27FC236}">
                <a16:creationId xmlns:a16="http://schemas.microsoft.com/office/drawing/2014/main" id="{0DB2741D-2FF7-4DD9-B649-7FE4A3224039}"/>
              </a:ext>
            </a:extLst>
          </p:cNvPr>
          <p:cNvPicPr>
            <a:picLocks noChangeAspect="1"/>
          </p:cNvPicPr>
          <p:nvPr/>
        </p:nvPicPr>
        <p:blipFill rotWithShape="1">
          <a:blip r:embed="rId6"/>
          <a:srcRect l="27634" t="50000" r="40038" b="11944"/>
          <a:stretch/>
        </p:blipFill>
        <p:spPr>
          <a:xfrm>
            <a:off x="200389" y="2406952"/>
            <a:ext cx="5811934" cy="4087521"/>
          </a:xfrm>
          <a:prstGeom prst="rect">
            <a:avLst/>
          </a:prstGeom>
          <a:ln>
            <a:noFill/>
          </a:ln>
          <a:effectLst>
            <a:outerShdw blurRad="190500" algn="tl" rotWithShape="0">
              <a:srgbClr val="000000">
                <a:alpha val="70000"/>
              </a:srgbClr>
            </a:outerShdw>
          </a:effectLst>
        </p:spPr>
      </p:pic>
      <p:grpSp>
        <p:nvGrpSpPr>
          <p:cNvPr id="8" name="مجموعة 7">
            <a:extLst>
              <a:ext uri="{FF2B5EF4-FFF2-40B4-BE49-F238E27FC236}">
                <a16:creationId xmlns:a16="http://schemas.microsoft.com/office/drawing/2014/main" id="{C5C7778A-2F53-473A-B1A2-DC05CA355ACF}"/>
              </a:ext>
            </a:extLst>
          </p:cNvPr>
          <p:cNvGrpSpPr/>
          <p:nvPr/>
        </p:nvGrpSpPr>
        <p:grpSpPr>
          <a:xfrm>
            <a:off x="6175271" y="1125842"/>
            <a:ext cx="2963668" cy="1866405"/>
            <a:chOff x="7862130" y="828057"/>
            <a:chExt cx="3379506" cy="2128284"/>
          </a:xfrm>
        </p:grpSpPr>
        <p:pic>
          <p:nvPicPr>
            <p:cNvPr id="11" name="صورة 10">
              <a:extLst>
                <a:ext uri="{FF2B5EF4-FFF2-40B4-BE49-F238E27FC236}">
                  <a16:creationId xmlns:a16="http://schemas.microsoft.com/office/drawing/2014/main" id="{04300F0D-D8EF-411E-B837-6DD2C3506D33}"/>
                </a:ext>
              </a:extLst>
            </p:cNvPr>
            <p:cNvPicPr>
              <a:picLocks noChangeAspect="1"/>
            </p:cNvPicPr>
            <p:nvPr/>
          </p:nvPicPr>
          <p:blipFill>
            <a:blip r:embed="rId7">
              <a:duotone>
                <a:prstClr val="black"/>
                <a:srgbClr val="FFFF99">
                  <a:tint val="45000"/>
                  <a:satMod val="400000"/>
                </a:srgbClr>
              </a:duotone>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12" name="مربع نص 11">
              <a:extLst>
                <a:ext uri="{FF2B5EF4-FFF2-40B4-BE49-F238E27FC236}">
                  <a16:creationId xmlns:a16="http://schemas.microsoft.com/office/drawing/2014/main" id="{BE8011BB-9D2A-4CD0-B3A6-9C2DA2716A45}"/>
                </a:ext>
              </a:extLst>
            </p:cNvPr>
            <p:cNvSpPr txBox="1"/>
            <p:nvPr/>
          </p:nvSpPr>
          <p:spPr>
            <a:xfrm>
              <a:off x="8375501" y="1208320"/>
              <a:ext cx="2352765" cy="1028755"/>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what the purpose of </a:t>
              </a:r>
              <a:r>
                <a:rPr lang="en-GB" sz="1754" b="1" i="0" u="none" strike="noStrike" baseline="0" dirty="0">
                  <a:latin typeface="MV Boli" panose="02000500030200090000" pitchFamily="2" charset="0"/>
                  <a:cs typeface="MV Boli" panose="02000500030200090000" pitchFamily="2" charset="0"/>
                </a:rPr>
                <a:t>E-card</a:t>
              </a:r>
              <a:r>
                <a:rPr lang="en-US" sz="1754" b="1" i="0" u="none" strike="noStrike" baseline="0" dirty="0">
                  <a:latin typeface="MV Boli" panose="02000500030200090000" pitchFamily="2" charset="0"/>
                  <a:cs typeface="MV Boli" panose="02000500030200090000" pitchFamily="2" charset="0"/>
                </a:rPr>
                <a:t>?</a:t>
              </a:r>
              <a:endParaRPr lang="ar-SA" sz="1754" b="1" dirty="0">
                <a:latin typeface="MV Boli" panose="02000500030200090000" pitchFamily="2" charset="0"/>
              </a:endParaRPr>
            </a:p>
          </p:txBody>
        </p:sp>
      </p:grpSp>
      <p:pic>
        <p:nvPicPr>
          <p:cNvPr id="13" name="MG Bk 2 F-SA_2020_1-06">
            <a:hlinkClick r:id="" action="ppaction://media"/>
            <a:extLst>
              <a:ext uri="{FF2B5EF4-FFF2-40B4-BE49-F238E27FC236}">
                <a16:creationId xmlns:a16="http://schemas.microsoft.com/office/drawing/2014/main" id="{D3A5CD57-9119-471C-82F0-51449184D362}"/>
              </a:ext>
            </a:extLst>
          </p:cNvPr>
          <p:cNvPicPr>
            <a:picLocks noChangeAspect="1"/>
          </p:cNvPicPr>
          <p:nvPr>
            <a:audioFile r:link="rId1"/>
            <p:extLst>
              <p:ext uri="{DAA4B4D4-6D71-4841-9C94-3DE7FCFB9230}">
                <p14:media xmlns:p14="http://schemas.microsoft.com/office/powerpoint/2010/main" r:embed="rId2">
                  <p14:trim st="65614" end="100443.625"/>
                </p14:media>
              </p:ext>
            </p:extLst>
          </p:nvPr>
        </p:nvPicPr>
        <p:blipFill>
          <a:blip r:embed="rId9">
            <a:duotone>
              <a:prstClr val="black"/>
              <a:srgbClr val="0000FF">
                <a:tint val="45000"/>
                <a:satMod val="400000"/>
              </a:srgbClr>
            </a:duotone>
          </a:blip>
          <a:stretch>
            <a:fillRect/>
          </a:stretch>
        </p:blipFill>
        <p:spPr>
          <a:xfrm>
            <a:off x="540914" y="2406952"/>
            <a:ext cx="1011960" cy="753126"/>
          </a:xfrm>
          <a:prstGeom prst="rect">
            <a:avLst/>
          </a:prstGeom>
        </p:spPr>
      </p:pic>
      <p:sp>
        <p:nvSpPr>
          <p:cNvPr id="15" name="مربع نص 14">
            <a:extLst>
              <a:ext uri="{FF2B5EF4-FFF2-40B4-BE49-F238E27FC236}">
                <a16:creationId xmlns:a16="http://schemas.microsoft.com/office/drawing/2014/main" id="{80D9BF4A-9D2C-4669-9B35-76E0E91EDB66}"/>
              </a:ext>
            </a:extLst>
          </p:cNvPr>
          <p:cNvSpPr txBox="1"/>
          <p:nvPr/>
        </p:nvSpPr>
        <p:spPr>
          <a:xfrm>
            <a:off x="6091189" y="3488198"/>
            <a:ext cx="3775454" cy="902170"/>
          </a:xfrm>
          <a:prstGeom prst="rect">
            <a:avLst/>
          </a:prstGeom>
          <a:solidFill>
            <a:srgbClr val="FBE898"/>
          </a:solidFill>
          <a:ln>
            <a:solidFill>
              <a:schemeClr val="bg2"/>
            </a:solidFill>
          </a:ln>
        </p:spPr>
        <p:txBody>
          <a:bodyPr wrap="square" rtlCol="1" anchor="ctr" anchorCtr="1">
            <a:spAutoFit/>
          </a:bodyPr>
          <a:lstStyle/>
          <a:p>
            <a:pPr algn="l"/>
            <a:r>
              <a:rPr lang="en-US" sz="1754" i="1" dirty="0">
                <a:latin typeface="MV Boli" panose="02000500030200090000" pitchFamily="2" charset="0"/>
                <a:cs typeface="MV Boli" panose="02000500030200090000" pitchFamily="2" charset="0"/>
              </a:rPr>
              <a:t>I want to wish you a great</a:t>
            </a:r>
          </a:p>
          <a:p>
            <a:pPr algn="l"/>
            <a:r>
              <a:rPr lang="en-US" sz="1754" i="1" dirty="0">
                <a:latin typeface="MV Boli" panose="02000500030200090000" pitchFamily="2" charset="0"/>
                <a:cs typeface="MV Boli" panose="02000500030200090000" pitchFamily="2" charset="0"/>
              </a:rPr>
              <a:t>graduation day </a:t>
            </a:r>
            <a:r>
              <a:rPr lang="en-US" sz="1754" b="1" dirty="0">
                <a:solidFill>
                  <a:srgbClr val="FF0000"/>
                </a:solidFill>
                <a:latin typeface="MV Boli" panose="02000500030200090000" pitchFamily="2" charset="0"/>
                <a:cs typeface="MV Boli" panose="02000500030200090000" pitchFamily="2" charset="0"/>
              </a:rPr>
              <a:t>(expressing a wish)</a:t>
            </a:r>
            <a:r>
              <a:rPr lang="en-US" sz="1754" dirty="0">
                <a:latin typeface="MV Boli" panose="02000500030200090000" pitchFamily="2" charset="0"/>
                <a:cs typeface="MV Boli" panose="02000500030200090000" pitchFamily="2" charset="0"/>
              </a:rPr>
              <a:t> </a:t>
            </a:r>
            <a:endParaRPr lang="ar-SA" sz="1754" dirty="0">
              <a:latin typeface="MV Boli" panose="02000500030200090000" pitchFamily="2" charset="0"/>
            </a:endParaRPr>
          </a:p>
        </p:txBody>
      </p:sp>
      <p:cxnSp>
        <p:nvCxnSpPr>
          <p:cNvPr id="2" name="رابط كسهم مستقيم 1">
            <a:extLst>
              <a:ext uri="{FF2B5EF4-FFF2-40B4-BE49-F238E27FC236}">
                <a16:creationId xmlns:a16="http://schemas.microsoft.com/office/drawing/2014/main" id="{40C5A3DC-CB81-51B0-E64F-557847DC0B8A}"/>
              </a:ext>
            </a:extLst>
          </p:cNvPr>
          <p:cNvCxnSpPr>
            <a:cxnSpLocks/>
          </p:cNvCxnSpPr>
          <p:nvPr/>
        </p:nvCxnSpPr>
        <p:spPr>
          <a:xfrm>
            <a:off x="3442016" y="4196641"/>
            <a:ext cx="1404039" cy="193727"/>
          </a:xfrm>
          <a:prstGeom prst="straightConnector1">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Google Shape;231;p53">
            <a:extLst>
              <a:ext uri="{FF2B5EF4-FFF2-40B4-BE49-F238E27FC236}">
                <a16:creationId xmlns:a16="http://schemas.microsoft.com/office/drawing/2014/main" id="{E8FC85E8-7066-97E4-4C6C-4134BC9C2199}"/>
              </a:ext>
            </a:extLst>
          </p:cNvPr>
          <p:cNvSpPr txBox="1"/>
          <p:nvPr/>
        </p:nvSpPr>
        <p:spPr>
          <a:xfrm>
            <a:off x="6369895" y="5077801"/>
            <a:ext cx="3496748" cy="458839"/>
          </a:xfrm>
          <a:prstGeom prst="rect">
            <a:avLst/>
          </a:prstGeom>
          <a:ln/>
        </p:spPr>
        <p:style>
          <a:lnRef idx="1">
            <a:schemeClr val="accent5"/>
          </a:lnRef>
          <a:fillRef idx="2">
            <a:schemeClr val="accent5"/>
          </a:fillRef>
          <a:effectRef idx="1">
            <a:schemeClr val="accent5"/>
          </a:effectRef>
          <a:fontRef idx="minor">
            <a:schemeClr val="dk1"/>
          </a:fontRef>
        </p:style>
        <p:txBody>
          <a:bodyPr spcFirstLastPara="1" wrap="square" lIns="80175" tIns="40077" rIns="80175" bIns="40077" anchor="t" anchorCtr="0">
            <a:spAutoFit/>
          </a:bodyPr>
          <a:lstStyle/>
          <a:p>
            <a:pPr marL="0" marR="0" lvl="0" indent="0" algn="l" rtl="0">
              <a:spcBef>
                <a:spcPts val="0"/>
              </a:spcBef>
              <a:spcAft>
                <a:spcPts val="0"/>
              </a:spcAft>
              <a:buNone/>
            </a:pPr>
            <a:r>
              <a:rPr lang="en-US" sz="2456" dirty="0">
                <a:solidFill>
                  <a:schemeClr val="bg2"/>
                </a:solidFill>
                <a:latin typeface="Comic Sans MS"/>
                <a:ea typeface="Comic Sans MS"/>
                <a:cs typeface="Comic Sans MS"/>
                <a:sym typeface="Comic Sans MS"/>
              </a:rPr>
              <a:t>I’m thinking of you </a:t>
            </a:r>
            <a:endParaRPr sz="1228" dirty="0">
              <a:solidFill>
                <a:schemeClr val="bg2"/>
              </a:solidFill>
            </a:endParaRPr>
          </a:p>
        </p:txBody>
      </p:sp>
    </p:spTree>
    <p:extLst>
      <p:ext uri="{BB962C8B-B14F-4D97-AF65-F5344CB8AC3E}">
        <p14:creationId xmlns:p14="http://schemas.microsoft.com/office/powerpoint/2010/main" val="11964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heel(1)">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15"/>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822"/>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13"/>
                </p:tgtEl>
              </p:cMediaNode>
            </p:audio>
          </p:childTnLst>
        </p:cTn>
      </p:par>
    </p:tnLst>
    <p:bldLst>
      <p:bldP spid="15" grpId="0" animBg="1"/>
      <p:bldP spid="15"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صورة 6">
            <a:extLst>
              <a:ext uri="{FF2B5EF4-FFF2-40B4-BE49-F238E27FC236}">
                <a16:creationId xmlns:a16="http://schemas.microsoft.com/office/drawing/2014/main" id="{F64F1596-E98E-43A5-87E0-37A5509C56D7}"/>
              </a:ext>
            </a:extLst>
          </p:cNvPr>
          <p:cNvPicPr>
            <a:picLocks noChangeAspect="1"/>
          </p:cNvPicPr>
          <p:nvPr/>
        </p:nvPicPr>
        <p:blipFill rotWithShape="1">
          <a:blip r:embed="rId3"/>
          <a:srcRect t="47807" b="4689"/>
          <a:stretch/>
        </p:blipFill>
        <p:spPr>
          <a:xfrm>
            <a:off x="1899371" y="1093541"/>
            <a:ext cx="7486534" cy="5846759"/>
          </a:xfrm>
          <a:prstGeom prst="rect">
            <a:avLst/>
          </a:prstGeom>
          <a:ln>
            <a:noFill/>
          </a:ln>
          <a:effectLst>
            <a:outerShdw blurRad="190500" algn="tl" rotWithShape="0">
              <a:srgbClr val="000000">
                <a:alpha val="70000"/>
              </a:srgbClr>
            </a:outerShdw>
          </a:effectLst>
        </p:spPr>
      </p:pic>
      <p:grpSp>
        <p:nvGrpSpPr>
          <p:cNvPr id="11" name="مجموعة 10">
            <a:extLst>
              <a:ext uri="{FF2B5EF4-FFF2-40B4-BE49-F238E27FC236}">
                <a16:creationId xmlns:a16="http://schemas.microsoft.com/office/drawing/2014/main" id="{E5FEE0B4-5E1D-4A11-A1AD-3BE8DCE1F4E2}"/>
              </a:ext>
            </a:extLst>
          </p:cNvPr>
          <p:cNvGrpSpPr/>
          <p:nvPr/>
        </p:nvGrpSpPr>
        <p:grpSpPr>
          <a:xfrm rot="1247429">
            <a:off x="91537" y="700981"/>
            <a:ext cx="1581872" cy="1418719"/>
            <a:chOff x="72690" y="-89451"/>
            <a:chExt cx="2852770" cy="2692894"/>
          </a:xfrm>
        </p:grpSpPr>
        <p:grpSp>
          <p:nvGrpSpPr>
            <p:cNvPr id="12" name="مجموعة 11">
              <a:extLst>
                <a:ext uri="{FF2B5EF4-FFF2-40B4-BE49-F238E27FC236}">
                  <a16:creationId xmlns:a16="http://schemas.microsoft.com/office/drawing/2014/main" id="{116489F5-33CF-4B52-AC0F-2D6C5AB15FD6}"/>
                </a:ext>
              </a:extLst>
            </p:cNvPr>
            <p:cNvGrpSpPr/>
            <p:nvPr/>
          </p:nvGrpSpPr>
          <p:grpSpPr>
            <a:xfrm rot="21409366">
              <a:off x="72690" y="-89451"/>
              <a:ext cx="2520118" cy="2692894"/>
              <a:chOff x="-192276" y="-133591"/>
              <a:chExt cx="3368377" cy="3233989"/>
            </a:xfrm>
          </p:grpSpPr>
          <p:pic>
            <p:nvPicPr>
              <p:cNvPr id="17" name="Picture 2" descr="Newsletter - White Email Clipart Transparent - Free Transparent PNG  Download - PNGkey">
                <a:extLst>
                  <a:ext uri="{FF2B5EF4-FFF2-40B4-BE49-F238E27FC236}">
                    <a16:creationId xmlns:a16="http://schemas.microsoft.com/office/drawing/2014/main" id="{D993839D-53ED-4FED-A930-149C185EE7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CF9F9D28-FCA0-459C-B5FE-97113CC19407}"/>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مربع نص 15">
              <a:extLst>
                <a:ext uri="{FF2B5EF4-FFF2-40B4-BE49-F238E27FC236}">
                  <a16:creationId xmlns:a16="http://schemas.microsoft.com/office/drawing/2014/main" id="{47056CDC-E66F-4A0F-B09F-DBD57C39B876}"/>
                </a:ext>
              </a:extLst>
            </p:cNvPr>
            <p:cNvSpPr txBox="1"/>
            <p:nvPr/>
          </p:nvSpPr>
          <p:spPr>
            <a:xfrm rot="20449767">
              <a:off x="275469" y="1590054"/>
              <a:ext cx="2649991" cy="768469"/>
            </a:xfrm>
            <a:prstGeom prst="rect">
              <a:avLst/>
            </a:prstGeom>
            <a:noFill/>
            <a:ln>
              <a:noFill/>
            </a:ln>
          </p:spPr>
          <p:txBody>
            <a:bodyPr wrap="square" rtlCol="1" anchor="ctr" anchorCtr="1">
              <a:spAutoFit/>
            </a:bodyPr>
            <a:lstStyle/>
            <a:p>
              <a:pPr algn="ctr"/>
              <a:r>
                <a:rPr lang="en-US" sz="2105" b="1" dirty="0">
                  <a:latin typeface="MV Boli" panose="02000500030200090000" pitchFamily="2" charset="0"/>
                  <a:cs typeface="MV Boli" panose="02000500030200090000" pitchFamily="2" charset="0"/>
                </a:rPr>
                <a:t>Scanning</a:t>
              </a:r>
              <a:endParaRPr lang="ar-SA" sz="2105" b="1" dirty="0">
                <a:latin typeface="MV Boli" panose="02000500030200090000" pitchFamily="2" charset="0"/>
              </a:endParaRPr>
            </a:p>
          </p:txBody>
        </p:sp>
      </p:grpSp>
      <p:grpSp>
        <p:nvGrpSpPr>
          <p:cNvPr id="27" name="مجموعة 26">
            <a:extLst>
              <a:ext uri="{FF2B5EF4-FFF2-40B4-BE49-F238E27FC236}">
                <a16:creationId xmlns:a16="http://schemas.microsoft.com/office/drawing/2014/main" id="{F92A2762-E1C9-41AD-86EE-7B5082F40823}"/>
              </a:ext>
            </a:extLst>
          </p:cNvPr>
          <p:cNvGrpSpPr/>
          <p:nvPr/>
        </p:nvGrpSpPr>
        <p:grpSpPr>
          <a:xfrm>
            <a:off x="3841775" y="619375"/>
            <a:ext cx="2963668" cy="1866405"/>
            <a:chOff x="7862130" y="828057"/>
            <a:chExt cx="3379506" cy="2128284"/>
          </a:xfrm>
        </p:grpSpPr>
        <p:pic>
          <p:nvPicPr>
            <p:cNvPr id="28" name="صورة 27">
              <a:extLst>
                <a:ext uri="{FF2B5EF4-FFF2-40B4-BE49-F238E27FC236}">
                  <a16:creationId xmlns:a16="http://schemas.microsoft.com/office/drawing/2014/main" id="{DC871B45-6DEC-4E89-B2B6-FF9ED31BA133}"/>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9" name="مربع نص 28">
              <a:extLst>
                <a:ext uri="{FF2B5EF4-FFF2-40B4-BE49-F238E27FC236}">
                  <a16:creationId xmlns:a16="http://schemas.microsoft.com/office/drawing/2014/main" id="{D2CC5409-D411-4F81-9A4D-D896F72C4E48}"/>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……Unfamiliar words?</a:t>
              </a:r>
              <a:endParaRPr lang="ar-SA" sz="1754" b="1" dirty="0">
                <a:latin typeface="MV Boli" panose="02000500030200090000" pitchFamily="2" charset="0"/>
              </a:endParaRPr>
            </a:p>
          </p:txBody>
        </p:sp>
      </p:grpSp>
      <p:cxnSp>
        <p:nvCxnSpPr>
          <p:cNvPr id="6" name="رابط كسهم مستقيم 5">
            <a:extLst>
              <a:ext uri="{FF2B5EF4-FFF2-40B4-BE49-F238E27FC236}">
                <a16:creationId xmlns:a16="http://schemas.microsoft.com/office/drawing/2014/main" id="{03BA98BB-39F3-0430-EA34-B5C38445DEB6}"/>
              </a:ext>
            </a:extLst>
          </p:cNvPr>
          <p:cNvCxnSpPr>
            <a:cxnSpLocks/>
          </p:cNvCxnSpPr>
          <p:nvPr/>
        </p:nvCxnSpPr>
        <p:spPr>
          <a:xfrm>
            <a:off x="7184571" y="3779837"/>
            <a:ext cx="1076477" cy="187401"/>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رابط كسهم مستقيم 8">
            <a:extLst>
              <a:ext uri="{FF2B5EF4-FFF2-40B4-BE49-F238E27FC236}">
                <a16:creationId xmlns:a16="http://schemas.microsoft.com/office/drawing/2014/main" id="{D64B33D3-EC6C-24E4-611A-6606411F43C0}"/>
              </a:ext>
            </a:extLst>
          </p:cNvPr>
          <p:cNvCxnSpPr>
            <a:cxnSpLocks/>
          </p:cNvCxnSpPr>
          <p:nvPr/>
        </p:nvCxnSpPr>
        <p:spPr>
          <a:xfrm>
            <a:off x="6978952" y="4016920"/>
            <a:ext cx="1064381" cy="143842"/>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177507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14:bounceEnd="60000">
                                          <p:cBhvr additive="base">
                                            <p:cTn id="7" dur="1750" fill="hold"/>
                                            <p:tgtEl>
                                              <p:spTgt spid="11"/>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750" fill="hold"/>
                                            <p:tgtEl>
                                              <p:spTgt spid="11"/>
                                            </p:tgtEl>
                                            <p:attrNameLst>
                                              <p:attrName>ppt_x</p:attrName>
                                            </p:attrNameLst>
                                          </p:cBhvr>
                                          <p:tavLst>
                                            <p:tav tm="0">
                                              <p:val>
                                                <p:strVal val="#ppt_x"/>
                                              </p:val>
                                            </p:tav>
                                            <p:tav tm="100000">
                                              <p:val>
                                                <p:strVal val="#ppt_x"/>
                                              </p:val>
                                            </p:tav>
                                          </p:tavLst>
                                        </p:anim>
                                        <p:anim calcmode="lin" valueType="num">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مجموعة 15">
            <a:extLst>
              <a:ext uri="{FF2B5EF4-FFF2-40B4-BE49-F238E27FC236}">
                <a16:creationId xmlns:a16="http://schemas.microsoft.com/office/drawing/2014/main" id="{61A280E3-6638-411C-87A3-786BEAE102F7}"/>
              </a:ext>
            </a:extLst>
          </p:cNvPr>
          <p:cNvGrpSpPr/>
          <p:nvPr/>
        </p:nvGrpSpPr>
        <p:grpSpPr>
          <a:xfrm>
            <a:off x="200389" y="925931"/>
            <a:ext cx="10291034" cy="5507902"/>
            <a:chOff x="-60592" y="174658"/>
            <a:chExt cx="11734988" cy="6280726"/>
          </a:xfrm>
        </p:grpSpPr>
        <p:pic>
          <p:nvPicPr>
            <p:cNvPr id="7" name="صورة 6">
              <a:extLst>
                <a:ext uri="{FF2B5EF4-FFF2-40B4-BE49-F238E27FC236}">
                  <a16:creationId xmlns:a16="http://schemas.microsoft.com/office/drawing/2014/main" id="{3059516C-43EA-4FC3-A7FD-23D1F2FB3213}"/>
                </a:ext>
              </a:extLst>
            </p:cNvPr>
            <p:cNvPicPr>
              <a:picLocks noChangeAspect="1"/>
            </p:cNvPicPr>
            <p:nvPr/>
          </p:nvPicPr>
          <p:blipFill rotWithShape="1">
            <a:blip r:embed="rId4">
              <a:grayscl/>
            </a:blip>
            <a:srcRect l="19551" t="12943" r="33259" b="603"/>
            <a:stretch/>
          </p:blipFill>
          <p:spPr>
            <a:xfrm>
              <a:off x="-60592" y="174659"/>
              <a:ext cx="5753529" cy="6280725"/>
            </a:xfrm>
            <a:prstGeom prst="rect">
              <a:avLst/>
            </a:prstGeom>
            <a:ln>
              <a:noFill/>
            </a:ln>
            <a:effectLst>
              <a:outerShdw blurRad="190500" algn="tl" rotWithShape="0">
                <a:srgbClr val="000000">
                  <a:alpha val="70000"/>
                </a:srgbClr>
              </a:outerShdw>
            </a:effectLst>
          </p:spPr>
        </p:pic>
        <p:pic>
          <p:nvPicPr>
            <p:cNvPr id="14" name="صورة 13">
              <a:extLst>
                <a:ext uri="{FF2B5EF4-FFF2-40B4-BE49-F238E27FC236}">
                  <a16:creationId xmlns:a16="http://schemas.microsoft.com/office/drawing/2014/main" id="{361C42BA-5247-4B22-BF11-D55B5D958291}"/>
                </a:ext>
              </a:extLst>
            </p:cNvPr>
            <p:cNvPicPr>
              <a:picLocks noChangeAspect="1"/>
            </p:cNvPicPr>
            <p:nvPr/>
          </p:nvPicPr>
          <p:blipFill rotWithShape="1">
            <a:blip r:embed="rId5">
              <a:grayscl/>
            </a:blip>
            <a:srcRect l="28643" t="14103" r="41456" b="40449"/>
            <a:stretch/>
          </p:blipFill>
          <p:spPr>
            <a:xfrm>
              <a:off x="5920867" y="174658"/>
              <a:ext cx="5753529" cy="6280725"/>
            </a:xfrm>
            <a:prstGeom prst="rect">
              <a:avLst/>
            </a:prstGeom>
            <a:ln>
              <a:noFill/>
            </a:ln>
            <a:effectLst>
              <a:outerShdw blurRad="190500" algn="tl" rotWithShape="0">
                <a:srgbClr val="000000">
                  <a:alpha val="70000"/>
                </a:srgbClr>
              </a:outerShdw>
            </a:effectLst>
          </p:spPr>
        </p:pic>
      </p:grpSp>
      <p:sp>
        <p:nvSpPr>
          <p:cNvPr id="20" name="مستطيل 19">
            <a:extLst>
              <a:ext uri="{FF2B5EF4-FFF2-40B4-BE49-F238E27FC236}">
                <a16:creationId xmlns:a16="http://schemas.microsoft.com/office/drawing/2014/main" id="{9CB6E9BA-494A-4C44-9F79-5C1488AFC3B8}"/>
              </a:ext>
            </a:extLst>
          </p:cNvPr>
          <p:cNvSpPr/>
          <p:nvPr/>
        </p:nvSpPr>
        <p:spPr>
          <a:xfrm>
            <a:off x="200389" y="925931"/>
            <a:ext cx="10291034" cy="5507901"/>
          </a:xfrm>
          <a:prstGeom prst="rect">
            <a:avLst/>
          </a:prstGeom>
          <a:solidFill>
            <a:schemeClr val="bg1">
              <a:lumMod val="65000"/>
              <a:alpha val="30000"/>
            </a:schemeClr>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ar-SA" sz="1579" dirty="0" err="1">
              <a:solidFill>
                <a:schemeClr val="tx1"/>
              </a:solidFill>
            </a:endParaRPr>
          </a:p>
        </p:txBody>
      </p:sp>
      <p:pic>
        <p:nvPicPr>
          <p:cNvPr id="19" name="صورة 18">
            <a:extLst>
              <a:ext uri="{FF2B5EF4-FFF2-40B4-BE49-F238E27FC236}">
                <a16:creationId xmlns:a16="http://schemas.microsoft.com/office/drawing/2014/main" id="{57BBB71F-25CF-44EA-9B3F-C4227FECAEA5}"/>
              </a:ext>
            </a:extLst>
          </p:cNvPr>
          <p:cNvPicPr>
            <a:picLocks noChangeAspect="1"/>
          </p:cNvPicPr>
          <p:nvPr/>
        </p:nvPicPr>
        <p:blipFill rotWithShape="1">
          <a:blip r:embed="rId6"/>
          <a:srcRect t="4691" b="74884"/>
          <a:stretch/>
        </p:blipFill>
        <p:spPr>
          <a:xfrm>
            <a:off x="5300705" y="1046882"/>
            <a:ext cx="4943962" cy="3162260"/>
          </a:xfrm>
          <a:prstGeom prst="rect">
            <a:avLst/>
          </a:prstGeom>
          <a:ln>
            <a:noFill/>
          </a:ln>
          <a:effectLst>
            <a:outerShdw blurRad="190500" algn="tl" rotWithShape="0">
              <a:srgbClr val="000000">
                <a:alpha val="70000"/>
              </a:srgbClr>
            </a:outerShdw>
          </a:effectLst>
        </p:spPr>
      </p:pic>
      <p:pic>
        <p:nvPicPr>
          <p:cNvPr id="8" name="MG Bk 2 F-SA_2020_1-06">
            <a:hlinkClick r:id="" action="ppaction://media"/>
            <a:extLst>
              <a:ext uri="{FF2B5EF4-FFF2-40B4-BE49-F238E27FC236}">
                <a16:creationId xmlns:a16="http://schemas.microsoft.com/office/drawing/2014/main" id="{CCCF7F76-EBAA-4A56-8C23-07069D396770}"/>
              </a:ext>
            </a:extLst>
          </p:cNvPr>
          <p:cNvPicPr>
            <a:picLocks noChangeAspect="1"/>
          </p:cNvPicPr>
          <p:nvPr>
            <a:audioFile r:link="rId1"/>
            <p:extLst>
              <p:ext uri="{DAA4B4D4-6D71-4841-9C94-3DE7FCFB9230}">
                <p14:media xmlns:p14="http://schemas.microsoft.com/office/powerpoint/2010/main" r:embed="rId2">
                  <p14:trim st="88547" end="63128.625"/>
                </p14:media>
              </p:ext>
            </p:extLst>
          </p:nvPr>
        </p:nvPicPr>
        <p:blipFill>
          <a:blip r:embed="rId7">
            <a:duotone>
              <a:prstClr val="black"/>
              <a:srgbClr val="0000FF">
                <a:tint val="45000"/>
                <a:satMod val="400000"/>
              </a:srgbClr>
            </a:duotone>
          </a:blip>
          <a:stretch>
            <a:fillRect/>
          </a:stretch>
        </p:blipFill>
        <p:spPr>
          <a:xfrm>
            <a:off x="3755395" y="172806"/>
            <a:ext cx="1011960" cy="753126"/>
          </a:xfrm>
          <a:prstGeom prst="rect">
            <a:avLst/>
          </a:prstGeom>
        </p:spPr>
      </p:pic>
      <p:grpSp>
        <p:nvGrpSpPr>
          <p:cNvPr id="9" name="مجموعة 8">
            <a:extLst>
              <a:ext uri="{FF2B5EF4-FFF2-40B4-BE49-F238E27FC236}">
                <a16:creationId xmlns:a16="http://schemas.microsoft.com/office/drawing/2014/main" id="{AA8E87E9-529B-471F-BE00-03FAFC573820}"/>
              </a:ext>
            </a:extLst>
          </p:cNvPr>
          <p:cNvGrpSpPr/>
          <p:nvPr/>
        </p:nvGrpSpPr>
        <p:grpSpPr>
          <a:xfrm>
            <a:off x="1069181" y="1519496"/>
            <a:ext cx="2963668" cy="1866405"/>
            <a:chOff x="7862130" y="828057"/>
            <a:chExt cx="3379506" cy="2128284"/>
          </a:xfrm>
        </p:grpSpPr>
        <p:pic>
          <p:nvPicPr>
            <p:cNvPr id="10" name="صورة 9">
              <a:extLst>
                <a:ext uri="{FF2B5EF4-FFF2-40B4-BE49-F238E27FC236}">
                  <a16:creationId xmlns:a16="http://schemas.microsoft.com/office/drawing/2014/main" id="{C8D8CF04-2610-4B85-BB30-45963709B717}"/>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11" name="مربع نص 10">
              <a:extLst>
                <a:ext uri="{FF2B5EF4-FFF2-40B4-BE49-F238E27FC236}">
                  <a16:creationId xmlns:a16="http://schemas.microsoft.com/office/drawing/2014/main" id="{A952E7E4-AF68-4150-80E4-FC8D7ADDF2B3}"/>
                </a:ext>
              </a:extLst>
            </p:cNvPr>
            <p:cNvSpPr txBox="1"/>
            <p:nvPr/>
          </p:nvSpPr>
          <p:spPr>
            <a:xfrm>
              <a:off x="8375501" y="1208320"/>
              <a:ext cx="2352765" cy="1028755"/>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what the purpose of </a:t>
              </a:r>
              <a:r>
                <a:rPr lang="en-GB" sz="1754" b="1" i="0" u="none" strike="noStrike" baseline="0" dirty="0">
                  <a:latin typeface="MV Boli" panose="02000500030200090000" pitchFamily="2" charset="0"/>
                  <a:cs typeface="MV Boli" panose="02000500030200090000" pitchFamily="2" charset="0"/>
                </a:rPr>
                <a:t>this short email </a:t>
              </a:r>
              <a:r>
                <a:rPr lang="en-US" sz="1754" b="1" i="0" u="none" strike="noStrike" baseline="0" dirty="0">
                  <a:latin typeface="MV Boli" panose="02000500030200090000" pitchFamily="2" charset="0"/>
                  <a:cs typeface="MV Boli" panose="02000500030200090000" pitchFamily="2" charset="0"/>
                </a:rPr>
                <a:t>?</a:t>
              </a:r>
              <a:endParaRPr lang="ar-SA" sz="1754" b="1" dirty="0">
                <a:latin typeface="MV Boli" panose="02000500030200090000" pitchFamily="2" charset="0"/>
              </a:endParaRPr>
            </a:p>
          </p:txBody>
        </p:sp>
      </p:grpSp>
      <p:sp>
        <p:nvSpPr>
          <p:cNvPr id="12" name="مربع نص 11">
            <a:extLst>
              <a:ext uri="{FF2B5EF4-FFF2-40B4-BE49-F238E27FC236}">
                <a16:creationId xmlns:a16="http://schemas.microsoft.com/office/drawing/2014/main" id="{AF8A5EDB-BACA-4AC2-BC29-92FD6EA917E9}"/>
              </a:ext>
            </a:extLst>
          </p:cNvPr>
          <p:cNvSpPr txBox="1"/>
          <p:nvPr/>
        </p:nvSpPr>
        <p:spPr>
          <a:xfrm>
            <a:off x="663288" y="4416957"/>
            <a:ext cx="3775454" cy="821379"/>
          </a:xfrm>
          <a:prstGeom prst="rect">
            <a:avLst/>
          </a:prstGeom>
          <a:solidFill>
            <a:srgbClr val="FBE898"/>
          </a:solidFill>
          <a:ln>
            <a:solidFill>
              <a:schemeClr val="bg2"/>
            </a:solidFill>
          </a:ln>
        </p:spPr>
        <p:txBody>
          <a:bodyPr wrap="square" rtlCol="1" anchor="ctr" anchorCtr="1">
            <a:spAutoFit/>
          </a:bodyPr>
          <a:lstStyle/>
          <a:p>
            <a:pPr algn="l"/>
            <a:r>
              <a:rPr lang="en-US" sz="1579" i="1" dirty="0">
                <a:latin typeface="MV Boli" panose="02000500030200090000" pitchFamily="2" charset="0"/>
                <a:cs typeface="MV Boli" panose="02000500030200090000" pitchFamily="2" charset="0"/>
              </a:rPr>
              <a:t>I will be out of the office</a:t>
            </a:r>
          </a:p>
          <a:p>
            <a:pPr algn="l"/>
            <a:r>
              <a:rPr lang="en-US" sz="1579" dirty="0">
                <a:latin typeface="MV Boli" panose="02000500030200090000" pitchFamily="2" charset="0"/>
                <a:cs typeface="MV Boli" panose="02000500030200090000" pitchFamily="2" charset="0"/>
              </a:rPr>
              <a:t>and </a:t>
            </a:r>
            <a:r>
              <a:rPr lang="en-US" sz="1579" i="1" dirty="0">
                <a:latin typeface="MV Boli" panose="02000500030200090000" pitchFamily="2" charset="0"/>
                <a:cs typeface="MV Boli" panose="02000500030200090000" pitchFamily="2" charset="0"/>
              </a:rPr>
              <a:t>please contact Shawn Taylor </a:t>
            </a:r>
            <a:r>
              <a:rPr lang="en-US" sz="1579" dirty="0">
                <a:latin typeface="MV Boli" panose="02000500030200090000" pitchFamily="2" charset="0"/>
                <a:cs typeface="MV Boli" panose="02000500030200090000" pitchFamily="2" charset="0"/>
              </a:rPr>
              <a:t>(</a:t>
            </a:r>
            <a:r>
              <a:rPr lang="en-US" sz="1579" b="1" dirty="0">
                <a:solidFill>
                  <a:srgbClr val="FF0000"/>
                </a:solidFill>
                <a:latin typeface="MV Boli" panose="02000500030200090000" pitchFamily="2" charset="0"/>
                <a:cs typeface="MV Boli" panose="02000500030200090000" pitchFamily="2" charset="0"/>
              </a:rPr>
              <a:t>requesting an action</a:t>
            </a:r>
            <a:r>
              <a:rPr lang="en-US" sz="1579" dirty="0">
                <a:latin typeface="MV Boli" panose="02000500030200090000" pitchFamily="2" charset="0"/>
                <a:cs typeface="MV Boli" panose="02000500030200090000" pitchFamily="2" charset="0"/>
              </a:rPr>
              <a:t>)</a:t>
            </a:r>
            <a:endParaRPr lang="ar-SA" sz="1754" dirty="0">
              <a:latin typeface="MV Boli" panose="02000500030200090000" pitchFamily="2" charset="0"/>
            </a:endParaRPr>
          </a:p>
        </p:txBody>
      </p:sp>
      <p:grpSp>
        <p:nvGrpSpPr>
          <p:cNvPr id="5" name="مجموعة 4">
            <a:extLst>
              <a:ext uri="{FF2B5EF4-FFF2-40B4-BE49-F238E27FC236}">
                <a16:creationId xmlns:a16="http://schemas.microsoft.com/office/drawing/2014/main" id="{5BEA9BC1-3DF8-8924-C7D0-1499E8FC7BD2}"/>
              </a:ext>
            </a:extLst>
          </p:cNvPr>
          <p:cNvGrpSpPr/>
          <p:nvPr/>
        </p:nvGrpSpPr>
        <p:grpSpPr>
          <a:xfrm>
            <a:off x="5445848" y="4603865"/>
            <a:ext cx="2963668" cy="1866405"/>
            <a:chOff x="7862130" y="828057"/>
            <a:chExt cx="3379506" cy="2128284"/>
          </a:xfrm>
        </p:grpSpPr>
        <p:pic>
          <p:nvPicPr>
            <p:cNvPr id="3" name="صورة 2">
              <a:extLst>
                <a:ext uri="{FF2B5EF4-FFF2-40B4-BE49-F238E27FC236}">
                  <a16:creationId xmlns:a16="http://schemas.microsoft.com/office/drawing/2014/main" id="{AD07232D-71B0-D8A3-B3A4-3E48473601A8}"/>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4" name="مربع نص 3">
              <a:extLst>
                <a:ext uri="{FF2B5EF4-FFF2-40B4-BE49-F238E27FC236}">
                  <a16:creationId xmlns:a16="http://schemas.microsoft.com/office/drawing/2014/main" id="{46ED0B30-B827-93AE-13E3-AAB36EEE37D4}"/>
                </a:ext>
              </a:extLst>
            </p:cNvPr>
            <p:cNvSpPr txBox="1"/>
            <p:nvPr/>
          </p:nvSpPr>
          <p:spPr>
            <a:xfrm>
              <a:off x="8375501" y="1362232"/>
              <a:ext cx="2352765" cy="720933"/>
            </a:xfrm>
            <a:prstGeom prst="rect">
              <a:avLst/>
            </a:prstGeom>
            <a:noFill/>
            <a:ln>
              <a:noFill/>
            </a:ln>
          </p:spPr>
          <p:txBody>
            <a:bodyPr wrap="square" rtlCol="1" anchor="ctr" anchorCtr="1">
              <a:spAutoFit/>
            </a:bodyPr>
            <a:lstStyle/>
            <a:p>
              <a:pPr algn="l"/>
              <a:r>
                <a:rPr lang="en-GB" sz="1754" b="1" i="0" u="none" strike="noStrike" baseline="0" dirty="0">
                  <a:latin typeface="MV Boli" panose="02000500030200090000" pitchFamily="2" charset="0"/>
                  <a:cs typeface="MV Boli" panose="02000500030200090000" pitchFamily="2" charset="0"/>
                </a:rPr>
                <a:t>Who wrote this email?</a:t>
              </a:r>
              <a:endParaRPr lang="ar-SA" sz="1754" b="1" dirty="0">
                <a:latin typeface="MV Boli" panose="02000500030200090000" pitchFamily="2" charset="0"/>
              </a:endParaRPr>
            </a:p>
          </p:txBody>
        </p:sp>
      </p:grpSp>
      <p:cxnSp>
        <p:nvCxnSpPr>
          <p:cNvPr id="15" name="رابط كسهم مستقيم 14">
            <a:extLst>
              <a:ext uri="{FF2B5EF4-FFF2-40B4-BE49-F238E27FC236}">
                <a16:creationId xmlns:a16="http://schemas.microsoft.com/office/drawing/2014/main" id="{B1E7A228-9CC0-FDA4-3CF0-1B4B44A0ED74}"/>
              </a:ext>
            </a:extLst>
          </p:cNvPr>
          <p:cNvCxnSpPr>
            <a:cxnSpLocks/>
          </p:cNvCxnSpPr>
          <p:nvPr/>
        </p:nvCxnSpPr>
        <p:spPr>
          <a:xfrm>
            <a:off x="6156476" y="3679881"/>
            <a:ext cx="1052286" cy="0"/>
          </a:xfrm>
          <a:prstGeom prst="straightConnector1">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5792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9"/>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1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nodeType="clickEffect">
                                  <p:stCondLst>
                                    <p:cond delay="0"/>
                                  </p:stCondLst>
                                  <p:childTnLst>
                                    <p:set>
                                      <p:cBhvr>
                                        <p:cTn id="31" dur="1" fill="hold">
                                          <p:stCondLst>
                                            <p:cond delay="0"/>
                                          </p:stCondLst>
                                        </p:cTn>
                                        <p:tgtEl>
                                          <p:spTgt spid="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6" fill="hold" display="0">
                  <p:stCondLst>
                    <p:cond delay="indefinite"/>
                  </p:stCondLst>
                  <p:endCondLst>
                    <p:cond evt="onStopAudio" delay="0">
                      <p:tgtEl>
                        <p:sldTgt/>
                      </p:tgtEl>
                    </p:cond>
                  </p:endCondLst>
                </p:cTn>
                <p:tgtEl>
                  <p:spTgt spid="8"/>
                </p:tgtEl>
              </p:cMediaNode>
            </p:audio>
          </p:childTnLst>
        </p:cTn>
      </p:par>
    </p:tnLst>
    <p:bldLst>
      <p:bldP spid="12" grpId="0" animBg="1"/>
      <p:bldP spid="1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صورة 4">
            <a:extLst>
              <a:ext uri="{FF2B5EF4-FFF2-40B4-BE49-F238E27FC236}">
                <a16:creationId xmlns:a16="http://schemas.microsoft.com/office/drawing/2014/main" id="{67EB40C4-F3A3-466B-BAE1-F659FB896813}"/>
              </a:ext>
            </a:extLst>
          </p:cNvPr>
          <p:cNvPicPr>
            <a:picLocks noChangeAspect="1"/>
          </p:cNvPicPr>
          <p:nvPr/>
        </p:nvPicPr>
        <p:blipFill rotWithShape="1">
          <a:blip r:embed="rId3"/>
          <a:srcRect l="185" r="185" b="74372"/>
          <a:stretch/>
        </p:blipFill>
        <p:spPr>
          <a:xfrm>
            <a:off x="2422982" y="2031378"/>
            <a:ext cx="7265303" cy="4790335"/>
          </a:xfrm>
          <a:prstGeom prst="rect">
            <a:avLst/>
          </a:prstGeom>
          <a:ln>
            <a:noFill/>
          </a:ln>
          <a:effectLst>
            <a:outerShdw blurRad="190500" algn="tl" rotWithShape="0">
              <a:srgbClr val="000000">
                <a:alpha val="70000"/>
              </a:srgbClr>
            </a:outerShdw>
          </a:effectLst>
        </p:spPr>
      </p:pic>
      <p:grpSp>
        <p:nvGrpSpPr>
          <p:cNvPr id="11" name="مجموعة 10">
            <a:extLst>
              <a:ext uri="{FF2B5EF4-FFF2-40B4-BE49-F238E27FC236}">
                <a16:creationId xmlns:a16="http://schemas.microsoft.com/office/drawing/2014/main" id="{E5FEE0B4-5E1D-4A11-A1AD-3BE8DCE1F4E2}"/>
              </a:ext>
            </a:extLst>
          </p:cNvPr>
          <p:cNvGrpSpPr/>
          <p:nvPr/>
        </p:nvGrpSpPr>
        <p:grpSpPr>
          <a:xfrm rot="1247429">
            <a:off x="91537" y="700981"/>
            <a:ext cx="1581872" cy="1418719"/>
            <a:chOff x="72690" y="-89451"/>
            <a:chExt cx="2852770" cy="2692894"/>
          </a:xfrm>
        </p:grpSpPr>
        <p:grpSp>
          <p:nvGrpSpPr>
            <p:cNvPr id="12" name="مجموعة 11">
              <a:extLst>
                <a:ext uri="{FF2B5EF4-FFF2-40B4-BE49-F238E27FC236}">
                  <a16:creationId xmlns:a16="http://schemas.microsoft.com/office/drawing/2014/main" id="{116489F5-33CF-4B52-AC0F-2D6C5AB15FD6}"/>
                </a:ext>
              </a:extLst>
            </p:cNvPr>
            <p:cNvGrpSpPr/>
            <p:nvPr/>
          </p:nvGrpSpPr>
          <p:grpSpPr>
            <a:xfrm rot="21409366">
              <a:off x="72690" y="-89451"/>
              <a:ext cx="2520118" cy="2692894"/>
              <a:chOff x="-192276" y="-133591"/>
              <a:chExt cx="3368377" cy="3233989"/>
            </a:xfrm>
          </p:grpSpPr>
          <p:pic>
            <p:nvPicPr>
              <p:cNvPr id="17" name="Picture 2" descr="Newsletter - White Email Clipart Transparent - Free Transparent PNG  Download - PNGkey">
                <a:extLst>
                  <a:ext uri="{FF2B5EF4-FFF2-40B4-BE49-F238E27FC236}">
                    <a16:creationId xmlns:a16="http://schemas.microsoft.com/office/drawing/2014/main" id="{D993839D-53ED-4FED-A930-149C185EE7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CF9F9D28-FCA0-459C-B5FE-97113CC19407}"/>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مربع نص 15">
              <a:extLst>
                <a:ext uri="{FF2B5EF4-FFF2-40B4-BE49-F238E27FC236}">
                  <a16:creationId xmlns:a16="http://schemas.microsoft.com/office/drawing/2014/main" id="{47056CDC-E66F-4A0F-B09F-DBD57C39B876}"/>
                </a:ext>
              </a:extLst>
            </p:cNvPr>
            <p:cNvSpPr txBox="1"/>
            <p:nvPr/>
          </p:nvSpPr>
          <p:spPr>
            <a:xfrm rot="20449767">
              <a:off x="275469" y="1590054"/>
              <a:ext cx="2649991" cy="768469"/>
            </a:xfrm>
            <a:prstGeom prst="rect">
              <a:avLst/>
            </a:prstGeom>
            <a:noFill/>
            <a:ln>
              <a:noFill/>
            </a:ln>
          </p:spPr>
          <p:txBody>
            <a:bodyPr wrap="square" rtlCol="1" anchor="ctr" anchorCtr="1">
              <a:spAutoFit/>
            </a:bodyPr>
            <a:lstStyle/>
            <a:p>
              <a:pPr algn="ctr"/>
              <a:r>
                <a:rPr lang="en-US" sz="2105" b="1" dirty="0">
                  <a:latin typeface="MV Boli" panose="02000500030200090000" pitchFamily="2" charset="0"/>
                  <a:cs typeface="MV Boli" panose="02000500030200090000" pitchFamily="2" charset="0"/>
                </a:rPr>
                <a:t>Scanning</a:t>
              </a:r>
              <a:endParaRPr lang="ar-SA" sz="2105" b="1" dirty="0">
                <a:latin typeface="MV Boli" panose="02000500030200090000" pitchFamily="2" charset="0"/>
              </a:endParaRPr>
            </a:p>
          </p:txBody>
        </p:sp>
      </p:grpSp>
      <p:grpSp>
        <p:nvGrpSpPr>
          <p:cNvPr id="27" name="مجموعة 26">
            <a:extLst>
              <a:ext uri="{FF2B5EF4-FFF2-40B4-BE49-F238E27FC236}">
                <a16:creationId xmlns:a16="http://schemas.microsoft.com/office/drawing/2014/main" id="{F92A2762-E1C9-41AD-86EE-7B5082F40823}"/>
              </a:ext>
            </a:extLst>
          </p:cNvPr>
          <p:cNvGrpSpPr/>
          <p:nvPr/>
        </p:nvGrpSpPr>
        <p:grpSpPr>
          <a:xfrm>
            <a:off x="3841775" y="619375"/>
            <a:ext cx="2963668" cy="1866405"/>
            <a:chOff x="7862130" y="828057"/>
            <a:chExt cx="3379506" cy="2128284"/>
          </a:xfrm>
        </p:grpSpPr>
        <p:pic>
          <p:nvPicPr>
            <p:cNvPr id="28" name="صورة 27">
              <a:extLst>
                <a:ext uri="{FF2B5EF4-FFF2-40B4-BE49-F238E27FC236}">
                  <a16:creationId xmlns:a16="http://schemas.microsoft.com/office/drawing/2014/main" id="{DC871B45-6DEC-4E89-B2B6-FF9ED31BA133}"/>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9" name="مربع نص 28">
              <a:extLst>
                <a:ext uri="{FF2B5EF4-FFF2-40B4-BE49-F238E27FC236}">
                  <a16:creationId xmlns:a16="http://schemas.microsoft.com/office/drawing/2014/main" id="{D2CC5409-D411-4F81-9A4D-D896F72C4E48}"/>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……Unfamiliar words?</a:t>
              </a:r>
              <a:endParaRPr lang="ar-SA" sz="1754" b="1" dirty="0">
                <a:latin typeface="MV Boli" panose="02000500030200090000" pitchFamily="2" charset="0"/>
              </a:endParaRPr>
            </a:p>
          </p:txBody>
        </p:sp>
      </p:grpSp>
      <p:cxnSp>
        <p:nvCxnSpPr>
          <p:cNvPr id="4" name="رابط كسهم مستقيم 3">
            <a:extLst>
              <a:ext uri="{FF2B5EF4-FFF2-40B4-BE49-F238E27FC236}">
                <a16:creationId xmlns:a16="http://schemas.microsoft.com/office/drawing/2014/main" id="{48D7082A-7E2A-3FD6-C225-7318E2DDD55A}"/>
              </a:ext>
            </a:extLst>
          </p:cNvPr>
          <p:cNvCxnSpPr>
            <a:cxnSpLocks/>
          </p:cNvCxnSpPr>
          <p:nvPr/>
        </p:nvCxnSpPr>
        <p:spPr>
          <a:xfrm>
            <a:off x="4051905" y="5684761"/>
            <a:ext cx="544285" cy="0"/>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219790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14:bounceEnd="60000">
                                          <p:cBhvr additive="base">
                                            <p:cTn id="7" dur="1750" fill="hold"/>
                                            <p:tgtEl>
                                              <p:spTgt spid="11"/>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750" fill="hold"/>
                                            <p:tgtEl>
                                              <p:spTgt spid="11"/>
                                            </p:tgtEl>
                                            <p:attrNameLst>
                                              <p:attrName>ppt_x</p:attrName>
                                            </p:attrNameLst>
                                          </p:cBhvr>
                                          <p:tavLst>
                                            <p:tav tm="0">
                                              <p:val>
                                                <p:strVal val="#ppt_x"/>
                                              </p:val>
                                            </p:tav>
                                            <p:tav tm="100000">
                                              <p:val>
                                                <p:strVal val="#ppt_x"/>
                                              </p:val>
                                            </p:tav>
                                          </p:tavLst>
                                        </p:anim>
                                        <p:anim calcmode="lin" valueType="num">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مجموعة 15">
            <a:extLst>
              <a:ext uri="{FF2B5EF4-FFF2-40B4-BE49-F238E27FC236}">
                <a16:creationId xmlns:a16="http://schemas.microsoft.com/office/drawing/2014/main" id="{61A280E3-6638-411C-87A3-786BEAE102F7}"/>
              </a:ext>
            </a:extLst>
          </p:cNvPr>
          <p:cNvGrpSpPr/>
          <p:nvPr/>
        </p:nvGrpSpPr>
        <p:grpSpPr>
          <a:xfrm>
            <a:off x="165076" y="952076"/>
            <a:ext cx="10361660" cy="5530308"/>
            <a:chOff x="-47531" y="88426"/>
            <a:chExt cx="11815523" cy="6306276"/>
          </a:xfrm>
        </p:grpSpPr>
        <p:pic>
          <p:nvPicPr>
            <p:cNvPr id="7" name="صورة 6">
              <a:extLst>
                <a:ext uri="{FF2B5EF4-FFF2-40B4-BE49-F238E27FC236}">
                  <a16:creationId xmlns:a16="http://schemas.microsoft.com/office/drawing/2014/main" id="{3059516C-43EA-4FC3-A7FD-23D1F2FB3213}"/>
                </a:ext>
              </a:extLst>
            </p:cNvPr>
            <p:cNvPicPr>
              <a:picLocks noChangeAspect="1"/>
            </p:cNvPicPr>
            <p:nvPr/>
          </p:nvPicPr>
          <p:blipFill rotWithShape="1">
            <a:blip r:embed="rId4">
              <a:grayscl/>
            </a:blip>
            <a:srcRect l="19551" t="12943" r="33259" b="603"/>
            <a:stretch/>
          </p:blipFill>
          <p:spPr>
            <a:xfrm>
              <a:off x="-47531" y="88426"/>
              <a:ext cx="5753529" cy="6280725"/>
            </a:xfrm>
            <a:prstGeom prst="rect">
              <a:avLst/>
            </a:prstGeom>
            <a:ln>
              <a:noFill/>
            </a:ln>
            <a:effectLst>
              <a:outerShdw blurRad="190500" algn="tl" rotWithShape="0">
                <a:srgbClr val="000000">
                  <a:alpha val="70000"/>
                </a:srgbClr>
              </a:outerShdw>
            </a:effectLst>
          </p:spPr>
        </p:pic>
        <p:pic>
          <p:nvPicPr>
            <p:cNvPr id="14" name="صورة 13">
              <a:extLst>
                <a:ext uri="{FF2B5EF4-FFF2-40B4-BE49-F238E27FC236}">
                  <a16:creationId xmlns:a16="http://schemas.microsoft.com/office/drawing/2014/main" id="{361C42BA-5247-4B22-BF11-D55B5D958291}"/>
                </a:ext>
              </a:extLst>
            </p:cNvPr>
            <p:cNvPicPr>
              <a:picLocks noChangeAspect="1"/>
            </p:cNvPicPr>
            <p:nvPr/>
          </p:nvPicPr>
          <p:blipFill rotWithShape="1">
            <a:blip r:embed="rId5">
              <a:grayscl/>
            </a:blip>
            <a:srcRect l="28643" t="14103" r="41456" b="40449"/>
            <a:stretch/>
          </p:blipFill>
          <p:spPr>
            <a:xfrm>
              <a:off x="6014463" y="113977"/>
              <a:ext cx="5753529" cy="6280725"/>
            </a:xfrm>
            <a:prstGeom prst="rect">
              <a:avLst/>
            </a:prstGeom>
            <a:ln>
              <a:noFill/>
            </a:ln>
            <a:effectLst>
              <a:outerShdw blurRad="190500" algn="tl" rotWithShape="0">
                <a:srgbClr val="000000">
                  <a:alpha val="70000"/>
                </a:srgbClr>
              </a:outerShdw>
            </a:effectLst>
          </p:spPr>
        </p:pic>
      </p:grpSp>
      <p:sp>
        <p:nvSpPr>
          <p:cNvPr id="8" name="مستطيل 7">
            <a:extLst>
              <a:ext uri="{FF2B5EF4-FFF2-40B4-BE49-F238E27FC236}">
                <a16:creationId xmlns:a16="http://schemas.microsoft.com/office/drawing/2014/main" id="{5B549837-3AF2-4BAA-879D-08B81AC69EDB}"/>
              </a:ext>
            </a:extLst>
          </p:cNvPr>
          <p:cNvSpPr/>
          <p:nvPr/>
        </p:nvSpPr>
        <p:spPr>
          <a:xfrm>
            <a:off x="200389" y="925931"/>
            <a:ext cx="10291034" cy="5507901"/>
          </a:xfrm>
          <a:prstGeom prst="rect">
            <a:avLst/>
          </a:prstGeom>
          <a:solidFill>
            <a:schemeClr val="bg1">
              <a:lumMod val="65000"/>
              <a:alpha val="29000"/>
            </a:schemeClr>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ar-SA" sz="1579" dirty="0" err="1">
              <a:solidFill>
                <a:schemeClr val="tx1"/>
              </a:solidFill>
            </a:endParaRPr>
          </a:p>
        </p:txBody>
      </p:sp>
      <p:pic>
        <p:nvPicPr>
          <p:cNvPr id="19" name="صورة 18">
            <a:extLst>
              <a:ext uri="{FF2B5EF4-FFF2-40B4-BE49-F238E27FC236}">
                <a16:creationId xmlns:a16="http://schemas.microsoft.com/office/drawing/2014/main" id="{57BBB71F-25CF-44EA-9B3F-C4227FECAEA5}"/>
              </a:ext>
            </a:extLst>
          </p:cNvPr>
          <p:cNvPicPr>
            <a:picLocks noChangeAspect="1"/>
          </p:cNvPicPr>
          <p:nvPr/>
        </p:nvPicPr>
        <p:blipFill rotWithShape="1">
          <a:blip r:embed="rId6"/>
          <a:srcRect t="22665" r="36372" b="38177"/>
          <a:stretch/>
        </p:blipFill>
        <p:spPr>
          <a:xfrm rot="21368405">
            <a:off x="5565355" y="2022421"/>
            <a:ext cx="4192233" cy="4398234"/>
          </a:xfrm>
          <a:prstGeom prst="rect">
            <a:avLst/>
          </a:prstGeom>
          <a:ln>
            <a:noFill/>
          </a:ln>
          <a:effectLst>
            <a:outerShdw blurRad="190500" algn="tl" rotWithShape="0">
              <a:srgbClr val="000000">
                <a:alpha val="70000"/>
              </a:srgbClr>
            </a:outerShdw>
          </a:effectLst>
        </p:spPr>
      </p:pic>
      <p:pic>
        <p:nvPicPr>
          <p:cNvPr id="9" name="MG Bk 2 F-SA_2020_1-06">
            <a:hlinkClick r:id="" action="ppaction://media"/>
            <a:extLst>
              <a:ext uri="{FF2B5EF4-FFF2-40B4-BE49-F238E27FC236}">
                <a16:creationId xmlns:a16="http://schemas.microsoft.com/office/drawing/2014/main" id="{0ED29195-D3BD-41FA-A3E9-B71601E23A3F}"/>
              </a:ext>
            </a:extLst>
          </p:cNvPr>
          <p:cNvPicPr>
            <a:picLocks noChangeAspect="1"/>
          </p:cNvPicPr>
          <p:nvPr>
            <a:audioFile r:link="rId1"/>
            <p:extLst>
              <p:ext uri="{DAA4B4D4-6D71-4841-9C94-3DE7FCFB9230}">
                <p14:media xmlns:p14="http://schemas.microsoft.com/office/powerpoint/2010/main" r:embed="rId2">
                  <p14:trim st="125615" end="0.625"/>
                </p14:media>
              </p:ext>
            </p:extLst>
          </p:nvPr>
        </p:nvPicPr>
        <p:blipFill>
          <a:blip r:embed="rId7">
            <a:duotone>
              <a:prstClr val="black"/>
              <a:srgbClr val="0000FF">
                <a:tint val="45000"/>
                <a:satMod val="400000"/>
              </a:srgbClr>
            </a:duotone>
          </a:blip>
          <a:stretch>
            <a:fillRect/>
          </a:stretch>
        </p:blipFill>
        <p:spPr>
          <a:xfrm>
            <a:off x="875840" y="221357"/>
            <a:ext cx="1011960" cy="753126"/>
          </a:xfrm>
          <a:prstGeom prst="rect">
            <a:avLst/>
          </a:prstGeom>
        </p:spPr>
      </p:pic>
      <p:grpSp>
        <p:nvGrpSpPr>
          <p:cNvPr id="10" name="مجموعة 9">
            <a:extLst>
              <a:ext uri="{FF2B5EF4-FFF2-40B4-BE49-F238E27FC236}">
                <a16:creationId xmlns:a16="http://schemas.microsoft.com/office/drawing/2014/main" id="{3D3531C7-40FF-4DE5-9245-C09C0BD09B5C}"/>
              </a:ext>
            </a:extLst>
          </p:cNvPr>
          <p:cNvGrpSpPr/>
          <p:nvPr/>
        </p:nvGrpSpPr>
        <p:grpSpPr>
          <a:xfrm>
            <a:off x="1069181" y="1519496"/>
            <a:ext cx="2963668" cy="1866405"/>
            <a:chOff x="7862130" y="828057"/>
            <a:chExt cx="3379506" cy="2128284"/>
          </a:xfrm>
        </p:grpSpPr>
        <p:pic>
          <p:nvPicPr>
            <p:cNvPr id="11" name="صورة 10">
              <a:extLst>
                <a:ext uri="{FF2B5EF4-FFF2-40B4-BE49-F238E27FC236}">
                  <a16:creationId xmlns:a16="http://schemas.microsoft.com/office/drawing/2014/main" id="{24441985-7A5E-4A2F-93A6-28C164D588E9}"/>
                </a:ext>
              </a:extLst>
            </p:cNvPr>
            <p:cNvPicPr>
              <a:picLocks noChangeAspect="1"/>
            </p:cNvPicPr>
            <p:nvPr/>
          </p:nvPicPr>
          <p:blipFill>
            <a:blip r:embed="rId8">
              <a:duotone>
                <a:prstClr val="black"/>
                <a:srgbClr val="FFC000">
                  <a:tint val="45000"/>
                  <a:satMod val="400000"/>
                </a:srgbClr>
              </a:duotone>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12" name="مربع نص 11">
              <a:extLst>
                <a:ext uri="{FF2B5EF4-FFF2-40B4-BE49-F238E27FC236}">
                  <a16:creationId xmlns:a16="http://schemas.microsoft.com/office/drawing/2014/main" id="{F4B37539-01CA-4242-8B65-3CFADED41C5D}"/>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what the purpose of the-mail?</a:t>
              </a:r>
              <a:endParaRPr lang="ar-SA" sz="1754" b="1" dirty="0">
                <a:latin typeface="MV Boli" panose="02000500030200090000" pitchFamily="2" charset="0"/>
              </a:endParaRPr>
            </a:p>
          </p:txBody>
        </p:sp>
      </p:grpSp>
      <p:sp>
        <p:nvSpPr>
          <p:cNvPr id="13" name="مربع نص 12">
            <a:extLst>
              <a:ext uri="{FF2B5EF4-FFF2-40B4-BE49-F238E27FC236}">
                <a16:creationId xmlns:a16="http://schemas.microsoft.com/office/drawing/2014/main" id="{4BC36041-241E-45B9-B9FA-74A9C8FA8527}"/>
              </a:ext>
            </a:extLst>
          </p:cNvPr>
          <p:cNvSpPr txBox="1"/>
          <p:nvPr/>
        </p:nvSpPr>
        <p:spPr>
          <a:xfrm>
            <a:off x="663288" y="4416957"/>
            <a:ext cx="3775454" cy="821379"/>
          </a:xfrm>
          <a:prstGeom prst="rect">
            <a:avLst/>
          </a:prstGeom>
          <a:solidFill>
            <a:srgbClr val="FBE898"/>
          </a:solidFill>
          <a:ln>
            <a:solidFill>
              <a:schemeClr val="bg2"/>
            </a:solidFill>
          </a:ln>
        </p:spPr>
        <p:txBody>
          <a:bodyPr wrap="square" rtlCol="1" anchor="ctr" anchorCtr="1">
            <a:spAutoFit/>
          </a:bodyPr>
          <a:lstStyle/>
          <a:p>
            <a:pPr algn="l"/>
            <a:r>
              <a:rPr lang="en-US" sz="1579" dirty="0">
                <a:latin typeface="MV Boli" panose="02000500030200090000" pitchFamily="2" charset="0"/>
                <a:cs typeface="MV Boli" panose="02000500030200090000" pitchFamily="2" charset="0"/>
              </a:rPr>
              <a:t>the phrase </a:t>
            </a:r>
            <a:r>
              <a:rPr lang="en-US" sz="1579" i="1" dirty="0">
                <a:latin typeface="MV Boli" panose="02000500030200090000" pitchFamily="2" charset="0"/>
                <a:cs typeface="MV Boli" panose="02000500030200090000" pitchFamily="2" charset="0"/>
              </a:rPr>
              <a:t>I’m wondering if you</a:t>
            </a:r>
          </a:p>
          <a:p>
            <a:pPr algn="l"/>
            <a:r>
              <a:rPr lang="en-US" sz="1579" i="1" dirty="0">
                <a:latin typeface="MV Boli" panose="02000500030200090000" pitchFamily="2" charset="0"/>
                <a:cs typeface="MV Boli" panose="02000500030200090000" pitchFamily="2" charset="0"/>
              </a:rPr>
              <a:t>could put me up </a:t>
            </a:r>
            <a:r>
              <a:rPr lang="en-US" sz="1579" dirty="0">
                <a:latin typeface="MV Boli" panose="02000500030200090000" pitchFamily="2" charset="0"/>
                <a:cs typeface="MV Boli" panose="02000500030200090000" pitchFamily="2" charset="0"/>
              </a:rPr>
              <a:t>(</a:t>
            </a:r>
            <a:r>
              <a:rPr lang="en-US" sz="1579" b="1" dirty="0">
                <a:solidFill>
                  <a:srgbClr val="FF0000"/>
                </a:solidFill>
                <a:latin typeface="MV Boli" panose="02000500030200090000" pitchFamily="2" charset="0"/>
                <a:cs typeface="MV Boli" panose="02000500030200090000" pitchFamily="2" charset="0"/>
              </a:rPr>
              <a:t>requesting a favor) </a:t>
            </a:r>
            <a:r>
              <a:rPr lang="en-US" sz="1579" dirty="0">
                <a:latin typeface="MV Boli" panose="02000500030200090000" pitchFamily="2" charset="0"/>
                <a:cs typeface="MV Boli" panose="02000500030200090000" pitchFamily="2" charset="0"/>
              </a:rPr>
              <a:t>expresses</a:t>
            </a:r>
            <a:endParaRPr lang="ar-SA" sz="1754" dirty="0">
              <a:latin typeface="MV Boli" panose="02000500030200090000" pitchFamily="2" charset="0"/>
            </a:endParaRPr>
          </a:p>
        </p:txBody>
      </p:sp>
      <p:grpSp>
        <p:nvGrpSpPr>
          <p:cNvPr id="5" name="مجموعة 4">
            <a:extLst>
              <a:ext uri="{FF2B5EF4-FFF2-40B4-BE49-F238E27FC236}">
                <a16:creationId xmlns:a16="http://schemas.microsoft.com/office/drawing/2014/main" id="{C49EBD62-3F54-C1FB-E7F6-CC5DBA92C4BF}"/>
              </a:ext>
            </a:extLst>
          </p:cNvPr>
          <p:cNvGrpSpPr/>
          <p:nvPr/>
        </p:nvGrpSpPr>
        <p:grpSpPr>
          <a:xfrm>
            <a:off x="4597609" y="925931"/>
            <a:ext cx="2963668" cy="1866405"/>
            <a:chOff x="7862130" y="828057"/>
            <a:chExt cx="3379506" cy="2128284"/>
          </a:xfrm>
        </p:grpSpPr>
        <p:pic>
          <p:nvPicPr>
            <p:cNvPr id="3" name="صورة 2">
              <a:extLst>
                <a:ext uri="{FF2B5EF4-FFF2-40B4-BE49-F238E27FC236}">
                  <a16:creationId xmlns:a16="http://schemas.microsoft.com/office/drawing/2014/main" id="{CAC96383-C22D-DE87-1EEB-16BA0B5423DC}"/>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4" name="مربع نص 3">
              <a:extLst>
                <a:ext uri="{FF2B5EF4-FFF2-40B4-BE49-F238E27FC236}">
                  <a16:creationId xmlns:a16="http://schemas.microsoft.com/office/drawing/2014/main" id="{D9C8501A-11D5-DDA7-1FB9-C54FDF193233}"/>
                </a:ext>
              </a:extLst>
            </p:cNvPr>
            <p:cNvSpPr txBox="1"/>
            <p:nvPr/>
          </p:nvSpPr>
          <p:spPr>
            <a:xfrm>
              <a:off x="8375501" y="1362232"/>
              <a:ext cx="2352765" cy="720933"/>
            </a:xfrm>
            <a:prstGeom prst="rect">
              <a:avLst/>
            </a:prstGeom>
            <a:noFill/>
            <a:ln>
              <a:noFill/>
            </a:ln>
          </p:spPr>
          <p:txBody>
            <a:bodyPr wrap="square" rtlCol="1" anchor="ctr" anchorCtr="1">
              <a:spAutoFit/>
            </a:bodyPr>
            <a:lstStyle/>
            <a:p>
              <a:pPr algn="l"/>
              <a:r>
                <a:rPr lang="en-GB" sz="1754" b="1" i="0" u="none" strike="noStrike" baseline="0" dirty="0">
                  <a:latin typeface="MV Boli" panose="02000500030200090000" pitchFamily="2" charset="0"/>
                  <a:cs typeface="MV Boli" panose="02000500030200090000" pitchFamily="2" charset="0"/>
                </a:rPr>
                <a:t>Who wrote this email?</a:t>
              </a:r>
              <a:endParaRPr lang="ar-SA" sz="1754" b="1" dirty="0">
                <a:latin typeface="MV Boli" panose="02000500030200090000" pitchFamily="2" charset="0"/>
              </a:endParaRPr>
            </a:p>
          </p:txBody>
        </p:sp>
      </p:grpSp>
      <p:cxnSp>
        <p:nvCxnSpPr>
          <p:cNvPr id="6" name="رابط كسهم مستقيم 5">
            <a:extLst>
              <a:ext uri="{FF2B5EF4-FFF2-40B4-BE49-F238E27FC236}">
                <a16:creationId xmlns:a16="http://schemas.microsoft.com/office/drawing/2014/main" id="{6D1348B9-1ED0-1315-2A3E-188E01FDACFF}"/>
              </a:ext>
            </a:extLst>
          </p:cNvPr>
          <p:cNvCxnSpPr>
            <a:cxnSpLocks/>
          </p:cNvCxnSpPr>
          <p:nvPr/>
        </p:nvCxnSpPr>
        <p:spPr>
          <a:xfrm flipV="1">
            <a:off x="6132286" y="6282099"/>
            <a:ext cx="821551" cy="108193"/>
          </a:xfrm>
          <a:prstGeom prst="straightConnector1">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4" name="مجموعة 23">
            <a:extLst>
              <a:ext uri="{FF2B5EF4-FFF2-40B4-BE49-F238E27FC236}">
                <a16:creationId xmlns:a16="http://schemas.microsoft.com/office/drawing/2014/main" id="{4370881F-1BB0-DAFF-F38D-DCBCC5528EE3}"/>
              </a:ext>
            </a:extLst>
          </p:cNvPr>
          <p:cNvGrpSpPr/>
          <p:nvPr/>
        </p:nvGrpSpPr>
        <p:grpSpPr>
          <a:xfrm>
            <a:off x="7563068" y="1093398"/>
            <a:ext cx="2963668" cy="1866405"/>
            <a:chOff x="7862130" y="828057"/>
            <a:chExt cx="3379506" cy="2128284"/>
          </a:xfrm>
        </p:grpSpPr>
        <p:pic>
          <p:nvPicPr>
            <p:cNvPr id="22" name="صورة 21">
              <a:extLst>
                <a:ext uri="{FF2B5EF4-FFF2-40B4-BE49-F238E27FC236}">
                  <a16:creationId xmlns:a16="http://schemas.microsoft.com/office/drawing/2014/main" id="{F0A86B55-2284-EE31-0D7B-004D08DB0116}"/>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3" name="مربع نص 22">
              <a:extLst>
                <a:ext uri="{FF2B5EF4-FFF2-40B4-BE49-F238E27FC236}">
                  <a16:creationId xmlns:a16="http://schemas.microsoft.com/office/drawing/2014/main" id="{A86CF8A5-23CD-5472-538A-CABC45AEF104}"/>
                </a:ext>
              </a:extLst>
            </p:cNvPr>
            <p:cNvSpPr txBox="1"/>
            <p:nvPr/>
          </p:nvSpPr>
          <p:spPr>
            <a:xfrm>
              <a:off x="8375501" y="1362232"/>
              <a:ext cx="2352765" cy="720933"/>
            </a:xfrm>
            <a:prstGeom prst="rect">
              <a:avLst/>
            </a:prstGeom>
            <a:noFill/>
            <a:ln>
              <a:noFill/>
            </a:ln>
          </p:spPr>
          <p:txBody>
            <a:bodyPr wrap="square" rtlCol="1" anchor="ctr" anchorCtr="1">
              <a:spAutoFit/>
            </a:bodyPr>
            <a:lstStyle/>
            <a:p>
              <a:pPr algn="l"/>
              <a:r>
                <a:rPr lang="en-GB" sz="1754" b="1" i="0" u="none" strike="noStrike" baseline="0" dirty="0">
                  <a:latin typeface="MV Boli" panose="02000500030200090000" pitchFamily="2" charset="0"/>
                  <a:cs typeface="MV Boli" panose="02000500030200090000" pitchFamily="2" charset="0"/>
                </a:rPr>
                <a:t>Why she wrote this email?</a:t>
              </a:r>
              <a:endParaRPr lang="ar-SA" sz="1754" b="1" dirty="0">
                <a:latin typeface="MV Boli" panose="02000500030200090000" pitchFamily="2" charset="0"/>
              </a:endParaRPr>
            </a:p>
          </p:txBody>
        </p:sp>
      </p:grpSp>
      <p:cxnSp>
        <p:nvCxnSpPr>
          <p:cNvPr id="25" name="رابط كسهم مستقيم 24">
            <a:extLst>
              <a:ext uri="{FF2B5EF4-FFF2-40B4-BE49-F238E27FC236}">
                <a16:creationId xmlns:a16="http://schemas.microsoft.com/office/drawing/2014/main" id="{FCCF9D4F-7B7C-4A9B-0DF6-285320D4AB68}"/>
              </a:ext>
            </a:extLst>
          </p:cNvPr>
          <p:cNvCxnSpPr>
            <a:cxnSpLocks/>
          </p:cNvCxnSpPr>
          <p:nvPr/>
        </p:nvCxnSpPr>
        <p:spPr>
          <a:xfrm flipV="1">
            <a:off x="7967103" y="4416957"/>
            <a:ext cx="1833332" cy="263347"/>
          </a:xfrm>
          <a:prstGeom prst="straightConnector1">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5057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1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0"/>
                                          </p:stCondLst>
                                        </p:cTn>
                                        <p:tgtEl>
                                          <p:spTgt spid="5"/>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nodeType="clickEffect">
                                  <p:stCondLst>
                                    <p:cond delay="0"/>
                                  </p:stCondLst>
                                  <p:childTnLst>
                                    <p:set>
                                      <p:cBhvr>
                                        <p:cTn id="38" dur="1" fill="hold">
                                          <p:stCondLst>
                                            <p:cond delay="0"/>
                                          </p:stCondLst>
                                        </p:cTn>
                                        <p:tgtEl>
                                          <p:spTgt spid="2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3" fill="hold" display="0">
                  <p:stCondLst>
                    <p:cond delay="indefinite"/>
                  </p:stCondLst>
                  <p:endCondLst>
                    <p:cond evt="onStopAudio" delay="0">
                      <p:tgtEl>
                        <p:sldTgt/>
                      </p:tgtEl>
                    </p:cond>
                  </p:endCondLst>
                </p:cTn>
                <p:tgtEl>
                  <p:spTgt spid="9"/>
                </p:tgtEl>
              </p:cMediaNode>
            </p:audio>
          </p:childTnLst>
        </p:cTn>
      </p:par>
    </p:tnLst>
    <p:bldLst>
      <p:bldP spid="13" grpId="0" animBg="1"/>
      <p:bldP spid="13"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صورة 4">
            <a:extLst>
              <a:ext uri="{FF2B5EF4-FFF2-40B4-BE49-F238E27FC236}">
                <a16:creationId xmlns:a16="http://schemas.microsoft.com/office/drawing/2014/main" id="{67EB40C4-F3A3-466B-BAE1-F659FB896813}"/>
              </a:ext>
            </a:extLst>
          </p:cNvPr>
          <p:cNvPicPr>
            <a:picLocks noChangeAspect="1"/>
          </p:cNvPicPr>
          <p:nvPr/>
        </p:nvPicPr>
        <p:blipFill rotWithShape="1">
          <a:blip r:embed="rId3"/>
          <a:srcRect l="184" t="22598" r="30698" b="36729"/>
          <a:stretch/>
        </p:blipFill>
        <p:spPr>
          <a:xfrm>
            <a:off x="1310221" y="816736"/>
            <a:ext cx="8414350" cy="6573454"/>
          </a:xfrm>
          <a:prstGeom prst="rect">
            <a:avLst/>
          </a:prstGeom>
          <a:ln>
            <a:noFill/>
          </a:ln>
          <a:effectLst>
            <a:outerShdw blurRad="190500" algn="tl" rotWithShape="0">
              <a:srgbClr val="000000">
                <a:alpha val="70000"/>
              </a:srgbClr>
            </a:outerShdw>
          </a:effectLst>
        </p:spPr>
      </p:pic>
      <p:grpSp>
        <p:nvGrpSpPr>
          <p:cNvPr id="11" name="مجموعة 10">
            <a:extLst>
              <a:ext uri="{FF2B5EF4-FFF2-40B4-BE49-F238E27FC236}">
                <a16:creationId xmlns:a16="http://schemas.microsoft.com/office/drawing/2014/main" id="{E5FEE0B4-5E1D-4A11-A1AD-3BE8DCE1F4E2}"/>
              </a:ext>
            </a:extLst>
          </p:cNvPr>
          <p:cNvGrpSpPr/>
          <p:nvPr/>
        </p:nvGrpSpPr>
        <p:grpSpPr>
          <a:xfrm rot="1247429">
            <a:off x="91537" y="700981"/>
            <a:ext cx="1581872" cy="1418719"/>
            <a:chOff x="72690" y="-89451"/>
            <a:chExt cx="2852770" cy="2692894"/>
          </a:xfrm>
        </p:grpSpPr>
        <p:grpSp>
          <p:nvGrpSpPr>
            <p:cNvPr id="12" name="مجموعة 11">
              <a:extLst>
                <a:ext uri="{FF2B5EF4-FFF2-40B4-BE49-F238E27FC236}">
                  <a16:creationId xmlns:a16="http://schemas.microsoft.com/office/drawing/2014/main" id="{116489F5-33CF-4B52-AC0F-2D6C5AB15FD6}"/>
                </a:ext>
              </a:extLst>
            </p:cNvPr>
            <p:cNvGrpSpPr/>
            <p:nvPr/>
          </p:nvGrpSpPr>
          <p:grpSpPr>
            <a:xfrm rot="21409366">
              <a:off x="72690" y="-89451"/>
              <a:ext cx="2520118" cy="2692894"/>
              <a:chOff x="-192276" y="-133591"/>
              <a:chExt cx="3368377" cy="3233989"/>
            </a:xfrm>
          </p:grpSpPr>
          <p:pic>
            <p:nvPicPr>
              <p:cNvPr id="17" name="Picture 2" descr="Newsletter - White Email Clipart Transparent - Free Transparent PNG  Download - PNGkey">
                <a:extLst>
                  <a:ext uri="{FF2B5EF4-FFF2-40B4-BE49-F238E27FC236}">
                    <a16:creationId xmlns:a16="http://schemas.microsoft.com/office/drawing/2014/main" id="{D993839D-53ED-4FED-A930-149C185EE7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CF9F9D28-FCA0-459C-B5FE-97113CC19407}"/>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مربع نص 15">
              <a:extLst>
                <a:ext uri="{FF2B5EF4-FFF2-40B4-BE49-F238E27FC236}">
                  <a16:creationId xmlns:a16="http://schemas.microsoft.com/office/drawing/2014/main" id="{47056CDC-E66F-4A0F-B09F-DBD57C39B876}"/>
                </a:ext>
              </a:extLst>
            </p:cNvPr>
            <p:cNvSpPr txBox="1"/>
            <p:nvPr/>
          </p:nvSpPr>
          <p:spPr>
            <a:xfrm rot="20449767">
              <a:off x="275469" y="1590054"/>
              <a:ext cx="2649991" cy="768469"/>
            </a:xfrm>
            <a:prstGeom prst="rect">
              <a:avLst/>
            </a:prstGeom>
            <a:noFill/>
            <a:ln>
              <a:noFill/>
            </a:ln>
          </p:spPr>
          <p:txBody>
            <a:bodyPr wrap="square" rtlCol="1" anchor="ctr" anchorCtr="1">
              <a:spAutoFit/>
            </a:bodyPr>
            <a:lstStyle/>
            <a:p>
              <a:pPr algn="ctr"/>
              <a:r>
                <a:rPr lang="en-US" sz="2105" b="1" dirty="0">
                  <a:latin typeface="MV Boli" panose="02000500030200090000" pitchFamily="2" charset="0"/>
                  <a:cs typeface="MV Boli" panose="02000500030200090000" pitchFamily="2" charset="0"/>
                </a:rPr>
                <a:t>Scanning</a:t>
              </a:r>
              <a:endParaRPr lang="ar-SA" sz="2105" b="1" dirty="0">
                <a:latin typeface="MV Boli" panose="02000500030200090000" pitchFamily="2" charset="0"/>
              </a:endParaRPr>
            </a:p>
          </p:txBody>
        </p:sp>
      </p:grpSp>
      <p:grpSp>
        <p:nvGrpSpPr>
          <p:cNvPr id="27" name="مجموعة 26">
            <a:extLst>
              <a:ext uri="{FF2B5EF4-FFF2-40B4-BE49-F238E27FC236}">
                <a16:creationId xmlns:a16="http://schemas.microsoft.com/office/drawing/2014/main" id="{F92A2762-E1C9-41AD-86EE-7B5082F40823}"/>
              </a:ext>
            </a:extLst>
          </p:cNvPr>
          <p:cNvGrpSpPr/>
          <p:nvPr/>
        </p:nvGrpSpPr>
        <p:grpSpPr>
          <a:xfrm>
            <a:off x="3841775" y="619375"/>
            <a:ext cx="2963668" cy="1866405"/>
            <a:chOff x="7862130" y="828057"/>
            <a:chExt cx="3379506" cy="2128284"/>
          </a:xfrm>
        </p:grpSpPr>
        <p:pic>
          <p:nvPicPr>
            <p:cNvPr id="28" name="صورة 27">
              <a:extLst>
                <a:ext uri="{FF2B5EF4-FFF2-40B4-BE49-F238E27FC236}">
                  <a16:creationId xmlns:a16="http://schemas.microsoft.com/office/drawing/2014/main" id="{DC871B45-6DEC-4E89-B2B6-FF9ED31BA133}"/>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9" name="مربع نص 28">
              <a:extLst>
                <a:ext uri="{FF2B5EF4-FFF2-40B4-BE49-F238E27FC236}">
                  <a16:creationId xmlns:a16="http://schemas.microsoft.com/office/drawing/2014/main" id="{D2CC5409-D411-4F81-9A4D-D896F72C4E48}"/>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……Unfamiliar words?</a:t>
              </a:r>
              <a:endParaRPr lang="ar-SA" sz="1754" b="1" dirty="0">
                <a:latin typeface="MV Boli" panose="02000500030200090000" pitchFamily="2" charset="0"/>
              </a:endParaRPr>
            </a:p>
          </p:txBody>
        </p:sp>
      </p:grpSp>
      <p:cxnSp>
        <p:nvCxnSpPr>
          <p:cNvPr id="3" name="رابط كسهم مستقيم 2">
            <a:extLst>
              <a:ext uri="{FF2B5EF4-FFF2-40B4-BE49-F238E27FC236}">
                <a16:creationId xmlns:a16="http://schemas.microsoft.com/office/drawing/2014/main" id="{ECD0AC6D-160F-D181-DFA3-AFD6827673C7}"/>
              </a:ext>
            </a:extLst>
          </p:cNvPr>
          <p:cNvCxnSpPr>
            <a:cxnSpLocks/>
          </p:cNvCxnSpPr>
          <p:nvPr/>
        </p:nvCxnSpPr>
        <p:spPr>
          <a:xfrm flipV="1">
            <a:off x="4124477" y="4064000"/>
            <a:ext cx="1112761" cy="133048"/>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 name="رابط كسهم مستقيم 6">
            <a:extLst>
              <a:ext uri="{FF2B5EF4-FFF2-40B4-BE49-F238E27FC236}">
                <a16:creationId xmlns:a16="http://schemas.microsoft.com/office/drawing/2014/main" id="{282A7774-E420-2A28-C427-D86E18CF740A}"/>
              </a:ext>
            </a:extLst>
          </p:cNvPr>
          <p:cNvCxnSpPr>
            <a:cxnSpLocks/>
          </p:cNvCxnSpPr>
          <p:nvPr/>
        </p:nvCxnSpPr>
        <p:spPr>
          <a:xfrm flipV="1">
            <a:off x="4970954" y="4850190"/>
            <a:ext cx="1384287" cy="96762"/>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603898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14:bounceEnd="60000">
                                          <p:cBhvr additive="base">
                                            <p:cTn id="7" dur="1750" fill="hold"/>
                                            <p:tgtEl>
                                              <p:spTgt spid="11"/>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750" fill="hold"/>
                                            <p:tgtEl>
                                              <p:spTgt spid="11"/>
                                            </p:tgtEl>
                                            <p:attrNameLst>
                                              <p:attrName>ppt_x</p:attrName>
                                            </p:attrNameLst>
                                          </p:cBhvr>
                                          <p:tavLst>
                                            <p:tav tm="0">
                                              <p:val>
                                                <p:strVal val="#ppt_x"/>
                                              </p:val>
                                            </p:tav>
                                            <p:tav tm="100000">
                                              <p:val>
                                                <p:strVal val="#ppt_x"/>
                                              </p:val>
                                            </p:tav>
                                          </p:tavLst>
                                        </p:anim>
                                        <p:anim calcmode="lin" valueType="num">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مجموعة 1">
            <a:extLst>
              <a:ext uri="{FF2B5EF4-FFF2-40B4-BE49-F238E27FC236}">
                <a16:creationId xmlns:a16="http://schemas.microsoft.com/office/drawing/2014/main" id="{995EBD0B-322F-4CBF-AEBC-43F91B03FA3B}"/>
              </a:ext>
            </a:extLst>
          </p:cNvPr>
          <p:cNvGrpSpPr/>
          <p:nvPr/>
        </p:nvGrpSpPr>
        <p:grpSpPr>
          <a:xfrm rot="1247429">
            <a:off x="-136164" y="514028"/>
            <a:ext cx="2407111" cy="1418719"/>
            <a:chOff x="72690" y="-89451"/>
            <a:chExt cx="2852770" cy="2692894"/>
          </a:xfrm>
        </p:grpSpPr>
        <p:grpSp>
          <p:nvGrpSpPr>
            <p:cNvPr id="3" name="مجموعة 2">
              <a:extLst>
                <a:ext uri="{FF2B5EF4-FFF2-40B4-BE49-F238E27FC236}">
                  <a16:creationId xmlns:a16="http://schemas.microsoft.com/office/drawing/2014/main" id="{2984F76A-260D-4988-BAA2-A8AB9E477B33}"/>
                </a:ext>
              </a:extLst>
            </p:cNvPr>
            <p:cNvGrpSpPr/>
            <p:nvPr/>
          </p:nvGrpSpPr>
          <p:grpSpPr>
            <a:xfrm rot="21409366">
              <a:off x="72690" y="-89451"/>
              <a:ext cx="2520118" cy="2692894"/>
              <a:chOff x="-192276" y="-133591"/>
              <a:chExt cx="3368377" cy="3233989"/>
            </a:xfrm>
          </p:grpSpPr>
          <p:pic>
            <p:nvPicPr>
              <p:cNvPr id="5" name="Picture 2" descr="Newsletter - White Email Clipart Transparent - Free Transparent PNG  Download - PNGkey">
                <a:extLst>
                  <a:ext uri="{FF2B5EF4-FFF2-40B4-BE49-F238E27FC236}">
                    <a16:creationId xmlns:a16="http://schemas.microsoft.com/office/drawing/2014/main" id="{12A6114F-D389-4B4D-A8ED-C179FB4111D7}"/>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339F6196-3C70-43AE-849A-B17AFD96602B}"/>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مربع نص 3">
              <a:extLst>
                <a:ext uri="{FF2B5EF4-FFF2-40B4-BE49-F238E27FC236}">
                  <a16:creationId xmlns:a16="http://schemas.microsoft.com/office/drawing/2014/main" id="{465DC1A4-0103-4D02-AF07-EEB708252DB4}"/>
                </a:ext>
              </a:extLst>
            </p:cNvPr>
            <p:cNvSpPr txBox="1"/>
            <p:nvPr/>
          </p:nvSpPr>
          <p:spPr>
            <a:xfrm rot="20449767">
              <a:off x="275469" y="1590054"/>
              <a:ext cx="2649991" cy="768469"/>
            </a:xfrm>
            <a:prstGeom prst="rect">
              <a:avLst/>
            </a:prstGeom>
            <a:noFill/>
            <a:ln>
              <a:noFill/>
            </a:ln>
          </p:spPr>
          <p:txBody>
            <a:bodyPr wrap="square" rtlCol="1" anchor="ctr" anchorCtr="1">
              <a:spAutoFit/>
            </a:bodyPr>
            <a:lstStyle/>
            <a:p>
              <a:pPr algn="ctr"/>
              <a:r>
                <a:rPr lang="en-US" sz="2105" b="1" dirty="0">
                  <a:solidFill>
                    <a:srgbClr val="FF0000"/>
                  </a:solidFill>
                  <a:latin typeface="MV Boli" panose="02000500030200090000" pitchFamily="2" charset="0"/>
                  <a:cs typeface="MV Boli" panose="02000500030200090000" pitchFamily="2" charset="0"/>
                </a:rPr>
                <a:t>Quick Check</a:t>
              </a:r>
              <a:endParaRPr lang="ar-SA" sz="2105" b="1" dirty="0">
                <a:solidFill>
                  <a:srgbClr val="FF0000"/>
                </a:solidFill>
                <a:latin typeface="MV Boli" panose="02000500030200090000" pitchFamily="2" charset="0"/>
              </a:endParaRPr>
            </a:p>
          </p:txBody>
        </p:sp>
      </p:grpSp>
      <p:grpSp>
        <p:nvGrpSpPr>
          <p:cNvPr id="23" name="مجموعة 22">
            <a:extLst>
              <a:ext uri="{FF2B5EF4-FFF2-40B4-BE49-F238E27FC236}">
                <a16:creationId xmlns:a16="http://schemas.microsoft.com/office/drawing/2014/main" id="{7CE8E5BC-35C2-4C4C-9481-9A1102539ADB}"/>
              </a:ext>
            </a:extLst>
          </p:cNvPr>
          <p:cNvGrpSpPr/>
          <p:nvPr/>
        </p:nvGrpSpPr>
        <p:grpSpPr>
          <a:xfrm>
            <a:off x="266370" y="2211596"/>
            <a:ext cx="5666739" cy="4241721"/>
            <a:chOff x="1796527" y="1682250"/>
            <a:chExt cx="5077609" cy="4836884"/>
          </a:xfrm>
        </p:grpSpPr>
        <p:sp>
          <p:nvSpPr>
            <p:cNvPr id="9" name="مستطيل 8">
              <a:extLst>
                <a:ext uri="{FF2B5EF4-FFF2-40B4-BE49-F238E27FC236}">
                  <a16:creationId xmlns:a16="http://schemas.microsoft.com/office/drawing/2014/main" id="{966A9B6C-CE7F-43DB-ACD6-9E7672A437BE}"/>
                </a:ext>
              </a:extLst>
            </p:cNvPr>
            <p:cNvSpPr/>
            <p:nvPr/>
          </p:nvSpPr>
          <p:spPr>
            <a:xfrm rot="241197">
              <a:off x="1796527" y="1682250"/>
              <a:ext cx="5077609" cy="4836884"/>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ar-SA" sz="1579" dirty="0" err="1">
                <a:solidFill>
                  <a:schemeClr val="tx1"/>
                </a:solidFill>
              </a:endParaRPr>
            </a:p>
          </p:txBody>
        </p:sp>
        <p:pic>
          <p:nvPicPr>
            <p:cNvPr id="8" name="صورة 7">
              <a:extLst>
                <a:ext uri="{FF2B5EF4-FFF2-40B4-BE49-F238E27FC236}">
                  <a16:creationId xmlns:a16="http://schemas.microsoft.com/office/drawing/2014/main" id="{7EEC3F5D-1854-42FA-9D28-4BD78C802DA8}"/>
                </a:ext>
              </a:extLst>
            </p:cNvPr>
            <p:cNvPicPr>
              <a:picLocks noChangeAspect="1"/>
            </p:cNvPicPr>
            <p:nvPr/>
          </p:nvPicPr>
          <p:blipFill rotWithShape="1">
            <a:blip r:embed="rId6"/>
            <a:srcRect l="25411" t="36452" r="48030" b="22783"/>
            <a:stretch/>
          </p:blipFill>
          <p:spPr>
            <a:xfrm>
              <a:off x="2006299" y="1802179"/>
              <a:ext cx="4717229" cy="4632489"/>
            </a:xfrm>
            <a:prstGeom prst="rect">
              <a:avLst/>
            </a:prstGeom>
          </p:spPr>
        </p:pic>
      </p:grpSp>
      <p:sp>
        <p:nvSpPr>
          <p:cNvPr id="10" name="مربع نص 9">
            <a:extLst>
              <a:ext uri="{FF2B5EF4-FFF2-40B4-BE49-F238E27FC236}">
                <a16:creationId xmlns:a16="http://schemas.microsoft.com/office/drawing/2014/main" id="{5DE22E88-7BE0-41CB-A805-778B2742FDF1}"/>
              </a:ext>
            </a:extLst>
          </p:cNvPr>
          <p:cNvSpPr txBox="1"/>
          <p:nvPr/>
        </p:nvSpPr>
        <p:spPr>
          <a:xfrm>
            <a:off x="1166861" y="3187573"/>
            <a:ext cx="458220" cy="2773675"/>
          </a:xfrm>
          <a:prstGeom prst="rect">
            <a:avLst/>
          </a:prstGeom>
          <a:noFill/>
        </p:spPr>
        <p:txBody>
          <a:bodyPr wrap="square">
            <a:spAutoFit/>
          </a:bodyPr>
          <a:lstStyle/>
          <a:p>
            <a:pPr algn="ctr" rtl="0">
              <a:lnSpc>
                <a:spcPct val="170000"/>
              </a:lnSpc>
            </a:pPr>
            <a:r>
              <a:rPr lang="en-US" sz="1754" dirty="0">
                <a:solidFill>
                  <a:srgbClr val="0000FF"/>
                </a:solidFill>
                <a:latin typeface="Comic Sans MS" panose="030F0702030302020204" pitchFamily="66" charset="0"/>
              </a:rPr>
              <a:t>T</a:t>
            </a:r>
          </a:p>
          <a:p>
            <a:pPr algn="ctr" rtl="0">
              <a:lnSpc>
                <a:spcPct val="170000"/>
              </a:lnSpc>
            </a:pPr>
            <a:r>
              <a:rPr lang="en-US" sz="1754" b="1" dirty="0">
                <a:solidFill>
                  <a:srgbClr val="FF0000"/>
                </a:solidFill>
                <a:latin typeface="Comic Sans MS" panose="030F0702030302020204" pitchFamily="66" charset="0"/>
              </a:rPr>
              <a:t>F</a:t>
            </a:r>
          </a:p>
          <a:p>
            <a:pPr algn="ctr" rtl="0">
              <a:lnSpc>
                <a:spcPct val="170000"/>
              </a:lnSpc>
            </a:pPr>
            <a:r>
              <a:rPr lang="en-US" sz="1754" dirty="0">
                <a:solidFill>
                  <a:srgbClr val="0000FF"/>
                </a:solidFill>
                <a:latin typeface="Comic Sans MS" panose="030F0702030302020204" pitchFamily="66" charset="0"/>
              </a:rPr>
              <a:t>T</a:t>
            </a:r>
          </a:p>
          <a:p>
            <a:pPr algn="ctr" rtl="0">
              <a:lnSpc>
                <a:spcPct val="170000"/>
              </a:lnSpc>
            </a:pPr>
            <a:r>
              <a:rPr lang="en-US" sz="1754" b="1" dirty="0">
                <a:solidFill>
                  <a:srgbClr val="FF0000"/>
                </a:solidFill>
                <a:latin typeface="Comic Sans MS" panose="030F0702030302020204" pitchFamily="66" charset="0"/>
              </a:rPr>
              <a:t>F</a:t>
            </a:r>
          </a:p>
          <a:p>
            <a:pPr algn="ctr" rtl="0">
              <a:lnSpc>
                <a:spcPct val="170000"/>
              </a:lnSpc>
            </a:pPr>
            <a:r>
              <a:rPr lang="en-US" sz="1754" b="1" dirty="0">
                <a:solidFill>
                  <a:srgbClr val="FF0000"/>
                </a:solidFill>
                <a:latin typeface="Comic Sans MS" panose="030F0702030302020204" pitchFamily="66" charset="0"/>
              </a:rPr>
              <a:t>F</a:t>
            </a:r>
          </a:p>
          <a:p>
            <a:pPr algn="ctr" rtl="0">
              <a:lnSpc>
                <a:spcPct val="170000"/>
              </a:lnSpc>
            </a:pPr>
            <a:r>
              <a:rPr lang="en-US" sz="1754" dirty="0">
                <a:solidFill>
                  <a:srgbClr val="0000FF"/>
                </a:solidFill>
                <a:latin typeface="Comic Sans MS" panose="030F0702030302020204" pitchFamily="66" charset="0"/>
              </a:rPr>
              <a:t>T</a:t>
            </a:r>
            <a:endParaRPr lang="ar-SA" sz="1579" dirty="0"/>
          </a:p>
        </p:txBody>
      </p:sp>
      <p:grpSp>
        <p:nvGrpSpPr>
          <p:cNvPr id="24" name="مجموعة 23">
            <a:extLst>
              <a:ext uri="{FF2B5EF4-FFF2-40B4-BE49-F238E27FC236}">
                <a16:creationId xmlns:a16="http://schemas.microsoft.com/office/drawing/2014/main" id="{93925ED6-B085-43D7-A666-B0D160B91787}"/>
              </a:ext>
            </a:extLst>
          </p:cNvPr>
          <p:cNvGrpSpPr/>
          <p:nvPr/>
        </p:nvGrpSpPr>
        <p:grpSpPr>
          <a:xfrm flipH="1">
            <a:off x="7461775" y="3104143"/>
            <a:ext cx="2963668" cy="1866405"/>
            <a:chOff x="7862130" y="828057"/>
            <a:chExt cx="3379506" cy="2128284"/>
          </a:xfrm>
        </p:grpSpPr>
        <p:pic>
          <p:nvPicPr>
            <p:cNvPr id="25" name="صورة 24">
              <a:extLst>
                <a:ext uri="{FF2B5EF4-FFF2-40B4-BE49-F238E27FC236}">
                  <a16:creationId xmlns:a16="http://schemas.microsoft.com/office/drawing/2014/main" id="{46A828D2-8EF3-4D57-94C9-EB4DA29CA77E}"/>
                </a:ext>
              </a:extLst>
            </p:cNvPr>
            <p:cNvPicPr>
              <a:picLocks noChangeAspect="1"/>
            </p:cNvPicPr>
            <p:nvPr/>
          </p:nvPicPr>
          <p:blipFill>
            <a:blip r:embed="rId7">
              <a:duotone>
                <a:prstClr val="black"/>
                <a:schemeClr val="accent6">
                  <a:lumMod val="20000"/>
                  <a:lumOff val="80000"/>
                  <a:tint val="45000"/>
                  <a:satMod val="400000"/>
                </a:schemeClr>
              </a:duotone>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Effect>
                        <a14:brightnessContrast bright="20000" contrast="40000"/>
                      </a14:imgEffect>
                    </a14:imgLayer>
                  </a14:imgProps>
                </a:ext>
              </a:extLst>
            </a:blip>
            <a:stretch>
              <a:fillRect/>
            </a:stretch>
          </p:blipFill>
          <p:spPr>
            <a:xfrm flipH="1">
              <a:off x="7862130" y="828057"/>
              <a:ext cx="3379506" cy="2128284"/>
            </a:xfrm>
            <a:prstGeom prst="rect">
              <a:avLst/>
            </a:prstGeom>
          </p:spPr>
        </p:pic>
        <p:sp>
          <p:nvSpPr>
            <p:cNvPr id="26" name="مربع نص 25">
              <a:extLst>
                <a:ext uri="{FF2B5EF4-FFF2-40B4-BE49-F238E27FC236}">
                  <a16:creationId xmlns:a16="http://schemas.microsoft.com/office/drawing/2014/main" id="{28B28CB5-DE3F-4790-8113-B79D1482AEEA}"/>
                </a:ext>
              </a:extLst>
            </p:cNvPr>
            <p:cNvSpPr txBox="1"/>
            <p:nvPr/>
          </p:nvSpPr>
          <p:spPr>
            <a:xfrm>
              <a:off x="8375501" y="1522642"/>
              <a:ext cx="2352764" cy="400110"/>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Best regards,</a:t>
              </a:r>
              <a:endParaRPr lang="ar-SA" sz="1754" b="1" dirty="0">
                <a:latin typeface="MV Boli" panose="02000500030200090000" pitchFamily="2" charset="0"/>
              </a:endParaRPr>
            </a:p>
          </p:txBody>
        </p:sp>
      </p:grpSp>
      <p:grpSp>
        <p:nvGrpSpPr>
          <p:cNvPr id="27" name="مجموعة 26">
            <a:extLst>
              <a:ext uri="{FF2B5EF4-FFF2-40B4-BE49-F238E27FC236}">
                <a16:creationId xmlns:a16="http://schemas.microsoft.com/office/drawing/2014/main" id="{E1C79F34-8D79-4A09-A34A-BDE7D783BD23}"/>
              </a:ext>
            </a:extLst>
          </p:cNvPr>
          <p:cNvGrpSpPr/>
          <p:nvPr/>
        </p:nvGrpSpPr>
        <p:grpSpPr>
          <a:xfrm>
            <a:off x="4948309" y="1427039"/>
            <a:ext cx="2963668" cy="1866405"/>
            <a:chOff x="7862130" y="828057"/>
            <a:chExt cx="3379506" cy="2128284"/>
          </a:xfrm>
        </p:grpSpPr>
        <p:pic>
          <p:nvPicPr>
            <p:cNvPr id="28" name="صورة 27">
              <a:extLst>
                <a:ext uri="{FF2B5EF4-FFF2-40B4-BE49-F238E27FC236}">
                  <a16:creationId xmlns:a16="http://schemas.microsoft.com/office/drawing/2014/main" id="{4C4572C9-2DBF-48C7-A6EF-C4103BD7BBE6}"/>
                </a:ext>
              </a:extLst>
            </p:cNvPr>
            <p:cNvPicPr>
              <a:picLocks noChangeAspect="1"/>
            </p:cNvPicPr>
            <p:nvPr/>
          </p:nvPicPr>
          <p:blipFill>
            <a:blip r:embed="rId9">
              <a:duotone>
                <a:prstClr val="black"/>
                <a:schemeClr val="accent4">
                  <a:tint val="45000"/>
                  <a:satMod val="400000"/>
                </a:schemeClr>
              </a:duotone>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9" name="مربع نص 28">
              <a:extLst>
                <a:ext uri="{FF2B5EF4-FFF2-40B4-BE49-F238E27FC236}">
                  <a16:creationId xmlns:a16="http://schemas.microsoft.com/office/drawing/2014/main" id="{0AA446EA-4164-4A5C-89C7-E739425DA554}"/>
                </a:ext>
              </a:extLst>
            </p:cNvPr>
            <p:cNvSpPr txBox="1"/>
            <p:nvPr/>
          </p:nvSpPr>
          <p:spPr>
            <a:xfrm>
              <a:off x="8375501" y="1516142"/>
              <a:ext cx="2352765" cy="413111"/>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Dear Mr</a:t>
              </a:r>
              <a:r>
                <a:rPr lang="en-US" sz="1754" b="1" dirty="0">
                  <a:latin typeface="MV Boli" panose="02000500030200090000" pitchFamily="2" charset="0"/>
                  <a:cs typeface="MV Boli" panose="02000500030200090000" pitchFamily="2" charset="0"/>
                </a:rPr>
                <a:t>,</a:t>
              </a:r>
              <a:r>
                <a:rPr lang="en-GB" sz="1754" b="1" dirty="0">
                  <a:latin typeface="MV Boli" panose="02000500030200090000" pitchFamily="2" charset="0"/>
                  <a:cs typeface="MV Boli" panose="02000500030200090000" pitchFamily="2" charset="0"/>
                </a:rPr>
                <a:t> …</a:t>
              </a:r>
              <a:endParaRPr lang="ar-SA" sz="1754" b="1" dirty="0">
                <a:latin typeface="MV Boli" panose="02000500030200090000" pitchFamily="2" charset="0"/>
              </a:endParaRPr>
            </a:p>
          </p:txBody>
        </p:sp>
      </p:grpSp>
    </p:spTree>
    <p:extLst>
      <p:ext uri="{BB962C8B-B14F-4D97-AF65-F5344CB8AC3E}">
        <p14:creationId xmlns:p14="http://schemas.microsoft.com/office/powerpoint/2010/main" val="6934988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0000">
                                          <p:cBhvr additive="base">
                                            <p:cTn id="7" dur="1750" fill="hold"/>
                                            <p:tgtEl>
                                              <p:spTgt spid="2"/>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down)">
                                          <p:cBhvr>
                                            <p:cTn id="13" dur="500"/>
                                            <p:tgtEl>
                                              <p:spTgt spid="27"/>
                                            </p:tgtEl>
                                          </p:cBhvr>
                                        </p:animEffect>
                                      </p:childTnLst>
                                    </p:cTn>
                                  </p:par>
                                  <p:par>
                                    <p:cTn id="14" presetID="22" presetClass="entr" presetSubtype="4"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down)">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fade">
                                          <p:cBhvr>
                                            <p:cTn id="21" dur="500"/>
                                            <p:tgtEl>
                                              <p:spTgt spid="10">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
                                                <p:txEl>
                                                  <p:pRg st="1" end="1"/>
                                                </p:txEl>
                                              </p:spTgt>
                                            </p:tgtEl>
                                            <p:attrNameLst>
                                              <p:attrName>style.visibility</p:attrName>
                                            </p:attrNameLst>
                                          </p:cBhvr>
                                          <p:to>
                                            <p:strVal val="visible"/>
                                          </p:to>
                                        </p:set>
                                        <p:animEffect transition="in" filter="fade">
                                          <p:cBhvr>
                                            <p:cTn id="26" dur="500"/>
                                            <p:tgtEl>
                                              <p:spTgt spid="10">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Effect transition="in" filter="fade">
                                          <p:cBhvr>
                                            <p:cTn id="31" dur="500"/>
                                            <p:tgtEl>
                                              <p:spTgt spid="10">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0">
                                                <p:txEl>
                                                  <p:pRg st="3" end="3"/>
                                                </p:txEl>
                                              </p:spTgt>
                                            </p:tgtEl>
                                            <p:attrNameLst>
                                              <p:attrName>style.visibility</p:attrName>
                                            </p:attrNameLst>
                                          </p:cBhvr>
                                          <p:to>
                                            <p:strVal val="visible"/>
                                          </p:to>
                                        </p:set>
                                        <p:animEffect transition="in" filter="fade">
                                          <p:cBhvr>
                                            <p:cTn id="36" dur="500"/>
                                            <p:tgtEl>
                                              <p:spTgt spid="10">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fade">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0">
                                                <p:txEl>
                                                  <p:pRg st="5" end="5"/>
                                                </p:txEl>
                                              </p:spTgt>
                                            </p:tgtEl>
                                            <p:attrNameLst>
                                              <p:attrName>style.visibility</p:attrName>
                                            </p:attrNameLst>
                                          </p:cBhvr>
                                          <p:to>
                                            <p:strVal val="visible"/>
                                          </p:to>
                                        </p:set>
                                        <p:animEffect transition="in" filter="fade">
                                          <p:cBhvr>
                                            <p:cTn id="46" dur="500"/>
                                            <p:tgtEl>
                                              <p:spTgt spid="1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750" fill="hold"/>
                                            <p:tgtEl>
                                              <p:spTgt spid="2"/>
                                            </p:tgtEl>
                                            <p:attrNameLst>
                                              <p:attrName>ppt_x</p:attrName>
                                            </p:attrNameLst>
                                          </p:cBhvr>
                                          <p:tavLst>
                                            <p:tav tm="0">
                                              <p:val>
                                                <p:strVal val="#ppt_x"/>
                                              </p:val>
                                            </p:tav>
                                            <p:tav tm="100000">
                                              <p:val>
                                                <p:strVal val="#ppt_x"/>
                                              </p:val>
                                            </p:tav>
                                          </p:tavLst>
                                        </p:anim>
                                        <p:anim calcmode="lin" valueType="num">
                                          <p:cBhvr additive="base">
                                            <p:cTn id="8" dur="175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down)">
                                          <p:cBhvr>
                                            <p:cTn id="13" dur="500"/>
                                            <p:tgtEl>
                                              <p:spTgt spid="27"/>
                                            </p:tgtEl>
                                          </p:cBhvr>
                                        </p:animEffect>
                                      </p:childTnLst>
                                    </p:cTn>
                                  </p:par>
                                  <p:par>
                                    <p:cTn id="14" presetID="22" presetClass="entr" presetSubtype="4"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down)">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fade">
                                          <p:cBhvr>
                                            <p:cTn id="21" dur="500"/>
                                            <p:tgtEl>
                                              <p:spTgt spid="10">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0">
                                                <p:txEl>
                                                  <p:pRg st="1" end="1"/>
                                                </p:txEl>
                                              </p:spTgt>
                                            </p:tgtEl>
                                            <p:attrNameLst>
                                              <p:attrName>style.visibility</p:attrName>
                                            </p:attrNameLst>
                                          </p:cBhvr>
                                          <p:to>
                                            <p:strVal val="visible"/>
                                          </p:to>
                                        </p:set>
                                        <p:animEffect transition="in" filter="fade">
                                          <p:cBhvr>
                                            <p:cTn id="26" dur="500"/>
                                            <p:tgtEl>
                                              <p:spTgt spid="10">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Effect transition="in" filter="fade">
                                          <p:cBhvr>
                                            <p:cTn id="31" dur="500"/>
                                            <p:tgtEl>
                                              <p:spTgt spid="10">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0">
                                                <p:txEl>
                                                  <p:pRg st="3" end="3"/>
                                                </p:txEl>
                                              </p:spTgt>
                                            </p:tgtEl>
                                            <p:attrNameLst>
                                              <p:attrName>style.visibility</p:attrName>
                                            </p:attrNameLst>
                                          </p:cBhvr>
                                          <p:to>
                                            <p:strVal val="visible"/>
                                          </p:to>
                                        </p:set>
                                        <p:animEffect transition="in" filter="fade">
                                          <p:cBhvr>
                                            <p:cTn id="36" dur="500"/>
                                            <p:tgtEl>
                                              <p:spTgt spid="10">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0">
                                                <p:txEl>
                                                  <p:pRg st="4" end="4"/>
                                                </p:txEl>
                                              </p:spTgt>
                                            </p:tgtEl>
                                            <p:attrNameLst>
                                              <p:attrName>style.visibility</p:attrName>
                                            </p:attrNameLst>
                                          </p:cBhvr>
                                          <p:to>
                                            <p:strVal val="visible"/>
                                          </p:to>
                                        </p:set>
                                        <p:animEffect transition="in" filter="fade">
                                          <p:cBhvr>
                                            <p:cTn id="41" dur="500"/>
                                            <p:tgtEl>
                                              <p:spTgt spid="10">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0">
                                                <p:txEl>
                                                  <p:pRg st="5" end="5"/>
                                                </p:txEl>
                                              </p:spTgt>
                                            </p:tgtEl>
                                            <p:attrNameLst>
                                              <p:attrName>style.visibility</p:attrName>
                                            </p:attrNameLst>
                                          </p:cBhvr>
                                          <p:to>
                                            <p:strVal val="visible"/>
                                          </p:to>
                                        </p:set>
                                        <p:animEffect transition="in" filter="fade">
                                          <p:cBhvr>
                                            <p:cTn id="46" dur="500"/>
                                            <p:tgtEl>
                                              <p:spTgt spid="1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314;p61" descr="Graphical user interface, text, application&#10;&#10;Description automatically generated">
            <a:extLst>
              <a:ext uri="{FF2B5EF4-FFF2-40B4-BE49-F238E27FC236}">
                <a16:creationId xmlns:a16="http://schemas.microsoft.com/office/drawing/2014/main" id="{C31F3EE2-E579-1018-C8B0-E309935017A5}"/>
              </a:ext>
            </a:extLst>
          </p:cNvPr>
          <p:cNvPicPr preferRelativeResize="0"/>
          <p:nvPr/>
        </p:nvPicPr>
        <p:blipFill rotWithShape="1">
          <a:blip r:embed="rId2">
            <a:alphaModFix/>
          </a:blip>
          <a:srcRect/>
          <a:stretch/>
        </p:blipFill>
        <p:spPr>
          <a:xfrm>
            <a:off x="1275629" y="1548191"/>
            <a:ext cx="8326879" cy="4076094"/>
          </a:xfrm>
          <a:prstGeom prst="rect">
            <a:avLst/>
          </a:prstGeom>
          <a:noFill/>
          <a:ln w="88900" cap="sq" cmpd="thickThin">
            <a:solidFill>
              <a:srgbClr val="000000"/>
            </a:solidFill>
            <a:prstDash val="solid"/>
            <a:miter lim="800000"/>
            <a:headEnd type="none" w="sm" len="sm"/>
            <a:tailEnd type="none" w="sm" len="sm"/>
          </a:ln>
        </p:spPr>
      </p:pic>
      <p:sp>
        <p:nvSpPr>
          <p:cNvPr id="5" name="Google Shape;315;p61">
            <a:extLst>
              <a:ext uri="{FF2B5EF4-FFF2-40B4-BE49-F238E27FC236}">
                <a16:creationId xmlns:a16="http://schemas.microsoft.com/office/drawing/2014/main" id="{1A9AAE4C-3308-F9F2-A1D1-E37772BB8EF7}"/>
              </a:ext>
            </a:extLst>
          </p:cNvPr>
          <p:cNvSpPr txBox="1"/>
          <p:nvPr/>
        </p:nvSpPr>
        <p:spPr>
          <a:xfrm>
            <a:off x="2261809" y="2514834"/>
            <a:ext cx="568477" cy="512722"/>
          </a:xfrm>
          <a:prstGeom prst="rect">
            <a:avLst/>
          </a:prstGeom>
          <a:noFill/>
          <a:ln>
            <a:noFill/>
          </a:ln>
        </p:spPr>
        <p:txBody>
          <a:bodyPr spcFirstLastPara="1" wrap="square" lIns="80175" tIns="40077" rIns="80175" bIns="40077" anchor="t" anchorCtr="0">
            <a:spAutoFit/>
          </a:bodyPr>
          <a:lstStyle/>
          <a:p>
            <a:pPr marL="0" marR="0" lvl="0" indent="0" algn="l" rtl="0">
              <a:spcBef>
                <a:spcPts val="0"/>
              </a:spcBef>
              <a:spcAft>
                <a:spcPts val="0"/>
              </a:spcAft>
              <a:buNone/>
            </a:pPr>
            <a:r>
              <a:rPr lang="en-US" sz="2806" dirty="0">
                <a:solidFill>
                  <a:srgbClr val="0000FF"/>
                </a:solidFill>
                <a:latin typeface="Comic Sans MS"/>
                <a:ea typeface="Comic Sans MS"/>
                <a:cs typeface="Comic Sans MS"/>
                <a:sym typeface="Comic Sans MS"/>
              </a:rPr>
              <a:t>c</a:t>
            </a:r>
            <a:endParaRPr sz="3157" dirty="0">
              <a:solidFill>
                <a:srgbClr val="0000FF"/>
              </a:solidFill>
              <a:latin typeface="Comic Sans MS"/>
              <a:ea typeface="Comic Sans MS"/>
              <a:cs typeface="Comic Sans MS"/>
              <a:sym typeface="Comic Sans MS"/>
            </a:endParaRPr>
          </a:p>
        </p:txBody>
      </p:sp>
      <p:sp>
        <p:nvSpPr>
          <p:cNvPr id="7" name="Google Shape;316;p61">
            <a:extLst>
              <a:ext uri="{FF2B5EF4-FFF2-40B4-BE49-F238E27FC236}">
                <a16:creationId xmlns:a16="http://schemas.microsoft.com/office/drawing/2014/main" id="{21B32884-82EC-981F-B349-EF1D6688A2E0}"/>
              </a:ext>
            </a:extLst>
          </p:cNvPr>
          <p:cNvSpPr txBox="1"/>
          <p:nvPr/>
        </p:nvSpPr>
        <p:spPr>
          <a:xfrm>
            <a:off x="2261809" y="3073418"/>
            <a:ext cx="644139" cy="512820"/>
          </a:xfrm>
          <a:prstGeom prst="rect">
            <a:avLst/>
          </a:prstGeom>
          <a:noFill/>
          <a:ln>
            <a:noFill/>
          </a:ln>
        </p:spPr>
        <p:txBody>
          <a:bodyPr spcFirstLastPara="1" wrap="square" lIns="80175" tIns="40077" rIns="80175" bIns="40077" anchor="t" anchorCtr="0">
            <a:spAutoFit/>
          </a:bodyPr>
          <a:lstStyle/>
          <a:p>
            <a:pPr marL="0" marR="0" lvl="0" indent="0" algn="l" rtl="0">
              <a:spcBef>
                <a:spcPts val="0"/>
              </a:spcBef>
              <a:spcAft>
                <a:spcPts val="0"/>
              </a:spcAft>
              <a:buNone/>
            </a:pPr>
            <a:r>
              <a:rPr lang="en-US" sz="2806" dirty="0">
                <a:solidFill>
                  <a:srgbClr val="0000FF"/>
                </a:solidFill>
                <a:latin typeface="Comic Sans MS"/>
                <a:ea typeface="Comic Sans MS"/>
                <a:cs typeface="Comic Sans MS"/>
                <a:sym typeface="Comic Sans MS"/>
              </a:rPr>
              <a:t>e</a:t>
            </a:r>
            <a:endParaRPr sz="3157" dirty="0">
              <a:solidFill>
                <a:srgbClr val="0000FF"/>
              </a:solidFill>
              <a:latin typeface="Comic Sans MS"/>
              <a:ea typeface="Comic Sans MS"/>
              <a:cs typeface="Comic Sans MS"/>
              <a:sym typeface="Comic Sans MS"/>
            </a:endParaRPr>
          </a:p>
        </p:txBody>
      </p:sp>
      <p:sp>
        <p:nvSpPr>
          <p:cNvPr id="9" name="Google Shape;317;p61">
            <a:extLst>
              <a:ext uri="{FF2B5EF4-FFF2-40B4-BE49-F238E27FC236}">
                <a16:creationId xmlns:a16="http://schemas.microsoft.com/office/drawing/2014/main" id="{5F75538C-5506-7B8C-208D-3BD9AA04FE71}"/>
              </a:ext>
            </a:extLst>
          </p:cNvPr>
          <p:cNvSpPr txBox="1"/>
          <p:nvPr/>
        </p:nvSpPr>
        <p:spPr>
          <a:xfrm>
            <a:off x="2261809" y="3717027"/>
            <a:ext cx="644139" cy="512820"/>
          </a:xfrm>
          <a:prstGeom prst="rect">
            <a:avLst/>
          </a:prstGeom>
          <a:noFill/>
          <a:ln>
            <a:noFill/>
          </a:ln>
        </p:spPr>
        <p:txBody>
          <a:bodyPr spcFirstLastPara="1" wrap="square" lIns="80175" tIns="40077" rIns="80175" bIns="40077" anchor="t" anchorCtr="0">
            <a:spAutoFit/>
          </a:bodyPr>
          <a:lstStyle/>
          <a:p>
            <a:pPr marL="0" marR="0" lvl="0" indent="0" algn="l" rtl="0">
              <a:spcBef>
                <a:spcPts val="0"/>
              </a:spcBef>
              <a:spcAft>
                <a:spcPts val="0"/>
              </a:spcAft>
              <a:buNone/>
            </a:pPr>
            <a:r>
              <a:rPr lang="en-US" sz="2806" dirty="0">
                <a:solidFill>
                  <a:srgbClr val="0000FF"/>
                </a:solidFill>
                <a:latin typeface="Comic Sans MS"/>
                <a:ea typeface="Comic Sans MS"/>
                <a:cs typeface="Comic Sans MS"/>
                <a:sym typeface="Comic Sans MS"/>
              </a:rPr>
              <a:t>b</a:t>
            </a:r>
            <a:endParaRPr sz="3157" dirty="0">
              <a:solidFill>
                <a:srgbClr val="0000FF"/>
              </a:solidFill>
              <a:latin typeface="Comic Sans MS"/>
              <a:ea typeface="Comic Sans MS"/>
              <a:cs typeface="Comic Sans MS"/>
              <a:sym typeface="Comic Sans MS"/>
            </a:endParaRPr>
          </a:p>
        </p:txBody>
      </p:sp>
      <p:sp>
        <p:nvSpPr>
          <p:cNvPr id="11" name="Google Shape;318;p61">
            <a:extLst>
              <a:ext uri="{FF2B5EF4-FFF2-40B4-BE49-F238E27FC236}">
                <a16:creationId xmlns:a16="http://schemas.microsoft.com/office/drawing/2014/main" id="{40BB827A-89DE-4F81-92B6-A45FF8093F1E}"/>
              </a:ext>
            </a:extLst>
          </p:cNvPr>
          <p:cNvSpPr txBox="1"/>
          <p:nvPr/>
        </p:nvSpPr>
        <p:spPr>
          <a:xfrm>
            <a:off x="2261809" y="4296373"/>
            <a:ext cx="644139" cy="512820"/>
          </a:xfrm>
          <a:prstGeom prst="rect">
            <a:avLst/>
          </a:prstGeom>
          <a:noFill/>
          <a:ln>
            <a:noFill/>
          </a:ln>
        </p:spPr>
        <p:txBody>
          <a:bodyPr spcFirstLastPara="1" wrap="square" lIns="80175" tIns="40077" rIns="80175" bIns="40077" anchor="t" anchorCtr="0">
            <a:spAutoFit/>
          </a:bodyPr>
          <a:lstStyle/>
          <a:p>
            <a:pPr marL="0" marR="0" lvl="0" indent="0" algn="l" rtl="0">
              <a:spcBef>
                <a:spcPts val="0"/>
              </a:spcBef>
              <a:spcAft>
                <a:spcPts val="0"/>
              </a:spcAft>
              <a:buNone/>
            </a:pPr>
            <a:r>
              <a:rPr lang="en-US" sz="2806" dirty="0">
                <a:solidFill>
                  <a:srgbClr val="0000FF"/>
                </a:solidFill>
                <a:latin typeface="Comic Sans MS"/>
                <a:ea typeface="Comic Sans MS"/>
                <a:cs typeface="Comic Sans MS"/>
                <a:sym typeface="Comic Sans MS"/>
              </a:rPr>
              <a:t>d</a:t>
            </a:r>
            <a:endParaRPr sz="3157" dirty="0">
              <a:solidFill>
                <a:srgbClr val="0000FF"/>
              </a:solidFill>
              <a:latin typeface="Comic Sans MS"/>
              <a:ea typeface="Comic Sans MS"/>
              <a:cs typeface="Comic Sans MS"/>
              <a:sym typeface="Comic Sans MS"/>
            </a:endParaRPr>
          </a:p>
        </p:txBody>
      </p:sp>
      <p:sp>
        <p:nvSpPr>
          <p:cNvPr id="13" name="Google Shape;319;p61">
            <a:extLst>
              <a:ext uri="{FF2B5EF4-FFF2-40B4-BE49-F238E27FC236}">
                <a16:creationId xmlns:a16="http://schemas.microsoft.com/office/drawing/2014/main" id="{D6A0C59E-E4F0-1990-794B-ACAB8A5AD608}"/>
              </a:ext>
            </a:extLst>
          </p:cNvPr>
          <p:cNvSpPr txBox="1"/>
          <p:nvPr/>
        </p:nvSpPr>
        <p:spPr>
          <a:xfrm>
            <a:off x="2261809" y="4855055"/>
            <a:ext cx="644139" cy="512820"/>
          </a:xfrm>
          <a:prstGeom prst="rect">
            <a:avLst/>
          </a:prstGeom>
          <a:noFill/>
          <a:ln>
            <a:noFill/>
          </a:ln>
        </p:spPr>
        <p:txBody>
          <a:bodyPr spcFirstLastPara="1" wrap="square" lIns="80175" tIns="40077" rIns="80175" bIns="40077" anchor="t" anchorCtr="0">
            <a:spAutoFit/>
          </a:bodyPr>
          <a:lstStyle/>
          <a:p>
            <a:pPr marL="0" marR="0" lvl="0" indent="0" algn="l" rtl="0">
              <a:spcBef>
                <a:spcPts val="0"/>
              </a:spcBef>
              <a:spcAft>
                <a:spcPts val="0"/>
              </a:spcAft>
              <a:buNone/>
            </a:pPr>
            <a:r>
              <a:rPr lang="en-US" sz="2806" dirty="0">
                <a:solidFill>
                  <a:srgbClr val="0000FF"/>
                </a:solidFill>
                <a:latin typeface="Comic Sans MS"/>
                <a:ea typeface="Comic Sans MS"/>
                <a:cs typeface="Comic Sans MS"/>
                <a:sym typeface="Comic Sans MS"/>
              </a:rPr>
              <a:t>a</a:t>
            </a:r>
            <a:endParaRPr sz="1754" dirty="0">
              <a:solidFill>
                <a:srgbClr val="0000FF"/>
              </a:solidFill>
              <a:latin typeface="Comic Sans MS"/>
              <a:ea typeface="Comic Sans MS"/>
              <a:cs typeface="Comic Sans MS"/>
              <a:sym typeface="Comic Sans MS"/>
            </a:endParaRPr>
          </a:p>
        </p:txBody>
      </p:sp>
      <p:sp>
        <p:nvSpPr>
          <p:cNvPr id="15" name="مربع نص 14">
            <a:extLst>
              <a:ext uri="{FF2B5EF4-FFF2-40B4-BE49-F238E27FC236}">
                <a16:creationId xmlns:a16="http://schemas.microsoft.com/office/drawing/2014/main" id="{F463D6D7-1FC7-7B7D-F024-F08F8C213E88}"/>
              </a:ext>
            </a:extLst>
          </p:cNvPr>
          <p:cNvSpPr txBox="1"/>
          <p:nvPr/>
        </p:nvSpPr>
        <p:spPr>
          <a:xfrm>
            <a:off x="8340343" y="459518"/>
            <a:ext cx="1828800" cy="523220"/>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wrap="square" rtlCol="1">
            <a:spAutoFit/>
          </a:bodyPr>
          <a:lstStyle/>
          <a:p>
            <a:pPr algn="ctr"/>
            <a:r>
              <a:rPr lang="en-GB" sz="2800" b="1" dirty="0"/>
              <a:t>285</a:t>
            </a:r>
            <a:endParaRPr lang="ar-SA" sz="2800" b="1" dirty="0"/>
          </a:p>
        </p:txBody>
      </p:sp>
    </p:spTree>
    <p:extLst>
      <p:ext uri="{BB962C8B-B14F-4D97-AF65-F5344CB8AC3E}">
        <p14:creationId xmlns:p14="http://schemas.microsoft.com/office/powerpoint/2010/main" val="4114260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ppt_w</p:attrName>
                                        </p:attrNameLst>
                                      </p:cBhvr>
                                      <p:tavLst>
                                        <p:tav tm="0">
                                          <p:val>
                                            <p:strVal val="0"/>
                                          </p:val>
                                        </p:tav>
                                        <p:tav tm="100000">
                                          <p:val>
                                            <p:strVal val="#ppt_w"/>
                                          </p:val>
                                        </p:tav>
                                      </p:tavLst>
                                    </p:anim>
                                    <p:anim calcmode="lin" valueType="num">
                                      <p:cBhvr additive="base">
                                        <p:cTn id="8" dur="500"/>
                                        <p:tgtEl>
                                          <p:spTgt spid="3"/>
                                        </p:tgtEl>
                                        <p:attrNameLst>
                                          <p:attrName>ppt_h</p:attrName>
                                        </p:attrNameLst>
                                      </p:cBhvr>
                                      <p:tavLst>
                                        <p:tav tm="0">
                                          <p:val>
                                            <p:str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280"/>
        <p:cNvGrpSpPr/>
        <p:nvPr/>
      </p:nvGrpSpPr>
      <p:grpSpPr>
        <a:xfrm>
          <a:off x="0" y="0"/>
          <a:ext cx="0" cy="0"/>
          <a:chOff x="0" y="0"/>
          <a:chExt cx="0" cy="0"/>
        </a:xfrm>
      </p:grpSpPr>
      <p:grpSp>
        <p:nvGrpSpPr>
          <p:cNvPr id="2281" name="Google Shape;2281;p51"/>
          <p:cNvGrpSpPr/>
          <p:nvPr/>
        </p:nvGrpSpPr>
        <p:grpSpPr>
          <a:xfrm>
            <a:off x="-29" y="0"/>
            <a:ext cx="10692054" cy="7578965"/>
            <a:chOff x="-29" y="0"/>
            <a:chExt cx="10692054" cy="7578965"/>
          </a:xfrm>
        </p:grpSpPr>
        <p:sp>
          <p:nvSpPr>
            <p:cNvPr id="2282" name="Google Shape;2282;p51"/>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1"/>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2284" name="Google Shape;2284;p51"/>
          <p:cNvGrpSpPr/>
          <p:nvPr/>
        </p:nvGrpSpPr>
        <p:grpSpPr>
          <a:xfrm rot="-3528394">
            <a:off x="8839727" y="2591321"/>
            <a:ext cx="646798" cy="3183188"/>
            <a:chOff x="1327600" y="2400500"/>
            <a:chExt cx="183700" cy="904050"/>
          </a:xfrm>
        </p:grpSpPr>
        <p:sp>
          <p:nvSpPr>
            <p:cNvPr id="2285" name="Google Shape;2285;p51"/>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1"/>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1"/>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1"/>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1"/>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 name="Google Shape;2290;p51"/>
          <p:cNvGrpSpPr/>
          <p:nvPr/>
        </p:nvGrpSpPr>
        <p:grpSpPr>
          <a:xfrm>
            <a:off x="8438060" y="260436"/>
            <a:ext cx="1450129" cy="1410111"/>
            <a:chOff x="2078825" y="3242350"/>
            <a:chExt cx="1899318" cy="1846904"/>
          </a:xfrm>
        </p:grpSpPr>
        <p:sp>
          <p:nvSpPr>
            <p:cNvPr id="2291" name="Google Shape;2291;p51"/>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1"/>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1"/>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1"/>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1"/>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1"/>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1"/>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1"/>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1"/>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1"/>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1"/>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1"/>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1"/>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1"/>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1"/>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51"/>
          <p:cNvSpPr txBox="1">
            <a:spLocks noGrp="1"/>
          </p:cNvSpPr>
          <p:nvPr>
            <p:ph type="ctrTitle"/>
          </p:nvPr>
        </p:nvSpPr>
        <p:spPr>
          <a:xfrm>
            <a:off x="2525832" y="2447506"/>
            <a:ext cx="6437700" cy="163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308" name="Google Shape;2308;p51"/>
          <p:cNvSpPr txBox="1"/>
          <p:nvPr/>
        </p:nvSpPr>
        <p:spPr>
          <a:xfrm>
            <a:off x="3846000" y="6172963"/>
            <a:ext cx="3000000" cy="434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1"/>
                </a:solidFill>
                <a:latin typeface="Arvo"/>
                <a:ea typeface="Arvo"/>
                <a:cs typeface="Arvo"/>
                <a:sym typeface="Arvo"/>
              </a:rPr>
              <a:t>Please keep this slide for attribution</a:t>
            </a:r>
            <a:endParaRPr sz="1200">
              <a:solidFill>
                <a:schemeClr val="dk1"/>
              </a:solidFill>
              <a:latin typeface="Arvo"/>
              <a:ea typeface="Arvo"/>
              <a:cs typeface="Arvo"/>
              <a:sym typeface="Arvo"/>
            </a:endParaRPr>
          </a:p>
        </p:txBody>
      </p:sp>
      <p:sp>
        <p:nvSpPr>
          <p:cNvPr id="2309" name="Google Shape;2309;p51"/>
          <p:cNvSpPr/>
          <p:nvPr/>
        </p:nvSpPr>
        <p:spPr>
          <a:xfrm>
            <a:off x="3869700" y="4539900"/>
            <a:ext cx="614866" cy="615573"/>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0" name="Google Shape;2310;p51"/>
          <p:cNvGrpSpPr/>
          <p:nvPr/>
        </p:nvGrpSpPr>
        <p:grpSpPr>
          <a:xfrm>
            <a:off x="4669106" y="4540007"/>
            <a:ext cx="615529" cy="614885"/>
            <a:chOff x="3303268" y="3817349"/>
            <a:chExt cx="346056" cy="345674"/>
          </a:xfrm>
        </p:grpSpPr>
        <p:sp>
          <p:nvSpPr>
            <p:cNvPr id="2311" name="Google Shape;2311;p5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51"/>
          <p:cNvGrpSpPr/>
          <p:nvPr/>
        </p:nvGrpSpPr>
        <p:grpSpPr>
          <a:xfrm>
            <a:off x="5467902" y="4540007"/>
            <a:ext cx="615529" cy="614885"/>
            <a:chOff x="3752358" y="3817349"/>
            <a:chExt cx="346056" cy="345674"/>
          </a:xfrm>
        </p:grpSpPr>
        <p:sp>
          <p:nvSpPr>
            <p:cNvPr id="2316" name="Google Shape;2316;p5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51"/>
          <p:cNvGrpSpPr/>
          <p:nvPr/>
        </p:nvGrpSpPr>
        <p:grpSpPr>
          <a:xfrm>
            <a:off x="6266697" y="4540007"/>
            <a:ext cx="615473" cy="614885"/>
            <a:chOff x="4201447" y="3817349"/>
            <a:chExt cx="346024" cy="345674"/>
          </a:xfrm>
        </p:grpSpPr>
        <p:sp>
          <p:nvSpPr>
            <p:cNvPr id="2321" name="Google Shape;2321;p5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51"/>
          <p:cNvGrpSpPr/>
          <p:nvPr/>
        </p:nvGrpSpPr>
        <p:grpSpPr>
          <a:xfrm>
            <a:off x="721576" y="3210707"/>
            <a:ext cx="1961120" cy="1761799"/>
            <a:chOff x="3602525" y="2181650"/>
            <a:chExt cx="699800" cy="628675"/>
          </a:xfrm>
        </p:grpSpPr>
        <p:sp>
          <p:nvSpPr>
            <p:cNvPr id="2324" name="Google Shape;2324;p51"/>
            <p:cNvSpPr/>
            <p:nvPr/>
          </p:nvSpPr>
          <p:spPr>
            <a:xfrm>
              <a:off x="3602525" y="2181650"/>
              <a:ext cx="699800" cy="628675"/>
            </a:xfrm>
            <a:custGeom>
              <a:avLst/>
              <a:gdLst/>
              <a:ahLst/>
              <a:cxnLst/>
              <a:rect l="l" t="t" r="r" b="b"/>
              <a:pathLst>
                <a:path w="27992" h="25147" extrusionOk="0">
                  <a:moveTo>
                    <a:pt x="2644" y="560"/>
                  </a:moveTo>
                  <a:cubicBezTo>
                    <a:pt x="2775" y="512"/>
                    <a:pt x="2798" y="417"/>
                    <a:pt x="2858" y="346"/>
                  </a:cubicBezTo>
                  <a:cubicBezTo>
                    <a:pt x="3144" y="0"/>
                    <a:pt x="3477" y="48"/>
                    <a:pt x="3644" y="477"/>
                  </a:cubicBezTo>
                  <a:cubicBezTo>
                    <a:pt x="3667" y="548"/>
                    <a:pt x="3656" y="643"/>
                    <a:pt x="3763" y="643"/>
                  </a:cubicBezTo>
                  <a:cubicBezTo>
                    <a:pt x="3822" y="643"/>
                    <a:pt x="3882" y="584"/>
                    <a:pt x="3894" y="524"/>
                  </a:cubicBezTo>
                  <a:cubicBezTo>
                    <a:pt x="3941" y="250"/>
                    <a:pt x="4132" y="227"/>
                    <a:pt x="4370" y="215"/>
                  </a:cubicBezTo>
                  <a:cubicBezTo>
                    <a:pt x="4620" y="215"/>
                    <a:pt x="4727" y="334"/>
                    <a:pt x="4775" y="548"/>
                  </a:cubicBezTo>
                  <a:cubicBezTo>
                    <a:pt x="4787" y="584"/>
                    <a:pt x="4846" y="596"/>
                    <a:pt x="4906" y="643"/>
                  </a:cubicBezTo>
                  <a:cubicBezTo>
                    <a:pt x="4930" y="608"/>
                    <a:pt x="4965" y="572"/>
                    <a:pt x="4977" y="524"/>
                  </a:cubicBezTo>
                  <a:cubicBezTo>
                    <a:pt x="5025" y="393"/>
                    <a:pt x="5013" y="215"/>
                    <a:pt x="5239" y="227"/>
                  </a:cubicBezTo>
                  <a:cubicBezTo>
                    <a:pt x="5453" y="227"/>
                    <a:pt x="5644" y="203"/>
                    <a:pt x="5775" y="453"/>
                  </a:cubicBezTo>
                  <a:cubicBezTo>
                    <a:pt x="5918" y="727"/>
                    <a:pt x="5953" y="715"/>
                    <a:pt x="6108" y="453"/>
                  </a:cubicBezTo>
                  <a:cubicBezTo>
                    <a:pt x="6299" y="131"/>
                    <a:pt x="6644" y="131"/>
                    <a:pt x="6835" y="465"/>
                  </a:cubicBezTo>
                  <a:cubicBezTo>
                    <a:pt x="6882" y="536"/>
                    <a:pt x="6906" y="643"/>
                    <a:pt x="7013" y="631"/>
                  </a:cubicBezTo>
                  <a:cubicBezTo>
                    <a:pt x="7120" y="631"/>
                    <a:pt x="7096" y="524"/>
                    <a:pt x="7120" y="453"/>
                  </a:cubicBezTo>
                  <a:cubicBezTo>
                    <a:pt x="7168" y="250"/>
                    <a:pt x="7287" y="143"/>
                    <a:pt x="7501" y="131"/>
                  </a:cubicBezTo>
                  <a:cubicBezTo>
                    <a:pt x="7716" y="119"/>
                    <a:pt x="7894" y="155"/>
                    <a:pt x="7978" y="393"/>
                  </a:cubicBezTo>
                  <a:cubicBezTo>
                    <a:pt x="7989" y="429"/>
                    <a:pt x="8025" y="465"/>
                    <a:pt x="8073" y="548"/>
                  </a:cubicBezTo>
                  <a:cubicBezTo>
                    <a:pt x="8192" y="286"/>
                    <a:pt x="8382" y="191"/>
                    <a:pt x="8644" y="227"/>
                  </a:cubicBezTo>
                  <a:cubicBezTo>
                    <a:pt x="8847" y="250"/>
                    <a:pt x="8978" y="346"/>
                    <a:pt x="9025" y="536"/>
                  </a:cubicBezTo>
                  <a:cubicBezTo>
                    <a:pt x="9049" y="620"/>
                    <a:pt x="9073" y="703"/>
                    <a:pt x="9168" y="703"/>
                  </a:cubicBezTo>
                  <a:cubicBezTo>
                    <a:pt x="9275" y="703"/>
                    <a:pt x="9275" y="596"/>
                    <a:pt x="9311" y="512"/>
                  </a:cubicBezTo>
                  <a:cubicBezTo>
                    <a:pt x="9394" y="239"/>
                    <a:pt x="9740" y="119"/>
                    <a:pt x="9942" y="298"/>
                  </a:cubicBezTo>
                  <a:cubicBezTo>
                    <a:pt x="10014" y="358"/>
                    <a:pt x="10061" y="465"/>
                    <a:pt x="10121" y="560"/>
                  </a:cubicBezTo>
                  <a:cubicBezTo>
                    <a:pt x="10180" y="655"/>
                    <a:pt x="10240" y="679"/>
                    <a:pt x="10335" y="596"/>
                  </a:cubicBezTo>
                  <a:cubicBezTo>
                    <a:pt x="10811" y="191"/>
                    <a:pt x="10990" y="227"/>
                    <a:pt x="11323" y="774"/>
                  </a:cubicBezTo>
                  <a:cubicBezTo>
                    <a:pt x="11335" y="786"/>
                    <a:pt x="11347" y="786"/>
                    <a:pt x="11359" y="798"/>
                  </a:cubicBezTo>
                  <a:cubicBezTo>
                    <a:pt x="11514" y="762"/>
                    <a:pt x="11549" y="620"/>
                    <a:pt x="11633" y="512"/>
                  </a:cubicBezTo>
                  <a:cubicBezTo>
                    <a:pt x="11835" y="250"/>
                    <a:pt x="12038" y="239"/>
                    <a:pt x="12264" y="477"/>
                  </a:cubicBezTo>
                  <a:cubicBezTo>
                    <a:pt x="12502" y="715"/>
                    <a:pt x="12502" y="715"/>
                    <a:pt x="12692" y="465"/>
                  </a:cubicBezTo>
                  <a:cubicBezTo>
                    <a:pt x="12895" y="215"/>
                    <a:pt x="13062" y="191"/>
                    <a:pt x="13300" y="393"/>
                  </a:cubicBezTo>
                  <a:cubicBezTo>
                    <a:pt x="13573" y="608"/>
                    <a:pt x="13573" y="608"/>
                    <a:pt x="13776" y="322"/>
                  </a:cubicBezTo>
                  <a:cubicBezTo>
                    <a:pt x="13978" y="48"/>
                    <a:pt x="14252" y="60"/>
                    <a:pt x="14419" y="358"/>
                  </a:cubicBezTo>
                  <a:cubicBezTo>
                    <a:pt x="14455" y="417"/>
                    <a:pt x="14478" y="489"/>
                    <a:pt x="14526" y="548"/>
                  </a:cubicBezTo>
                  <a:cubicBezTo>
                    <a:pt x="14609" y="655"/>
                    <a:pt x="14716" y="703"/>
                    <a:pt x="14800" y="536"/>
                  </a:cubicBezTo>
                  <a:cubicBezTo>
                    <a:pt x="14859" y="453"/>
                    <a:pt x="14931" y="358"/>
                    <a:pt x="15038" y="334"/>
                  </a:cubicBezTo>
                  <a:cubicBezTo>
                    <a:pt x="15228" y="298"/>
                    <a:pt x="15383" y="310"/>
                    <a:pt x="15514" y="489"/>
                  </a:cubicBezTo>
                  <a:cubicBezTo>
                    <a:pt x="15705" y="739"/>
                    <a:pt x="15717" y="727"/>
                    <a:pt x="15895" y="489"/>
                  </a:cubicBezTo>
                  <a:cubicBezTo>
                    <a:pt x="16062" y="262"/>
                    <a:pt x="16312" y="239"/>
                    <a:pt x="16491" y="453"/>
                  </a:cubicBezTo>
                  <a:cubicBezTo>
                    <a:pt x="16538" y="512"/>
                    <a:pt x="16574" y="584"/>
                    <a:pt x="16621" y="643"/>
                  </a:cubicBezTo>
                  <a:cubicBezTo>
                    <a:pt x="16741" y="774"/>
                    <a:pt x="16848" y="786"/>
                    <a:pt x="16955" y="620"/>
                  </a:cubicBezTo>
                  <a:cubicBezTo>
                    <a:pt x="16991" y="560"/>
                    <a:pt x="17014" y="489"/>
                    <a:pt x="17062" y="417"/>
                  </a:cubicBezTo>
                  <a:cubicBezTo>
                    <a:pt x="17241" y="143"/>
                    <a:pt x="17526" y="143"/>
                    <a:pt x="17693" y="429"/>
                  </a:cubicBezTo>
                  <a:cubicBezTo>
                    <a:pt x="17836" y="679"/>
                    <a:pt x="17836" y="679"/>
                    <a:pt x="18038" y="477"/>
                  </a:cubicBezTo>
                  <a:cubicBezTo>
                    <a:pt x="18265" y="262"/>
                    <a:pt x="18538" y="227"/>
                    <a:pt x="18765" y="453"/>
                  </a:cubicBezTo>
                  <a:cubicBezTo>
                    <a:pt x="18919" y="608"/>
                    <a:pt x="18967" y="536"/>
                    <a:pt x="19074" y="417"/>
                  </a:cubicBezTo>
                  <a:cubicBezTo>
                    <a:pt x="19312" y="143"/>
                    <a:pt x="19527" y="143"/>
                    <a:pt x="19777" y="417"/>
                  </a:cubicBezTo>
                  <a:cubicBezTo>
                    <a:pt x="19848" y="489"/>
                    <a:pt x="19896" y="608"/>
                    <a:pt x="20015" y="620"/>
                  </a:cubicBezTo>
                  <a:cubicBezTo>
                    <a:pt x="20146" y="631"/>
                    <a:pt x="20146" y="477"/>
                    <a:pt x="20217" y="405"/>
                  </a:cubicBezTo>
                  <a:cubicBezTo>
                    <a:pt x="20443" y="215"/>
                    <a:pt x="20789" y="286"/>
                    <a:pt x="20896" y="560"/>
                  </a:cubicBezTo>
                  <a:cubicBezTo>
                    <a:pt x="20943" y="667"/>
                    <a:pt x="20991" y="751"/>
                    <a:pt x="21122" y="751"/>
                  </a:cubicBezTo>
                  <a:cubicBezTo>
                    <a:pt x="21265" y="751"/>
                    <a:pt x="21336" y="643"/>
                    <a:pt x="21348" y="512"/>
                  </a:cubicBezTo>
                  <a:cubicBezTo>
                    <a:pt x="21360" y="310"/>
                    <a:pt x="21467" y="227"/>
                    <a:pt x="21670" y="215"/>
                  </a:cubicBezTo>
                  <a:cubicBezTo>
                    <a:pt x="21872" y="215"/>
                    <a:pt x="22003" y="250"/>
                    <a:pt x="22098" y="465"/>
                  </a:cubicBezTo>
                  <a:cubicBezTo>
                    <a:pt x="22206" y="739"/>
                    <a:pt x="22265" y="727"/>
                    <a:pt x="22503" y="489"/>
                  </a:cubicBezTo>
                  <a:cubicBezTo>
                    <a:pt x="22777" y="215"/>
                    <a:pt x="22979" y="239"/>
                    <a:pt x="23194" y="596"/>
                  </a:cubicBezTo>
                  <a:cubicBezTo>
                    <a:pt x="23301" y="786"/>
                    <a:pt x="23360" y="786"/>
                    <a:pt x="23503" y="572"/>
                  </a:cubicBezTo>
                  <a:cubicBezTo>
                    <a:pt x="23753" y="191"/>
                    <a:pt x="23956" y="203"/>
                    <a:pt x="24206" y="620"/>
                  </a:cubicBezTo>
                  <a:cubicBezTo>
                    <a:pt x="24265" y="727"/>
                    <a:pt x="24337" y="834"/>
                    <a:pt x="24480" y="822"/>
                  </a:cubicBezTo>
                  <a:cubicBezTo>
                    <a:pt x="24599" y="810"/>
                    <a:pt x="24622" y="691"/>
                    <a:pt x="24646" y="584"/>
                  </a:cubicBezTo>
                  <a:cubicBezTo>
                    <a:pt x="24682" y="465"/>
                    <a:pt x="24777" y="381"/>
                    <a:pt x="24884" y="322"/>
                  </a:cubicBezTo>
                  <a:cubicBezTo>
                    <a:pt x="25099" y="203"/>
                    <a:pt x="25170" y="227"/>
                    <a:pt x="25277" y="441"/>
                  </a:cubicBezTo>
                  <a:cubicBezTo>
                    <a:pt x="25289" y="465"/>
                    <a:pt x="25289" y="500"/>
                    <a:pt x="25301" y="524"/>
                  </a:cubicBezTo>
                  <a:cubicBezTo>
                    <a:pt x="25349" y="631"/>
                    <a:pt x="25373" y="774"/>
                    <a:pt x="25539" y="751"/>
                  </a:cubicBezTo>
                  <a:cubicBezTo>
                    <a:pt x="25670" y="727"/>
                    <a:pt x="25718" y="631"/>
                    <a:pt x="25730" y="524"/>
                  </a:cubicBezTo>
                  <a:cubicBezTo>
                    <a:pt x="25742" y="310"/>
                    <a:pt x="25849" y="227"/>
                    <a:pt x="26051" y="215"/>
                  </a:cubicBezTo>
                  <a:cubicBezTo>
                    <a:pt x="26242" y="215"/>
                    <a:pt x="26385" y="239"/>
                    <a:pt x="26480" y="465"/>
                  </a:cubicBezTo>
                  <a:cubicBezTo>
                    <a:pt x="26563" y="715"/>
                    <a:pt x="26599" y="703"/>
                    <a:pt x="26766" y="465"/>
                  </a:cubicBezTo>
                  <a:cubicBezTo>
                    <a:pt x="26980" y="143"/>
                    <a:pt x="27206" y="131"/>
                    <a:pt x="27444" y="453"/>
                  </a:cubicBezTo>
                  <a:cubicBezTo>
                    <a:pt x="27516" y="548"/>
                    <a:pt x="27575" y="655"/>
                    <a:pt x="27670" y="727"/>
                  </a:cubicBezTo>
                  <a:cubicBezTo>
                    <a:pt x="27897" y="917"/>
                    <a:pt x="27992" y="1239"/>
                    <a:pt x="27909" y="1489"/>
                  </a:cubicBezTo>
                  <a:cubicBezTo>
                    <a:pt x="27897" y="1524"/>
                    <a:pt x="27873" y="1584"/>
                    <a:pt x="27837" y="1596"/>
                  </a:cubicBezTo>
                  <a:cubicBezTo>
                    <a:pt x="27540" y="1751"/>
                    <a:pt x="27575" y="1917"/>
                    <a:pt x="27694" y="2215"/>
                  </a:cubicBezTo>
                  <a:cubicBezTo>
                    <a:pt x="27801" y="2489"/>
                    <a:pt x="27885" y="2882"/>
                    <a:pt x="27480" y="3096"/>
                  </a:cubicBezTo>
                  <a:cubicBezTo>
                    <a:pt x="27373" y="3167"/>
                    <a:pt x="27373" y="3298"/>
                    <a:pt x="27492" y="3358"/>
                  </a:cubicBezTo>
                  <a:cubicBezTo>
                    <a:pt x="27778" y="3489"/>
                    <a:pt x="27730" y="3739"/>
                    <a:pt x="27742" y="3989"/>
                  </a:cubicBezTo>
                  <a:cubicBezTo>
                    <a:pt x="27742" y="4215"/>
                    <a:pt x="27623" y="4346"/>
                    <a:pt x="27409" y="4465"/>
                  </a:cubicBezTo>
                  <a:cubicBezTo>
                    <a:pt x="27575" y="4632"/>
                    <a:pt x="27790" y="4739"/>
                    <a:pt x="27742" y="5013"/>
                  </a:cubicBezTo>
                  <a:cubicBezTo>
                    <a:pt x="27706" y="5239"/>
                    <a:pt x="27778" y="5477"/>
                    <a:pt x="27563" y="5644"/>
                  </a:cubicBezTo>
                  <a:cubicBezTo>
                    <a:pt x="27444" y="5751"/>
                    <a:pt x="27432" y="5894"/>
                    <a:pt x="27563" y="6001"/>
                  </a:cubicBezTo>
                  <a:cubicBezTo>
                    <a:pt x="27766" y="6180"/>
                    <a:pt x="27730" y="6406"/>
                    <a:pt x="27742" y="6632"/>
                  </a:cubicBezTo>
                  <a:cubicBezTo>
                    <a:pt x="27754" y="6870"/>
                    <a:pt x="27670" y="7037"/>
                    <a:pt x="27468" y="7168"/>
                  </a:cubicBezTo>
                  <a:cubicBezTo>
                    <a:pt x="27361" y="7227"/>
                    <a:pt x="27409" y="7323"/>
                    <a:pt x="27480" y="7394"/>
                  </a:cubicBezTo>
                  <a:cubicBezTo>
                    <a:pt x="27587" y="7513"/>
                    <a:pt x="27766" y="7608"/>
                    <a:pt x="27730" y="7799"/>
                  </a:cubicBezTo>
                  <a:cubicBezTo>
                    <a:pt x="27682" y="8037"/>
                    <a:pt x="27694" y="8287"/>
                    <a:pt x="27480" y="8466"/>
                  </a:cubicBezTo>
                  <a:cubicBezTo>
                    <a:pt x="27444" y="8490"/>
                    <a:pt x="27444" y="8537"/>
                    <a:pt x="27409" y="8597"/>
                  </a:cubicBezTo>
                  <a:cubicBezTo>
                    <a:pt x="27706" y="8799"/>
                    <a:pt x="27742" y="9097"/>
                    <a:pt x="27754" y="9430"/>
                  </a:cubicBezTo>
                  <a:cubicBezTo>
                    <a:pt x="27754" y="9680"/>
                    <a:pt x="27516" y="9752"/>
                    <a:pt x="27492" y="9930"/>
                  </a:cubicBezTo>
                  <a:cubicBezTo>
                    <a:pt x="27480" y="10121"/>
                    <a:pt x="27790" y="10180"/>
                    <a:pt x="27742" y="10430"/>
                  </a:cubicBezTo>
                  <a:cubicBezTo>
                    <a:pt x="27706" y="10656"/>
                    <a:pt x="27801" y="10907"/>
                    <a:pt x="27551" y="11085"/>
                  </a:cubicBezTo>
                  <a:cubicBezTo>
                    <a:pt x="27409" y="11180"/>
                    <a:pt x="27432" y="11371"/>
                    <a:pt x="27563" y="11490"/>
                  </a:cubicBezTo>
                  <a:cubicBezTo>
                    <a:pt x="27742" y="11645"/>
                    <a:pt x="27742" y="11847"/>
                    <a:pt x="27742" y="12073"/>
                  </a:cubicBezTo>
                  <a:cubicBezTo>
                    <a:pt x="27742" y="12228"/>
                    <a:pt x="27706" y="12347"/>
                    <a:pt x="27563" y="12454"/>
                  </a:cubicBezTo>
                  <a:cubicBezTo>
                    <a:pt x="27337" y="12621"/>
                    <a:pt x="27337" y="12716"/>
                    <a:pt x="27563" y="12800"/>
                  </a:cubicBezTo>
                  <a:cubicBezTo>
                    <a:pt x="27849" y="12895"/>
                    <a:pt x="27825" y="13085"/>
                    <a:pt x="27837" y="13300"/>
                  </a:cubicBezTo>
                  <a:cubicBezTo>
                    <a:pt x="27837" y="13538"/>
                    <a:pt x="27861" y="13776"/>
                    <a:pt x="27551" y="13847"/>
                  </a:cubicBezTo>
                  <a:cubicBezTo>
                    <a:pt x="27528" y="13847"/>
                    <a:pt x="27516" y="13883"/>
                    <a:pt x="27480" y="13943"/>
                  </a:cubicBezTo>
                  <a:cubicBezTo>
                    <a:pt x="27706" y="14133"/>
                    <a:pt x="27778" y="14395"/>
                    <a:pt x="27742" y="14705"/>
                  </a:cubicBezTo>
                  <a:cubicBezTo>
                    <a:pt x="27730" y="14824"/>
                    <a:pt x="27742" y="14943"/>
                    <a:pt x="27623" y="15026"/>
                  </a:cubicBezTo>
                  <a:cubicBezTo>
                    <a:pt x="27444" y="15145"/>
                    <a:pt x="27432" y="15252"/>
                    <a:pt x="27623" y="15407"/>
                  </a:cubicBezTo>
                  <a:cubicBezTo>
                    <a:pt x="27944" y="15693"/>
                    <a:pt x="27921" y="16110"/>
                    <a:pt x="27611" y="16431"/>
                  </a:cubicBezTo>
                  <a:cubicBezTo>
                    <a:pt x="27432" y="16622"/>
                    <a:pt x="27409" y="16729"/>
                    <a:pt x="27599" y="16883"/>
                  </a:cubicBezTo>
                  <a:cubicBezTo>
                    <a:pt x="27718" y="16979"/>
                    <a:pt x="27861" y="17062"/>
                    <a:pt x="27825" y="17241"/>
                  </a:cubicBezTo>
                  <a:cubicBezTo>
                    <a:pt x="27778" y="17467"/>
                    <a:pt x="27801" y="17717"/>
                    <a:pt x="27575" y="17884"/>
                  </a:cubicBezTo>
                  <a:cubicBezTo>
                    <a:pt x="27337" y="18074"/>
                    <a:pt x="27349" y="18098"/>
                    <a:pt x="27623" y="18288"/>
                  </a:cubicBezTo>
                  <a:cubicBezTo>
                    <a:pt x="27813" y="18431"/>
                    <a:pt x="27778" y="18646"/>
                    <a:pt x="27813" y="18824"/>
                  </a:cubicBezTo>
                  <a:cubicBezTo>
                    <a:pt x="27873" y="19027"/>
                    <a:pt x="27778" y="19158"/>
                    <a:pt x="27551" y="19229"/>
                  </a:cubicBezTo>
                  <a:cubicBezTo>
                    <a:pt x="27385" y="19277"/>
                    <a:pt x="27337" y="19396"/>
                    <a:pt x="27528" y="19503"/>
                  </a:cubicBezTo>
                  <a:cubicBezTo>
                    <a:pt x="27730" y="19622"/>
                    <a:pt x="27742" y="19812"/>
                    <a:pt x="27742" y="20027"/>
                  </a:cubicBezTo>
                  <a:cubicBezTo>
                    <a:pt x="27742" y="20229"/>
                    <a:pt x="27718" y="20408"/>
                    <a:pt x="27504" y="20515"/>
                  </a:cubicBezTo>
                  <a:cubicBezTo>
                    <a:pt x="27361" y="20586"/>
                    <a:pt x="27385" y="20705"/>
                    <a:pt x="27492" y="20813"/>
                  </a:cubicBezTo>
                  <a:cubicBezTo>
                    <a:pt x="27837" y="21146"/>
                    <a:pt x="27837" y="21455"/>
                    <a:pt x="27504" y="21789"/>
                  </a:cubicBezTo>
                  <a:cubicBezTo>
                    <a:pt x="27409" y="21872"/>
                    <a:pt x="27373" y="21932"/>
                    <a:pt x="27480" y="22051"/>
                  </a:cubicBezTo>
                  <a:cubicBezTo>
                    <a:pt x="27837" y="22408"/>
                    <a:pt x="27801" y="22825"/>
                    <a:pt x="27409" y="23158"/>
                  </a:cubicBezTo>
                  <a:cubicBezTo>
                    <a:pt x="27385" y="23182"/>
                    <a:pt x="27361" y="23229"/>
                    <a:pt x="27325" y="23265"/>
                  </a:cubicBezTo>
                  <a:cubicBezTo>
                    <a:pt x="27873" y="23765"/>
                    <a:pt x="27873" y="23801"/>
                    <a:pt x="27432" y="24408"/>
                  </a:cubicBezTo>
                  <a:cubicBezTo>
                    <a:pt x="27397" y="24468"/>
                    <a:pt x="27361" y="24527"/>
                    <a:pt x="27325" y="24599"/>
                  </a:cubicBezTo>
                  <a:cubicBezTo>
                    <a:pt x="27111" y="25051"/>
                    <a:pt x="26837" y="25063"/>
                    <a:pt x="26504" y="24658"/>
                  </a:cubicBezTo>
                  <a:cubicBezTo>
                    <a:pt x="26492" y="24646"/>
                    <a:pt x="26480" y="24646"/>
                    <a:pt x="26432" y="24622"/>
                  </a:cubicBezTo>
                  <a:cubicBezTo>
                    <a:pt x="26361" y="24861"/>
                    <a:pt x="26158" y="24873"/>
                    <a:pt x="25944" y="24873"/>
                  </a:cubicBezTo>
                  <a:cubicBezTo>
                    <a:pt x="25706" y="24873"/>
                    <a:pt x="25587" y="24777"/>
                    <a:pt x="25504" y="24551"/>
                  </a:cubicBezTo>
                  <a:cubicBezTo>
                    <a:pt x="25444" y="24372"/>
                    <a:pt x="25301" y="24372"/>
                    <a:pt x="25194" y="24503"/>
                  </a:cubicBezTo>
                  <a:cubicBezTo>
                    <a:pt x="24825" y="24992"/>
                    <a:pt x="24718" y="24992"/>
                    <a:pt x="24325" y="24551"/>
                  </a:cubicBezTo>
                  <a:cubicBezTo>
                    <a:pt x="24206" y="24575"/>
                    <a:pt x="24206" y="24670"/>
                    <a:pt x="24170" y="24753"/>
                  </a:cubicBezTo>
                  <a:cubicBezTo>
                    <a:pt x="24027" y="25015"/>
                    <a:pt x="23730" y="25027"/>
                    <a:pt x="23551" y="24789"/>
                  </a:cubicBezTo>
                  <a:cubicBezTo>
                    <a:pt x="23527" y="24753"/>
                    <a:pt x="23515" y="24706"/>
                    <a:pt x="23479" y="24670"/>
                  </a:cubicBezTo>
                  <a:cubicBezTo>
                    <a:pt x="23337" y="24444"/>
                    <a:pt x="23182" y="24432"/>
                    <a:pt x="23110" y="24682"/>
                  </a:cubicBezTo>
                  <a:cubicBezTo>
                    <a:pt x="23015" y="24968"/>
                    <a:pt x="22825" y="24956"/>
                    <a:pt x="22610" y="24944"/>
                  </a:cubicBezTo>
                  <a:cubicBezTo>
                    <a:pt x="22408" y="24944"/>
                    <a:pt x="22384" y="24789"/>
                    <a:pt x="22313" y="24646"/>
                  </a:cubicBezTo>
                  <a:cubicBezTo>
                    <a:pt x="22253" y="24515"/>
                    <a:pt x="22134" y="24444"/>
                    <a:pt x="22075" y="24658"/>
                  </a:cubicBezTo>
                  <a:cubicBezTo>
                    <a:pt x="22003" y="24908"/>
                    <a:pt x="21848" y="24968"/>
                    <a:pt x="21598" y="24956"/>
                  </a:cubicBezTo>
                  <a:cubicBezTo>
                    <a:pt x="21384" y="24956"/>
                    <a:pt x="21217" y="24932"/>
                    <a:pt x="21146" y="24682"/>
                  </a:cubicBezTo>
                  <a:cubicBezTo>
                    <a:pt x="21098" y="24551"/>
                    <a:pt x="20979" y="24575"/>
                    <a:pt x="20896" y="24682"/>
                  </a:cubicBezTo>
                  <a:cubicBezTo>
                    <a:pt x="20872" y="24706"/>
                    <a:pt x="20860" y="24742"/>
                    <a:pt x="20848" y="24765"/>
                  </a:cubicBezTo>
                  <a:cubicBezTo>
                    <a:pt x="20598" y="25134"/>
                    <a:pt x="20289" y="25123"/>
                    <a:pt x="20074" y="24730"/>
                  </a:cubicBezTo>
                  <a:cubicBezTo>
                    <a:pt x="20027" y="24646"/>
                    <a:pt x="20027" y="24539"/>
                    <a:pt x="19908" y="24563"/>
                  </a:cubicBezTo>
                  <a:cubicBezTo>
                    <a:pt x="19812" y="24587"/>
                    <a:pt x="19753" y="24658"/>
                    <a:pt x="19729" y="24753"/>
                  </a:cubicBezTo>
                  <a:cubicBezTo>
                    <a:pt x="19681" y="24908"/>
                    <a:pt x="19693" y="25134"/>
                    <a:pt x="19467" y="25111"/>
                  </a:cubicBezTo>
                  <a:cubicBezTo>
                    <a:pt x="19265" y="25087"/>
                    <a:pt x="19003" y="25063"/>
                    <a:pt x="18955" y="24753"/>
                  </a:cubicBezTo>
                  <a:cubicBezTo>
                    <a:pt x="18943" y="24694"/>
                    <a:pt x="18896" y="24658"/>
                    <a:pt x="18836" y="24634"/>
                  </a:cubicBezTo>
                  <a:cubicBezTo>
                    <a:pt x="18812" y="24658"/>
                    <a:pt x="18777" y="24670"/>
                    <a:pt x="18765" y="24694"/>
                  </a:cubicBezTo>
                  <a:cubicBezTo>
                    <a:pt x="18681" y="24837"/>
                    <a:pt x="18669" y="25051"/>
                    <a:pt x="18407" y="25039"/>
                  </a:cubicBezTo>
                  <a:cubicBezTo>
                    <a:pt x="18169" y="25027"/>
                    <a:pt x="17967" y="24968"/>
                    <a:pt x="17860" y="24718"/>
                  </a:cubicBezTo>
                  <a:cubicBezTo>
                    <a:pt x="17836" y="24682"/>
                    <a:pt x="17812" y="24634"/>
                    <a:pt x="17788" y="24599"/>
                  </a:cubicBezTo>
                  <a:cubicBezTo>
                    <a:pt x="17681" y="24468"/>
                    <a:pt x="17610" y="24539"/>
                    <a:pt x="17550" y="24646"/>
                  </a:cubicBezTo>
                  <a:cubicBezTo>
                    <a:pt x="17514" y="24706"/>
                    <a:pt x="17514" y="24789"/>
                    <a:pt x="17503" y="24861"/>
                  </a:cubicBezTo>
                  <a:cubicBezTo>
                    <a:pt x="17455" y="25003"/>
                    <a:pt x="17348" y="25039"/>
                    <a:pt x="17217" y="25051"/>
                  </a:cubicBezTo>
                  <a:cubicBezTo>
                    <a:pt x="17074" y="25051"/>
                    <a:pt x="16979" y="25003"/>
                    <a:pt x="16931" y="24873"/>
                  </a:cubicBezTo>
                  <a:cubicBezTo>
                    <a:pt x="16907" y="24801"/>
                    <a:pt x="16895" y="24730"/>
                    <a:pt x="16872" y="24658"/>
                  </a:cubicBezTo>
                  <a:cubicBezTo>
                    <a:pt x="16860" y="24575"/>
                    <a:pt x="16824" y="24515"/>
                    <a:pt x="16729" y="24515"/>
                  </a:cubicBezTo>
                  <a:cubicBezTo>
                    <a:pt x="16657" y="24515"/>
                    <a:pt x="16621" y="24563"/>
                    <a:pt x="16610" y="24634"/>
                  </a:cubicBezTo>
                  <a:cubicBezTo>
                    <a:pt x="16550" y="24813"/>
                    <a:pt x="16491" y="24968"/>
                    <a:pt x="16240" y="24956"/>
                  </a:cubicBezTo>
                  <a:cubicBezTo>
                    <a:pt x="16062" y="24944"/>
                    <a:pt x="15943" y="24908"/>
                    <a:pt x="15871" y="24706"/>
                  </a:cubicBezTo>
                  <a:cubicBezTo>
                    <a:pt x="15764" y="24361"/>
                    <a:pt x="15657" y="24349"/>
                    <a:pt x="15443" y="24634"/>
                  </a:cubicBezTo>
                  <a:cubicBezTo>
                    <a:pt x="15348" y="24777"/>
                    <a:pt x="15264" y="24861"/>
                    <a:pt x="15086" y="24873"/>
                  </a:cubicBezTo>
                  <a:cubicBezTo>
                    <a:pt x="14871" y="24873"/>
                    <a:pt x="14705" y="24861"/>
                    <a:pt x="14609" y="24622"/>
                  </a:cubicBezTo>
                  <a:cubicBezTo>
                    <a:pt x="14526" y="24444"/>
                    <a:pt x="14395" y="24468"/>
                    <a:pt x="14300" y="24634"/>
                  </a:cubicBezTo>
                  <a:cubicBezTo>
                    <a:pt x="14252" y="24706"/>
                    <a:pt x="14228" y="24801"/>
                    <a:pt x="14169" y="24861"/>
                  </a:cubicBezTo>
                  <a:cubicBezTo>
                    <a:pt x="13907" y="25146"/>
                    <a:pt x="13562" y="25075"/>
                    <a:pt x="13419" y="24718"/>
                  </a:cubicBezTo>
                  <a:cubicBezTo>
                    <a:pt x="13395" y="24670"/>
                    <a:pt x="13383" y="24611"/>
                    <a:pt x="13371" y="24563"/>
                  </a:cubicBezTo>
                  <a:cubicBezTo>
                    <a:pt x="13240" y="24539"/>
                    <a:pt x="13240" y="24622"/>
                    <a:pt x="13216" y="24694"/>
                  </a:cubicBezTo>
                  <a:cubicBezTo>
                    <a:pt x="13157" y="24873"/>
                    <a:pt x="13062" y="24968"/>
                    <a:pt x="12847" y="24956"/>
                  </a:cubicBezTo>
                  <a:cubicBezTo>
                    <a:pt x="12645" y="24956"/>
                    <a:pt x="12466" y="24956"/>
                    <a:pt x="12395" y="24694"/>
                  </a:cubicBezTo>
                  <a:cubicBezTo>
                    <a:pt x="12347" y="24515"/>
                    <a:pt x="12204" y="24503"/>
                    <a:pt x="12109" y="24670"/>
                  </a:cubicBezTo>
                  <a:cubicBezTo>
                    <a:pt x="12014" y="24849"/>
                    <a:pt x="11978" y="25075"/>
                    <a:pt x="11680" y="25051"/>
                  </a:cubicBezTo>
                  <a:cubicBezTo>
                    <a:pt x="11395" y="25015"/>
                    <a:pt x="11430" y="24789"/>
                    <a:pt x="11359" y="24622"/>
                  </a:cubicBezTo>
                  <a:cubicBezTo>
                    <a:pt x="11323" y="24539"/>
                    <a:pt x="11240" y="24539"/>
                    <a:pt x="11180" y="24611"/>
                  </a:cubicBezTo>
                  <a:cubicBezTo>
                    <a:pt x="11157" y="24634"/>
                    <a:pt x="11145" y="24658"/>
                    <a:pt x="11133" y="24682"/>
                  </a:cubicBezTo>
                  <a:cubicBezTo>
                    <a:pt x="10799" y="25087"/>
                    <a:pt x="10549" y="25063"/>
                    <a:pt x="10287" y="24587"/>
                  </a:cubicBezTo>
                  <a:cubicBezTo>
                    <a:pt x="10275" y="24563"/>
                    <a:pt x="10240" y="24551"/>
                    <a:pt x="10216" y="24539"/>
                  </a:cubicBezTo>
                  <a:cubicBezTo>
                    <a:pt x="10061" y="24539"/>
                    <a:pt x="10025" y="24682"/>
                    <a:pt x="9978" y="24789"/>
                  </a:cubicBezTo>
                  <a:cubicBezTo>
                    <a:pt x="9906" y="24956"/>
                    <a:pt x="9799" y="25051"/>
                    <a:pt x="9597" y="25039"/>
                  </a:cubicBezTo>
                  <a:cubicBezTo>
                    <a:pt x="9406" y="25039"/>
                    <a:pt x="9287" y="24944"/>
                    <a:pt x="9228" y="24765"/>
                  </a:cubicBezTo>
                  <a:cubicBezTo>
                    <a:pt x="9192" y="24682"/>
                    <a:pt x="9180" y="24587"/>
                    <a:pt x="9073" y="24551"/>
                  </a:cubicBezTo>
                  <a:cubicBezTo>
                    <a:pt x="8930" y="24599"/>
                    <a:pt x="8918" y="24765"/>
                    <a:pt x="8811" y="24849"/>
                  </a:cubicBezTo>
                  <a:cubicBezTo>
                    <a:pt x="8597" y="25027"/>
                    <a:pt x="8347" y="24992"/>
                    <a:pt x="8216" y="24742"/>
                  </a:cubicBezTo>
                  <a:cubicBezTo>
                    <a:pt x="8049" y="24468"/>
                    <a:pt x="7989" y="24468"/>
                    <a:pt x="7799" y="24682"/>
                  </a:cubicBezTo>
                  <a:cubicBezTo>
                    <a:pt x="7466" y="25087"/>
                    <a:pt x="7323" y="25051"/>
                    <a:pt x="7085" y="24575"/>
                  </a:cubicBezTo>
                  <a:cubicBezTo>
                    <a:pt x="7073" y="24527"/>
                    <a:pt x="7025" y="24503"/>
                    <a:pt x="6977" y="24456"/>
                  </a:cubicBezTo>
                  <a:cubicBezTo>
                    <a:pt x="6811" y="24575"/>
                    <a:pt x="6775" y="24849"/>
                    <a:pt x="6465" y="24789"/>
                  </a:cubicBezTo>
                  <a:cubicBezTo>
                    <a:pt x="6239" y="24753"/>
                    <a:pt x="6013" y="24777"/>
                    <a:pt x="5906" y="24551"/>
                  </a:cubicBezTo>
                  <a:cubicBezTo>
                    <a:pt x="5799" y="24539"/>
                    <a:pt x="5775" y="24575"/>
                    <a:pt x="5727" y="24622"/>
                  </a:cubicBezTo>
                  <a:cubicBezTo>
                    <a:pt x="5442" y="24944"/>
                    <a:pt x="5275" y="24956"/>
                    <a:pt x="4965" y="24682"/>
                  </a:cubicBezTo>
                  <a:cubicBezTo>
                    <a:pt x="4810" y="24539"/>
                    <a:pt x="4715" y="24456"/>
                    <a:pt x="4549" y="24694"/>
                  </a:cubicBezTo>
                  <a:cubicBezTo>
                    <a:pt x="4370" y="24932"/>
                    <a:pt x="4144" y="24944"/>
                    <a:pt x="3941" y="24730"/>
                  </a:cubicBezTo>
                  <a:cubicBezTo>
                    <a:pt x="3763" y="24515"/>
                    <a:pt x="3667" y="24515"/>
                    <a:pt x="3501" y="24753"/>
                  </a:cubicBezTo>
                  <a:cubicBezTo>
                    <a:pt x="3358" y="24956"/>
                    <a:pt x="3108" y="24908"/>
                    <a:pt x="2917" y="24706"/>
                  </a:cubicBezTo>
                  <a:cubicBezTo>
                    <a:pt x="2727" y="24503"/>
                    <a:pt x="2727" y="24503"/>
                    <a:pt x="2536" y="24706"/>
                  </a:cubicBezTo>
                  <a:cubicBezTo>
                    <a:pt x="2334" y="24908"/>
                    <a:pt x="2084" y="24944"/>
                    <a:pt x="1810" y="24706"/>
                  </a:cubicBezTo>
                  <a:cubicBezTo>
                    <a:pt x="1596" y="24503"/>
                    <a:pt x="1465" y="24468"/>
                    <a:pt x="1298" y="24765"/>
                  </a:cubicBezTo>
                  <a:cubicBezTo>
                    <a:pt x="1203" y="24932"/>
                    <a:pt x="965" y="24920"/>
                    <a:pt x="846" y="24849"/>
                  </a:cubicBezTo>
                  <a:cubicBezTo>
                    <a:pt x="631" y="24706"/>
                    <a:pt x="393" y="24527"/>
                    <a:pt x="298" y="24301"/>
                  </a:cubicBezTo>
                  <a:cubicBezTo>
                    <a:pt x="203" y="24111"/>
                    <a:pt x="179" y="23825"/>
                    <a:pt x="381" y="23610"/>
                  </a:cubicBezTo>
                  <a:cubicBezTo>
                    <a:pt x="548" y="23444"/>
                    <a:pt x="560" y="23337"/>
                    <a:pt x="310" y="23218"/>
                  </a:cubicBezTo>
                  <a:cubicBezTo>
                    <a:pt x="24" y="23087"/>
                    <a:pt x="0" y="22634"/>
                    <a:pt x="250" y="22420"/>
                  </a:cubicBezTo>
                  <a:cubicBezTo>
                    <a:pt x="310" y="22372"/>
                    <a:pt x="393" y="22348"/>
                    <a:pt x="453" y="22313"/>
                  </a:cubicBezTo>
                  <a:cubicBezTo>
                    <a:pt x="667" y="22158"/>
                    <a:pt x="667" y="22063"/>
                    <a:pt x="500" y="21872"/>
                  </a:cubicBezTo>
                  <a:cubicBezTo>
                    <a:pt x="441" y="21801"/>
                    <a:pt x="369" y="21741"/>
                    <a:pt x="310" y="21670"/>
                  </a:cubicBezTo>
                  <a:cubicBezTo>
                    <a:pt x="96" y="21408"/>
                    <a:pt x="119" y="21063"/>
                    <a:pt x="381" y="20848"/>
                  </a:cubicBezTo>
                  <a:cubicBezTo>
                    <a:pt x="667" y="20610"/>
                    <a:pt x="667" y="20610"/>
                    <a:pt x="453" y="20348"/>
                  </a:cubicBezTo>
                  <a:cubicBezTo>
                    <a:pt x="203" y="20051"/>
                    <a:pt x="191" y="19812"/>
                    <a:pt x="429" y="19467"/>
                  </a:cubicBezTo>
                  <a:cubicBezTo>
                    <a:pt x="512" y="19336"/>
                    <a:pt x="548" y="19241"/>
                    <a:pt x="429" y="19146"/>
                  </a:cubicBezTo>
                  <a:cubicBezTo>
                    <a:pt x="227" y="18991"/>
                    <a:pt x="262" y="18777"/>
                    <a:pt x="262" y="18562"/>
                  </a:cubicBezTo>
                  <a:cubicBezTo>
                    <a:pt x="262" y="18396"/>
                    <a:pt x="298" y="18265"/>
                    <a:pt x="477" y="18205"/>
                  </a:cubicBezTo>
                  <a:cubicBezTo>
                    <a:pt x="703" y="18122"/>
                    <a:pt x="631" y="17991"/>
                    <a:pt x="500" y="17872"/>
                  </a:cubicBezTo>
                  <a:cubicBezTo>
                    <a:pt x="227" y="17610"/>
                    <a:pt x="179" y="17253"/>
                    <a:pt x="381" y="16955"/>
                  </a:cubicBezTo>
                  <a:cubicBezTo>
                    <a:pt x="596" y="16633"/>
                    <a:pt x="596" y="16633"/>
                    <a:pt x="358" y="16336"/>
                  </a:cubicBezTo>
                  <a:cubicBezTo>
                    <a:pt x="84" y="16014"/>
                    <a:pt x="96" y="15740"/>
                    <a:pt x="405" y="15443"/>
                  </a:cubicBezTo>
                  <a:cubicBezTo>
                    <a:pt x="548" y="15312"/>
                    <a:pt x="512" y="15228"/>
                    <a:pt x="381" y="15109"/>
                  </a:cubicBezTo>
                  <a:cubicBezTo>
                    <a:pt x="72" y="14824"/>
                    <a:pt x="84" y="14431"/>
                    <a:pt x="417" y="14157"/>
                  </a:cubicBezTo>
                  <a:cubicBezTo>
                    <a:pt x="512" y="14074"/>
                    <a:pt x="536" y="14002"/>
                    <a:pt x="453" y="13883"/>
                  </a:cubicBezTo>
                  <a:cubicBezTo>
                    <a:pt x="179" y="13526"/>
                    <a:pt x="191" y="13300"/>
                    <a:pt x="453" y="12942"/>
                  </a:cubicBezTo>
                  <a:cubicBezTo>
                    <a:pt x="596" y="12728"/>
                    <a:pt x="572" y="12514"/>
                    <a:pt x="393" y="12335"/>
                  </a:cubicBezTo>
                  <a:cubicBezTo>
                    <a:pt x="84" y="12014"/>
                    <a:pt x="72" y="11728"/>
                    <a:pt x="405" y="11430"/>
                  </a:cubicBezTo>
                  <a:cubicBezTo>
                    <a:pt x="548" y="11299"/>
                    <a:pt x="572" y="11180"/>
                    <a:pt x="453" y="11037"/>
                  </a:cubicBezTo>
                  <a:cubicBezTo>
                    <a:pt x="191" y="10740"/>
                    <a:pt x="179" y="10442"/>
                    <a:pt x="429" y="10145"/>
                  </a:cubicBezTo>
                  <a:cubicBezTo>
                    <a:pt x="512" y="10049"/>
                    <a:pt x="524" y="9990"/>
                    <a:pt x="429" y="9883"/>
                  </a:cubicBezTo>
                  <a:cubicBezTo>
                    <a:pt x="191" y="9609"/>
                    <a:pt x="191" y="9085"/>
                    <a:pt x="417" y="8799"/>
                  </a:cubicBezTo>
                  <a:cubicBezTo>
                    <a:pt x="536" y="8632"/>
                    <a:pt x="572" y="8549"/>
                    <a:pt x="381" y="8394"/>
                  </a:cubicBezTo>
                  <a:cubicBezTo>
                    <a:pt x="84" y="8156"/>
                    <a:pt x="96" y="7847"/>
                    <a:pt x="358" y="7573"/>
                  </a:cubicBezTo>
                  <a:cubicBezTo>
                    <a:pt x="417" y="7513"/>
                    <a:pt x="465" y="7466"/>
                    <a:pt x="524" y="7406"/>
                  </a:cubicBezTo>
                  <a:cubicBezTo>
                    <a:pt x="631" y="7299"/>
                    <a:pt x="619" y="7216"/>
                    <a:pt x="512" y="7097"/>
                  </a:cubicBezTo>
                  <a:cubicBezTo>
                    <a:pt x="167" y="6763"/>
                    <a:pt x="167" y="6454"/>
                    <a:pt x="512" y="6120"/>
                  </a:cubicBezTo>
                  <a:cubicBezTo>
                    <a:pt x="655" y="5989"/>
                    <a:pt x="643" y="5894"/>
                    <a:pt x="489" y="5751"/>
                  </a:cubicBezTo>
                  <a:cubicBezTo>
                    <a:pt x="167" y="5465"/>
                    <a:pt x="167" y="5120"/>
                    <a:pt x="477" y="4799"/>
                  </a:cubicBezTo>
                  <a:cubicBezTo>
                    <a:pt x="608" y="4668"/>
                    <a:pt x="643" y="4572"/>
                    <a:pt x="477" y="4430"/>
                  </a:cubicBezTo>
                  <a:cubicBezTo>
                    <a:pt x="215" y="4203"/>
                    <a:pt x="155" y="3727"/>
                    <a:pt x="381" y="3453"/>
                  </a:cubicBezTo>
                  <a:cubicBezTo>
                    <a:pt x="560" y="3251"/>
                    <a:pt x="548" y="3120"/>
                    <a:pt x="369" y="2917"/>
                  </a:cubicBezTo>
                  <a:cubicBezTo>
                    <a:pt x="108" y="2584"/>
                    <a:pt x="131" y="2382"/>
                    <a:pt x="417" y="2036"/>
                  </a:cubicBezTo>
                  <a:cubicBezTo>
                    <a:pt x="536" y="1905"/>
                    <a:pt x="524" y="1822"/>
                    <a:pt x="417" y="1691"/>
                  </a:cubicBezTo>
                  <a:cubicBezTo>
                    <a:pt x="167" y="1346"/>
                    <a:pt x="203" y="1024"/>
                    <a:pt x="500" y="751"/>
                  </a:cubicBezTo>
                  <a:cubicBezTo>
                    <a:pt x="572" y="679"/>
                    <a:pt x="608" y="608"/>
                    <a:pt x="643" y="524"/>
                  </a:cubicBezTo>
                  <a:cubicBezTo>
                    <a:pt x="703" y="298"/>
                    <a:pt x="870" y="227"/>
                    <a:pt x="1096" y="215"/>
                  </a:cubicBezTo>
                  <a:cubicBezTo>
                    <a:pt x="1310" y="215"/>
                    <a:pt x="1405" y="310"/>
                    <a:pt x="1489" y="512"/>
                  </a:cubicBezTo>
                  <a:cubicBezTo>
                    <a:pt x="1548" y="703"/>
                    <a:pt x="1643" y="691"/>
                    <a:pt x="1762" y="512"/>
                  </a:cubicBezTo>
                  <a:cubicBezTo>
                    <a:pt x="2072" y="84"/>
                    <a:pt x="2346" y="96"/>
                    <a:pt x="2644" y="5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1"/>
            <p:cNvSpPr/>
            <p:nvPr/>
          </p:nvSpPr>
          <p:spPr>
            <a:xfrm>
              <a:off x="3649850" y="2233750"/>
              <a:ext cx="612300" cy="524175"/>
            </a:xfrm>
            <a:custGeom>
              <a:avLst/>
              <a:gdLst/>
              <a:ahLst/>
              <a:cxnLst/>
              <a:rect l="l" t="t" r="r" b="b"/>
              <a:pathLst>
                <a:path w="24492" h="20967" extrusionOk="0">
                  <a:moveTo>
                    <a:pt x="96" y="14895"/>
                  </a:moveTo>
                  <a:cubicBezTo>
                    <a:pt x="72" y="13633"/>
                    <a:pt x="36" y="12371"/>
                    <a:pt x="12" y="11109"/>
                  </a:cubicBezTo>
                  <a:cubicBezTo>
                    <a:pt x="0" y="9894"/>
                    <a:pt x="96" y="8680"/>
                    <a:pt x="179" y="7465"/>
                  </a:cubicBezTo>
                  <a:cubicBezTo>
                    <a:pt x="203" y="6918"/>
                    <a:pt x="203" y="6370"/>
                    <a:pt x="167" y="5822"/>
                  </a:cubicBezTo>
                  <a:cubicBezTo>
                    <a:pt x="120" y="5239"/>
                    <a:pt x="120" y="4643"/>
                    <a:pt x="167" y="4048"/>
                  </a:cubicBezTo>
                  <a:cubicBezTo>
                    <a:pt x="215" y="3512"/>
                    <a:pt x="191" y="2965"/>
                    <a:pt x="191" y="2417"/>
                  </a:cubicBezTo>
                  <a:cubicBezTo>
                    <a:pt x="191" y="1822"/>
                    <a:pt x="191" y="1226"/>
                    <a:pt x="203" y="631"/>
                  </a:cubicBezTo>
                  <a:cubicBezTo>
                    <a:pt x="215" y="155"/>
                    <a:pt x="227" y="143"/>
                    <a:pt x="691" y="155"/>
                  </a:cubicBezTo>
                  <a:cubicBezTo>
                    <a:pt x="1524" y="179"/>
                    <a:pt x="2358" y="155"/>
                    <a:pt x="3191" y="155"/>
                  </a:cubicBezTo>
                  <a:cubicBezTo>
                    <a:pt x="5192" y="131"/>
                    <a:pt x="7180" y="0"/>
                    <a:pt x="9168" y="71"/>
                  </a:cubicBezTo>
                  <a:cubicBezTo>
                    <a:pt x="11133" y="143"/>
                    <a:pt x="13085" y="143"/>
                    <a:pt x="15050" y="214"/>
                  </a:cubicBezTo>
                  <a:cubicBezTo>
                    <a:pt x="16217" y="250"/>
                    <a:pt x="17384" y="238"/>
                    <a:pt x="18562" y="262"/>
                  </a:cubicBezTo>
                  <a:cubicBezTo>
                    <a:pt x="20336" y="310"/>
                    <a:pt x="22122" y="298"/>
                    <a:pt x="23896" y="417"/>
                  </a:cubicBezTo>
                  <a:cubicBezTo>
                    <a:pt x="24277" y="452"/>
                    <a:pt x="24313" y="464"/>
                    <a:pt x="24313" y="845"/>
                  </a:cubicBezTo>
                  <a:cubicBezTo>
                    <a:pt x="24301" y="1869"/>
                    <a:pt x="24337" y="2881"/>
                    <a:pt x="24242" y="3905"/>
                  </a:cubicBezTo>
                  <a:cubicBezTo>
                    <a:pt x="24194" y="4370"/>
                    <a:pt x="24218" y="4846"/>
                    <a:pt x="24218" y="5310"/>
                  </a:cubicBezTo>
                  <a:cubicBezTo>
                    <a:pt x="24218" y="6275"/>
                    <a:pt x="24194" y="7227"/>
                    <a:pt x="24218" y="8191"/>
                  </a:cubicBezTo>
                  <a:cubicBezTo>
                    <a:pt x="24265" y="9680"/>
                    <a:pt x="24337" y="11168"/>
                    <a:pt x="24384" y="12656"/>
                  </a:cubicBezTo>
                  <a:cubicBezTo>
                    <a:pt x="24408" y="13466"/>
                    <a:pt x="24396" y="14287"/>
                    <a:pt x="24408" y="15109"/>
                  </a:cubicBezTo>
                  <a:cubicBezTo>
                    <a:pt x="24432" y="16812"/>
                    <a:pt x="24456" y="18514"/>
                    <a:pt x="24492" y="20217"/>
                  </a:cubicBezTo>
                  <a:cubicBezTo>
                    <a:pt x="24492" y="20324"/>
                    <a:pt x="24492" y="20431"/>
                    <a:pt x="24492" y="20538"/>
                  </a:cubicBezTo>
                  <a:cubicBezTo>
                    <a:pt x="24468" y="20848"/>
                    <a:pt x="24384" y="20943"/>
                    <a:pt x="24075" y="20955"/>
                  </a:cubicBezTo>
                  <a:cubicBezTo>
                    <a:pt x="23837" y="20967"/>
                    <a:pt x="23611" y="20967"/>
                    <a:pt x="23384" y="20943"/>
                  </a:cubicBezTo>
                  <a:cubicBezTo>
                    <a:pt x="20598" y="20693"/>
                    <a:pt x="17788" y="20764"/>
                    <a:pt x="15002" y="20788"/>
                  </a:cubicBezTo>
                  <a:cubicBezTo>
                    <a:pt x="12228" y="20824"/>
                    <a:pt x="9466" y="20776"/>
                    <a:pt x="6704" y="20764"/>
                  </a:cubicBezTo>
                  <a:cubicBezTo>
                    <a:pt x="4751" y="20753"/>
                    <a:pt x="2810" y="20824"/>
                    <a:pt x="858" y="20800"/>
                  </a:cubicBezTo>
                  <a:cubicBezTo>
                    <a:pt x="96" y="20788"/>
                    <a:pt x="96" y="20788"/>
                    <a:pt x="96" y="200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1"/>
            <p:cNvSpPr/>
            <p:nvPr/>
          </p:nvSpPr>
          <p:spPr>
            <a:xfrm>
              <a:off x="3656400" y="2241775"/>
              <a:ext cx="598300" cy="509025"/>
            </a:xfrm>
            <a:custGeom>
              <a:avLst/>
              <a:gdLst/>
              <a:ahLst/>
              <a:cxnLst/>
              <a:rect l="l" t="t" r="r" b="b"/>
              <a:pathLst>
                <a:path w="23932" h="20361" extrusionOk="0">
                  <a:moveTo>
                    <a:pt x="5465" y="12"/>
                  </a:moveTo>
                  <a:cubicBezTo>
                    <a:pt x="6120" y="12"/>
                    <a:pt x="7108" y="0"/>
                    <a:pt x="8097" y="12"/>
                  </a:cubicBezTo>
                  <a:cubicBezTo>
                    <a:pt x="10406" y="60"/>
                    <a:pt x="12716" y="120"/>
                    <a:pt x="15026" y="167"/>
                  </a:cubicBezTo>
                  <a:cubicBezTo>
                    <a:pt x="16550" y="191"/>
                    <a:pt x="18074" y="215"/>
                    <a:pt x="19598" y="215"/>
                  </a:cubicBezTo>
                  <a:cubicBezTo>
                    <a:pt x="20646" y="215"/>
                    <a:pt x="21694" y="298"/>
                    <a:pt x="22741" y="310"/>
                  </a:cubicBezTo>
                  <a:cubicBezTo>
                    <a:pt x="23039" y="310"/>
                    <a:pt x="23337" y="393"/>
                    <a:pt x="23646" y="370"/>
                  </a:cubicBezTo>
                  <a:cubicBezTo>
                    <a:pt x="23777" y="358"/>
                    <a:pt x="23837" y="429"/>
                    <a:pt x="23837" y="560"/>
                  </a:cubicBezTo>
                  <a:cubicBezTo>
                    <a:pt x="23837" y="739"/>
                    <a:pt x="23837" y="929"/>
                    <a:pt x="23837" y="1108"/>
                  </a:cubicBezTo>
                  <a:cubicBezTo>
                    <a:pt x="23706" y="4191"/>
                    <a:pt x="23682" y="7287"/>
                    <a:pt x="23789" y="10371"/>
                  </a:cubicBezTo>
                  <a:cubicBezTo>
                    <a:pt x="23861" y="12312"/>
                    <a:pt x="23825" y="14252"/>
                    <a:pt x="23884" y="16205"/>
                  </a:cubicBezTo>
                  <a:cubicBezTo>
                    <a:pt x="23932" y="17455"/>
                    <a:pt x="23920" y="18693"/>
                    <a:pt x="23932" y="19943"/>
                  </a:cubicBezTo>
                  <a:cubicBezTo>
                    <a:pt x="23932" y="20348"/>
                    <a:pt x="23932" y="20360"/>
                    <a:pt x="23539" y="20348"/>
                  </a:cubicBezTo>
                  <a:cubicBezTo>
                    <a:pt x="22825" y="20324"/>
                    <a:pt x="22110" y="20289"/>
                    <a:pt x="21396" y="20241"/>
                  </a:cubicBezTo>
                  <a:cubicBezTo>
                    <a:pt x="20789" y="20193"/>
                    <a:pt x="20181" y="20182"/>
                    <a:pt x="19574" y="20182"/>
                  </a:cubicBezTo>
                  <a:cubicBezTo>
                    <a:pt x="17407" y="20193"/>
                    <a:pt x="15252" y="20182"/>
                    <a:pt x="13085" y="20193"/>
                  </a:cubicBezTo>
                  <a:cubicBezTo>
                    <a:pt x="10597" y="20217"/>
                    <a:pt x="8097" y="20170"/>
                    <a:pt x="5608" y="20146"/>
                  </a:cubicBezTo>
                  <a:cubicBezTo>
                    <a:pt x="3989" y="20134"/>
                    <a:pt x="2382" y="20217"/>
                    <a:pt x="774" y="20241"/>
                  </a:cubicBezTo>
                  <a:cubicBezTo>
                    <a:pt x="48" y="20253"/>
                    <a:pt x="131" y="20301"/>
                    <a:pt x="131" y="19610"/>
                  </a:cubicBezTo>
                  <a:cubicBezTo>
                    <a:pt x="119" y="17503"/>
                    <a:pt x="119" y="15383"/>
                    <a:pt x="108" y="13276"/>
                  </a:cubicBezTo>
                  <a:cubicBezTo>
                    <a:pt x="108" y="12681"/>
                    <a:pt x="84" y="12085"/>
                    <a:pt x="48" y="11490"/>
                  </a:cubicBezTo>
                  <a:cubicBezTo>
                    <a:pt x="0" y="10156"/>
                    <a:pt x="96" y="8823"/>
                    <a:pt x="179" y="7489"/>
                  </a:cubicBezTo>
                  <a:cubicBezTo>
                    <a:pt x="215" y="6835"/>
                    <a:pt x="227" y="6180"/>
                    <a:pt x="191" y="5525"/>
                  </a:cubicBezTo>
                  <a:cubicBezTo>
                    <a:pt x="155" y="4858"/>
                    <a:pt x="167" y="4191"/>
                    <a:pt x="191" y="3525"/>
                  </a:cubicBezTo>
                  <a:cubicBezTo>
                    <a:pt x="239" y="2596"/>
                    <a:pt x="203" y="1667"/>
                    <a:pt x="203" y="739"/>
                  </a:cubicBezTo>
                  <a:cubicBezTo>
                    <a:pt x="215" y="48"/>
                    <a:pt x="60" y="72"/>
                    <a:pt x="893" y="84"/>
                  </a:cubicBezTo>
                  <a:cubicBezTo>
                    <a:pt x="2310" y="120"/>
                    <a:pt x="3715" y="131"/>
                    <a:pt x="546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1"/>
            <p:cNvSpPr/>
            <p:nvPr/>
          </p:nvSpPr>
          <p:spPr>
            <a:xfrm>
              <a:off x="3677825" y="2310225"/>
              <a:ext cx="559025" cy="367650"/>
            </a:xfrm>
            <a:custGeom>
              <a:avLst/>
              <a:gdLst/>
              <a:ahLst/>
              <a:cxnLst/>
              <a:rect l="l" t="t" r="r" b="b"/>
              <a:pathLst>
                <a:path w="22361" h="14706" extrusionOk="0">
                  <a:moveTo>
                    <a:pt x="19170" y="13241"/>
                  </a:moveTo>
                  <a:cubicBezTo>
                    <a:pt x="18443" y="13312"/>
                    <a:pt x="17860" y="13634"/>
                    <a:pt x="17491" y="14265"/>
                  </a:cubicBezTo>
                  <a:cubicBezTo>
                    <a:pt x="17277" y="14622"/>
                    <a:pt x="17027" y="14705"/>
                    <a:pt x="16634" y="14681"/>
                  </a:cubicBezTo>
                  <a:cubicBezTo>
                    <a:pt x="15812" y="14622"/>
                    <a:pt x="14991" y="14634"/>
                    <a:pt x="14169" y="14634"/>
                  </a:cubicBezTo>
                  <a:cubicBezTo>
                    <a:pt x="12895" y="14610"/>
                    <a:pt x="11621" y="14622"/>
                    <a:pt x="10347" y="14586"/>
                  </a:cubicBezTo>
                  <a:cubicBezTo>
                    <a:pt x="8716" y="14550"/>
                    <a:pt x="7097" y="14479"/>
                    <a:pt x="5466" y="14431"/>
                  </a:cubicBezTo>
                  <a:cubicBezTo>
                    <a:pt x="5168" y="14431"/>
                    <a:pt x="4977" y="14384"/>
                    <a:pt x="4846" y="14050"/>
                  </a:cubicBezTo>
                  <a:cubicBezTo>
                    <a:pt x="4644" y="13514"/>
                    <a:pt x="4156" y="13300"/>
                    <a:pt x="3620" y="13253"/>
                  </a:cubicBezTo>
                  <a:cubicBezTo>
                    <a:pt x="3275" y="13217"/>
                    <a:pt x="2977" y="13181"/>
                    <a:pt x="2691" y="12943"/>
                  </a:cubicBezTo>
                  <a:cubicBezTo>
                    <a:pt x="2477" y="12752"/>
                    <a:pt x="2179" y="12848"/>
                    <a:pt x="1965" y="12979"/>
                  </a:cubicBezTo>
                  <a:cubicBezTo>
                    <a:pt x="1703" y="13145"/>
                    <a:pt x="1417" y="13157"/>
                    <a:pt x="1132" y="13157"/>
                  </a:cubicBezTo>
                  <a:cubicBezTo>
                    <a:pt x="655" y="13157"/>
                    <a:pt x="298" y="12872"/>
                    <a:pt x="167" y="12407"/>
                  </a:cubicBezTo>
                  <a:cubicBezTo>
                    <a:pt x="1" y="11776"/>
                    <a:pt x="84" y="11145"/>
                    <a:pt x="120" y="10502"/>
                  </a:cubicBezTo>
                  <a:cubicBezTo>
                    <a:pt x="251" y="10800"/>
                    <a:pt x="274" y="11098"/>
                    <a:pt x="263" y="11407"/>
                  </a:cubicBezTo>
                  <a:cubicBezTo>
                    <a:pt x="251" y="11752"/>
                    <a:pt x="298" y="12074"/>
                    <a:pt x="429" y="12395"/>
                  </a:cubicBezTo>
                  <a:cubicBezTo>
                    <a:pt x="584" y="12800"/>
                    <a:pt x="1072" y="13026"/>
                    <a:pt x="1477" y="12860"/>
                  </a:cubicBezTo>
                  <a:cubicBezTo>
                    <a:pt x="1656" y="12788"/>
                    <a:pt x="1703" y="12633"/>
                    <a:pt x="1715" y="12455"/>
                  </a:cubicBezTo>
                  <a:cubicBezTo>
                    <a:pt x="1739" y="11990"/>
                    <a:pt x="1513" y="11645"/>
                    <a:pt x="1144" y="11395"/>
                  </a:cubicBezTo>
                  <a:cubicBezTo>
                    <a:pt x="1108" y="11359"/>
                    <a:pt x="1060" y="11359"/>
                    <a:pt x="1025" y="11336"/>
                  </a:cubicBezTo>
                  <a:cubicBezTo>
                    <a:pt x="763" y="11193"/>
                    <a:pt x="751" y="11145"/>
                    <a:pt x="917" y="10931"/>
                  </a:cubicBezTo>
                  <a:cubicBezTo>
                    <a:pt x="1167" y="10597"/>
                    <a:pt x="1167" y="10443"/>
                    <a:pt x="810" y="10252"/>
                  </a:cubicBezTo>
                  <a:cubicBezTo>
                    <a:pt x="548" y="10121"/>
                    <a:pt x="513" y="9955"/>
                    <a:pt x="525" y="9704"/>
                  </a:cubicBezTo>
                  <a:cubicBezTo>
                    <a:pt x="548" y="9323"/>
                    <a:pt x="632" y="8954"/>
                    <a:pt x="739" y="8585"/>
                  </a:cubicBezTo>
                  <a:cubicBezTo>
                    <a:pt x="1060" y="7442"/>
                    <a:pt x="1394" y="6287"/>
                    <a:pt x="2013" y="5240"/>
                  </a:cubicBezTo>
                  <a:cubicBezTo>
                    <a:pt x="2620" y="4204"/>
                    <a:pt x="3358" y="3299"/>
                    <a:pt x="4358" y="2608"/>
                  </a:cubicBezTo>
                  <a:cubicBezTo>
                    <a:pt x="5049" y="2132"/>
                    <a:pt x="5739" y="1680"/>
                    <a:pt x="6490" y="1287"/>
                  </a:cubicBezTo>
                  <a:cubicBezTo>
                    <a:pt x="7561" y="739"/>
                    <a:pt x="8704" y="370"/>
                    <a:pt x="9895" y="215"/>
                  </a:cubicBezTo>
                  <a:cubicBezTo>
                    <a:pt x="11181" y="49"/>
                    <a:pt x="12466" y="1"/>
                    <a:pt x="13752" y="275"/>
                  </a:cubicBezTo>
                  <a:cubicBezTo>
                    <a:pt x="14776" y="501"/>
                    <a:pt x="15741" y="906"/>
                    <a:pt x="16681" y="1394"/>
                  </a:cubicBezTo>
                  <a:cubicBezTo>
                    <a:pt x="17241" y="1680"/>
                    <a:pt x="17765" y="2049"/>
                    <a:pt x="18348" y="2299"/>
                  </a:cubicBezTo>
                  <a:lnTo>
                    <a:pt x="18336" y="2287"/>
                  </a:lnTo>
                  <a:cubicBezTo>
                    <a:pt x="18348" y="2382"/>
                    <a:pt x="18420" y="2418"/>
                    <a:pt x="18479" y="2465"/>
                  </a:cubicBezTo>
                  <a:cubicBezTo>
                    <a:pt x="19646" y="3323"/>
                    <a:pt x="20432" y="4466"/>
                    <a:pt x="21003" y="5787"/>
                  </a:cubicBezTo>
                  <a:cubicBezTo>
                    <a:pt x="21408" y="6716"/>
                    <a:pt x="21753" y="7645"/>
                    <a:pt x="21861" y="8657"/>
                  </a:cubicBezTo>
                  <a:cubicBezTo>
                    <a:pt x="21896" y="8990"/>
                    <a:pt x="21896" y="9323"/>
                    <a:pt x="21884" y="9657"/>
                  </a:cubicBezTo>
                  <a:cubicBezTo>
                    <a:pt x="21884" y="9824"/>
                    <a:pt x="21849" y="9931"/>
                    <a:pt x="21634" y="9955"/>
                  </a:cubicBezTo>
                  <a:cubicBezTo>
                    <a:pt x="21420" y="9990"/>
                    <a:pt x="21372" y="10109"/>
                    <a:pt x="21468" y="10300"/>
                  </a:cubicBezTo>
                  <a:cubicBezTo>
                    <a:pt x="21491" y="10359"/>
                    <a:pt x="21539" y="10395"/>
                    <a:pt x="21575" y="10443"/>
                  </a:cubicBezTo>
                  <a:cubicBezTo>
                    <a:pt x="21718" y="10717"/>
                    <a:pt x="21610" y="10955"/>
                    <a:pt x="21325" y="11074"/>
                  </a:cubicBezTo>
                  <a:cubicBezTo>
                    <a:pt x="20872" y="11240"/>
                    <a:pt x="20527" y="11776"/>
                    <a:pt x="20587" y="12205"/>
                  </a:cubicBezTo>
                  <a:cubicBezTo>
                    <a:pt x="20646" y="12633"/>
                    <a:pt x="20908" y="12907"/>
                    <a:pt x="21229" y="12895"/>
                  </a:cubicBezTo>
                  <a:cubicBezTo>
                    <a:pt x="21575" y="12895"/>
                    <a:pt x="21944" y="12538"/>
                    <a:pt x="21991" y="12169"/>
                  </a:cubicBezTo>
                  <a:cubicBezTo>
                    <a:pt x="22015" y="11990"/>
                    <a:pt x="22003" y="11812"/>
                    <a:pt x="22003" y="11621"/>
                  </a:cubicBezTo>
                  <a:cubicBezTo>
                    <a:pt x="22003" y="11562"/>
                    <a:pt x="22039" y="11490"/>
                    <a:pt x="22099" y="11490"/>
                  </a:cubicBezTo>
                  <a:cubicBezTo>
                    <a:pt x="22194" y="11479"/>
                    <a:pt x="22230" y="11562"/>
                    <a:pt x="22242" y="11633"/>
                  </a:cubicBezTo>
                  <a:cubicBezTo>
                    <a:pt x="22361" y="12145"/>
                    <a:pt x="22122" y="12717"/>
                    <a:pt x="21694" y="12979"/>
                  </a:cubicBezTo>
                  <a:cubicBezTo>
                    <a:pt x="21277" y="13253"/>
                    <a:pt x="20944" y="13229"/>
                    <a:pt x="20610" y="12836"/>
                  </a:cubicBezTo>
                  <a:cubicBezTo>
                    <a:pt x="20432" y="12622"/>
                    <a:pt x="20253" y="12598"/>
                    <a:pt x="20015" y="12610"/>
                  </a:cubicBezTo>
                  <a:cubicBezTo>
                    <a:pt x="19920" y="12622"/>
                    <a:pt x="19813" y="12645"/>
                    <a:pt x="19789" y="12729"/>
                  </a:cubicBezTo>
                  <a:cubicBezTo>
                    <a:pt x="19694" y="13050"/>
                    <a:pt x="19396" y="13110"/>
                    <a:pt x="19158" y="132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1"/>
            <p:cNvSpPr/>
            <p:nvPr/>
          </p:nvSpPr>
          <p:spPr>
            <a:xfrm>
              <a:off x="3803450" y="2252500"/>
              <a:ext cx="386675" cy="125325"/>
            </a:xfrm>
            <a:custGeom>
              <a:avLst/>
              <a:gdLst/>
              <a:ahLst/>
              <a:cxnLst/>
              <a:rect l="l" t="t" r="r" b="b"/>
              <a:pathLst>
                <a:path w="15467" h="5013" extrusionOk="0">
                  <a:moveTo>
                    <a:pt x="13323" y="4608"/>
                  </a:moveTo>
                  <a:cubicBezTo>
                    <a:pt x="13180" y="4370"/>
                    <a:pt x="12906" y="4251"/>
                    <a:pt x="12847" y="3953"/>
                  </a:cubicBezTo>
                  <a:cubicBezTo>
                    <a:pt x="12835" y="3858"/>
                    <a:pt x="12728" y="3893"/>
                    <a:pt x="12668" y="3870"/>
                  </a:cubicBezTo>
                  <a:cubicBezTo>
                    <a:pt x="12335" y="3786"/>
                    <a:pt x="12037" y="3655"/>
                    <a:pt x="11752" y="3477"/>
                  </a:cubicBezTo>
                  <a:cubicBezTo>
                    <a:pt x="11680" y="3417"/>
                    <a:pt x="11609" y="3370"/>
                    <a:pt x="11537" y="3310"/>
                  </a:cubicBezTo>
                  <a:cubicBezTo>
                    <a:pt x="11382" y="3179"/>
                    <a:pt x="11466" y="2834"/>
                    <a:pt x="11097" y="2881"/>
                  </a:cubicBezTo>
                  <a:cubicBezTo>
                    <a:pt x="10894" y="2905"/>
                    <a:pt x="10668" y="2703"/>
                    <a:pt x="10454" y="2679"/>
                  </a:cubicBezTo>
                  <a:cubicBezTo>
                    <a:pt x="9942" y="2608"/>
                    <a:pt x="9454" y="2393"/>
                    <a:pt x="8954" y="2310"/>
                  </a:cubicBezTo>
                  <a:cubicBezTo>
                    <a:pt x="8858" y="2298"/>
                    <a:pt x="8751" y="2274"/>
                    <a:pt x="8692" y="2215"/>
                  </a:cubicBezTo>
                  <a:cubicBezTo>
                    <a:pt x="8430" y="1953"/>
                    <a:pt x="8108" y="2036"/>
                    <a:pt x="7787" y="2024"/>
                  </a:cubicBezTo>
                  <a:cubicBezTo>
                    <a:pt x="7382" y="2000"/>
                    <a:pt x="6965" y="1965"/>
                    <a:pt x="6560" y="1929"/>
                  </a:cubicBezTo>
                  <a:cubicBezTo>
                    <a:pt x="6132" y="1881"/>
                    <a:pt x="6072" y="1810"/>
                    <a:pt x="6108" y="1381"/>
                  </a:cubicBezTo>
                  <a:cubicBezTo>
                    <a:pt x="6108" y="1322"/>
                    <a:pt x="6156" y="1262"/>
                    <a:pt x="6084" y="1191"/>
                  </a:cubicBezTo>
                  <a:cubicBezTo>
                    <a:pt x="5953" y="1191"/>
                    <a:pt x="5906" y="1310"/>
                    <a:pt x="5834" y="1393"/>
                  </a:cubicBezTo>
                  <a:cubicBezTo>
                    <a:pt x="5334" y="1965"/>
                    <a:pt x="4667" y="2060"/>
                    <a:pt x="3965" y="2012"/>
                  </a:cubicBezTo>
                  <a:cubicBezTo>
                    <a:pt x="3560" y="1977"/>
                    <a:pt x="3262" y="1750"/>
                    <a:pt x="3108" y="1274"/>
                  </a:cubicBezTo>
                  <a:cubicBezTo>
                    <a:pt x="2834" y="1619"/>
                    <a:pt x="2596" y="1941"/>
                    <a:pt x="2215" y="2072"/>
                  </a:cubicBezTo>
                  <a:cubicBezTo>
                    <a:pt x="2310" y="2155"/>
                    <a:pt x="2500" y="2108"/>
                    <a:pt x="2500" y="2286"/>
                  </a:cubicBezTo>
                  <a:cubicBezTo>
                    <a:pt x="2488" y="2393"/>
                    <a:pt x="2381" y="2465"/>
                    <a:pt x="2286" y="2500"/>
                  </a:cubicBezTo>
                  <a:cubicBezTo>
                    <a:pt x="1834" y="2667"/>
                    <a:pt x="1369" y="2798"/>
                    <a:pt x="929" y="3024"/>
                  </a:cubicBezTo>
                  <a:cubicBezTo>
                    <a:pt x="810" y="3072"/>
                    <a:pt x="679" y="3036"/>
                    <a:pt x="595" y="2941"/>
                  </a:cubicBezTo>
                  <a:cubicBezTo>
                    <a:pt x="500" y="2834"/>
                    <a:pt x="583" y="2750"/>
                    <a:pt x="631" y="2655"/>
                  </a:cubicBezTo>
                  <a:cubicBezTo>
                    <a:pt x="750" y="2429"/>
                    <a:pt x="572" y="2036"/>
                    <a:pt x="298" y="1941"/>
                  </a:cubicBezTo>
                  <a:cubicBezTo>
                    <a:pt x="167" y="1893"/>
                    <a:pt x="24" y="1881"/>
                    <a:pt x="12" y="1703"/>
                  </a:cubicBezTo>
                  <a:cubicBezTo>
                    <a:pt x="0" y="1548"/>
                    <a:pt x="119" y="1453"/>
                    <a:pt x="238" y="1381"/>
                  </a:cubicBezTo>
                  <a:cubicBezTo>
                    <a:pt x="857" y="1048"/>
                    <a:pt x="1524" y="762"/>
                    <a:pt x="2203" y="548"/>
                  </a:cubicBezTo>
                  <a:cubicBezTo>
                    <a:pt x="2488" y="453"/>
                    <a:pt x="2739" y="572"/>
                    <a:pt x="2953" y="762"/>
                  </a:cubicBezTo>
                  <a:cubicBezTo>
                    <a:pt x="3048" y="869"/>
                    <a:pt x="3108" y="845"/>
                    <a:pt x="3215" y="762"/>
                  </a:cubicBezTo>
                  <a:cubicBezTo>
                    <a:pt x="3846" y="203"/>
                    <a:pt x="4596" y="60"/>
                    <a:pt x="5417" y="119"/>
                  </a:cubicBezTo>
                  <a:cubicBezTo>
                    <a:pt x="5620" y="131"/>
                    <a:pt x="5787" y="298"/>
                    <a:pt x="5965" y="322"/>
                  </a:cubicBezTo>
                  <a:cubicBezTo>
                    <a:pt x="6144" y="345"/>
                    <a:pt x="6263" y="95"/>
                    <a:pt x="6465" y="60"/>
                  </a:cubicBezTo>
                  <a:cubicBezTo>
                    <a:pt x="6810" y="0"/>
                    <a:pt x="7132" y="119"/>
                    <a:pt x="7465" y="155"/>
                  </a:cubicBezTo>
                  <a:cubicBezTo>
                    <a:pt x="7644" y="179"/>
                    <a:pt x="7822" y="226"/>
                    <a:pt x="8001" y="226"/>
                  </a:cubicBezTo>
                  <a:cubicBezTo>
                    <a:pt x="8227" y="226"/>
                    <a:pt x="8430" y="250"/>
                    <a:pt x="8501" y="524"/>
                  </a:cubicBezTo>
                  <a:cubicBezTo>
                    <a:pt x="8513" y="607"/>
                    <a:pt x="8561" y="607"/>
                    <a:pt x="8632" y="560"/>
                  </a:cubicBezTo>
                  <a:cubicBezTo>
                    <a:pt x="8858" y="429"/>
                    <a:pt x="9096" y="488"/>
                    <a:pt x="9335" y="548"/>
                  </a:cubicBezTo>
                  <a:cubicBezTo>
                    <a:pt x="9692" y="619"/>
                    <a:pt x="10049" y="691"/>
                    <a:pt x="10394" y="774"/>
                  </a:cubicBezTo>
                  <a:cubicBezTo>
                    <a:pt x="10549" y="810"/>
                    <a:pt x="10692" y="869"/>
                    <a:pt x="10823" y="929"/>
                  </a:cubicBezTo>
                  <a:cubicBezTo>
                    <a:pt x="11204" y="1119"/>
                    <a:pt x="11299" y="1584"/>
                    <a:pt x="11013" y="1893"/>
                  </a:cubicBezTo>
                  <a:cubicBezTo>
                    <a:pt x="10870" y="2048"/>
                    <a:pt x="10740" y="2024"/>
                    <a:pt x="10489" y="1798"/>
                  </a:cubicBezTo>
                  <a:cubicBezTo>
                    <a:pt x="10370" y="1834"/>
                    <a:pt x="10370" y="1941"/>
                    <a:pt x="10359" y="2024"/>
                  </a:cubicBezTo>
                  <a:cubicBezTo>
                    <a:pt x="10323" y="2250"/>
                    <a:pt x="10442" y="2358"/>
                    <a:pt x="10668" y="2286"/>
                  </a:cubicBezTo>
                  <a:cubicBezTo>
                    <a:pt x="10882" y="2215"/>
                    <a:pt x="11085" y="2096"/>
                    <a:pt x="11251" y="1953"/>
                  </a:cubicBezTo>
                  <a:cubicBezTo>
                    <a:pt x="11335" y="1881"/>
                    <a:pt x="11406" y="1810"/>
                    <a:pt x="11359" y="1679"/>
                  </a:cubicBezTo>
                  <a:cubicBezTo>
                    <a:pt x="11287" y="1453"/>
                    <a:pt x="11442" y="1393"/>
                    <a:pt x="11609" y="1405"/>
                  </a:cubicBezTo>
                  <a:cubicBezTo>
                    <a:pt x="12049" y="1441"/>
                    <a:pt x="12406" y="1667"/>
                    <a:pt x="12752" y="1905"/>
                  </a:cubicBezTo>
                  <a:cubicBezTo>
                    <a:pt x="12859" y="1988"/>
                    <a:pt x="12847" y="2131"/>
                    <a:pt x="12847" y="2250"/>
                  </a:cubicBezTo>
                  <a:cubicBezTo>
                    <a:pt x="12847" y="2548"/>
                    <a:pt x="12918" y="2846"/>
                    <a:pt x="12990" y="3191"/>
                  </a:cubicBezTo>
                  <a:cubicBezTo>
                    <a:pt x="13395" y="2631"/>
                    <a:pt x="13918" y="2703"/>
                    <a:pt x="14442" y="2870"/>
                  </a:cubicBezTo>
                  <a:cubicBezTo>
                    <a:pt x="14907" y="3012"/>
                    <a:pt x="15145" y="3417"/>
                    <a:pt x="15407" y="3786"/>
                  </a:cubicBezTo>
                  <a:cubicBezTo>
                    <a:pt x="15466" y="3882"/>
                    <a:pt x="15454" y="4024"/>
                    <a:pt x="15419" y="4143"/>
                  </a:cubicBezTo>
                  <a:cubicBezTo>
                    <a:pt x="15323" y="4405"/>
                    <a:pt x="15061" y="4465"/>
                    <a:pt x="14883" y="4251"/>
                  </a:cubicBezTo>
                  <a:cubicBezTo>
                    <a:pt x="14823" y="4167"/>
                    <a:pt x="14776" y="4060"/>
                    <a:pt x="14728" y="3977"/>
                  </a:cubicBezTo>
                  <a:cubicBezTo>
                    <a:pt x="14633" y="3822"/>
                    <a:pt x="14514" y="3703"/>
                    <a:pt x="14323" y="3703"/>
                  </a:cubicBezTo>
                  <a:cubicBezTo>
                    <a:pt x="14192" y="3703"/>
                    <a:pt x="14133" y="3798"/>
                    <a:pt x="14049" y="4132"/>
                  </a:cubicBezTo>
                  <a:cubicBezTo>
                    <a:pt x="14169" y="4155"/>
                    <a:pt x="14240" y="4013"/>
                    <a:pt x="14359" y="4048"/>
                  </a:cubicBezTo>
                  <a:cubicBezTo>
                    <a:pt x="14466" y="4084"/>
                    <a:pt x="14538" y="4155"/>
                    <a:pt x="14609" y="4227"/>
                  </a:cubicBezTo>
                  <a:cubicBezTo>
                    <a:pt x="14728" y="4334"/>
                    <a:pt x="14847" y="4429"/>
                    <a:pt x="14942" y="4548"/>
                  </a:cubicBezTo>
                  <a:cubicBezTo>
                    <a:pt x="15121" y="4786"/>
                    <a:pt x="15050" y="4917"/>
                    <a:pt x="14752" y="4953"/>
                  </a:cubicBezTo>
                  <a:cubicBezTo>
                    <a:pt x="14335" y="5013"/>
                    <a:pt x="13978" y="4882"/>
                    <a:pt x="13609" y="4715"/>
                  </a:cubicBezTo>
                  <a:cubicBezTo>
                    <a:pt x="13514" y="4667"/>
                    <a:pt x="13430" y="4584"/>
                    <a:pt x="13323" y="45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1"/>
            <p:cNvSpPr/>
            <p:nvPr/>
          </p:nvSpPr>
          <p:spPr>
            <a:xfrm>
              <a:off x="3866550" y="2674875"/>
              <a:ext cx="224750" cy="60725"/>
            </a:xfrm>
            <a:custGeom>
              <a:avLst/>
              <a:gdLst/>
              <a:ahLst/>
              <a:cxnLst/>
              <a:rect l="l" t="t" r="r" b="b"/>
              <a:pathLst>
                <a:path w="8990" h="2429" extrusionOk="0">
                  <a:moveTo>
                    <a:pt x="7227" y="1584"/>
                  </a:moveTo>
                  <a:cubicBezTo>
                    <a:pt x="7001" y="1298"/>
                    <a:pt x="6680" y="1274"/>
                    <a:pt x="6334" y="1250"/>
                  </a:cubicBezTo>
                  <a:cubicBezTo>
                    <a:pt x="6299" y="1476"/>
                    <a:pt x="6287" y="1655"/>
                    <a:pt x="6465" y="1845"/>
                  </a:cubicBezTo>
                  <a:cubicBezTo>
                    <a:pt x="6692" y="2096"/>
                    <a:pt x="6620" y="2250"/>
                    <a:pt x="6287" y="2274"/>
                  </a:cubicBezTo>
                  <a:cubicBezTo>
                    <a:pt x="5834" y="2310"/>
                    <a:pt x="5382" y="2262"/>
                    <a:pt x="4917" y="2215"/>
                  </a:cubicBezTo>
                  <a:cubicBezTo>
                    <a:pt x="4667" y="2191"/>
                    <a:pt x="4620" y="2048"/>
                    <a:pt x="4751" y="1845"/>
                  </a:cubicBezTo>
                  <a:cubicBezTo>
                    <a:pt x="4810" y="1750"/>
                    <a:pt x="4917" y="1679"/>
                    <a:pt x="4941" y="1595"/>
                  </a:cubicBezTo>
                  <a:cubicBezTo>
                    <a:pt x="4965" y="1488"/>
                    <a:pt x="5037" y="1262"/>
                    <a:pt x="4775" y="1369"/>
                  </a:cubicBezTo>
                  <a:cubicBezTo>
                    <a:pt x="4596" y="1429"/>
                    <a:pt x="4560" y="1226"/>
                    <a:pt x="4417" y="1203"/>
                  </a:cubicBezTo>
                  <a:cubicBezTo>
                    <a:pt x="4382" y="1429"/>
                    <a:pt x="4441" y="1631"/>
                    <a:pt x="4465" y="1834"/>
                  </a:cubicBezTo>
                  <a:cubicBezTo>
                    <a:pt x="4489" y="2131"/>
                    <a:pt x="4453" y="2167"/>
                    <a:pt x="4167" y="2250"/>
                  </a:cubicBezTo>
                  <a:cubicBezTo>
                    <a:pt x="3870" y="2346"/>
                    <a:pt x="3644" y="2215"/>
                    <a:pt x="3405" y="2084"/>
                  </a:cubicBezTo>
                  <a:cubicBezTo>
                    <a:pt x="3286" y="2357"/>
                    <a:pt x="3286" y="2357"/>
                    <a:pt x="3048" y="2381"/>
                  </a:cubicBezTo>
                  <a:cubicBezTo>
                    <a:pt x="2882" y="2405"/>
                    <a:pt x="2703" y="2429"/>
                    <a:pt x="2548" y="2393"/>
                  </a:cubicBezTo>
                  <a:cubicBezTo>
                    <a:pt x="1881" y="2274"/>
                    <a:pt x="1215" y="2357"/>
                    <a:pt x="560" y="2322"/>
                  </a:cubicBezTo>
                  <a:cubicBezTo>
                    <a:pt x="465" y="2310"/>
                    <a:pt x="369" y="2322"/>
                    <a:pt x="286" y="2298"/>
                  </a:cubicBezTo>
                  <a:cubicBezTo>
                    <a:pt x="107" y="2226"/>
                    <a:pt x="12" y="2131"/>
                    <a:pt x="72" y="1917"/>
                  </a:cubicBezTo>
                  <a:cubicBezTo>
                    <a:pt x="179" y="1500"/>
                    <a:pt x="179" y="1084"/>
                    <a:pt x="48" y="667"/>
                  </a:cubicBezTo>
                  <a:cubicBezTo>
                    <a:pt x="0" y="512"/>
                    <a:pt x="84" y="441"/>
                    <a:pt x="191" y="369"/>
                  </a:cubicBezTo>
                  <a:cubicBezTo>
                    <a:pt x="322" y="298"/>
                    <a:pt x="453" y="310"/>
                    <a:pt x="596" y="310"/>
                  </a:cubicBezTo>
                  <a:cubicBezTo>
                    <a:pt x="1429" y="262"/>
                    <a:pt x="2274" y="381"/>
                    <a:pt x="3120" y="369"/>
                  </a:cubicBezTo>
                  <a:cubicBezTo>
                    <a:pt x="3310" y="357"/>
                    <a:pt x="3477" y="405"/>
                    <a:pt x="3584" y="583"/>
                  </a:cubicBezTo>
                  <a:cubicBezTo>
                    <a:pt x="3644" y="667"/>
                    <a:pt x="3715" y="750"/>
                    <a:pt x="3822" y="881"/>
                  </a:cubicBezTo>
                  <a:cubicBezTo>
                    <a:pt x="3917" y="548"/>
                    <a:pt x="4108" y="488"/>
                    <a:pt x="4370" y="441"/>
                  </a:cubicBezTo>
                  <a:cubicBezTo>
                    <a:pt x="4977" y="322"/>
                    <a:pt x="5596" y="274"/>
                    <a:pt x="6215" y="238"/>
                  </a:cubicBezTo>
                  <a:cubicBezTo>
                    <a:pt x="6441" y="214"/>
                    <a:pt x="6668" y="250"/>
                    <a:pt x="6811" y="476"/>
                  </a:cubicBezTo>
                  <a:cubicBezTo>
                    <a:pt x="7144" y="71"/>
                    <a:pt x="7525" y="0"/>
                    <a:pt x="7954" y="262"/>
                  </a:cubicBezTo>
                  <a:cubicBezTo>
                    <a:pt x="8085" y="333"/>
                    <a:pt x="8227" y="393"/>
                    <a:pt x="8394" y="322"/>
                  </a:cubicBezTo>
                  <a:cubicBezTo>
                    <a:pt x="8561" y="238"/>
                    <a:pt x="8739" y="155"/>
                    <a:pt x="8870" y="369"/>
                  </a:cubicBezTo>
                  <a:cubicBezTo>
                    <a:pt x="8978" y="572"/>
                    <a:pt x="8882" y="881"/>
                    <a:pt x="8680" y="1036"/>
                  </a:cubicBezTo>
                  <a:cubicBezTo>
                    <a:pt x="8668" y="1048"/>
                    <a:pt x="8656" y="1060"/>
                    <a:pt x="8632" y="1072"/>
                  </a:cubicBezTo>
                  <a:cubicBezTo>
                    <a:pt x="8835" y="1357"/>
                    <a:pt x="8989" y="1643"/>
                    <a:pt x="8775" y="1988"/>
                  </a:cubicBezTo>
                  <a:cubicBezTo>
                    <a:pt x="8561" y="2357"/>
                    <a:pt x="8204" y="2334"/>
                    <a:pt x="7858" y="2322"/>
                  </a:cubicBezTo>
                  <a:cubicBezTo>
                    <a:pt x="7632" y="2310"/>
                    <a:pt x="7406" y="2274"/>
                    <a:pt x="7180" y="2369"/>
                  </a:cubicBezTo>
                  <a:cubicBezTo>
                    <a:pt x="6989" y="2429"/>
                    <a:pt x="6894" y="2322"/>
                    <a:pt x="6858" y="2143"/>
                  </a:cubicBezTo>
                  <a:cubicBezTo>
                    <a:pt x="6775" y="1762"/>
                    <a:pt x="6894" y="1584"/>
                    <a:pt x="7227" y="1572"/>
                  </a:cubicBezTo>
                  <a:cubicBezTo>
                    <a:pt x="7275" y="1619"/>
                    <a:pt x="7323" y="1631"/>
                    <a:pt x="7370" y="1667"/>
                  </a:cubicBezTo>
                  <a:cubicBezTo>
                    <a:pt x="7334" y="1619"/>
                    <a:pt x="7275" y="1619"/>
                    <a:pt x="7227" y="1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1"/>
            <p:cNvSpPr/>
            <p:nvPr/>
          </p:nvSpPr>
          <p:spPr>
            <a:xfrm>
              <a:off x="4107650" y="2638850"/>
              <a:ext cx="137825" cy="101525"/>
            </a:xfrm>
            <a:custGeom>
              <a:avLst/>
              <a:gdLst/>
              <a:ahLst/>
              <a:cxnLst/>
              <a:rect l="l" t="t" r="r" b="b"/>
              <a:pathLst>
                <a:path w="5513" h="4061" extrusionOk="0">
                  <a:moveTo>
                    <a:pt x="1965" y="108"/>
                  </a:moveTo>
                  <a:cubicBezTo>
                    <a:pt x="2691" y="0"/>
                    <a:pt x="3382" y="155"/>
                    <a:pt x="4072" y="358"/>
                  </a:cubicBezTo>
                  <a:cubicBezTo>
                    <a:pt x="4727" y="560"/>
                    <a:pt x="5179" y="953"/>
                    <a:pt x="5334" y="1608"/>
                  </a:cubicBezTo>
                  <a:cubicBezTo>
                    <a:pt x="5513" y="2370"/>
                    <a:pt x="5287" y="3013"/>
                    <a:pt x="4656" y="3501"/>
                  </a:cubicBezTo>
                  <a:cubicBezTo>
                    <a:pt x="4382" y="3715"/>
                    <a:pt x="4084" y="3822"/>
                    <a:pt x="3739" y="3882"/>
                  </a:cubicBezTo>
                  <a:cubicBezTo>
                    <a:pt x="2882" y="4060"/>
                    <a:pt x="2036" y="4048"/>
                    <a:pt x="1191" y="3763"/>
                  </a:cubicBezTo>
                  <a:cubicBezTo>
                    <a:pt x="798" y="3632"/>
                    <a:pt x="512" y="3370"/>
                    <a:pt x="226" y="3084"/>
                  </a:cubicBezTo>
                  <a:cubicBezTo>
                    <a:pt x="119" y="2977"/>
                    <a:pt x="60" y="2834"/>
                    <a:pt x="48" y="2679"/>
                  </a:cubicBezTo>
                  <a:cubicBezTo>
                    <a:pt x="0" y="1953"/>
                    <a:pt x="203" y="1084"/>
                    <a:pt x="1024" y="620"/>
                  </a:cubicBezTo>
                  <a:cubicBezTo>
                    <a:pt x="1250" y="500"/>
                    <a:pt x="1477" y="358"/>
                    <a:pt x="1715" y="274"/>
                  </a:cubicBezTo>
                  <a:cubicBezTo>
                    <a:pt x="1810" y="239"/>
                    <a:pt x="1893" y="155"/>
                    <a:pt x="1977" y="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1"/>
            <p:cNvSpPr/>
            <p:nvPr/>
          </p:nvSpPr>
          <p:spPr>
            <a:xfrm>
              <a:off x="3663850" y="2640625"/>
              <a:ext cx="131875" cy="103625"/>
            </a:xfrm>
            <a:custGeom>
              <a:avLst/>
              <a:gdLst/>
              <a:ahLst/>
              <a:cxnLst/>
              <a:rect l="l" t="t" r="r" b="b"/>
              <a:pathLst>
                <a:path w="5275" h="4145" extrusionOk="0">
                  <a:moveTo>
                    <a:pt x="2417" y="96"/>
                  </a:moveTo>
                  <a:cubicBezTo>
                    <a:pt x="3119" y="120"/>
                    <a:pt x="3691" y="239"/>
                    <a:pt x="4239" y="477"/>
                  </a:cubicBezTo>
                  <a:cubicBezTo>
                    <a:pt x="4739" y="703"/>
                    <a:pt x="4965" y="1096"/>
                    <a:pt x="5048" y="1608"/>
                  </a:cubicBezTo>
                  <a:cubicBezTo>
                    <a:pt x="5275" y="3025"/>
                    <a:pt x="4322" y="3823"/>
                    <a:pt x="3227" y="4001"/>
                  </a:cubicBezTo>
                  <a:cubicBezTo>
                    <a:pt x="2310" y="4144"/>
                    <a:pt x="1453" y="3942"/>
                    <a:pt x="691" y="3382"/>
                  </a:cubicBezTo>
                  <a:cubicBezTo>
                    <a:pt x="405" y="3180"/>
                    <a:pt x="202" y="2930"/>
                    <a:pt x="179" y="2561"/>
                  </a:cubicBezTo>
                  <a:cubicBezTo>
                    <a:pt x="167" y="2454"/>
                    <a:pt x="131" y="2346"/>
                    <a:pt x="119" y="2251"/>
                  </a:cubicBezTo>
                  <a:cubicBezTo>
                    <a:pt x="0" y="1537"/>
                    <a:pt x="286" y="1013"/>
                    <a:pt x="869" y="620"/>
                  </a:cubicBezTo>
                  <a:cubicBezTo>
                    <a:pt x="1369" y="275"/>
                    <a:pt x="1881" y="1"/>
                    <a:pt x="2417" y="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1"/>
            <p:cNvSpPr/>
            <p:nvPr/>
          </p:nvSpPr>
          <p:spPr>
            <a:xfrm>
              <a:off x="3732900" y="2308150"/>
              <a:ext cx="80375" cy="71175"/>
            </a:xfrm>
            <a:custGeom>
              <a:avLst/>
              <a:gdLst/>
              <a:ahLst/>
              <a:cxnLst/>
              <a:rect l="l" t="t" r="r" b="b"/>
              <a:pathLst>
                <a:path w="3215" h="2847" extrusionOk="0">
                  <a:moveTo>
                    <a:pt x="3203" y="822"/>
                  </a:moveTo>
                  <a:cubicBezTo>
                    <a:pt x="3215" y="1001"/>
                    <a:pt x="3132" y="1144"/>
                    <a:pt x="2905" y="1108"/>
                  </a:cubicBezTo>
                  <a:cubicBezTo>
                    <a:pt x="2715" y="1072"/>
                    <a:pt x="2655" y="1167"/>
                    <a:pt x="2596" y="1334"/>
                  </a:cubicBezTo>
                  <a:cubicBezTo>
                    <a:pt x="2513" y="1572"/>
                    <a:pt x="2310" y="1715"/>
                    <a:pt x="2132" y="1882"/>
                  </a:cubicBezTo>
                  <a:cubicBezTo>
                    <a:pt x="1858" y="2144"/>
                    <a:pt x="1584" y="2406"/>
                    <a:pt x="1298" y="2656"/>
                  </a:cubicBezTo>
                  <a:cubicBezTo>
                    <a:pt x="1084" y="2846"/>
                    <a:pt x="1000" y="2834"/>
                    <a:pt x="834" y="2596"/>
                  </a:cubicBezTo>
                  <a:cubicBezTo>
                    <a:pt x="762" y="2513"/>
                    <a:pt x="715" y="2429"/>
                    <a:pt x="596" y="2394"/>
                  </a:cubicBezTo>
                  <a:cubicBezTo>
                    <a:pt x="215" y="2287"/>
                    <a:pt x="119" y="1977"/>
                    <a:pt x="60" y="1632"/>
                  </a:cubicBezTo>
                  <a:cubicBezTo>
                    <a:pt x="0" y="1263"/>
                    <a:pt x="119" y="989"/>
                    <a:pt x="465" y="810"/>
                  </a:cubicBezTo>
                  <a:cubicBezTo>
                    <a:pt x="715" y="679"/>
                    <a:pt x="893" y="465"/>
                    <a:pt x="1096" y="274"/>
                  </a:cubicBezTo>
                  <a:cubicBezTo>
                    <a:pt x="1381" y="12"/>
                    <a:pt x="1512" y="1"/>
                    <a:pt x="1786" y="274"/>
                  </a:cubicBezTo>
                  <a:cubicBezTo>
                    <a:pt x="1905" y="393"/>
                    <a:pt x="2001" y="465"/>
                    <a:pt x="2167" y="453"/>
                  </a:cubicBezTo>
                  <a:cubicBezTo>
                    <a:pt x="2262" y="453"/>
                    <a:pt x="2358" y="477"/>
                    <a:pt x="2429" y="536"/>
                  </a:cubicBezTo>
                  <a:cubicBezTo>
                    <a:pt x="2560" y="667"/>
                    <a:pt x="2632" y="715"/>
                    <a:pt x="2798" y="536"/>
                  </a:cubicBezTo>
                  <a:cubicBezTo>
                    <a:pt x="2965" y="358"/>
                    <a:pt x="3203" y="536"/>
                    <a:pt x="3203" y="8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1"/>
            <p:cNvSpPr/>
            <p:nvPr/>
          </p:nvSpPr>
          <p:spPr>
            <a:xfrm>
              <a:off x="3690925" y="2273925"/>
              <a:ext cx="69675" cy="60750"/>
            </a:xfrm>
            <a:custGeom>
              <a:avLst/>
              <a:gdLst/>
              <a:ahLst/>
              <a:cxnLst/>
              <a:rect l="l" t="t" r="r" b="b"/>
              <a:pathLst>
                <a:path w="2787" h="2430" extrusionOk="0">
                  <a:moveTo>
                    <a:pt x="2322" y="286"/>
                  </a:moveTo>
                  <a:cubicBezTo>
                    <a:pt x="2084" y="286"/>
                    <a:pt x="1917" y="262"/>
                    <a:pt x="1763" y="286"/>
                  </a:cubicBezTo>
                  <a:cubicBezTo>
                    <a:pt x="1370" y="358"/>
                    <a:pt x="977" y="369"/>
                    <a:pt x="584" y="369"/>
                  </a:cubicBezTo>
                  <a:cubicBezTo>
                    <a:pt x="382" y="358"/>
                    <a:pt x="262" y="405"/>
                    <a:pt x="262" y="631"/>
                  </a:cubicBezTo>
                  <a:cubicBezTo>
                    <a:pt x="274" y="953"/>
                    <a:pt x="274" y="1274"/>
                    <a:pt x="274" y="1596"/>
                  </a:cubicBezTo>
                  <a:cubicBezTo>
                    <a:pt x="274" y="1727"/>
                    <a:pt x="286" y="1870"/>
                    <a:pt x="298" y="2024"/>
                  </a:cubicBezTo>
                  <a:cubicBezTo>
                    <a:pt x="596" y="1989"/>
                    <a:pt x="751" y="1762"/>
                    <a:pt x="953" y="1632"/>
                  </a:cubicBezTo>
                  <a:cubicBezTo>
                    <a:pt x="1036" y="1584"/>
                    <a:pt x="1096" y="1501"/>
                    <a:pt x="1024" y="1405"/>
                  </a:cubicBezTo>
                  <a:cubicBezTo>
                    <a:pt x="941" y="1298"/>
                    <a:pt x="834" y="1262"/>
                    <a:pt x="715" y="1358"/>
                  </a:cubicBezTo>
                  <a:cubicBezTo>
                    <a:pt x="643" y="1405"/>
                    <a:pt x="608" y="1608"/>
                    <a:pt x="489" y="1429"/>
                  </a:cubicBezTo>
                  <a:cubicBezTo>
                    <a:pt x="417" y="1310"/>
                    <a:pt x="512" y="1191"/>
                    <a:pt x="620" y="1131"/>
                  </a:cubicBezTo>
                  <a:cubicBezTo>
                    <a:pt x="798" y="1036"/>
                    <a:pt x="1084" y="1096"/>
                    <a:pt x="1215" y="1251"/>
                  </a:cubicBezTo>
                  <a:cubicBezTo>
                    <a:pt x="1346" y="1405"/>
                    <a:pt x="1334" y="1584"/>
                    <a:pt x="1144" y="1762"/>
                  </a:cubicBezTo>
                  <a:cubicBezTo>
                    <a:pt x="929" y="1965"/>
                    <a:pt x="703" y="2143"/>
                    <a:pt x="465" y="2310"/>
                  </a:cubicBezTo>
                  <a:cubicBezTo>
                    <a:pt x="274" y="2429"/>
                    <a:pt x="191" y="2382"/>
                    <a:pt x="108" y="2155"/>
                  </a:cubicBezTo>
                  <a:cubicBezTo>
                    <a:pt x="36" y="1977"/>
                    <a:pt x="24" y="1798"/>
                    <a:pt x="24" y="1620"/>
                  </a:cubicBezTo>
                  <a:cubicBezTo>
                    <a:pt x="24" y="1239"/>
                    <a:pt x="1" y="858"/>
                    <a:pt x="24" y="477"/>
                  </a:cubicBezTo>
                  <a:cubicBezTo>
                    <a:pt x="36" y="191"/>
                    <a:pt x="120" y="96"/>
                    <a:pt x="382" y="108"/>
                  </a:cubicBezTo>
                  <a:cubicBezTo>
                    <a:pt x="1001" y="143"/>
                    <a:pt x="1620" y="36"/>
                    <a:pt x="2239" y="12"/>
                  </a:cubicBezTo>
                  <a:cubicBezTo>
                    <a:pt x="2346" y="12"/>
                    <a:pt x="2453" y="0"/>
                    <a:pt x="2560" y="24"/>
                  </a:cubicBezTo>
                  <a:cubicBezTo>
                    <a:pt x="2703" y="48"/>
                    <a:pt x="2787" y="143"/>
                    <a:pt x="2691" y="286"/>
                  </a:cubicBezTo>
                  <a:cubicBezTo>
                    <a:pt x="2429" y="631"/>
                    <a:pt x="2096" y="893"/>
                    <a:pt x="1715" y="1084"/>
                  </a:cubicBezTo>
                  <a:cubicBezTo>
                    <a:pt x="1608" y="1143"/>
                    <a:pt x="1477" y="1131"/>
                    <a:pt x="1358" y="1072"/>
                  </a:cubicBezTo>
                  <a:cubicBezTo>
                    <a:pt x="1263" y="1024"/>
                    <a:pt x="1191" y="941"/>
                    <a:pt x="1191" y="822"/>
                  </a:cubicBezTo>
                  <a:cubicBezTo>
                    <a:pt x="1203" y="679"/>
                    <a:pt x="1274" y="596"/>
                    <a:pt x="1405" y="560"/>
                  </a:cubicBezTo>
                  <a:cubicBezTo>
                    <a:pt x="1489" y="536"/>
                    <a:pt x="1596" y="560"/>
                    <a:pt x="1572" y="655"/>
                  </a:cubicBezTo>
                  <a:cubicBezTo>
                    <a:pt x="1501" y="953"/>
                    <a:pt x="1667" y="834"/>
                    <a:pt x="1775" y="762"/>
                  </a:cubicBezTo>
                  <a:cubicBezTo>
                    <a:pt x="1953" y="655"/>
                    <a:pt x="2132" y="536"/>
                    <a:pt x="2322" y="2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1"/>
            <p:cNvSpPr/>
            <p:nvPr/>
          </p:nvSpPr>
          <p:spPr>
            <a:xfrm>
              <a:off x="4140675" y="2278100"/>
              <a:ext cx="78325" cy="59250"/>
            </a:xfrm>
            <a:custGeom>
              <a:avLst/>
              <a:gdLst/>
              <a:ahLst/>
              <a:cxnLst/>
              <a:rect l="l" t="t" r="r" b="b"/>
              <a:pathLst>
                <a:path w="3133" h="2370" extrusionOk="0">
                  <a:moveTo>
                    <a:pt x="465" y="393"/>
                  </a:moveTo>
                  <a:cubicBezTo>
                    <a:pt x="822" y="655"/>
                    <a:pt x="1072" y="857"/>
                    <a:pt x="1358" y="1036"/>
                  </a:cubicBezTo>
                  <a:cubicBezTo>
                    <a:pt x="1572" y="1179"/>
                    <a:pt x="1739" y="1072"/>
                    <a:pt x="1751" y="822"/>
                  </a:cubicBezTo>
                  <a:cubicBezTo>
                    <a:pt x="1763" y="667"/>
                    <a:pt x="1751" y="512"/>
                    <a:pt x="1525" y="655"/>
                  </a:cubicBezTo>
                  <a:cubicBezTo>
                    <a:pt x="1477" y="691"/>
                    <a:pt x="1406" y="703"/>
                    <a:pt x="1394" y="619"/>
                  </a:cubicBezTo>
                  <a:cubicBezTo>
                    <a:pt x="1382" y="583"/>
                    <a:pt x="1406" y="536"/>
                    <a:pt x="1430" y="500"/>
                  </a:cubicBezTo>
                  <a:cubicBezTo>
                    <a:pt x="1572" y="333"/>
                    <a:pt x="1763" y="333"/>
                    <a:pt x="1882" y="512"/>
                  </a:cubicBezTo>
                  <a:cubicBezTo>
                    <a:pt x="1977" y="655"/>
                    <a:pt x="1965" y="988"/>
                    <a:pt x="1846" y="1119"/>
                  </a:cubicBezTo>
                  <a:cubicBezTo>
                    <a:pt x="1703" y="1286"/>
                    <a:pt x="1501" y="1369"/>
                    <a:pt x="1322" y="1262"/>
                  </a:cubicBezTo>
                  <a:cubicBezTo>
                    <a:pt x="894" y="1036"/>
                    <a:pt x="489" y="762"/>
                    <a:pt x="84" y="488"/>
                  </a:cubicBezTo>
                  <a:cubicBezTo>
                    <a:pt x="13" y="452"/>
                    <a:pt x="1" y="369"/>
                    <a:pt x="25" y="286"/>
                  </a:cubicBezTo>
                  <a:cubicBezTo>
                    <a:pt x="60" y="202"/>
                    <a:pt x="144" y="202"/>
                    <a:pt x="215" y="202"/>
                  </a:cubicBezTo>
                  <a:cubicBezTo>
                    <a:pt x="477" y="191"/>
                    <a:pt x="739" y="179"/>
                    <a:pt x="989" y="155"/>
                  </a:cubicBezTo>
                  <a:cubicBezTo>
                    <a:pt x="1525" y="83"/>
                    <a:pt x="2049" y="48"/>
                    <a:pt x="2585" y="12"/>
                  </a:cubicBezTo>
                  <a:cubicBezTo>
                    <a:pt x="2954" y="0"/>
                    <a:pt x="2977" y="36"/>
                    <a:pt x="3001" y="381"/>
                  </a:cubicBezTo>
                  <a:cubicBezTo>
                    <a:pt x="3025" y="905"/>
                    <a:pt x="3073" y="1417"/>
                    <a:pt x="3096" y="1929"/>
                  </a:cubicBezTo>
                  <a:cubicBezTo>
                    <a:pt x="3096" y="2048"/>
                    <a:pt x="3132" y="2191"/>
                    <a:pt x="3013" y="2262"/>
                  </a:cubicBezTo>
                  <a:cubicBezTo>
                    <a:pt x="2870" y="2369"/>
                    <a:pt x="2751" y="2250"/>
                    <a:pt x="2644" y="2179"/>
                  </a:cubicBezTo>
                  <a:cubicBezTo>
                    <a:pt x="2394" y="2012"/>
                    <a:pt x="2120" y="1869"/>
                    <a:pt x="1989" y="1572"/>
                  </a:cubicBezTo>
                  <a:cubicBezTo>
                    <a:pt x="1918" y="1405"/>
                    <a:pt x="1942" y="1262"/>
                    <a:pt x="2073" y="1167"/>
                  </a:cubicBezTo>
                  <a:cubicBezTo>
                    <a:pt x="2215" y="1072"/>
                    <a:pt x="2370" y="1095"/>
                    <a:pt x="2489" y="1214"/>
                  </a:cubicBezTo>
                  <a:cubicBezTo>
                    <a:pt x="2549" y="1274"/>
                    <a:pt x="2596" y="1345"/>
                    <a:pt x="2549" y="1417"/>
                  </a:cubicBezTo>
                  <a:cubicBezTo>
                    <a:pt x="2477" y="1512"/>
                    <a:pt x="2418" y="1429"/>
                    <a:pt x="2358" y="1393"/>
                  </a:cubicBezTo>
                  <a:cubicBezTo>
                    <a:pt x="2323" y="1369"/>
                    <a:pt x="2287" y="1357"/>
                    <a:pt x="2204" y="1310"/>
                  </a:cubicBezTo>
                  <a:cubicBezTo>
                    <a:pt x="2239" y="1715"/>
                    <a:pt x="2573" y="1774"/>
                    <a:pt x="2799" y="2036"/>
                  </a:cubicBezTo>
                  <a:cubicBezTo>
                    <a:pt x="2882" y="1417"/>
                    <a:pt x="2739" y="893"/>
                    <a:pt x="2739" y="369"/>
                  </a:cubicBezTo>
                  <a:cubicBezTo>
                    <a:pt x="2739" y="191"/>
                    <a:pt x="2596" y="202"/>
                    <a:pt x="2477" y="214"/>
                  </a:cubicBezTo>
                  <a:cubicBezTo>
                    <a:pt x="2156" y="238"/>
                    <a:pt x="1846" y="274"/>
                    <a:pt x="1525" y="322"/>
                  </a:cubicBezTo>
                  <a:cubicBezTo>
                    <a:pt x="1215" y="369"/>
                    <a:pt x="894" y="393"/>
                    <a:pt x="465" y="39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1"/>
            <p:cNvSpPr/>
            <p:nvPr/>
          </p:nvSpPr>
          <p:spPr>
            <a:xfrm>
              <a:off x="3669500" y="2358750"/>
              <a:ext cx="71450" cy="71475"/>
            </a:xfrm>
            <a:custGeom>
              <a:avLst/>
              <a:gdLst/>
              <a:ahLst/>
              <a:cxnLst/>
              <a:rect l="l" t="t" r="r" b="b"/>
              <a:pathLst>
                <a:path w="2858" h="2859" extrusionOk="0">
                  <a:moveTo>
                    <a:pt x="2846" y="1156"/>
                  </a:moveTo>
                  <a:cubicBezTo>
                    <a:pt x="2858" y="1763"/>
                    <a:pt x="2322" y="2584"/>
                    <a:pt x="1846" y="2775"/>
                  </a:cubicBezTo>
                  <a:cubicBezTo>
                    <a:pt x="1620" y="2858"/>
                    <a:pt x="1393" y="2834"/>
                    <a:pt x="1191" y="2691"/>
                  </a:cubicBezTo>
                  <a:cubicBezTo>
                    <a:pt x="965" y="2525"/>
                    <a:pt x="738" y="2489"/>
                    <a:pt x="477" y="2596"/>
                  </a:cubicBezTo>
                  <a:cubicBezTo>
                    <a:pt x="346" y="2644"/>
                    <a:pt x="191" y="2691"/>
                    <a:pt x="96" y="2560"/>
                  </a:cubicBezTo>
                  <a:cubicBezTo>
                    <a:pt x="0" y="2429"/>
                    <a:pt x="24" y="2275"/>
                    <a:pt x="131" y="2144"/>
                  </a:cubicBezTo>
                  <a:cubicBezTo>
                    <a:pt x="381" y="1846"/>
                    <a:pt x="512" y="1489"/>
                    <a:pt x="762" y="1191"/>
                  </a:cubicBezTo>
                  <a:cubicBezTo>
                    <a:pt x="905" y="1025"/>
                    <a:pt x="1060" y="882"/>
                    <a:pt x="1262" y="751"/>
                  </a:cubicBezTo>
                  <a:cubicBezTo>
                    <a:pt x="1429" y="644"/>
                    <a:pt x="1441" y="358"/>
                    <a:pt x="1620" y="203"/>
                  </a:cubicBezTo>
                  <a:cubicBezTo>
                    <a:pt x="1834" y="13"/>
                    <a:pt x="1870" y="1"/>
                    <a:pt x="2001" y="263"/>
                  </a:cubicBezTo>
                  <a:cubicBezTo>
                    <a:pt x="2096" y="441"/>
                    <a:pt x="2286" y="477"/>
                    <a:pt x="2429" y="584"/>
                  </a:cubicBezTo>
                  <a:cubicBezTo>
                    <a:pt x="2643" y="763"/>
                    <a:pt x="2858" y="917"/>
                    <a:pt x="2846" y="11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1"/>
            <p:cNvSpPr/>
            <p:nvPr/>
          </p:nvSpPr>
          <p:spPr>
            <a:xfrm>
              <a:off x="4168375" y="2364400"/>
              <a:ext cx="65500" cy="73550"/>
            </a:xfrm>
            <a:custGeom>
              <a:avLst/>
              <a:gdLst/>
              <a:ahLst/>
              <a:cxnLst/>
              <a:rect l="l" t="t" r="r" b="b"/>
              <a:pathLst>
                <a:path w="2620" h="2942" extrusionOk="0">
                  <a:moveTo>
                    <a:pt x="2096" y="2025"/>
                  </a:moveTo>
                  <a:cubicBezTo>
                    <a:pt x="1834" y="1989"/>
                    <a:pt x="1727" y="2132"/>
                    <a:pt x="1810" y="2394"/>
                  </a:cubicBezTo>
                  <a:cubicBezTo>
                    <a:pt x="1881" y="2632"/>
                    <a:pt x="1667" y="2704"/>
                    <a:pt x="1536" y="2811"/>
                  </a:cubicBezTo>
                  <a:cubicBezTo>
                    <a:pt x="1405" y="2930"/>
                    <a:pt x="1262" y="2942"/>
                    <a:pt x="1143" y="2787"/>
                  </a:cubicBezTo>
                  <a:cubicBezTo>
                    <a:pt x="1072" y="2668"/>
                    <a:pt x="976" y="2561"/>
                    <a:pt x="917" y="2442"/>
                  </a:cubicBezTo>
                  <a:cubicBezTo>
                    <a:pt x="715" y="2025"/>
                    <a:pt x="476" y="1620"/>
                    <a:pt x="191" y="1251"/>
                  </a:cubicBezTo>
                  <a:cubicBezTo>
                    <a:pt x="0" y="1001"/>
                    <a:pt x="12" y="977"/>
                    <a:pt x="298" y="822"/>
                  </a:cubicBezTo>
                  <a:cubicBezTo>
                    <a:pt x="524" y="703"/>
                    <a:pt x="715" y="549"/>
                    <a:pt x="893" y="358"/>
                  </a:cubicBezTo>
                  <a:cubicBezTo>
                    <a:pt x="1238" y="1"/>
                    <a:pt x="1310" y="13"/>
                    <a:pt x="1643" y="406"/>
                  </a:cubicBezTo>
                  <a:cubicBezTo>
                    <a:pt x="1869" y="668"/>
                    <a:pt x="2096" y="930"/>
                    <a:pt x="2310" y="1203"/>
                  </a:cubicBezTo>
                  <a:cubicBezTo>
                    <a:pt x="2393" y="1299"/>
                    <a:pt x="2477" y="1430"/>
                    <a:pt x="2512" y="1549"/>
                  </a:cubicBezTo>
                  <a:cubicBezTo>
                    <a:pt x="2620" y="1858"/>
                    <a:pt x="2429" y="2061"/>
                    <a:pt x="2096" y="20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1"/>
            <p:cNvSpPr/>
            <p:nvPr/>
          </p:nvSpPr>
          <p:spPr>
            <a:xfrm>
              <a:off x="3813850" y="2679025"/>
              <a:ext cx="52425" cy="60450"/>
            </a:xfrm>
            <a:custGeom>
              <a:avLst/>
              <a:gdLst/>
              <a:ahLst/>
              <a:cxnLst/>
              <a:rect l="l" t="t" r="r" b="b"/>
              <a:pathLst>
                <a:path w="2097" h="2418" extrusionOk="0">
                  <a:moveTo>
                    <a:pt x="1144" y="60"/>
                  </a:moveTo>
                  <a:cubicBezTo>
                    <a:pt x="1382" y="72"/>
                    <a:pt x="1572" y="36"/>
                    <a:pt x="1751" y="96"/>
                  </a:cubicBezTo>
                  <a:cubicBezTo>
                    <a:pt x="1942" y="156"/>
                    <a:pt x="2084" y="251"/>
                    <a:pt x="2013" y="489"/>
                  </a:cubicBezTo>
                  <a:cubicBezTo>
                    <a:pt x="1989" y="560"/>
                    <a:pt x="1989" y="644"/>
                    <a:pt x="1977" y="715"/>
                  </a:cubicBezTo>
                  <a:cubicBezTo>
                    <a:pt x="1918" y="989"/>
                    <a:pt x="1822" y="1037"/>
                    <a:pt x="1572" y="906"/>
                  </a:cubicBezTo>
                  <a:cubicBezTo>
                    <a:pt x="1453" y="846"/>
                    <a:pt x="1346" y="715"/>
                    <a:pt x="1215" y="858"/>
                  </a:cubicBezTo>
                  <a:cubicBezTo>
                    <a:pt x="1120" y="941"/>
                    <a:pt x="1156" y="1299"/>
                    <a:pt x="1251" y="1406"/>
                  </a:cubicBezTo>
                  <a:cubicBezTo>
                    <a:pt x="1322" y="1477"/>
                    <a:pt x="1394" y="1465"/>
                    <a:pt x="1453" y="1418"/>
                  </a:cubicBezTo>
                  <a:cubicBezTo>
                    <a:pt x="1537" y="1358"/>
                    <a:pt x="1596" y="1287"/>
                    <a:pt x="1680" y="1251"/>
                  </a:cubicBezTo>
                  <a:cubicBezTo>
                    <a:pt x="1834" y="1203"/>
                    <a:pt x="2001" y="1227"/>
                    <a:pt x="2049" y="1406"/>
                  </a:cubicBezTo>
                  <a:cubicBezTo>
                    <a:pt x="2096" y="1632"/>
                    <a:pt x="2084" y="1870"/>
                    <a:pt x="1894" y="2049"/>
                  </a:cubicBezTo>
                  <a:cubicBezTo>
                    <a:pt x="1489" y="2418"/>
                    <a:pt x="418" y="2394"/>
                    <a:pt x="132" y="1870"/>
                  </a:cubicBezTo>
                  <a:cubicBezTo>
                    <a:pt x="96" y="1787"/>
                    <a:pt x="25" y="1715"/>
                    <a:pt x="25" y="1620"/>
                  </a:cubicBezTo>
                  <a:cubicBezTo>
                    <a:pt x="1" y="1203"/>
                    <a:pt x="48" y="798"/>
                    <a:pt x="263" y="441"/>
                  </a:cubicBezTo>
                  <a:cubicBezTo>
                    <a:pt x="418" y="167"/>
                    <a:pt x="644" y="1"/>
                    <a:pt x="977" y="60"/>
                  </a:cubicBezTo>
                  <a:cubicBezTo>
                    <a:pt x="1049" y="72"/>
                    <a:pt x="1132" y="60"/>
                    <a:pt x="1144" y="6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1"/>
            <p:cNvSpPr/>
            <p:nvPr/>
          </p:nvSpPr>
          <p:spPr>
            <a:xfrm>
              <a:off x="3680500" y="2437925"/>
              <a:ext cx="41400" cy="97375"/>
            </a:xfrm>
            <a:custGeom>
              <a:avLst/>
              <a:gdLst/>
              <a:ahLst/>
              <a:cxnLst/>
              <a:rect l="l" t="t" r="r" b="b"/>
              <a:pathLst>
                <a:path w="1656" h="3895" extrusionOk="0">
                  <a:moveTo>
                    <a:pt x="13" y="3894"/>
                  </a:moveTo>
                  <a:cubicBezTo>
                    <a:pt x="1" y="2691"/>
                    <a:pt x="870" y="584"/>
                    <a:pt x="1656" y="1"/>
                  </a:cubicBezTo>
                  <a:cubicBezTo>
                    <a:pt x="1334" y="608"/>
                    <a:pt x="1001" y="1203"/>
                    <a:pt x="691" y="1822"/>
                  </a:cubicBezTo>
                  <a:cubicBezTo>
                    <a:pt x="382" y="2441"/>
                    <a:pt x="418" y="3180"/>
                    <a:pt x="13" y="3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1"/>
            <p:cNvSpPr/>
            <p:nvPr/>
          </p:nvSpPr>
          <p:spPr>
            <a:xfrm>
              <a:off x="3670675" y="2440025"/>
              <a:ext cx="26225" cy="28300"/>
            </a:xfrm>
            <a:custGeom>
              <a:avLst/>
              <a:gdLst/>
              <a:ahLst/>
              <a:cxnLst/>
              <a:rect l="l" t="t" r="r" b="b"/>
              <a:pathLst>
                <a:path w="1049" h="1132" extrusionOk="0">
                  <a:moveTo>
                    <a:pt x="1037" y="572"/>
                  </a:moveTo>
                  <a:cubicBezTo>
                    <a:pt x="1037" y="905"/>
                    <a:pt x="811" y="1131"/>
                    <a:pt x="513" y="1107"/>
                  </a:cubicBezTo>
                  <a:cubicBezTo>
                    <a:pt x="203" y="1095"/>
                    <a:pt x="1" y="869"/>
                    <a:pt x="1" y="536"/>
                  </a:cubicBezTo>
                  <a:cubicBezTo>
                    <a:pt x="1" y="226"/>
                    <a:pt x="227" y="0"/>
                    <a:pt x="549" y="12"/>
                  </a:cubicBezTo>
                  <a:cubicBezTo>
                    <a:pt x="906" y="24"/>
                    <a:pt x="1049" y="191"/>
                    <a:pt x="1037" y="5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1"/>
            <p:cNvSpPr/>
            <p:nvPr/>
          </p:nvSpPr>
          <p:spPr>
            <a:xfrm>
              <a:off x="4215700" y="2445075"/>
              <a:ext cx="21750" cy="22050"/>
            </a:xfrm>
            <a:custGeom>
              <a:avLst/>
              <a:gdLst/>
              <a:ahLst/>
              <a:cxnLst/>
              <a:rect l="l" t="t" r="r" b="b"/>
              <a:pathLst>
                <a:path w="870" h="882" extrusionOk="0">
                  <a:moveTo>
                    <a:pt x="12" y="453"/>
                  </a:moveTo>
                  <a:cubicBezTo>
                    <a:pt x="12" y="179"/>
                    <a:pt x="203" y="0"/>
                    <a:pt x="476" y="12"/>
                  </a:cubicBezTo>
                  <a:cubicBezTo>
                    <a:pt x="715" y="24"/>
                    <a:pt x="869" y="191"/>
                    <a:pt x="857" y="441"/>
                  </a:cubicBezTo>
                  <a:cubicBezTo>
                    <a:pt x="834" y="691"/>
                    <a:pt x="631" y="881"/>
                    <a:pt x="369" y="881"/>
                  </a:cubicBezTo>
                  <a:cubicBezTo>
                    <a:pt x="131" y="870"/>
                    <a:pt x="0" y="715"/>
                    <a:pt x="12" y="4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1"/>
            <p:cNvSpPr/>
            <p:nvPr/>
          </p:nvSpPr>
          <p:spPr>
            <a:xfrm>
              <a:off x="4201700" y="2598950"/>
              <a:ext cx="13125" cy="19075"/>
            </a:xfrm>
            <a:custGeom>
              <a:avLst/>
              <a:gdLst/>
              <a:ahLst/>
              <a:cxnLst/>
              <a:rect l="l" t="t" r="r" b="b"/>
              <a:pathLst>
                <a:path w="525" h="763" extrusionOk="0">
                  <a:moveTo>
                    <a:pt x="394" y="1"/>
                  </a:moveTo>
                  <a:cubicBezTo>
                    <a:pt x="346" y="215"/>
                    <a:pt x="203" y="418"/>
                    <a:pt x="429" y="596"/>
                  </a:cubicBezTo>
                  <a:cubicBezTo>
                    <a:pt x="525" y="668"/>
                    <a:pt x="405" y="763"/>
                    <a:pt x="310" y="751"/>
                  </a:cubicBezTo>
                  <a:cubicBezTo>
                    <a:pt x="132" y="751"/>
                    <a:pt x="1" y="561"/>
                    <a:pt x="48" y="370"/>
                  </a:cubicBezTo>
                  <a:cubicBezTo>
                    <a:pt x="72" y="251"/>
                    <a:pt x="132" y="191"/>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1"/>
            <p:cNvSpPr/>
            <p:nvPr/>
          </p:nvSpPr>
          <p:spPr>
            <a:xfrm>
              <a:off x="3698675" y="2602225"/>
              <a:ext cx="9825" cy="22050"/>
            </a:xfrm>
            <a:custGeom>
              <a:avLst/>
              <a:gdLst/>
              <a:ahLst/>
              <a:cxnLst/>
              <a:rect l="l" t="t" r="r" b="b"/>
              <a:pathLst>
                <a:path w="393" h="882" extrusionOk="0">
                  <a:moveTo>
                    <a:pt x="36" y="1"/>
                  </a:moveTo>
                  <a:cubicBezTo>
                    <a:pt x="286" y="156"/>
                    <a:pt x="393" y="394"/>
                    <a:pt x="322" y="680"/>
                  </a:cubicBezTo>
                  <a:cubicBezTo>
                    <a:pt x="298" y="811"/>
                    <a:pt x="202" y="882"/>
                    <a:pt x="0" y="799"/>
                  </a:cubicBezTo>
                  <a:cubicBezTo>
                    <a:pt x="274" y="549"/>
                    <a:pt x="107" y="287"/>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1"/>
            <p:cNvSpPr/>
            <p:nvPr/>
          </p:nvSpPr>
          <p:spPr>
            <a:xfrm>
              <a:off x="3677225" y="2541800"/>
              <a:ext cx="6575" cy="7475"/>
            </a:xfrm>
            <a:custGeom>
              <a:avLst/>
              <a:gdLst/>
              <a:ahLst/>
              <a:cxnLst/>
              <a:rect l="l" t="t" r="r" b="b"/>
              <a:pathLst>
                <a:path w="263" h="299" extrusionOk="0">
                  <a:moveTo>
                    <a:pt x="120" y="1"/>
                  </a:moveTo>
                  <a:cubicBezTo>
                    <a:pt x="203" y="25"/>
                    <a:pt x="263" y="72"/>
                    <a:pt x="263" y="156"/>
                  </a:cubicBezTo>
                  <a:cubicBezTo>
                    <a:pt x="251" y="239"/>
                    <a:pt x="203" y="299"/>
                    <a:pt x="120" y="299"/>
                  </a:cubicBezTo>
                  <a:cubicBezTo>
                    <a:pt x="37" y="299"/>
                    <a:pt x="13" y="227"/>
                    <a:pt x="13" y="168"/>
                  </a:cubicBezTo>
                  <a:cubicBezTo>
                    <a:pt x="1" y="84"/>
                    <a:pt x="37" y="25"/>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1"/>
            <p:cNvSpPr/>
            <p:nvPr/>
          </p:nvSpPr>
          <p:spPr>
            <a:xfrm>
              <a:off x="4104075" y="2723675"/>
              <a:ext cx="7475" cy="7775"/>
            </a:xfrm>
            <a:custGeom>
              <a:avLst/>
              <a:gdLst/>
              <a:ahLst/>
              <a:cxnLst/>
              <a:rect l="l" t="t" r="r" b="b"/>
              <a:pathLst>
                <a:path w="299" h="311" extrusionOk="0">
                  <a:moveTo>
                    <a:pt x="298" y="144"/>
                  </a:moveTo>
                  <a:cubicBezTo>
                    <a:pt x="298" y="251"/>
                    <a:pt x="227" y="310"/>
                    <a:pt x="155" y="310"/>
                  </a:cubicBezTo>
                  <a:cubicBezTo>
                    <a:pt x="60" y="298"/>
                    <a:pt x="0" y="227"/>
                    <a:pt x="12" y="120"/>
                  </a:cubicBezTo>
                  <a:cubicBezTo>
                    <a:pt x="24" y="48"/>
                    <a:pt x="84" y="1"/>
                    <a:pt x="167" y="13"/>
                  </a:cubicBezTo>
                  <a:cubicBezTo>
                    <a:pt x="262" y="24"/>
                    <a:pt x="298" y="84"/>
                    <a:pt x="298" y="144"/>
                  </a:cubicBezTo>
                  <a:close/>
                </a:path>
              </a:pathLst>
            </a:custGeom>
            <a:solidFill>
              <a:srgbClr val="C05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1"/>
            <p:cNvSpPr/>
            <p:nvPr/>
          </p:nvSpPr>
          <p:spPr>
            <a:xfrm>
              <a:off x="3671875" y="2636475"/>
              <a:ext cx="7475" cy="6850"/>
            </a:xfrm>
            <a:custGeom>
              <a:avLst/>
              <a:gdLst/>
              <a:ahLst/>
              <a:cxnLst/>
              <a:rect l="l" t="t" r="r" b="b"/>
              <a:pathLst>
                <a:path w="299" h="274" extrusionOk="0">
                  <a:moveTo>
                    <a:pt x="155" y="274"/>
                  </a:moveTo>
                  <a:cubicBezTo>
                    <a:pt x="60" y="262"/>
                    <a:pt x="12" y="238"/>
                    <a:pt x="1" y="167"/>
                  </a:cubicBezTo>
                  <a:cubicBezTo>
                    <a:pt x="1" y="48"/>
                    <a:pt x="72" y="12"/>
                    <a:pt x="179" y="0"/>
                  </a:cubicBezTo>
                  <a:cubicBezTo>
                    <a:pt x="239" y="0"/>
                    <a:pt x="298" y="24"/>
                    <a:pt x="298" y="107"/>
                  </a:cubicBezTo>
                  <a:cubicBezTo>
                    <a:pt x="298" y="214"/>
                    <a:pt x="215" y="238"/>
                    <a:pt x="155" y="2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1"/>
            <p:cNvSpPr/>
            <p:nvPr/>
          </p:nvSpPr>
          <p:spPr>
            <a:xfrm>
              <a:off x="3806125" y="2256350"/>
              <a:ext cx="8350" cy="6875"/>
            </a:xfrm>
            <a:custGeom>
              <a:avLst/>
              <a:gdLst/>
              <a:ahLst/>
              <a:cxnLst/>
              <a:rect l="l" t="t" r="r" b="b"/>
              <a:pathLst>
                <a:path w="334" h="275" extrusionOk="0">
                  <a:moveTo>
                    <a:pt x="12" y="120"/>
                  </a:moveTo>
                  <a:cubicBezTo>
                    <a:pt x="36" y="37"/>
                    <a:pt x="95" y="1"/>
                    <a:pt x="179" y="37"/>
                  </a:cubicBezTo>
                  <a:cubicBezTo>
                    <a:pt x="250" y="60"/>
                    <a:pt x="334" y="108"/>
                    <a:pt x="298" y="191"/>
                  </a:cubicBezTo>
                  <a:cubicBezTo>
                    <a:pt x="274" y="251"/>
                    <a:pt x="203" y="275"/>
                    <a:pt x="143" y="263"/>
                  </a:cubicBezTo>
                  <a:cubicBezTo>
                    <a:pt x="60" y="251"/>
                    <a:pt x="0" y="215"/>
                    <a:pt x="12" y="1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1"/>
            <p:cNvSpPr/>
            <p:nvPr/>
          </p:nvSpPr>
          <p:spPr>
            <a:xfrm>
              <a:off x="4226100" y="2351600"/>
              <a:ext cx="6275" cy="6575"/>
            </a:xfrm>
            <a:custGeom>
              <a:avLst/>
              <a:gdLst/>
              <a:ahLst/>
              <a:cxnLst/>
              <a:rect l="l" t="t" r="r" b="b"/>
              <a:pathLst>
                <a:path w="251" h="263" extrusionOk="0">
                  <a:moveTo>
                    <a:pt x="239" y="156"/>
                  </a:moveTo>
                  <a:cubicBezTo>
                    <a:pt x="239" y="227"/>
                    <a:pt x="191" y="263"/>
                    <a:pt x="120" y="251"/>
                  </a:cubicBezTo>
                  <a:cubicBezTo>
                    <a:pt x="49" y="251"/>
                    <a:pt x="1" y="191"/>
                    <a:pt x="1" y="108"/>
                  </a:cubicBezTo>
                  <a:cubicBezTo>
                    <a:pt x="13" y="25"/>
                    <a:pt x="72" y="1"/>
                    <a:pt x="120" y="1"/>
                  </a:cubicBezTo>
                  <a:cubicBezTo>
                    <a:pt x="203" y="13"/>
                    <a:pt x="251" y="60"/>
                    <a:pt x="239" y="1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1"/>
            <p:cNvSpPr/>
            <p:nvPr/>
          </p:nvSpPr>
          <p:spPr>
            <a:xfrm>
              <a:off x="3780525" y="2272125"/>
              <a:ext cx="6275" cy="6575"/>
            </a:xfrm>
            <a:custGeom>
              <a:avLst/>
              <a:gdLst/>
              <a:ahLst/>
              <a:cxnLst/>
              <a:rect l="l" t="t" r="r" b="b"/>
              <a:pathLst>
                <a:path w="251" h="263" extrusionOk="0">
                  <a:moveTo>
                    <a:pt x="250" y="132"/>
                  </a:moveTo>
                  <a:cubicBezTo>
                    <a:pt x="250" y="215"/>
                    <a:pt x="215" y="263"/>
                    <a:pt x="143" y="263"/>
                  </a:cubicBezTo>
                  <a:cubicBezTo>
                    <a:pt x="84" y="263"/>
                    <a:pt x="36" y="227"/>
                    <a:pt x="12" y="168"/>
                  </a:cubicBezTo>
                  <a:cubicBezTo>
                    <a:pt x="0" y="96"/>
                    <a:pt x="12" y="37"/>
                    <a:pt x="84" y="25"/>
                  </a:cubicBezTo>
                  <a:cubicBezTo>
                    <a:pt x="179" y="1"/>
                    <a:pt x="215" y="72"/>
                    <a:pt x="250" y="1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1"/>
            <p:cNvSpPr/>
            <p:nvPr/>
          </p:nvSpPr>
          <p:spPr>
            <a:xfrm>
              <a:off x="4229975" y="2266175"/>
              <a:ext cx="6575" cy="5675"/>
            </a:xfrm>
            <a:custGeom>
              <a:avLst/>
              <a:gdLst/>
              <a:ahLst/>
              <a:cxnLst/>
              <a:rect l="l" t="t" r="r" b="b"/>
              <a:pathLst>
                <a:path w="263" h="227" extrusionOk="0">
                  <a:moveTo>
                    <a:pt x="263" y="108"/>
                  </a:moveTo>
                  <a:cubicBezTo>
                    <a:pt x="263" y="179"/>
                    <a:pt x="227" y="215"/>
                    <a:pt x="167" y="227"/>
                  </a:cubicBezTo>
                  <a:cubicBezTo>
                    <a:pt x="108" y="227"/>
                    <a:pt x="48" y="215"/>
                    <a:pt x="25" y="144"/>
                  </a:cubicBezTo>
                  <a:cubicBezTo>
                    <a:pt x="1" y="60"/>
                    <a:pt x="72" y="13"/>
                    <a:pt x="144" y="1"/>
                  </a:cubicBezTo>
                  <a:cubicBezTo>
                    <a:pt x="203" y="1"/>
                    <a:pt x="251" y="48"/>
                    <a:pt x="263" y="1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1"/>
            <p:cNvSpPr/>
            <p:nvPr/>
          </p:nvSpPr>
          <p:spPr>
            <a:xfrm>
              <a:off x="3695975" y="2317675"/>
              <a:ext cx="523325" cy="353950"/>
            </a:xfrm>
            <a:custGeom>
              <a:avLst/>
              <a:gdLst/>
              <a:ahLst/>
              <a:cxnLst/>
              <a:rect l="l" t="t" r="r" b="b"/>
              <a:pathLst>
                <a:path w="20933" h="14158" extrusionOk="0">
                  <a:moveTo>
                    <a:pt x="1132" y="12407"/>
                  </a:moveTo>
                  <a:cubicBezTo>
                    <a:pt x="1334" y="11692"/>
                    <a:pt x="1061" y="11181"/>
                    <a:pt x="430" y="10811"/>
                  </a:cubicBezTo>
                  <a:cubicBezTo>
                    <a:pt x="394" y="10692"/>
                    <a:pt x="525" y="10645"/>
                    <a:pt x="549" y="10549"/>
                  </a:cubicBezTo>
                  <a:cubicBezTo>
                    <a:pt x="632" y="10228"/>
                    <a:pt x="584" y="10002"/>
                    <a:pt x="263" y="9799"/>
                  </a:cubicBezTo>
                  <a:cubicBezTo>
                    <a:pt x="13" y="9657"/>
                    <a:pt x="1" y="9478"/>
                    <a:pt x="37" y="9240"/>
                  </a:cubicBezTo>
                  <a:cubicBezTo>
                    <a:pt x="168" y="8561"/>
                    <a:pt x="346" y="7906"/>
                    <a:pt x="561" y="7251"/>
                  </a:cubicBezTo>
                  <a:cubicBezTo>
                    <a:pt x="906" y="6228"/>
                    <a:pt x="1299" y="5227"/>
                    <a:pt x="1954" y="4358"/>
                  </a:cubicBezTo>
                  <a:cubicBezTo>
                    <a:pt x="2466" y="3680"/>
                    <a:pt x="3013" y="3060"/>
                    <a:pt x="3704" y="2572"/>
                  </a:cubicBezTo>
                  <a:cubicBezTo>
                    <a:pt x="4573" y="1953"/>
                    <a:pt x="5466" y="1370"/>
                    <a:pt x="6442" y="941"/>
                  </a:cubicBezTo>
                  <a:cubicBezTo>
                    <a:pt x="7299" y="572"/>
                    <a:pt x="8204" y="298"/>
                    <a:pt x="9145" y="167"/>
                  </a:cubicBezTo>
                  <a:cubicBezTo>
                    <a:pt x="10395" y="12"/>
                    <a:pt x="11633" y="1"/>
                    <a:pt x="12872" y="191"/>
                  </a:cubicBezTo>
                  <a:cubicBezTo>
                    <a:pt x="13276" y="251"/>
                    <a:pt x="13669" y="393"/>
                    <a:pt x="14050" y="548"/>
                  </a:cubicBezTo>
                  <a:cubicBezTo>
                    <a:pt x="15348" y="1108"/>
                    <a:pt x="16622" y="1703"/>
                    <a:pt x="17741" y="2584"/>
                  </a:cubicBezTo>
                  <a:cubicBezTo>
                    <a:pt x="18622" y="3287"/>
                    <a:pt x="19301" y="4120"/>
                    <a:pt x="19753" y="5144"/>
                  </a:cubicBezTo>
                  <a:cubicBezTo>
                    <a:pt x="19944" y="5573"/>
                    <a:pt x="20146" y="6001"/>
                    <a:pt x="20337" y="6430"/>
                  </a:cubicBezTo>
                  <a:cubicBezTo>
                    <a:pt x="20706" y="7251"/>
                    <a:pt x="20849" y="8121"/>
                    <a:pt x="20908" y="9002"/>
                  </a:cubicBezTo>
                  <a:cubicBezTo>
                    <a:pt x="20920" y="9204"/>
                    <a:pt x="20932" y="9359"/>
                    <a:pt x="20670" y="9466"/>
                  </a:cubicBezTo>
                  <a:cubicBezTo>
                    <a:pt x="20420" y="9561"/>
                    <a:pt x="20384" y="9835"/>
                    <a:pt x="20527" y="10133"/>
                  </a:cubicBezTo>
                  <a:cubicBezTo>
                    <a:pt x="20670" y="10442"/>
                    <a:pt x="20658" y="10419"/>
                    <a:pt x="20384" y="10585"/>
                  </a:cubicBezTo>
                  <a:cubicBezTo>
                    <a:pt x="19932" y="10859"/>
                    <a:pt x="19634" y="11252"/>
                    <a:pt x="19611" y="11800"/>
                  </a:cubicBezTo>
                  <a:cubicBezTo>
                    <a:pt x="19611" y="12014"/>
                    <a:pt x="19539" y="12109"/>
                    <a:pt x="19325" y="12097"/>
                  </a:cubicBezTo>
                  <a:cubicBezTo>
                    <a:pt x="19075" y="12073"/>
                    <a:pt x="18884" y="12181"/>
                    <a:pt x="18765" y="12407"/>
                  </a:cubicBezTo>
                  <a:cubicBezTo>
                    <a:pt x="18694" y="12550"/>
                    <a:pt x="18575" y="12585"/>
                    <a:pt x="18444" y="12633"/>
                  </a:cubicBezTo>
                  <a:cubicBezTo>
                    <a:pt x="18241" y="12693"/>
                    <a:pt x="18051" y="12764"/>
                    <a:pt x="17836" y="12824"/>
                  </a:cubicBezTo>
                  <a:cubicBezTo>
                    <a:pt x="17301" y="12978"/>
                    <a:pt x="16884" y="13288"/>
                    <a:pt x="16610" y="13776"/>
                  </a:cubicBezTo>
                  <a:cubicBezTo>
                    <a:pt x="16443" y="14062"/>
                    <a:pt x="16241" y="14157"/>
                    <a:pt x="15920" y="14145"/>
                  </a:cubicBezTo>
                  <a:cubicBezTo>
                    <a:pt x="15110" y="14109"/>
                    <a:pt x="14300" y="14121"/>
                    <a:pt x="13503" y="14109"/>
                  </a:cubicBezTo>
                  <a:cubicBezTo>
                    <a:pt x="11610" y="14086"/>
                    <a:pt x="9728" y="14062"/>
                    <a:pt x="7847" y="13978"/>
                  </a:cubicBezTo>
                  <a:cubicBezTo>
                    <a:pt x="7073" y="13955"/>
                    <a:pt x="6299" y="13943"/>
                    <a:pt x="5514" y="13931"/>
                  </a:cubicBezTo>
                  <a:cubicBezTo>
                    <a:pt x="5311" y="13919"/>
                    <a:pt x="5097" y="13895"/>
                    <a:pt x="4882" y="13895"/>
                  </a:cubicBezTo>
                  <a:cubicBezTo>
                    <a:pt x="4585" y="13895"/>
                    <a:pt x="4406" y="13800"/>
                    <a:pt x="4263" y="13514"/>
                  </a:cubicBezTo>
                  <a:cubicBezTo>
                    <a:pt x="4085" y="13157"/>
                    <a:pt x="3775" y="12907"/>
                    <a:pt x="3347" y="12824"/>
                  </a:cubicBezTo>
                  <a:cubicBezTo>
                    <a:pt x="3108" y="12776"/>
                    <a:pt x="2870" y="12728"/>
                    <a:pt x="2632" y="12693"/>
                  </a:cubicBezTo>
                  <a:cubicBezTo>
                    <a:pt x="2489" y="12681"/>
                    <a:pt x="2346" y="12693"/>
                    <a:pt x="2239" y="12574"/>
                  </a:cubicBezTo>
                  <a:cubicBezTo>
                    <a:pt x="1989" y="12288"/>
                    <a:pt x="1692" y="12300"/>
                    <a:pt x="1370" y="12395"/>
                  </a:cubicBezTo>
                  <a:cubicBezTo>
                    <a:pt x="1299" y="12419"/>
                    <a:pt x="1227" y="12454"/>
                    <a:pt x="1132" y="124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1"/>
            <p:cNvSpPr/>
            <p:nvPr/>
          </p:nvSpPr>
          <p:spPr>
            <a:xfrm>
              <a:off x="3809100" y="2270050"/>
              <a:ext cx="67875" cy="54800"/>
            </a:xfrm>
            <a:custGeom>
              <a:avLst/>
              <a:gdLst/>
              <a:ahLst/>
              <a:cxnLst/>
              <a:rect l="l" t="t" r="r" b="b"/>
              <a:pathLst>
                <a:path w="2715" h="2192" extrusionOk="0">
                  <a:moveTo>
                    <a:pt x="1881" y="1667"/>
                  </a:moveTo>
                  <a:cubicBezTo>
                    <a:pt x="1441" y="1834"/>
                    <a:pt x="1036" y="2001"/>
                    <a:pt x="536" y="2191"/>
                  </a:cubicBezTo>
                  <a:cubicBezTo>
                    <a:pt x="715" y="1894"/>
                    <a:pt x="679" y="1691"/>
                    <a:pt x="548" y="1441"/>
                  </a:cubicBezTo>
                  <a:cubicBezTo>
                    <a:pt x="429" y="1203"/>
                    <a:pt x="274" y="1036"/>
                    <a:pt x="0" y="989"/>
                  </a:cubicBezTo>
                  <a:cubicBezTo>
                    <a:pt x="60" y="822"/>
                    <a:pt x="179" y="786"/>
                    <a:pt x="286" y="739"/>
                  </a:cubicBezTo>
                  <a:cubicBezTo>
                    <a:pt x="774" y="524"/>
                    <a:pt x="1262" y="322"/>
                    <a:pt x="1751" y="120"/>
                  </a:cubicBezTo>
                  <a:cubicBezTo>
                    <a:pt x="1989" y="24"/>
                    <a:pt x="2227" y="1"/>
                    <a:pt x="2453" y="132"/>
                  </a:cubicBezTo>
                  <a:cubicBezTo>
                    <a:pt x="2679" y="263"/>
                    <a:pt x="2715" y="405"/>
                    <a:pt x="2560" y="620"/>
                  </a:cubicBezTo>
                  <a:cubicBezTo>
                    <a:pt x="2405" y="858"/>
                    <a:pt x="2203" y="1025"/>
                    <a:pt x="1941" y="1144"/>
                  </a:cubicBezTo>
                  <a:cubicBezTo>
                    <a:pt x="1620" y="1286"/>
                    <a:pt x="1620" y="1370"/>
                    <a:pt x="1881" y="1667"/>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1"/>
            <p:cNvSpPr/>
            <p:nvPr/>
          </p:nvSpPr>
          <p:spPr>
            <a:xfrm>
              <a:off x="3887375" y="2258750"/>
              <a:ext cx="67000" cy="39900"/>
            </a:xfrm>
            <a:custGeom>
              <a:avLst/>
              <a:gdLst/>
              <a:ahLst/>
              <a:cxnLst/>
              <a:rect l="l" t="t" r="r" b="b"/>
              <a:pathLst>
                <a:path w="2680" h="1596" extrusionOk="0">
                  <a:moveTo>
                    <a:pt x="1108" y="1524"/>
                  </a:moveTo>
                  <a:cubicBezTo>
                    <a:pt x="810" y="1512"/>
                    <a:pt x="620" y="1536"/>
                    <a:pt x="429" y="1453"/>
                  </a:cubicBezTo>
                  <a:cubicBezTo>
                    <a:pt x="155" y="1334"/>
                    <a:pt x="36" y="1131"/>
                    <a:pt x="13" y="857"/>
                  </a:cubicBezTo>
                  <a:cubicBezTo>
                    <a:pt x="1" y="584"/>
                    <a:pt x="215" y="500"/>
                    <a:pt x="405" y="417"/>
                  </a:cubicBezTo>
                  <a:cubicBezTo>
                    <a:pt x="941" y="214"/>
                    <a:pt x="1477" y="0"/>
                    <a:pt x="2072" y="131"/>
                  </a:cubicBezTo>
                  <a:cubicBezTo>
                    <a:pt x="2584" y="250"/>
                    <a:pt x="2680" y="524"/>
                    <a:pt x="2358" y="941"/>
                  </a:cubicBezTo>
                  <a:cubicBezTo>
                    <a:pt x="2001" y="1381"/>
                    <a:pt x="1572" y="1596"/>
                    <a:pt x="1108" y="1524"/>
                  </a:cubicBezTo>
                  <a:close/>
                </a:path>
              </a:pathLst>
            </a:custGeom>
            <a:solidFill>
              <a:srgbClr val="E4D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1"/>
            <p:cNvSpPr/>
            <p:nvPr/>
          </p:nvSpPr>
          <p:spPr>
            <a:xfrm>
              <a:off x="3957925" y="2259625"/>
              <a:ext cx="58950" cy="37825"/>
            </a:xfrm>
            <a:custGeom>
              <a:avLst/>
              <a:gdLst/>
              <a:ahLst/>
              <a:cxnLst/>
              <a:rect l="l" t="t" r="r" b="b"/>
              <a:pathLst>
                <a:path w="2358" h="1513" extrusionOk="0">
                  <a:moveTo>
                    <a:pt x="1274" y="358"/>
                  </a:moveTo>
                  <a:cubicBezTo>
                    <a:pt x="1405" y="549"/>
                    <a:pt x="1572" y="501"/>
                    <a:pt x="1715" y="537"/>
                  </a:cubicBezTo>
                  <a:cubicBezTo>
                    <a:pt x="1917" y="596"/>
                    <a:pt x="2060" y="715"/>
                    <a:pt x="2167" y="882"/>
                  </a:cubicBezTo>
                  <a:cubicBezTo>
                    <a:pt x="2358" y="1251"/>
                    <a:pt x="2203" y="1513"/>
                    <a:pt x="1798" y="1513"/>
                  </a:cubicBezTo>
                  <a:cubicBezTo>
                    <a:pt x="1286" y="1501"/>
                    <a:pt x="774" y="1465"/>
                    <a:pt x="262" y="1394"/>
                  </a:cubicBezTo>
                  <a:cubicBezTo>
                    <a:pt x="203" y="1382"/>
                    <a:pt x="131" y="1370"/>
                    <a:pt x="131" y="1299"/>
                  </a:cubicBezTo>
                  <a:cubicBezTo>
                    <a:pt x="131" y="1215"/>
                    <a:pt x="191" y="1203"/>
                    <a:pt x="250" y="1191"/>
                  </a:cubicBezTo>
                  <a:cubicBezTo>
                    <a:pt x="405" y="1168"/>
                    <a:pt x="548" y="1132"/>
                    <a:pt x="703" y="1180"/>
                  </a:cubicBezTo>
                  <a:cubicBezTo>
                    <a:pt x="834" y="1227"/>
                    <a:pt x="989" y="1263"/>
                    <a:pt x="1167" y="1156"/>
                  </a:cubicBezTo>
                  <a:cubicBezTo>
                    <a:pt x="917" y="977"/>
                    <a:pt x="631" y="953"/>
                    <a:pt x="370" y="870"/>
                  </a:cubicBezTo>
                  <a:cubicBezTo>
                    <a:pt x="143" y="799"/>
                    <a:pt x="0" y="680"/>
                    <a:pt x="12" y="418"/>
                  </a:cubicBezTo>
                  <a:cubicBezTo>
                    <a:pt x="12" y="156"/>
                    <a:pt x="108" y="37"/>
                    <a:pt x="381" y="13"/>
                  </a:cubicBezTo>
                  <a:cubicBezTo>
                    <a:pt x="465" y="1"/>
                    <a:pt x="560" y="1"/>
                    <a:pt x="655" y="13"/>
                  </a:cubicBezTo>
                  <a:cubicBezTo>
                    <a:pt x="1096" y="60"/>
                    <a:pt x="1536" y="191"/>
                    <a:pt x="2001" y="203"/>
                  </a:cubicBezTo>
                  <a:cubicBezTo>
                    <a:pt x="2084" y="203"/>
                    <a:pt x="2132" y="287"/>
                    <a:pt x="2108" y="370"/>
                  </a:cubicBezTo>
                  <a:cubicBezTo>
                    <a:pt x="2084" y="441"/>
                    <a:pt x="2013" y="406"/>
                    <a:pt x="1965" y="394"/>
                  </a:cubicBezTo>
                  <a:cubicBezTo>
                    <a:pt x="1572" y="299"/>
                    <a:pt x="1572" y="299"/>
                    <a:pt x="1274" y="358"/>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1"/>
            <p:cNvSpPr/>
            <p:nvPr/>
          </p:nvSpPr>
          <p:spPr>
            <a:xfrm>
              <a:off x="4074900" y="2294450"/>
              <a:ext cx="49150" cy="50050"/>
            </a:xfrm>
            <a:custGeom>
              <a:avLst/>
              <a:gdLst/>
              <a:ahLst/>
              <a:cxnLst/>
              <a:rect l="l" t="t" r="r" b="b"/>
              <a:pathLst>
                <a:path w="1966" h="2002" extrusionOk="0">
                  <a:moveTo>
                    <a:pt x="1858" y="2001"/>
                  </a:moveTo>
                  <a:cubicBezTo>
                    <a:pt x="1548" y="1894"/>
                    <a:pt x="1263" y="1751"/>
                    <a:pt x="1001" y="1584"/>
                  </a:cubicBezTo>
                  <a:cubicBezTo>
                    <a:pt x="870" y="1501"/>
                    <a:pt x="834" y="1394"/>
                    <a:pt x="822" y="1251"/>
                  </a:cubicBezTo>
                  <a:cubicBezTo>
                    <a:pt x="798" y="965"/>
                    <a:pt x="691" y="906"/>
                    <a:pt x="393" y="965"/>
                  </a:cubicBezTo>
                  <a:cubicBezTo>
                    <a:pt x="239" y="989"/>
                    <a:pt x="239" y="989"/>
                    <a:pt x="1" y="870"/>
                  </a:cubicBezTo>
                  <a:cubicBezTo>
                    <a:pt x="286" y="560"/>
                    <a:pt x="739" y="430"/>
                    <a:pt x="858" y="1"/>
                  </a:cubicBezTo>
                  <a:cubicBezTo>
                    <a:pt x="905" y="1"/>
                    <a:pt x="917" y="1"/>
                    <a:pt x="929" y="1"/>
                  </a:cubicBezTo>
                  <a:cubicBezTo>
                    <a:pt x="1858" y="406"/>
                    <a:pt x="1703" y="191"/>
                    <a:pt x="1810" y="1132"/>
                  </a:cubicBezTo>
                  <a:cubicBezTo>
                    <a:pt x="1846" y="1406"/>
                    <a:pt x="1965" y="1692"/>
                    <a:pt x="1858" y="2001"/>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1"/>
            <p:cNvSpPr/>
            <p:nvPr/>
          </p:nvSpPr>
          <p:spPr>
            <a:xfrm>
              <a:off x="4127875" y="2324825"/>
              <a:ext cx="56875" cy="46750"/>
            </a:xfrm>
            <a:custGeom>
              <a:avLst/>
              <a:gdLst/>
              <a:ahLst/>
              <a:cxnLst/>
              <a:rect l="l" t="t" r="r" b="b"/>
              <a:pathLst>
                <a:path w="2275" h="1870" extrusionOk="0">
                  <a:moveTo>
                    <a:pt x="2108" y="1298"/>
                  </a:moveTo>
                  <a:cubicBezTo>
                    <a:pt x="1965" y="1239"/>
                    <a:pt x="1965" y="1084"/>
                    <a:pt x="1906" y="965"/>
                  </a:cubicBezTo>
                  <a:cubicBezTo>
                    <a:pt x="1751" y="691"/>
                    <a:pt x="1549" y="560"/>
                    <a:pt x="1287" y="596"/>
                  </a:cubicBezTo>
                  <a:cubicBezTo>
                    <a:pt x="1013" y="631"/>
                    <a:pt x="918" y="858"/>
                    <a:pt x="846" y="1060"/>
                  </a:cubicBezTo>
                  <a:cubicBezTo>
                    <a:pt x="751" y="1322"/>
                    <a:pt x="941" y="1572"/>
                    <a:pt x="1180" y="1489"/>
                  </a:cubicBezTo>
                  <a:cubicBezTo>
                    <a:pt x="1561" y="1358"/>
                    <a:pt x="1632" y="1655"/>
                    <a:pt x="1906" y="1870"/>
                  </a:cubicBezTo>
                  <a:cubicBezTo>
                    <a:pt x="1192" y="1870"/>
                    <a:pt x="656" y="1667"/>
                    <a:pt x="227" y="1239"/>
                  </a:cubicBezTo>
                  <a:cubicBezTo>
                    <a:pt x="1" y="1024"/>
                    <a:pt x="72" y="762"/>
                    <a:pt x="168" y="512"/>
                  </a:cubicBezTo>
                  <a:cubicBezTo>
                    <a:pt x="251" y="274"/>
                    <a:pt x="418" y="107"/>
                    <a:pt x="691" y="72"/>
                  </a:cubicBezTo>
                  <a:cubicBezTo>
                    <a:pt x="1203" y="0"/>
                    <a:pt x="2013" y="477"/>
                    <a:pt x="2204" y="965"/>
                  </a:cubicBezTo>
                  <a:cubicBezTo>
                    <a:pt x="2263" y="1096"/>
                    <a:pt x="2275" y="1227"/>
                    <a:pt x="2108" y="1298"/>
                  </a:cubicBezTo>
                  <a:close/>
                </a:path>
              </a:pathLst>
            </a:custGeom>
            <a:solidFill>
              <a:srgbClr val="E4D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1"/>
            <p:cNvSpPr/>
            <p:nvPr/>
          </p:nvSpPr>
          <p:spPr>
            <a:xfrm>
              <a:off x="4021925" y="2270350"/>
              <a:ext cx="56875" cy="41400"/>
            </a:xfrm>
            <a:custGeom>
              <a:avLst/>
              <a:gdLst/>
              <a:ahLst/>
              <a:cxnLst/>
              <a:rect l="l" t="t" r="r" b="b"/>
              <a:pathLst>
                <a:path w="2275" h="1656" extrusionOk="0">
                  <a:moveTo>
                    <a:pt x="238" y="1382"/>
                  </a:moveTo>
                  <a:cubicBezTo>
                    <a:pt x="488" y="1036"/>
                    <a:pt x="548" y="679"/>
                    <a:pt x="488" y="310"/>
                  </a:cubicBezTo>
                  <a:cubicBezTo>
                    <a:pt x="274" y="227"/>
                    <a:pt x="179" y="489"/>
                    <a:pt x="0" y="405"/>
                  </a:cubicBezTo>
                  <a:cubicBezTo>
                    <a:pt x="24" y="12"/>
                    <a:pt x="36" y="0"/>
                    <a:pt x="369" y="60"/>
                  </a:cubicBezTo>
                  <a:cubicBezTo>
                    <a:pt x="858" y="143"/>
                    <a:pt x="1346" y="239"/>
                    <a:pt x="1834" y="358"/>
                  </a:cubicBezTo>
                  <a:cubicBezTo>
                    <a:pt x="2251" y="465"/>
                    <a:pt x="2274" y="560"/>
                    <a:pt x="2096" y="1024"/>
                  </a:cubicBezTo>
                  <a:cubicBezTo>
                    <a:pt x="1965" y="977"/>
                    <a:pt x="1953" y="858"/>
                    <a:pt x="1905" y="751"/>
                  </a:cubicBezTo>
                  <a:cubicBezTo>
                    <a:pt x="1870" y="667"/>
                    <a:pt x="1822" y="584"/>
                    <a:pt x="1715" y="596"/>
                  </a:cubicBezTo>
                  <a:cubicBezTo>
                    <a:pt x="1608" y="596"/>
                    <a:pt x="1572" y="679"/>
                    <a:pt x="1548" y="774"/>
                  </a:cubicBezTo>
                  <a:cubicBezTo>
                    <a:pt x="1489" y="977"/>
                    <a:pt x="1393" y="1179"/>
                    <a:pt x="1381" y="1394"/>
                  </a:cubicBezTo>
                  <a:cubicBezTo>
                    <a:pt x="1369" y="1655"/>
                    <a:pt x="1239" y="1644"/>
                    <a:pt x="1060" y="1608"/>
                  </a:cubicBezTo>
                  <a:cubicBezTo>
                    <a:pt x="798" y="1536"/>
                    <a:pt x="536" y="1465"/>
                    <a:pt x="238" y="1382"/>
                  </a:cubicBezTo>
                  <a:close/>
                </a:path>
              </a:pathLst>
            </a:custGeom>
            <a:solidFill>
              <a:srgbClr val="E4D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1"/>
            <p:cNvSpPr/>
            <p:nvPr/>
          </p:nvSpPr>
          <p:spPr>
            <a:xfrm>
              <a:off x="4017150" y="2284350"/>
              <a:ext cx="13125" cy="14000"/>
            </a:xfrm>
            <a:custGeom>
              <a:avLst/>
              <a:gdLst/>
              <a:ahLst/>
              <a:cxnLst/>
              <a:rect l="l" t="t" r="r" b="b"/>
              <a:pathLst>
                <a:path w="525" h="560" extrusionOk="0">
                  <a:moveTo>
                    <a:pt x="1" y="548"/>
                  </a:moveTo>
                  <a:cubicBezTo>
                    <a:pt x="13" y="226"/>
                    <a:pt x="96" y="0"/>
                    <a:pt x="441" y="0"/>
                  </a:cubicBezTo>
                  <a:cubicBezTo>
                    <a:pt x="525" y="500"/>
                    <a:pt x="489" y="560"/>
                    <a:pt x="1" y="5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1"/>
            <p:cNvSpPr/>
            <p:nvPr/>
          </p:nvSpPr>
          <p:spPr>
            <a:xfrm>
              <a:off x="3924000" y="2688250"/>
              <a:ext cx="49725" cy="44075"/>
            </a:xfrm>
            <a:custGeom>
              <a:avLst/>
              <a:gdLst/>
              <a:ahLst/>
              <a:cxnLst/>
              <a:rect l="l" t="t" r="r" b="b"/>
              <a:pathLst>
                <a:path w="1989" h="1763" extrusionOk="0">
                  <a:moveTo>
                    <a:pt x="0" y="1561"/>
                  </a:moveTo>
                  <a:cubicBezTo>
                    <a:pt x="274" y="1346"/>
                    <a:pt x="203" y="1072"/>
                    <a:pt x="203" y="822"/>
                  </a:cubicBezTo>
                  <a:cubicBezTo>
                    <a:pt x="203" y="572"/>
                    <a:pt x="226" y="322"/>
                    <a:pt x="262" y="37"/>
                  </a:cubicBezTo>
                  <a:cubicBezTo>
                    <a:pt x="381" y="37"/>
                    <a:pt x="488" y="48"/>
                    <a:pt x="584" y="37"/>
                  </a:cubicBezTo>
                  <a:cubicBezTo>
                    <a:pt x="869" y="1"/>
                    <a:pt x="1095" y="48"/>
                    <a:pt x="1262" y="298"/>
                  </a:cubicBezTo>
                  <a:cubicBezTo>
                    <a:pt x="1274" y="334"/>
                    <a:pt x="1298" y="346"/>
                    <a:pt x="1322" y="370"/>
                  </a:cubicBezTo>
                  <a:cubicBezTo>
                    <a:pt x="1429" y="453"/>
                    <a:pt x="1500" y="620"/>
                    <a:pt x="1655" y="560"/>
                  </a:cubicBezTo>
                  <a:cubicBezTo>
                    <a:pt x="1798" y="513"/>
                    <a:pt x="1715" y="346"/>
                    <a:pt x="1750" y="239"/>
                  </a:cubicBezTo>
                  <a:cubicBezTo>
                    <a:pt x="1774" y="179"/>
                    <a:pt x="1786" y="120"/>
                    <a:pt x="1917" y="120"/>
                  </a:cubicBezTo>
                  <a:cubicBezTo>
                    <a:pt x="1929" y="537"/>
                    <a:pt x="1905" y="953"/>
                    <a:pt x="1977" y="1358"/>
                  </a:cubicBezTo>
                  <a:cubicBezTo>
                    <a:pt x="1988" y="1453"/>
                    <a:pt x="1917" y="1489"/>
                    <a:pt x="1834" y="1513"/>
                  </a:cubicBezTo>
                  <a:cubicBezTo>
                    <a:pt x="1596" y="1572"/>
                    <a:pt x="1298" y="1465"/>
                    <a:pt x="1155" y="1251"/>
                  </a:cubicBezTo>
                  <a:cubicBezTo>
                    <a:pt x="1119" y="1203"/>
                    <a:pt x="1095" y="1144"/>
                    <a:pt x="1072" y="1096"/>
                  </a:cubicBezTo>
                  <a:cubicBezTo>
                    <a:pt x="1012" y="953"/>
                    <a:pt x="965" y="751"/>
                    <a:pt x="786" y="799"/>
                  </a:cubicBezTo>
                  <a:cubicBezTo>
                    <a:pt x="584" y="858"/>
                    <a:pt x="691" y="1049"/>
                    <a:pt x="714" y="1191"/>
                  </a:cubicBezTo>
                  <a:cubicBezTo>
                    <a:pt x="786" y="1656"/>
                    <a:pt x="619" y="1763"/>
                    <a:pt x="0" y="1561"/>
                  </a:cubicBezTo>
                  <a:close/>
                </a:path>
              </a:pathLst>
            </a:custGeom>
            <a:solidFill>
              <a:srgbClr val="E4D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1"/>
            <p:cNvSpPr/>
            <p:nvPr/>
          </p:nvSpPr>
          <p:spPr>
            <a:xfrm>
              <a:off x="3981150" y="2686775"/>
              <a:ext cx="49725" cy="39000"/>
            </a:xfrm>
            <a:custGeom>
              <a:avLst/>
              <a:gdLst/>
              <a:ahLst/>
              <a:cxnLst/>
              <a:rect l="l" t="t" r="r" b="b"/>
              <a:pathLst>
                <a:path w="1989" h="1560" extrusionOk="0">
                  <a:moveTo>
                    <a:pt x="1988" y="548"/>
                  </a:moveTo>
                  <a:cubicBezTo>
                    <a:pt x="1893" y="488"/>
                    <a:pt x="1857" y="441"/>
                    <a:pt x="1798" y="417"/>
                  </a:cubicBezTo>
                  <a:cubicBezTo>
                    <a:pt x="1596" y="334"/>
                    <a:pt x="1500" y="369"/>
                    <a:pt x="1488" y="572"/>
                  </a:cubicBezTo>
                  <a:cubicBezTo>
                    <a:pt x="1465" y="893"/>
                    <a:pt x="1405" y="1239"/>
                    <a:pt x="1738" y="1560"/>
                  </a:cubicBezTo>
                  <a:cubicBezTo>
                    <a:pt x="1453" y="1560"/>
                    <a:pt x="1250" y="1560"/>
                    <a:pt x="1048" y="1560"/>
                  </a:cubicBezTo>
                  <a:cubicBezTo>
                    <a:pt x="845" y="1548"/>
                    <a:pt x="655" y="1536"/>
                    <a:pt x="381" y="1524"/>
                  </a:cubicBezTo>
                  <a:cubicBezTo>
                    <a:pt x="822" y="1155"/>
                    <a:pt x="536" y="774"/>
                    <a:pt x="524" y="405"/>
                  </a:cubicBezTo>
                  <a:cubicBezTo>
                    <a:pt x="322" y="357"/>
                    <a:pt x="310" y="572"/>
                    <a:pt x="167" y="596"/>
                  </a:cubicBezTo>
                  <a:cubicBezTo>
                    <a:pt x="83" y="596"/>
                    <a:pt x="95" y="524"/>
                    <a:pt x="83" y="477"/>
                  </a:cubicBezTo>
                  <a:cubicBezTo>
                    <a:pt x="0" y="131"/>
                    <a:pt x="0" y="119"/>
                    <a:pt x="357" y="96"/>
                  </a:cubicBezTo>
                  <a:cubicBezTo>
                    <a:pt x="714" y="84"/>
                    <a:pt x="1072" y="0"/>
                    <a:pt x="1441" y="0"/>
                  </a:cubicBezTo>
                  <a:cubicBezTo>
                    <a:pt x="1893" y="12"/>
                    <a:pt x="1893" y="0"/>
                    <a:pt x="1988" y="548"/>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1"/>
            <p:cNvSpPr/>
            <p:nvPr/>
          </p:nvSpPr>
          <p:spPr>
            <a:xfrm>
              <a:off x="4038875" y="2684100"/>
              <a:ext cx="45875" cy="43475"/>
            </a:xfrm>
            <a:custGeom>
              <a:avLst/>
              <a:gdLst/>
              <a:ahLst/>
              <a:cxnLst/>
              <a:rect l="l" t="t" r="r" b="b"/>
              <a:pathLst>
                <a:path w="1835" h="1739" extrusionOk="0">
                  <a:moveTo>
                    <a:pt x="846" y="1727"/>
                  </a:moveTo>
                  <a:cubicBezTo>
                    <a:pt x="1192" y="1369"/>
                    <a:pt x="1144" y="1167"/>
                    <a:pt x="715" y="1024"/>
                  </a:cubicBezTo>
                  <a:cubicBezTo>
                    <a:pt x="572" y="988"/>
                    <a:pt x="430" y="941"/>
                    <a:pt x="299" y="857"/>
                  </a:cubicBezTo>
                  <a:cubicBezTo>
                    <a:pt x="144" y="750"/>
                    <a:pt x="1" y="631"/>
                    <a:pt x="72" y="405"/>
                  </a:cubicBezTo>
                  <a:cubicBezTo>
                    <a:pt x="132" y="203"/>
                    <a:pt x="322" y="36"/>
                    <a:pt x="525" y="12"/>
                  </a:cubicBezTo>
                  <a:cubicBezTo>
                    <a:pt x="668" y="0"/>
                    <a:pt x="822" y="36"/>
                    <a:pt x="965" y="107"/>
                  </a:cubicBezTo>
                  <a:cubicBezTo>
                    <a:pt x="1168" y="203"/>
                    <a:pt x="1382" y="274"/>
                    <a:pt x="1608" y="143"/>
                  </a:cubicBezTo>
                  <a:cubicBezTo>
                    <a:pt x="1680" y="107"/>
                    <a:pt x="1763" y="95"/>
                    <a:pt x="1799" y="191"/>
                  </a:cubicBezTo>
                  <a:cubicBezTo>
                    <a:pt x="1811" y="250"/>
                    <a:pt x="1811" y="322"/>
                    <a:pt x="1799" y="369"/>
                  </a:cubicBezTo>
                  <a:cubicBezTo>
                    <a:pt x="1763" y="464"/>
                    <a:pt x="1692" y="453"/>
                    <a:pt x="1608" y="417"/>
                  </a:cubicBezTo>
                  <a:cubicBezTo>
                    <a:pt x="1561" y="381"/>
                    <a:pt x="1501" y="369"/>
                    <a:pt x="1442" y="357"/>
                  </a:cubicBezTo>
                  <a:cubicBezTo>
                    <a:pt x="1346" y="334"/>
                    <a:pt x="1251" y="357"/>
                    <a:pt x="1203" y="453"/>
                  </a:cubicBezTo>
                  <a:cubicBezTo>
                    <a:pt x="1168" y="536"/>
                    <a:pt x="1239" y="584"/>
                    <a:pt x="1299" y="631"/>
                  </a:cubicBezTo>
                  <a:cubicBezTo>
                    <a:pt x="1406" y="738"/>
                    <a:pt x="1537" y="822"/>
                    <a:pt x="1632" y="941"/>
                  </a:cubicBezTo>
                  <a:cubicBezTo>
                    <a:pt x="1763" y="1084"/>
                    <a:pt x="1834" y="1238"/>
                    <a:pt x="1739" y="1441"/>
                  </a:cubicBezTo>
                  <a:cubicBezTo>
                    <a:pt x="1656" y="1631"/>
                    <a:pt x="1513" y="1715"/>
                    <a:pt x="1323" y="1727"/>
                  </a:cubicBezTo>
                  <a:cubicBezTo>
                    <a:pt x="1180" y="1738"/>
                    <a:pt x="1049" y="1727"/>
                    <a:pt x="846" y="1727"/>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1"/>
            <p:cNvSpPr/>
            <p:nvPr/>
          </p:nvSpPr>
          <p:spPr>
            <a:xfrm>
              <a:off x="3873975" y="2687675"/>
              <a:ext cx="42900" cy="40200"/>
            </a:xfrm>
            <a:custGeom>
              <a:avLst/>
              <a:gdLst/>
              <a:ahLst/>
              <a:cxnLst/>
              <a:rect l="l" t="t" r="r" b="b"/>
              <a:pathLst>
                <a:path w="1716" h="1608" extrusionOk="0">
                  <a:moveTo>
                    <a:pt x="1227" y="845"/>
                  </a:moveTo>
                  <a:cubicBezTo>
                    <a:pt x="930" y="881"/>
                    <a:pt x="882" y="1048"/>
                    <a:pt x="941" y="1250"/>
                  </a:cubicBezTo>
                  <a:cubicBezTo>
                    <a:pt x="1001" y="1464"/>
                    <a:pt x="1168" y="1453"/>
                    <a:pt x="1346" y="1429"/>
                  </a:cubicBezTo>
                  <a:cubicBezTo>
                    <a:pt x="1370" y="1429"/>
                    <a:pt x="1406" y="1429"/>
                    <a:pt x="1430" y="1417"/>
                  </a:cubicBezTo>
                  <a:cubicBezTo>
                    <a:pt x="1501" y="1381"/>
                    <a:pt x="1537" y="1405"/>
                    <a:pt x="1549" y="1488"/>
                  </a:cubicBezTo>
                  <a:cubicBezTo>
                    <a:pt x="1549" y="1560"/>
                    <a:pt x="1513" y="1595"/>
                    <a:pt x="1442" y="1607"/>
                  </a:cubicBezTo>
                  <a:cubicBezTo>
                    <a:pt x="1370" y="1607"/>
                    <a:pt x="1287" y="1607"/>
                    <a:pt x="1215" y="1607"/>
                  </a:cubicBezTo>
                  <a:cubicBezTo>
                    <a:pt x="822" y="1595"/>
                    <a:pt x="429" y="1584"/>
                    <a:pt x="1" y="1512"/>
                  </a:cubicBezTo>
                  <a:cubicBezTo>
                    <a:pt x="132" y="1036"/>
                    <a:pt x="84" y="560"/>
                    <a:pt x="72" y="60"/>
                  </a:cubicBezTo>
                  <a:cubicBezTo>
                    <a:pt x="560" y="48"/>
                    <a:pt x="1037" y="24"/>
                    <a:pt x="1525" y="0"/>
                  </a:cubicBezTo>
                  <a:cubicBezTo>
                    <a:pt x="1608" y="0"/>
                    <a:pt x="1668" y="36"/>
                    <a:pt x="1692" y="119"/>
                  </a:cubicBezTo>
                  <a:cubicBezTo>
                    <a:pt x="1715" y="179"/>
                    <a:pt x="1703" y="238"/>
                    <a:pt x="1656" y="286"/>
                  </a:cubicBezTo>
                  <a:cubicBezTo>
                    <a:pt x="1596" y="369"/>
                    <a:pt x="1525" y="321"/>
                    <a:pt x="1453" y="298"/>
                  </a:cubicBezTo>
                  <a:cubicBezTo>
                    <a:pt x="1406" y="262"/>
                    <a:pt x="1346" y="238"/>
                    <a:pt x="1299" y="214"/>
                  </a:cubicBezTo>
                  <a:cubicBezTo>
                    <a:pt x="1049" y="119"/>
                    <a:pt x="918" y="155"/>
                    <a:pt x="858" y="357"/>
                  </a:cubicBezTo>
                  <a:cubicBezTo>
                    <a:pt x="822" y="441"/>
                    <a:pt x="822" y="536"/>
                    <a:pt x="858" y="619"/>
                  </a:cubicBezTo>
                  <a:cubicBezTo>
                    <a:pt x="906" y="726"/>
                    <a:pt x="1001" y="714"/>
                    <a:pt x="1096" y="738"/>
                  </a:cubicBezTo>
                  <a:cubicBezTo>
                    <a:pt x="1120" y="738"/>
                    <a:pt x="1132" y="762"/>
                    <a:pt x="1227" y="845"/>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1"/>
            <p:cNvSpPr/>
            <p:nvPr/>
          </p:nvSpPr>
          <p:spPr>
            <a:xfrm>
              <a:off x="3908225" y="2694200"/>
              <a:ext cx="17875" cy="29200"/>
            </a:xfrm>
            <a:custGeom>
              <a:avLst/>
              <a:gdLst/>
              <a:ahLst/>
              <a:cxnLst/>
              <a:rect l="l" t="t" r="r" b="b"/>
              <a:pathLst>
                <a:path w="715" h="1168" extrusionOk="0">
                  <a:moveTo>
                    <a:pt x="607" y="1"/>
                  </a:moveTo>
                  <a:cubicBezTo>
                    <a:pt x="595" y="370"/>
                    <a:pt x="714" y="751"/>
                    <a:pt x="548" y="1168"/>
                  </a:cubicBezTo>
                  <a:cubicBezTo>
                    <a:pt x="345" y="989"/>
                    <a:pt x="429" y="608"/>
                    <a:pt x="60" y="715"/>
                  </a:cubicBezTo>
                  <a:cubicBezTo>
                    <a:pt x="0" y="727"/>
                    <a:pt x="12" y="477"/>
                    <a:pt x="24" y="334"/>
                  </a:cubicBezTo>
                  <a:cubicBezTo>
                    <a:pt x="155" y="287"/>
                    <a:pt x="298" y="406"/>
                    <a:pt x="417" y="311"/>
                  </a:cubicBezTo>
                  <a:cubicBezTo>
                    <a:pt x="512" y="227"/>
                    <a:pt x="512" y="96"/>
                    <a:pt x="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1"/>
            <p:cNvSpPr/>
            <p:nvPr/>
          </p:nvSpPr>
          <p:spPr>
            <a:xfrm>
              <a:off x="4047225" y="2713850"/>
              <a:ext cx="10425" cy="4500"/>
            </a:xfrm>
            <a:custGeom>
              <a:avLst/>
              <a:gdLst/>
              <a:ahLst/>
              <a:cxnLst/>
              <a:rect l="l" t="t" r="r" b="b"/>
              <a:pathLst>
                <a:path w="417" h="180" extrusionOk="0">
                  <a:moveTo>
                    <a:pt x="0" y="25"/>
                  </a:moveTo>
                  <a:cubicBezTo>
                    <a:pt x="155" y="1"/>
                    <a:pt x="298" y="36"/>
                    <a:pt x="417" y="144"/>
                  </a:cubicBezTo>
                  <a:cubicBezTo>
                    <a:pt x="203" y="179"/>
                    <a:pt x="203" y="179"/>
                    <a:pt x="12" y="25"/>
                  </a:cubicBezTo>
                  <a:close/>
                </a:path>
              </a:pathLst>
            </a:custGeom>
            <a:solidFill>
              <a:srgbClr val="C55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1"/>
            <p:cNvSpPr/>
            <p:nvPr/>
          </p:nvSpPr>
          <p:spPr>
            <a:xfrm>
              <a:off x="4123725" y="2657000"/>
              <a:ext cx="50325" cy="72350"/>
            </a:xfrm>
            <a:custGeom>
              <a:avLst/>
              <a:gdLst/>
              <a:ahLst/>
              <a:cxnLst/>
              <a:rect l="l" t="t" r="r" b="b"/>
              <a:pathLst>
                <a:path w="2013" h="2894" extrusionOk="0">
                  <a:moveTo>
                    <a:pt x="1810" y="1775"/>
                  </a:moveTo>
                  <a:cubicBezTo>
                    <a:pt x="1905" y="1882"/>
                    <a:pt x="1893" y="2001"/>
                    <a:pt x="1905" y="2096"/>
                  </a:cubicBezTo>
                  <a:cubicBezTo>
                    <a:pt x="2012" y="2656"/>
                    <a:pt x="1667" y="2894"/>
                    <a:pt x="1107" y="2882"/>
                  </a:cubicBezTo>
                  <a:cubicBezTo>
                    <a:pt x="929" y="2870"/>
                    <a:pt x="750" y="2799"/>
                    <a:pt x="584" y="2739"/>
                  </a:cubicBezTo>
                  <a:cubicBezTo>
                    <a:pt x="131" y="2584"/>
                    <a:pt x="12" y="2191"/>
                    <a:pt x="298" y="1810"/>
                  </a:cubicBezTo>
                  <a:cubicBezTo>
                    <a:pt x="429" y="1632"/>
                    <a:pt x="607" y="1489"/>
                    <a:pt x="810" y="1370"/>
                  </a:cubicBezTo>
                  <a:cubicBezTo>
                    <a:pt x="1203" y="1120"/>
                    <a:pt x="1227" y="834"/>
                    <a:pt x="917" y="394"/>
                  </a:cubicBezTo>
                  <a:cubicBezTo>
                    <a:pt x="834" y="536"/>
                    <a:pt x="893" y="667"/>
                    <a:pt x="893" y="786"/>
                  </a:cubicBezTo>
                  <a:cubicBezTo>
                    <a:pt x="893" y="1048"/>
                    <a:pt x="786" y="1179"/>
                    <a:pt x="572" y="1203"/>
                  </a:cubicBezTo>
                  <a:cubicBezTo>
                    <a:pt x="345" y="1227"/>
                    <a:pt x="143" y="1096"/>
                    <a:pt x="84" y="882"/>
                  </a:cubicBezTo>
                  <a:cubicBezTo>
                    <a:pt x="0" y="596"/>
                    <a:pt x="215" y="215"/>
                    <a:pt x="500" y="120"/>
                  </a:cubicBezTo>
                  <a:cubicBezTo>
                    <a:pt x="834" y="1"/>
                    <a:pt x="1441" y="191"/>
                    <a:pt x="1655" y="465"/>
                  </a:cubicBezTo>
                  <a:cubicBezTo>
                    <a:pt x="1846" y="703"/>
                    <a:pt x="1810" y="965"/>
                    <a:pt x="1560" y="1120"/>
                  </a:cubicBezTo>
                  <a:cubicBezTo>
                    <a:pt x="1441" y="1191"/>
                    <a:pt x="1310" y="1239"/>
                    <a:pt x="1191" y="1310"/>
                  </a:cubicBezTo>
                  <a:cubicBezTo>
                    <a:pt x="1024" y="1418"/>
                    <a:pt x="917" y="1560"/>
                    <a:pt x="977" y="1763"/>
                  </a:cubicBezTo>
                  <a:cubicBezTo>
                    <a:pt x="1012" y="1894"/>
                    <a:pt x="1322" y="1977"/>
                    <a:pt x="1512" y="1918"/>
                  </a:cubicBezTo>
                  <a:cubicBezTo>
                    <a:pt x="1608" y="1894"/>
                    <a:pt x="1667" y="1763"/>
                    <a:pt x="1810" y="1775"/>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1"/>
            <p:cNvSpPr/>
            <p:nvPr/>
          </p:nvSpPr>
          <p:spPr>
            <a:xfrm>
              <a:off x="4175500" y="2663550"/>
              <a:ext cx="53025" cy="67000"/>
            </a:xfrm>
            <a:custGeom>
              <a:avLst/>
              <a:gdLst/>
              <a:ahLst/>
              <a:cxnLst/>
              <a:rect l="l" t="t" r="r" b="b"/>
              <a:pathLst>
                <a:path w="2121" h="2680" extrusionOk="0">
                  <a:moveTo>
                    <a:pt x="537" y="2537"/>
                  </a:moveTo>
                  <a:cubicBezTo>
                    <a:pt x="644" y="2382"/>
                    <a:pt x="739" y="2275"/>
                    <a:pt x="811" y="2168"/>
                  </a:cubicBezTo>
                  <a:cubicBezTo>
                    <a:pt x="918" y="1977"/>
                    <a:pt x="858" y="1882"/>
                    <a:pt x="656" y="1858"/>
                  </a:cubicBezTo>
                  <a:cubicBezTo>
                    <a:pt x="560" y="1846"/>
                    <a:pt x="465" y="1858"/>
                    <a:pt x="382" y="1846"/>
                  </a:cubicBezTo>
                  <a:cubicBezTo>
                    <a:pt x="96" y="1846"/>
                    <a:pt x="1" y="1739"/>
                    <a:pt x="60" y="1453"/>
                  </a:cubicBezTo>
                  <a:cubicBezTo>
                    <a:pt x="96" y="1263"/>
                    <a:pt x="203" y="1084"/>
                    <a:pt x="322" y="929"/>
                  </a:cubicBezTo>
                  <a:cubicBezTo>
                    <a:pt x="513" y="679"/>
                    <a:pt x="727" y="441"/>
                    <a:pt x="906" y="179"/>
                  </a:cubicBezTo>
                  <a:cubicBezTo>
                    <a:pt x="1025" y="13"/>
                    <a:pt x="1180" y="1"/>
                    <a:pt x="1346" y="36"/>
                  </a:cubicBezTo>
                  <a:cubicBezTo>
                    <a:pt x="1537" y="72"/>
                    <a:pt x="1549" y="239"/>
                    <a:pt x="1549" y="394"/>
                  </a:cubicBezTo>
                  <a:cubicBezTo>
                    <a:pt x="1549" y="703"/>
                    <a:pt x="1537" y="1001"/>
                    <a:pt x="1549" y="1310"/>
                  </a:cubicBezTo>
                  <a:cubicBezTo>
                    <a:pt x="1561" y="1608"/>
                    <a:pt x="1596" y="1644"/>
                    <a:pt x="1882" y="1667"/>
                  </a:cubicBezTo>
                  <a:cubicBezTo>
                    <a:pt x="1965" y="1667"/>
                    <a:pt x="2073" y="1608"/>
                    <a:pt x="2096" y="1751"/>
                  </a:cubicBezTo>
                  <a:cubicBezTo>
                    <a:pt x="2120" y="1870"/>
                    <a:pt x="2073" y="1989"/>
                    <a:pt x="1954" y="2001"/>
                  </a:cubicBezTo>
                  <a:cubicBezTo>
                    <a:pt x="1727" y="2001"/>
                    <a:pt x="1656" y="2108"/>
                    <a:pt x="1608" y="2322"/>
                  </a:cubicBezTo>
                  <a:cubicBezTo>
                    <a:pt x="1561" y="2537"/>
                    <a:pt x="1049" y="2679"/>
                    <a:pt x="727" y="2608"/>
                  </a:cubicBezTo>
                  <a:cubicBezTo>
                    <a:pt x="668" y="2596"/>
                    <a:pt x="608" y="2572"/>
                    <a:pt x="537" y="2537"/>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1"/>
            <p:cNvSpPr/>
            <p:nvPr/>
          </p:nvSpPr>
          <p:spPr>
            <a:xfrm>
              <a:off x="4147225" y="2645100"/>
              <a:ext cx="66700" cy="54500"/>
            </a:xfrm>
            <a:custGeom>
              <a:avLst/>
              <a:gdLst/>
              <a:ahLst/>
              <a:cxnLst/>
              <a:rect l="l" t="t" r="r" b="b"/>
              <a:pathLst>
                <a:path w="2668" h="2180" extrusionOk="0">
                  <a:moveTo>
                    <a:pt x="2668" y="489"/>
                  </a:moveTo>
                  <a:cubicBezTo>
                    <a:pt x="2584" y="489"/>
                    <a:pt x="2489" y="500"/>
                    <a:pt x="2394" y="500"/>
                  </a:cubicBezTo>
                  <a:cubicBezTo>
                    <a:pt x="2144" y="477"/>
                    <a:pt x="1977" y="560"/>
                    <a:pt x="1834" y="774"/>
                  </a:cubicBezTo>
                  <a:cubicBezTo>
                    <a:pt x="1584" y="1143"/>
                    <a:pt x="1275" y="1453"/>
                    <a:pt x="1037" y="1822"/>
                  </a:cubicBezTo>
                  <a:cubicBezTo>
                    <a:pt x="894" y="2024"/>
                    <a:pt x="608" y="2060"/>
                    <a:pt x="382" y="2167"/>
                  </a:cubicBezTo>
                  <a:cubicBezTo>
                    <a:pt x="370" y="2179"/>
                    <a:pt x="334" y="2144"/>
                    <a:pt x="322" y="2120"/>
                  </a:cubicBezTo>
                  <a:cubicBezTo>
                    <a:pt x="310" y="2096"/>
                    <a:pt x="310" y="2060"/>
                    <a:pt x="334" y="2036"/>
                  </a:cubicBezTo>
                  <a:cubicBezTo>
                    <a:pt x="406" y="1989"/>
                    <a:pt x="477" y="1929"/>
                    <a:pt x="548" y="1882"/>
                  </a:cubicBezTo>
                  <a:cubicBezTo>
                    <a:pt x="989" y="1643"/>
                    <a:pt x="1096" y="1465"/>
                    <a:pt x="1037" y="1072"/>
                  </a:cubicBezTo>
                  <a:cubicBezTo>
                    <a:pt x="989" y="774"/>
                    <a:pt x="632" y="453"/>
                    <a:pt x="275" y="393"/>
                  </a:cubicBezTo>
                  <a:cubicBezTo>
                    <a:pt x="191" y="370"/>
                    <a:pt x="96" y="417"/>
                    <a:pt x="1" y="334"/>
                  </a:cubicBezTo>
                  <a:cubicBezTo>
                    <a:pt x="287" y="143"/>
                    <a:pt x="584" y="0"/>
                    <a:pt x="929" y="36"/>
                  </a:cubicBezTo>
                  <a:cubicBezTo>
                    <a:pt x="1537" y="84"/>
                    <a:pt x="2120" y="227"/>
                    <a:pt x="2668" y="4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1"/>
            <p:cNvSpPr/>
            <p:nvPr/>
          </p:nvSpPr>
          <p:spPr>
            <a:xfrm>
              <a:off x="4213900" y="2657300"/>
              <a:ext cx="22050" cy="43475"/>
            </a:xfrm>
            <a:custGeom>
              <a:avLst/>
              <a:gdLst/>
              <a:ahLst/>
              <a:cxnLst/>
              <a:rect l="l" t="t" r="r" b="b"/>
              <a:pathLst>
                <a:path w="882" h="1739" extrusionOk="0">
                  <a:moveTo>
                    <a:pt x="1" y="1"/>
                  </a:moveTo>
                  <a:cubicBezTo>
                    <a:pt x="465" y="155"/>
                    <a:pt x="703" y="513"/>
                    <a:pt x="810" y="953"/>
                  </a:cubicBezTo>
                  <a:cubicBezTo>
                    <a:pt x="858" y="1179"/>
                    <a:pt x="882" y="1429"/>
                    <a:pt x="822" y="1679"/>
                  </a:cubicBezTo>
                  <a:cubicBezTo>
                    <a:pt x="691" y="1679"/>
                    <a:pt x="572" y="1596"/>
                    <a:pt x="453" y="1656"/>
                  </a:cubicBezTo>
                  <a:cubicBezTo>
                    <a:pt x="263" y="1739"/>
                    <a:pt x="203" y="1632"/>
                    <a:pt x="215" y="1465"/>
                  </a:cubicBezTo>
                  <a:cubicBezTo>
                    <a:pt x="215" y="1334"/>
                    <a:pt x="239" y="1191"/>
                    <a:pt x="251" y="1060"/>
                  </a:cubicBezTo>
                  <a:cubicBezTo>
                    <a:pt x="287" y="679"/>
                    <a:pt x="287" y="3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1"/>
            <p:cNvSpPr/>
            <p:nvPr/>
          </p:nvSpPr>
          <p:spPr>
            <a:xfrm>
              <a:off x="4112700" y="2683200"/>
              <a:ext cx="17900" cy="31575"/>
            </a:xfrm>
            <a:custGeom>
              <a:avLst/>
              <a:gdLst/>
              <a:ahLst/>
              <a:cxnLst/>
              <a:rect l="l" t="t" r="r" b="b"/>
              <a:pathLst>
                <a:path w="716" h="1263" extrusionOk="0">
                  <a:moveTo>
                    <a:pt x="334" y="1262"/>
                  </a:moveTo>
                  <a:cubicBezTo>
                    <a:pt x="1" y="798"/>
                    <a:pt x="120" y="405"/>
                    <a:pt x="215" y="12"/>
                  </a:cubicBezTo>
                  <a:cubicBezTo>
                    <a:pt x="322" y="0"/>
                    <a:pt x="358" y="60"/>
                    <a:pt x="394" y="96"/>
                  </a:cubicBezTo>
                  <a:cubicBezTo>
                    <a:pt x="501" y="203"/>
                    <a:pt x="656" y="286"/>
                    <a:pt x="691" y="405"/>
                  </a:cubicBezTo>
                  <a:cubicBezTo>
                    <a:pt x="715" y="500"/>
                    <a:pt x="548" y="620"/>
                    <a:pt x="477" y="739"/>
                  </a:cubicBezTo>
                  <a:cubicBezTo>
                    <a:pt x="382" y="870"/>
                    <a:pt x="417" y="1024"/>
                    <a:pt x="334" y="12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1"/>
            <p:cNvSpPr/>
            <p:nvPr/>
          </p:nvSpPr>
          <p:spPr>
            <a:xfrm>
              <a:off x="4172525" y="2715950"/>
              <a:ext cx="16400" cy="16675"/>
            </a:xfrm>
            <a:custGeom>
              <a:avLst/>
              <a:gdLst/>
              <a:ahLst/>
              <a:cxnLst/>
              <a:rect l="l" t="t" r="r" b="b"/>
              <a:pathLst>
                <a:path w="656" h="667" extrusionOk="0">
                  <a:moveTo>
                    <a:pt x="429" y="619"/>
                  </a:moveTo>
                  <a:cubicBezTo>
                    <a:pt x="263" y="667"/>
                    <a:pt x="132" y="667"/>
                    <a:pt x="1" y="643"/>
                  </a:cubicBezTo>
                  <a:cubicBezTo>
                    <a:pt x="156" y="24"/>
                    <a:pt x="179" y="0"/>
                    <a:pt x="656" y="12"/>
                  </a:cubicBezTo>
                  <a:cubicBezTo>
                    <a:pt x="572" y="226"/>
                    <a:pt x="239" y="333"/>
                    <a:pt x="429" y="6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1"/>
            <p:cNvSpPr/>
            <p:nvPr/>
          </p:nvSpPr>
          <p:spPr>
            <a:xfrm>
              <a:off x="3723075" y="2655225"/>
              <a:ext cx="61925" cy="68775"/>
            </a:xfrm>
            <a:custGeom>
              <a:avLst/>
              <a:gdLst/>
              <a:ahLst/>
              <a:cxnLst/>
              <a:rect l="l" t="t" r="r" b="b"/>
              <a:pathLst>
                <a:path w="2477" h="2751" extrusionOk="0">
                  <a:moveTo>
                    <a:pt x="679" y="2655"/>
                  </a:moveTo>
                  <a:cubicBezTo>
                    <a:pt x="703" y="2584"/>
                    <a:pt x="703" y="2560"/>
                    <a:pt x="715" y="2536"/>
                  </a:cubicBezTo>
                  <a:cubicBezTo>
                    <a:pt x="1001" y="2024"/>
                    <a:pt x="953" y="1941"/>
                    <a:pt x="405" y="1917"/>
                  </a:cubicBezTo>
                  <a:cubicBezTo>
                    <a:pt x="381" y="1917"/>
                    <a:pt x="346" y="1917"/>
                    <a:pt x="322" y="1917"/>
                  </a:cubicBezTo>
                  <a:cubicBezTo>
                    <a:pt x="191" y="1905"/>
                    <a:pt x="60" y="1905"/>
                    <a:pt x="24" y="1762"/>
                  </a:cubicBezTo>
                  <a:cubicBezTo>
                    <a:pt x="0" y="1631"/>
                    <a:pt x="108" y="1572"/>
                    <a:pt x="191" y="1512"/>
                  </a:cubicBezTo>
                  <a:cubicBezTo>
                    <a:pt x="489" y="1310"/>
                    <a:pt x="691" y="1036"/>
                    <a:pt x="870" y="727"/>
                  </a:cubicBezTo>
                  <a:cubicBezTo>
                    <a:pt x="989" y="500"/>
                    <a:pt x="1179" y="310"/>
                    <a:pt x="1393" y="167"/>
                  </a:cubicBezTo>
                  <a:cubicBezTo>
                    <a:pt x="1655" y="0"/>
                    <a:pt x="1822" y="95"/>
                    <a:pt x="1846" y="405"/>
                  </a:cubicBezTo>
                  <a:cubicBezTo>
                    <a:pt x="1858" y="643"/>
                    <a:pt x="1834" y="893"/>
                    <a:pt x="1858" y="1131"/>
                  </a:cubicBezTo>
                  <a:cubicBezTo>
                    <a:pt x="1893" y="1417"/>
                    <a:pt x="1941" y="1465"/>
                    <a:pt x="2227" y="1393"/>
                  </a:cubicBezTo>
                  <a:cubicBezTo>
                    <a:pt x="2417" y="1358"/>
                    <a:pt x="2477" y="1417"/>
                    <a:pt x="2465" y="1596"/>
                  </a:cubicBezTo>
                  <a:cubicBezTo>
                    <a:pt x="2453" y="1822"/>
                    <a:pt x="2453" y="2060"/>
                    <a:pt x="2155" y="2120"/>
                  </a:cubicBezTo>
                  <a:cubicBezTo>
                    <a:pt x="1989" y="2167"/>
                    <a:pt x="1953" y="2262"/>
                    <a:pt x="1989" y="2429"/>
                  </a:cubicBezTo>
                  <a:cubicBezTo>
                    <a:pt x="2024" y="2572"/>
                    <a:pt x="1965" y="2655"/>
                    <a:pt x="1798" y="2667"/>
                  </a:cubicBezTo>
                  <a:cubicBezTo>
                    <a:pt x="1441" y="2679"/>
                    <a:pt x="1084" y="2751"/>
                    <a:pt x="679" y="2655"/>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1"/>
            <p:cNvSpPr/>
            <p:nvPr/>
          </p:nvSpPr>
          <p:spPr>
            <a:xfrm>
              <a:off x="3677525" y="2653125"/>
              <a:ext cx="45875" cy="74450"/>
            </a:xfrm>
            <a:custGeom>
              <a:avLst/>
              <a:gdLst/>
              <a:ahLst/>
              <a:cxnLst/>
              <a:rect l="l" t="t" r="r" b="b"/>
              <a:pathLst>
                <a:path w="1835" h="2978" extrusionOk="0">
                  <a:moveTo>
                    <a:pt x="1072" y="560"/>
                  </a:moveTo>
                  <a:cubicBezTo>
                    <a:pt x="977" y="703"/>
                    <a:pt x="1037" y="834"/>
                    <a:pt x="1013" y="941"/>
                  </a:cubicBezTo>
                  <a:cubicBezTo>
                    <a:pt x="965" y="1168"/>
                    <a:pt x="763" y="1334"/>
                    <a:pt x="525" y="1358"/>
                  </a:cubicBezTo>
                  <a:cubicBezTo>
                    <a:pt x="322" y="1370"/>
                    <a:pt x="120" y="1227"/>
                    <a:pt x="48" y="1013"/>
                  </a:cubicBezTo>
                  <a:cubicBezTo>
                    <a:pt x="13" y="906"/>
                    <a:pt x="1" y="811"/>
                    <a:pt x="84" y="715"/>
                  </a:cubicBezTo>
                  <a:cubicBezTo>
                    <a:pt x="298" y="430"/>
                    <a:pt x="596" y="239"/>
                    <a:pt x="906" y="84"/>
                  </a:cubicBezTo>
                  <a:cubicBezTo>
                    <a:pt x="1084" y="1"/>
                    <a:pt x="1501" y="215"/>
                    <a:pt x="1644" y="430"/>
                  </a:cubicBezTo>
                  <a:cubicBezTo>
                    <a:pt x="1799" y="644"/>
                    <a:pt x="1799" y="977"/>
                    <a:pt x="1620" y="1192"/>
                  </a:cubicBezTo>
                  <a:cubicBezTo>
                    <a:pt x="1465" y="1394"/>
                    <a:pt x="1287" y="1584"/>
                    <a:pt x="1048" y="1703"/>
                  </a:cubicBezTo>
                  <a:cubicBezTo>
                    <a:pt x="882" y="1787"/>
                    <a:pt x="882" y="1894"/>
                    <a:pt x="1037" y="2001"/>
                  </a:cubicBezTo>
                  <a:cubicBezTo>
                    <a:pt x="1203" y="2120"/>
                    <a:pt x="1358" y="2239"/>
                    <a:pt x="1560" y="2263"/>
                  </a:cubicBezTo>
                  <a:cubicBezTo>
                    <a:pt x="1656" y="2275"/>
                    <a:pt x="1787" y="2227"/>
                    <a:pt x="1810" y="2382"/>
                  </a:cubicBezTo>
                  <a:cubicBezTo>
                    <a:pt x="1834" y="2513"/>
                    <a:pt x="1799" y="2620"/>
                    <a:pt x="1703" y="2715"/>
                  </a:cubicBezTo>
                  <a:cubicBezTo>
                    <a:pt x="1501" y="2894"/>
                    <a:pt x="1227" y="2977"/>
                    <a:pt x="989" y="2966"/>
                  </a:cubicBezTo>
                  <a:cubicBezTo>
                    <a:pt x="679" y="2954"/>
                    <a:pt x="382" y="2763"/>
                    <a:pt x="215" y="2477"/>
                  </a:cubicBezTo>
                  <a:cubicBezTo>
                    <a:pt x="132" y="2335"/>
                    <a:pt x="156" y="2192"/>
                    <a:pt x="251" y="2049"/>
                  </a:cubicBezTo>
                  <a:cubicBezTo>
                    <a:pt x="417" y="1811"/>
                    <a:pt x="608" y="1608"/>
                    <a:pt x="870" y="1465"/>
                  </a:cubicBezTo>
                  <a:cubicBezTo>
                    <a:pt x="1275" y="1263"/>
                    <a:pt x="1334" y="1001"/>
                    <a:pt x="1072" y="560"/>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1"/>
            <p:cNvSpPr/>
            <p:nvPr/>
          </p:nvSpPr>
          <p:spPr>
            <a:xfrm>
              <a:off x="3712350" y="2646575"/>
              <a:ext cx="40500" cy="42600"/>
            </a:xfrm>
            <a:custGeom>
              <a:avLst/>
              <a:gdLst/>
              <a:ahLst/>
              <a:cxnLst/>
              <a:rect l="l" t="t" r="r" b="b"/>
              <a:pathLst>
                <a:path w="1620" h="1704" extrusionOk="0">
                  <a:moveTo>
                    <a:pt x="1" y="180"/>
                  </a:moveTo>
                  <a:cubicBezTo>
                    <a:pt x="489" y="1"/>
                    <a:pt x="846" y="37"/>
                    <a:pt x="1620" y="311"/>
                  </a:cubicBezTo>
                  <a:cubicBezTo>
                    <a:pt x="1477" y="584"/>
                    <a:pt x="1191" y="739"/>
                    <a:pt x="1060" y="1013"/>
                  </a:cubicBezTo>
                  <a:cubicBezTo>
                    <a:pt x="929" y="1275"/>
                    <a:pt x="763" y="1513"/>
                    <a:pt x="429" y="1704"/>
                  </a:cubicBezTo>
                  <a:cubicBezTo>
                    <a:pt x="775" y="1025"/>
                    <a:pt x="620" y="525"/>
                    <a:pt x="1" y="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1"/>
            <p:cNvSpPr/>
            <p:nvPr/>
          </p:nvSpPr>
          <p:spPr>
            <a:xfrm>
              <a:off x="3715325" y="2708200"/>
              <a:ext cx="44675" cy="29200"/>
            </a:xfrm>
            <a:custGeom>
              <a:avLst/>
              <a:gdLst/>
              <a:ahLst/>
              <a:cxnLst/>
              <a:rect l="l" t="t" r="r" b="b"/>
              <a:pathLst>
                <a:path w="1787" h="1168" extrusionOk="0">
                  <a:moveTo>
                    <a:pt x="1" y="941"/>
                  </a:moveTo>
                  <a:cubicBezTo>
                    <a:pt x="358" y="774"/>
                    <a:pt x="572" y="524"/>
                    <a:pt x="572" y="132"/>
                  </a:cubicBezTo>
                  <a:cubicBezTo>
                    <a:pt x="584" y="12"/>
                    <a:pt x="679" y="1"/>
                    <a:pt x="775" y="1"/>
                  </a:cubicBezTo>
                  <a:cubicBezTo>
                    <a:pt x="834" y="12"/>
                    <a:pt x="906" y="1"/>
                    <a:pt x="930" y="72"/>
                  </a:cubicBezTo>
                  <a:cubicBezTo>
                    <a:pt x="953" y="155"/>
                    <a:pt x="894" y="215"/>
                    <a:pt x="834" y="262"/>
                  </a:cubicBezTo>
                  <a:cubicBezTo>
                    <a:pt x="799" y="310"/>
                    <a:pt x="751" y="346"/>
                    <a:pt x="715" y="393"/>
                  </a:cubicBezTo>
                  <a:cubicBezTo>
                    <a:pt x="596" y="548"/>
                    <a:pt x="644" y="643"/>
                    <a:pt x="810" y="703"/>
                  </a:cubicBezTo>
                  <a:cubicBezTo>
                    <a:pt x="977" y="763"/>
                    <a:pt x="1132" y="798"/>
                    <a:pt x="1299" y="798"/>
                  </a:cubicBezTo>
                  <a:cubicBezTo>
                    <a:pt x="1465" y="786"/>
                    <a:pt x="1620" y="798"/>
                    <a:pt x="1787" y="834"/>
                  </a:cubicBezTo>
                  <a:cubicBezTo>
                    <a:pt x="1215" y="1167"/>
                    <a:pt x="620" y="1072"/>
                    <a:pt x="1" y="94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1"/>
            <p:cNvSpPr/>
            <p:nvPr/>
          </p:nvSpPr>
          <p:spPr>
            <a:xfrm>
              <a:off x="3672475" y="2683500"/>
              <a:ext cx="12525" cy="19375"/>
            </a:xfrm>
            <a:custGeom>
              <a:avLst/>
              <a:gdLst/>
              <a:ahLst/>
              <a:cxnLst/>
              <a:rect l="l" t="t" r="r" b="b"/>
              <a:pathLst>
                <a:path w="501" h="775" extrusionOk="0">
                  <a:moveTo>
                    <a:pt x="60" y="0"/>
                  </a:moveTo>
                  <a:cubicBezTo>
                    <a:pt x="227" y="143"/>
                    <a:pt x="358" y="250"/>
                    <a:pt x="500" y="369"/>
                  </a:cubicBezTo>
                  <a:cubicBezTo>
                    <a:pt x="405" y="536"/>
                    <a:pt x="322" y="667"/>
                    <a:pt x="167" y="774"/>
                  </a:cubicBezTo>
                  <a:cubicBezTo>
                    <a:pt x="0" y="524"/>
                    <a:pt x="24" y="286"/>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1"/>
            <p:cNvSpPr/>
            <p:nvPr/>
          </p:nvSpPr>
          <p:spPr>
            <a:xfrm>
              <a:off x="3774575" y="2665050"/>
              <a:ext cx="10125" cy="19950"/>
            </a:xfrm>
            <a:custGeom>
              <a:avLst/>
              <a:gdLst/>
              <a:ahLst/>
              <a:cxnLst/>
              <a:rect l="l" t="t" r="r" b="b"/>
              <a:pathLst>
                <a:path w="405" h="798" extrusionOk="0">
                  <a:moveTo>
                    <a:pt x="72" y="0"/>
                  </a:moveTo>
                  <a:cubicBezTo>
                    <a:pt x="345" y="179"/>
                    <a:pt x="310" y="453"/>
                    <a:pt x="381" y="679"/>
                  </a:cubicBezTo>
                  <a:cubicBezTo>
                    <a:pt x="405" y="774"/>
                    <a:pt x="286" y="774"/>
                    <a:pt x="214" y="786"/>
                  </a:cubicBezTo>
                  <a:cubicBezTo>
                    <a:pt x="119" y="798"/>
                    <a:pt x="36" y="762"/>
                    <a:pt x="36" y="643"/>
                  </a:cubicBezTo>
                  <a:cubicBezTo>
                    <a:pt x="36" y="441"/>
                    <a:pt x="0" y="238"/>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1"/>
            <p:cNvSpPr/>
            <p:nvPr/>
          </p:nvSpPr>
          <p:spPr>
            <a:xfrm>
              <a:off x="3710875" y="2696000"/>
              <a:ext cx="5975" cy="6875"/>
            </a:xfrm>
            <a:custGeom>
              <a:avLst/>
              <a:gdLst/>
              <a:ahLst/>
              <a:cxnLst/>
              <a:rect l="l" t="t" r="r" b="b"/>
              <a:pathLst>
                <a:path w="239" h="275" extrusionOk="0">
                  <a:moveTo>
                    <a:pt x="238" y="131"/>
                  </a:moveTo>
                  <a:cubicBezTo>
                    <a:pt x="238" y="191"/>
                    <a:pt x="238" y="274"/>
                    <a:pt x="131" y="262"/>
                  </a:cubicBezTo>
                  <a:cubicBezTo>
                    <a:pt x="60" y="262"/>
                    <a:pt x="0" y="203"/>
                    <a:pt x="0" y="155"/>
                  </a:cubicBezTo>
                  <a:cubicBezTo>
                    <a:pt x="0" y="108"/>
                    <a:pt x="72" y="60"/>
                    <a:pt x="119" y="36"/>
                  </a:cubicBezTo>
                  <a:cubicBezTo>
                    <a:pt x="191" y="0"/>
                    <a:pt x="226" y="36"/>
                    <a:pt x="238" y="1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1"/>
            <p:cNvSpPr/>
            <p:nvPr/>
          </p:nvSpPr>
          <p:spPr>
            <a:xfrm>
              <a:off x="3736775" y="2314400"/>
              <a:ext cx="58950" cy="58075"/>
            </a:xfrm>
            <a:custGeom>
              <a:avLst/>
              <a:gdLst/>
              <a:ahLst/>
              <a:cxnLst/>
              <a:rect l="l" t="t" r="r" b="b"/>
              <a:pathLst>
                <a:path w="2358" h="2323" extrusionOk="0">
                  <a:moveTo>
                    <a:pt x="1262" y="1239"/>
                  </a:moveTo>
                  <a:cubicBezTo>
                    <a:pt x="1072" y="1560"/>
                    <a:pt x="798" y="1644"/>
                    <a:pt x="607" y="1834"/>
                  </a:cubicBezTo>
                  <a:cubicBezTo>
                    <a:pt x="488" y="1941"/>
                    <a:pt x="405" y="1917"/>
                    <a:pt x="310" y="1787"/>
                  </a:cubicBezTo>
                  <a:cubicBezTo>
                    <a:pt x="0" y="1382"/>
                    <a:pt x="60" y="1036"/>
                    <a:pt x="500" y="727"/>
                  </a:cubicBezTo>
                  <a:cubicBezTo>
                    <a:pt x="655" y="620"/>
                    <a:pt x="786" y="477"/>
                    <a:pt x="929" y="322"/>
                  </a:cubicBezTo>
                  <a:cubicBezTo>
                    <a:pt x="1000" y="251"/>
                    <a:pt x="1060" y="167"/>
                    <a:pt x="1143" y="96"/>
                  </a:cubicBezTo>
                  <a:cubicBezTo>
                    <a:pt x="1203" y="48"/>
                    <a:pt x="1286" y="1"/>
                    <a:pt x="1345" y="84"/>
                  </a:cubicBezTo>
                  <a:cubicBezTo>
                    <a:pt x="1417" y="167"/>
                    <a:pt x="1310" y="203"/>
                    <a:pt x="1262" y="251"/>
                  </a:cubicBezTo>
                  <a:cubicBezTo>
                    <a:pt x="1238" y="286"/>
                    <a:pt x="1191" y="322"/>
                    <a:pt x="1167" y="358"/>
                  </a:cubicBezTo>
                  <a:cubicBezTo>
                    <a:pt x="1119" y="441"/>
                    <a:pt x="988" y="513"/>
                    <a:pt x="1095" y="620"/>
                  </a:cubicBezTo>
                  <a:cubicBezTo>
                    <a:pt x="1179" y="703"/>
                    <a:pt x="1262" y="620"/>
                    <a:pt x="1334" y="572"/>
                  </a:cubicBezTo>
                  <a:cubicBezTo>
                    <a:pt x="1500" y="453"/>
                    <a:pt x="1679" y="370"/>
                    <a:pt x="1893" y="394"/>
                  </a:cubicBezTo>
                  <a:cubicBezTo>
                    <a:pt x="2203" y="405"/>
                    <a:pt x="2358" y="596"/>
                    <a:pt x="2286" y="905"/>
                  </a:cubicBezTo>
                  <a:cubicBezTo>
                    <a:pt x="2250" y="1036"/>
                    <a:pt x="2179" y="1156"/>
                    <a:pt x="2072" y="1251"/>
                  </a:cubicBezTo>
                  <a:cubicBezTo>
                    <a:pt x="1738" y="1560"/>
                    <a:pt x="1405" y="1870"/>
                    <a:pt x="1072" y="2168"/>
                  </a:cubicBezTo>
                  <a:cubicBezTo>
                    <a:pt x="1000" y="2227"/>
                    <a:pt x="941" y="2322"/>
                    <a:pt x="845" y="2215"/>
                  </a:cubicBezTo>
                  <a:cubicBezTo>
                    <a:pt x="774" y="2132"/>
                    <a:pt x="774" y="2048"/>
                    <a:pt x="845" y="1965"/>
                  </a:cubicBezTo>
                  <a:cubicBezTo>
                    <a:pt x="929" y="1894"/>
                    <a:pt x="1000" y="1822"/>
                    <a:pt x="1072" y="1739"/>
                  </a:cubicBezTo>
                  <a:cubicBezTo>
                    <a:pt x="1179" y="1644"/>
                    <a:pt x="1298" y="1537"/>
                    <a:pt x="1262" y="1239"/>
                  </a:cubicBezTo>
                  <a:close/>
                </a:path>
              </a:pathLst>
            </a:custGeom>
            <a:solidFill>
              <a:srgbClr val="E4D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1"/>
            <p:cNvSpPr/>
            <p:nvPr/>
          </p:nvSpPr>
          <p:spPr>
            <a:xfrm>
              <a:off x="3676050" y="2367975"/>
              <a:ext cx="60150" cy="56875"/>
            </a:xfrm>
            <a:custGeom>
              <a:avLst/>
              <a:gdLst/>
              <a:ahLst/>
              <a:cxnLst/>
              <a:rect l="l" t="t" r="r" b="b"/>
              <a:pathLst>
                <a:path w="2406" h="2275" extrusionOk="0">
                  <a:moveTo>
                    <a:pt x="0" y="2037"/>
                  </a:moveTo>
                  <a:cubicBezTo>
                    <a:pt x="274" y="1584"/>
                    <a:pt x="465" y="1120"/>
                    <a:pt x="834" y="763"/>
                  </a:cubicBezTo>
                  <a:cubicBezTo>
                    <a:pt x="977" y="917"/>
                    <a:pt x="1107" y="1084"/>
                    <a:pt x="1262" y="1227"/>
                  </a:cubicBezTo>
                  <a:cubicBezTo>
                    <a:pt x="1441" y="1394"/>
                    <a:pt x="1631" y="1382"/>
                    <a:pt x="1786" y="1227"/>
                  </a:cubicBezTo>
                  <a:cubicBezTo>
                    <a:pt x="1953" y="1084"/>
                    <a:pt x="1965" y="894"/>
                    <a:pt x="1822" y="703"/>
                  </a:cubicBezTo>
                  <a:cubicBezTo>
                    <a:pt x="1691" y="513"/>
                    <a:pt x="1488" y="406"/>
                    <a:pt x="1274" y="334"/>
                  </a:cubicBezTo>
                  <a:cubicBezTo>
                    <a:pt x="1429" y="1"/>
                    <a:pt x="1429" y="1"/>
                    <a:pt x="1679" y="167"/>
                  </a:cubicBezTo>
                  <a:cubicBezTo>
                    <a:pt x="1810" y="263"/>
                    <a:pt x="1953" y="346"/>
                    <a:pt x="2096" y="429"/>
                  </a:cubicBezTo>
                  <a:cubicBezTo>
                    <a:pt x="2346" y="572"/>
                    <a:pt x="2405" y="798"/>
                    <a:pt x="2346" y="1060"/>
                  </a:cubicBezTo>
                  <a:cubicBezTo>
                    <a:pt x="2250" y="1465"/>
                    <a:pt x="2036" y="1810"/>
                    <a:pt x="1703" y="2072"/>
                  </a:cubicBezTo>
                  <a:cubicBezTo>
                    <a:pt x="1524" y="2215"/>
                    <a:pt x="1286" y="2275"/>
                    <a:pt x="1107" y="2144"/>
                  </a:cubicBezTo>
                  <a:cubicBezTo>
                    <a:pt x="762" y="1870"/>
                    <a:pt x="417" y="1858"/>
                    <a:pt x="0" y="2037"/>
                  </a:cubicBezTo>
                  <a:close/>
                </a:path>
              </a:pathLst>
            </a:custGeom>
            <a:solidFill>
              <a:srgbClr val="E4D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1"/>
            <p:cNvSpPr/>
            <p:nvPr/>
          </p:nvSpPr>
          <p:spPr>
            <a:xfrm>
              <a:off x="3702225" y="2381075"/>
              <a:ext cx="16400" cy="14600"/>
            </a:xfrm>
            <a:custGeom>
              <a:avLst/>
              <a:gdLst/>
              <a:ahLst/>
              <a:cxnLst/>
              <a:rect l="l" t="t" r="r" b="b"/>
              <a:pathLst>
                <a:path w="656" h="584" extrusionOk="0">
                  <a:moveTo>
                    <a:pt x="656" y="417"/>
                  </a:moveTo>
                  <a:cubicBezTo>
                    <a:pt x="632" y="536"/>
                    <a:pt x="561" y="584"/>
                    <a:pt x="453" y="572"/>
                  </a:cubicBezTo>
                  <a:cubicBezTo>
                    <a:pt x="382" y="560"/>
                    <a:pt x="311" y="513"/>
                    <a:pt x="275" y="453"/>
                  </a:cubicBezTo>
                  <a:cubicBezTo>
                    <a:pt x="191" y="334"/>
                    <a:pt x="1" y="274"/>
                    <a:pt x="72" y="84"/>
                  </a:cubicBezTo>
                  <a:cubicBezTo>
                    <a:pt x="108" y="1"/>
                    <a:pt x="180" y="48"/>
                    <a:pt x="239" y="60"/>
                  </a:cubicBezTo>
                  <a:cubicBezTo>
                    <a:pt x="430" y="120"/>
                    <a:pt x="596" y="227"/>
                    <a:pt x="656" y="4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1"/>
            <p:cNvSpPr/>
            <p:nvPr/>
          </p:nvSpPr>
          <p:spPr>
            <a:xfrm>
              <a:off x="4177300" y="2372450"/>
              <a:ext cx="47950" cy="57475"/>
            </a:xfrm>
            <a:custGeom>
              <a:avLst/>
              <a:gdLst/>
              <a:ahLst/>
              <a:cxnLst/>
              <a:rect l="l" t="t" r="r" b="b"/>
              <a:pathLst>
                <a:path w="1918" h="2299" extrusionOk="0">
                  <a:moveTo>
                    <a:pt x="0" y="762"/>
                  </a:moveTo>
                  <a:cubicBezTo>
                    <a:pt x="334" y="548"/>
                    <a:pt x="584" y="262"/>
                    <a:pt x="893" y="0"/>
                  </a:cubicBezTo>
                  <a:cubicBezTo>
                    <a:pt x="1239" y="500"/>
                    <a:pt x="1786" y="822"/>
                    <a:pt x="1917" y="1465"/>
                  </a:cubicBezTo>
                  <a:cubicBezTo>
                    <a:pt x="1822" y="1358"/>
                    <a:pt x="1739" y="1239"/>
                    <a:pt x="1655" y="1131"/>
                  </a:cubicBezTo>
                  <a:cubicBezTo>
                    <a:pt x="1548" y="1012"/>
                    <a:pt x="1441" y="977"/>
                    <a:pt x="1298" y="1072"/>
                  </a:cubicBezTo>
                  <a:cubicBezTo>
                    <a:pt x="1155" y="1179"/>
                    <a:pt x="1215" y="1286"/>
                    <a:pt x="1286" y="1393"/>
                  </a:cubicBezTo>
                  <a:cubicBezTo>
                    <a:pt x="1334" y="1441"/>
                    <a:pt x="1393" y="1500"/>
                    <a:pt x="1346" y="1584"/>
                  </a:cubicBezTo>
                  <a:cubicBezTo>
                    <a:pt x="1203" y="1643"/>
                    <a:pt x="1143" y="1500"/>
                    <a:pt x="1048" y="1441"/>
                  </a:cubicBezTo>
                  <a:cubicBezTo>
                    <a:pt x="989" y="1405"/>
                    <a:pt x="917" y="1358"/>
                    <a:pt x="846" y="1417"/>
                  </a:cubicBezTo>
                  <a:cubicBezTo>
                    <a:pt x="750" y="1477"/>
                    <a:pt x="774" y="1560"/>
                    <a:pt x="810" y="1655"/>
                  </a:cubicBezTo>
                  <a:cubicBezTo>
                    <a:pt x="869" y="1822"/>
                    <a:pt x="965" y="1941"/>
                    <a:pt x="1108" y="2048"/>
                  </a:cubicBezTo>
                  <a:cubicBezTo>
                    <a:pt x="1167" y="2096"/>
                    <a:pt x="1203" y="2167"/>
                    <a:pt x="1131" y="2239"/>
                  </a:cubicBezTo>
                  <a:cubicBezTo>
                    <a:pt x="1060" y="2286"/>
                    <a:pt x="989" y="2298"/>
                    <a:pt x="929" y="2227"/>
                  </a:cubicBezTo>
                  <a:cubicBezTo>
                    <a:pt x="893" y="2203"/>
                    <a:pt x="869" y="2167"/>
                    <a:pt x="846" y="2120"/>
                  </a:cubicBezTo>
                  <a:cubicBezTo>
                    <a:pt x="596" y="1655"/>
                    <a:pt x="310" y="1203"/>
                    <a:pt x="0" y="762"/>
                  </a:cubicBezTo>
                  <a:close/>
                </a:path>
              </a:pathLst>
            </a:custGeom>
            <a:solidFill>
              <a:srgbClr val="E4D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1"/>
            <p:cNvSpPr/>
            <p:nvPr/>
          </p:nvSpPr>
          <p:spPr>
            <a:xfrm>
              <a:off x="3819525" y="2686775"/>
              <a:ext cx="41675" cy="44975"/>
            </a:xfrm>
            <a:custGeom>
              <a:avLst/>
              <a:gdLst/>
              <a:ahLst/>
              <a:cxnLst/>
              <a:rect l="l" t="t" r="r" b="b"/>
              <a:pathLst>
                <a:path w="1667" h="1799" extrusionOk="0">
                  <a:moveTo>
                    <a:pt x="1560" y="429"/>
                  </a:moveTo>
                  <a:cubicBezTo>
                    <a:pt x="1298" y="310"/>
                    <a:pt x="1036" y="119"/>
                    <a:pt x="774" y="393"/>
                  </a:cubicBezTo>
                  <a:cubicBezTo>
                    <a:pt x="643" y="536"/>
                    <a:pt x="691" y="1108"/>
                    <a:pt x="833" y="1262"/>
                  </a:cubicBezTo>
                  <a:cubicBezTo>
                    <a:pt x="1095" y="1536"/>
                    <a:pt x="1334" y="1322"/>
                    <a:pt x="1572" y="1179"/>
                  </a:cubicBezTo>
                  <a:cubicBezTo>
                    <a:pt x="1667" y="1405"/>
                    <a:pt x="1572" y="1524"/>
                    <a:pt x="1417" y="1608"/>
                  </a:cubicBezTo>
                  <a:cubicBezTo>
                    <a:pt x="1072" y="1798"/>
                    <a:pt x="714" y="1798"/>
                    <a:pt x="369" y="1643"/>
                  </a:cubicBezTo>
                  <a:cubicBezTo>
                    <a:pt x="107" y="1524"/>
                    <a:pt x="0" y="1298"/>
                    <a:pt x="36" y="1000"/>
                  </a:cubicBezTo>
                  <a:cubicBezTo>
                    <a:pt x="60" y="858"/>
                    <a:pt x="83" y="703"/>
                    <a:pt x="119" y="560"/>
                  </a:cubicBezTo>
                  <a:cubicBezTo>
                    <a:pt x="250" y="107"/>
                    <a:pt x="381" y="12"/>
                    <a:pt x="857" y="12"/>
                  </a:cubicBezTo>
                  <a:cubicBezTo>
                    <a:pt x="1012" y="12"/>
                    <a:pt x="1167" y="0"/>
                    <a:pt x="1322" y="12"/>
                  </a:cubicBezTo>
                  <a:cubicBezTo>
                    <a:pt x="1631" y="24"/>
                    <a:pt x="1631" y="24"/>
                    <a:pt x="1560" y="429"/>
                  </a:cubicBezTo>
                  <a:close/>
                </a:path>
              </a:pathLst>
            </a:custGeom>
            <a:solidFill>
              <a:srgbClr val="E4D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1"/>
            <p:cNvSpPr/>
            <p:nvPr/>
          </p:nvSpPr>
          <p:spPr>
            <a:xfrm>
              <a:off x="3675450" y="2446850"/>
              <a:ext cx="16400" cy="16100"/>
            </a:xfrm>
            <a:custGeom>
              <a:avLst/>
              <a:gdLst/>
              <a:ahLst/>
              <a:cxnLst/>
              <a:rect l="l" t="t" r="r" b="b"/>
              <a:pathLst>
                <a:path w="656" h="644" extrusionOk="0">
                  <a:moveTo>
                    <a:pt x="643" y="251"/>
                  </a:moveTo>
                  <a:cubicBezTo>
                    <a:pt x="643" y="465"/>
                    <a:pt x="512" y="632"/>
                    <a:pt x="334" y="632"/>
                  </a:cubicBezTo>
                  <a:cubicBezTo>
                    <a:pt x="167" y="644"/>
                    <a:pt x="0" y="489"/>
                    <a:pt x="0" y="334"/>
                  </a:cubicBezTo>
                  <a:cubicBezTo>
                    <a:pt x="12" y="168"/>
                    <a:pt x="179" y="1"/>
                    <a:pt x="358" y="1"/>
                  </a:cubicBezTo>
                  <a:cubicBezTo>
                    <a:pt x="536" y="1"/>
                    <a:pt x="655" y="60"/>
                    <a:pt x="643" y="251"/>
                  </a:cubicBezTo>
                  <a:close/>
                </a:path>
              </a:pathLst>
            </a:custGeom>
            <a:solidFill>
              <a:srgbClr val="E3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1"/>
            <p:cNvSpPr/>
            <p:nvPr/>
          </p:nvSpPr>
          <p:spPr>
            <a:xfrm>
              <a:off x="4220450" y="2451625"/>
              <a:ext cx="11650" cy="10150"/>
            </a:xfrm>
            <a:custGeom>
              <a:avLst/>
              <a:gdLst/>
              <a:ahLst/>
              <a:cxnLst/>
              <a:rect l="l" t="t" r="r" b="b"/>
              <a:pathLst>
                <a:path w="466" h="406" extrusionOk="0">
                  <a:moveTo>
                    <a:pt x="453" y="179"/>
                  </a:moveTo>
                  <a:cubicBezTo>
                    <a:pt x="417" y="346"/>
                    <a:pt x="310" y="405"/>
                    <a:pt x="156" y="381"/>
                  </a:cubicBezTo>
                  <a:cubicBezTo>
                    <a:pt x="48" y="369"/>
                    <a:pt x="1" y="274"/>
                    <a:pt x="25" y="179"/>
                  </a:cubicBezTo>
                  <a:cubicBezTo>
                    <a:pt x="48" y="24"/>
                    <a:pt x="179" y="12"/>
                    <a:pt x="298" y="0"/>
                  </a:cubicBezTo>
                  <a:cubicBezTo>
                    <a:pt x="406" y="0"/>
                    <a:pt x="465" y="72"/>
                    <a:pt x="453" y="179"/>
                  </a:cubicBezTo>
                  <a:close/>
                </a:path>
              </a:pathLst>
            </a:custGeom>
            <a:solidFill>
              <a:srgbClr val="DF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1"/>
            <p:cNvSpPr/>
            <p:nvPr/>
          </p:nvSpPr>
          <p:spPr>
            <a:xfrm>
              <a:off x="3738550" y="2374825"/>
              <a:ext cx="444125" cy="208375"/>
            </a:xfrm>
            <a:custGeom>
              <a:avLst/>
              <a:gdLst/>
              <a:ahLst/>
              <a:cxnLst/>
              <a:rect l="l" t="t" r="r" b="b"/>
              <a:pathLst>
                <a:path w="17765" h="8335" extrusionOk="0">
                  <a:moveTo>
                    <a:pt x="13121" y="1501"/>
                  </a:moveTo>
                  <a:cubicBezTo>
                    <a:pt x="13586" y="1560"/>
                    <a:pt x="14002" y="1513"/>
                    <a:pt x="14419" y="1477"/>
                  </a:cubicBezTo>
                  <a:cubicBezTo>
                    <a:pt x="14574" y="1465"/>
                    <a:pt x="14621" y="1370"/>
                    <a:pt x="14693" y="1263"/>
                  </a:cubicBezTo>
                  <a:cubicBezTo>
                    <a:pt x="14943" y="882"/>
                    <a:pt x="15229" y="810"/>
                    <a:pt x="15598" y="1096"/>
                  </a:cubicBezTo>
                  <a:cubicBezTo>
                    <a:pt x="15836" y="1286"/>
                    <a:pt x="16038" y="1489"/>
                    <a:pt x="16372" y="1501"/>
                  </a:cubicBezTo>
                  <a:cubicBezTo>
                    <a:pt x="16574" y="1513"/>
                    <a:pt x="16645" y="1727"/>
                    <a:pt x="16491" y="1870"/>
                  </a:cubicBezTo>
                  <a:cubicBezTo>
                    <a:pt x="16300" y="2037"/>
                    <a:pt x="16384" y="2179"/>
                    <a:pt x="16407" y="2358"/>
                  </a:cubicBezTo>
                  <a:cubicBezTo>
                    <a:pt x="16491" y="2894"/>
                    <a:pt x="16717" y="3406"/>
                    <a:pt x="16753" y="3953"/>
                  </a:cubicBezTo>
                  <a:cubicBezTo>
                    <a:pt x="16776" y="4156"/>
                    <a:pt x="16907" y="4192"/>
                    <a:pt x="17062" y="4239"/>
                  </a:cubicBezTo>
                  <a:cubicBezTo>
                    <a:pt x="17300" y="4299"/>
                    <a:pt x="17574" y="4299"/>
                    <a:pt x="17765" y="4561"/>
                  </a:cubicBezTo>
                  <a:cubicBezTo>
                    <a:pt x="17598" y="4668"/>
                    <a:pt x="17419" y="4692"/>
                    <a:pt x="17253" y="4727"/>
                  </a:cubicBezTo>
                  <a:cubicBezTo>
                    <a:pt x="16907" y="4823"/>
                    <a:pt x="16907" y="4823"/>
                    <a:pt x="16907" y="5180"/>
                  </a:cubicBezTo>
                  <a:cubicBezTo>
                    <a:pt x="16907" y="5251"/>
                    <a:pt x="16907" y="5323"/>
                    <a:pt x="16907" y="5394"/>
                  </a:cubicBezTo>
                  <a:cubicBezTo>
                    <a:pt x="16860" y="5382"/>
                    <a:pt x="16848" y="5382"/>
                    <a:pt x="16836" y="5370"/>
                  </a:cubicBezTo>
                  <a:cubicBezTo>
                    <a:pt x="16693" y="5251"/>
                    <a:pt x="16836" y="4965"/>
                    <a:pt x="16610" y="4918"/>
                  </a:cubicBezTo>
                  <a:cubicBezTo>
                    <a:pt x="16443" y="4894"/>
                    <a:pt x="16253" y="4977"/>
                    <a:pt x="16086" y="5025"/>
                  </a:cubicBezTo>
                  <a:cubicBezTo>
                    <a:pt x="14383" y="5442"/>
                    <a:pt x="12693" y="5870"/>
                    <a:pt x="11026" y="6394"/>
                  </a:cubicBezTo>
                  <a:cubicBezTo>
                    <a:pt x="9526" y="6870"/>
                    <a:pt x="7990" y="7275"/>
                    <a:pt x="6454" y="7644"/>
                  </a:cubicBezTo>
                  <a:cubicBezTo>
                    <a:pt x="5977" y="7763"/>
                    <a:pt x="5501" y="7930"/>
                    <a:pt x="5025" y="8097"/>
                  </a:cubicBezTo>
                  <a:cubicBezTo>
                    <a:pt x="4334" y="8335"/>
                    <a:pt x="3620" y="8335"/>
                    <a:pt x="2906" y="8275"/>
                  </a:cubicBezTo>
                  <a:cubicBezTo>
                    <a:pt x="2156" y="8216"/>
                    <a:pt x="1405" y="8109"/>
                    <a:pt x="643" y="8025"/>
                  </a:cubicBezTo>
                  <a:cubicBezTo>
                    <a:pt x="477" y="8013"/>
                    <a:pt x="322" y="7954"/>
                    <a:pt x="179" y="7859"/>
                  </a:cubicBezTo>
                  <a:cubicBezTo>
                    <a:pt x="1" y="7728"/>
                    <a:pt x="1" y="7585"/>
                    <a:pt x="167" y="7454"/>
                  </a:cubicBezTo>
                  <a:cubicBezTo>
                    <a:pt x="334" y="7311"/>
                    <a:pt x="536" y="7251"/>
                    <a:pt x="739" y="7180"/>
                  </a:cubicBezTo>
                  <a:cubicBezTo>
                    <a:pt x="2025" y="6716"/>
                    <a:pt x="3334" y="6323"/>
                    <a:pt x="4692" y="6108"/>
                  </a:cubicBezTo>
                  <a:cubicBezTo>
                    <a:pt x="4799" y="6097"/>
                    <a:pt x="4894" y="6061"/>
                    <a:pt x="5001" y="6037"/>
                  </a:cubicBezTo>
                  <a:cubicBezTo>
                    <a:pt x="5132" y="6001"/>
                    <a:pt x="5168" y="5930"/>
                    <a:pt x="5132" y="5799"/>
                  </a:cubicBezTo>
                  <a:cubicBezTo>
                    <a:pt x="4954" y="5263"/>
                    <a:pt x="4775" y="4727"/>
                    <a:pt x="4608" y="4192"/>
                  </a:cubicBezTo>
                  <a:cubicBezTo>
                    <a:pt x="4584" y="4120"/>
                    <a:pt x="4537" y="4037"/>
                    <a:pt x="4465" y="4037"/>
                  </a:cubicBezTo>
                  <a:cubicBezTo>
                    <a:pt x="4120" y="4013"/>
                    <a:pt x="3787" y="3894"/>
                    <a:pt x="3465" y="4180"/>
                  </a:cubicBezTo>
                  <a:cubicBezTo>
                    <a:pt x="3037" y="4561"/>
                    <a:pt x="2572" y="4894"/>
                    <a:pt x="2120" y="5263"/>
                  </a:cubicBezTo>
                  <a:cubicBezTo>
                    <a:pt x="1929" y="5418"/>
                    <a:pt x="1703" y="5501"/>
                    <a:pt x="1477" y="5585"/>
                  </a:cubicBezTo>
                  <a:cubicBezTo>
                    <a:pt x="977" y="5751"/>
                    <a:pt x="691" y="5513"/>
                    <a:pt x="643" y="5013"/>
                  </a:cubicBezTo>
                  <a:cubicBezTo>
                    <a:pt x="536" y="3894"/>
                    <a:pt x="1298" y="2739"/>
                    <a:pt x="2382" y="2429"/>
                  </a:cubicBezTo>
                  <a:cubicBezTo>
                    <a:pt x="2810" y="2310"/>
                    <a:pt x="3251" y="2287"/>
                    <a:pt x="3691" y="2275"/>
                  </a:cubicBezTo>
                  <a:cubicBezTo>
                    <a:pt x="3882" y="2263"/>
                    <a:pt x="4001" y="2239"/>
                    <a:pt x="4061" y="2037"/>
                  </a:cubicBezTo>
                  <a:cubicBezTo>
                    <a:pt x="4287" y="1263"/>
                    <a:pt x="4942" y="1239"/>
                    <a:pt x="5632" y="1501"/>
                  </a:cubicBezTo>
                  <a:cubicBezTo>
                    <a:pt x="5763" y="1560"/>
                    <a:pt x="5918" y="1644"/>
                    <a:pt x="6001" y="1751"/>
                  </a:cubicBezTo>
                  <a:cubicBezTo>
                    <a:pt x="6216" y="2048"/>
                    <a:pt x="6501" y="2013"/>
                    <a:pt x="6811" y="2001"/>
                  </a:cubicBezTo>
                  <a:cubicBezTo>
                    <a:pt x="7918" y="1929"/>
                    <a:pt x="9014" y="1715"/>
                    <a:pt x="10121" y="1691"/>
                  </a:cubicBezTo>
                  <a:cubicBezTo>
                    <a:pt x="10192" y="1691"/>
                    <a:pt x="10299" y="1679"/>
                    <a:pt x="10335" y="1644"/>
                  </a:cubicBezTo>
                  <a:cubicBezTo>
                    <a:pt x="10561" y="1322"/>
                    <a:pt x="10930" y="1120"/>
                    <a:pt x="10990" y="691"/>
                  </a:cubicBezTo>
                  <a:cubicBezTo>
                    <a:pt x="11038" y="405"/>
                    <a:pt x="11169" y="155"/>
                    <a:pt x="11466" y="84"/>
                  </a:cubicBezTo>
                  <a:cubicBezTo>
                    <a:pt x="11812" y="1"/>
                    <a:pt x="12169" y="24"/>
                    <a:pt x="12443" y="310"/>
                  </a:cubicBezTo>
                  <a:cubicBezTo>
                    <a:pt x="12740" y="620"/>
                    <a:pt x="12740" y="620"/>
                    <a:pt x="13038" y="286"/>
                  </a:cubicBezTo>
                  <a:cubicBezTo>
                    <a:pt x="13228" y="84"/>
                    <a:pt x="13455" y="24"/>
                    <a:pt x="13705" y="108"/>
                  </a:cubicBezTo>
                  <a:cubicBezTo>
                    <a:pt x="13990" y="191"/>
                    <a:pt x="14252" y="322"/>
                    <a:pt x="14348" y="632"/>
                  </a:cubicBezTo>
                  <a:cubicBezTo>
                    <a:pt x="14443" y="977"/>
                    <a:pt x="14038" y="1394"/>
                    <a:pt x="13597" y="1441"/>
                  </a:cubicBezTo>
                  <a:cubicBezTo>
                    <a:pt x="13455" y="1453"/>
                    <a:pt x="13300" y="1382"/>
                    <a:pt x="13121" y="150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1"/>
            <p:cNvSpPr/>
            <p:nvPr/>
          </p:nvSpPr>
          <p:spPr>
            <a:xfrm>
              <a:off x="3842425" y="2284350"/>
              <a:ext cx="10150" cy="12525"/>
            </a:xfrm>
            <a:custGeom>
              <a:avLst/>
              <a:gdLst/>
              <a:ahLst/>
              <a:cxnLst/>
              <a:rect l="l" t="t" r="r" b="b"/>
              <a:pathLst>
                <a:path w="406" h="501" extrusionOk="0">
                  <a:moveTo>
                    <a:pt x="120" y="0"/>
                  </a:moveTo>
                  <a:cubicBezTo>
                    <a:pt x="263" y="12"/>
                    <a:pt x="406" y="286"/>
                    <a:pt x="322" y="429"/>
                  </a:cubicBezTo>
                  <a:cubicBezTo>
                    <a:pt x="298" y="488"/>
                    <a:pt x="227" y="500"/>
                    <a:pt x="179" y="464"/>
                  </a:cubicBezTo>
                  <a:cubicBezTo>
                    <a:pt x="72" y="369"/>
                    <a:pt x="37" y="238"/>
                    <a:pt x="13" y="107"/>
                  </a:cubicBezTo>
                  <a:cubicBezTo>
                    <a:pt x="1" y="48"/>
                    <a:pt x="60" y="12"/>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1"/>
            <p:cNvSpPr/>
            <p:nvPr/>
          </p:nvSpPr>
          <p:spPr>
            <a:xfrm>
              <a:off x="3911775" y="2267075"/>
              <a:ext cx="10750" cy="22950"/>
            </a:xfrm>
            <a:custGeom>
              <a:avLst/>
              <a:gdLst/>
              <a:ahLst/>
              <a:cxnLst/>
              <a:rect l="l" t="t" r="r" b="b"/>
              <a:pathLst>
                <a:path w="430" h="918" extrusionOk="0">
                  <a:moveTo>
                    <a:pt x="418" y="691"/>
                  </a:moveTo>
                  <a:cubicBezTo>
                    <a:pt x="418" y="774"/>
                    <a:pt x="430" y="858"/>
                    <a:pt x="334" y="893"/>
                  </a:cubicBezTo>
                  <a:cubicBezTo>
                    <a:pt x="251" y="917"/>
                    <a:pt x="191" y="858"/>
                    <a:pt x="168" y="786"/>
                  </a:cubicBezTo>
                  <a:cubicBezTo>
                    <a:pt x="84" y="572"/>
                    <a:pt x="1" y="370"/>
                    <a:pt x="37" y="131"/>
                  </a:cubicBezTo>
                  <a:cubicBezTo>
                    <a:pt x="37" y="72"/>
                    <a:pt x="49" y="12"/>
                    <a:pt x="132" y="1"/>
                  </a:cubicBezTo>
                  <a:cubicBezTo>
                    <a:pt x="203" y="1"/>
                    <a:pt x="251" y="48"/>
                    <a:pt x="263" y="96"/>
                  </a:cubicBezTo>
                  <a:cubicBezTo>
                    <a:pt x="322" y="298"/>
                    <a:pt x="370" y="501"/>
                    <a:pt x="418" y="6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1"/>
            <p:cNvSpPr/>
            <p:nvPr/>
          </p:nvSpPr>
          <p:spPr>
            <a:xfrm>
              <a:off x="4093050" y="2308450"/>
              <a:ext cx="6275" cy="6275"/>
            </a:xfrm>
            <a:custGeom>
              <a:avLst/>
              <a:gdLst/>
              <a:ahLst/>
              <a:cxnLst/>
              <a:rect l="l" t="t" r="r" b="b"/>
              <a:pathLst>
                <a:path w="251" h="251" extrusionOk="0">
                  <a:moveTo>
                    <a:pt x="251" y="120"/>
                  </a:moveTo>
                  <a:cubicBezTo>
                    <a:pt x="215" y="191"/>
                    <a:pt x="179" y="251"/>
                    <a:pt x="84" y="227"/>
                  </a:cubicBezTo>
                  <a:cubicBezTo>
                    <a:pt x="25" y="215"/>
                    <a:pt x="1" y="155"/>
                    <a:pt x="13" y="96"/>
                  </a:cubicBezTo>
                  <a:cubicBezTo>
                    <a:pt x="37" y="24"/>
                    <a:pt x="84" y="0"/>
                    <a:pt x="156" y="0"/>
                  </a:cubicBezTo>
                  <a:cubicBezTo>
                    <a:pt x="227" y="0"/>
                    <a:pt x="251" y="48"/>
                    <a:pt x="251" y="1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1"/>
            <p:cNvSpPr/>
            <p:nvPr/>
          </p:nvSpPr>
          <p:spPr>
            <a:xfrm>
              <a:off x="4192175" y="2683500"/>
              <a:ext cx="8075" cy="21450"/>
            </a:xfrm>
            <a:custGeom>
              <a:avLst/>
              <a:gdLst/>
              <a:ahLst/>
              <a:cxnLst/>
              <a:rect l="l" t="t" r="r" b="b"/>
              <a:pathLst>
                <a:path w="323" h="858" extrusionOk="0">
                  <a:moveTo>
                    <a:pt x="132" y="858"/>
                  </a:moveTo>
                  <a:cubicBezTo>
                    <a:pt x="1" y="560"/>
                    <a:pt x="13" y="346"/>
                    <a:pt x="60" y="119"/>
                  </a:cubicBezTo>
                  <a:cubicBezTo>
                    <a:pt x="72" y="60"/>
                    <a:pt x="108" y="0"/>
                    <a:pt x="179" y="12"/>
                  </a:cubicBezTo>
                  <a:cubicBezTo>
                    <a:pt x="263" y="12"/>
                    <a:pt x="322" y="96"/>
                    <a:pt x="298" y="167"/>
                  </a:cubicBezTo>
                  <a:cubicBezTo>
                    <a:pt x="251" y="369"/>
                    <a:pt x="286" y="584"/>
                    <a:pt x="132" y="8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1"/>
            <p:cNvSpPr/>
            <p:nvPr/>
          </p:nvSpPr>
          <p:spPr>
            <a:xfrm>
              <a:off x="3742425" y="2679925"/>
              <a:ext cx="10725" cy="18775"/>
            </a:xfrm>
            <a:custGeom>
              <a:avLst/>
              <a:gdLst/>
              <a:ahLst/>
              <a:cxnLst/>
              <a:rect l="l" t="t" r="r" b="b"/>
              <a:pathLst>
                <a:path w="429" h="751" extrusionOk="0">
                  <a:moveTo>
                    <a:pt x="322" y="0"/>
                  </a:moveTo>
                  <a:cubicBezTo>
                    <a:pt x="429" y="250"/>
                    <a:pt x="357" y="453"/>
                    <a:pt x="310" y="655"/>
                  </a:cubicBezTo>
                  <a:cubicBezTo>
                    <a:pt x="286" y="727"/>
                    <a:pt x="203" y="751"/>
                    <a:pt x="119" y="727"/>
                  </a:cubicBezTo>
                  <a:cubicBezTo>
                    <a:pt x="24" y="691"/>
                    <a:pt x="0" y="620"/>
                    <a:pt x="48" y="548"/>
                  </a:cubicBezTo>
                  <a:cubicBezTo>
                    <a:pt x="143" y="393"/>
                    <a:pt x="143" y="179"/>
                    <a:pt x="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1"/>
            <p:cNvSpPr/>
            <p:nvPr/>
          </p:nvSpPr>
          <p:spPr>
            <a:xfrm>
              <a:off x="3745700" y="2481100"/>
              <a:ext cx="423875" cy="98250"/>
            </a:xfrm>
            <a:custGeom>
              <a:avLst/>
              <a:gdLst/>
              <a:ahLst/>
              <a:cxnLst/>
              <a:rect l="l" t="t" r="r" b="b"/>
              <a:pathLst>
                <a:path w="16955" h="3930" extrusionOk="0">
                  <a:moveTo>
                    <a:pt x="15907" y="214"/>
                  </a:moveTo>
                  <a:cubicBezTo>
                    <a:pt x="16062" y="95"/>
                    <a:pt x="16205" y="0"/>
                    <a:pt x="16431" y="95"/>
                  </a:cubicBezTo>
                  <a:cubicBezTo>
                    <a:pt x="16586" y="167"/>
                    <a:pt x="16776" y="155"/>
                    <a:pt x="16955" y="262"/>
                  </a:cubicBezTo>
                  <a:cubicBezTo>
                    <a:pt x="16729" y="393"/>
                    <a:pt x="16479" y="417"/>
                    <a:pt x="16252" y="476"/>
                  </a:cubicBezTo>
                  <a:cubicBezTo>
                    <a:pt x="15145" y="750"/>
                    <a:pt x="14026" y="976"/>
                    <a:pt x="12930" y="1274"/>
                  </a:cubicBezTo>
                  <a:cubicBezTo>
                    <a:pt x="11490" y="1667"/>
                    <a:pt x="10085" y="2143"/>
                    <a:pt x="8644" y="2536"/>
                  </a:cubicBezTo>
                  <a:cubicBezTo>
                    <a:pt x="8144" y="2667"/>
                    <a:pt x="7656" y="2822"/>
                    <a:pt x="7144" y="2917"/>
                  </a:cubicBezTo>
                  <a:cubicBezTo>
                    <a:pt x="6215" y="3108"/>
                    <a:pt x="5334" y="3429"/>
                    <a:pt x="4429" y="3715"/>
                  </a:cubicBezTo>
                  <a:cubicBezTo>
                    <a:pt x="3751" y="3929"/>
                    <a:pt x="3084" y="3858"/>
                    <a:pt x="2405" y="3822"/>
                  </a:cubicBezTo>
                  <a:cubicBezTo>
                    <a:pt x="1881" y="3786"/>
                    <a:pt x="1346" y="3691"/>
                    <a:pt x="822" y="3655"/>
                  </a:cubicBezTo>
                  <a:cubicBezTo>
                    <a:pt x="536" y="3643"/>
                    <a:pt x="250" y="3631"/>
                    <a:pt x="0" y="3417"/>
                  </a:cubicBezTo>
                  <a:cubicBezTo>
                    <a:pt x="96" y="3227"/>
                    <a:pt x="274" y="3203"/>
                    <a:pt x="429" y="3167"/>
                  </a:cubicBezTo>
                  <a:cubicBezTo>
                    <a:pt x="988" y="3000"/>
                    <a:pt x="1524" y="2822"/>
                    <a:pt x="2072" y="2619"/>
                  </a:cubicBezTo>
                  <a:cubicBezTo>
                    <a:pt x="2643" y="2405"/>
                    <a:pt x="3251" y="2310"/>
                    <a:pt x="3846" y="2227"/>
                  </a:cubicBezTo>
                  <a:cubicBezTo>
                    <a:pt x="4132" y="2179"/>
                    <a:pt x="4417" y="2143"/>
                    <a:pt x="4691" y="2048"/>
                  </a:cubicBezTo>
                  <a:cubicBezTo>
                    <a:pt x="4882" y="1988"/>
                    <a:pt x="5013" y="2012"/>
                    <a:pt x="5049" y="2250"/>
                  </a:cubicBezTo>
                  <a:cubicBezTo>
                    <a:pt x="5072" y="2405"/>
                    <a:pt x="5096" y="2584"/>
                    <a:pt x="5287" y="2727"/>
                  </a:cubicBezTo>
                  <a:cubicBezTo>
                    <a:pt x="5334" y="2524"/>
                    <a:pt x="5215" y="2369"/>
                    <a:pt x="5215" y="2215"/>
                  </a:cubicBezTo>
                  <a:cubicBezTo>
                    <a:pt x="5203" y="2048"/>
                    <a:pt x="5239" y="1965"/>
                    <a:pt x="5418" y="1929"/>
                  </a:cubicBezTo>
                  <a:cubicBezTo>
                    <a:pt x="5858" y="1869"/>
                    <a:pt x="6287" y="1822"/>
                    <a:pt x="6715" y="1679"/>
                  </a:cubicBezTo>
                  <a:cubicBezTo>
                    <a:pt x="6846" y="1631"/>
                    <a:pt x="6954" y="1691"/>
                    <a:pt x="6989" y="1834"/>
                  </a:cubicBezTo>
                  <a:cubicBezTo>
                    <a:pt x="7037" y="2024"/>
                    <a:pt x="7096" y="2203"/>
                    <a:pt x="7168" y="2477"/>
                  </a:cubicBezTo>
                  <a:cubicBezTo>
                    <a:pt x="7287" y="2227"/>
                    <a:pt x="7227" y="2072"/>
                    <a:pt x="7192" y="1905"/>
                  </a:cubicBezTo>
                  <a:cubicBezTo>
                    <a:pt x="7132" y="1596"/>
                    <a:pt x="7132" y="1596"/>
                    <a:pt x="7442" y="1512"/>
                  </a:cubicBezTo>
                  <a:cubicBezTo>
                    <a:pt x="7632" y="1465"/>
                    <a:pt x="7835" y="1453"/>
                    <a:pt x="8013" y="1369"/>
                  </a:cubicBezTo>
                  <a:cubicBezTo>
                    <a:pt x="8263" y="1250"/>
                    <a:pt x="8335" y="1357"/>
                    <a:pt x="8394" y="1572"/>
                  </a:cubicBezTo>
                  <a:cubicBezTo>
                    <a:pt x="8406" y="1631"/>
                    <a:pt x="8406" y="1726"/>
                    <a:pt x="8513" y="1726"/>
                  </a:cubicBezTo>
                  <a:cubicBezTo>
                    <a:pt x="8561" y="1262"/>
                    <a:pt x="8561" y="1262"/>
                    <a:pt x="9061" y="1131"/>
                  </a:cubicBezTo>
                  <a:cubicBezTo>
                    <a:pt x="9347" y="1072"/>
                    <a:pt x="9621" y="988"/>
                    <a:pt x="9906" y="976"/>
                  </a:cubicBezTo>
                  <a:cubicBezTo>
                    <a:pt x="10025" y="1072"/>
                    <a:pt x="9942" y="1262"/>
                    <a:pt x="10097" y="1345"/>
                  </a:cubicBezTo>
                  <a:cubicBezTo>
                    <a:pt x="10168" y="1226"/>
                    <a:pt x="10109" y="1084"/>
                    <a:pt x="10121" y="976"/>
                  </a:cubicBezTo>
                  <a:cubicBezTo>
                    <a:pt x="10204" y="893"/>
                    <a:pt x="10299" y="929"/>
                    <a:pt x="10394" y="893"/>
                  </a:cubicBezTo>
                  <a:cubicBezTo>
                    <a:pt x="10609" y="834"/>
                    <a:pt x="10835" y="786"/>
                    <a:pt x="11049" y="714"/>
                  </a:cubicBezTo>
                  <a:cubicBezTo>
                    <a:pt x="11335" y="631"/>
                    <a:pt x="11371" y="1024"/>
                    <a:pt x="11609" y="1000"/>
                  </a:cubicBezTo>
                  <a:cubicBezTo>
                    <a:pt x="11692" y="822"/>
                    <a:pt x="11371" y="750"/>
                    <a:pt x="11514" y="560"/>
                  </a:cubicBezTo>
                  <a:cubicBezTo>
                    <a:pt x="11752" y="298"/>
                    <a:pt x="12061" y="202"/>
                    <a:pt x="12418" y="238"/>
                  </a:cubicBezTo>
                  <a:cubicBezTo>
                    <a:pt x="13585" y="369"/>
                    <a:pt x="14740" y="453"/>
                    <a:pt x="15907" y="2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1"/>
            <p:cNvSpPr/>
            <p:nvPr/>
          </p:nvSpPr>
          <p:spPr>
            <a:xfrm>
              <a:off x="3935300" y="2425425"/>
              <a:ext cx="212550" cy="66700"/>
            </a:xfrm>
            <a:custGeom>
              <a:avLst/>
              <a:gdLst/>
              <a:ahLst/>
              <a:cxnLst/>
              <a:rect l="l" t="t" r="r" b="b"/>
              <a:pathLst>
                <a:path w="8502" h="2668" extrusionOk="0">
                  <a:moveTo>
                    <a:pt x="8311" y="1346"/>
                  </a:moveTo>
                  <a:cubicBezTo>
                    <a:pt x="8502" y="1691"/>
                    <a:pt x="8490" y="2025"/>
                    <a:pt x="8228" y="2346"/>
                  </a:cubicBezTo>
                  <a:cubicBezTo>
                    <a:pt x="8002" y="2596"/>
                    <a:pt x="7680" y="2584"/>
                    <a:pt x="7394" y="2608"/>
                  </a:cubicBezTo>
                  <a:cubicBezTo>
                    <a:pt x="6501" y="2668"/>
                    <a:pt x="5620" y="2537"/>
                    <a:pt x="4739" y="2477"/>
                  </a:cubicBezTo>
                  <a:cubicBezTo>
                    <a:pt x="4704" y="2453"/>
                    <a:pt x="4668" y="2429"/>
                    <a:pt x="4668" y="2382"/>
                  </a:cubicBezTo>
                  <a:cubicBezTo>
                    <a:pt x="4668" y="2334"/>
                    <a:pt x="4727" y="2299"/>
                    <a:pt x="4727" y="2251"/>
                  </a:cubicBezTo>
                  <a:cubicBezTo>
                    <a:pt x="4692" y="2287"/>
                    <a:pt x="4680" y="2322"/>
                    <a:pt x="4644" y="2358"/>
                  </a:cubicBezTo>
                  <a:cubicBezTo>
                    <a:pt x="4620" y="2394"/>
                    <a:pt x="4573" y="2406"/>
                    <a:pt x="4537" y="2429"/>
                  </a:cubicBezTo>
                  <a:cubicBezTo>
                    <a:pt x="3882" y="2501"/>
                    <a:pt x="3227" y="2465"/>
                    <a:pt x="2584" y="2453"/>
                  </a:cubicBezTo>
                  <a:cubicBezTo>
                    <a:pt x="2322" y="2453"/>
                    <a:pt x="2167" y="2299"/>
                    <a:pt x="2096" y="2048"/>
                  </a:cubicBezTo>
                  <a:cubicBezTo>
                    <a:pt x="2013" y="1775"/>
                    <a:pt x="2084" y="1608"/>
                    <a:pt x="2406" y="1608"/>
                  </a:cubicBezTo>
                  <a:cubicBezTo>
                    <a:pt x="2751" y="1608"/>
                    <a:pt x="3096" y="1608"/>
                    <a:pt x="3453" y="1608"/>
                  </a:cubicBezTo>
                  <a:cubicBezTo>
                    <a:pt x="3096" y="1608"/>
                    <a:pt x="2739" y="1620"/>
                    <a:pt x="2382" y="1608"/>
                  </a:cubicBezTo>
                  <a:cubicBezTo>
                    <a:pt x="2239" y="1608"/>
                    <a:pt x="2025" y="1644"/>
                    <a:pt x="2013" y="1453"/>
                  </a:cubicBezTo>
                  <a:cubicBezTo>
                    <a:pt x="1989" y="1203"/>
                    <a:pt x="2227" y="1310"/>
                    <a:pt x="2358" y="1298"/>
                  </a:cubicBezTo>
                  <a:cubicBezTo>
                    <a:pt x="2453" y="1286"/>
                    <a:pt x="2560" y="1286"/>
                    <a:pt x="2656" y="1298"/>
                  </a:cubicBezTo>
                  <a:cubicBezTo>
                    <a:pt x="2394" y="1203"/>
                    <a:pt x="1977" y="1477"/>
                    <a:pt x="1810" y="1084"/>
                  </a:cubicBezTo>
                  <a:cubicBezTo>
                    <a:pt x="1763" y="1525"/>
                    <a:pt x="1358" y="1191"/>
                    <a:pt x="1167" y="1286"/>
                  </a:cubicBezTo>
                  <a:cubicBezTo>
                    <a:pt x="1096" y="1286"/>
                    <a:pt x="1120" y="1286"/>
                    <a:pt x="1155" y="1298"/>
                  </a:cubicBezTo>
                  <a:cubicBezTo>
                    <a:pt x="1382" y="1358"/>
                    <a:pt x="1786" y="1132"/>
                    <a:pt x="1798" y="1489"/>
                  </a:cubicBezTo>
                  <a:cubicBezTo>
                    <a:pt x="1810" y="1715"/>
                    <a:pt x="1394" y="1644"/>
                    <a:pt x="1167" y="1644"/>
                  </a:cubicBezTo>
                  <a:cubicBezTo>
                    <a:pt x="905" y="1644"/>
                    <a:pt x="620" y="1715"/>
                    <a:pt x="382" y="1525"/>
                  </a:cubicBezTo>
                  <a:cubicBezTo>
                    <a:pt x="108" y="560"/>
                    <a:pt x="1" y="751"/>
                    <a:pt x="977" y="620"/>
                  </a:cubicBezTo>
                  <a:cubicBezTo>
                    <a:pt x="1322" y="572"/>
                    <a:pt x="1667" y="536"/>
                    <a:pt x="2013" y="501"/>
                  </a:cubicBezTo>
                  <a:cubicBezTo>
                    <a:pt x="2215" y="346"/>
                    <a:pt x="2465" y="358"/>
                    <a:pt x="2703" y="322"/>
                  </a:cubicBezTo>
                  <a:cubicBezTo>
                    <a:pt x="3108" y="274"/>
                    <a:pt x="3537" y="286"/>
                    <a:pt x="3953" y="215"/>
                  </a:cubicBezTo>
                  <a:cubicBezTo>
                    <a:pt x="4120" y="191"/>
                    <a:pt x="4311" y="191"/>
                    <a:pt x="4430" y="382"/>
                  </a:cubicBezTo>
                  <a:cubicBezTo>
                    <a:pt x="4358" y="655"/>
                    <a:pt x="4203" y="917"/>
                    <a:pt x="4370" y="1191"/>
                  </a:cubicBezTo>
                  <a:cubicBezTo>
                    <a:pt x="4323" y="1036"/>
                    <a:pt x="4215" y="846"/>
                    <a:pt x="4489" y="775"/>
                  </a:cubicBezTo>
                  <a:cubicBezTo>
                    <a:pt x="4596" y="858"/>
                    <a:pt x="4608" y="977"/>
                    <a:pt x="4656" y="1096"/>
                  </a:cubicBezTo>
                  <a:cubicBezTo>
                    <a:pt x="4680" y="1144"/>
                    <a:pt x="4620" y="1227"/>
                    <a:pt x="4704" y="1251"/>
                  </a:cubicBezTo>
                  <a:cubicBezTo>
                    <a:pt x="4620" y="1096"/>
                    <a:pt x="5001" y="1286"/>
                    <a:pt x="4858" y="1048"/>
                  </a:cubicBezTo>
                  <a:cubicBezTo>
                    <a:pt x="4775" y="894"/>
                    <a:pt x="4763" y="691"/>
                    <a:pt x="4739" y="513"/>
                  </a:cubicBezTo>
                  <a:cubicBezTo>
                    <a:pt x="4715" y="405"/>
                    <a:pt x="4727" y="286"/>
                    <a:pt x="4846" y="251"/>
                  </a:cubicBezTo>
                  <a:cubicBezTo>
                    <a:pt x="5001" y="215"/>
                    <a:pt x="5001" y="358"/>
                    <a:pt x="5025" y="453"/>
                  </a:cubicBezTo>
                  <a:cubicBezTo>
                    <a:pt x="5108" y="727"/>
                    <a:pt x="5215" y="1001"/>
                    <a:pt x="5323" y="1215"/>
                  </a:cubicBezTo>
                  <a:cubicBezTo>
                    <a:pt x="5251" y="1025"/>
                    <a:pt x="5120" y="810"/>
                    <a:pt x="5073" y="560"/>
                  </a:cubicBezTo>
                  <a:cubicBezTo>
                    <a:pt x="5037" y="429"/>
                    <a:pt x="4930" y="251"/>
                    <a:pt x="5144" y="191"/>
                  </a:cubicBezTo>
                  <a:cubicBezTo>
                    <a:pt x="5346" y="120"/>
                    <a:pt x="5454" y="251"/>
                    <a:pt x="5525" y="429"/>
                  </a:cubicBezTo>
                  <a:cubicBezTo>
                    <a:pt x="5620" y="667"/>
                    <a:pt x="5656" y="917"/>
                    <a:pt x="5716" y="1167"/>
                  </a:cubicBezTo>
                  <a:cubicBezTo>
                    <a:pt x="5727" y="1227"/>
                    <a:pt x="5799" y="1156"/>
                    <a:pt x="5751" y="1179"/>
                  </a:cubicBezTo>
                  <a:cubicBezTo>
                    <a:pt x="5727" y="1179"/>
                    <a:pt x="5727" y="1167"/>
                    <a:pt x="5716" y="1144"/>
                  </a:cubicBezTo>
                  <a:cubicBezTo>
                    <a:pt x="5668" y="1013"/>
                    <a:pt x="5644" y="882"/>
                    <a:pt x="5775" y="775"/>
                  </a:cubicBezTo>
                  <a:cubicBezTo>
                    <a:pt x="6097" y="929"/>
                    <a:pt x="5977" y="1275"/>
                    <a:pt x="6073" y="1489"/>
                  </a:cubicBezTo>
                  <a:cubicBezTo>
                    <a:pt x="6061" y="1120"/>
                    <a:pt x="5858" y="763"/>
                    <a:pt x="5739" y="394"/>
                  </a:cubicBezTo>
                  <a:cubicBezTo>
                    <a:pt x="5692" y="167"/>
                    <a:pt x="5811" y="60"/>
                    <a:pt x="6025" y="36"/>
                  </a:cubicBezTo>
                  <a:cubicBezTo>
                    <a:pt x="6251" y="1"/>
                    <a:pt x="6466" y="72"/>
                    <a:pt x="6668" y="143"/>
                  </a:cubicBezTo>
                  <a:cubicBezTo>
                    <a:pt x="6978" y="203"/>
                    <a:pt x="7275" y="274"/>
                    <a:pt x="7573" y="346"/>
                  </a:cubicBezTo>
                  <a:cubicBezTo>
                    <a:pt x="7609" y="405"/>
                    <a:pt x="7585" y="465"/>
                    <a:pt x="7561" y="524"/>
                  </a:cubicBezTo>
                  <a:cubicBezTo>
                    <a:pt x="7466" y="858"/>
                    <a:pt x="7692" y="1132"/>
                    <a:pt x="7728" y="1453"/>
                  </a:cubicBezTo>
                  <a:cubicBezTo>
                    <a:pt x="7728" y="1513"/>
                    <a:pt x="7716" y="1441"/>
                    <a:pt x="7740" y="1489"/>
                  </a:cubicBezTo>
                  <a:cubicBezTo>
                    <a:pt x="7752" y="1513"/>
                    <a:pt x="7775" y="1501"/>
                    <a:pt x="7787" y="1453"/>
                  </a:cubicBezTo>
                  <a:cubicBezTo>
                    <a:pt x="7811" y="1370"/>
                    <a:pt x="7859" y="1322"/>
                    <a:pt x="7942" y="1310"/>
                  </a:cubicBezTo>
                  <a:cubicBezTo>
                    <a:pt x="8144" y="1429"/>
                    <a:pt x="8109" y="1644"/>
                    <a:pt x="8168" y="1787"/>
                  </a:cubicBezTo>
                  <a:cubicBezTo>
                    <a:pt x="8133" y="1715"/>
                    <a:pt x="8144" y="1608"/>
                    <a:pt x="8133" y="1501"/>
                  </a:cubicBezTo>
                  <a:cubicBezTo>
                    <a:pt x="8168" y="1417"/>
                    <a:pt x="8180" y="1322"/>
                    <a:pt x="8311" y="13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1"/>
            <p:cNvSpPr/>
            <p:nvPr/>
          </p:nvSpPr>
          <p:spPr>
            <a:xfrm>
              <a:off x="3804025" y="2413825"/>
              <a:ext cx="334300" cy="34550"/>
            </a:xfrm>
            <a:custGeom>
              <a:avLst/>
              <a:gdLst/>
              <a:ahLst/>
              <a:cxnLst/>
              <a:rect l="l" t="t" r="r" b="b"/>
              <a:pathLst>
                <a:path w="13372" h="1382" extrusionOk="0">
                  <a:moveTo>
                    <a:pt x="6799" y="881"/>
                  </a:moveTo>
                  <a:cubicBezTo>
                    <a:pt x="5644" y="941"/>
                    <a:pt x="4501" y="1096"/>
                    <a:pt x="3358" y="1215"/>
                  </a:cubicBezTo>
                  <a:cubicBezTo>
                    <a:pt x="2751" y="1274"/>
                    <a:pt x="2144" y="1381"/>
                    <a:pt x="1537" y="1381"/>
                  </a:cubicBezTo>
                  <a:cubicBezTo>
                    <a:pt x="1025" y="1381"/>
                    <a:pt x="513" y="1227"/>
                    <a:pt x="1" y="1108"/>
                  </a:cubicBezTo>
                  <a:cubicBezTo>
                    <a:pt x="1" y="1072"/>
                    <a:pt x="1" y="1036"/>
                    <a:pt x="1" y="1012"/>
                  </a:cubicBezTo>
                  <a:cubicBezTo>
                    <a:pt x="275" y="977"/>
                    <a:pt x="537" y="929"/>
                    <a:pt x="811" y="917"/>
                  </a:cubicBezTo>
                  <a:cubicBezTo>
                    <a:pt x="2692" y="846"/>
                    <a:pt x="4561" y="560"/>
                    <a:pt x="6430" y="381"/>
                  </a:cubicBezTo>
                  <a:cubicBezTo>
                    <a:pt x="6823" y="334"/>
                    <a:pt x="7216" y="274"/>
                    <a:pt x="7609" y="357"/>
                  </a:cubicBezTo>
                  <a:cubicBezTo>
                    <a:pt x="7835" y="405"/>
                    <a:pt x="8026" y="226"/>
                    <a:pt x="8264" y="250"/>
                  </a:cubicBezTo>
                  <a:cubicBezTo>
                    <a:pt x="8621" y="286"/>
                    <a:pt x="8990" y="262"/>
                    <a:pt x="9359" y="250"/>
                  </a:cubicBezTo>
                  <a:cubicBezTo>
                    <a:pt x="10538" y="191"/>
                    <a:pt x="11717" y="96"/>
                    <a:pt x="12895" y="84"/>
                  </a:cubicBezTo>
                  <a:cubicBezTo>
                    <a:pt x="13050" y="84"/>
                    <a:pt x="13241" y="0"/>
                    <a:pt x="13372" y="250"/>
                  </a:cubicBezTo>
                  <a:cubicBezTo>
                    <a:pt x="12824" y="381"/>
                    <a:pt x="12276" y="357"/>
                    <a:pt x="11752" y="441"/>
                  </a:cubicBezTo>
                  <a:cubicBezTo>
                    <a:pt x="11026" y="607"/>
                    <a:pt x="10276" y="679"/>
                    <a:pt x="9538" y="703"/>
                  </a:cubicBezTo>
                  <a:cubicBezTo>
                    <a:pt x="8978" y="727"/>
                    <a:pt x="8419" y="750"/>
                    <a:pt x="7871" y="846"/>
                  </a:cubicBezTo>
                  <a:cubicBezTo>
                    <a:pt x="7502" y="905"/>
                    <a:pt x="7145" y="738"/>
                    <a:pt x="6799" y="88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1"/>
            <p:cNvSpPr/>
            <p:nvPr/>
          </p:nvSpPr>
          <p:spPr>
            <a:xfrm>
              <a:off x="3859400" y="2476625"/>
              <a:ext cx="57175" cy="47650"/>
            </a:xfrm>
            <a:custGeom>
              <a:avLst/>
              <a:gdLst/>
              <a:ahLst/>
              <a:cxnLst/>
              <a:rect l="l" t="t" r="r" b="b"/>
              <a:pathLst>
                <a:path w="2287" h="1906" extrusionOk="0">
                  <a:moveTo>
                    <a:pt x="0" y="36"/>
                  </a:moveTo>
                  <a:cubicBezTo>
                    <a:pt x="560" y="0"/>
                    <a:pt x="1072" y="120"/>
                    <a:pt x="1596" y="131"/>
                  </a:cubicBezTo>
                  <a:cubicBezTo>
                    <a:pt x="1763" y="143"/>
                    <a:pt x="1882" y="227"/>
                    <a:pt x="1929" y="393"/>
                  </a:cubicBezTo>
                  <a:cubicBezTo>
                    <a:pt x="2025" y="739"/>
                    <a:pt x="2132" y="1060"/>
                    <a:pt x="2239" y="1394"/>
                  </a:cubicBezTo>
                  <a:cubicBezTo>
                    <a:pt x="2286" y="1548"/>
                    <a:pt x="2239" y="1620"/>
                    <a:pt x="2084" y="1644"/>
                  </a:cubicBezTo>
                  <a:cubicBezTo>
                    <a:pt x="1667" y="1727"/>
                    <a:pt x="1263" y="1798"/>
                    <a:pt x="846" y="1882"/>
                  </a:cubicBezTo>
                  <a:cubicBezTo>
                    <a:pt x="691" y="1905"/>
                    <a:pt x="572" y="1905"/>
                    <a:pt x="512" y="1739"/>
                  </a:cubicBezTo>
                  <a:cubicBezTo>
                    <a:pt x="334" y="1179"/>
                    <a:pt x="96" y="632"/>
                    <a:pt x="0" y="3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1"/>
            <p:cNvSpPr/>
            <p:nvPr/>
          </p:nvSpPr>
          <p:spPr>
            <a:xfrm>
              <a:off x="3944825" y="2445375"/>
              <a:ext cx="198550" cy="55075"/>
            </a:xfrm>
            <a:custGeom>
              <a:avLst/>
              <a:gdLst/>
              <a:ahLst/>
              <a:cxnLst/>
              <a:rect l="l" t="t" r="r" b="b"/>
              <a:pathLst>
                <a:path w="7942" h="2203" extrusionOk="0">
                  <a:moveTo>
                    <a:pt x="1" y="727"/>
                  </a:moveTo>
                  <a:lnTo>
                    <a:pt x="1394" y="727"/>
                  </a:lnTo>
                  <a:cubicBezTo>
                    <a:pt x="1084" y="441"/>
                    <a:pt x="679" y="655"/>
                    <a:pt x="310" y="500"/>
                  </a:cubicBezTo>
                  <a:cubicBezTo>
                    <a:pt x="548" y="417"/>
                    <a:pt x="763" y="453"/>
                    <a:pt x="977" y="441"/>
                  </a:cubicBezTo>
                  <a:cubicBezTo>
                    <a:pt x="1322" y="429"/>
                    <a:pt x="1322" y="429"/>
                    <a:pt x="1394" y="0"/>
                  </a:cubicBezTo>
                  <a:cubicBezTo>
                    <a:pt x="1477" y="358"/>
                    <a:pt x="1656" y="477"/>
                    <a:pt x="1953" y="441"/>
                  </a:cubicBezTo>
                  <a:cubicBezTo>
                    <a:pt x="2144" y="417"/>
                    <a:pt x="2346" y="429"/>
                    <a:pt x="2537" y="429"/>
                  </a:cubicBezTo>
                  <a:cubicBezTo>
                    <a:pt x="2537" y="465"/>
                    <a:pt x="2548" y="500"/>
                    <a:pt x="2548" y="536"/>
                  </a:cubicBezTo>
                  <a:cubicBezTo>
                    <a:pt x="2251" y="548"/>
                    <a:pt x="1965" y="560"/>
                    <a:pt x="1667" y="572"/>
                  </a:cubicBezTo>
                  <a:cubicBezTo>
                    <a:pt x="1667" y="608"/>
                    <a:pt x="1667" y="631"/>
                    <a:pt x="1667" y="667"/>
                  </a:cubicBezTo>
                  <a:cubicBezTo>
                    <a:pt x="2287" y="822"/>
                    <a:pt x="2941" y="596"/>
                    <a:pt x="3537" y="893"/>
                  </a:cubicBezTo>
                  <a:lnTo>
                    <a:pt x="1810" y="893"/>
                  </a:lnTo>
                  <a:cubicBezTo>
                    <a:pt x="1703" y="1024"/>
                    <a:pt x="1798" y="1120"/>
                    <a:pt x="1822" y="1215"/>
                  </a:cubicBezTo>
                  <a:cubicBezTo>
                    <a:pt x="1870" y="1441"/>
                    <a:pt x="2001" y="1536"/>
                    <a:pt x="2239" y="1536"/>
                  </a:cubicBezTo>
                  <a:cubicBezTo>
                    <a:pt x="2929" y="1524"/>
                    <a:pt x="3608" y="1536"/>
                    <a:pt x="4287" y="1548"/>
                  </a:cubicBezTo>
                  <a:lnTo>
                    <a:pt x="4287" y="1536"/>
                  </a:lnTo>
                  <a:cubicBezTo>
                    <a:pt x="4334" y="1560"/>
                    <a:pt x="4394" y="1608"/>
                    <a:pt x="4442" y="1608"/>
                  </a:cubicBezTo>
                  <a:cubicBezTo>
                    <a:pt x="5346" y="1643"/>
                    <a:pt x="6251" y="1762"/>
                    <a:pt x="7156" y="1727"/>
                  </a:cubicBezTo>
                  <a:cubicBezTo>
                    <a:pt x="7406" y="1715"/>
                    <a:pt x="7609" y="1560"/>
                    <a:pt x="7847" y="1548"/>
                  </a:cubicBezTo>
                  <a:cubicBezTo>
                    <a:pt x="7882" y="1572"/>
                    <a:pt x="7906" y="1608"/>
                    <a:pt x="7942" y="1643"/>
                  </a:cubicBezTo>
                  <a:cubicBezTo>
                    <a:pt x="7632" y="1882"/>
                    <a:pt x="7263" y="1858"/>
                    <a:pt x="6906" y="1893"/>
                  </a:cubicBezTo>
                  <a:cubicBezTo>
                    <a:pt x="6656" y="1929"/>
                    <a:pt x="6394" y="1905"/>
                    <a:pt x="6132" y="1905"/>
                  </a:cubicBezTo>
                  <a:cubicBezTo>
                    <a:pt x="6061" y="1905"/>
                    <a:pt x="5954" y="1882"/>
                    <a:pt x="5918" y="1929"/>
                  </a:cubicBezTo>
                  <a:cubicBezTo>
                    <a:pt x="5739" y="2108"/>
                    <a:pt x="5596" y="2203"/>
                    <a:pt x="5489" y="1870"/>
                  </a:cubicBezTo>
                  <a:cubicBezTo>
                    <a:pt x="5489" y="1846"/>
                    <a:pt x="5442" y="1834"/>
                    <a:pt x="5418" y="1834"/>
                  </a:cubicBezTo>
                  <a:cubicBezTo>
                    <a:pt x="4870" y="1882"/>
                    <a:pt x="4299" y="1631"/>
                    <a:pt x="3763" y="1929"/>
                  </a:cubicBezTo>
                  <a:cubicBezTo>
                    <a:pt x="3703" y="1965"/>
                    <a:pt x="3620" y="1965"/>
                    <a:pt x="3549" y="1989"/>
                  </a:cubicBezTo>
                  <a:cubicBezTo>
                    <a:pt x="3489" y="1882"/>
                    <a:pt x="3334" y="1941"/>
                    <a:pt x="3275" y="1822"/>
                  </a:cubicBezTo>
                  <a:cubicBezTo>
                    <a:pt x="3358" y="1715"/>
                    <a:pt x="3513" y="1822"/>
                    <a:pt x="3584" y="1751"/>
                  </a:cubicBezTo>
                  <a:cubicBezTo>
                    <a:pt x="3239" y="1751"/>
                    <a:pt x="2882" y="1905"/>
                    <a:pt x="2513" y="1810"/>
                  </a:cubicBezTo>
                  <a:cubicBezTo>
                    <a:pt x="2263" y="1751"/>
                    <a:pt x="2156" y="1858"/>
                    <a:pt x="2096" y="2084"/>
                  </a:cubicBezTo>
                  <a:cubicBezTo>
                    <a:pt x="1977" y="2155"/>
                    <a:pt x="1858" y="2203"/>
                    <a:pt x="1715" y="2167"/>
                  </a:cubicBezTo>
                  <a:cubicBezTo>
                    <a:pt x="1358" y="1524"/>
                    <a:pt x="786" y="1774"/>
                    <a:pt x="274" y="1810"/>
                  </a:cubicBezTo>
                  <a:cubicBezTo>
                    <a:pt x="239" y="1858"/>
                    <a:pt x="191" y="1893"/>
                    <a:pt x="155" y="1929"/>
                  </a:cubicBezTo>
                  <a:cubicBezTo>
                    <a:pt x="36" y="1893"/>
                    <a:pt x="24" y="1822"/>
                    <a:pt x="84" y="1727"/>
                  </a:cubicBezTo>
                  <a:cubicBezTo>
                    <a:pt x="179" y="1631"/>
                    <a:pt x="262" y="1548"/>
                    <a:pt x="358" y="1465"/>
                  </a:cubicBezTo>
                  <a:cubicBezTo>
                    <a:pt x="608" y="1227"/>
                    <a:pt x="894" y="1358"/>
                    <a:pt x="1167" y="1381"/>
                  </a:cubicBezTo>
                  <a:cubicBezTo>
                    <a:pt x="1275" y="1381"/>
                    <a:pt x="1441" y="1453"/>
                    <a:pt x="1465" y="1286"/>
                  </a:cubicBezTo>
                  <a:cubicBezTo>
                    <a:pt x="1501" y="1120"/>
                    <a:pt x="1346" y="1060"/>
                    <a:pt x="1203" y="1048"/>
                  </a:cubicBezTo>
                  <a:cubicBezTo>
                    <a:pt x="1001" y="1012"/>
                    <a:pt x="786" y="1036"/>
                    <a:pt x="572" y="1024"/>
                  </a:cubicBezTo>
                  <a:cubicBezTo>
                    <a:pt x="382" y="1012"/>
                    <a:pt x="179" y="1060"/>
                    <a:pt x="12" y="929"/>
                  </a:cubicBezTo>
                  <a:cubicBezTo>
                    <a:pt x="12" y="858"/>
                    <a:pt x="1" y="798"/>
                    <a:pt x="1" y="7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1"/>
            <p:cNvSpPr/>
            <p:nvPr/>
          </p:nvSpPr>
          <p:spPr>
            <a:xfrm>
              <a:off x="3795700" y="2445375"/>
              <a:ext cx="53900" cy="50325"/>
            </a:xfrm>
            <a:custGeom>
              <a:avLst/>
              <a:gdLst/>
              <a:ahLst/>
              <a:cxnLst/>
              <a:rect l="l" t="t" r="r" b="b"/>
              <a:pathLst>
                <a:path w="2156" h="2013" extrusionOk="0">
                  <a:moveTo>
                    <a:pt x="2156" y="989"/>
                  </a:moveTo>
                  <a:cubicBezTo>
                    <a:pt x="1310" y="846"/>
                    <a:pt x="786" y="1393"/>
                    <a:pt x="227" y="1870"/>
                  </a:cubicBezTo>
                  <a:cubicBezTo>
                    <a:pt x="179" y="1905"/>
                    <a:pt x="131" y="1941"/>
                    <a:pt x="36" y="2012"/>
                  </a:cubicBezTo>
                  <a:cubicBezTo>
                    <a:pt x="1" y="1548"/>
                    <a:pt x="120" y="1143"/>
                    <a:pt x="131" y="739"/>
                  </a:cubicBezTo>
                  <a:cubicBezTo>
                    <a:pt x="143" y="655"/>
                    <a:pt x="167" y="584"/>
                    <a:pt x="179" y="512"/>
                  </a:cubicBezTo>
                  <a:cubicBezTo>
                    <a:pt x="251" y="12"/>
                    <a:pt x="251" y="0"/>
                    <a:pt x="739" y="119"/>
                  </a:cubicBezTo>
                  <a:cubicBezTo>
                    <a:pt x="1036" y="191"/>
                    <a:pt x="1322" y="298"/>
                    <a:pt x="1620" y="334"/>
                  </a:cubicBezTo>
                  <a:cubicBezTo>
                    <a:pt x="2013" y="393"/>
                    <a:pt x="2144" y="619"/>
                    <a:pt x="2156" y="9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1"/>
            <p:cNvSpPr/>
            <p:nvPr/>
          </p:nvSpPr>
          <p:spPr>
            <a:xfrm>
              <a:off x="3887375" y="2443275"/>
              <a:ext cx="57475" cy="37850"/>
            </a:xfrm>
            <a:custGeom>
              <a:avLst/>
              <a:gdLst/>
              <a:ahLst/>
              <a:cxnLst/>
              <a:rect l="l" t="t" r="r" b="b"/>
              <a:pathLst>
                <a:path w="2299" h="1514" extrusionOk="0">
                  <a:moveTo>
                    <a:pt x="1" y="251"/>
                  </a:moveTo>
                  <a:cubicBezTo>
                    <a:pt x="584" y="96"/>
                    <a:pt x="1191" y="108"/>
                    <a:pt x="1787" y="25"/>
                  </a:cubicBezTo>
                  <a:cubicBezTo>
                    <a:pt x="1906" y="1"/>
                    <a:pt x="1953" y="96"/>
                    <a:pt x="1965" y="180"/>
                  </a:cubicBezTo>
                  <a:cubicBezTo>
                    <a:pt x="2001" y="370"/>
                    <a:pt x="2037" y="572"/>
                    <a:pt x="2060" y="751"/>
                  </a:cubicBezTo>
                  <a:cubicBezTo>
                    <a:pt x="1941" y="882"/>
                    <a:pt x="1787" y="787"/>
                    <a:pt x="1632" y="870"/>
                  </a:cubicBezTo>
                  <a:cubicBezTo>
                    <a:pt x="1894" y="977"/>
                    <a:pt x="2299" y="953"/>
                    <a:pt x="2179" y="1430"/>
                  </a:cubicBezTo>
                  <a:cubicBezTo>
                    <a:pt x="1787" y="1513"/>
                    <a:pt x="1382" y="1382"/>
                    <a:pt x="989" y="1358"/>
                  </a:cubicBezTo>
                  <a:cubicBezTo>
                    <a:pt x="858" y="1346"/>
                    <a:pt x="846" y="1215"/>
                    <a:pt x="810" y="1120"/>
                  </a:cubicBezTo>
                  <a:cubicBezTo>
                    <a:pt x="715" y="882"/>
                    <a:pt x="632" y="632"/>
                    <a:pt x="525" y="406"/>
                  </a:cubicBezTo>
                  <a:cubicBezTo>
                    <a:pt x="453" y="263"/>
                    <a:pt x="394" y="322"/>
                    <a:pt x="370" y="442"/>
                  </a:cubicBezTo>
                  <a:cubicBezTo>
                    <a:pt x="203" y="453"/>
                    <a:pt x="96" y="358"/>
                    <a:pt x="1" y="2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1"/>
            <p:cNvSpPr/>
            <p:nvPr/>
          </p:nvSpPr>
          <p:spPr>
            <a:xfrm>
              <a:off x="3974000" y="2424525"/>
              <a:ext cx="128300" cy="41400"/>
            </a:xfrm>
            <a:custGeom>
              <a:avLst/>
              <a:gdLst/>
              <a:ahLst/>
              <a:cxnLst/>
              <a:rect l="l" t="t" r="r" b="b"/>
              <a:pathLst>
                <a:path w="5132" h="1656" extrusionOk="0">
                  <a:moveTo>
                    <a:pt x="0" y="453"/>
                  </a:moveTo>
                  <a:cubicBezTo>
                    <a:pt x="358" y="310"/>
                    <a:pt x="750" y="346"/>
                    <a:pt x="1120" y="322"/>
                  </a:cubicBezTo>
                  <a:cubicBezTo>
                    <a:pt x="2346" y="215"/>
                    <a:pt x="3584" y="120"/>
                    <a:pt x="4810" y="1"/>
                  </a:cubicBezTo>
                  <a:cubicBezTo>
                    <a:pt x="4858" y="1"/>
                    <a:pt x="4906" y="13"/>
                    <a:pt x="4953" y="13"/>
                  </a:cubicBezTo>
                  <a:cubicBezTo>
                    <a:pt x="5013" y="60"/>
                    <a:pt x="5072" y="120"/>
                    <a:pt x="5132" y="168"/>
                  </a:cubicBezTo>
                  <a:cubicBezTo>
                    <a:pt x="4906" y="179"/>
                    <a:pt x="4680" y="215"/>
                    <a:pt x="4453" y="191"/>
                  </a:cubicBezTo>
                  <a:cubicBezTo>
                    <a:pt x="4191" y="179"/>
                    <a:pt x="4322" y="346"/>
                    <a:pt x="4310" y="453"/>
                  </a:cubicBezTo>
                  <a:cubicBezTo>
                    <a:pt x="4239" y="572"/>
                    <a:pt x="4322" y="715"/>
                    <a:pt x="4215" y="822"/>
                  </a:cubicBezTo>
                  <a:cubicBezTo>
                    <a:pt x="4168" y="1084"/>
                    <a:pt x="4406" y="1334"/>
                    <a:pt x="4227" y="1656"/>
                  </a:cubicBezTo>
                  <a:cubicBezTo>
                    <a:pt x="4072" y="1322"/>
                    <a:pt x="4013" y="1001"/>
                    <a:pt x="3929" y="691"/>
                  </a:cubicBezTo>
                  <a:cubicBezTo>
                    <a:pt x="3894" y="560"/>
                    <a:pt x="3882" y="418"/>
                    <a:pt x="3787" y="322"/>
                  </a:cubicBezTo>
                  <a:cubicBezTo>
                    <a:pt x="3751" y="287"/>
                    <a:pt x="3667" y="287"/>
                    <a:pt x="3620" y="299"/>
                  </a:cubicBezTo>
                  <a:cubicBezTo>
                    <a:pt x="3537" y="310"/>
                    <a:pt x="3548" y="382"/>
                    <a:pt x="3572" y="441"/>
                  </a:cubicBezTo>
                  <a:cubicBezTo>
                    <a:pt x="3632" y="620"/>
                    <a:pt x="3691" y="811"/>
                    <a:pt x="3763" y="989"/>
                  </a:cubicBezTo>
                  <a:cubicBezTo>
                    <a:pt x="3822" y="1144"/>
                    <a:pt x="3882" y="1299"/>
                    <a:pt x="3846" y="1549"/>
                  </a:cubicBezTo>
                  <a:cubicBezTo>
                    <a:pt x="3596" y="1120"/>
                    <a:pt x="3453" y="739"/>
                    <a:pt x="3346" y="299"/>
                  </a:cubicBezTo>
                  <a:cubicBezTo>
                    <a:pt x="3144" y="453"/>
                    <a:pt x="3322" y="560"/>
                    <a:pt x="3334" y="668"/>
                  </a:cubicBezTo>
                  <a:cubicBezTo>
                    <a:pt x="3334" y="811"/>
                    <a:pt x="3382" y="941"/>
                    <a:pt x="3417" y="1072"/>
                  </a:cubicBezTo>
                  <a:cubicBezTo>
                    <a:pt x="3441" y="1203"/>
                    <a:pt x="3513" y="1322"/>
                    <a:pt x="3477" y="1477"/>
                  </a:cubicBezTo>
                  <a:cubicBezTo>
                    <a:pt x="3334" y="1477"/>
                    <a:pt x="3346" y="1311"/>
                    <a:pt x="3251" y="1263"/>
                  </a:cubicBezTo>
                  <a:cubicBezTo>
                    <a:pt x="3203" y="1334"/>
                    <a:pt x="3263" y="1418"/>
                    <a:pt x="3167" y="1501"/>
                  </a:cubicBezTo>
                  <a:cubicBezTo>
                    <a:pt x="3013" y="1311"/>
                    <a:pt x="2977" y="1084"/>
                    <a:pt x="2929" y="870"/>
                  </a:cubicBezTo>
                  <a:cubicBezTo>
                    <a:pt x="2846" y="763"/>
                    <a:pt x="2763" y="668"/>
                    <a:pt x="2834" y="525"/>
                  </a:cubicBezTo>
                  <a:cubicBezTo>
                    <a:pt x="2822" y="334"/>
                    <a:pt x="2679" y="370"/>
                    <a:pt x="2572" y="382"/>
                  </a:cubicBezTo>
                  <a:cubicBezTo>
                    <a:pt x="2048" y="418"/>
                    <a:pt x="1524" y="453"/>
                    <a:pt x="1000" y="513"/>
                  </a:cubicBezTo>
                  <a:cubicBezTo>
                    <a:pt x="822" y="525"/>
                    <a:pt x="643" y="549"/>
                    <a:pt x="465" y="537"/>
                  </a:cubicBezTo>
                  <a:cubicBezTo>
                    <a:pt x="334" y="406"/>
                    <a:pt x="155" y="489"/>
                    <a:pt x="0" y="45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1"/>
            <p:cNvSpPr/>
            <p:nvPr/>
          </p:nvSpPr>
          <p:spPr>
            <a:xfrm>
              <a:off x="3850175" y="2448950"/>
              <a:ext cx="53600" cy="27400"/>
            </a:xfrm>
            <a:custGeom>
              <a:avLst/>
              <a:gdLst/>
              <a:ahLst/>
              <a:cxnLst/>
              <a:rect l="l" t="t" r="r" b="b"/>
              <a:pathLst>
                <a:path w="2144" h="1096" extrusionOk="0">
                  <a:moveTo>
                    <a:pt x="1489" y="24"/>
                  </a:moveTo>
                  <a:cubicBezTo>
                    <a:pt x="1655" y="0"/>
                    <a:pt x="1762" y="95"/>
                    <a:pt x="1858" y="215"/>
                  </a:cubicBezTo>
                  <a:cubicBezTo>
                    <a:pt x="1953" y="488"/>
                    <a:pt x="2036" y="774"/>
                    <a:pt x="2143" y="1096"/>
                  </a:cubicBezTo>
                  <a:cubicBezTo>
                    <a:pt x="1560" y="1048"/>
                    <a:pt x="1036" y="988"/>
                    <a:pt x="512" y="953"/>
                  </a:cubicBezTo>
                  <a:cubicBezTo>
                    <a:pt x="334" y="941"/>
                    <a:pt x="238" y="869"/>
                    <a:pt x="191" y="703"/>
                  </a:cubicBezTo>
                  <a:cubicBezTo>
                    <a:pt x="167" y="596"/>
                    <a:pt x="119" y="500"/>
                    <a:pt x="84" y="405"/>
                  </a:cubicBezTo>
                  <a:cubicBezTo>
                    <a:pt x="0" y="215"/>
                    <a:pt x="48" y="119"/>
                    <a:pt x="262" y="107"/>
                  </a:cubicBezTo>
                  <a:cubicBezTo>
                    <a:pt x="667" y="84"/>
                    <a:pt x="1072" y="0"/>
                    <a:pt x="14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1"/>
            <p:cNvSpPr/>
            <p:nvPr/>
          </p:nvSpPr>
          <p:spPr>
            <a:xfrm>
              <a:off x="3911500" y="2480500"/>
              <a:ext cx="40500" cy="35750"/>
            </a:xfrm>
            <a:custGeom>
              <a:avLst/>
              <a:gdLst/>
              <a:ahLst/>
              <a:cxnLst/>
              <a:rect l="l" t="t" r="r" b="b"/>
              <a:pathLst>
                <a:path w="1620" h="1430" extrusionOk="0">
                  <a:moveTo>
                    <a:pt x="1417" y="322"/>
                  </a:moveTo>
                  <a:cubicBezTo>
                    <a:pt x="1417" y="405"/>
                    <a:pt x="1429" y="477"/>
                    <a:pt x="1488" y="524"/>
                  </a:cubicBezTo>
                  <a:cubicBezTo>
                    <a:pt x="1619" y="1084"/>
                    <a:pt x="1619" y="1084"/>
                    <a:pt x="1048" y="1250"/>
                  </a:cubicBezTo>
                  <a:cubicBezTo>
                    <a:pt x="405" y="1429"/>
                    <a:pt x="405" y="1429"/>
                    <a:pt x="214" y="810"/>
                  </a:cubicBezTo>
                  <a:cubicBezTo>
                    <a:pt x="155" y="572"/>
                    <a:pt x="83" y="346"/>
                    <a:pt x="0" y="84"/>
                  </a:cubicBezTo>
                  <a:cubicBezTo>
                    <a:pt x="464" y="0"/>
                    <a:pt x="881" y="131"/>
                    <a:pt x="1298" y="191"/>
                  </a:cubicBezTo>
                  <a:cubicBezTo>
                    <a:pt x="1345" y="191"/>
                    <a:pt x="1381" y="274"/>
                    <a:pt x="1417" y="32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1"/>
            <p:cNvSpPr/>
            <p:nvPr/>
          </p:nvSpPr>
          <p:spPr>
            <a:xfrm>
              <a:off x="3775150" y="2442700"/>
              <a:ext cx="18800" cy="65200"/>
            </a:xfrm>
            <a:custGeom>
              <a:avLst/>
              <a:gdLst/>
              <a:ahLst/>
              <a:cxnLst/>
              <a:rect l="l" t="t" r="r" b="b"/>
              <a:pathLst>
                <a:path w="752" h="2608" extrusionOk="0">
                  <a:moveTo>
                    <a:pt x="751" y="0"/>
                  </a:moveTo>
                  <a:cubicBezTo>
                    <a:pt x="715" y="476"/>
                    <a:pt x="680" y="905"/>
                    <a:pt x="644" y="1346"/>
                  </a:cubicBezTo>
                  <a:cubicBezTo>
                    <a:pt x="620" y="1572"/>
                    <a:pt x="584" y="1798"/>
                    <a:pt x="561" y="2024"/>
                  </a:cubicBezTo>
                  <a:cubicBezTo>
                    <a:pt x="525" y="2453"/>
                    <a:pt x="513" y="2465"/>
                    <a:pt x="1" y="2608"/>
                  </a:cubicBezTo>
                  <a:cubicBezTo>
                    <a:pt x="108" y="2143"/>
                    <a:pt x="132" y="1703"/>
                    <a:pt x="168" y="1250"/>
                  </a:cubicBezTo>
                  <a:cubicBezTo>
                    <a:pt x="180" y="1060"/>
                    <a:pt x="239" y="857"/>
                    <a:pt x="215" y="667"/>
                  </a:cubicBezTo>
                  <a:cubicBezTo>
                    <a:pt x="191" y="286"/>
                    <a:pt x="382" y="119"/>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1"/>
            <p:cNvSpPr/>
            <p:nvPr/>
          </p:nvSpPr>
          <p:spPr>
            <a:xfrm>
              <a:off x="3951675" y="2485850"/>
              <a:ext cx="36050" cy="21750"/>
            </a:xfrm>
            <a:custGeom>
              <a:avLst/>
              <a:gdLst/>
              <a:ahLst/>
              <a:cxnLst/>
              <a:rect l="l" t="t" r="r" b="b"/>
              <a:pathLst>
                <a:path w="1442" h="870" extrusionOk="0">
                  <a:moveTo>
                    <a:pt x="0" y="191"/>
                  </a:moveTo>
                  <a:cubicBezTo>
                    <a:pt x="0" y="72"/>
                    <a:pt x="36" y="1"/>
                    <a:pt x="179" y="12"/>
                  </a:cubicBezTo>
                  <a:cubicBezTo>
                    <a:pt x="417" y="24"/>
                    <a:pt x="655" y="24"/>
                    <a:pt x="905" y="36"/>
                  </a:cubicBezTo>
                  <a:cubicBezTo>
                    <a:pt x="1358" y="48"/>
                    <a:pt x="1358" y="48"/>
                    <a:pt x="1441" y="548"/>
                  </a:cubicBezTo>
                  <a:cubicBezTo>
                    <a:pt x="1131" y="632"/>
                    <a:pt x="822" y="715"/>
                    <a:pt x="512" y="798"/>
                  </a:cubicBezTo>
                  <a:cubicBezTo>
                    <a:pt x="298" y="870"/>
                    <a:pt x="179" y="822"/>
                    <a:pt x="131" y="584"/>
                  </a:cubicBezTo>
                  <a:cubicBezTo>
                    <a:pt x="108" y="453"/>
                    <a:pt x="48" y="322"/>
                    <a:pt x="0" y="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1"/>
            <p:cNvSpPr/>
            <p:nvPr/>
          </p:nvSpPr>
          <p:spPr>
            <a:xfrm>
              <a:off x="3945125" y="2466800"/>
              <a:ext cx="42875" cy="18775"/>
            </a:xfrm>
            <a:custGeom>
              <a:avLst/>
              <a:gdLst/>
              <a:ahLst/>
              <a:cxnLst/>
              <a:rect l="l" t="t" r="r" b="b"/>
              <a:pathLst>
                <a:path w="1715" h="751" extrusionOk="0">
                  <a:moveTo>
                    <a:pt x="0" y="72"/>
                  </a:moveTo>
                  <a:cubicBezTo>
                    <a:pt x="441" y="1"/>
                    <a:pt x="882" y="48"/>
                    <a:pt x="1322" y="36"/>
                  </a:cubicBezTo>
                  <a:cubicBezTo>
                    <a:pt x="1465" y="24"/>
                    <a:pt x="1548" y="108"/>
                    <a:pt x="1584" y="239"/>
                  </a:cubicBezTo>
                  <a:cubicBezTo>
                    <a:pt x="1620" y="346"/>
                    <a:pt x="1667" y="465"/>
                    <a:pt x="1715" y="608"/>
                  </a:cubicBezTo>
                  <a:cubicBezTo>
                    <a:pt x="1239" y="751"/>
                    <a:pt x="786" y="548"/>
                    <a:pt x="346" y="608"/>
                  </a:cubicBezTo>
                  <a:cubicBezTo>
                    <a:pt x="60" y="536"/>
                    <a:pt x="12" y="322"/>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1"/>
            <p:cNvSpPr/>
            <p:nvPr/>
          </p:nvSpPr>
          <p:spPr>
            <a:xfrm>
              <a:off x="3844525" y="2412025"/>
              <a:ext cx="44375" cy="19375"/>
            </a:xfrm>
            <a:custGeom>
              <a:avLst/>
              <a:gdLst/>
              <a:ahLst/>
              <a:cxnLst/>
              <a:rect l="l" t="t" r="r" b="b"/>
              <a:pathLst>
                <a:path w="1775" h="775" extrusionOk="0">
                  <a:moveTo>
                    <a:pt x="0" y="775"/>
                  </a:moveTo>
                  <a:cubicBezTo>
                    <a:pt x="143" y="156"/>
                    <a:pt x="345" y="1"/>
                    <a:pt x="893" y="72"/>
                  </a:cubicBezTo>
                  <a:cubicBezTo>
                    <a:pt x="1298" y="132"/>
                    <a:pt x="1477" y="227"/>
                    <a:pt x="1774" y="584"/>
                  </a:cubicBezTo>
                  <a:cubicBezTo>
                    <a:pt x="1191" y="679"/>
                    <a:pt x="619" y="739"/>
                    <a:pt x="0" y="7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1"/>
            <p:cNvSpPr/>
            <p:nvPr/>
          </p:nvSpPr>
          <p:spPr>
            <a:xfrm>
              <a:off x="4018350" y="2380775"/>
              <a:ext cx="31275" cy="28000"/>
            </a:xfrm>
            <a:custGeom>
              <a:avLst/>
              <a:gdLst/>
              <a:ahLst/>
              <a:cxnLst/>
              <a:rect l="l" t="t" r="r" b="b"/>
              <a:pathLst>
                <a:path w="1251" h="1120" extrusionOk="0">
                  <a:moveTo>
                    <a:pt x="620" y="1120"/>
                  </a:moveTo>
                  <a:cubicBezTo>
                    <a:pt x="215" y="1120"/>
                    <a:pt x="12" y="929"/>
                    <a:pt x="0" y="560"/>
                  </a:cubicBezTo>
                  <a:cubicBezTo>
                    <a:pt x="0" y="215"/>
                    <a:pt x="239" y="1"/>
                    <a:pt x="631" y="1"/>
                  </a:cubicBezTo>
                  <a:cubicBezTo>
                    <a:pt x="977" y="13"/>
                    <a:pt x="1227" y="203"/>
                    <a:pt x="1239" y="489"/>
                  </a:cubicBezTo>
                  <a:cubicBezTo>
                    <a:pt x="1251" y="834"/>
                    <a:pt x="977" y="1120"/>
                    <a:pt x="620" y="11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1"/>
            <p:cNvSpPr/>
            <p:nvPr/>
          </p:nvSpPr>
          <p:spPr>
            <a:xfrm>
              <a:off x="4065375" y="2380775"/>
              <a:ext cx="28900" cy="27425"/>
            </a:xfrm>
            <a:custGeom>
              <a:avLst/>
              <a:gdLst/>
              <a:ahLst/>
              <a:cxnLst/>
              <a:rect l="l" t="t" r="r" b="b"/>
              <a:pathLst>
                <a:path w="1156" h="1097" extrusionOk="0">
                  <a:moveTo>
                    <a:pt x="36" y="286"/>
                  </a:moveTo>
                  <a:cubicBezTo>
                    <a:pt x="179" y="24"/>
                    <a:pt x="370" y="1"/>
                    <a:pt x="572" y="48"/>
                  </a:cubicBezTo>
                  <a:cubicBezTo>
                    <a:pt x="774" y="108"/>
                    <a:pt x="977" y="203"/>
                    <a:pt x="1072" y="405"/>
                  </a:cubicBezTo>
                  <a:cubicBezTo>
                    <a:pt x="1155" y="584"/>
                    <a:pt x="1048" y="739"/>
                    <a:pt x="941" y="858"/>
                  </a:cubicBezTo>
                  <a:cubicBezTo>
                    <a:pt x="774" y="1048"/>
                    <a:pt x="358" y="1096"/>
                    <a:pt x="132" y="977"/>
                  </a:cubicBezTo>
                  <a:cubicBezTo>
                    <a:pt x="72" y="941"/>
                    <a:pt x="1" y="894"/>
                    <a:pt x="24" y="798"/>
                  </a:cubicBezTo>
                  <a:cubicBezTo>
                    <a:pt x="36" y="727"/>
                    <a:pt x="108" y="727"/>
                    <a:pt x="167" y="715"/>
                  </a:cubicBezTo>
                  <a:cubicBezTo>
                    <a:pt x="191" y="703"/>
                    <a:pt x="227" y="691"/>
                    <a:pt x="251" y="703"/>
                  </a:cubicBezTo>
                  <a:cubicBezTo>
                    <a:pt x="393" y="727"/>
                    <a:pt x="572" y="798"/>
                    <a:pt x="584" y="608"/>
                  </a:cubicBezTo>
                  <a:cubicBezTo>
                    <a:pt x="584" y="477"/>
                    <a:pt x="465" y="286"/>
                    <a:pt x="251" y="298"/>
                  </a:cubicBezTo>
                  <a:cubicBezTo>
                    <a:pt x="191" y="298"/>
                    <a:pt x="132" y="286"/>
                    <a:pt x="36" y="2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1"/>
            <p:cNvSpPr/>
            <p:nvPr/>
          </p:nvSpPr>
          <p:spPr>
            <a:xfrm>
              <a:off x="3759375" y="2460550"/>
              <a:ext cx="13425" cy="48850"/>
            </a:xfrm>
            <a:custGeom>
              <a:avLst/>
              <a:gdLst/>
              <a:ahLst/>
              <a:cxnLst/>
              <a:rect l="l" t="t" r="r" b="b"/>
              <a:pathLst>
                <a:path w="537" h="1954" extrusionOk="0">
                  <a:moveTo>
                    <a:pt x="537" y="1"/>
                  </a:moveTo>
                  <a:cubicBezTo>
                    <a:pt x="453" y="632"/>
                    <a:pt x="501" y="1179"/>
                    <a:pt x="382" y="1715"/>
                  </a:cubicBezTo>
                  <a:cubicBezTo>
                    <a:pt x="358" y="1798"/>
                    <a:pt x="406" y="1953"/>
                    <a:pt x="239" y="1941"/>
                  </a:cubicBezTo>
                  <a:cubicBezTo>
                    <a:pt x="120" y="1929"/>
                    <a:pt x="60" y="1834"/>
                    <a:pt x="37" y="1727"/>
                  </a:cubicBezTo>
                  <a:cubicBezTo>
                    <a:pt x="13" y="1465"/>
                    <a:pt x="1" y="1203"/>
                    <a:pt x="49" y="953"/>
                  </a:cubicBezTo>
                  <a:cubicBezTo>
                    <a:pt x="120" y="632"/>
                    <a:pt x="239" y="322"/>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1"/>
            <p:cNvSpPr/>
            <p:nvPr/>
          </p:nvSpPr>
          <p:spPr>
            <a:xfrm>
              <a:off x="4020425" y="2398650"/>
              <a:ext cx="43500" cy="17275"/>
            </a:xfrm>
            <a:custGeom>
              <a:avLst/>
              <a:gdLst/>
              <a:ahLst/>
              <a:cxnLst/>
              <a:rect l="l" t="t" r="r" b="b"/>
              <a:pathLst>
                <a:path w="1740" h="691" extrusionOk="0">
                  <a:moveTo>
                    <a:pt x="798" y="691"/>
                  </a:moveTo>
                  <a:cubicBezTo>
                    <a:pt x="572" y="691"/>
                    <a:pt x="346" y="691"/>
                    <a:pt x="120" y="679"/>
                  </a:cubicBezTo>
                  <a:cubicBezTo>
                    <a:pt x="48" y="679"/>
                    <a:pt x="1" y="643"/>
                    <a:pt x="13" y="572"/>
                  </a:cubicBezTo>
                  <a:cubicBezTo>
                    <a:pt x="25" y="548"/>
                    <a:pt x="84" y="500"/>
                    <a:pt x="120" y="512"/>
                  </a:cubicBezTo>
                  <a:cubicBezTo>
                    <a:pt x="215" y="512"/>
                    <a:pt x="298" y="548"/>
                    <a:pt x="382" y="560"/>
                  </a:cubicBezTo>
                  <a:cubicBezTo>
                    <a:pt x="679" y="560"/>
                    <a:pt x="965" y="548"/>
                    <a:pt x="1156" y="262"/>
                  </a:cubicBezTo>
                  <a:cubicBezTo>
                    <a:pt x="1179" y="214"/>
                    <a:pt x="1227" y="155"/>
                    <a:pt x="1275" y="131"/>
                  </a:cubicBezTo>
                  <a:cubicBezTo>
                    <a:pt x="1358" y="71"/>
                    <a:pt x="1489" y="0"/>
                    <a:pt x="1560" y="83"/>
                  </a:cubicBezTo>
                  <a:cubicBezTo>
                    <a:pt x="1656" y="191"/>
                    <a:pt x="1739" y="322"/>
                    <a:pt x="1715" y="488"/>
                  </a:cubicBezTo>
                  <a:cubicBezTo>
                    <a:pt x="1703" y="619"/>
                    <a:pt x="1584" y="631"/>
                    <a:pt x="1477" y="643"/>
                  </a:cubicBezTo>
                  <a:cubicBezTo>
                    <a:pt x="1251" y="655"/>
                    <a:pt x="1025" y="667"/>
                    <a:pt x="798" y="679"/>
                  </a:cubicBezTo>
                  <a:cubicBezTo>
                    <a:pt x="798" y="679"/>
                    <a:pt x="798" y="679"/>
                    <a:pt x="798" y="6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1"/>
            <p:cNvSpPr/>
            <p:nvPr/>
          </p:nvSpPr>
          <p:spPr>
            <a:xfrm>
              <a:off x="4120150" y="2421850"/>
              <a:ext cx="29200" cy="35450"/>
            </a:xfrm>
            <a:custGeom>
              <a:avLst/>
              <a:gdLst/>
              <a:ahLst/>
              <a:cxnLst/>
              <a:rect l="l" t="t" r="r" b="b"/>
              <a:pathLst>
                <a:path w="1168" h="1418" extrusionOk="0">
                  <a:moveTo>
                    <a:pt x="0" y="227"/>
                  </a:moveTo>
                  <a:cubicBezTo>
                    <a:pt x="48" y="215"/>
                    <a:pt x="96" y="203"/>
                    <a:pt x="131" y="191"/>
                  </a:cubicBezTo>
                  <a:cubicBezTo>
                    <a:pt x="1036" y="1"/>
                    <a:pt x="905" y="108"/>
                    <a:pt x="1036" y="739"/>
                  </a:cubicBezTo>
                  <a:cubicBezTo>
                    <a:pt x="1084" y="965"/>
                    <a:pt x="1143" y="1179"/>
                    <a:pt x="1167" y="1418"/>
                  </a:cubicBezTo>
                  <a:cubicBezTo>
                    <a:pt x="881" y="918"/>
                    <a:pt x="762" y="263"/>
                    <a:pt x="0" y="2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1"/>
            <p:cNvSpPr/>
            <p:nvPr/>
          </p:nvSpPr>
          <p:spPr>
            <a:xfrm>
              <a:off x="3993950" y="2486150"/>
              <a:ext cx="42275" cy="11325"/>
            </a:xfrm>
            <a:custGeom>
              <a:avLst/>
              <a:gdLst/>
              <a:ahLst/>
              <a:cxnLst/>
              <a:rect l="l" t="t" r="r" b="b"/>
              <a:pathLst>
                <a:path w="1691" h="453" extrusionOk="0">
                  <a:moveTo>
                    <a:pt x="143" y="453"/>
                  </a:moveTo>
                  <a:cubicBezTo>
                    <a:pt x="119" y="393"/>
                    <a:pt x="95" y="346"/>
                    <a:pt x="72" y="286"/>
                  </a:cubicBezTo>
                  <a:cubicBezTo>
                    <a:pt x="0" y="72"/>
                    <a:pt x="107" y="0"/>
                    <a:pt x="298" y="36"/>
                  </a:cubicBezTo>
                  <a:cubicBezTo>
                    <a:pt x="750" y="96"/>
                    <a:pt x="1203" y="96"/>
                    <a:pt x="1691" y="108"/>
                  </a:cubicBezTo>
                  <a:cubicBezTo>
                    <a:pt x="1560" y="227"/>
                    <a:pt x="1429" y="191"/>
                    <a:pt x="1310" y="203"/>
                  </a:cubicBezTo>
                  <a:cubicBezTo>
                    <a:pt x="941" y="393"/>
                    <a:pt x="524" y="370"/>
                    <a:pt x="143" y="4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1"/>
            <p:cNvSpPr/>
            <p:nvPr/>
          </p:nvSpPr>
          <p:spPr>
            <a:xfrm>
              <a:off x="4123725" y="2433750"/>
              <a:ext cx="18175" cy="37850"/>
            </a:xfrm>
            <a:custGeom>
              <a:avLst/>
              <a:gdLst/>
              <a:ahLst/>
              <a:cxnLst/>
              <a:rect l="l" t="t" r="r" b="b"/>
              <a:pathLst>
                <a:path w="727" h="1514" extrusionOk="0">
                  <a:moveTo>
                    <a:pt x="679" y="1192"/>
                  </a:moveTo>
                  <a:cubicBezTo>
                    <a:pt x="691" y="1287"/>
                    <a:pt x="726" y="1394"/>
                    <a:pt x="643" y="1513"/>
                  </a:cubicBezTo>
                  <a:cubicBezTo>
                    <a:pt x="453" y="1394"/>
                    <a:pt x="512" y="1156"/>
                    <a:pt x="393" y="1025"/>
                  </a:cubicBezTo>
                  <a:cubicBezTo>
                    <a:pt x="203" y="894"/>
                    <a:pt x="167" y="680"/>
                    <a:pt x="72" y="501"/>
                  </a:cubicBezTo>
                  <a:cubicBezTo>
                    <a:pt x="36" y="430"/>
                    <a:pt x="0" y="358"/>
                    <a:pt x="0" y="275"/>
                  </a:cubicBezTo>
                  <a:cubicBezTo>
                    <a:pt x="12" y="156"/>
                    <a:pt x="84" y="84"/>
                    <a:pt x="143" y="1"/>
                  </a:cubicBezTo>
                  <a:cubicBezTo>
                    <a:pt x="203" y="61"/>
                    <a:pt x="262" y="120"/>
                    <a:pt x="310" y="180"/>
                  </a:cubicBezTo>
                  <a:cubicBezTo>
                    <a:pt x="488" y="501"/>
                    <a:pt x="643" y="823"/>
                    <a:pt x="679" y="1192"/>
                  </a:cubicBezTo>
                  <a:close/>
                </a:path>
              </a:pathLst>
            </a:custGeom>
            <a:solidFill>
              <a:srgbClr val="5C5F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1"/>
            <p:cNvSpPr/>
            <p:nvPr/>
          </p:nvSpPr>
          <p:spPr>
            <a:xfrm>
              <a:off x="4110325" y="2399825"/>
              <a:ext cx="20550" cy="11925"/>
            </a:xfrm>
            <a:custGeom>
              <a:avLst/>
              <a:gdLst/>
              <a:ahLst/>
              <a:cxnLst/>
              <a:rect l="l" t="t" r="r" b="b"/>
              <a:pathLst>
                <a:path w="822" h="477" extrusionOk="0">
                  <a:moveTo>
                    <a:pt x="822" y="441"/>
                  </a:moveTo>
                  <a:cubicBezTo>
                    <a:pt x="500" y="465"/>
                    <a:pt x="250" y="477"/>
                    <a:pt x="0" y="441"/>
                  </a:cubicBezTo>
                  <a:cubicBezTo>
                    <a:pt x="143" y="13"/>
                    <a:pt x="358" y="1"/>
                    <a:pt x="822" y="4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1"/>
            <p:cNvSpPr/>
            <p:nvPr/>
          </p:nvSpPr>
          <p:spPr>
            <a:xfrm>
              <a:off x="4131750" y="2438225"/>
              <a:ext cx="11350" cy="25325"/>
            </a:xfrm>
            <a:custGeom>
              <a:avLst/>
              <a:gdLst/>
              <a:ahLst/>
              <a:cxnLst/>
              <a:rect l="l" t="t" r="r" b="b"/>
              <a:pathLst>
                <a:path w="454" h="1013" extrusionOk="0">
                  <a:moveTo>
                    <a:pt x="358" y="1013"/>
                  </a:moveTo>
                  <a:cubicBezTo>
                    <a:pt x="191" y="691"/>
                    <a:pt x="24" y="370"/>
                    <a:pt x="1" y="1"/>
                  </a:cubicBezTo>
                  <a:cubicBezTo>
                    <a:pt x="298" y="191"/>
                    <a:pt x="358" y="524"/>
                    <a:pt x="453" y="834"/>
                  </a:cubicBezTo>
                  <a:cubicBezTo>
                    <a:pt x="370" y="870"/>
                    <a:pt x="382" y="941"/>
                    <a:pt x="358" y="10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1"/>
            <p:cNvSpPr/>
            <p:nvPr/>
          </p:nvSpPr>
          <p:spPr>
            <a:xfrm>
              <a:off x="4006150" y="2404600"/>
              <a:ext cx="11325" cy="11025"/>
            </a:xfrm>
            <a:custGeom>
              <a:avLst/>
              <a:gdLst/>
              <a:ahLst/>
              <a:cxnLst/>
              <a:rect l="l" t="t" r="r" b="b"/>
              <a:pathLst>
                <a:path w="453" h="441" extrusionOk="0">
                  <a:moveTo>
                    <a:pt x="453" y="143"/>
                  </a:moveTo>
                  <a:cubicBezTo>
                    <a:pt x="453" y="274"/>
                    <a:pt x="262" y="441"/>
                    <a:pt x="119" y="441"/>
                  </a:cubicBezTo>
                  <a:cubicBezTo>
                    <a:pt x="72" y="441"/>
                    <a:pt x="36" y="429"/>
                    <a:pt x="24" y="381"/>
                  </a:cubicBezTo>
                  <a:cubicBezTo>
                    <a:pt x="0" y="298"/>
                    <a:pt x="215" y="12"/>
                    <a:pt x="310" y="12"/>
                  </a:cubicBezTo>
                  <a:cubicBezTo>
                    <a:pt x="405" y="0"/>
                    <a:pt x="429" y="84"/>
                    <a:pt x="453" y="14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1"/>
            <p:cNvSpPr/>
            <p:nvPr/>
          </p:nvSpPr>
          <p:spPr>
            <a:xfrm>
              <a:off x="4054950" y="2391800"/>
              <a:ext cx="17600" cy="5675"/>
            </a:xfrm>
            <a:custGeom>
              <a:avLst/>
              <a:gdLst/>
              <a:ahLst/>
              <a:cxnLst/>
              <a:rect l="l" t="t" r="r" b="b"/>
              <a:pathLst>
                <a:path w="704" h="227" extrusionOk="0">
                  <a:moveTo>
                    <a:pt x="703" y="36"/>
                  </a:moveTo>
                  <a:cubicBezTo>
                    <a:pt x="418" y="226"/>
                    <a:pt x="215" y="203"/>
                    <a:pt x="1" y="119"/>
                  </a:cubicBezTo>
                  <a:cubicBezTo>
                    <a:pt x="203" y="0"/>
                    <a:pt x="406" y="24"/>
                    <a:pt x="703" y="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1"/>
            <p:cNvSpPr/>
            <p:nvPr/>
          </p:nvSpPr>
          <p:spPr>
            <a:xfrm>
              <a:off x="4120750" y="2433750"/>
              <a:ext cx="7150" cy="7175"/>
            </a:xfrm>
            <a:custGeom>
              <a:avLst/>
              <a:gdLst/>
              <a:ahLst/>
              <a:cxnLst/>
              <a:rect l="l" t="t" r="r" b="b"/>
              <a:pathLst>
                <a:path w="286" h="287" extrusionOk="0">
                  <a:moveTo>
                    <a:pt x="262" y="1"/>
                  </a:moveTo>
                  <a:cubicBezTo>
                    <a:pt x="286" y="108"/>
                    <a:pt x="214" y="180"/>
                    <a:pt x="167" y="263"/>
                  </a:cubicBezTo>
                  <a:cubicBezTo>
                    <a:pt x="0" y="287"/>
                    <a:pt x="36" y="191"/>
                    <a:pt x="60" y="108"/>
                  </a:cubicBezTo>
                  <a:lnTo>
                    <a:pt x="155" y="13"/>
                  </a:lnTo>
                  <a:cubicBezTo>
                    <a:pt x="191" y="1"/>
                    <a:pt x="226" y="1"/>
                    <a:pt x="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1"/>
            <p:cNvSpPr/>
            <p:nvPr/>
          </p:nvSpPr>
          <p:spPr>
            <a:xfrm>
              <a:off x="4049000" y="2495075"/>
              <a:ext cx="5675" cy="12225"/>
            </a:xfrm>
            <a:custGeom>
              <a:avLst/>
              <a:gdLst/>
              <a:ahLst/>
              <a:cxnLst/>
              <a:rect l="l" t="t" r="r" b="b"/>
              <a:pathLst>
                <a:path w="227" h="489" extrusionOk="0">
                  <a:moveTo>
                    <a:pt x="13" y="1"/>
                  </a:moveTo>
                  <a:cubicBezTo>
                    <a:pt x="191" y="167"/>
                    <a:pt x="227" y="310"/>
                    <a:pt x="203" y="489"/>
                  </a:cubicBezTo>
                  <a:cubicBezTo>
                    <a:pt x="1" y="322"/>
                    <a:pt x="1" y="322"/>
                    <a:pt x="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1"/>
            <p:cNvSpPr/>
            <p:nvPr/>
          </p:nvSpPr>
          <p:spPr>
            <a:xfrm>
              <a:off x="4068950" y="2499250"/>
              <a:ext cx="7475" cy="5675"/>
            </a:xfrm>
            <a:custGeom>
              <a:avLst/>
              <a:gdLst/>
              <a:ahLst/>
              <a:cxnLst/>
              <a:rect l="l" t="t" r="r" b="b"/>
              <a:pathLst>
                <a:path w="299" h="227" extrusionOk="0">
                  <a:moveTo>
                    <a:pt x="286" y="108"/>
                  </a:moveTo>
                  <a:cubicBezTo>
                    <a:pt x="298" y="179"/>
                    <a:pt x="239" y="203"/>
                    <a:pt x="179" y="215"/>
                  </a:cubicBezTo>
                  <a:cubicBezTo>
                    <a:pt x="108" y="227"/>
                    <a:pt x="36" y="215"/>
                    <a:pt x="12" y="119"/>
                  </a:cubicBezTo>
                  <a:cubicBezTo>
                    <a:pt x="0" y="48"/>
                    <a:pt x="60" y="24"/>
                    <a:pt x="120" y="12"/>
                  </a:cubicBezTo>
                  <a:cubicBezTo>
                    <a:pt x="191" y="0"/>
                    <a:pt x="262" y="12"/>
                    <a:pt x="286" y="1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1"/>
            <p:cNvSpPr/>
            <p:nvPr/>
          </p:nvSpPr>
          <p:spPr>
            <a:xfrm>
              <a:off x="4008825" y="2508175"/>
              <a:ext cx="8350" cy="5675"/>
            </a:xfrm>
            <a:custGeom>
              <a:avLst/>
              <a:gdLst/>
              <a:ahLst/>
              <a:cxnLst/>
              <a:rect l="l" t="t" r="r" b="b"/>
              <a:pathLst>
                <a:path w="334" h="227" extrusionOk="0">
                  <a:moveTo>
                    <a:pt x="310" y="132"/>
                  </a:moveTo>
                  <a:cubicBezTo>
                    <a:pt x="262" y="215"/>
                    <a:pt x="179" y="227"/>
                    <a:pt x="84" y="203"/>
                  </a:cubicBezTo>
                  <a:cubicBezTo>
                    <a:pt x="48" y="191"/>
                    <a:pt x="0" y="167"/>
                    <a:pt x="24" y="108"/>
                  </a:cubicBezTo>
                  <a:cubicBezTo>
                    <a:pt x="60" y="1"/>
                    <a:pt x="155" y="1"/>
                    <a:pt x="239" y="24"/>
                  </a:cubicBezTo>
                  <a:cubicBezTo>
                    <a:pt x="286" y="36"/>
                    <a:pt x="334" y="48"/>
                    <a:pt x="310" y="13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1"/>
            <p:cNvSpPr/>
            <p:nvPr/>
          </p:nvSpPr>
          <p:spPr>
            <a:xfrm>
              <a:off x="4098425" y="2495075"/>
              <a:ext cx="6275" cy="4800"/>
            </a:xfrm>
            <a:custGeom>
              <a:avLst/>
              <a:gdLst/>
              <a:ahLst/>
              <a:cxnLst/>
              <a:rect l="l" t="t" r="r" b="b"/>
              <a:pathLst>
                <a:path w="251" h="192" extrusionOk="0">
                  <a:moveTo>
                    <a:pt x="119" y="1"/>
                  </a:moveTo>
                  <a:cubicBezTo>
                    <a:pt x="191" y="13"/>
                    <a:pt x="250" y="24"/>
                    <a:pt x="238" y="108"/>
                  </a:cubicBezTo>
                  <a:cubicBezTo>
                    <a:pt x="226" y="155"/>
                    <a:pt x="203" y="191"/>
                    <a:pt x="143" y="191"/>
                  </a:cubicBezTo>
                  <a:cubicBezTo>
                    <a:pt x="84" y="191"/>
                    <a:pt x="24" y="179"/>
                    <a:pt x="12" y="108"/>
                  </a:cubicBezTo>
                  <a:cubicBezTo>
                    <a:pt x="0" y="24"/>
                    <a:pt x="72" y="24"/>
                    <a:pt x="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1"/>
            <p:cNvSpPr/>
            <p:nvPr/>
          </p:nvSpPr>
          <p:spPr>
            <a:xfrm>
              <a:off x="4095450" y="2431375"/>
              <a:ext cx="17275" cy="42000"/>
            </a:xfrm>
            <a:custGeom>
              <a:avLst/>
              <a:gdLst/>
              <a:ahLst/>
              <a:cxnLst/>
              <a:rect l="l" t="t" r="r" b="b"/>
              <a:pathLst>
                <a:path w="691" h="1680" extrusionOk="0">
                  <a:moveTo>
                    <a:pt x="607" y="1680"/>
                  </a:moveTo>
                  <a:cubicBezTo>
                    <a:pt x="572" y="1668"/>
                    <a:pt x="536" y="1668"/>
                    <a:pt x="524" y="1644"/>
                  </a:cubicBezTo>
                  <a:cubicBezTo>
                    <a:pt x="369" y="1168"/>
                    <a:pt x="155" y="715"/>
                    <a:pt x="60" y="227"/>
                  </a:cubicBezTo>
                  <a:cubicBezTo>
                    <a:pt x="36" y="132"/>
                    <a:pt x="0" y="25"/>
                    <a:pt x="131" y="13"/>
                  </a:cubicBezTo>
                  <a:cubicBezTo>
                    <a:pt x="214" y="1"/>
                    <a:pt x="238" y="96"/>
                    <a:pt x="262" y="167"/>
                  </a:cubicBezTo>
                  <a:cubicBezTo>
                    <a:pt x="381" y="572"/>
                    <a:pt x="512" y="977"/>
                    <a:pt x="631" y="1382"/>
                  </a:cubicBezTo>
                  <a:cubicBezTo>
                    <a:pt x="655" y="1477"/>
                    <a:pt x="691" y="1596"/>
                    <a:pt x="607" y="1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1"/>
            <p:cNvSpPr/>
            <p:nvPr/>
          </p:nvSpPr>
          <p:spPr>
            <a:xfrm>
              <a:off x="4107350" y="2434950"/>
              <a:ext cx="14600" cy="38725"/>
            </a:xfrm>
            <a:custGeom>
              <a:avLst/>
              <a:gdLst/>
              <a:ahLst/>
              <a:cxnLst/>
              <a:rect l="l" t="t" r="r" b="b"/>
              <a:pathLst>
                <a:path w="584" h="1549" extrusionOk="0">
                  <a:moveTo>
                    <a:pt x="48" y="1"/>
                  </a:moveTo>
                  <a:cubicBezTo>
                    <a:pt x="262" y="203"/>
                    <a:pt x="584" y="1132"/>
                    <a:pt x="584" y="1548"/>
                  </a:cubicBezTo>
                  <a:cubicBezTo>
                    <a:pt x="286" y="1203"/>
                    <a:pt x="0" y="382"/>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1"/>
            <p:cNvSpPr/>
            <p:nvPr/>
          </p:nvSpPr>
          <p:spPr>
            <a:xfrm>
              <a:off x="4002875" y="2438825"/>
              <a:ext cx="30675" cy="9550"/>
            </a:xfrm>
            <a:custGeom>
              <a:avLst/>
              <a:gdLst/>
              <a:ahLst/>
              <a:cxnLst/>
              <a:rect l="l" t="t" r="r" b="b"/>
              <a:pathLst>
                <a:path w="1227" h="382" extrusionOk="0">
                  <a:moveTo>
                    <a:pt x="1227" y="227"/>
                  </a:moveTo>
                  <a:cubicBezTo>
                    <a:pt x="536" y="369"/>
                    <a:pt x="322" y="381"/>
                    <a:pt x="0" y="286"/>
                  </a:cubicBezTo>
                  <a:cubicBezTo>
                    <a:pt x="334" y="36"/>
                    <a:pt x="905" y="0"/>
                    <a:pt x="1227" y="2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1"/>
            <p:cNvSpPr/>
            <p:nvPr/>
          </p:nvSpPr>
          <p:spPr>
            <a:xfrm>
              <a:off x="4118350" y="2436450"/>
              <a:ext cx="14625" cy="35425"/>
            </a:xfrm>
            <a:custGeom>
              <a:avLst/>
              <a:gdLst/>
              <a:ahLst/>
              <a:cxnLst/>
              <a:rect l="l" t="t" r="r" b="b"/>
              <a:pathLst>
                <a:path w="585" h="1417" extrusionOk="0">
                  <a:moveTo>
                    <a:pt x="168" y="0"/>
                  </a:moveTo>
                  <a:cubicBezTo>
                    <a:pt x="168" y="60"/>
                    <a:pt x="191" y="119"/>
                    <a:pt x="263" y="155"/>
                  </a:cubicBezTo>
                  <a:cubicBezTo>
                    <a:pt x="299" y="214"/>
                    <a:pt x="322" y="286"/>
                    <a:pt x="358" y="345"/>
                  </a:cubicBezTo>
                  <a:cubicBezTo>
                    <a:pt x="441" y="584"/>
                    <a:pt x="501" y="834"/>
                    <a:pt x="525" y="1084"/>
                  </a:cubicBezTo>
                  <a:cubicBezTo>
                    <a:pt x="525" y="1203"/>
                    <a:pt x="584" y="1322"/>
                    <a:pt x="477" y="1417"/>
                  </a:cubicBezTo>
                  <a:cubicBezTo>
                    <a:pt x="394" y="1405"/>
                    <a:pt x="370" y="1346"/>
                    <a:pt x="358" y="1286"/>
                  </a:cubicBezTo>
                  <a:cubicBezTo>
                    <a:pt x="275" y="965"/>
                    <a:pt x="215" y="619"/>
                    <a:pt x="96" y="298"/>
                  </a:cubicBezTo>
                  <a:cubicBezTo>
                    <a:pt x="60" y="203"/>
                    <a:pt x="1" y="60"/>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1"/>
            <p:cNvSpPr/>
            <p:nvPr/>
          </p:nvSpPr>
          <p:spPr>
            <a:xfrm>
              <a:off x="4087100" y="2431975"/>
              <a:ext cx="11350" cy="35150"/>
            </a:xfrm>
            <a:custGeom>
              <a:avLst/>
              <a:gdLst/>
              <a:ahLst/>
              <a:cxnLst/>
              <a:rect l="l" t="t" r="r" b="b"/>
              <a:pathLst>
                <a:path w="454" h="1406" extrusionOk="0">
                  <a:moveTo>
                    <a:pt x="36" y="1"/>
                  </a:moveTo>
                  <a:cubicBezTo>
                    <a:pt x="203" y="453"/>
                    <a:pt x="453" y="894"/>
                    <a:pt x="406" y="1405"/>
                  </a:cubicBezTo>
                  <a:cubicBezTo>
                    <a:pt x="227" y="953"/>
                    <a:pt x="1" y="50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1"/>
            <p:cNvSpPr/>
            <p:nvPr/>
          </p:nvSpPr>
          <p:spPr>
            <a:xfrm>
              <a:off x="4077275" y="2435850"/>
              <a:ext cx="13425" cy="31575"/>
            </a:xfrm>
            <a:custGeom>
              <a:avLst/>
              <a:gdLst/>
              <a:ahLst/>
              <a:cxnLst/>
              <a:rect l="l" t="t" r="r" b="b"/>
              <a:pathLst>
                <a:path w="537" h="1263" extrusionOk="0">
                  <a:moveTo>
                    <a:pt x="84" y="369"/>
                  </a:moveTo>
                  <a:cubicBezTo>
                    <a:pt x="1" y="227"/>
                    <a:pt x="37" y="107"/>
                    <a:pt x="179" y="0"/>
                  </a:cubicBezTo>
                  <a:cubicBezTo>
                    <a:pt x="334" y="393"/>
                    <a:pt x="537" y="774"/>
                    <a:pt x="429" y="1262"/>
                  </a:cubicBezTo>
                  <a:cubicBezTo>
                    <a:pt x="203" y="977"/>
                    <a:pt x="310" y="608"/>
                    <a:pt x="84" y="36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1"/>
            <p:cNvSpPr/>
            <p:nvPr/>
          </p:nvSpPr>
          <p:spPr>
            <a:xfrm>
              <a:off x="4039175" y="2437025"/>
              <a:ext cx="10450" cy="25325"/>
            </a:xfrm>
            <a:custGeom>
              <a:avLst/>
              <a:gdLst/>
              <a:ahLst/>
              <a:cxnLst/>
              <a:rect l="l" t="t" r="r" b="b"/>
              <a:pathLst>
                <a:path w="418" h="1013" extrusionOk="0">
                  <a:moveTo>
                    <a:pt x="227" y="25"/>
                  </a:moveTo>
                  <a:cubicBezTo>
                    <a:pt x="275" y="132"/>
                    <a:pt x="346" y="239"/>
                    <a:pt x="322" y="370"/>
                  </a:cubicBezTo>
                  <a:cubicBezTo>
                    <a:pt x="120" y="572"/>
                    <a:pt x="418" y="787"/>
                    <a:pt x="310" y="1013"/>
                  </a:cubicBezTo>
                  <a:cubicBezTo>
                    <a:pt x="1" y="775"/>
                    <a:pt x="72" y="430"/>
                    <a:pt x="13" y="132"/>
                  </a:cubicBezTo>
                  <a:cubicBezTo>
                    <a:pt x="1" y="1"/>
                    <a:pt x="144" y="49"/>
                    <a:pt x="227" y="2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1"/>
            <p:cNvSpPr/>
            <p:nvPr/>
          </p:nvSpPr>
          <p:spPr>
            <a:xfrm>
              <a:off x="4031750" y="2473350"/>
              <a:ext cx="10425" cy="7775"/>
            </a:xfrm>
            <a:custGeom>
              <a:avLst/>
              <a:gdLst/>
              <a:ahLst/>
              <a:cxnLst/>
              <a:rect l="l" t="t" r="r" b="b"/>
              <a:pathLst>
                <a:path w="417" h="311" extrusionOk="0">
                  <a:moveTo>
                    <a:pt x="417" y="143"/>
                  </a:moveTo>
                  <a:cubicBezTo>
                    <a:pt x="393" y="262"/>
                    <a:pt x="310" y="274"/>
                    <a:pt x="226" y="298"/>
                  </a:cubicBezTo>
                  <a:cubicBezTo>
                    <a:pt x="119" y="310"/>
                    <a:pt x="36" y="274"/>
                    <a:pt x="12" y="179"/>
                  </a:cubicBezTo>
                  <a:cubicBezTo>
                    <a:pt x="0" y="72"/>
                    <a:pt x="72" y="12"/>
                    <a:pt x="167" y="12"/>
                  </a:cubicBezTo>
                  <a:cubicBezTo>
                    <a:pt x="274" y="1"/>
                    <a:pt x="381" y="24"/>
                    <a:pt x="417" y="1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1"/>
            <p:cNvSpPr/>
            <p:nvPr/>
          </p:nvSpPr>
          <p:spPr>
            <a:xfrm>
              <a:off x="4048400" y="2475125"/>
              <a:ext cx="12825" cy="8975"/>
            </a:xfrm>
            <a:custGeom>
              <a:avLst/>
              <a:gdLst/>
              <a:ahLst/>
              <a:cxnLst/>
              <a:rect l="l" t="t" r="r" b="b"/>
              <a:pathLst>
                <a:path w="513" h="359" extrusionOk="0">
                  <a:moveTo>
                    <a:pt x="144" y="358"/>
                  </a:moveTo>
                  <a:cubicBezTo>
                    <a:pt x="120" y="263"/>
                    <a:pt x="1" y="168"/>
                    <a:pt x="144" y="84"/>
                  </a:cubicBezTo>
                  <a:cubicBezTo>
                    <a:pt x="251" y="25"/>
                    <a:pt x="406" y="1"/>
                    <a:pt x="453" y="144"/>
                  </a:cubicBezTo>
                  <a:cubicBezTo>
                    <a:pt x="513" y="263"/>
                    <a:pt x="382" y="322"/>
                    <a:pt x="275" y="346"/>
                  </a:cubicBezTo>
                  <a:cubicBezTo>
                    <a:pt x="227" y="358"/>
                    <a:pt x="191" y="346"/>
                    <a:pt x="144" y="3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1"/>
            <p:cNvSpPr/>
            <p:nvPr/>
          </p:nvSpPr>
          <p:spPr>
            <a:xfrm>
              <a:off x="4092750" y="2475725"/>
              <a:ext cx="9275" cy="7775"/>
            </a:xfrm>
            <a:custGeom>
              <a:avLst/>
              <a:gdLst/>
              <a:ahLst/>
              <a:cxnLst/>
              <a:rect l="l" t="t" r="r" b="b"/>
              <a:pathLst>
                <a:path w="371" h="311" extrusionOk="0">
                  <a:moveTo>
                    <a:pt x="180" y="1"/>
                  </a:moveTo>
                  <a:cubicBezTo>
                    <a:pt x="275" y="13"/>
                    <a:pt x="370" y="36"/>
                    <a:pt x="370" y="156"/>
                  </a:cubicBezTo>
                  <a:cubicBezTo>
                    <a:pt x="370" y="263"/>
                    <a:pt x="287" y="298"/>
                    <a:pt x="180" y="298"/>
                  </a:cubicBezTo>
                  <a:cubicBezTo>
                    <a:pt x="108" y="310"/>
                    <a:pt x="37" y="263"/>
                    <a:pt x="13" y="179"/>
                  </a:cubicBezTo>
                  <a:cubicBezTo>
                    <a:pt x="1" y="60"/>
                    <a:pt x="84" y="25"/>
                    <a:pt x="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1"/>
            <p:cNvSpPr/>
            <p:nvPr/>
          </p:nvSpPr>
          <p:spPr>
            <a:xfrm>
              <a:off x="4010600" y="2472450"/>
              <a:ext cx="9550" cy="7475"/>
            </a:xfrm>
            <a:custGeom>
              <a:avLst/>
              <a:gdLst/>
              <a:ahLst/>
              <a:cxnLst/>
              <a:rect l="l" t="t" r="r" b="b"/>
              <a:pathLst>
                <a:path w="382" h="299" extrusionOk="0">
                  <a:moveTo>
                    <a:pt x="382" y="167"/>
                  </a:moveTo>
                  <a:cubicBezTo>
                    <a:pt x="334" y="298"/>
                    <a:pt x="239" y="287"/>
                    <a:pt x="144" y="275"/>
                  </a:cubicBezTo>
                  <a:cubicBezTo>
                    <a:pt x="60" y="275"/>
                    <a:pt x="1" y="227"/>
                    <a:pt x="25" y="132"/>
                  </a:cubicBezTo>
                  <a:cubicBezTo>
                    <a:pt x="48" y="13"/>
                    <a:pt x="144" y="1"/>
                    <a:pt x="239" y="25"/>
                  </a:cubicBezTo>
                  <a:cubicBezTo>
                    <a:pt x="322" y="37"/>
                    <a:pt x="370" y="96"/>
                    <a:pt x="382" y="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1"/>
            <p:cNvSpPr/>
            <p:nvPr/>
          </p:nvSpPr>
          <p:spPr>
            <a:xfrm>
              <a:off x="4127300" y="2445075"/>
              <a:ext cx="6275" cy="18475"/>
            </a:xfrm>
            <a:custGeom>
              <a:avLst/>
              <a:gdLst/>
              <a:ahLst/>
              <a:cxnLst/>
              <a:rect l="l" t="t" r="r" b="b"/>
              <a:pathLst>
                <a:path w="251" h="739" extrusionOk="0">
                  <a:moveTo>
                    <a:pt x="167" y="739"/>
                  </a:moveTo>
                  <a:cubicBezTo>
                    <a:pt x="60" y="512"/>
                    <a:pt x="12" y="262"/>
                    <a:pt x="0" y="0"/>
                  </a:cubicBezTo>
                  <a:cubicBezTo>
                    <a:pt x="83" y="191"/>
                    <a:pt x="167" y="381"/>
                    <a:pt x="250" y="572"/>
                  </a:cubicBezTo>
                  <a:cubicBezTo>
                    <a:pt x="179" y="608"/>
                    <a:pt x="191" y="679"/>
                    <a:pt x="167" y="73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1"/>
            <p:cNvSpPr/>
            <p:nvPr/>
          </p:nvSpPr>
          <p:spPr>
            <a:xfrm>
              <a:off x="4112100" y="2480200"/>
              <a:ext cx="7475" cy="6575"/>
            </a:xfrm>
            <a:custGeom>
              <a:avLst/>
              <a:gdLst/>
              <a:ahLst/>
              <a:cxnLst/>
              <a:rect l="l" t="t" r="r" b="b"/>
              <a:pathLst>
                <a:path w="299" h="263" extrusionOk="0">
                  <a:moveTo>
                    <a:pt x="1" y="155"/>
                  </a:moveTo>
                  <a:cubicBezTo>
                    <a:pt x="1" y="60"/>
                    <a:pt x="60" y="12"/>
                    <a:pt x="132" y="0"/>
                  </a:cubicBezTo>
                  <a:cubicBezTo>
                    <a:pt x="227" y="0"/>
                    <a:pt x="275" y="60"/>
                    <a:pt x="287" y="131"/>
                  </a:cubicBezTo>
                  <a:cubicBezTo>
                    <a:pt x="299" y="203"/>
                    <a:pt x="239" y="250"/>
                    <a:pt x="179" y="250"/>
                  </a:cubicBezTo>
                  <a:cubicBezTo>
                    <a:pt x="96" y="262"/>
                    <a:pt x="25" y="250"/>
                    <a:pt x="1" y="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1"/>
            <p:cNvSpPr/>
            <p:nvPr/>
          </p:nvSpPr>
          <p:spPr>
            <a:xfrm>
              <a:off x="4071925" y="2477225"/>
              <a:ext cx="6575" cy="6275"/>
            </a:xfrm>
            <a:custGeom>
              <a:avLst/>
              <a:gdLst/>
              <a:ahLst/>
              <a:cxnLst/>
              <a:rect l="l" t="t" r="r" b="b"/>
              <a:pathLst>
                <a:path w="263" h="251" extrusionOk="0">
                  <a:moveTo>
                    <a:pt x="155" y="238"/>
                  </a:moveTo>
                  <a:cubicBezTo>
                    <a:pt x="84" y="250"/>
                    <a:pt x="36" y="227"/>
                    <a:pt x="12" y="155"/>
                  </a:cubicBezTo>
                  <a:cubicBezTo>
                    <a:pt x="1" y="84"/>
                    <a:pt x="24" y="36"/>
                    <a:pt x="96" y="12"/>
                  </a:cubicBezTo>
                  <a:cubicBezTo>
                    <a:pt x="179" y="0"/>
                    <a:pt x="239" y="36"/>
                    <a:pt x="251" y="119"/>
                  </a:cubicBezTo>
                  <a:cubicBezTo>
                    <a:pt x="262" y="179"/>
                    <a:pt x="215" y="227"/>
                    <a:pt x="155" y="23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1"/>
            <p:cNvSpPr/>
            <p:nvPr/>
          </p:nvSpPr>
          <p:spPr>
            <a:xfrm>
              <a:off x="4026075" y="2387925"/>
              <a:ext cx="13425" cy="14300"/>
            </a:xfrm>
            <a:custGeom>
              <a:avLst/>
              <a:gdLst/>
              <a:ahLst/>
              <a:cxnLst/>
              <a:rect l="l" t="t" r="r" b="b"/>
              <a:pathLst>
                <a:path w="537" h="572" extrusionOk="0">
                  <a:moveTo>
                    <a:pt x="537" y="310"/>
                  </a:moveTo>
                  <a:cubicBezTo>
                    <a:pt x="501" y="489"/>
                    <a:pt x="406" y="572"/>
                    <a:pt x="227" y="560"/>
                  </a:cubicBezTo>
                  <a:cubicBezTo>
                    <a:pt x="49" y="560"/>
                    <a:pt x="1" y="441"/>
                    <a:pt x="13" y="286"/>
                  </a:cubicBezTo>
                  <a:cubicBezTo>
                    <a:pt x="37" y="119"/>
                    <a:pt x="132" y="0"/>
                    <a:pt x="311" y="24"/>
                  </a:cubicBezTo>
                  <a:cubicBezTo>
                    <a:pt x="465" y="48"/>
                    <a:pt x="537" y="155"/>
                    <a:pt x="537" y="3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1"/>
            <p:cNvSpPr/>
            <p:nvPr/>
          </p:nvSpPr>
          <p:spPr>
            <a:xfrm>
              <a:off x="4137700" y="21861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51"/>
          <p:cNvGrpSpPr/>
          <p:nvPr/>
        </p:nvGrpSpPr>
        <p:grpSpPr>
          <a:xfrm>
            <a:off x="235140" y="2603081"/>
            <a:ext cx="1639748" cy="1554409"/>
            <a:chOff x="7337625" y="835175"/>
            <a:chExt cx="1450206" cy="1374731"/>
          </a:xfrm>
        </p:grpSpPr>
        <p:sp>
          <p:nvSpPr>
            <p:cNvPr id="2437" name="Google Shape;2437;p51"/>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1"/>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1"/>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1"/>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1"/>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1"/>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1"/>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1"/>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1"/>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1"/>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1"/>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1"/>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1"/>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1"/>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1"/>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1"/>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1"/>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1"/>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1"/>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1"/>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1"/>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1"/>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1"/>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1"/>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1"/>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1"/>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1"/>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1"/>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1"/>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1"/>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1"/>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1"/>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1"/>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1"/>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1"/>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1"/>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1"/>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1"/>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1"/>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1"/>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1"/>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1"/>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1"/>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1"/>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1"/>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1"/>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1"/>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1"/>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1"/>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1"/>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490"/>
        <p:cNvGrpSpPr/>
        <p:nvPr/>
      </p:nvGrpSpPr>
      <p:grpSpPr>
        <a:xfrm>
          <a:off x="0" y="0"/>
          <a:ext cx="0" cy="0"/>
          <a:chOff x="0" y="0"/>
          <a:chExt cx="0" cy="0"/>
        </a:xfrm>
      </p:grpSpPr>
      <p:grpSp>
        <p:nvGrpSpPr>
          <p:cNvPr id="2491" name="Google Shape;2491;p52"/>
          <p:cNvGrpSpPr/>
          <p:nvPr/>
        </p:nvGrpSpPr>
        <p:grpSpPr>
          <a:xfrm>
            <a:off x="-29" y="0"/>
            <a:ext cx="10692054" cy="7578965"/>
            <a:chOff x="-29" y="0"/>
            <a:chExt cx="10692054" cy="7578965"/>
          </a:xfrm>
        </p:grpSpPr>
        <p:sp>
          <p:nvSpPr>
            <p:cNvPr id="2492" name="Google Shape;2492;p52"/>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2494" name="Google Shape;2494;p52"/>
          <p:cNvGrpSpPr/>
          <p:nvPr/>
        </p:nvGrpSpPr>
        <p:grpSpPr>
          <a:xfrm>
            <a:off x="139929" y="378201"/>
            <a:ext cx="2690217" cy="1255353"/>
            <a:chOff x="957404" y="587826"/>
            <a:chExt cx="2690217" cy="1255353"/>
          </a:xfrm>
        </p:grpSpPr>
        <p:sp>
          <p:nvSpPr>
            <p:cNvPr id="2495" name="Google Shape;2495;p52"/>
            <p:cNvSpPr/>
            <p:nvPr/>
          </p:nvSpPr>
          <p:spPr>
            <a:xfrm>
              <a:off x="957404" y="770901"/>
              <a:ext cx="2243242" cy="1072279"/>
            </a:xfrm>
            <a:custGeom>
              <a:avLst/>
              <a:gdLst/>
              <a:ahLst/>
              <a:cxnLst/>
              <a:rect l="l" t="t" r="r" b="b"/>
              <a:pathLst>
                <a:path w="20299" h="9703" extrusionOk="0">
                  <a:moveTo>
                    <a:pt x="19284" y="1"/>
                  </a:moveTo>
                  <a:lnTo>
                    <a:pt x="19263" y="305"/>
                  </a:lnTo>
                  <a:cubicBezTo>
                    <a:pt x="19588" y="326"/>
                    <a:pt x="19913" y="346"/>
                    <a:pt x="20258" y="407"/>
                  </a:cubicBezTo>
                  <a:lnTo>
                    <a:pt x="20298" y="82"/>
                  </a:lnTo>
                  <a:cubicBezTo>
                    <a:pt x="19953" y="41"/>
                    <a:pt x="19608" y="1"/>
                    <a:pt x="19284" y="1"/>
                  </a:cubicBezTo>
                  <a:close/>
                  <a:moveTo>
                    <a:pt x="17233" y="204"/>
                  </a:moveTo>
                  <a:cubicBezTo>
                    <a:pt x="16888" y="285"/>
                    <a:pt x="16564" y="407"/>
                    <a:pt x="16239" y="549"/>
                  </a:cubicBezTo>
                  <a:lnTo>
                    <a:pt x="16381" y="833"/>
                  </a:lnTo>
                  <a:cubicBezTo>
                    <a:pt x="16665" y="691"/>
                    <a:pt x="16990" y="589"/>
                    <a:pt x="17294" y="508"/>
                  </a:cubicBezTo>
                  <a:lnTo>
                    <a:pt x="17233" y="204"/>
                  </a:lnTo>
                  <a:close/>
                  <a:moveTo>
                    <a:pt x="14534" y="1706"/>
                  </a:moveTo>
                  <a:cubicBezTo>
                    <a:pt x="14290" y="1929"/>
                    <a:pt x="14067" y="2173"/>
                    <a:pt x="13844" y="2457"/>
                  </a:cubicBezTo>
                  <a:lnTo>
                    <a:pt x="14087" y="2660"/>
                  </a:lnTo>
                  <a:cubicBezTo>
                    <a:pt x="14311" y="2396"/>
                    <a:pt x="14534" y="2152"/>
                    <a:pt x="14757" y="1929"/>
                  </a:cubicBezTo>
                  <a:lnTo>
                    <a:pt x="14534" y="1706"/>
                  </a:lnTo>
                  <a:close/>
                  <a:moveTo>
                    <a:pt x="12667" y="4141"/>
                  </a:moveTo>
                  <a:cubicBezTo>
                    <a:pt x="12504" y="4426"/>
                    <a:pt x="12321" y="4710"/>
                    <a:pt x="12159" y="4994"/>
                  </a:cubicBezTo>
                  <a:lnTo>
                    <a:pt x="12139" y="5014"/>
                  </a:lnTo>
                  <a:lnTo>
                    <a:pt x="12423" y="5177"/>
                  </a:lnTo>
                  <a:lnTo>
                    <a:pt x="12443" y="5136"/>
                  </a:lnTo>
                  <a:cubicBezTo>
                    <a:pt x="12606" y="4872"/>
                    <a:pt x="12768" y="4588"/>
                    <a:pt x="12951" y="4304"/>
                  </a:cubicBezTo>
                  <a:lnTo>
                    <a:pt x="12667" y="4141"/>
                  </a:lnTo>
                  <a:close/>
                  <a:moveTo>
                    <a:pt x="244" y="6029"/>
                  </a:moveTo>
                  <a:lnTo>
                    <a:pt x="1" y="6232"/>
                  </a:lnTo>
                  <a:cubicBezTo>
                    <a:pt x="224" y="6496"/>
                    <a:pt x="468" y="6740"/>
                    <a:pt x="711" y="6983"/>
                  </a:cubicBezTo>
                  <a:lnTo>
                    <a:pt x="934" y="6760"/>
                  </a:lnTo>
                  <a:cubicBezTo>
                    <a:pt x="691" y="6516"/>
                    <a:pt x="468" y="6273"/>
                    <a:pt x="244" y="6029"/>
                  </a:cubicBezTo>
                  <a:close/>
                  <a:moveTo>
                    <a:pt x="11083" y="6719"/>
                  </a:moveTo>
                  <a:cubicBezTo>
                    <a:pt x="10880" y="7024"/>
                    <a:pt x="10677" y="7288"/>
                    <a:pt x="10474" y="7531"/>
                  </a:cubicBezTo>
                  <a:lnTo>
                    <a:pt x="10718" y="7734"/>
                  </a:lnTo>
                  <a:cubicBezTo>
                    <a:pt x="10921" y="7491"/>
                    <a:pt x="11124" y="7227"/>
                    <a:pt x="11347" y="6902"/>
                  </a:cubicBezTo>
                  <a:lnTo>
                    <a:pt x="11083" y="6719"/>
                  </a:lnTo>
                  <a:close/>
                  <a:moveTo>
                    <a:pt x="2477" y="8039"/>
                  </a:moveTo>
                  <a:lnTo>
                    <a:pt x="2294" y="8302"/>
                  </a:lnTo>
                  <a:cubicBezTo>
                    <a:pt x="2579" y="8505"/>
                    <a:pt x="2883" y="8688"/>
                    <a:pt x="3167" y="8830"/>
                  </a:cubicBezTo>
                  <a:lnTo>
                    <a:pt x="3330" y="8566"/>
                  </a:lnTo>
                  <a:cubicBezTo>
                    <a:pt x="3045" y="8404"/>
                    <a:pt x="2741" y="8242"/>
                    <a:pt x="2477" y="8039"/>
                  </a:cubicBezTo>
                  <a:close/>
                  <a:moveTo>
                    <a:pt x="8993" y="8790"/>
                  </a:moveTo>
                  <a:cubicBezTo>
                    <a:pt x="8708" y="8952"/>
                    <a:pt x="8404" y="9074"/>
                    <a:pt x="8100" y="9175"/>
                  </a:cubicBezTo>
                  <a:lnTo>
                    <a:pt x="8181" y="9480"/>
                  </a:lnTo>
                  <a:cubicBezTo>
                    <a:pt x="8526" y="9378"/>
                    <a:pt x="8851" y="9236"/>
                    <a:pt x="9155" y="9074"/>
                  </a:cubicBezTo>
                  <a:lnTo>
                    <a:pt x="8993" y="8790"/>
                  </a:lnTo>
                  <a:close/>
                  <a:moveTo>
                    <a:pt x="5177" y="9256"/>
                  </a:moveTo>
                  <a:lnTo>
                    <a:pt x="5095" y="9561"/>
                  </a:lnTo>
                  <a:cubicBezTo>
                    <a:pt x="5441" y="9642"/>
                    <a:pt x="5786" y="9683"/>
                    <a:pt x="6131" y="9703"/>
                  </a:cubicBezTo>
                  <a:lnTo>
                    <a:pt x="6151" y="9378"/>
                  </a:lnTo>
                  <a:cubicBezTo>
                    <a:pt x="5826" y="9358"/>
                    <a:pt x="5501" y="9317"/>
                    <a:pt x="5177" y="92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6" name="Google Shape;2496;p52"/>
            <p:cNvGrpSpPr/>
            <p:nvPr/>
          </p:nvGrpSpPr>
          <p:grpSpPr>
            <a:xfrm rot="-2700000">
              <a:off x="3270554" y="650426"/>
              <a:ext cx="309410" cy="319523"/>
              <a:chOff x="1378425" y="2400500"/>
              <a:chExt cx="102500" cy="105850"/>
            </a:xfrm>
          </p:grpSpPr>
          <p:sp>
            <p:nvSpPr>
              <p:cNvPr id="2497" name="Google Shape;2497;p52"/>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9" name="Google Shape;2499;p52"/>
          <p:cNvGrpSpPr/>
          <p:nvPr/>
        </p:nvGrpSpPr>
        <p:grpSpPr>
          <a:xfrm>
            <a:off x="4650825" y="6451488"/>
            <a:ext cx="1450206" cy="1374731"/>
            <a:chOff x="7337625" y="835175"/>
            <a:chExt cx="1450206" cy="1374731"/>
          </a:xfrm>
        </p:grpSpPr>
        <p:sp>
          <p:nvSpPr>
            <p:cNvPr id="2500" name="Google Shape;2500;p52"/>
            <p:cNvSpPr/>
            <p:nvPr/>
          </p:nvSpPr>
          <p:spPr>
            <a:xfrm>
              <a:off x="7338795" y="835175"/>
              <a:ext cx="1449036" cy="1374731"/>
            </a:xfrm>
            <a:custGeom>
              <a:avLst/>
              <a:gdLst/>
              <a:ahLst/>
              <a:cxnLst/>
              <a:rect l="l" t="t" r="r" b="b"/>
              <a:pathLst>
                <a:path w="14860" h="14098" extrusionOk="0">
                  <a:moveTo>
                    <a:pt x="7049" y="14086"/>
                  </a:moveTo>
                  <a:cubicBezTo>
                    <a:pt x="6442" y="14086"/>
                    <a:pt x="5859" y="13978"/>
                    <a:pt x="5275" y="13788"/>
                  </a:cubicBezTo>
                  <a:cubicBezTo>
                    <a:pt x="5037" y="13717"/>
                    <a:pt x="4787" y="13645"/>
                    <a:pt x="4549" y="13538"/>
                  </a:cubicBezTo>
                  <a:cubicBezTo>
                    <a:pt x="4168" y="13371"/>
                    <a:pt x="3787" y="13193"/>
                    <a:pt x="3418" y="12990"/>
                  </a:cubicBezTo>
                  <a:cubicBezTo>
                    <a:pt x="3096" y="12824"/>
                    <a:pt x="2799" y="12645"/>
                    <a:pt x="2501" y="12454"/>
                  </a:cubicBezTo>
                  <a:cubicBezTo>
                    <a:pt x="2120" y="12204"/>
                    <a:pt x="1799" y="11883"/>
                    <a:pt x="1489" y="11550"/>
                  </a:cubicBezTo>
                  <a:cubicBezTo>
                    <a:pt x="1227" y="11252"/>
                    <a:pt x="1001" y="10930"/>
                    <a:pt x="822" y="10585"/>
                  </a:cubicBezTo>
                  <a:cubicBezTo>
                    <a:pt x="644" y="10240"/>
                    <a:pt x="489" y="9895"/>
                    <a:pt x="346" y="9549"/>
                  </a:cubicBezTo>
                  <a:cubicBezTo>
                    <a:pt x="239" y="9299"/>
                    <a:pt x="168" y="9025"/>
                    <a:pt x="96" y="8764"/>
                  </a:cubicBezTo>
                  <a:cubicBezTo>
                    <a:pt x="60" y="8585"/>
                    <a:pt x="48" y="8394"/>
                    <a:pt x="48" y="8204"/>
                  </a:cubicBezTo>
                  <a:cubicBezTo>
                    <a:pt x="37" y="7978"/>
                    <a:pt x="37" y="7751"/>
                    <a:pt x="37" y="7525"/>
                  </a:cubicBezTo>
                  <a:cubicBezTo>
                    <a:pt x="25" y="7347"/>
                    <a:pt x="1" y="7168"/>
                    <a:pt x="13" y="7001"/>
                  </a:cubicBezTo>
                  <a:cubicBezTo>
                    <a:pt x="37" y="6549"/>
                    <a:pt x="48" y="6108"/>
                    <a:pt x="84" y="5668"/>
                  </a:cubicBezTo>
                  <a:cubicBezTo>
                    <a:pt x="144" y="5108"/>
                    <a:pt x="299" y="4584"/>
                    <a:pt x="537" y="4084"/>
                  </a:cubicBezTo>
                  <a:cubicBezTo>
                    <a:pt x="680" y="3787"/>
                    <a:pt x="810" y="3489"/>
                    <a:pt x="977" y="3215"/>
                  </a:cubicBezTo>
                  <a:cubicBezTo>
                    <a:pt x="1144" y="2941"/>
                    <a:pt x="1358" y="2691"/>
                    <a:pt x="1572" y="2465"/>
                  </a:cubicBezTo>
                  <a:cubicBezTo>
                    <a:pt x="1846" y="2179"/>
                    <a:pt x="2120" y="1906"/>
                    <a:pt x="2430" y="1655"/>
                  </a:cubicBezTo>
                  <a:cubicBezTo>
                    <a:pt x="2680" y="1465"/>
                    <a:pt x="2954" y="1322"/>
                    <a:pt x="3227" y="1167"/>
                  </a:cubicBezTo>
                  <a:cubicBezTo>
                    <a:pt x="3430" y="1048"/>
                    <a:pt x="3644" y="965"/>
                    <a:pt x="3835" y="834"/>
                  </a:cubicBezTo>
                  <a:cubicBezTo>
                    <a:pt x="4180" y="596"/>
                    <a:pt x="4573" y="465"/>
                    <a:pt x="4966" y="346"/>
                  </a:cubicBezTo>
                  <a:cubicBezTo>
                    <a:pt x="5275" y="262"/>
                    <a:pt x="5585" y="179"/>
                    <a:pt x="5894" y="84"/>
                  </a:cubicBezTo>
                  <a:cubicBezTo>
                    <a:pt x="6014" y="48"/>
                    <a:pt x="6109" y="48"/>
                    <a:pt x="6228" y="108"/>
                  </a:cubicBezTo>
                  <a:cubicBezTo>
                    <a:pt x="6264" y="132"/>
                    <a:pt x="6347" y="143"/>
                    <a:pt x="6383" y="120"/>
                  </a:cubicBezTo>
                  <a:cubicBezTo>
                    <a:pt x="6514" y="36"/>
                    <a:pt x="6656" y="12"/>
                    <a:pt x="6799" y="12"/>
                  </a:cubicBezTo>
                  <a:cubicBezTo>
                    <a:pt x="7121" y="1"/>
                    <a:pt x="7454" y="1"/>
                    <a:pt x="7776" y="24"/>
                  </a:cubicBezTo>
                  <a:cubicBezTo>
                    <a:pt x="8085" y="48"/>
                    <a:pt x="8395" y="72"/>
                    <a:pt x="8692" y="143"/>
                  </a:cubicBezTo>
                  <a:cubicBezTo>
                    <a:pt x="9109" y="227"/>
                    <a:pt x="9526" y="298"/>
                    <a:pt x="9895" y="524"/>
                  </a:cubicBezTo>
                  <a:cubicBezTo>
                    <a:pt x="10109" y="643"/>
                    <a:pt x="10347" y="715"/>
                    <a:pt x="10562" y="822"/>
                  </a:cubicBezTo>
                  <a:cubicBezTo>
                    <a:pt x="10931" y="1013"/>
                    <a:pt x="11276" y="1227"/>
                    <a:pt x="11586" y="1489"/>
                  </a:cubicBezTo>
                  <a:cubicBezTo>
                    <a:pt x="11740" y="1608"/>
                    <a:pt x="11895" y="1644"/>
                    <a:pt x="12074" y="1596"/>
                  </a:cubicBezTo>
                  <a:cubicBezTo>
                    <a:pt x="12145" y="1584"/>
                    <a:pt x="12169" y="1632"/>
                    <a:pt x="12169" y="1691"/>
                  </a:cubicBezTo>
                  <a:cubicBezTo>
                    <a:pt x="12181" y="1751"/>
                    <a:pt x="12205" y="1786"/>
                    <a:pt x="12276" y="1810"/>
                  </a:cubicBezTo>
                  <a:cubicBezTo>
                    <a:pt x="12324" y="1822"/>
                    <a:pt x="12371" y="1870"/>
                    <a:pt x="12407" y="1906"/>
                  </a:cubicBezTo>
                  <a:cubicBezTo>
                    <a:pt x="12645" y="2072"/>
                    <a:pt x="12883" y="2227"/>
                    <a:pt x="13110" y="2406"/>
                  </a:cubicBezTo>
                  <a:cubicBezTo>
                    <a:pt x="13312" y="2548"/>
                    <a:pt x="13491" y="2727"/>
                    <a:pt x="13669" y="2882"/>
                  </a:cubicBezTo>
                  <a:cubicBezTo>
                    <a:pt x="13776" y="2977"/>
                    <a:pt x="13884" y="3049"/>
                    <a:pt x="14015" y="3060"/>
                  </a:cubicBezTo>
                  <a:cubicBezTo>
                    <a:pt x="14265" y="3072"/>
                    <a:pt x="14431" y="3227"/>
                    <a:pt x="14562" y="3406"/>
                  </a:cubicBezTo>
                  <a:cubicBezTo>
                    <a:pt x="14741" y="3632"/>
                    <a:pt x="14812" y="3882"/>
                    <a:pt x="14753" y="4180"/>
                  </a:cubicBezTo>
                  <a:cubicBezTo>
                    <a:pt x="14717" y="4406"/>
                    <a:pt x="14741" y="4632"/>
                    <a:pt x="14741" y="4870"/>
                  </a:cubicBezTo>
                  <a:cubicBezTo>
                    <a:pt x="14741" y="5049"/>
                    <a:pt x="14765" y="5227"/>
                    <a:pt x="14765" y="5406"/>
                  </a:cubicBezTo>
                  <a:cubicBezTo>
                    <a:pt x="14788" y="5930"/>
                    <a:pt x="14812" y="6466"/>
                    <a:pt x="14824" y="7001"/>
                  </a:cubicBezTo>
                  <a:cubicBezTo>
                    <a:pt x="14836" y="7287"/>
                    <a:pt x="14860" y="7573"/>
                    <a:pt x="14848" y="7859"/>
                  </a:cubicBezTo>
                  <a:cubicBezTo>
                    <a:pt x="14836" y="8121"/>
                    <a:pt x="14788" y="8383"/>
                    <a:pt x="14741" y="8644"/>
                  </a:cubicBezTo>
                  <a:cubicBezTo>
                    <a:pt x="14681" y="8966"/>
                    <a:pt x="14610" y="9299"/>
                    <a:pt x="14503" y="9621"/>
                  </a:cubicBezTo>
                  <a:cubicBezTo>
                    <a:pt x="14431" y="9847"/>
                    <a:pt x="14312" y="10061"/>
                    <a:pt x="14193" y="10264"/>
                  </a:cubicBezTo>
                  <a:cubicBezTo>
                    <a:pt x="14038" y="10526"/>
                    <a:pt x="13872" y="10788"/>
                    <a:pt x="13693" y="11038"/>
                  </a:cubicBezTo>
                  <a:cubicBezTo>
                    <a:pt x="13514" y="11300"/>
                    <a:pt x="13276" y="11502"/>
                    <a:pt x="13026" y="11681"/>
                  </a:cubicBezTo>
                  <a:cubicBezTo>
                    <a:pt x="12717" y="11907"/>
                    <a:pt x="12395" y="12145"/>
                    <a:pt x="12074" y="12347"/>
                  </a:cubicBezTo>
                  <a:cubicBezTo>
                    <a:pt x="11693" y="12597"/>
                    <a:pt x="11324" y="12835"/>
                    <a:pt x="10931" y="13038"/>
                  </a:cubicBezTo>
                  <a:cubicBezTo>
                    <a:pt x="10466" y="13276"/>
                    <a:pt x="10002" y="13490"/>
                    <a:pt x="9526" y="13693"/>
                  </a:cubicBezTo>
                  <a:cubicBezTo>
                    <a:pt x="9145" y="13847"/>
                    <a:pt x="8752" y="13931"/>
                    <a:pt x="8335" y="13978"/>
                  </a:cubicBezTo>
                  <a:cubicBezTo>
                    <a:pt x="7978" y="14014"/>
                    <a:pt x="7609" y="14050"/>
                    <a:pt x="7240" y="14086"/>
                  </a:cubicBezTo>
                  <a:cubicBezTo>
                    <a:pt x="7180" y="14098"/>
                    <a:pt x="7121" y="14086"/>
                    <a:pt x="7049" y="14086"/>
                  </a:cubicBezTo>
                  <a:close/>
                  <a:moveTo>
                    <a:pt x="3144" y="2013"/>
                  </a:moveTo>
                  <a:cubicBezTo>
                    <a:pt x="3394" y="1894"/>
                    <a:pt x="3632" y="1786"/>
                    <a:pt x="3870" y="1667"/>
                  </a:cubicBezTo>
                  <a:cubicBezTo>
                    <a:pt x="4144" y="1536"/>
                    <a:pt x="4180" y="1548"/>
                    <a:pt x="4275" y="1846"/>
                  </a:cubicBezTo>
                  <a:cubicBezTo>
                    <a:pt x="4275" y="1858"/>
                    <a:pt x="4287" y="1870"/>
                    <a:pt x="4287" y="1894"/>
                  </a:cubicBezTo>
                  <a:cubicBezTo>
                    <a:pt x="4323" y="2036"/>
                    <a:pt x="4287" y="2120"/>
                    <a:pt x="4144" y="2167"/>
                  </a:cubicBezTo>
                  <a:cubicBezTo>
                    <a:pt x="4061" y="2191"/>
                    <a:pt x="4049" y="2227"/>
                    <a:pt x="4085" y="2298"/>
                  </a:cubicBezTo>
                  <a:cubicBezTo>
                    <a:pt x="4156" y="2406"/>
                    <a:pt x="4228" y="2525"/>
                    <a:pt x="4287" y="2644"/>
                  </a:cubicBezTo>
                  <a:cubicBezTo>
                    <a:pt x="4359" y="2775"/>
                    <a:pt x="4442" y="2894"/>
                    <a:pt x="4490" y="3037"/>
                  </a:cubicBezTo>
                  <a:cubicBezTo>
                    <a:pt x="4537" y="3144"/>
                    <a:pt x="4490" y="3179"/>
                    <a:pt x="4382" y="3168"/>
                  </a:cubicBezTo>
                  <a:cubicBezTo>
                    <a:pt x="4335" y="3168"/>
                    <a:pt x="4287" y="3168"/>
                    <a:pt x="4251" y="3179"/>
                  </a:cubicBezTo>
                  <a:cubicBezTo>
                    <a:pt x="4168" y="3227"/>
                    <a:pt x="4097" y="3203"/>
                    <a:pt x="4025" y="3168"/>
                  </a:cubicBezTo>
                  <a:cubicBezTo>
                    <a:pt x="3978" y="3144"/>
                    <a:pt x="3930" y="3132"/>
                    <a:pt x="3882" y="3108"/>
                  </a:cubicBezTo>
                  <a:cubicBezTo>
                    <a:pt x="3811" y="3084"/>
                    <a:pt x="3775" y="3120"/>
                    <a:pt x="3799" y="3179"/>
                  </a:cubicBezTo>
                  <a:cubicBezTo>
                    <a:pt x="3811" y="3239"/>
                    <a:pt x="3858" y="3287"/>
                    <a:pt x="3882" y="3346"/>
                  </a:cubicBezTo>
                  <a:cubicBezTo>
                    <a:pt x="3978" y="3513"/>
                    <a:pt x="4001" y="3727"/>
                    <a:pt x="3716" y="3751"/>
                  </a:cubicBezTo>
                  <a:cubicBezTo>
                    <a:pt x="3644" y="3751"/>
                    <a:pt x="3573" y="3751"/>
                    <a:pt x="3501" y="3751"/>
                  </a:cubicBezTo>
                  <a:cubicBezTo>
                    <a:pt x="3442" y="3751"/>
                    <a:pt x="3382" y="3751"/>
                    <a:pt x="3311" y="3751"/>
                  </a:cubicBezTo>
                  <a:cubicBezTo>
                    <a:pt x="3311" y="3870"/>
                    <a:pt x="3323" y="3977"/>
                    <a:pt x="3311" y="4084"/>
                  </a:cubicBezTo>
                  <a:cubicBezTo>
                    <a:pt x="3311" y="4156"/>
                    <a:pt x="3299" y="4227"/>
                    <a:pt x="3275" y="4299"/>
                  </a:cubicBezTo>
                  <a:cubicBezTo>
                    <a:pt x="3263" y="4382"/>
                    <a:pt x="3204" y="4442"/>
                    <a:pt x="3132" y="4442"/>
                  </a:cubicBezTo>
                  <a:cubicBezTo>
                    <a:pt x="3073" y="4430"/>
                    <a:pt x="2989" y="4394"/>
                    <a:pt x="2954" y="4346"/>
                  </a:cubicBezTo>
                  <a:cubicBezTo>
                    <a:pt x="2811" y="4096"/>
                    <a:pt x="2680" y="3846"/>
                    <a:pt x="2549" y="3596"/>
                  </a:cubicBezTo>
                  <a:cubicBezTo>
                    <a:pt x="2477" y="3489"/>
                    <a:pt x="2418" y="3358"/>
                    <a:pt x="2311" y="3287"/>
                  </a:cubicBezTo>
                  <a:cubicBezTo>
                    <a:pt x="2168" y="3191"/>
                    <a:pt x="1989" y="3144"/>
                    <a:pt x="1823" y="3084"/>
                  </a:cubicBezTo>
                  <a:cubicBezTo>
                    <a:pt x="1763" y="3168"/>
                    <a:pt x="1692" y="3263"/>
                    <a:pt x="1620" y="3346"/>
                  </a:cubicBezTo>
                  <a:cubicBezTo>
                    <a:pt x="1334" y="3715"/>
                    <a:pt x="1084" y="4084"/>
                    <a:pt x="930" y="4513"/>
                  </a:cubicBezTo>
                  <a:cubicBezTo>
                    <a:pt x="894" y="4632"/>
                    <a:pt x="822" y="4715"/>
                    <a:pt x="703" y="4763"/>
                  </a:cubicBezTo>
                  <a:cubicBezTo>
                    <a:pt x="584" y="4823"/>
                    <a:pt x="489" y="4930"/>
                    <a:pt x="429" y="5061"/>
                  </a:cubicBezTo>
                  <a:cubicBezTo>
                    <a:pt x="394" y="5144"/>
                    <a:pt x="358" y="5227"/>
                    <a:pt x="334" y="5323"/>
                  </a:cubicBezTo>
                  <a:cubicBezTo>
                    <a:pt x="263" y="5537"/>
                    <a:pt x="263" y="5751"/>
                    <a:pt x="382" y="5942"/>
                  </a:cubicBezTo>
                  <a:cubicBezTo>
                    <a:pt x="501" y="6132"/>
                    <a:pt x="501" y="6216"/>
                    <a:pt x="358" y="6382"/>
                  </a:cubicBezTo>
                  <a:cubicBezTo>
                    <a:pt x="299" y="6466"/>
                    <a:pt x="263" y="6632"/>
                    <a:pt x="299" y="6692"/>
                  </a:cubicBezTo>
                  <a:cubicBezTo>
                    <a:pt x="346" y="6751"/>
                    <a:pt x="382" y="6823"/>
                    <a:pt x="394" y="6882"/>
                  </a:cubicBezTo>
                  <a:cubicBezTo>
                    <a:pt x="394" y="7037"/>
                    <a:pt x="394" y="7204"/>
                    <a:pt x="382" y="7359"/>
                  </a:cubicBezTo>
                  <a:cubicBezTo>
                    <a:pt x="382" y="7382"/>
                    <a:pt x="370" y="7418"/>
                    <a:pt x="346" y="7430"/>
                  </a:cubicBezTo>
                  <a:cubicBezTo>
                    <a:pt x="263" y="7478"/>
                    <a:pt x="275" y="7561"/>
                    <a:pt x="310" y="7632"/>
                  </a:cubicBezTo>
                  <a:cubicBezTo>
                    <a:pt x="346" y="7704"/>
                    <a:pt x="394" y="7775"/>
                    <a:pt x="418" y="7847"/>
                  </a:cubicBezTo>
                  <a:cubicBezTo>
                    <a:pt x="465" y="7954"/>
                    <a:pt x="513" y="8049"/>
                    <a:pt x="525" y="8156"/>
                  </a:cubicBezTo>
                  <a:cubicBezTo>
                    <a:pt x="525" y="8216"/>
                    <a:pt x="501" y="8323"/>
                    <a:pt x="453" y="8347"/>
                  </a:cubicBezTo>
                  <a:cubicBezTo>
                    <a:pt x="334" y="8418"/>
                    <a:pt x="346" y="8502"/>
                    <a:pt x="370" y="8597"/>
                  </a:cubicBezTo>
                  <a:cubicBezTo>
                    <a:pt x="441" y="8811"/>
                    <a:pt x="525" y="9014"/>
                    <a:pt x="596" y="9216"/>
                  </a:cubicBezTo>
                  <a:cubicBezTo>
                    <a:pt x="608" y="9240"/>
                    <a:pt x="620" y="9275"/>
                    <a:pt x="632" y="9275"/>
                  </a:cubicBezTo>
                  <a:cubicBezTo>
                    <a:pt x="751" y="9287"/>
                    <a:pt x="799" y="9383"/>
                    <a:pt x="846" y="9466"/>
                  </a:cubicBezTo>
                  <a:cubicBezTo>
                    <a:pt x="894" y="9597"/>
                    <a:pt x="918" y="9740"/>
                    <a:pt x="1061" y="9811"/>
                  </a:cubicBezTo>
                  <a:cubicBezTo>
                    <a:pt x="1061" y="9823"/>
                    <a:pt x="1061" y="9823"/>
                    <a:pt x="1072" y="9835"/>
                  </a:cubicBezTo>
                  <a:cubicBezTo>
                    <a:pt x="1156" y="10026"/>
                    <a:pt x="1227" y="10216"/>
                    <a:pt x="1322" y="10395"/>
                  </a:cubicBezTo>
                  <a:cubicBezTo>
                    <a:pt x="1477" y="10692"/>
                    <a:pt x="1644" y="10966"/>
                    <a:pt x="1823" y="11252"/>
                  </a:cubicBezTo>
                  <a:cubicBezTo>
                    <a:pt x="1823" y="11276"/>
                    <a:pt x="1846" y="11276"/>
                    <a:pt x="1858" y="11300"/>
                  </a:cubicBezTo>
                  <a:cubicBezTo>
                    <a:pt x="1989" y="11395"/>
                    <a:pt x="2120" y="11490"/>
                    <a:pt x="2227" y="11609"/>
                  </a:cubicBezTo>
                  <a:cubicBezTo>
                    <a:pt x="2537" y="11919"/>
                    <a:pt x="2846" y="12216"/>
                    <a:pt x="3192" y="12466"/>
                  </a:cubicBezTo>
                  <a:cubicBezTo>
                    <a:pt x="3644" y="12788"/>
                    <a:pt x="4097" y="13097"/>
                    <a:pt x="4609" y="13312"/>
                  </a:cubicBezTo>
                  <a:cubicBezTo>
                    <a:pt x="5204" y="13562"/>
                    <a:pt x="5823" y="13728"/>
                    <a:pt x="6478" y="13776"/>
                  </a:cubicBezTo>
                  <a:cubicBezTo>
                    <a:pt x="6942" y="13812"/>
                    <a:pt x="7418" y="13812"/>
                    <a:pt x="7895" y="13740"/>
                  </a:cubicBezTo>
                  <a:cubicBezTo>
                    <a:pt x="8240" y="13681"/>
                    <a:pt x="8585" y="13609"/>
                    <a:pt x="8931" y="13550"/>
                  </a:cubicBezTo>
                  <a:cubicBezTo>
                    <a:pt x="9419" y="13466"/>
                    <a:pt x="9883" y="13288"/>
                    <a:pt x="10335" y="13074"/>
                  </a:cubicBezTo>
                  <a:cubicBezTo>
                    <a:pt x="10574" y="12955"/>
                    <a:pt x="10812" y="12835"/>
                    <a:pt x="11050" y="12716"/>
                  </a:cubicBezTo>
                  <a:cubicBezTo>
                    <a:pt x="11348" y="12574"/>
                    <a:pt x="11621" y="12395"/>
                    <a:pt x="11859" y="12169"/>
                  </a:cubicBezTo>
                  <a:cubicBezTo>
                    <a:pt x="12324" y="11704"/>
                    <a:pt x="12788" y="11240"/>
                    <a:pt x="13181" y="10728"/>
                  </a:cubicBezTo>
                  <a:cubicBezTo>
                    <a:pt x="13360" y="10502"/>
                    <a:pt x="13526" y="10288"/>
                    <a:pt x="13669" y="10049"/>
                  </a:cubicBezTo>
                  <a:cubicBezTo>
                    <a:pt x="13872" y="9716"/>
                    <a:pt x="13967" y="9323"/>
                    <a:pt x="14062" y="8942"/>
                  </a:cubicBezTo>
                  <a:cubicBezTo>
                    <a:pt x="14134" y="8656"/>
                    <a:pt x="14181" y="8383"/>
                    <a:pt x="14086" y="8097"/>
                  </a:cubicBezTo>
                  <a:cubicBezTo>
                    <a:pt x="14050" y="7978"/>
                    <a:pt x="14050" y="7882"/>
                    <a:pt x="14145" y="7787"/>
                  </a:cubicBezTo>
                  <a:cubicBezTo>
                    <a:pt x="14205" y="7716"/>
                    <a:pt x="14181" y="7656"/>
                    <a:pt x="14074" y="7632"/>
                  </a:cubicBezTo>
                  <a:cubicBezTo>
                    <a:pt x="14050" y="7621"/>
                    <a:pt x="14003" y="7609"/>
                    <a:pt x="13991" y="7573"/>
                  </a:cubicBezTo>
                  <a:cubicBezTo>
                    <a:pt x="13919" y="7454"/>
                    <a:pt x="13895" y="7323"/>
                    <a:pt x="13907" y="7180"/>
                  </a:cubicBezTo>
                  <a:cubicBezTo>
                    <a:pt x="13919" y="7073"/>
                    <a:pt x="14026" y="7049"/>
                    <a:pt x="14098" y="7001"/>
                  </a:cubicBezTo>
                  <a:cubicBezTo>
                    <a:pt x="14169" y="6966"/>
                    <a:pt x="14205" y="6918"/>
                    <a:pt x="14193" y="6847"/>
                  </a:cubicBezTo>
                  <a:cubicBezTo>
                    <a:pt x="14193" y="6775"/>
                    <a:pt x="14193" y="6716"/>
                    <a:pt x="14205" y="6644"/>
                  </a:cubicBezTo>
                  <a:cubicBezTo>
                    <a:pt x="14205" y="6585"/>
                    <a:pt x="14241" y="6525"/>
                    <a:pt x="14241" y="6466"/>
                  </a:cubicBezTo>
                  <a:cubicBezTo>
                    <a:pt x="14241" y="6347"/>
                    <a:pt x="14241" y="6227"/>
                    <a:pt x="14217" y="6108"/>
                  </a:cubicBezTo>
                  <a:cubicBezTo>
                    <a:pt x="14169" y="5811"/>
                    <a:pt x="14134" y="5501"/>
                    <a:pt x="14074" y="5204"/>
                  </a:cubicBezTo>
                  <a:cubicBezTo>
                    <a:pt x="13979" y="4834"/>
                    <a:pt x="13812" y="4489"/>
                    <a:pt x="13610" y="4168"/>
                  </a:cubicBezTo>
                  <a:cubicBezTo>
                    <a:pt x="13395" y="3834"/>
                    <a:pt x="13181" y="3477"/>
                    <a:pt x="12943" y="3156"/>
                  </a:cubicBezTo>
                  <a:cubicBezTo>
                    <a:pt x="12741" y="2870"/>
                    <a:pt x="12514" y="2608"/>
                    <a:pt x="12300" y="2346"/>
                  </a:cubicBezTo>
                  <a:cubicBezTo>
                    <a:pt x="12229" y="2263"/>
                    <a:pt x="12121" y="2191"/>
                    <a:pt x="12026" y="2120"/>
                  </a:cubicBezTo>
                  <a:cubicBezTo>
                    <a:pt x="11931" y="2048"/>
                    <a:pt x="11836" y="1989"/>
                    <a:pt x="11740" y="1917"/>
                  </a:cubicBezTo>
                  <a:cubicBezTo>
                    <a:pt x="11657" y="1858"/>
                    <a:pt x="11586" y="1798"/>
                    <a:pt x="11502" y="1739"/>
                  </a:cubicBezTo>
                  <a:cubicBezTo>
                    <a:pt x="11455" y="1703"/>
                    <a:pt x="11407" y="1679"/>
                    <a:pt x="11359" y="1644"/>
                  </a:cubicBezTo>
                  <a:cubicBezTo>
                    <a:pt x="11181" y="1513"/>
                    <a:pt x="11026" y="1346"/>
                    <a:pt x="10800" y="1298"/>
                  </a:cubicBezTo>
                  <a:cubicBezTo>
                    <a:pt x="10776" y="1286"/>
                    <a:pt x="10752" y="1275"/>
                    <a:pt x="10740" y="1263"/>
                  </a:cubicBezTo>
                  <a:cubicBezTo>
                    <a:pt x="10657" y="1215"/>
                    <a:pt x="10586" y="1155"/>
                    <a:pt x="10514" y="1120"/>
                  </a:cubicBezTo>
                  <a:cubicBezTo>
                    <a:pt x="10157" y="965"/>
                    <a:pt x="9800" y="834"/>
                    <a:pt x="9454" y="679"/>
                  </a:cubicBezTo>
                  <a:cubicBezTo>
                    <a:pt x="9228" y="584"/>
                    <a:pt x="9014" y="477"/>
                    <a:pt x="8776" y="453"/>
                  </a:cubicBezTo>
                  <a:cubicBezTo>
                    <a:pt x="8526" y="441"/>
                    <a:pt x="8300" y="393"/>
                    <a:pt x="8073" y="286"/>
                  </a:cubicBezTo>
                  <a:cubicBezTo>
                    <a:pt x="7954" y="239"/>
                    <a:pt x="7823" y="239"/>
                    <a:pt x="7692" y="251"/>
                  </a:cubicBezTo>
                  <a:cubicBezTo>
                    <a:pt x="7573" y="251"/>
                    <a:pt x="7466" y="251"/>
                    <a:pt x="7359" y="251"/>
                  </a:cubicBezTo>
                  <a:cubicBezTo>
                    <a:pt x="7180" y="239"/>
                    <a:pt x="7002" y="227"/>
                    <a:pt x="6823" y="239"/>
                  </a:cubicBezTo>
                  <a:cubicBezTo>
                    <a:pt x="6371" y="286"/>
                    <a:pt x="5930" y="370"/>
                    <a:pt x="5502" y="501"/>
                  </a:cubicBezTo>
                  <a:cubicBezTo>
                    <a:pt x="5228" y="584"/>
                    <a:pt x="4954" y="679"/>
                    <a:pt x="4728" y="858"/>
                  </a:cubicBezTo>
                  <a:cubicBezTo>
                    <a:pt x="4668" y="905"/>
                    <a:pt x="4585" y="941"/>
                    <a:pt x="4513" y="965"/>
                  </a:cubicBezTo>
                  <a:cubicBezTo>
                    <a:pt x="4359" y="1024"/>
                    <a:pt x="4311" y="1167"/>
                    <a:pt x="4406" y="1286"/>
                  </a:cubicBezTo>
                  <a:cubicBezTo>
                    <a:pt x="4442" y="1322"/>
                    <a:pt x="4466" y="1370"/>
                    <a:pt x="4406" y="1417"/>
                  </a:cubicBezTo>
                  <a:cubicBezTo>
                    <a:pt x="4394" y="1405"/>
                    <a:pt x="4382" y="1405"/>
                    <a:pt x="4370" y="1394"/>
                  </a:cubicBezTo>
                  <a:cubicBezTo>
                    <a:pt x="4204" y="1227"/>
                    <a:pt x="4109" y="1227"/>
                    <a:pt x="3954" y="1394"/>
                  </a:cubicBezTo>
                  <a:cubicBezTo>
                    <a:pt x="3906" y="1441"/>
                    <a:pt x="3870" y="1441"/>
                    <a:pt x="3835" y="1394"/>
                  </a:cubicBezTo>
                  <a:cubicBezTo>
                    <a:pt x="3811" y="1370"/>
                    <a:pt x="3787" y="1346"/>
                    <a:pt x="3763" y="1322"/>
                  </a:cubicBezTo>
                  <a:cubicBezTo>
                    <a:pt x="3716" y="1275"/>
                    <a:pt x="3680" y="1191"/>
                    <a:pt x="3597" y="1227"/>
                  </a:cubicBezTo>
                  <a:cubicBezTo>
                    <a:pt x="3537" y="1251"/>
                    <a:pt x="3477" y="1298"/>
                    <a:pt x="3466" y="1358"/>
                  </a:cubicBezTo>
                  <a:cubicBezTo>
                    <a:pt x="3430" y="1453"/>
                    <a:pt x="3418" y="1560"/>
                    <a:pt x="3406" y="1667"/>
                  </a:cubicBezTo>
                  <a:cubicBezTo>
                    <a:pt x="3394" y="1727"/>
                    <a:pt x="3370" y="1751"/>
                    <a:pt x="3311" y="1727"/>
                  </a:cubicBezTo>
                  <a:cubicBezTo>
                    <a:pt x="3239" y="1703"/>
                    <a:pt x="3192" y="1715"/>
                    <a:pt x="3144" y="1786"/>
                  </a:cubicBezTo>
                  <a:cubicBezTo>
                    <a:pt x="3108" y="1846"/>
                    <a:pt x="3096" y="1917"/>
                    <a:pt x="3144" y="2013"/>
                  </a:cubicBezTo>
                  <a:close/>
                  <a:moveTo>
                    <a:pt x="2811" y="3430"/>
                  </a:moveTo>
                  <a:cubicBezTo>
                    <a:pt x="2799" y="3430"/>
                    <a:pt x="2787" y="3441"/>
                    <a:pt x="2775" y="3453"/>
                  </a:cubicBezTo>
                  <a:cubicBezTo>
                    <a:pt x="2799" y="3513"/>
                    <a:pt x="2811" y="3584"/>
                    <a:pt x="2846" y="3644"/>
                  </a:cubicBezTo>
                  <a:cubicBezTo>
                    <a:pt x="2858" y="3668"/>
                    <a:pt x="2894" y="3680"/>
                    <a:pt x="2930" y="3691"/>
                  </a:cubicBezTo>
                  <a:cubicBezTo>
                    <a:pt x="2942" y="3656"/>
                    <a:pt x="2977" y="3608"/>
                    <a:pt x="2966" y="3596"/>
                  </a:cubicBezTo>
                  <a:cubicBezTo>
                    <a:pt x="2918" y="3537"/>
                    <a:pt x="2858" y="3489"/>
                    <a:pt x="2811" y="34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p:cNvSpPr/>
            <p:nvPr/>
          </p:nvSpPr>
          <p:spPr>
            <a:xfrm>
              <a:off x="7337625" y="1211377"/>
              <a:ext cx="23403" cy="43003"/>
            </a:xfrm>
            <a:custGeom>
              <a:avLst/>
              <a:gdLst/>
              <a:ahLst/>
              <a:cxnLst/>
              <a:rect l="l" t="t" r="r" b="b"/>
              <a:pathLst>
                <a:path w="240" h="441" extrusionOk="0">
                  <a:moveTo>
                    <a:pt x="96" y="441"/>
                  </a:moveTo>
                  <a:cubicBezTo>
                    <a:pt x="1" y="322"/>
                    <a:pt x="1" y="131"/>
                    <a:pt x="84" y="36"/>
                  </a:cubicBezTo>
                  <a:cubicBezTo>
                    <a:pt x="96" y="12"/>
                    <a:pt x="156" y="0"/>
                    <a:pt x="191" y="0"/>
                  </a:cubicBezTo>
                  <a:cubicBezTo>
                    <a:pt x="215" y="12"/>
                    <a:pt x="239" y="72"/>
                    <a:pt x="239" y="95"/>
                  </a:cubicBezTo>
                  <a:cubicBezTo>
                    <a:pt x="191" y="214"/>
                    <a:pt x="144" y="334"/>
                    <a:pt x="96"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p:cNvSpPr/>
            <p:nvPr/>
          </p:nvSpPr>
          <p:spPr>
            <a:xfrm>
              <a:off x="8279202" y="1011672"/>
              <a:ext cx="276448" cy="164894"/>
            </a:xfrm>
            <a:custGeom>
              <a:avLst/>
              <a:gdLst/>
              <a:ahLst/>
              <a:cxnLst/>
              <a:rect l="l" t="t" r="r" b="b"/>
              <a:pathLst>
                <a:path w="2835" h="1691" extrusionOk="0">
                  <a:moveTo>
                    <a:pt x="513" y="1691"/>
                  </a:moveTo>
                  <a:cubicBezTo>
                    <a:pt x="501" y="1512"/>
                    <a:pt x="382" y="1453"/>
                    <a:pt x="263" y="1393"/>
                  </a:cubicBezTo>
                  <a:cubicBezTo>
                    <a:pt x="1" y="1250"/>
                    <a:pt x="1" y="1048"/>
                    <a:pt x="144" y="834"/>
                  </a:cubicBezTo>
                  <a:cubicBezTo>
                    <a:pt x="191" y="762"/>
                    <a:pt x="215" y="655"/>
                    <a:pt x="334" y="667"/>
                  </a:cubicBezTo>
                  <a:cubicBezTo>
                    <a:pt x="418" y="691"/>
                    <a:pt x="537" y="858"/>
                    <a:pt x="549" y="965"/>
                  </a:cubicBezTo>
                  <a:cubicBezTo>
                    <a:pt x="561" y="1036"/>
                    <a:pt x="572" y="1108"/>
                    <a:pt x="596" y="1167"/>
                  </a:cubicBezTo>
                  <a:cubicBezTo>
                    <a:pt x="596" y="1191"/>
                    <a:pt x="632" y="1227"/>
                    <a:pt x="644" y="1227"/>
                  </a:cubicBezTo>
                  <a:cubicBezTo>
                    <a:pt x="703" y="1239"/>
                    <a:pt x="763" y="1227"/>
                    <a:pt x="822" y="1227"/>
                  </a:cubicBezTo>
                  <a:cubicBezTo>
                    <a:pt x="822" y="1191"/>
                    <a:pt x="822" y="1131"/>
                    <a:pt x="811" y="1096"/>
                  </a:cubicBezTo>
                  <a:cubicBezTo>
                    <a:pt x="775" y="1000"/>
                    <a:pt x="715" y="905"/>
                    <a:pt x="668" y="822"/>
                  </a:cubicBezTo>
                  <a:cubicBezTo>
                    <a:pt x="584" y="667"/>
                    <a:pt x="501" y="488"/>
                    <a:pt x="608" y="322"/>
                  </a:cubicBezTo>
                  <a:cubicBezTo>
                    <a:pt x="715" y="143"/>
                    <a:pt x="870" y="0"/>
                    <a:pt x="1096" y="12"/>
                  </a:cubicBezTo>
                  <a:cubicBezTo>
                    <a:pt x="1180" y="24"/>
                    <a:pt x="1275" y="72"/>
                    <a:pt x="1334" y="119"/>
                  </a:cubicBezTo>
                  <a:cubicBezTo>
                    <a:pt x="1525" y="262"/>
                    <a:pt x="1692" y="417"/>
                    <a:pt x="1918" y="500"/>
                  </a:cubicBezTo>
                  <a:cubicBezTo>
                    <a:pt x="1965" y="524"/>
                    <a:pt x="1989" y="607"/>
                    <a:pt x="2037" y="655"/>
                  </a:cubicBezTo>
                  <a:cubicBezTo>
                    <a:pt x="2073" y="703"/>
                    <a:pt x="2108" y="750"/>
                    <a:pt x="2156" y="774"/>
                  </a:cubicBezTo>
                  <a:cubicBezTo>
                    <a:pt x="2370" y="869"/>
                    <a:pt x="2537" y="1012"/>
                    <a:pt x="2644" y="1239"/>
                  </a:cubicBezTo>
                  <a:cubicBezTo>
                    <a:pt x="2668" y="1286"/>
                    <a:pt x="2704" y="1334"/>
                    <a:pt x="2739" y="1369"/>
                  </a:cubicBezTo>
                  <a:cubicBezTo>
                    <a:pt x="2811" y="1429"/>
                    <a:pt x="2835" y="1500"/>
                    <a:pt x="2775" y="1596"/>
                  </a:cubicBezTo>
                  <a:cubicBezTo>
                    <a:pt x="2739" y="1536"/>
                    <a:pt x="2704" y="1477"/>
                    <a:pt x="2680" y="1417"/>
                  </a:cubicBezTo>
                  <a:cubicBezTo>
                    <a:pt x="2632" y="1346"/>
                    <a:pt x="2573" y="1322"/>
                    <a:pt x="2489" y="1334"/>
                  </a:cubicBezTo>
                  <a:cubicBezTo>
                    <a:pt x="2382" y="1358"/>
                    <a:pt x="2275" y="1369"/>
                    <a:pt x="2204" y="1465"/>
                  </a:cubicBezTo>
                  <a:cubicBezTo>
                    <a:pt x="2192" y="1489"/>
                    <a:pt x="2156" y="1477"/>
                    <a:pt x="2132" y="1489"/>
                  </a:cubicBezTo>
                  <a:cubicBezTo>
                    <a:pt x="2132" y="1465"/>
                    <a:pt x="2120" y="1441"/>
                    <a:pt x="2120" y="1429"/>
                  </a:cubicBezTo>
                  <a:cubicBezTo>
                    <a:pt x="2156" y="1358"/>
                    <a:pt x="2108" y="1310"/>
                    <a:pt x="2061" y="1298"/>
                  </a:cubicBezTo>
                  <a:cubicBezTo>
                    <a:pt x="1942" y="1262"/>
                    <a:pt x="1930" y="1179"/>
                    <a:pt x="1930" y="1072"/>
                  </a:cubicBezTo>
                  <a:cubicBezTo>
                    <a:pt x="1930" y="977"/>
                    <a:pt x="1930" y="881"/>
                    <a:pt x="1894" y="786"/>
                  </a:cubicBezTo>
                  <a:cubicBezTo>
                    <a:pt x="1870" y="691"/>
                    <a:pt x="1787" y="691"/>
                    <a:pt x="1739" y="774"/>
                  </a:cubicBezTo>
                  <a:cubicBezTo>
                    <a:pt x="1704" y="834"/>
                    <a:pt x="1680" y="893"/>
                    <a:pt x="1644" y="941"/>
                  </a:cubicBezTo>
                  <a:cubicBezTo>
                    <a:pt x="1584" y="1024"/>
                    <a:pt x="1513" y="1036"/>
                    <a:pt x="1442" y="977"/>
                  </a:cubicBezTo>
                  <a:cubicBezTo>
                    <a:pt x="1323" y="881"/>
                    <a:pt x="1275" y="750"/>
                    <a:pt x="1263" y="607"/>
                  </a:cubicBezTo>
                  <a:cubicBezTo>
                    <a:pt x="1251" y="536"/>
                    <a:pt x="1251" y="465"/>
                    <a:pt x="1156" y="441"/>
                  </a:cubicBezTo>
                  <a:cubicBezTo>
                    <a:pt x="1144" y="500"/>
                    <a:pt x="1120" y="572"/>
                    <a:pt x="1132" y="631"/>
                  </a:cubicBezTo>
                  <a:cubicBezTo>
                    <a:pt x="1168" y="738"/>
                    <a:pt x="1215" y="846"/>
                    <a:pt x="1263" y="953"/>
                  </a:cubicBezTo>
                  <a:cubicBezTo>
                    <a:pt x="1382" y="1215"/>
                    <a:pt x="1287" y="1369"/>
                    <a:pt x="1084" y="1500"/>
                  </a:cubicBezTo>
                  <a:cubicBezTo>
                    <a:pt x="1037" y="1524"/>
                    <a:pt x="953" y="1536"/>
                    <a:pt x="894" y="1524"/>
                  </a:cubicBezTo>
                  <a:cubicBezTo>
                    <a:pt x="787" y="1512"/>
                    <a:pt x="703" y="1524"/>
                    <a:pt x="632" y="1620"/>
                  </a:cubicBezTo>
                  <a:cubicBezTo>
                    <a:pt x="608" y="1643"/>
                    <a:pt x="572" y="1655"/>
                    <a:pt x="513" y="1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2"/>
            <p:cNvSpPr/>
            <p:nvPr/>
          </p:nvSpPr>
          <p:spPr>
            <a:xfrm>
              <a:off x="8499872" y="1505083"/>
              <a:ext cx="192782" cy="159140"/>
            </a:xfrm>
            <a:custGeom>
              <a:avLst/>
              <a:gdLst/>
              <a:ahLst/>
              <a:cxnLst/>
              <a:rect l="l" t="t" r="r" b="b"/>
              <a:pathLst>
                <a:path w="1977" h="1632" extrusionOk="0">
                  <a:moveTo>
                    <a:pt x="1298" y="881"/>
                  </a:moveTo>
                  <a:cubicBezTo>
                    <a:pt x="1238" y="977"/>
                    <a:pt x="1167" y="1060"/>
                    <a:pt x="1119" y="1167"/>
                  </a:cubicBezTo>
                  <a:cubicBezTo>
                    <a:pt x="1072" y="1310"/>
                    <a:pt x="953" y="1382"/>
                    <a:pt x="834" y="1429"/>
                  </a:cubicBezTo>
                  <a:cubicBezTo>
                    <a:pt x="524" y="1572"/>
                    <a:pt x="155" y="1429"/>
                    <a:pt x="24" y="1120"/>
                  </a:cubicBezTo>
                  <a:cubicBezTo>
                    <a:pt x="0" y="1060"/>
                    <a:pt x="12" y="965"/>
                    <a:pt x="24" y="893"/>
                  </a:cubicBezTo>
                  <a:cubicBezTo>
                    <a:pt x="83" y="655"/>
                    <a:pt x="155" y="417"/>
                    <a:pt x="214" y="167"/>
                  </a:cubicBezTo>
                  <a:cubicBezTo>
                    <a:pt x="238" y="108"/>
                    <a:pt x="262" y="60"/>
                    <a:pt x="286" y="0"/>
                  </a:cubicBezTo>
                  <a:lnTo>
                    <a:pt x="322" y="0"/>
                  </a:lnTo>
                  <a:cubicBezTo>
                    <a:pt x="345" y="48"/>
                    <a:pt x="369" y="96"/>
                    <a:pt x="369" y="131"/>
                  </a:cubicBezTo>
                  <a:cubicBezTo>
                    <a:pt x="381" y="227"/>
                    <a:pt x="429" y="250"/>
                    <a:pt x="524" y="274"/>
                  </a:cubicBezTo>
                  <a:cubicBezTo>
                    <a:pt x="595" y="298"/>
                    <a:pt x="679" y="346"/>
                    <a:pt x="738" y="405"/>
                  </a:cubicBezTo>
                  <a:cubicBezTo>
                    <a:pt x="786" y="441"/>
                    <a:pt x="786" y="512"/>
                    <a:pt x="726" y="560"/>
                  </a:cubicBezTo>
                  <a:cubicBezTo>
                    <a:pt x="643" y="643"/>
                    <a:pt x="548" y="715"/>
                    <a:pt x="464" y="786"/>
                  </a:cubicBezTo>
                  <a:cubicBezTo>
                    <a:pt x="429" y="834"/>
                    <a:pt x="393" y="881"/>
                    <a:pt x="357" y="929"/>
                  </a:cubicBezTo>
                  <a:cubicBezTo>
                    <a:pt x="429" y="977"/>
                    <a:pt x="476" y="1024"/>
                    <a:pt x="536" y="1060"/>
                  </a:cubicBezTo>
                  <a:cubicBezTo>
                    <a:pt x="595" y="1096"/>
                    <a:pt x="643" y="1096"/>
                    <a:pt x="691" y="1048"/>
                  </a:cubicBezTo>
                  <a:cubicBezTo>
                    <a:pt x="750" y="965"/>
                    <a:pt x="810" y="893"/>
                    <a:pt x="845" y="798"/>
                  </a:cubicBezTo>
                  <a:cubicBezTo>
                    <a:pt x="881" y="679"/>
                    <a:pt x="953" y="608"/>
                    <a:pt x="1048" y="548"/>
                  </a:cubicBezTo>
                  <a:cubicBezTo>
                    <a:pt x="1107" y="512"/>
                    <a:pt x="1167" y="489"/>
                    <a:pt x="1226" y="441"/>
                  </a:cubicBezTo>
                  <a:cubicBezTo>
                    <a:pt x="1310" y="393"/>
                    <a:pt x="1381" y="393"/>
                    <a:pt x="1465" y="441"/>
                  </a:cubicBezTo>
                  <a:cubicBezTo>
                    <a:pt x="1548" y="489"/>
                    <a:pt x="1643" y="524"/>
                    <a:pt x="1727" y="572"/>
                  </a:cubicBezTo>
                  <a:cubicBezTo>
                    <a:pt x="1905" y="667"/>
                    <a:pt x="1977" y="858"/>
                    <a:pt x="1929" y="1084"/>
                  </a:cubicBezTo>
                  <a:cubicBezTo>
                    <a:pt x="1917" y="1096"/>
                    <a:pt x="1917" y="1096"/>
                    <a:pt x="1917" y="1108"/>
                  </a:cubicBezTo>
                  <a:cubicBezTo>
                    <a:pt x="1929" y="1417"/>
                    <a:pt x="1715" y="1524"/>
                    <a:pt x="1465" y="1596"/>
                  </a:cubicBezTo>
                  <a:cubicBezTo>
                    <a:pt x="1369" y="1632"/>
                    <a:pt x="1298" y="1596"/>
                    <a:pt x="1238" y="1513"/>
                  </a:cubicBezTo>
                  <a:cubicBezTo>
                    <a:pt x="1179" y="1441"/>
                    <a:pt x="1191" y="1382"/>
                    <a:pt x="1238" y="1310"/>
                  </a:cubicBezTo>
                  <a:cubicBezTo>
                    <a:pt x="1286" y="1239"/>
                    <a:pt x="1334" y="1167"/>
                    <a:pt x="1369" y="1084"/>
                  </a:cubicBezTo>
                  <a:cubicBezTo>
                    <a:pt x="1381" y="1024"/>
                    <a:pt x="1369" y="953"/>
                    <a:pt x="1369" y="893"/>
                  </a:cubicBezTo>
                  <a:cubicBezTo>
                    <a:pt x="1346" y="893"/>
                    <a:pt x="1322" y="881"/>
                    <a:pt x="1298" y="8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2"/>
            <p:cNvSpPr/>
            <p:nvPr/>
          </p:nvSpPr>
          <p:spPr>
            <a:xfrm>
              <a:off x="8196804" y="1801129"/>
              <a:ext cx="306579" cy="236955"/>
            </a:xfrm>
            <a:custGeom>
              <a:avLst/>
              <a:gdLst/>
              <a:ahLst/>
              <a:cxnLst/>
              <a:rect l="l" t="t" r="r" b="b"/>
              <a:pathLst>
                <a:path w="3144" h="2430" extrusionOk="0">
                  <a:moveTo>
                    <a:pt x="1" y="2167"/>
                  </a:moveTo>
                  <a:cubicBezTo>
                    <a:pt x="36" y="2144"/>
                    <a:pt x="60" y="2096"/>
                    <a:pt x="108" y="2084"/>
                  </a:cubicBezTo>
                  <a:cubicBezTo>
                    <a:pt x="405" y="1929"/>
                    <a:pt x="703" y="1763"/>
                    <a:pt x="1001" y="1620"/>
                  </a:cubicBezTo>
                  <a:cubicBezTo>
                    <a:pt x="1155" y="1548"/>
                    <a:pt x="1310" y="1501"/>
                    <a:pt x="1453" y="1429"/>
                  </a:cubicBezTo>
                  <a:cubicBezTo>
                    <a:pt x="1477" y="1417"/>
                    <a:pt x="1513" y="1405"/>
                    <a:pt x="1525" y="1382"/>
                  </a:cubicBezTo>
                  <a:cubicBezTo>
                    <a:pt x="1715" y="1179"/>
                    <a:pt x="1882" y="965"/>
                    <a:pt x="2072" y="763"/>
                  </a:cubicBezTo>
                  <a:cubicBezTo>
                    <a:pt x="2298" y="512"/>
                    <a:pt x="2537" y="286"/>
                    <a:pt x="2775" y="48"/>
                  </a:cubicBezTo>
                  <a:cubicBezTo>
                    <a:pt x="2822" y="1"/>
                    <a:pt x="2846" y="1"/>
                    <a:pt x="2906" y="36"/>
                  </a:cubicBezTo>
                  <a:cubicBezTo>
                    <a:pt x="2953" y="72"/>
                    <a:pt x="3013" y="108"/>
                    <a:pt x="3060" y="155"/>
                  </a:cubicBezTo>
                  <a:cubicBezTo>
                    <a:pt x="3144" y="239"/>
                    <a:pt x="3144" y="274"/>
                    <a:pt x="3072" y="382"/>
                  </a:cubicBezTo>
                  <a:cubicBezTo>
                    <a:pt x="2918" y="608"/>
                    <a:pt x="2727" y="798"/>
                    <a:pt x="2501" y="965"/>
                  </a:cubicBezTo>
                  <a:cubicBezTo>
                    <a:pt x="2287" y="1132"/>
                    <a:pt x="2084" y="1334"/>
                    <a:pt x="1858" y="1501"/>
                  </a:cubicBezTo>
                  <a:cubicBezTo>
                    <a:pt x="1679" y="1632"/>
                    <a:pt x="1489" y="1763"/>
                    <a:pt x="1286" y="1858"/>
                  </a:cubicBezTo>
                  <a:cubicBezTo>
                    <a:pt x="929" y="2048"/>
                    <a:pt x="560" y="2203"/>
                    <a:pt x="203" y="2382"/>
                  </a:cubicBezTo>
                  <a:cubicBezTo>
                    <a:pt x="108" y="2429"/>
                    <a:pt x="84" y="2358"/>
                    <a:pt x="60" y="2298"/>
                  </a:cubicBezTo>
                  <a:cubicBezTo>
                    <a:pt x="36" y="2275"/>
                    <a:pt x="24" y="2227"/>
                    <a:pt x="1" y="2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2"/>
            <p:cNvSpPr/>
            <p:nvPr/>
          </p:nvSpPr>
          <p:spPr>
            <a:xfrm>
              <a:off x="8108556" y="1227564"/>
              <a:ext cx="169574" cy="148707"/>
            </a:xfrm>
            <a:custGeom>
              <a:avLst/>
              <a:gdLst/>
              <a:ahLst/>
              <a:cxnLst/>
              <a:rect l="l" t="t" r="r" b="b"/>
              <a:pathLst>
                <a:path w="1739" h="1525" extrusionOk="0">
                  <a:moveTo>
                    <a:pt x="917" y="1013"/>
                  </a:moveTo>
                  <a:cubicBezTo>
                    <a:pt x="989" y="846"/>
                    <a:pt x="965" y="715"/>
                    <a:pt x="965" y="584"/>
                  </a:cubicBezTo>
                  <a:cubicBezTo>
                    <a:pt x="953" y="441"/>
                    <a:pt x="965" y="298"/>
                    <a:pt x="977" y="168"/>
                  </a:cubicBezTo>
                  <a:cubicBezTo>
                    <a:pt x="989" y="72"/>
                    <a:pt x="1048" y="60"/>
                    <a:pt x="1120" y="96"/>
                  </a:cubicBezTo>
                  <a:cubicBezTo>
                    <a:pt x="1203" y="156"/>
                    <a:pt x="1275" y="215"/>
                    <a:pt x="1358" y="287"/>
                  </a:cubicBezTo>
                  <a:cubicBezTo>
                    <a:pt x="1429" y="358"/>
                    <a:pt x="1501" y="382"/>
                    <a:pt x="1584" y="310"/>
                  </a:cubicBezTo>
                  <a:cubicBezTo>
                    <a:pt x="1584" y="310"/>
                    <a:pt x="1584" y="310"/>
                    <a:pt x="1596" y="298"/>
                  </a:cubicBezTo>
                  <a:lnTo>
                    <a:pt x="1739" y="275"/>
                  </a:lnTo>
                  <a:cubicBezTo>
                    <a:pt x="1727" y="334"/>
                    <a:pt x="1715" y="406"/>
                    <a:pt x="1691" y="465"/>
                  </a:cubicBezTo>
                  <a:cubicBezTo>
                    <a:pt x="1679" y="501"/>
                    <a:pt x="1632" y="525"/>
                    <a:pt x="1596" y="537"/>
                  </a:cubicBezTo>
                  <a:cubicBezTo>
                    <a:pt x="1429" y="644"/>
                    <a:pt x="1346" y="810"/>
                    <a:pt x="1310" y="1001"/>
                  </a:cubicBezTo>
                  <a:cubicBezTo>
                    <a:pt x="1275" y="1203"/>
                    <a:pt x="1168" y="1334"/>
                    <a:pt x="977" y="1430"/>
                  </a:cubicBezTo>
                  <a:cubicBezTo>
                    <a:pt x="917" y="1453"/>
                    <a:pt x="858" y="1489"/>
                    <a:pt x="787" y="1525"/>
                  </a:cubicBezTo>
                  <a:cubicBezTo>
                    <a:pt x="715" y="1441"/>
                    <a:pt x="644" y="1358"/>
                    <a:pt x="572" y="1287"/>
                  </a:cubicBezTo>
                  <a:cubicBezTo>
                    <a:pt x="441" y="1156"/>
                    <a:pt x="358" y="1180"/>
                    <a:pt x="286" y="1358"/>
                  </a:cubicBezTo>
                  <a:cubicBezTo>
                    <a:pt x="275" y="1406"/>
                    <a:pt x="215" y="1453"/>
                    <a:pt x="167" y="1477"/>
                  </a:cubicBezTo>
                  <a:cubicBezTo>
                    <a:pt x="72" y="1525"/>
                    <a:pt x="1" y="1477"/>
                    <a:pt x="13" y="1370"/>
                  </a:cubicBezTo>
                  <a:cubicBezTo>
                    <a:pt x="60" y="1120"/>
                    <a:pt x="96" y="870"/>
                    <a:pt x="155" y="632"/>
                  </a:cubicBezTo>
                  <a:cubicBezTo>
                    <a:pt x="203" y="453"/>
                    <a:pt x="263" y="287"/>
                    <a:pt x="322" y="120"/>
                  </a:cubicBezTo>
                  <a:cubicBezTo>
                    <a:pt x="370" y="13"/>
                    <a:pt x="477" y="1"/>
                    <a:pt x="548" y="96"/>
                  </a:cubicBezTo>
                  <a:cubicBezTo>
                    <a:pt x="608" y="179"/>
                    <a:pt x="656" y="275"/>
                    <a:pt x="691" y="370"/>
                  </a:cubicBezTo>
                  <a:cubicBezTo>
                    <a:pt x="751" y="537"/>
                    <a:pt x="787" y="703"/>
                    <a:pt x="846" y="870"/>
                  </a:cubicBezTo>
                  <a:cubicBezTo>
                    <a:pt x="858" y="906"/>
                    <a:pt x="882" y="941"/>
                    <a:pt x="917" y="10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2"/>
            <p:cNvSpPr/>
            <p:nvPr/>
          </p:nvSpPr>
          <p:spPr>
            <a:xfrm>
              <a:off x="8492851" y="1370419"/>
              <a:ext cx="199803" cy="128912"/>
            </a:xfrm>
            <a:custGeom>
              <a:avLst/>
              <a:gdLst/>
              <a:ahLst/>
              <a:cxnLst/>
              <a:rect l="l" t="t" r="r" b="b"/>
              <a:pathLst>
                <a:path w="2049" h="1322" extrusionOk="0">
                  <a:moveTo>
                    <a:pt x="1001" y="310"/>
                  </a:moveTo>
                  <a:cubicBezTo>
                    <a:pt x="882" y="369"/>
                    <a:pt x="775" y="417"/>
                    <a:pt x="679" y="477"/>
                  </a:cubicBezTo>
                  <a:cubicBezTo>
                    <a:pt x="513" y="572"/>
                    <a:pt x="453" y="774"/>
                    <a:pt x="572" y="893"/>
                  </a:cubicBezTo>
                  <a:cubicBezTo>
                    <a:pt x="620" y="953"/>
                    <a:pt x="703" y="977"/>
                    <a:pt x="775" y="989"/>
                  </a:cubicBezTo>
                  <a:cubicBezTo>
                    <a:pt x="941" y="1000"/>
                    <a:pt x="1096" y="965"/>
                    <a:pt x="1251" y="893"/>
                  </a:cubicBezTo>
                  <a:cubicBezTo>
                    <a:pt x="1441" y="798"/>
                    <a:pt x="1453" y="715"/>
                    <a:pt x="1322" y="560"/>
                  </a:cubicBezTo>
                  <a:cubicBezTo>
                    <a:pt x="1251" y="465"/>
                    <a:pt x="1203" y="369"/>
                    <a:pt x="1156" y="274"/>
                  </a:cubicBezTo>
                  <a:cubicBezTo>
                    <a:pt x="1144" y="262"/>
                    <a:pt x="1144" y="238"/>
                    <a:pt x="1144" y="227"/>
                  </a:cubicBezTo>
                  <a:cubicBezTo>
                    <a:pt x="1096" y="60"/>
                    <a:pt x="1144" y="0"/>
                    <a:pt x="1310" y="60"/>
                  </a:cubicBezTo>
                  <a:cubicBezTo>
                    <a:pt x="1501" y="119"/>
                    <a:pt x="1679" y="203"/>
                    <a:pt x="1822" y="346"/>
                  </a:cubicBezTo>
                  <a:cubicBezTo>
                    <a:pt x="1989" y="512"/>
                    <a:pt x="2049" y="703"/>
                    <a:pt x="1989" y="941"/>
                  </a:cubicBezTo>
                  <a:cubicBezTo>
                    <a:pt x="1977" y="953"/>
                    <a:pt x="1977" y="965"/>
                    <a:pt x="1977" y="977"/>
                  </a:cubicBezTo>
                  <a:cubicBezTo>
                    <a:pt x="1894" y="1250"/>
                    <a:pt x="1858" y="1286"/>
                    <a:pt x="1560" y="1286"/>
                  </a:cubicBezTo>
                  <a:cubicBezTo>
                    <a:pt x="1334" y="1298"/>
                    <a:pt x="1108" y="1322"/>
                    <a:pt x="882" y="1310"/>
                  </a:cubicBezTo>
                  <a:cubicBezTo>
                    <a:pt x="584" y="1310"/>
                    <a:pt x="322" y="1179"/>
                    <a:pt x="132" y="941"/>
                  </a:cubicBezTo>
                  <a:cubicBezTo>
                    <a:pt x="1" y="786"/>
                    <a:pt x="13" y="667"/>
                    <a:pt x="144" y="524"/>
                  </a:cubicBezTo>
                  <a:cubicBezTo>
                    <a:pt x="239" y="429"/>
                    <a:pt x="346" y="346"/>
                    <a:pt x="489" y="334"/>
                  </a:cubicBezTo>
                  <a:cubicBezTo>
                    <a:pt x="513" y="334"/>
                    <a:pt x="536" y="322"/>
                    <a:pt x="560" y="310"/>
                  </a:cubicBezTo>
                  <a:cubicBezTo>
                    <a:pt x="656" y="250"/>
                    <a:pt x="882" y="238"/>
                    <a:pt x="1001" y="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2"/>
            <p:cNvSpPr/>
            <p:nvPr/>
          </p:nvSpPr>
          <p:spPr>
            <a:xfrm>
              <a:off x="8445265" y="1218300"/>
              <a:ext cx="209067" cy="126669"/>
            </a:xfrm>
            <a:custGeom>
              <a:avLst/>
              <a:gdLst/>
              <a:ahLst/>
              <a:cxnLst/>
              <a:rect l="l" t="t" r="r" b="b"/>
              <a:pathLst>
                <a:path w="2144" h="1299" extrusionOk="0">
                  <a:moveTo>
                    <a:pt x="1405" y="1298"/>
                  </a:moveTo>
                  <a:cubicBezTo>
                    <a:pt x="1370" y="1298"/>
                    <a:pt x="1334" y="1298"/>
                    <a:pt x="1298" y="1298"/>
                  </a:cubicBezTo>
                  <a:cubicBezTo>
                    <a:pt x="1167" y="1298"/>
                    <a:pt x="1132" y="1263"/>
                    <a:pt x="1084" y="1132"/>
                  </a:cubicBezTo>
                  <a:cubicBezTo>
                    <a:pt x="1060" y="1072"/>
                    <a:pt x="1036" y="1013"/>
                    <a:pt x="953" y="1013"/>
                  </a:cubicBezTo>
                  <a:cubicBezTo>
                    <a:pt x="917" y="1013"/>
                    <a:pt x="882" y="953"/>
                    <a:pt x="858" y="917"/>
                  </a:cubicBezTo>
                  <a:cubicBezTo>
                    <a:pt x="810" y="763"/>
                    <a:pt x="751" y="739"/>
                    <a:pt x="608" y="798"/>
                  </a:cubicBezTo>
                  <a:cubicBezTo>
                    <a:pt x="489" y="858"/>
                    <a:pt x="370" y="917"/>
                    <a:pt x="251" y="965"/>
                  </a:cubicBezTo>
                  <a:cubicBezTo>
                    <a:pt x="155" y="1013"/>
                    <a:pt x="96" y="965"/>
                    <a:pt x="48" y="894"/>
                  </a:cubicBezTo>
                  <a:cubicBezTo>
                    <a:pt x="1" y="834"/>
                    <a:pt x="24" y="763"/>
                    <a:pt x="84" y="727"/>
                  </a:cubicBezTo>
                  <a:cubicBezTo>
                    <a:pt x="227" y="632"/>
                    <a:pt x="382" y="548"/>
                    <a:pt x="548" y="477"/>
                  </a:cubicBezTo>
                  <a:cubicBezTo>
                    <a:pt x="655" y="429"/>
                    <a:pt x="786" y="429"/>
                    <a:pt x="893" y="382"/>
                  </a:cubicBezTo>
                  <a:cubicBezTo>
                    <a:pt x="1048" y="310"/>
                    <a:pt x="1191" y="215"/>
                    <a:pt x="1346" y="132"/>
                  </a:cubicBezTo>
                  <a:cubicBezTo>
                    <a:pt x="1358" y="132"/>
                    <a:pt x="1370" y="120"/>
                    <a:pt x="1370" y="120"/>
                  </a:cubicBezTo>
                  <a:cubicBezTo>
                    <a:pt x="1560" y="1"/>
                    <a:pt x="1667" y="12"/>
                    <a:pt x="1786" y="179"/>
                  </a:cubicBezTo>
                  <a:cubicBezTo>
                    <a:pt x="1882" y="322"/>
                    <a:pt x="1965" y="465"/>
                    <a:pt x="2025" y="632"/>
                  </a:cubicBezTo>
                  <a:cubicBezTo>
                    <a:pt x="2144" y="953"/>
                    <a:pt x="1965" y="1227"/>
                    <a:pt x="1620" y="1275"/>
                  </a:cubicBezTo>
                  <a:cubicBezTo>
                    <a:pt x="1584" y="1286"/>
                    <a:pt x="1548" y="1298"/>
                    <a:pt x="1501" y="1298"/>
                  </a:cubicBezTo>
                  <a:cubicBezTo>
                    <a:pt x="1477" y="1298"/>
                    <a:pt x="1441" y="1298"/>
                    <a:pt x="1405" y="1298"/>
                  </a:cubicBezTo>
                  <a:close/>
                  <a:moveTo>
                    <a:pt x="1477" y="774"/>
                  </a:moveTo>
                  <a:cubicBezTo>
                    <a:pt x="1477" y="667"/>
                    <a:pt x="1417" y="584"/>
                    <a:pt x="1298" y="548"/>
                  </a:cubicBezTo>
                  <a:cubicBezTo>
                    <a:pt x="1227" y="524"/>
                    <a:pt x="1191" y="548"/>
                    <a:pt x="1203" y="620"/>
                  </a:cubicBezTo>
                  <a:cubicBezTo>
                    <a:pt x="1215" y="691"/>
                    <a:pt x="1251" y="774"/>
                    <a:pt x="1286" y="846"/>
                  </a:cubicBezTo>
                  <a:cubicBezTo>
                    <a:pt x="1310" y="894"/>
                    <a:pt x="1346" y="929"/>
                    <a:pt x="1382" y="965"/>
                  </a:cubicBezTo>
                  <a:cubicBezTo>
                    <a:pt x="1417" y="917"/>
                    <a:pt x="1441" y="858"/>
                    <a:pt x="1477" y="810"/>
                  </a:cubicBezTo>
                  <a:cubicBezTo>
                    <a:pt x="1477" y="798"/>
                    <a:pt x="1477" y="786"/>
                    <a:pt x="1477" y="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2"/>
            <p:cNvSpPr/>
            <p:nvPr/>
          </p:nvSpPr>
          <p:spPr>
            <a:xfrm>
              <a:off x="7786961" y="950142"/>
              <a:ext cx="132422" cy="156800"/>
            </a:xfrm>
            <a:custGeom>
              <a:avLst/>
              <a:gdLst/>
              <a:ahLst/>
              <a:cxnLst/>
              <a:rect l="l" t="t" r="r" b="b"/>
              <a:pathLst>
                <a:path w="1358" h="1608" extrusionOk="0">
                  <a:moveTo>
                    <a:pt x="667" y="0"/>
                  </a:moveTo>
                  <a:cubicBezTo>
                    <a:pt x="763" y="12"/>
                    <a:pt x="858" y="12"/>
                    <a:pt x="941" y="36"/>
                  </a:cubicBezTo>
                  <a:cubicBezTo>
                    <a:pt x="1156" y="96"/>
                    <a:pt x="1239" y="262"/>
                    <a:pt x="1275" y="453"/>
                  </a:cubicBezTo>
                  <a:cubicBezTo>
                    <a:pt x="1310" y="607"/>
                    <a:pt x="1322" y="762"/>
                    <a:pt x="1334" y="929"/>
                  </a:cubicBezTo>
                  <a:cubicBezTo>
                    <a:pt x="1358" y="1203"/>
                    <a:pt x="1239" y="1369"/>
                    <a:pt x="977" y="1477"/>
                  </a:cubicBezTo>
                  <a:cubicBezTo>
                    <a:pt x="644" y="1608"/>
                    <a:pt x="286" y="1465"/>
                    <a:pt x="132" y="1119"/>
                  </a:cubicBezTo>
                  <a:cubicBezTo>
                    <a:pt x="48" y="917"/>
                    <a:pt x="1" y="703"/>
                    <a:pt x="36" y="465"/>
                  </a:cubicBezTo>
                  <a:cubicBezTo>
                    <a:pt x="72" y="155"/>
                    <a:pt x="263" y="36"/>
                    <a:pt x="548" y="12"/>
                  </a:cubicBezTo>
                  <a:cubicBezTo>
                    <a:pt x="584" y="12"/>
                    <a:pt x="632" y="12"/>
                    <a:pt x="667" y="12"/>
                  </a:cubicBezTo>
                  <a:close/>
                  <a:moveTo>
                    <a:pt x="977" y="762"/>
                  </a:moveTo>
                  <a:cubicBezTo>
                    <a:pt x="977" y="762"/>
                    <a:pt x="977" y="762"/>
                    <a:pt x="965" y="762"/>
                  </a:cubicBezTo>
                  <a:cubicBezTo>
                    <a:pt x="965" y="727"/>
                    <a:pt x="977" y="703"/>
                    <a:pt x="965" y="667"/>
                  </a:cubicBezTo>
                  <a:cubicBezTo>
                    <a:pt x="965" y="655"/>
                    <a:pt x="965" y="643"/>
                    <a:pt x="953" y="631"/>
                  </a:cubicBezTo>
                  <a:cubicBezTo>
                    <a:pt x="894" y="393"/>
                    <a:pt x="727" y="286"/>
                    <a:pt x="501" y="226"/>
                  </a:cubicBezTo>
                  <a:cubicBezTo>
                    <a:pt x="405" y="203"/>
                    <a:pt x="370" y="226"/>
                    <a:pt x="370" y="322"/>
                  </a:cubicBezTo>
                  <a:cubicBezTo>
                    <a:pt x="382" y="560"/>
                    <a:pt x="417" y="786"/>
                    <a:pt x="560" y="977"/>
                  </a:cubicBezTo>
                  <a:cubicBezTo>
                    <a:pt x="620" y="1036"/>
                    <a:pt x="727" y="1084"/>
                    <a:pt x="810" y="1096"/>
                  </a:cubicBezTo>
                  <a:cubicBezTo>
                    <a:pt x="846" y="1096"/>
                    <a:pt x="917" y="1012"/>
                    <a:pt x="941" y="953"/>
                  </a:cubicBezTo>
                  <a:cubicBezTo>
                    <a:pt x="965" y="893"/>
                    <a:pt x="965" y="822"/>
                    <a:pt x="977" y="7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2"/>
            <p:cNvSpPr/>
            <p:nvPr/>
          </p:nvSpPr>
          <p:spPr>
            <a:xfrm>
              <a:off x="7608221" y="1829018"/>
              <a:ext cx="233445" cy="187029"/>
            </a:xfrm>
            <a:custGeom>
              <a:avLst/>
              <a:gdLst/>
              <a:ahLst/>
              <a:cxnLst/>
              <a:rect l="l" t="t" r="r" b="b"/>
              <a:pathLst>
                <a:path w="2394" h="1918" extrusionOk="0">
                  <a:moveTo>
                    <a:pt x="226" y="0"/>
                  </a:moveTo>
                  <a:cubicBezTo>
                    <a:pt x="310" y="60"/>
                    <a:pt x="393" y="107"/>
                    <a:pt x="453" y="167"/>
                  </a:cubicBezTo>
                  <a:cubicBezTo>
                    <a:pt x="893" y="607"/>
                    <a:pt x="1369" y="988"/>
                    <a:pt x="1869" y="1346"/>
                  </a:cubicBezTo>
                  <a:cubicBezTo>
                    <a:pt x="2000" y="1441"/>
                    <a:pt x="2131" y="1512"/>
                    <a:pt x="2262" y="1596"/>
                  </a:cubicBezTo>
                  <a:cubicBezTo>
                    <a:pt x="2369" y="1667"/>
                    <a:pt x="2393" y="1774"/>
                    <a:pt x="2322" y="1881"/>
                  </a:cubicBezTo>
                  <a:cubicBezTo>
                    <a:pt x="2310" y="1905"/>
                    <a:pt x="2250" y="1917"/>
                    <a:pt x="2227" y="1917"/>
                  </a:cubicBezTo>
                  <a:cubicBezTo>
                    <a:pt x="2108" y="1881"/>
                    <a:pt x="1988" y="1858"/>
                    <a:pt x="1893" y="1798"/>
                  </a:cubicBezTo>
                  <a:cubicBezTo>
                    <a:pt x="1453" y="1560"/>
                    <a:pt x="1024" y="1310"/>
                    <a:pt x="643" y="988"/>
                  </a:cubicBezTo>
                  <a:cubicBezTo>
                    <a:pt x="417" y="798"/>
                    <a:pt x="203" y="584"/>
                    <a:pt x="72" y="322"/>
                  </a:cubicBezTo>
                  <a:cubicBezTo>
                    <a:pt x="36" y="274"/>
                    <a:pt x="0" y="191"/>
                    <a:pt x="24" y="167"/>
                  </a:cubicBezTo>
                  <a:cubicBezTo>
                    <a:pt x="72" y="96"/>
                    <a:pt x="155" y="6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2"/>
            <p:cNvSpPr/>
            <p:nvPr/>
          </p:nvSpPr>
          <p:spPr>
            <a:xfrm>
              <a:off x="8466133" y="1682750"/>
              <a:ext cx="192880" cy="127741"/>
            </a:xfrm>
            <a:custGeom>
              <a:avLst/>
              <a:gdLst/>
              <a:ahLst/>
              <a:cxnLst/>
              <a:rect l="l" t="t" r="r" b="b"/>
              <a:pathLst>
                <a:path w="1978" h="1310" extrusionOk="0">
                  <a:moveTo>
                    <a:pt x="179" y="0"/>
                  </a:moveTo>
                  <a:cubicBezTo>
                    <a:pt x="346" y="48"/>
                    <a:pt x="501" y="83"/>
                    <a:pt x="644" y="131"/>
                  </a:cubicBezTo>
                  <a:cubicBezTo>
                    <a:pt x="846" y="202"/>
                    <a:pt x="1049" y="286"/>
                    <a:pt x="1251" y="369"/>
                  </a:cubicBezTo>
                  <a:cubicBezTo>
                    <a:pt x="1322" y="393"/>
                    <a:pt x="1358" y="369"/>
                    <a:pt x="1394" y="310"/>
                  </a:cubicBezTo>
                  <a:cubicBezTo>
                    <a:pt x="1501" y="143"/>
                    <a:pt x="1668" y="95"/>
                    <a:pt x="1846" y="179"/>
                  </a:cubicBezTo>
                  <a:cubicBezTo>
                    <a:pt x="1942" y="238"/>
                    <a:pt x="1977" y="298"/>
                    <a:pt x="1953" y="417"/>
                  </a:cubicBezTo>
                  <a:cubicBezTo>
                    <a:pt x="1882" y="750"/>
                    <a:pt x="1703" y="1036"/>
                    <a:pt x="1453" y="1274"/>
                  </a:cubicBezTo>
                  <a:cubicBezTo>
                    <a:pt x="1430" y="1298"/>
                    <a:pt x="1370" y="1310"/>
                    <a:pt x="1334" y="1298"/>
                  </a:cubicBezTo>
                  <a:cubicBezTo>
                    <a:pt x="1120" y="1191"/>
                    <a:pt x="1096" y="1167"/>
                    <a:pt x="1156" y="964"/>
                  </a:cubicBezTo>
                  <a:cubicBezTo>
                    <a:pt x="1168" y="953"/>
                    <a:pt x="1168" y="929"/>
                    <a:pt x="1180" y="905"/>
                  </a:cubicBezTo>
                  <a:cubicBezTo>
                    <a:pt x="1215" y="774"/>
                    <a:pt x="1203" y="738"/>
                    <a:pt x="1072" y="691"/>
                  </a:cubicBezTo>
                  <a:cubicBezTo>
                    <a:pt x="858" y="619"/>
                    <a:pt x="632" y="548"/>
                    <a:pt x="418" y="464"/>
                  </a:cubicBezTo>
                  <a:cubicBezTo>
                    <a:pt x="298" y="417"/>
                    <a:pt x="191" y="345"/>
                    <a:pt x="96" y="286"/>
                  </a:cubicBezTo>
                  <a:cubicBezTo>
                    <a:pt x="37" y="238"/>
                    <a:pt x="1" y="167"/>
                    <a:pt x="37" y="95"/>
                  </a:cubicBezTo>
                  <a:cubicBezTo>
                    <a:pt x="72" y="60"/>
                    <a:pt x="132" y="36"/>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2"/>
            <p:cNvSpPr/>
            <p:nvPr/>
          </p:nvSpPr>
          <p:spPr>
            <a:xfrm>
              <a:off x="8136444" y="948972"/>
              <a:ext cx="117308" cy="163821"/>
            </a:xfrm>
            <a:custGeom>
              <a:avLst/>
              <a:gdLst/>
              <a:ahLst/>
              <a:cxnLst/>
              <a:rect l="l" t="t" r="r" b="b"/>
              <a:pathLst>
                <a:path w="1203" h="1680" extrusionOk="0">
                  <a:moveTo>
                    <a:pt x="1120" y="0"/>
                  </a:moveTo>
                  <a:cubicBezTo>
                    <a:pt x="1132" y="131"/>
                    <a:pt x="1167" y="250"/>
                    <a:pt x="1167" y="369"/>
                  </a:cubicBezTo>
                  <a:cubicBezTo>
                    <a:pt x="1191" y="667"/>
                    <a:pt x="1203" y="965"/>
                    <a:pt x="1203" y="1262"/>
                  </a:cubicBezTo>
                  <a:cubicBezTo>
                    <a:pt x="1203" y="1381"/>
                    <a:pt x="1191" y="1512"/>
                    <a:pt x="1084" y="1608"/>
                  </a:cubicBezTo>
                  <a:cubicBezTo>
                    <a:pt x="989" y="1679"/>
                    <a:pt x="941" y="1667"/>
                    <a:pt x="893" y="1560"/>
                  </a:cubicBezTo>
                  <a:cubicBezTo>
                    <a:pt x="870" y="1489"/>
                    <a:pt x="858" y="1417"/>
                    <a:pt x="834" y="1358"/>
                  </a:cubicBezTo>
                  <a:cubicBezTo>
                    <a:pt x="751" y="1120"/>
                    <a:pt x="596" y="1072"/>
                    <a:pt x="381" y="1203"/>
                  </a:cubicBezTo>
                  <a:cubicBezTo>
                    <a:pt x="334" y="1239"/>
                    <a:pt x="274" y="1274"/>
                    <a:pt x="203" y="1286"/>
                  </a:cubicBezTo>
                  <a:cubicBezTo>
                    <a:pt x="155" y="1298"/>
                    <a:pt x="72" y="1286"/>
                    <a:pt x="36" y="1262"/>
                  </a:cubicBezTo>
                  <a:cubicBezTo>
                    <a:pt x="12" y="1227"/>
                    <a:pt x="0" y="1155"/>
                    <a:pt x="12" y="1108"/>
                  </a:cubicBezTo>
                  <a:cubicBezTo>
                    <a:pt x="72" y="917"/>
                    <a:pt x="191" y="774"/>
                    <a:pt x="334" y="655"/>
                  </a:cubicBezTo>
                  <a:cubicBezTo>
                    <a:pt x="548" y="453"/>
                    <a:pt x="774" y="262"/>
                    <a:pt x="1001" y="72"/>
                  </a:cubicBezTo>
                  <a:cubicBezTo>
                    <a:pt x="1024" y="36"/>
                    <a:pt x="1060" y="24"/>
                    <a:pt x="1120" y="0"/>
                  </a:cubicBezTo>
                  <a:close/>
                  <a:moveTo>
                    <a:pt x="798" y="869"/>
                  </a:moveTo>
                  <a:cubicBezTo>
                    <a:pt x="822" y="858"/>
                    <a:pt x="834" y="858"/>
                    <a:pt x="846" y="858"/>
                  </a:cubicBezTo>
                  <a:cubicBezTo>
                    <a:pt x="846" y="810"/>
                    <a:pt x="858" y="750"/>
                    <a:pt x="858" y="691"/>
                  </a:cubicBezTo>
                  <a:cubicBezTo>
                    <a:pt x="846" y="667"/>
                    <a:pt x="822" y="655"/>
                    <a:pt x="810" y="643"/>
                  </a:cubicBezTo>
                  <a:cubicBezTo>
                    <a:pt x="798" y="655"/>
                    <a:pt x="762" y="679"/>
                    <a:pt x="762" y="691"/>
                  </a:cubicBezTo>
                  <a:cubicBezTo>
                    <a:pt x="774" y="750"/>
                    <a:pt x="786" y="810"/>
                    <a:pt x="798" y="8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2"/>
            <p:cNvSpPr/>
            <p:nvPr/>
          </p:nvSpPr>
          <p:spPr>
            <a:xfrm>
              <a:off x="8167746" y="1636237"/>
              <a:ext cx="108141" cy="161481"/>
            </a:xfrm>
            <a:custGeom>
              <a:avLst/>
              <a:gdLst/>
              <a:ahLst/>
              <a:cxnLst/>
              <a:rect l="l" t="t" r="r" b="b"/>
              <a:pathLst>
                <a:path w="1109" h="1656" extrusionOk="0">
                  <a:moveTo>
                    <a:pt x="501" y="1"/>
                  </a:moveTo>
                  <a:cubicBezTo>
                    <a:pt x="644" y="13"/>
                    <a:pt x="763" y="13"/>
                    <a:pt x="882" y="37"/>
                  </a:cubicBezTo>
                  <a:cubicBezTo>
                    <a:pt x="930" y="48"/>
                    <a:pt x="989" y="84"/>
                    <a:pt x="1013" y="120"/>
                  </a:cubicBezTo>
                  <a:cubicBezTo>
                    <a:pt x="1025" y="156"/>
                    <a:pt x="1013" y="239"/>
                    <a:pt x="977" y="251"/>
                  </a:cubicBezTo>
                  <a:cubicBezTo>
                    <a:pt x="930" y="275"/>
                    <a:pt x="870" y="275"/>
                    <a:pt x="811" y="275"/>
                  </a:cubicBezTo>
                  <a:cubicBezTo>
                    <a:pt x="751" y="263"/>
                    <a:pt x="691" y="215"/>
                    <a:pt x="632" y="203"/>
                  </a:cubicBezTo>
                  <a:cubicBezTo>
                    <a:pt x="525" y="168"/>
                    <a:pt x="406" y="215"/>
                    <a:pt x="346" y="310"/>
                  </a:cubicBezTo>
                  <a:cubicBezTo>
                    <a:pt x="310" y="370"/>
                    <a:pt x="322" y="429"/>
                    <a:pt x="394" y="453"/>
                  </a:cubicBezTo>
                  <a:cubicBezTo>
                    <a:pt x="477" y="489"/>
                    <a:pt x="561" y="513"/>
                    <a:pt x="644" y="537"/>
                  </a:cubicBezTo>
                  <a:cubicBezTo>
                    <a:pt x="918" y="632"/>
                    <a:pt x="1108" y="918"/>
                    <a:pt x="1096" y="1203"/>
                  </a:cubicBezTo>
                  <a:cubicBezTo>
                    <a:pt x="1084" y="1394"/>
                    <a:pt x="906" y="1572"/>
                    <a:pt x="691" y="1608"/>
                  </a:cubicBezTo>
                  <a:cubicBezTo>
                    <a:pt x="501" y="1656"/>
                    <a:pt x="287" y="1561"/>
                    <a:pt x="215" y="1394"/>
                  </a:cubicBezTo>
                  <a:cubicBezTo>
                    <a:pt x="168" y="1299"/>
                    <a:pt x="191" y="1239"/>
                    <a:pt x="299" y="1227"/>
                  </a:cubicBezTo>
                  <a:cubicBezTo>
                    <a:pt x="394" y="1215"/>
                    <a:pt x="489" y="1227"/>
                    <a:pt x="584" y="1227"/>
                  </a:cubicBezTo>
                  <a:cubicBezTo>
                    <a:pt x="656" y="1227"/>
                    <a:pt x="691" y="1191"/>
                    <a:pt x="691" y="1120"/>
                  </a:cubicBezTo>
                  <a:cubicBezTo>
                    <a:pt x="703" y="906"/>
                    <a:pt x="691" y="894"/>
                    <a:pt x="477" y="858"/>
                  </a:cubicBezTo>
                  <a:cubicBezTo>
                    <a:pt x="406" y="846"/>
                    <a:pt x="346" y="834"/>
                    <a:pt x="275" y="822"/>
                  </a:cubicBezTo>
                  <a:cubicBezTo>
                    <a:pt x="84" y="787"/>
                    <a:pt x="37" y="751"/>
                    <a:pt x="13" y="560"/>
                  </a:cubicBezTo>
                  <a:cubicBezTo>
                    <a:pt x="1" y="441"/>
                    <a:pt x="13" y="310"/>
                    <a:pt x="1" y="191"/>
                  </a:cubicBezTo>
                  <a:cubicBezTo>
                    <a:pt x="1" y="84"/>
                    <a:pt x="60" y="48"/>
                    <a:pt x="156" y="37"/>
                  </a:cubicBezTo>
                  <a:cubicBezTo>
                    <a:pt x="215" y="25"/>
                    <a:pt x="287" y="25"/>
                    <a:pt x="346" y="25"/>
                  </a:cubicBezTo>
                  <a:cubicBezTo>
                    <a:pt x="406" y="25"/>
                    <a:pt x="465" y="13"/>
                    <a:pt x="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2"/>
            <p:cNvSpPr/>
            <p:nvPr/>
          </p:nvSpPr>
          <p:spPr>
            <a:xfrm>
              <a:off x="7784620" y="1229904"/>
              <a:ext cx="97610" cy="152217"/>
            </a:xfrm>
            <a:custGeom>
              <a:avLst/>
              <a:gdLst/>
              <a:ahLst/>
              <a:cxnLst/>
              <a:rect l="l" t="t" r="r" b="b"/>
              <a:pathLst>
                <a:path w="1001" h="1561" extrusionOk="0">
                  <a:moveTo>
                    <a:pt x="1001" y="667"/>
                  </a:moveTo>
                  <a:cubicBezTo>
                    <a:pt x="989" y="906"/>
                    <a:pt x="941" y="1120"/>
                    <a:pt x="810" y="1322"/>
                  </a:cubicBezTo>
                  <a:cubicBezTo>
                    <a:pt x="715" y="1489"/>
                    <a:pt x="370" y="1560"/>
                    <a:pt x="203" y="1489"/>
                  </a:cubicBezTo>
                  <a:cubicBezTo>
                    <a:pt x="168" y="1465"/>
                    <a:pt x="120" y="1394"/>
                    <a:pt x="120" y="1346"/>
                  </a:cubicBezTo>
                  <a:cubicBezTo>
                    <a:pt x="120" y="1310"/>
                    <a:pt x="179" y="1251"/>
                    <a:pt x="215" y="1239"/>
                  </a:cubicBezTo>
                  <a:cubicBezTo>
                    <a:pt x="299" y="1203"/>
                    <a:pt x="394" y="1191"/>
                    <a:pt x="477" y="1156"/>
                  </a:cubicBezTo>
                  <a:cubicBezTo>
                    <a:pt x="513" y="1144"/>
                    <a:pt x="537" y="1096"/>
                    <a:pt x="572" y="1072"/>
                  </a:cubicBezTo>
                  <a:cubicBezTo>
                    <a:pt x="537" y="1036"/>
                    <a:pt x="513" y="1001"/>
                    <a:pt x="465" y="977"/>
                  </a:cubicBezTo>
                  <a:cubicBezTo>
                    <a:pt x="370" y="906"/>
                    <a:pt x="251" y="858"/>
                    <a:pt x="168" y="775"/>
                  </a:cubicBezTo>
                  <a:cubicBezTo>
                    <a:pt x="25" y="644"/>
                    <a:pt x="1" y="429"/>
                    <a:pt x="84" y="286"/>
                  </a:cubicBezTo>
                  <a:cubicBezTo>
                    <a:pt x="179" y="155"/>
                    <a:pt x="370" y="1"/>
                    <a:pt x="584" y="60"/>
                  </a:cubicBezTo>
                  <a:cubicBezTo>
                    <a:pt x="799" y="108"/>
                    <a:pt x="1001" y="394"/>
                    <a:pt x="1001" y="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2"/>
            <p:cNvSpPr/>
            <p:nvPr/>
          </p:nvSpPr>
          <p:spPr>
            <a:xfrm>
              <a:off x="8019137" y="916403"/>
              <a:ext cx="110384" cy="153387"/>
            </a:xfrm>
            <a:custGeom>
              <a:avLst/>
              <a:gdLst/>
              <a:ahLst/>
              <a:cxnLst/>
              <a:rect l="l" t="t" r="r" b="b"/>
              <a:pathLst>
                <a:path w="1132" h="1573" extrusionOk="0">
                  <a:moveTo>
                    <a:pt x="1" y="1025"/>
                  </a:moveTo>
                  <a:cubicBezTo>
                    <a:pt x="49" y="727"/>
                    <a:pt x="84" y="442"/>
                    <a:pt x="132" y="156"/>
                  </a:cubicBezTo>
                  <a:cubicBezTo>
                    <a:pt x="144" y="49"/>
                    <a:pt x="191" y="1"/>
                    <a:pt x="310" y="1"/>
                  </a:cubicBezTo>
                  <a:cubicBezTo>
                    <a:pt x="501" y="13"/>
                    <a:pt x="691" y="1"/>
                    <a:pt x="882" y="13"/>
                  </a:cubicBezTo>
                  <a:cubicBezTo>
                    <a:pt x="930" y="13"/>
                    <a:pt x="977" y="25"/>
                    <a:pt x="1025" y="49"/>
                  </a:cubicBezTo>
                  <a:cubicBezTo>
                    <a:pt x="1084" y="72"/>
                    <a:pt x="1132" y="120"/>
                    <a:pt x="1108" y="180"/>
                  </a:cubicBezTo>
                  <a:cubicBezTo>
                    <a:pt x="1084" y="215"/>
                    <a:pt x="1025" y="251"/>
                    <a:pt x="989" y="263"/>
                  </a:cubicBezTo>
                  <a:cubicBezTo>
                    <a:pt x="870" y="263"/>
                    <a:pt x="763" y="251"/>
                    <a:pt x="644" y="263"/>
                  </a:cubicBezTo>
                  <a:cubicBezTo>
                    <a:pt x="584" y="275"/>
                    <a:pt x="501" y="299"/>
                    <a:pt x="477" y="346"/>
                  </a:cubicBezTo>
                  <a:cubicBezTo>
                    <a:pt x="441" y="430"/>
                    <a:pt x="525" y="489"/>
                    <a:pt x="596" y="525"/>
                  </a:cubicBezTo>
                  <a:cubicBezTo>
                    <a:pt x="668" y="549"/>
                    <a:pt x="739" y="549"/>
                    <a:pt x="822" y="561"/>
                  </a:cubicBezTo>
                  <a:cubicBezTo>
                    <a:pt x="894" y="572"/>
                    <a:pt x="965" y="584"/>
                    <a:pt x="977" y="680"/>
                  </a:cubicBezTo>
                  <a:cubicBezTo>
                    <a:pt x="1001" y="763"/>
                    <a:pt x="930" y="870"/>
                    <a:pt x="846" y="894"/>
                  </a:cubicBezTo>
                  <a:cubicBezTo>
                    <a:pt x="775" y="906"/>
                    <a:pt x="691" y="918"/>
                    <a:pt x="620" y="918"/>
                  </a:cubicBezTo>
                  <a:cubicBezTo>
                    <a:pt x="453" y="942"/>
                    <a:pt x="406" y="1013"/>
                    <a:pt x="394" y="1180"/>
                  </a:cubicBezTo>
                  <a:cubicBezTo>
                    <a:pt x="382" y="1263"/>
                    <a:pt x="370" y="1358"/>
                    <a:pt x="358" y="1442"/>
                  </a:cubicBezTo>
                  <a:cubicBezTo>
                    <a:pt x="346" y="1525"/>
                    <a:pt x="287" y="1573"/>
                    <a:pt x="215" y="1573"/>
                  </a:cubicBezTo>
                  <a:cubicBezTo>
                    <a:pt x="132" y="1573"/>
                    <a:pt x="72" y="1525"/>
                    <a:pt x="60" y="1430"/>
                  </a:cubicBezTo>
                  <a:cubicBezTo>
                    <a:pt x="49" y="1299"/>
                    <a:pt x="37" y="1168"/>
                    <a:pt x="25" y="10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2"/>
            <p:cNvSpPr/>
            <p:nvPr/>
          </p:nvSpPr>
          <p:spPr>
            <a:xfrm>
              <a:off x="8036592" y="1636237"/>
              <a:ext cx="103461" cy="156898"/>
            </a:xfrm>
            <a:custGeom>
              <a:avLst/>
              <a:gdLst/>
              <a:ahLst/>
              <a:cxnLst/>
              <a:rect l="l" t="t" r="r" b="b"/>
              <a:pathLst>
                <a:path w="1061" h="1609" extrusionOk="0">
                  <a:moveTo>
                    <a:pt x="1013" y="953"/>
                  </a:moveTo>
                  <a:cubicBezTo>
                    <a:pt x="1060" y="1239"/>
                    <a:pt x="941" y="1418"/>
                    <a:pt x="691" y="1525"/>
                  </a:cubicBezTo>
                  <a:cubicBezTo>
                    <a:pt x="453" y="1608"/>
                    <a:pt x="227" y="1537"/>
                    <a:pt x="167" y="1287"/>
                  </a:cubicBezTo>
                  <a:cubicBezTo>
                    <a:pt x="155" y="1251"/>
                    <a:pt x="179" y="1203"/>
                    <a:pt x="191" y="1156"/>
                  </a:cubicBezTo>
                  <a:cubicBezTo>
                    <a:pt x="227" y="1168"/>
                    <a:pt x="274" y="1180"/>
                    <a:pt x="298" y="1203"/>
                  </a:cubicBezTo>
                  <a:cubicBezTo>
                    <a:pt x="358" y="1263"/>
                    <a:pt x="429" y="1287"/>
                    <a:pt x="512" y="1263"/>
                  </a:cubicBezTo>
                  <a:cubicBezTo>
                    <a:pt x="620" y="1227"/>
                    <a:pt x="691" y="1168"/>
                    <a:pt x="715" y="1060"/>
                  </a:cubicBezTo>
                  <a:cubicBezTo>
                    <a:pt x="727" y="1025"/>
                    <a:pt x="703" y="965"/>
                    <a:pt x="667" y="965"/>
                  </a:cubicBezTo>
                  <a:cubicBezTo>
                    <a:pt x="536" y="894"/>
                    <a:pt x="393" y="834"/>
                    <a:pt x="239" y="787"/>
                  </a:cubicBezTo>
                  <a:cubicBezTo>
                    <a:pt x="96" y="739"/>
                    <a:pt x="84" y="739"/>
                    <a:pt x="60" y="584"/>
                  </a:cubicBezTo>
                  <a:cubicBezTo>
                    <a:pt x="1" y="322"/>
                    <a:pt x="131" y="156"/>
                    <a:pt x="322" y="25"/>
                  </a:cubicBezTo>
                  <a:cubicBezTo>
                    <a:pt x="370" y="1"/>
                    <a:pt x="453" y="1"/>
                    <a:pt x="512" y="13"/>
                  </a:cubicBezTo>
                  <a:cubicBezTo>
                    <a:pt x="596" y="25"/>
                    <a:pt x="667" y="72"/>
                    <a:pt x="739" y="84"/>
                  </a:cubicBezTo>
                  <a:cubicBezTo>
                    <a:pt x="858" y="120"/>
                    <a:pt x="905" y="191"/>
                    <a:pt x="929" y="298"/>
                  </a:cubicBezTo>
                  <a:cubicBezTo>
                    <a:pt x="965" y="525"/>
                    <a:pt x="1001" y="739"/>
                    <a:pt x="1048" y="953"/>
                  </a:cubicBezTo>
                  <a:close/>
                  <a:moveTo>
                    <a:pt x="501" y="275"/>
                  </a:moveTo>
                  <a:cubicBezTo>
                    <a:pt x="358" y="263"/>
                    <a:pt x="286" y="322"/>
                    <a:pt x="286" y="441"/>
                  </a:cubicBezTo>
                  <a:cubicBezTo>
                    <a:pt x="274" y="572"/>
                    <a:pt x="358" y="668"/>
                    <a:pt x="477" y="668"/>
                  </a:cubicBezTo>
                  <a:cubicBezTo>
                    <a:pt x="596" y="668"/>
                    <a:pt x="691" y="572"/>
                    <a:pt x="703" y="453"/>
                  </a:cubicBezTo>
                  <a:cubicBezTo>
                    <a:pt x="703" y="346"/>
                    <a:pt x="620" y="275"/>
                    <a:pt x="501" y="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2"/>
            <p:cNvSpPr/>
            <p:nvPr/>
          </p:nvSpPr>
          <p:spPr>
            <a:xfrm>
              <a:off x="7898417" y="1639747"/>
              <a:ext cx="101120" cy="149877"/>
            </a:xfrm>
            <a:custGeom>
              <a:avLst/>
              <a:gdLst/>
              <a:ahLst/>
              <a:cxnLst/>
              <a:rect l="l" t="t" r="r" b="b"/>
              <a:pathLst>
                <a:path w="1037" h="1537" extrusionOk="0">
                  <a:moveTo>
                    <a:pt x="1013" y="965"/>
                  </a:moveTo>
                  <a:cubicBezTo>
                    <a:pt x="1013" y="989"/>
                    <a:pt x="1013" y="1001"/>
                    <a:pt x="1013" y="1024"/>
                  </a:cubicBezTo>
                  <a:cubicBezTo>
                    <a:pt x="1037" y="1310"/>
                    <a:pt x="870" y="1453"/>
                    <a:pt x="596" y="1501"/>
                  </a:cubicBezTo>
                  <a:cubicBezTo>
                    <a:pt x="417" y="1536"/>
                    <a:pt x="263" y="1501"/>
                    <a:pt x="167" y="1346"/>
                  </a:cubicBezTo>
                  <a:cubicBezTo>
                    <a:pt x="155" y="1310"/>
                    <a:pt x="155" y="1251"/>
                    <a:pt x="144" y="1203"/>
                  </a:cubicBezTo>
                  <a:cubicBezTo>
                    <a:pt x="191" y="1203"/>
                    <a:pt x="227" y="1191"/>
                    <a:pt x="275" y="1203"/>
                  </a:cubicBezTo>
                  <a:cubicBezTo>
                    <a:pt x="322" y="1215"/>
                    <a:pt x="370" y="1239"/>
                    <a:pt x="417" y="1263"/>
                  </a:cubicBezTo>
                  <a:cubicBezTo>
                    <a:pt x="525" y="1310"/>
                    <a:pt x="644" y="1251"/>
                    <a:pt x="679" y="1132"/>
                  </a:cubicBezTo>
                  <a:cubicBezTo>
                    <a:pt x="727" y="1001"/>
                    <a:pt x="679" y="917"/>
                    <a:pt x="548" y="882"/>
                  </a:cubicBezTo>
                  <a:cubicBezTo>
                    <a:pt x="465" y="858"/>
                    <a:pt x="382" y="846"/>
                    <a:pt x="298" y="822"/>
                  </a:cubicBezTo>
                  <a:cubicBezTo>
                    <a:pt x="167" y="774"/>
                    <a:pt x="36" y="727"/>
                    <a:pt x="13" y="560"/>
                  </a:cubicBezTo>
                  <a:cubicBezTo>
                    <a:pt x="1" y="370"/>
                    <a:pt x="60" y="215"/>
                    <a:pt x="239" y="132"/>
                  </a:cubicBezTo>
                  <a:cubicBezTo>
                    <a:pt x="358" y="72"/>
                    <a:pt x="489" y="36"/>
                    <a:pt x="620" y="24"/>
                  </a:cubicBezTo>
                  <a:cubicBezTo>
                    <a:pt x="798" y="1"/>
                    <a:pt x="906" y="72"/>
                    <a:pt x="941" y="251"/>
                  </a:cubicBezTo>
                  <a:cubicBezTo>
                    <a:pt x="977" y="489"/>
                    <a:pt x="1001" y="727"/>
                    <a:pt x="1025" y="965"/>
                  </a:cubicBezTo>
                  <a:cubicBezTo>
                    <a:pt x="1025" y="965"/>
                    <a:pt x="1025" y="965"/>
                    <a:pt x="1013" y="965"/>
                  </a:cubicBezTo>
                  <a:close/>
                  <a:moveTo>
                    <a:pt x="489" y="215"/>
                  </a:moveTo>
                  <a:cubicBezTo>
                    <a:pt x="382" y="215"/>
                    <a:pt x="251" y="370"/>
                    <a:pt x="251" y="489"/>
                  </a:cubicBezTo>
                  <a:cubicBezTo>
                    <a:pt x="251" y="560"/>
                    <a:pt x="465" y="715"/>
                    <a:pt x="560" y="715"/>
                  </a:cubicBezTo>
                  <a:cubicBezTo>
                    <a:pt x="632" y="715"/>
                    <a:pt x="739" y="548"/>
                    <a:pt x="739" y="453"/>
                  </a:cubicBezTo>
                  <a:cubicBezTo>
                    <a:pt x="739" y="322"/>
                    <a:pt x="620" y="215"/>
                    <a:pt x="489"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2"/>
            <p:cNvSpPr/>
            <p:nvPr/>
          </p:nvSpPr>
          <p:spPr>
            <a:xfrm>
              <a:off x="7493254" y="1656032"/>
              <a:ext cx="119648" cy="144026"/>
            </a:xfrm>
            <a:custGeom>
              <a:avLst/>
              <a:gdLst/>
              <a:ahLst/>
              <a:cxnLst/>
              <a:rect l="l" t="t" r="r" b="b"/>
              <a:pathLst>
                <a:path w="1227" h="1477" extrusionOk="0">
                  <a:moveTo>
                    <a:pt x="667" y="155"/>
                  </a:moveTo>
                  <a:cubicBezTo>
                    <a:pt x="727" y="107"/>
                    <a:pt x="774" y="48"/>
                    <a:pt x="834" y="24"/>
                  </a:cubicBezTo>
                  <a:cubicBezTo>
                    <a:pt x="870" y="0"/>
                    <a:pt x="929" y="12"/>
                    <a:pt x="977" y="12"/>
                  </a:cubicBezTo>
                  <a:cubicBezTo>
                    <a:pt x="989" y="60"/>
                    <a:pt x="1001" y="119"/>
                    <a:pt x="977" y="155"/>
                  </a:cubicBezTo>
                  <a:cubicBezTo>
                    <a:pt x="917" y="250"/>
                    <a:pt x="846" y="334"/>
                    <a:pt x="774" y="417"/>
                  </a:cubicBezTo>
                  <a:cubicBezTo>
                    <a:pt x="750" y="441"/>
                    <a:pt x="739" y="476"/>
                    <a:pt x="715" y="500"/>
                  </a:cubicBezTo>
                  <a:cubicBezTo>
                    <a:pt x="798" y="584"/>
                    <a:pt x="905" y="560"/>
                    <a:pt x="1001" y="548"/>
                  </a:cubicBezTo>
                  <a:cubicBezTo>
                    <a:pt x="1155" y="536"/>
                    <a:pt x="1179" y="572"/>
                    <a:pt x="1215" y="738"/>
                  </a:cubicBezTo>
                  <a:cubicBezTo>
                    <a:pt x="1227" y="774"/>
                    <a:pt x="1191" y="822"/>
                    <a:pt x="1167" y="846"/>
                  </a:cubicBezTo>
                  <a:cubicBezTo>
                    <a:pt x="1036" y="953"/>
                    <a:pt x="917" y="1060"/>
                    <a:pt x="774" y="1143"/>
                  </a:cubicBezTo>
                  <a:cubicBezTo>
                    <a:pt x="584" y="1250"/>
                    <a:pt x="393" y="1358"/>
                    <a:pt x="191" y="1453"/>
                  </a:cubicBezTo>
                  <a:cubicBezTo>
                    <a:pt x="143" y="1477"/>
                    <a:pt x="72" y="1477"/>
                    <a:pt x="12" y="1477"/>
                  </a:cubicBezTo>
                  <a:cubicBezTo>
                    <a:pt x="0" y="1477"/>
                    <a:pt x="0" y="1465"/>
                    <a:pt x="0" y="1453"/>
                  </a:cubicBezTo>
                  <a:cubicBezTo>
                    <a:pt x="60" y="1393"/>
                    <a:pt x="119" y="1334"/>
                    <a:pt x="179" y="1274"/>
                  </a:cubicBezTo>
                  <a:cubicBezTo>
                    <a:pt x="203" y="1250"/>
                    <a:pt x="227" y="1238"/>
                    <a:pt x="239" y="1215"/>
                  </a:cubicBezTo>
                  <a:cubicBezTo>
                    <a:pt x="381" y="1084"/>
                    <a:pt x="381" y="1084"/>
                    <a:pt x="262" y="929"/>
                  </a:cubicBezTo>
                  <a:cubicBezTo>
                    <a:pt x="191" y="857"/>
                    <a:pt x="191" y="786"/>
                    <a:pt x="286" y="738"/>
                  </a:cubicBezTo>
                  <a:cubicBezTo>
                    <a:pt x="358" y="691"/>
                    <a:pt x="381" y="643"/>
                    <a:pt x="358" y="560"/>
                  </a:cubicBezTo>
                  <a:cubicBezTo>
                    <a:pt x="334" y="465"/>
                    <a:pt x="358" y="405"/>
                    <a:pt x="465" y="393"/>
                  </a:cubicBezTo>
                  <a:cubicBezTo>
                    <a:pt x="500" y="393"/>
                    <a:pt x="548" y="346"/>
                    <a:pt x="548" y="322"/>
                  </a:cubicBezTo>
                  <a:cubicBezTo>
                    <a:pt x="548" y="286"/>
                    <a:pt x="500" y="262"/>
                    <a:pt x="477" y="226"/>
                  </a:cubicBezTo>
                  <a:cubicBezTo>
                    <a:pt x="453" y="191"/>
                    <a:pt x="393" y="167"/>
                    <a:pt x="393" y="131"/>
                  </a:cubicBezTo>
                  <a:cubicBezTo>
                    <a:pt x="393" y="95"/>
                    <a:pt x="429" y="36"/>
                    <a:pt x="453" y="24"/>
                  </a:cubicBezTo>
                  <a:cubicBezTo>
                    <a:pt x="489" y="12"/>
                    <a:pt x="536" y="36"/>
                    <a:pt x="572" y="60"/>
                  </a:cubicBezTo>
                  <a:cubicBezTo>
                    <a:pt x="620" y="95"/>
                    <a:pt x="643" y="131"/>
                    <a:pt x="667"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2"/>
            <p:cNvSpPr/>
            <p:nvPr/>
          </p:nvSpPr>
          <p:spPr>
            <a:xfrm>
              <a:off x="7997099" y="1430779"/>
              <a:ext cx="88346" cy="138273"/>
            </a:xfrm>
            <a:custGeom>
              <a:avLst/>
              <a:gdLst/>
              <a:ahLst/>
              <a:cxnLst/>
              <a:rect l="l" t="t" r="r" b="b"/>
              <a:pathLst>
                <a:path w="906" h="1418" extrusionOk="0">
                  <a:moveTo>
                    <a:pt x="906" y="739"/>
                  </a:moveTo>
                  <a:cubicBezTo>
                    <a:pt x="906" y="941"/>
                    <a:pt x="858" y="1120"/>
                    <a:pt x="691" y="1262"/>
                  </a:cubicBezTo>
                  <a:cubicBezTo>
                    <a:pt x="584" y="1358"/>
                    <a:pt x="406" y="1417"/>
                    <a:pt x="263" y="1346"/>
                  </a:cubicBezTo>
                  <a:cubicBezTo>
                    <a:pt x="48" y="1227"/>
                    <a:pt x="1" y="1155"/>
                    <a:pt x="13" y="893"/>
                  </a:cubicBezTo>
                  <a:cubicBezTo>
                    <a:pt x="25" y="715"/>
                    <a:pt x="13" y="536"/>
                    <a:pt x="25" y="358"/>
                  </a:cubicBezTo>
                  <a:cubicBezTo>
                    <a:pt x="25" y="322"/>
                    <a:pt x="25" y="274"/>
                    <a:pt x="36" y="239"/>
                  </a:cubicBezTo>
                  <a:cubicBezTo>
                    <a:pt x="72" y="0"/>
                    <a:pt x="155" y="36"/>
                    <a:pt x="310" y="36"/>
                  </a:cubicBezTo>
                  <a:cubicBezTo>
                    <a:pt x="370" y="36"/>
                    <a:pt x="429" y="60"/>
                    <a:pt x="489" y="72"/>
                  </a:cubicBezTo>
                  <a:cubicBezTo>
                    <a:pt x="763" y="119"/>
                    <a:pt x="846" y="334"/>
                    <a:pt x="894" y="560"/>
                  </a:cubicBezTo>
                  <a:cubicBezTo>
                    <a:pt x="906" y="620"/>
                    <a:pt x="906" y="679"/>
                    <a:pt x="906" y="739"/>
                  </a:cubicBezTo>
                  <a:close/>
                  <a:moveTo>
                    <a:pt x="358" y="1167"/>
                  </a:moveTo>
                  <a:cubicBezTo>
                    <a:pt x="501" y="1108"/>
                    <a:pt x="620" y="1036"/>
                    <a:pt x="632" y="893"/>
                  </a:cubicBezTo>
                  <a:cubicBezTo>
                    <a:pt x="644" y="774"/>
                    <a:pt x="644" y="655"/>
                    <a:pt x="620" y="536"/>
                  </a:cubicBezTo>
                  <a:cubicBezTo>
                    <a:pt x="596" y="453"/>
                    <a:pt x="548" y="381"/>
                    <a:pt x="501" y="310"/>
                  </a:cubicBezTo>
                  <a:cubicBezTo>
                    <a:pt x="489" y="286"/>
                    <a:pt x="429" y="262"/>
                    <a:pt x="394" y="274"/>
                  </a:cubicBezTo>
                  <a:cubicBezTo>
                    <a:pt x="370" y="274"/>
                    <a:pt x="346" y="334"/>
                    <a:pt x="334" y="370"/>
                  </a:cubicBezTo>
                  <a:cubicBezTo>
                    <a:pt x="334" y="548"/>
                    <a:pt x="322" y="715"/>
                    <a:pt x="322" y="893"/>
                  </a:cubicBezTo>
                  <a:cubicBezTo>
                    <a:pt x="322" y="977"/>
                    <a:pt x="346" y="1072"/>
                    <a:pt x="358"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2"/>
            <p:cNvSpPr/>
            <p:nvPr/>
          </p:nvSpPr>
          <p:spPr>
            <a:xfrm>
              <a:off x="7423631" y="1492309"/>
              <a:ext cx="153290" cy="116235"/>
            </a:xfrm>
            <a:custGeom>
              <a:avLst/>
              <a:gdLst/>
              <a:ahLst/>
              <a:cxnLst/>
              <a:rect l="l" t="t" r="r" b="b"/>
              <a:pathLst>
                <a:path w="1572" h="1192" extrusionOk="0">
                  <a:moveTo>
                    <a:pt x="1334" y="0"/>
                  </a:moveTo>
                  <a:cubicBezTo>
                    <a:pt x="1369" y="12"/>
                    <a:pt x="1393" y="12"/>
                    <a:pt x="1429" y="12"/>
                  </a:cubicBezTo>
                  <a:cubicBezTo>
                    <a:pt x="1488" y="36"/>
                    <a:pt x="1512" y="72"/>
                    <a:pt x="1464" y="131"/>
                  </a:cubicBezTo>
                  <a:cubicBezTo>
                    <a:pt x="1405" y="215"/>
                    <a:pt x="1334" y="286"/>
                    <a:pt x="1274" y="370"/>
                  </a:cubicBezTo>
                  <a:cubicBezTo>
                    <a:pt x="1191" y="465"/>
                    <a:pt x="1131" y="596"/>
                    <a:pt x="1167" y="727"/>
                  </a:cubicBezTo>
                  <a:cubicBezTo>
                    <a:pt x="1179" y="774"/>
                    <a:pt x="1226" y="822"/>
                    <a:pt x="1274" y="858"/>
                  </a:cubicBezTo>
                  <a:cubicBezTo>
                    <a:pt x="1334" y="905"/>
                    <a:pt x="1417" y="929"/>
                    <a:pt x="1488" y="977"/>
                  </a:cubicBezTo>
                  <a:cubicBezTo>
                    <a:pt x="1548" y="1012"/>
                    <a:pt x="1572" y="1072"/>
                    <a:pt x="1524" y="1143"/>
                  </a:cubicBezTo>
                  <a:cubicBezTo>
                    <a:pt x="1476" y="1191"/>
                    <a:pt x="1357" y="1179"/>
                    <a:pt x="1345" y="1108"/>
                  </a:cubicBezTo>
                  <a:cubicBezTo>
                    <a:pt x="1274" y="870"/>
                    <a:pt x="1072" y="941"/>
                    <a:pt x="917" y="917"/>
                  </a:cubicBezTo>
                  <a:cubicBezTo>
                    <a:pt x="726" y="893"/>
                    <a:pt x="524" y="893"/>
                    <a:pt x="333" y="858"/>
                  </a:cubicBezTo>
                  <a:cubicBezTo>
                    <a:pt x="238" y="834"/>
                    <a:pt x="143" y="762"/>
                    <a:pt x="60" y="703"/>
                  </a:cubicBezTo>
                  <a:cubicBezTo>
                    <a:pt x="0" y="655"/>
                    <a:pt x="0" y="596"/>
                    <a:pt x="71" y="548"/>
                  </a:cubicBezTo>
                  <a:cubicBezTo>
                    <a:pt x="238" y="429"/>
                    <a:pt x="417" y="310"/>
                    <a:pt x="631" y="310"/>
                  </a:cubicBezTo>
                  <a:cubicBezTo>
                    <a:pt x="667" y="298"/>
                    <a:pt x="714" y="262"/>
                    <a:pt x="750" y="239"/>
                  </a:cubicBezTo>
                  <a:cubicBezTo>
                    <a:pt x="929" y="96"/>
                    <a:pt x="1131" y="36"/>
                    <a:pt x="1334" y="0"/>
                  </a:cubicBezTo>
                  <a:close/>
                  <a:moveTo>
                    <a:pt x="881" y="572"/>
                  </a:moveTo>
                  <a:cubicBezTo>
                    <a:pt x="869" y="536"/>
                    <a:pt x="869" y="489"/>
                    <a:pt x="857" y="441"/>
                  </a:cubicBezTo>
                  <a:cubicBezTo>
                    <a:pt x="845" y="370"/>
                    <a:pt x="798" y="334"/>
                    <a:pt x="750" y="393"/>
                  </a:cubicBezTo>
                  <a:cubicBezTo>
                    <a:pt x="691" y="453"/>
                    <a:pt x="631" y="512"/>
                    <a:pt x="595" y="584"/>
                  </a:cubicBezTo>
                  <a:cubicBezTo>
                    <a:pt x="548" y="655"/>
                    <a:pt x="595" y="739"/>
                    <a:pt x="655" y="751"/>
                  </a:cubicBezTo>
                  <a:cubicBezTo>
                    <a:pt x="786" y="786"/>
                    <a:pt x="881" y="727"/>
                    <a:pt x="881" y="5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2"/>
            <p:cNvSpPr/>
            <p:nvPr/>
          </p:nvSpPr>
          <p:spPr>
            <a:xfrm>
              <a:off x="8050536" y="1986890"/>
              <a:ext cx="94100" cy="151047"/>
            </a:xfrm>
            <a:custGeom>
              <a:avLst/>
              <a:gdLst/>
              <a:ahLst/>
              <a:cxnLst/>
              <a:rect l="l" t="t" r="r" b="b"/>
              <a:pathLst>
                <a:path w="965" h="1549" extrusionOk="0">
                  <a:moveTo>
                    <a:pt x="0" y="1501"/>
                  </a:moveTo>
                  <a:cubicBezTo>
                    <a:pt x="119" y="1203"/>
                    <a:pt x="227" y="929"/>
                    <a:pt x="334" y="655"/>
                  </a:cubicBezTo>
                  <a:cubicBezTo>
                    <a:pt x="369" y="560"/>
                    <a:pt x="405" y="465"/>
                    <a:pt x="429" y="370"/>
                  </a:cubicBezTo>
                  <a:cubicBezTo>
                    <a:pt x="441" y="322"/>
                    <a:pt x="429" y="262"/>
                    <a:pt x="429" y="203"/>
                  </a:cubicBezTo>
                  <a:cubicBezTo>
                    <a:pt x="417" y="167"/>
                    <a:pt x="417" y="131"/>
                    <a:pt x="429" y="108"/>
                  </a:cubicBezTo>
                  <a:cubicBezTo>
                    <a:pt x="465" y="36"/>
                    <a:pt x="584" y="1"/>
                    <a:pt x="679" y="24"/>
                  </a:cubicBezTo>
                  <a:cubicBezTo>
                    <a:pt x="762" y="48"/>
                    <a:pt x="774" y="120"/>
                    <a:pt x="762" y="191"/>
                  </a:cubicBezTo>
                  <a:cubicBezTo>
                    <a:pt x="750" y="286"/>
                    <a:pt x="727" y="382"/>
                    <a:pt x="691" y="477"/>
                  </a:cubicBezTo>
                  <a:cubicBezTo>
                    <a:pt x="655" y="596"/>
                    <a:pt x="655" y="691"/>
                    <a:pt x="691" y="798"/>
                  </a:cubicBezTo>
                  <a:cubicBezTo>
                    <a:pt x="703" y="822"/>
                    <a:pt x="715" y="858"/>
                    <a:pt x="715" y="882"/>
                  </a:cubicBezTo>
                  <a:cubicBezTo>
                    <a:pt x="739" y="1013"/>
                    <a:pt x="667" y="1084"/>
                    <a:pt x="536" y="1072"/>
                  </a:cubicBezTo>
                  <a:cubicBezTo>
                    <a:pt x="512" y="1072"/>
                    <a:pt x="477" y="1084"/>
                    <a:pt x="441" y="1096"/>
                  </a:cubicBezTo>
                  <a:cubicBezTo>
                    <a:pt x="453" y="1120"/>
                    <a:pt x="453" y="1179"/>
                    <a:pt x="477" y="1191"/>
                  </a:cubicBezTo>
                  <a:cubicBezTo>
                    <a:pt x="572" y="1239"/>
                    <a:pt x="667" y="1286"/>
                    <a:pt x="762" y="1322"/>
                  </a:cubicBezTo>
                  <a:cubicBezTo>
                    <a:pt x="774" y="1334"/>
                    <a:pt x="798" y="1322"/>
                    <a:pt x="798" y="1334"/>
                  </a:cubicBezTo>
                  <a:cubicBezTo>
                    <a:pt x="858" y="1370"/>
                    <a:pt x="941" y="1405"/>
                    <a:pt x="953" y="1441"/>
                  </a:cubicBezTo>
                  <a:cubicBezTo>
                    <a:pt x="965" y="1548"/>
                    <a:pt x="858" y="1525"/>
                    <a:pt x="798" y="1525"/>
                  </a:cubicBezTo>
                  <a:cubicBezTo>
                    <a:pt x="584" y="1525"/>
                    <a:pt x="358" y="1525"/>
                    <a:pt x="143" y="1525"/>
                  </a:cubicBezTo>
                  <a:cubicBezTo>
                    <a:pt x="96" y="1525"/>
                    <a:pt x="60" y="1513"/>
                    <a:pt x="0" y="150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2"/>
            <p:cNvSpPr/>
            <p:nvPr/>
          </p:nvSpPr>
          <p:spPr>
            <a:xfrm>
              <a:off x="7756830" y="1431949"/>
              <a:ext cx="55777" cy="148707"/>
            </a:xfrm>
            <a:custGeom>
              <a:avLst/>
              <a:gdLst/>
              <a:ahLst/>
              <a:cxnLst/>
              <a:rect l="l" t="t" r="r" b="b"/>
              <a:pathLst>
                <a:path w="572" h="1525" extrusionOk="0">
                  <a:moveTo>
                    <a:pt x="560" y="1108"/>
                  </a:moveTo>
                  <a:cubicBezTo>
                    <a:pt x="548" y="1239"/>
                    <a:pt x="572" y="1370"/>
                    <a:pt x="453" y="1465"/>
                  </a:cubicBezTo>
                  <a:cubicBezTo>
                    <a:pt x="393" y="1501"/>
                    <a:pt x="345" y="1524"/>
                    <a:pt x="322" y="1453"/>
                  </a:cubicBezTo>
                  <a:cubicBezTo>
                    <a:pt x="286" y="1334"/>
                    <a:pt x="238" y="1203"/>
                    <a:pt x="226" y="1072"/>
                  </a:cubicBezTo>
                  <a:cubicBezTo>
                    <a:pt x="203" y="917"/>
                    <a:pt x="214" y="762"/>
                    <a:pt x="191" y="608"/>
                  </a:cubicBezTo>
                  <a:cubicBezTo>
                    <a:pt x="179" y="548"/>
                    <a:pt x="143" y="500"/>
                    <a:pt x="95" y="453"/>
                  </a:cubicBezTo>
                  <a:cubicBezTo>
                    <a:pt x="24" y="393"/>
                    <a:pt x="0" y="322"/>
                    <a:pt x="72" y="250"/>
                  </a:cubicBezTo>
                  <a:cubicBezTo>
                    <a:pt x="131" y="179"/>
                    <a:pt x="203" y="119"/>
                    <a:pt x="286" y="60"/>
                  </a:cubicBezTo>
                  <a:cubicBezTo>
                    <a:pt x="357" y="0"/>
                    <a:pt x="429" y="36"/>
                    <a:pt x="453" y="143"/>
                  </a:cubicBezTo>
                  <a:cubicBezTo>
                    <a:pt x="476" y="346"/>
                    <a:pt x="512" y="560"/>
                    <a:pt x="536" y="774"/>
                  </a:cubicBezTo>
                  <a:cubicBezTo>
                    <a:pt x="548" y="881"/>
                    <a:pt x="548" y="1000"/>
                    <a:pt x="560" y="11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2"/>
            <p:cNvSpPr/>
            <p:nvPr/>
          </p:nvSpPr>
          <p:spPr>
            <a:xfrm>
              <a:off x="7842738" y="1434289"/>
              <a:ext cx="88346" cy="137103"/>
            </a:xfrm>
            <a:custGeom>
              <a:avLst/>
              <a:gdLst/>
              <a:ahLst/>
              <a:cxnLst/>
              <a:rect l="l" t="t" r="r" b="b"/>
              <a:pathLst>
                <a:path w="906" h="1406" extrusionOk="0">
                  <a:moveTo>
                    <a:pt x="0" y="119"/>
                  </a:moveTo>
                  <a:cubicBezTo>
                    <a:pt x="95" y="95"/>
                    <a:pt x="191" y="60"/>
                    <a:pt x="286" y="48"/>
                  </a:cubicBezTo>
                  <a:cubicBezTo>
                    <a:pt x="429" y="24"/>
                    <a:pt x="572" y="12"/>
                    <a:pt x="726" y="0"/>
                  </a:cubicBezTo>
                  <a:cubicBezTo>
                    <a:pt x="857" y="0"/>
                    <a:pt x="905" y="72"/>
                    <a:pt x="857" y="191"/>
                  </a:cubicBezTo>
                  <a:cubicBezTo>
                    <a:pt x="822" y="310"/>
                    <a:pt x="750" y="429"/>
                    <a:pt x="691" y="536"/>
                  </a:cubicBezTo>
                  <a:cubicBezTo>
                    <a:pt x="643" y="619"/>
                    <a:pt x="584" y="691"/>
                    <a:pt x="536" y="786"/>
                  </a:cubicBezTo>
                  <a:cubicBezTo>
                    <a:pt x="488" y="869"/>
                    <a:pt x="441" y="965"/>
                    <a:pt x="476" y="1084"/>
                  </a:cubicBezTo>
                  <a:cubicBezTo>
                    <a:pt x="488" y="1167"/>
                    <a:pt x="465" y="1250"/>
                    <a:pt x="441" y="1334"/>
                  </a:cubicBezTo>
                  <a:cubicBezTo>
                    <a:pt x="441" y="1369"/>
                    <a:pt x="393" y="1405"/>
                    <a:pt x="369" y="1405"/>
                  </a:cubicBezTo>
                  <a:cubicBezTo>
                    <a:pt x="345" y="1405"/>
                    <a:pt x="310" y="1369"/>
                    <a:pt x="298" y="1334"/>
                  </a:cubicBezTo>
                  <a:cubicBezTo>
                    <a:pt x="238" y="1203"/>
                    <a:pt x="238" y="1060"/>
                    <a:pt x="286" y="929"/>
                  </a:cubicBezTo>
                  <a:cubicBezTo>
                    <a:pt x="345" y="762"/>
                    <a:pt x="405" y="584"/>
                    <a:pt x="476" y="417"/>
                  </a:cubicBezTo>
                  <a:cubicBezTo>
                    <a:pt x="536" y="250"/>
                    <a:pt x="512" y="214"/>
                    <a:pt x="334" y="203"/>
                  </a:cubicBezTo>
                  <a:cubicBezTo>
                    <a:pt x="238" y="203"/>
                    <a:pt x="143" y="191"/>
                    <a:pt x="48" y="191"/>
                  </a:cubicBezTo>
                  <a:cubicBezTo>
                    <a:pt x="36" y="179"/>
                    <a:pt x="12" y="167"/>
                    <a:pt x="0" y="155"/>
                  </a:cubicBezTo>
                  <a:cubicBezTo>
                    <a:pt x="0" y="143"/>
                    <a:pt x="0" y="131"/>
                    <a:pt x="0" y="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2"/>
            <p:cNvSpPr/>
            <p:nvPr/>
          </p:nvSpPr>
          <p:spPr>
            <a:xfrm>
              <a:off x="7878720" y="1981039"/>
              <a:ext cx="55777" cy="141783"/>
            </a:xfrm>
            <a:custGeom>
              <a:avLst/>
              <a:gdLst/>
              <a:ahLst/>
              <a:cxnLst/>
              <a:rect l="l" t="t" r="r" b="b"/>
              <a:pathLst>
                <a:path w="572" h="1454" extrusionOk="0">
                  <a:moveTo>
                    <a:pt x="0" y="1275"/>
                  </a:moveTo>
                  <a:cubicBezTo>
                    <a:pt x="48" y="918"/>
                    <a:pt x="84" y="549"/>
                    <a:pt x="143" y="191"/>
                  </a:cubicBezTo>
                  <a:cubicBezTo>
                    <a:pt x="155" y="108"/>
                    <a:pt x="215" y="37"/>
                    <a:pt x="310" y="13"/>
                  </a:cubicBezTo>
                  <a:cubicBezTo>
                    <a:pt x="393" y="1"/>
                    <a:pt x="441" y="72"/>
                    <a:pt x="488" y="132"/>
                  </a:cubicBezTo>
                  <a:cubicBezTo>
                    <a:pt x="572" y="275"/>
                    <a:pt x="572" y="465"/>
                    <a:pt x="453" y="572"/>
                  </a:cubicBezTo>
                  <a:cubicBezTo>
                    <a:pt x="286" y="715"/>
                    <a:pt x="274" y="906"/>
                    <a:pt x="262" y="1096"/>
                  </a:cubicBezTo>
                  <a:cubicBezTo>
                    <a:pt x="262" y="1180"/>
                    <a:pt x="250" y="1251"/>
                    <a:pt x="238" y="1323"/>
                  </a:cubicBezTo>
                  <a:cubicBezTo>
                    <a:pt x="226" y="1406"/>
                    <a:pt x="167" y="1454"/>
                    <a:pt x="84" y="1454"/>
                  </a:cubicBezTo>
                  <a:cubicBezTo>
                    <a:pt x="12" y="1442"/>
                    <a:pt x="12" y="1370"/>
                    <a:pt x="12" y="1311"/>
                  </a:cubicBezTo>
                  <a:lnTo>
                    <a:pt x="12" y="1275"/>
                  </a:lnTo>
                  <a:cubicBezTo>
                    <a:pt x="12" y="1275"/>
                    <a:pt x="0" y="1275"/>
                    <a:pt x="0" y="12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2"/>
            <p:cNvSpPr/>
            <p:nvPr/>
          </p:nvSpPr>
          <p:spPr>
            <a:xfrm>
              <a:off x="8112066" y="1430779"/>
              <a:ext cx="73232" cy="135932"/>
            </a:xfrm>
            <a:custGeom>
              <a:avLst/>
              <a:gdLst/>
              <a:ahLst/>
              <a:cxnLst/>
              <a:rect l="l" t="t" r="r" b="b"/>
              <a:pathLst>
                <a:path w="751" h="1394" extrusionOk="0">
                  <a:moveTo>
                    <a:pt x="96" y="1382"/>
                  </a:moveTo>
                  <a:cubicBezTo>
                    <a:pt x="0" y="929"/>
                    <a:pt x="96" y="477"/>
                    <a:pt x="84" y="0"/>
                  </a:cubicBezTo>
                  <a:cubicBezTo>
                    <a:pt x="227" y="96"/>
                    <a:pt x="310" y="203"/>
                    <a:pt x="334" y="346"/>
                  </a:cubicBezTo>
                  <a:cubicBezTo>
                    <a:pt x="381" y="536"/>
                    <a:pt x="465" y="608"/>
                    <a:pt x="667" y="572"/>
                  </a:cubicBezTo>
                  <a:cubicBezTo>
                    <a:pt x="691" y="572"/>
                    <a:pt x="727" y="584"/>
                    <a:pt x="751" y="596"/>
                  </a:cubicBezTo>
                  <a:cubicBezTo>
                    <a:pt x="739" y="631"/>
                    <a:pt x="739" y="667"/>
                    <a:pt x="727" y="691"/>
                  </a:cubicBezTo>
                  <a:cubicBezTo>
                    <a:pt x="679" y="739"/>
                    <a:pt x="620" y="786"/>
                    <a:pt x="560" y="810"/>
                  </a:cubicBezTo>
                  <a:cubicBezTo>
                    <a:pt x="358" y="893"/>
                    <a:pt x="250" y="1036"/>
                    <a:pt x="215" y="1251"/>
                  </a:cubicBezTo>
                  <a:cubicBezTo>
                    <a:pt x="203" y="1298"/>
                    <a:pt x="167" y="1346"/>
                    <a:pt x="143" y="1393"/>
                  </a:cubicBezTo>
                  <a:cubicBezTo>
                    <a:pt x="131" y="1382"/>
                    <a:pt x="108" y="1382"/>
                    <a:pt x="96" y="138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2"/>
            <p:cNvSpPr/>
            <p:nvPr/>
          </p:nvSpPr>
          <p:spPr>
            <a:xfrm>
              <a:off x="7473459" y="1278660"/>
              <a:ext cx="151047" cy="59288"/>
            </a:xfrm>
            <a:custGeom>
              <a:avLst/>
              <a:gdLst/>
              <a:ahLst/>
              <a:cxnLst/>
              <a:rect l="l" t="t" r="r" b="b"/>
              <a:pathLst>
                <a:path w="1549" h="608" extrusionOk="0">
                  <a:moveTo>
                    <a:pt x="799" y="608"/>
                  </a:moveTo>
                  <a:cubicBezTo>
                    <a:pt x="727" y="608"/>
                    <a:pt x="656" y="608"/>
                    <a:pt x="584" y="608"/>
                  </a:cubicBezTo>
                  <a:cubicBezTo>
                    <a:pt x="370" y="596"/>
                    <a:pt x="251" y="429"/>
                    <a:pt x="132" y="298"/>
                  </a:cubicBezTo>
                  <a:cubicBezTo>
                    <a:pt x="72" y="239"/>
                    <a:pt x="49" y="167"/>
                    <a:pt x="13" y="96"/>
                  </a:cubicBezTo>
                  <a:cubicBezTo>
                    <a:pt x="1" y="72"/>
                    <a:pt x="13" y="36"/>
                    <a:pt x="13" y="13"/>
                  </a:cubicBezTo>
                  <a:cubicBezTo>
                    <a:pt x="37" y="13"/>
                    <a:pt x="72" y="1"/>
                    <a:pt x="96" y="13"/>
                  </a:cubicBezTo>
                  <a:cubicBezTo>
                    <a:pt x="227" y="108"/>
                    <a:pt x="358" y="191"/>
                    <a:pt x="465" y="310"/>
                  </a:cubicBezTo>
                  <a:cubicBezTo>
                    <a:pt x="549" y="394"/>
                    <a:pt x="620" y="417"/>
                    <a:pt x="727" y="394"/>
                  </a:cubicBezTo>
                  <a:cubicBezTo>
                    <a:pt x="942" y="334"/>
                    <a:pt x="1168" y="298"/>
                    <a:pt x="1382" y="251"/>
                  </a:cubicBezTo>
                  <a:cubicBezTo>
                    <a:pt x="1454" y="239"/>
                    <a:pt x="1513" y="251"/>
                    <a:pt x="1537" y="334"/>
                  </a:cubicBezTo>
                  <a:cubicBezTo>
                    <a:pt x="1549" y="429"/>
                    <a:pt x="1525" y="513"/>
                    <a:pt x="1430" y="525"/>
                  </a:cubicBezTo>
                  <a:cubicBezTo>
                    <a:pt x="1275" y="560"/>
                    <a:pt x="1108" y="584"/>
                    <a:pt x="942" y="608"/>
                  </a:cubicBezTo>
                  <a:cubicBezTo>
                    <a:pt x="894" y="608"/>
                    <a:pt x="846" y="608"/>
                    <a:pt x="799" y="60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2"/>
            <p:cNvSpPr/>
            <p:nvPr/>
          </p:nvSpPr>
          <p:spPr>
            <a:xfrm>
              <a:off x="7422461" y="1421515"/>
              <a:ext cx="152120" cy="38420"/>
            </a:xfrm>
            <a:custGeom>
              <a:avLst/>
              <a:gdLst/>
              <a:ahLst/>
              <a:cxnLst/>
              <a:rect l="l" t="t" r="r" b="b"/>
              <a:pathLst>
                <a:path w="1560" h="394" extrusionOk="0">
                  <a:moveTo>
                    <a:pt x="381" y="0"/>
                  </a:moveTo>
                  <a:cubicBezTo>
                    <a:pt x="679" y="24"/>
                    <a:pt x="976" y="48"/>
                    <a:pt x="1274" y="72"/>
                  </a:cubicBezTo>
                  <a:cubicBezTo>
                    <a:pt x="1381" y="84"/>
                    <a:pt x="1476" y="119"/>
                    <a:pt x="1536" y="214"/>
                  </a:cubicBezTo>
                  <a:cubicBezTo>
                    <a:pt x="1548" y="250"/>
                    <a:pt x="1560" y="310"/>
                    <a:pt x="1548" y="345"/>
                  </a:cubicBezTo>
                  <a:cubicBezTo>
                    <a:pt x="1536" y="369"/>
                    <a:pt x="1476" y="393"/>
                    <a:pt x="1441" y="393"/>
                  </a:cubicBezTo>
                  <a:cubicBezTo>
                    <a:pt x="1167" y="369"/>
                    <a:pt x="881" y="334"/>
                    <a:pt x="607" y="298"/>
                  </a:cubicBezTo>
                  <a:cubicBezTo>
                    <a:pt x="441" y="262"/>
                    <a:pt x="274" y="226"/>
                    <a:pt x="95" y="179"/>
                  </a:cubicBezTo>
                  <a:cubicBezTo>
                    <a:pt x="60" y="167"/>
                    <a:pt x="36" y="119"/>
                    <a:pt x="0" y="84"/>
                  </a:cubicBezTo>
                  <a:cubicBezTo>
                    <a:pt x="48" y="60"/>
                    <a:pt x="83" y="36"/>
                    <a:pt x="131" y="24"/>
                  </a:cubicBezTo>
                  <a:cubicBezTo>
                    <a:pt x="203" y="12"/>
                    <a:pt x="286" y="12"/>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2"/>
            <p:cNvSpPr/>
            <p:nvPr/>
          </p:nvSpPr>
          <p:spPr>
            <a:xfrm>
              <a:off x="7822943" y="1639747"/>
              <a:ext cx="30326" cy="149877"/>
            </a:xfrm>
            <a:custGeom>
              <a:avLst/>
              <a:gdLst/>
              <a:ahLst/>
              <a:cxnLst/>
              <a:rect l="l" t="t" r="r" b="b"/>
              <a:pathLst>
                <a:path w="311" h="1537" extrusionOk="0">
                  <a:moveTo>
                    <a:pt x="310" y="786"/>
                  </a:moveTo>
                  <a:cubicBezTo>
                    <a:pt x="298" y="965"/>
                    <a:pt x="275" y="1155"/>
                    <a:pt x="263" y="1334"/>
                  </a:cubicBezTo>
                  <a:cubicBezTo>
                    <a:pt x="251" y="1382"/>
                    <a:pt x="239" y="1429"/>
                    <a:pt x="215" y="1465"/>
                  </a:cubicBezTo>
                  <a:cubicBezTo>
                    <a:pt x="191" y="1501"/>
                    <a:pt x="144" y="1536"/>
                    <a:pt x="120" y="1525"/>
                  </a:cubicBezTo>
                  <a:cubicBezTo>
                    <a:pt x="84" y="1513"/>
                    <a:pt x="36" y="1477"/>
                    <a:pt x="36" y="1441"/>
                  </a:cubicBezTo>
                  <a:cubicBezTo>
                    <a:pt x="25" y="1203"/>
                    <a:pt x="13" y="953"/>
                    <a:pt x="13" y="715"/>
                  </a:cubicBezTo>
                  <a:cubicBezTo>
                    <a:pt x="1" y="560"/>
                    <a:pt x="25" y="405"/>
                    <a:pt x="36" y="251"/>
                  </a:cubicBezTo>
                  <a:cubicBezTo>
                    <a:pt x="36" y="179"/>
                    <a:pt x="48" y="120"/>
                    <a:pt x="60" y="60"/>
                  </a:cubicBezTo>
                  <a:cubicBezTo>
                    <a:pt x="60" y="36"/>
                    <a:pt x="84" y="1"/>
                    <a:pt x="108" y="1"/>
                  </a:cubicBezTo>
                  <a:cubicBezTo>
                    <a:pt x="132" y="1"/>
                    <a:pt x="191" y="12"/>
                    <a:pt x="191" y="36"/>
                  </a:cubicBezTo>
                  <a:cubicBezTo>
                    <a:pt x="227" y="155"/>
                    <a:pt x="275" y="286"/>
                    <a:pt x="287" y="405"/>
                  </a:cubicBezTo>
                  <a:cubicBezTo>
                    <a:pt x="298" y="536"/>
                    <a:pt x="287" y="655"/>
                    <a:pt x="287" y="7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2"/>
            <p:cNvSpPr/>
            <p:nvPr/>
          </p:nvSpPr>
          <p:spPr>
            <a:xfrm>
              <a:off x="8392998" y="1179978"/>
              <a:ext cx="72062" cy="63968"/>
            </a:xfrm>
            <a:custGeom>
              <a:avLst/>
              <a:gdLst/>
              <a:ahLst/>
              <a:cxnLst/>
              <a:rect l="l" t="t" r="r" b="b"/>
              <a:pathLst>
                <a:path w="739" h="656" extrusionOk="0">
                  <a:moveTo>
                    <a:pt x="739" y="203"/>
                  </a:moveTo>
                  <a:cubicBezTo>
                    <a:pt x="727" y="227"/>
                    <a:pt x="703" y="263"/>
                    <a:pt x="679" y="286"/>
                  </a:cubicBezTo>
                  <a:cubicBezTo>
                    <a:pt x="537" y="405"/>
                    <a:pt x="394" y="525"/>
                    <a:pt x="251" y="644"/>
                  </a:cubicBezTo>
                  <a:cubicBezTo>
                    <a:pt x="251" y="656"/>
                    <a:pt x="227" y="656"/>
                    <a:pt x="215" y="656"/>
                  </a:cubicBezTo>
                  <a:cubicBezTo>
                    <a:pt x="144" y="596"/>
                    <a:pt x="72" y="548"/>
                    <a:pt x="13" y="477"/>
                  </a:cubicBezTo>
                  <a:cubicBezTo>
                    <a:pt x="1" y="453"/>
                    <a:pt x="25" y="370"/>
                    <a:pt x="48" y="334"/>
                  </a:cubicBezTo>
                  <a:cubicBezTo>
                    <a:pt x="179" y="191"/>
                    <a:pt x="334" y="84"/>
                    <a:pt x="525" y="24"/>
                  </a:cubicBezTo>
                  <a:cubicBezTo>
                    <a:pt x="608" y="1"/>
                    <a:pt x="739" y="108"/>
                    <a:pt x="739"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2"/>
            <p:cNvSpPr/>
            <p:nvPr/>
          </p:nvSpPr>
          <p:spPr>
            <a:xfrm>
              <a:off x="7980912" y="1283340"/>
              <a:ext cx="92929" cy="31399"/>
            </a:xfrm>
            <a:custGeom>
              <a:avLst/>
              <a:gdLst/>
              <a:ahLst/>
              <a:cxnLst/>
              <a:rect l="l" t="t" r="r" b="b"/>
              <a:pathLst>
                <a:path w="953" h="322" extrusionOk="0">
                  <a:moveTo>
                    <a:pt x="452" y="322"/>
                  </a:moveTo>
                  <a:cubicBezTo>
                    <a:pt x="369" y="322"/>
                    <a:pt x="262" y="310"/>
                    <a:pt x="167" y="298"/>
                  </a:cubicBezTo>
                  <a:cubicBezTo>
                    <a:pt x="131" y="298"/>
                    <a:pt x="83" y="274"/>
                    <a:pt x="48" y="250"/>
                  </a:cubicBezTo>
                  <a:cubicBezTo>
                    <a:pt x="0" y="203"/>
                    <a:pt x="0" y="131"/>
                    <a:pt x="71" y="107"/>
                  </a:cubicBezTo>
                  <a:cubicBezTo>
                    <a:pt x="321" y="24"/>
                    <a:pt x="583" y="0"/>
                    <a:pt x="833" y="72"/>
                  </a:cubicBezTo>
                  <a:cubicBezTo>
                    <a:pt x="893" y="84"/>
                    <a:pt x="953" y="96"/>
                    <a:pt x="941" y="179"/>
                  </a:cubicBezTo>
                  <a:cubicBezTo>
                    <a:pt x="941" y="274"/>
                    <a:pt x="869" y="286"/>
                    <a:pt x="810" y="298"/>
                  </a:cubicBezTo>
                  <a:cubicBezTo>
                    <a:pt x="702" y="310"/>
                    <a:pt x="583" y="310"/>
                    <a:pt x="452" y="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2"/>
            <p:cNvSpPr/>
            <p:nvPr/>
          </p:nvSpPr>
          <p:spPr>
            <a:xfrm>
              <a:off x="7529236" y="1361155"/>
              <a:ext cx="65138" cy="40663"/>
            </a:xfrm>
            <a:custGeom>
              <a:avLst/>
              <a:gdLst/>
              <a:ahLst/>
              <a:cxnLst/>
              <a:rect l="l" t="t" r="r" b="b"/>
              <a:pathLst>
                <a:path w="668" h="417" extrusionOk="0">
                  <a:moveTo>
                    <a:pt x="489" y="417"/>
                  </a:moveTo>
                  <a:cubicBezTo>
                    <a:pt x="465" y="417"/>
                    <a:pt x="441" y="417"/>
                    <a:pt x="417" y="393"/>
                  </a:cubicBezTo>
                  <a:cubicBezTo>
                    <a:pt x="298" y="322"/>
                    <a:pt x="167" y="238"/>
                    <a:pt x="48" y="155"/>
                  </a:cubicBezTo>
                  <a:cubicBezTo>
                    <a:pt x="24" y="143"/>
                    <a:pt x="0" y="60"/>
                    <a:pt x="12" y="60"/>
                  </a:cubicBezTo>
                  <a:cubicBezTo>
                    <a:pt x="48" y="24"/>
                    <a:pt x="108" y="0"/>
                    <a:pt x="143" y="0"/>
                  </a:cubicBezTo>
                  <a:cubicBezTo>
                    <a:pt x="286" y="48"/>
                    <a:pt x="429" y="95"/>
                    <a:pt x="560" y="155"/>
                  </a:cubicBezTo>
                  <a:cubicBezTo>
                    <a:pt x="608" y="179"/>
                    <a:pt x="667" y="250"/>
                    <a:pt x="655" y="298"/>
                  </a:cubicBezTo>
                  <a:cubicBezTo>
                    <a:pt x="655" y="369"/>
                    <a:pt x="572" y="405"/>
                    <a:pt x="489" y="4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2"/>
            <p:cNvSpPr/>
            <p:nvPr/>
          </p:nvSpPr>
          <p:spPr>
            <a:xfrm>
              <a:off x="8233956" y="1486458"/>
              <a:ext cx="45343" cy="62798"/>
            </a:xfrm>
            <a:custGeom>
              <a:avLst/>
              <a:gdLst/>
              <a:ahLst/>
              <a:cxnLst/>
              <a:rect l="l" t="t" r="r" b="b"/>
              <a:pathLst>
                <a:path w="465" h="644" extrusionOk="0">
                  <a:moveTo>
                    <a:pt x="1" y="1"/>
                  </a:moveTo>
                  <a:cubicBezTo>
                    <a:pt x="167" y="37"/>
                    <a:pt x="263" y="108"/>
                    <a:pt x="322" y="227"/>
                  </a:cubicBezTo>
                  <a:cubicBezTo>
                    <a:pt x="370" y="346"/>
                    <a:pt x="417" y="453"/>
                    <a:pt x="465" y="572"/>
                  </a:cubicBezTo>
                  <a:cubicBezTo>
                    <a:pt x="465" y="584"/>
                    <a:pt x="465" y="596"/>
                    <a:pt x="465" y="620"/>
                  </a:cubicBezTo>
                  <a:cubicBezTo>
                    <a:pt x="393" y="644"/>
                    <a:pt x="322" y="632"/>
                    <a:pt x="251" y="584"/>
                  </a:cubicBezTo>
                  <a:cubicBezTo>
                    <a:pt x="215" y="561"/>
                    <a:pt x="155" y="561"/>
                    <a:pt x="96" y="549"/>
                  </a:cubicBezTo>
                  <a:cubicBezTo>
                    <a:pt x="108" y="477"/>
                    <a:pt x="120" y="382"/>
                    <a:pt x="108" y="299"/>
                  </a:cubicBezTo>
                  <a:cubicBezTo>
                    <a:pt x="96" y="203"/>
                    <a:pt x="48"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2"/>
            <p:cNvSpPr/>
            <p:nvPr/>
          </p:nvSpPr>
          <p:spPr>
            <a:xfrm>
              <a:off x="7968138" y="1994983"/>
              <a:ext cx="31399" cy="59385"/>
            </a:xfrm>
            <a:custGeom>
              <a:avLst/>
              <a:gdLst/>
              <a:ahLst/>
              <a:cxnLst/>
              <a:rect l="l" t="t" r="r" b="b"/>
              <a:pathLst>
                <a:path w="322" h="609" extrusionOk="0">
                  <a:moveTo>
                    <a:pt x="155" y="1"/>
                  </a:moveTo>
                  <a:cubicBezTo>
                    <a:pt x="298" y="120"/>
                    <a:pt x="322" y="429"/>
                    <a:pt x="202" y="560"/>
                  </a:cubicBezTo>
                  <a:cubicBezTo>
                    <a:pt x="155" y="608"/>
                    <a:pt x="131" y="572"/>
                    <a:pt x="95" y="537"/>
                  </a:cubicBezTo>
                  <a:cubicBezTo>
                    <a:pt x="24" y="429"/>
                    <a:pt x="0" y="13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2"/>
            <p:cNvSpPr/>
            <p:nvPr/>
          </p:nvSpPr>
          <p:spPr>
            <a:xfrm>
              <a:off x="8247900" y="1443553"/>
              <a:ext cx="50024" cy="29156"/>
            </a:xfrm>
            <a:custGeom>
              <a:avLst/>
              <a:gdLst/>
              <a:ahLst/>
              <a:cxnLst/>
              <a:rect l="l" t="t" r="r" b="b"/>
              <a:pathLst>
                <a:path w="513" h="299" extrusionOk="0">
                  <a:moveTo>
                    <a:pt x="512" y="36"/>
                  </a:moveTo>
                  <a:cubicBezTo>
                    <a:pt x="417" y="167"/>
                    <a:pt x="286" y="250"/>
                    <a:pt x="155" y="286"/>
                  </a:cubicBezTo>
                  <a:cubicBezTo>
                    <a:pt x="120" y="298"/>
                    <a:pt x="48" y="215"/>
                    <a:pt x="0" y="167"/>
                  </a:cubicBezTo>
                  <a:cubicBezTo>
                    <a:pt x="0" y="167"/>
                    <a:pt x="36" y="96"/>
                    <a:pt x="60" y="84"/>
                  </a:cubicBezTo>
                  <a:cubicBezTo>
                    <a:pt x="203" y="12"/>
                    <a:pt x="346" y="0"/>
                    <a:pt x="512"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2"/>
            <p:cNvSpPr/>
            <p:nvPr/>
          </p:nvSpPr>
          <p:spPr>
            <a:xfrm>
              <a:off x="7443328" y="1672219"/>
              <a:ext cx="44173" cy="21063"/>
            </a:xfrm>
            <a:custGeom>
              <a:avLst/>
              <a:gdLst/>
              <a:ahLst/>
              <a:cxnLst/>
              <a:rect l="l" t="t" r="r" b="b"/>
              <a:pathLst>
                <a:path w="453" h="216" extrusionOk="0">
                  <a:moveTo>
                    <a:pt x="155" y="215"/>
                  </a:moveTo>
                  <a:cubicBezTo>
                    <a:pt x="131" y="215"/>
                    <a:pt x="119" y="215"/>
                    <a:pt x="108" y="215"/>
                  </a:cubicBezTo>
                  <a:cubicBezTo>
                    <a:pt x="72" y="191"/>
                    <a:pt x="36" y="168"/>
                    <a:pt x="0" y="144"/>
                  </a:cubicBezTo>
                  <a:cubicBezTo>
                    <a:pt x="36" y="108"/>
                    <a:pt x="48" y="49"/>
                    <a:pt x="84" y="37"/>
                  </a:cubicBezTo>
                  <a:cubicBezTo>
                    <a:pt x="203" y="1"/>
                    <a:pt x="310" y="60"/>
                    <a:pt x="417" y="108"/>
                  </a:cubicBezTo>
                  <a:cubicBezTo>
                    <a:pt x="429" y="108"/>
                    <a:pt x="453" y="144"/>
                    <a:pt x="441" y="144"/>
                  </a:cubicBezTo>
                  <a:cubicBezTo>
                    <a:pt x="441" y="168"/>
                    <a:pt x="417" y="180"/>
                    <a:pt x="393" y="180"/>
                  </a:cubicBezTo>
                  <a:cubicBezTo>
                    <a:pt x="322" y="191"/>
                    <a:pt x="239" y="203"/>
                    <a:pt x="155" y="215"/>
                  </a:cubicBezTo>
                  <a:cubicBezTo>
                    <a:pt x="155" y="215"/>
                    <a:pt x="155" y="215"/>
                    <a:pt x="155"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2"/>
            <p:cNvSpPr/>
            <p:nvPr/>
          </p:nvSpPr>
          <p:spPr>
            <a:xfrm>
              <a:off x="8040102" y="2003174"/>
              <a:ext cx="44173" cy="17455"/>
            </a:xfrm>
            <a:custGeom>
              <a:avLst/>
              <a:gdLst/>
              <a:ahLst/>
              <a:cxnLst/>
              <a:rect l="l" t="t" r="r" b="b"/>
              <a:pathLst>
                <a:path w="453" h="179" extrusionOk="0">
                  <a:moveTo>
                    <a:pt x="453" y="167"/>
                  </a:moveTo>
                  <a:cubicBezTo>
                    <a:pt x="322" y="167"/>
                    <a:pt x="191" y="179"/>
                    <a:pt x="60" y="179"/>
                  </a:cubicBezTo>
                  <a:cubicBezTo>
                    <a:pt x="36" y="179"/>
                    <a:pt x="0" y="107"/>
                    <a:pt x="12" y="84"/>
                  </a:cubicBezTo>
                  <a:cubicBezTo>
                    <a:pt x="24" y="48"/>
                    <a:pt x="72" y="0"/>
                    <a:pt x="107" y="0"/>
                  </a:cubicBezTo>
                  <a:cubicBezTo>
                    <a:pt x="226" y="0"/>
                    <a:pt x="357" y="36"/>
                    <a:pt x="453" y="119"/>
                  </a:cubicBezTo>
                  <a:cubicBezTo>
                    <a:pt x="453" y="131"/>
                    <a:pt x="453" y="155"/>
                    <a:pt x="453" y="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2"/>
            <p:cNvSpPr/>
            <p:nvPr/>
          </p:nvSpPr>
          <p:spPr>
            <a:xfrm>
              <a:off x="8151559" y="1436532"/>
              <a:ext cx="39590" cy="19893"/>
            </a:xfrm>
            <a:custGeom>
              <a:avLst/>
              <a:gdLst/>
              <a:ahLst/>
              <a:cxnLst/>
              <a:rect l="l" t="t" r="r" b="b"/>
              <a:pathLst>
                <a:path w="406" h="204" extrusionOk="0">
                  <a:moveTo>
                    <a:pt x="405" y="84"/>
                  </a:moveTo>
                  <a:cubicBezTo>
                    <a:pt x="310" y="203"/>
                    <a:pt x="191" y="191"/>
                    <a:pt x="72" y="180"/>
                  </a:cubicBezTo>
                  <a:cubicBezTo>
                    <a:pt x="48" y="180"/>
                    <a:pt x="24" y="144"/>
                    <a:pt x="12" y="108"/>
                  </a:cubicBezTo>
                  <a:cubicBezTo>
                    <a:pt x="0" y="96"/>
                    <a:pt x="24" y="60"/>
                    <a:pt x="36" y="49"/>
                  </a:cubicBezTo>
                  <a:cubicBezTo>
                    <a:pt x="95" y="1"/>
                    <a:pt x="346" y="25"/>
                    <a:pt x="40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2"/>
            <p:cNvSpPr/>
            <p:nvPr/>
          </p:nvSpPr>
          <p:spPr>
            <a:xfrm>
              <a:off x="7466536" y="1729166"/>
              <a:ext cx="19795" cy="24476"/>
            </a:xfrm>
            <a:custGeom>
              <a:avLst/>
              <a:gdLst/>
              <a:ahLst/>
              <a:cxnLst/>
              <a:rect l="l" t="t" r="r" b="b"/>
              <a:pathLst>
                <a:path w="203" h="251" extrusionOk="0">
                  <a:moveTo>
                    <a:pt x="203" y="191"/>
                  </a:moveTo>
                  <a:cubicBezTo>
                    <a:pt x="191" y="203"/>
                    <a:pt x="155" y="238"/>
                    <a:pt x="120" y="250"/>
                  </a:cubicBezTo>
                  <a:cubicBezTo>
                    <a:pt x="36" y="250"/>
                    <a:pt x="1" y="179"/>
                    <a:pt x="1" y="107"/>
                  </a:cubicBezTo>
                  <a:cubicBezTo>
                    <a:pt x="1" y="84"/>
                    <a:pt x="48" y="24"/>
                    <a:pt x="84" y="24"/>
                  </a:cubicBezTo>
                  <a:cubicBezTo>
                    <a:pt x="143" y="0"/>
                    <a:pt x="203" y="72"/>
                    <a:pt x="203" y="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2"/>
            <p:cNvSpPr/>
            <p:nvPr/>
          </p:nvSpPr>
          <p:spPr>
            <a:xfrm>
              <a:off x="8303580" y="1443553"/>
              <a:ext cx="17552" cy="33739"/>
            </a:xfrm>
            <a:custGeom>
              <a:avLst/>
              <a:gdLst/>
              <a:ahLst/>
              <a:cxnLst/>
              <a:rect l="l" t="t" r="r" b="b"/>
              <a:pathLst>
                <a:path w="180" h="346" extrusionOk="0">
                  <a:moveTo>
                    <a:pt x="132" y="0"/>
                  </a:moveTo>
                  <a:cubicBezTo>
                    <a:pt x="180" y="108"/>
                    <a:pt x="180" y="203"/>
                    <a:pt x="144" y="298"/>
                  </a:cubicBezTo>
                  <a:cubicBezTo>
                    <a:pt x="132" y="322"/>
                    <a:pt x="96" y="346"/>
                    <a:pt x="72" y="346"/>
                  </a:cubicBezTo>
                  <a:cubicBezTo>
                    <a:pt x="60" y="334"/>
                    <a:pt x="37" y="310"/>
                    <a:pt x="37" y="286"/>
                  </a:cubicBezTo>
                  <a:cubicBezTo>
                    <a:pt x="1" y="191"/>
                    <a:pt x="49" y="72"/>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2"/>
            <p:cNvSpPr/>
            <p:nvPr/>
          </p:nvSpPr>
          <p:spPr>
            <a:xfrm>
              <a:off x="8571836" y="1363398"/>
              <a:ext cx="17455" cy="19893"/>
            </a:xfrm>
            <a:custGeom>
              <a:avLst/>
              <a:gdLst/>
              <a:ahLst/>
              <a:cxnLst/>
              <a:rect l="l" t="t" r="r" b="b"/>
              <a:pathLst>
                <a:path w="179" h="204" extrusionOk="0">
                  <a:moveTo>
                    <a:pt x="84" y="203"/>
                  </a:moveTo>
                  <a:cubicBezTo>
                    <a:pt x="48" y="144"/>
                    <a:pt x="0" y="108"/>
                    <a:pt x="0" y="84"/>
                  </a:cubicBezTo>
                  <a:cubicBezTo>
                    <a:pt x="12" y="48"/>
                    <a:pt x="60" y="1"/>
                    <a:pt x="96" y="1"/>
                  </a:cubicBezTo>
                  <a:cubicBezTo>
                    <a:pt x="119" y="1"/>
                    <a:pt x="179" y="48"/>
                    <a:pt x="179" y="72"/>
                  </a:cubicBezTo>
                  <a:cubicBezTo>
                    <a:pt x="167" y="108"/>
                    <a:pt x="131" y="144"/>
                    <a:pt x="84" y="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2"/>
            <p:cNvSpPr/>
            <p:nvPr/>
          </p:nvSpPr>
          <p:spPr>
            <a:xfrm>
              <a:off x="7501348" y="1674559"/>
              <a:ext cx="17552" cy="19893"/>
            </a:xfrm>
            <a:custGeom>
              <a:avLst/>
              <a:gdLst/>
              <a:ahLst/>
              <a:cxnLst/>
              <a:rect l="l" t="t" r="r" b="b"/>
              <a:pathLst>
                <a:path w="180" h="204" extrusionOk="0">
                  <a:moveTo>
                    <a:pt x="179" y="84"/>
                  </a:moveTo>
                  <a:cubicBezTo>
                    <a:pt x="132" y="132"/>
                    <a:pt x="96" y="167"/>
                    <a:pt x="60" y="203"/>
                  </a:cubicBezTo>
                  <a:cubicBezTo>
                    <a:pt x="48" y="179"/>
                    <a:pt x="1" y="144"/>
                    <a:pt x="13" y="132"/>
                  </a:cubicBezTo>
                  <a:cubicBezTo>
                    <a:pt x="25" y="84"/>
                    <a:pt x="60" y="48"/>
                    <a:pt x="96" y="1"/>
                  </a:cubicBezTo>
                  <a:cubicBezTo>
                    <a:pt x="120" y="25"/>
                    <a:pt x="144" y="48"/>
                    <a:pt x="179"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2"/>
            <p:cNvSpPr/>
            <p:nvPr/>
          </p:nvSpPr>
          <p:spPr>
            <a:xfrm>
              <a:off x="8267598" y="1286851"/>
              <a:ext cx="21063" cy="15114"/>
            </a:xfrm>
            <a:custGeom>
              <a:avLst/>
              <a:gdLst/>
              <a:ahLst/>
              <a:cxnLst/>
              <a:rect l="l" t="t" r="r" b="b"/>
              <a:pathLst>
                <a:path w="216" h="155" extrusionOk="0">
                  <a:moveTo>
                    <a:pt x="215" y="60"/>
                  </a:moveTo>
                  <a:cubicBezTo>
                    <a:pt x="156" y="107"/>
                    <a:pt x="120" y="155"/>
                    <a:pt x="84" y="143"/>
                  </a:cubicBezTo>
                  <a:cubicBezTo>
                    <a:pt x="60" y="143"/>
                    <a:pt x="37" y="95"/>
                    <a:pt x="1" y="60"/>
                  </a:cubicBezTo>
                  <a:cubicBezTo>
                    <a:pt x="37" y="36"/>
                    <a:pt x="60" y="0"/>
                    <a:pt x="96" y="0"/>
                  </a:cubicBezTo>
                  <a:cubicBezTo>
                    <a:pt x="120" y="0"/>
                    <a:pt x="156" y="36"/>
                    <a:pt x="215"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2"/>
            <p:cNvSpPr/>
            <p:nvPr/>
          </p:nvSpPr>
          <p:spPr>
            <a:xfrm>
              <a:off x="8090028" y="1046484"/>
              <a:ext cx="17455" cy="17552"/>
            </a:xfrm>
            <a:custGeom>
              <a:avLst/>
              <a:gdLst/>
              <a:ahLst/>
              <a:cxnLst/>
              <a:rect l="l" t="t" r="r" b="b"/>
              <a:pathLst>
                <a:path w="179" h="180" extrusionOk="0">
                  <a:moveTo>
                    <a:pt x="179" y="96"/>
                  </a:moveTo>
                  <a:cubicBezTo>
                    <a:pt x="131" y="131"/>
                    <a:pt x="107" y="179"/>
                    <a:pt x="84" y="167"/>
                  </a:cubicBezTo>
                  <a:cubicBezTo>
                    <a:pt x="48" y="167"/>
                    <a:pt x="0" y="120"/>
                    <a:pt x="0" y="108"/>
                  </a:cubicBezTo>
                  <a:cubicBezTo>
                    <a:pt x="12" y="72"/>
                    <a:pt x="48" y="24"/>
                    <a:pt x="72" y="12"/>
                  </a:cubicBezTo>
                  <a:cubicBezTo>
                    <a:pt x="95" y="0"/>
                    <a:pt x="131" y="48"/>
                    <a:pt x="179"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2"/>
            <p:cNvSpPr/>
            <p:nvPr/>
          </p:nvSpPr>
          <p:spPr>
            <a:xfrm>
              <a:off x="7386479" y="1332096"/>
              <a:ext cx="15114" cy="12872"/>
            </a:xfrm>
            <a:custGeom>
              <a:avLst/>
              <a:gdLst/>
              <a:ahLst/>
              <a:cxnLst/>
              <a:rect l="l" t="t" r="r" b="b"/>
              <a:pathLst>
                <a:path w="155" h="132" extrusionOk="0">
                  <a:moveTo>
                    <a:pt x="155" y="84"/>
                  </a:moveTo>
                  <a:cubicBezTo>
                    <a:pt x="131" y="96"/>
                    <a:pt x="95" y="131"/>
                    <a:pt x="71" y="131"/>
                  </a:cubicBezTo>
                  <a:cubicBezTo>
                    <a:pt x="48" y="131"/>
                    <a:pt x="24" y="96"/>
                    <a:pt x="0" y="84"/>
                  </a:cubicBezTo>
                  <a:cubicBezTo>
                    <a:pt x="24" y="60"/>
                    <a:pt x="36" y="24"/>
                    <a:pt x="71" y="12"/>
                  </a:cubicBezTo>
                  <a:cubicBezTo>
                    <a:pt x="95" y="0"/>
                    <a:pt x="131" y="36"/>
                    <a:pt x="155" y="48"/>
                  </a:cubicBezTo>
                  <a:cubicBezTo>
                    <a:pt x="155" y="60"/>
                    <a:pt x="155" y="72"/>
                    <a:pt x="155" y="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2"/>
            <p:cNvSpPr/>
            <p:nvPr/>
          </p:nvSpPr>
          <p:spPr>
            <a:xfrm>
              <a:off x="8548628" y="1181148"/>
              <a:ext cx="16285" cy="12872"/>
            </a:xfrm>
            <a:custGeom>
              <a:avLst/>
              <a:gdLst/>
              <a:ahLst/>
              <a:cxnLst/>
              <a:rect l="l" t="t" r="r" b="b"/>
              <a:pathLst>
                <a:path w="167" h="132" extrusionOk="0">
                  <a:moveTo>
                    <a:pt x="95" y="132"/>
                  </a:moveTo>
                  <a:cubicBezTo>
                    <a:pt x="60" y="108"/>
                    <a:pt x="36" y="84"/>
                    <a:pt x="0" y="60"/>
                  </a:cubicBezTo>
                  <a:cubicBezTo>
                    <a:pt x="36" y="36"/>
                    <a:pt x="60" y="1"/>
                    <a:pt x="95" y="1"/>
                  </a:cubicBezTo>
                  <a:cubicBezTo>
                    <a:pt x="119" y="1"/>
                    <a:pt x="143" y="36"/>
                    <a:pt x="167" y="60"/>
                  </a:cubicBezTo>
                  <a:cubicBezTo>
                    <a:pt x="143" y="84"/>
                    <a:pt x="131" y="108"/>
                    <a:pt x="95" y="1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2"/>
            <p:cNvSpPr/>
            <p:nvPr/>
          </p:nvSpPr>
          <p:spPr>
            <a:xfrm>
              <a:off x="7461855" y="1327416"/>
              <a:ext cx="9459" cy="21063"/>
            </a:xfrm>
            <a:custGeom>
              <a:avLst/>
              <a:gdLst/>
              <a:ahLst/>
              <a:cxnLst/>
              <a:rect l="l" t="t" r="r" b="b"/>
              <a:pathLst>
                <a:path w="97" h="216" extrusionOk="0">
                  <a:moveTo>
                    <a:pt x="49" y="215"/>
                  </a:moveTo>
                  <a:cubicBezTo>
                    <a:pt x="25" y="167"/>
                    <a:pt x="13" y="120"/>
                    <a:pt x="1" y="72"/>
                  </a:cubicBezTo>
                  <a:cubicBezTo>
                    <a:pt x="1" y="48"/>
                    <a:pt x="25" y="25"/>
                    <a:pt x="37" y="1"/>
                  </a:cubicBezTo>
                  <a:cubicBezTo>
                    <a:pt x="60" y="25"/>
                    <a:pt x="84" y="36"/>
                    <a:pt x="84" y="60"/>
                  </a:cubicBezTo>
                  <a:cubicBezTo>
                    <a:pt x="96" y="108"/>
                    <a:pt x="84" y="167"/>
                    <a:pt x="72"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2"/>
            <p:cNvSpPr/>
            <p:nvPr/>
          </p:nvSpPr>
          <p:spPr>
            <a:xfrm>
              <a:off x="8470813" y="1176467"/>
              <a:ext cx="10531" cy="16382"/>
            </a:xfrm>
            <a:custGeom>
              <a:avLst/>
              <a:gdLst/>
              <a:ahLst/>
              <a:cxnLst/>
              <a:rect l="l" t="t" r="r" b="b"/>
              <a:pathLst>
                <a:path w="108" h="168" extrusionOk="0">
                  <a:moveTo>
                    <a:pt x="96" y="168"/>
                  </a:moveTo>
                  <a:cubicBezTo>
                    <a:pt x="0" y="108"/>
                    <a:pt x="12" y="49"/>
                    <a:pt x="48" y="1"/>
                  </a:cubicBezTo>
                  <a:cubicBezTo>
                    <a:pt x="60" y="1"/>
                    <a:pt x="96" y="1"/>
                    <a:pt x="108" y="1"/>
                  </a:cubicBezTo>
                  <a:cubicBezTo>
                    <a:pt x="108" y="49"/>
                    <a:pt x="108" y="96"/>
                    <a:pt x="96" y="1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2"/>
            <p:cNvSpPr/>
            <p:nvPr/>
          </p:nvSpPr>
          <p:spPr>
            <a:xfrm>
              <a:off x="7963458" y="2122724"/>
              <a:ext cx="14042" cy="14042"/>
            </a:xfrm>
            <a:custGeom>
              <a:avLst/>
              <a:gdLst/>
              <a:ahLst/>
              <a:cxnLst/>
              <a:rect l="l" t="t" r="r" b="b"/>
              <a:pathLst>
                <a:path w="144" h="144" extrusionOk="0">
                  <a:moveTo>
                    <a:pt x="143" y="60"/>
                  </a:moveTo>
                  <a:cubicBezTo>
                    <a:pt x="96" y="96"/>
                    <a:pt x="72" y="120"/>
                    <a:pt x="48" y="143"/>
                  </a:cubicBezTo>
                  <a:cubicBezTo>
                    <a:pt x="24" y="132"/>
                    <a:pt x="0" y="108"/>
                    <a:pt x="0" y="96"/>
                  </a:cubicBezTo>
                  <a:cubicBezTo>
                    <a:pt x="12" y="60"/>
                    <a:pt x="36" y="24"/>
                    <a:pt x="60" y="12"/>
                  </a:cubicBezTo>
                  <a:cubicBezTo>
                    <a:pt x="72" y="1"/>
                    <a:pt x="108" y="36"/>
                    <a:pt x="143" y="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2"/>
            <p:cNvSpPr/>
            <p:nvPr/>
          </p:nvSpPr>
          <p:spPr>
            <a:xfrm>
              <a:off x="7476970" y="1354134"/>
              <a:ext cx="7118" cy="14042"/>
            </a:xfrm>
            <a:custGeom>
              <a:avLst/>
              <a:gdLst/>
              <a:ahLst/>
              <a:cxnLst/>
              <a:rect l="l" t="t" r="r" b="b"/>
              <a:pathLst>
                <a:path w="73" h="144" extrusionOk="0">
                  <a:moveTo>
                    <a:pt x="13" y="143"/>
                  </a:moveTo>
                  <a:cubicBezTo>
                    <a:pt x="13" y="108"/>
                    <a:pt x="1" y="60"/>
                    <a:pt x="1" y="24"/>
                  </a:cubicBezTo>
                  <a:cubicBezTo>
                    <a:pt x="1" y="13"/>
                    <a:pt x="25" y="1"/>
                    <a:pt x="48" y="1"/>
                  </a:cubicBezTo>
                  <a:cubicBezTo>
                    <a:pt x="60" y="48"/>
                    <a:pt x="60" y="84"/>
                    <a:pt x="72" y="132"/>
                  </a:cubicBezTo>
                  <a:cubicBezTo>
                    <a:pt x="60" y="132"/>
                    <a:pt x="36" y="143"/>
                    <a:pt x="13"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2"/>
            <p:cNvSpPr/>
            <p:nvPr/>
          </p:nvSpPr>
          <p:spPr>
            <a:xfrm>
              <a:off x="7942590" y="952482"/>
              <a:ext cx="10531" cy="10531"/>
            </a:xfrm>
            <a:custGeom>
              <a:avLst/>
              <a:gdLst/>
              <a:ahLst/>
              <a:cxnLst/>
              <a:rect l="l" t="t" r="r" b="b"/>
              <a:pathLst>
                <a:path w="108" h="108" extrusionOk="0">
                  <a:moveTo>
                    <a:pt x="36" y="0"/>
                  </a:moveTo>
                  <a:cubicBezTo>
                    <a:pt x="60" y="24"/>
                    <a:pt x="83" y="36"/>
                    <a:pt x="107" y="60"/>
                  </a:cubicBezTo>
                  <a:lnTo>
                    <a:pt x="107" y="95"/>
                  </a:lnTo>
                  <a:cubicBezTo>
                    <a:pt x="72" y="95"/>
                    <a:pt x="36" y="95"/>
                    <a:pt x="0" y="107"/>
                  </a:cubicBezTo>
                  <a:lnTo>
                    <a:pt x="0" y="0"/>
                  </a:lnTo>
                  <a:cubicBezTo>
                    <a:pt x="12" y="0"/>
                    <a:pt x="24"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0" name="Google Shape;2550;p52"/>
          <p:cNvSpPr/>
          <p:nvPr/>
        </p:nvSpPr>
        <p:spPr>
          <a:xfrm>
            <a:off x="-875672" y="652080"/>
            <a:ext cx="2065984" cy="2144889"/>
          </a:xfrm>
          <a:custGeom>
            <a:avLst/>
            <a:gdLst/>
            <a:ahLst/>
            <a:cxnLst/>
            <a:rect l="l" t="t" r="r" b="b"/>
            <a:pathLst>
              <a:path w="18695" h="19409" extrusionOk="0">
                <a:moveTo>
                  <a:pt x="3537" y="1"/>
                </a:moveTo>
                <a:cubicBezTo>
                  <a:pt x="3501" y="1"/>
                  <a:pt x="3465" y="2"/>
                  <a:pt x="3431" y="4"/>
                </a:cubicBezTo>
                <a:cubicBezTo>
                  <a:pt x="2729" y="38"/>
                  <a:pt x="2056" y="390"/>
                  <a:pt x="1376" y="390"/>
                </a:cubicBezTo>
                <a:cubicBezTo>
                  <a:pt x="1249" y="390"/>
                  <a:pt x="1122" y="377"/>
                  <a:pt x="995" y="349"/>
                </a:cubicBezTo>
                <a:cubicBezTo>
                  <a:pt x="842" y="310"/>
                  <a:pt x="681" y="256"/>
                  <a:pt x="533" y="256"/>
                </a:cubicBezTo>
                <a:cubicBezTo>
                  <a:pt x="444" y="256"/>
                  <a:pt x="360" y="275"/>
                  <a:pt x="285" y="328"/>
                </a:cubicBezTo>
                <a:cubicBezTo>
                  <a:pt x="0" y="531"/>
                  <a:pt x="183" y="998"/>
                  <a:pt x="427" y="1262"/>
                </a:cubicBezTo>
                <a:cubicBezTo>
                  <a:pt x="670" y="1526"/>
                  <a:pt x="934" y="1891"/>
                  <a:pt x="731" y="2196"/>
                </a:cubicBezTo>
                <a:cubicBezTo>
                  <a:pt x="1300" y="1952"/>
                  <a:pt x="1929" y="1830"/>
                  <a:pt x="2538" y="1810"/>
                </a:cubicBezTo>
                <a:cubicBezTo>
                  <a:pt x="2579" y="1806"/>
                  <a:pt x="2621" y="1803"/>
                  <a:pt x="2663" y="1803"/>
                </a:cubicBezTo>
                <a:cubicBezTo>
                  <a:pt x="2809" y="1803"/>
                  <a:pt x="2955" y="1833"/>
                  <a:pt x="3065" y="1912"/>
                </a:cubicBezTo>
                <a:cubicBezTo>
                  <a:pt x="3370" y="2115"/>
                  <a:pt x="3329" y="2561"/>
                  <a:pt x="3431" y="2926"/>
                </a:cubicBezTo>
                <a:cubicBezTo>
                  <a:pt x="3593" y="3414"/>
                  <a:pt x="4040" y="3718"/>
                  <a:pt x="4446" y="4023"/>
                </a:cubicBezTo>
                <a:cubicBezTo>
                  <a:pt x="5664" y="4936"/>
                  <a:pt x="7896" y="7148"/>
                  <a:pt x="8262" y="7636"/>
                </a:cubicBezTo>
                <a:cubicBezTo>
                  <a:pt x="8728" y="8265"/>
                  <a:pt x="9398" y="8752"/>
                  <a:pt x="10149" y="8975"/>
                </a:cubicBezTo>
                <a:cubicBezTo>
                  <a:pt x="10758" y="9158"/>
                  <a:pt x="11469" y="9239"/>
                  <a:pt x="11814" y="9767"/>
                </a:cubicBezTo>
                <a:cubicBezTo>
                  <a:pt x="12057" y="10193"/>
                  <a:pt x="11956" y="10721"/>
                  <a:pt x="12017" y="11208"/>
                </a:cubicBezTo>
                <a:cubicBezTo>
                  <a:pt x="12078" y="11959"/>
                  <a:pt x="12504" y="12608"/>
                  <a:pt x="12768" y="13319"/>
                </a:cubicBezTo>
                <a:cubicBezTo>
                  <a:pt x="13153" y="14273"/>
                  <a:pt x="13255" y="15349"/>
                  <a:pt x="13052" y="16363"/>
                </a:cubicBezTo>
                <a:cubicBezTo>
                  <a:pt x="12950" y="16932"/>
                  <a:pt x="12747" y="17500"/>
                  <a:pt x="12768" y="18089"/>
                </a:cubicBezTo>
                <a:cubicBezTo>
                  <a:pt x="12808" y="18677"/>
                  <a:pt x="13153" y="19286"/>
                  <a:pt x="13722" y="19408"/>
                </a:cubicBezTo>
                <a:cubicBezTo>
                  <a:pt x="13783" y="18109"/>
                  <a:pt x="14635" y="16972"/>
                  <a:pt x="15589" y="16079"/>
                </a:cubicBezTo>
                <a:cubicBezTo>
                  <a:pt x="16543" y="15186"/>
                  <a:pt x="17619" y="14395"/>
                  <a:pt x="18329" y="13299"/>
                </a:cubicBezTo>
                <a:cubicBezTo>
                  <a:pt x="18532" y="13014"/>
                  <a:pt x="18695" y="12649"/>
                  <a:pt x="18593" y="12324"/>
                </a:cubicBezTo>
                <a:cubicBezTo>
                  <a:pt x="18410" y="11736"/>
                  <a:pt x="17639" y="11675"/>
                  <a:pt x="17091" y="11411"/>
                </a:cubicBezTo>
                <a:cubicBezTo>
                  <a:pt x="16949" y="11350"/>
                  <a:pt x="16807" y="11248"/>
                  <a:pt x="16685" y="11147"/>
                </a:cubicBezTo>
                <a:cubicBezTo>
                  <a:pt x="16137" y="10700"/>
                  <a:pt x="15731" y="9970"/>
                  <a:pt x="15061" y="9686"/>
                </a:cubicBezTo>
                <a:cubicBezTo>
                  <a:pt x="14750" y="9558"/>
                  <a:pt x="14419" y="9533"/>
                  <a:pt x="14080" y="9533"/>
                </a:cubicBezTo>
                <a:cubicBezTo>
                  <a:pt x="13862" y="9533"/>
                  <a:pt x="13641" y="9543"/>
                  <a:pt x="13420" y="9543"/>
                </a:cubicBezTo>
                <a:cubicBezTo>
                  <a:pt x="13222" y="9543"/>
                  <a:pt x="13024" y="9535"/>
                  <a:pt x="12829" y="9503"/>
                </a:cubicBezTo>
                <a:cubicBezTo>
                  <a:pt x="11976" y="9361"/>
                  <a:pt x="11266" y="8752"/>
                  <a:pt x="10596" y="8184"/>
                </a:cubicBezTo>
                <a:cubicBezTo>
                  <a:pt x="10352" y="7960"/>
                  <a:pt x="10088" y="7737"/>
                  <a:pt x="9967" y="7412"/>
                </a:cubicBezTo>
                <a:cubicBezTo>
                  <a:pt x="9845" y="7108"/>
                  <a:pt x="9906" y="6702"/>
                  <a:pt x="10190" y="6519"/>
                </a:cubicBezTo>
                <a:cubicBezTo>
                  <a:pt x="10286" y="6463"/>
                  <a:pt x="10387" y="6440"/>
                  <a:pt x="10490" y="6440"/>
                </a:cubicBezTo>
                <a:cubicBezTo>
                  <a:pt x="10927" y="6440"/>
                  <a:pt x="11418" y="6846"/>
                  <a:pt x="11862" y="6846"/>
                </a:cubicBezTo>
                <a:cubicBezTo>
                  <a:pt x="11956" y="6846"/>
                  <a:pt x="12049" y="6828"/>
                  <a:pt x="12138" y="6783"/>
                </a:cubicBezTo>
                <a:cubicBezTo>
                  <a:pt x="12443" y="6641"/>
                  <a:pt x="12544" y="6276"/>
                  <a:pt x="12687" y="5971"/>
                </a:cubicBezTo>
                <a:cubicBezTo>
                  <a:pt x="12930" y="5443"/>
                  <a:pt x="13417" y="5037"/>
                  <a:pt x="13986" y="4855"/>
                </a:cubicBezTo>
                <a:cubicBezTo>
                  <a:pt x="14209" y="4794"/>
                  <a:pt x="14452" y="4753"/>
                  <a:pt x="14635" y="4631"/>
                </a:cubicBezTo>
                <a:cubicBezTo>
                  <a:pt x="14818" y="4489"/>
                  <a:pt x="14940" y="4205"/>
                  <a:pt x="14777" y="4023"/>
                </a:cubicBezTo>
                <a:cubicBezTo>
                  <a:pt x="14696" y="3921"/>
                  <a:pt x="14513" y="3921"/>
                  <a:pt x="14432" y="3820"/>
                </a:cubicBezTo>
                <a:cubicBezTo>
                  <a:pt x="14148" y="3353"/>
                  <a:pt x="15000" y="3475"/>
                  <a:pt x="15082" y="3170"/>
                </a:cubicBezTo>
                <a:cubicBezTo>
                  <a:pt x="15163" y="2845"/>
                  <a:pt x="15000" y="2521"/>
                  <a:pt x="14757" y="2318"/>
                </a:cubicBezTo>
                <a:cubicBezTo>
                  <a:pt x="14513" y="2115"/>
                  <a:pt x="14209" y="1993"/>
                  <a:pt x="13904" y="1891"/>
                </a:cubicBezTo>
                <a:cubicBezTo>
                  <a:pt x="13685" y="1822"/>
                  <a:pt x="13446" y="1759"/>
                  <a:pt x="13220" y="1759"/>
                </a:cubicBezTo>
                <a:cubicBezTo>
                  <a:pt x="13050" y="1759"/>
                  <a:pt x="12887" y="1795"/>
                  <a:pt x="12747" y="1891"/>
                </a:cubicBezTo>
                <a:cubicBezTo>
                  <a:pt x="12463" y="2094"/>
                  <a:pt x="12382" y="2460"/>
                  <a:pt x="12118" y="2683"/>
                </a:cubicBezTo>
                <a:cubicBezTo>
                  <a:pt x="11973" y="2804"/>
                  <a:pt x="11778" y="2860"/>
                  <a:pt x="11580" y="2860"/>
                </a:cubicBezTo>
                <a:cubicBezTo>
                  <a:pt x="11444" y="2860"/>
                  <a:pt x="11308" y="2834"/>
                  <a:pt x="11184" y="2784"/>
                </a:cubicBezTo>
                <a:cubicBezTo>
                  <a:pt x="10880" y="2683"/>
                  <a:pt x="10454" y="2480"/>
                  <a:pt x="10393" y="2257"/>
                </a:cubicBezTo>
                <a:cubicBezTo>
                  <a:pt x="10352" y="2054"/>
                  <a:pt x="10616" y="1709"/>
                  <a:pt x="10880" y="1668"/>
                </a:cubicBezTo>
                <a:cubicBezTo>
                  <a:pt x="11428" y="1567"/>
                  <a:pt x="11712" y="816"/>
                  <a:pt x="12281" y="755"/>
                </a:cubicBezTo>
                <a:cubicBezTo>
                  <a:pt x="12299" y="753"/>
                  <a:pt x="12317" y="753"/>
                  <a:pt x="12335" y="753"/>
                </a:cubicBezTo>
                <a:cubicBezTo>
                  <a:pt x="12598" y="753"/>
                  <a:pt x="12843" y="887"/>
                  <a:pt x="13052" y="1039"/>
                </a:cubicBezTo>
                <a:cubicBezTo>
                  <a:pt x="13295" y="1201"/>
                  <a:pt x="13539" y="1364"/>
                  <a:pt x="13823" y="1364"/>
                </a:cubicBezTo>
                <a:cubicBezTo>
                  <a:pt x="14087" y="1364"/>
                  <a:pt x="14392" y="1100"/>
                  <a:pt x="14290" y="816"/>
                </a:cubicBezTo>
                <a:cubicBezTo>
                  <a:pt x="14229" y="613"/>
                  <a:pt x="13986" y="531"/>
                  <a:pt x="13762" y="470"/>
                </a:cubicBezTo>
                <a:cubicBezTo>
                  <a:pt x="13174" y="339"/>
                  <a:pt x="12570" y="273"/>
                  <a:pt x="11966" y="273"/>
                </a:cubicBezTo>
                <a:cubicBezTo>
                  <a:pt x="11362" y="273"/>
                  <a:pt x="10758" y="339"/>
                  <a:pt x="10170" y="470"/>
                </a:cubicBezTo>
                <a:cubicBezTo>
                  <a:pt x="9926" y="531"/>
                  <a:pt x="9682" y="633"/>
                  <a:pt x="9439" y="694"/>
                </a:cubicBezTo>
                <a:cubicBezTo>
                  <a:pt x="9396" y="703"/>
                  <a:pt x="9358" y="707"/>
                  <a:pt x="9323" y="707"/>
                </a:cubicBezTo>
                <a:cubicBezTo>
                  <a:pt x="9041" y="707"/>
                  <a:pt x="8981" y="443"/>
                  <a:pt x="8728" y="389"/>
                </a:cubicBezTo>
                <a:cubicBezTo>
                  <a:pt x="8708" y="385"/>
                  <a:pt x="8687" y="383"/>
                  <a:pt x="8665" y="383"/>
                </a:cubicBezTo>
                <a:cubicBezTo>
                  <a:pt x="8286" y="383"/>
                  <a:pt x="7709" y="971"/>
                  <a:pt x="7304" y="971"/>
                </a:cubicBezTo>
                <a:cubicBezTo>
                  <a:pt x="7270" y="971"/>
                  <a:pt x="7237" y="967"/>
                  <a:pt x="7206" y="958"/>
                </a:cubicBezTo>
                <a:cubicBezTo>
                  <a:pt x="6618" y="801"/>
                  <a:pt x="4573"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2"/>
          <p:cNvSpPr txBox="1">
            <a:spLocks noGrp="1"/>
          </p:cNvSpPr>
          <p:nvPr>
            <p:ph type="title"/>
          </p:nvPr>
        </p:nvSpPr>
        <p:spPr>
          <a:xfrm>
            <a:off x="362100" y="492175"/>
            <a:ext cx="9990000" cy="7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2552" name="Google Shape;2552;p52"/>
          <p:cNvGrpSpPr/>
          <p:nvPr/>
        </p:nvGrpSpPr>
        <p:grpSpPr>
          <a:xfrm>
            <a:off x="1535022" y="2103449"/>
            <a:ext cx="716890" cy="640118"/>
            <a:chOff x="1180000" y="533625"/>
            <a:chExt cx="5240425" cy="4628475"/>
          </a:xfrm>
        </p:grpSpPr>
        <p:sp>
          <p:nvSpPr>
            <p:cNvPr id="2553" name="Google Shape;2553;p52"/>
            <p:cNvSpPr/>
            <p:nvPr/>
          </p:nvSpPr>
          <p:spPr>
            <a:xfrm>
              <a:off x="1186525" y="533625"/>
              <a:ext cx="5223300" cy="4225625"/>
            </a:xfrm>
            <a:custGeom>
              <a:avLst/>
              <a:gdLst/>
              <a:ahLst/>
              <a:cxnLst/>
              <a:rect l="l" t="t" r="r" b="b"/>
              <a:pathLst>
                <a:path w="208932" h="169025" extrusionOk="0">
                  <a:moveTo>
                    <a:pt x="54150" y="13493"/>
                  </a:moveTo>
                  <a:lnTo>
                    <a:pt x="54150" y="13493"/>
                  </a:lnTo>
                  <a:cubicBezTo>
                    <a:pt x="53432" y="13884"/>
                    <a:pt x="52682" y="14243"/>
                    <a:pt x="51964" y="14667"/>
                  </a:cubicBezTo>
                  <a:cubicBezTo>
                    <a:pt x="40123" y="21191"/>
                    <a:pt x="30044" y="31108"/>
                    <a:pt x="23291" y="42720"/>
                  </a:cubicBezTo>
                  <a:lnTo>
                    <a:pt x="8384" y="39034"/>
                  </a:lnTo>
                  <a:cubicBezTo>
                    <a:pt x="18725" y="26150"/>
                    <a:pt x="35883" y="16983"/>
                    <a:pt x="54150" y="13493"/>
                  </a:cubicBezTo>
                  <a:close/>
                  <a:moveTo>
                    <a:pt x="76299" y="13167"/>
                  </a:moveTo>
                  <a:cubicBezTo>
                    <a:pt x="74276" y="15026"/>
                    <a:pt x="72156" y="17375"/>
                    <a:pt x="70036" y="20180"/>
                  </a:cubicBezTo>
                  <a:cubicBezTo>
                    <a:pt x="64132" y="27944"/>
                    <a:pt x="58521" y="38578"/>
                    <a:pt x="54085" y="50288"/>
                  </a:cubicBezTo>
                  <a:lnTo>
                    <a:pt x="29489" y="44254"/>
                  </a:lnTo>
                  <a:cubicBezTo>
                    <a:pt x="40352" y="26704"/>
                    <a:pt x="59141" y="14569"/>
                    <a:pt x="76299" y="13167"/>
                  </a:cubicBezTo>
                  <a:close/>
                  <a:moveTo>
                    <a:pt x="87178" y="13930"/>
                  </a:moveTo>
                  <a:cubicBezTo>
                    <a:pt x="87436" y="13930"/>
                    <a:pt x="87681" y="13958"/>
                    <a:pt x="87911" y="14015"/>
                  </a:cubicBezTo>
                  <a:cubicBezTo>
                    <a:pt x="93196" y="15320"/>
                    <a:pt x="98187" y="33456"/>
                    <a:pt x="95023" y="60400"/>
                  </a:cubicBezTo>
                  <a:lnTo>
                    <a:pt x="60087" y="51789"/>
                  </a:lnTo>
                  <a:cubicBezTo>
                    <a:pt x="69352" y="27548"/>
                    <a:pt x="81512" y="13930"/>
                    <a:pt x="87178" y="13930"/>
                  </a:cubicBezTo>
                  <a:close/>
                  <a:moveTo>
                    <a:pt x="118020" y="29248"/>
                  </a:moveTo>
                  <a:lnTo>
                    <a:pt x="118020" y="29248"/>
                  </a:lnTo>
                  <a:cubicBezTo>
                    <a:pt x="132568" y="40828"/>
                    <a:pt x="143496" y="56910"/>
                    <a:pt x="146692" y="73122"/>
                  </a:cubicBezTo>
                  <a:lnTo>
                    <a:pt x="131785" y="69436"/>
                  </a:lnTo>
                  <a:cubicBezTo>
                    <a:pt x="131198" y="56029"/>
                    <a:pt x="126860" y="42590"/>
                    <a:pt x="119422" y="31303"/>
                  </a:cubicBezTo>
                  <a:cubicBezTo>
                    <a:pt x="118966" y="30586"/>
                    <a:pt x="118509" y="29901"/>
                    <a:pt x="118020" y="29248"/>
                  </a:cubicBezTo>
                  <a:close/>
                  <a:moveTo>
                    <a:pt x="90613" y="0"/>
                  </a:moveTo>
                  <a:cubicBezTo>
                    <a:pt x="89240" y="0"/>
                    <a:pt x="87984" y="920"/>
                    <a:pt x="87650" y="2337"/>
                  </a:cubicBezTo>
                  <a:lnTo>
                    <a:pt x="86378" y="7426"/>
                  </a:lnTo>
                  <a:cubicBezTo>
                    <a:pt x="81169" y="6363"/>
                    <a:pt x="75747" y="5837"/>
                    <a:pt x="70229" y="5837"/>
                  </a:cubicBezTo>
                  <a:cubicBezTo>
                    <a:pt x="59990" y="5837"/>
                    <a:pt x="49417" y="7649"/>
                    <a:pt x="39243" y="11210"/>
                  </a:cubicBezTo>
                  <a:cubicBezTo>
                    <a:pt x="22541" y="17081"/>
                    <a:pt x="8841" y="27030"/>
                    <a:pt x="686" y="39197"/>
                  </a:cubicBezTo>
                  <a:cubicBezTo>
                    <a:pt x="131" y="40046"/>
                    <a:pt x="1" y="41089"/>
                    <a:pt x="360" y="42003"/>
                  </a:cubicBezTo>
                  <a:cubicBezTo>
                    <a:pt x="719" y="42949"/>
                    <a:pt x="1534" y="43634"/>
                    <a:pt x="2480" y="43895"/>
                  </a:cubicBezTo>
                  <a:lnTo>
                    <a:pt x="73102" y="61281"/>
                  </a:lnTo>
                  <a:lnTo>
                    <a:pt x="57477" y="124727"/>
                  </a:lnTo>
                  <a:cubicBezTo>
                    <a:pt x="50235" y="125086"/>
                    <a:pt x="42994" y="125999"/>
                    <a:pt x="35883" y="127499"/>
                  </a:cubicBezTo>
                  <a:cubicBezTo>
                    <a:pt x="34219" y="127858"/>
                    <a:pt x="33143" y="129489"/>
                    <a:pt x="33502" y="131120"/>
                  </a:cubicBezTo>
                  <a:cubicBezTo>
                    <a:pt x="33816" y="132579"/>
                    <a:pt x="35109" y="133561"/>
                    <a:pt x="36522" y="133561"/>
                  </a:cubicBezTo>
                  <a:cubicBezTo>
                    <a:pt x="36720" y="133561"/>
                    <a:pt x="36921" y="133542"/>
                    <a:pt x="37122" y="133501"/>
                  </a:cubicBezTo>
                  <a:cubicBezTo>
                    <a:pt x="43353" y="132164"/>
                    <a:pt x="49648" y="131316"/>
                    <a:pt x="55944" y="130925"/>
                  </a:cubicBezTo>
                  <a:lnTo>
                    <a:pt x="55944" y="130925"/>
                  </a:lnTo>
                  <a:lnTo>
                    <a:pt x="52878" y="143320"/>
                  </a:lnTo>
                  <a:cubicBezTo>
                    <a:pt x="49844" y="143809"/>
                    <a:pt x="47202" y="145538"/>
                    <a:pt x="45506" y="147952"/>
                  </a:cubicBezTo>
                  <a:cubicBezTo>
                    <a:pt x="44723" y="147789"/>
                    <a:pt x="43940" y="147691"/>
                    <a:pt x="43190" y="147691"/>
                  </a:cubicBezTo>
                  <a:cubicBezTo>
                    <a:pt x="36959" y="147691"/>
                    <a:pt x="31871" y="152780"/>
                    <a:pt x="31871" y="159010"/>
                  </a:cubicBezTo>
                  <a:cubicBezTo>
                    <a:pt x="31871" y="160674"/>
                    <a:pt x="33241" y="162044"/>
                    <a:pt x="34937" y="162044"/>
                  </a:cubicBezTo>
                  <a:cubicBezTo>
                    <a:pt x="36633" y="162044"/>
                    <a:pt x="38003" y="160674"/>
                    <a:pt x="38003" y="159010"/>
                  </a:cubicBezTo>
                  <a:cubicBezTo>
                    <a:pt x="38003" y="156140"/>
                    <a:pt x="40319" y="153824"/>
                    <a:pt x="43190" y="153824"/>
                  </a:cubicBezTo>
                  <a:lnTo>
                    <a:pt x="43418" y="153824"/>
                  </a:lnTo>
                  <a:cubicBezTo>
                    <a:pt x="43418" y="154052"/>
                    <a:pt x="43418" y="154248"/>
                    <a:pt x="43418" y="154476"/>
                  </a:cubicBezTo>
                  <a:cubicBezTo>
                    <a:pt x="43418" y="156172"/>
                    <a:pt x="44788" y="157542"/>
                    <a:pt x="46484" y="157542"/>
                  </a:cubicBezTo>
                  <a:cubicBezTo>
                    <a:pt x="48148" y="157542"/>
                    <a:pt x="49518" y="156172"/>
                    <a:pt x="49518" y="154476"/>
                  </a:cubicBezTo>
                  <a:cubicBezTo>
                    <a:pt x="49518" y="151606"/>
                    <a:pt x="51866" y="149290"/>
                    <a:pt x="54704" y="149290"/>
                  </a:cubicBezTo>
                  <a:cubicBezTo>
                    <a:pt x="57575" y="149290"/>
                    <a:pt x="59891" y="151606"/>
                    <a:pt x="59891" y="154476"/>
                  </a:cubicBezTo>
                  <a:cubicBezTo>
                    <a:pt x="59891" y="156172"/>
                    <a:pt x="61261" y="157542"/>
                    <a:pt x="62957" y="157542"/>
                  </a:cubicBezTo>
                  <a:cubicBezTo>
                    <a:pt x="64621" y="157542"/>
                    <a:pt x="65991" y="156172"/>
                    <a:pt x="65991" y="154476"/>
                  </a:cubicBezTo>
                  <a:cubicBezTo>
                    <a:pt x="65991" y="154248"/>
                    <a:pt x="65991" y="154052"/>
                    <a:pt x="65991" y="153824"/>
                  </a:cubicBezTo>
                  <a:lnTo>
                    <a:pt x="66252" y="153824"/>
                  </a:lnTo>
                  <a:cubicBezTo>
                    <a:pt x="69090" y="153824"/>
                    <a:pt x="71406" y="156140"/>
                    <a:pt x="71406" y="159010"/>
                  </a:cubicBezTo>
                  <a:cubicBezTo>
                    <a:pt x="71406" y="160674"/>
                    <a:pt x="72776" y="162044"/>
                    <a:pt x="74472" y="162044"/>
                  </a:cubicBezTo>
                  <a:cubicBezTo>
                    <a:pt x="76168" y="162044"/>
                    <a:pt x="77538" y="160674"/>
                    <a:pt x="77538" y="159010"/>
                  </a:cubicBezTo>
                  <a:cubicBezTo>
                    <a:pt x="77538" y="152780"/>
                    <a:pt x="72482" y="147691"/>
                    <a:pt x="66252" y="147691"/>
                  </a:cubicBezTo>
                  <a:cubicBezTo>
                    <a:pt x="65469" y="147691"/>
                    <a:pt x="64686" y="147789"/>
                    <a:pt x="63936" y="147952"/>
                  </a:cubicBezTo>
                  <a:cubicBezTo>
                    <a:pt x="62696" y="146223"/>
                    <a:pt x="61000" y="144853"/>
                    <a:pt x="59010" y="144038"/>
                  </a:cubicBezTo>
                  <a:lnTo>
                    <a:pt x="62305" y="130664"/>
                  </a:lnTo>
                  <a:cubicBezTo>
                    <a:pt x="62994" y="130653"/>
                    <a:pt x="63682" y="130648"/>
                    <a:pt x="64371" y="130648"/>
                  </a:cubicBezTo>
                  <a:cubicBezTo>
                    <a:pt x="84881" y="130648"/>
                    <a:pt x="105298" y="135344"/>
                    <a:pt x="123761" y="144560"/>
                  </a:cubicBezTo>
                  <a:lnTo>
                    <a:pt x="172201" y="168698"/>
                  </a:lnTo>
                  <a:cubicBezTo>
                    <a:pt x="172658" y="168927"/>
                    <a:pt x="173115" y="169025"/>
                    <a:pt x="173571" y="169025"/>
                  </a:cubicBezTo>
                  <a:cubicBezTo>
                    <a:pt x="174713" y="169025"/>
                    <a:pt x="175789" y="168405"/>
                    <a:pt x="176311" y="167328"/>
                  </a:cubicBezTo>
                  <a:cubicBezTo>
                    <a:pt x="177062" y="165828"/>
                    <a:pt x="176442" y="164001"/>
                    <a:pt x="174941" y="163218"/>
                  </a:cubicBezTo>
                  <a:lnTo>
                    <a:pt x="143952" y="147789"/>
                  </a:lnTo>
                  <a:cubicBezTo>
                    <a:pt x="145029" y="147202"/>
                    <a:pt x="146138" y="146810"/>
                    <a:pt x="147965" y="146810"/>
                  </a:cubicBezTo>
                  <a:cubicBezTo>
                    <a:pt x="150639" y="146810"/>
                    <a:pt x="151846" y="147626"/>
                    <a:pt x="153477" y="148768"/>
                  </a:cubicBezTo>
                  <a:cubicBezTo>
                    <a:pt x="155435" y="150105"/>
                    <a:pt x="157881" y="151769"/>
                    <a:pt x="162448" y="151769"/>
                  </a:cubicBezTo>
                  <a:cubicBezTo>
                    <a:pt x="167015" y="151769"/>
                    <a:pt x="169428" y="150105"/>
                    <a:pt x="171418" y="148768"/>
                  </a:cubicBezTo>
                  <a:cubicBezTo>
                    <a:pt x="173049" y="147626"/>
                    <a:pt x="174256" y="146810"/>
                    <a:pt x="176931" y="146810"/>
                  </a:cubicBezTo>
                  <a:cubicBezTo>
                    <a:pt x="179606" y="146810"/>
                    <a:pt x="180780" y="147626"/>
                    <a:pt x="182444" y="148768"/>
                  </a:cubicBezTo>
                  <a:cubicBezTo>
                    <a:pt x="184401" y="150105"/>
                    <a:pt x="186815" y="151769"/>
                    <a:pt x="191382" y="151769"/>
                  </a:cubicBezTo>
                  <a:cubicBezTo>
                    <a:pt x="195948" y="151769"/>
                    <a:pt x="198395" y="150105"/>
                    <a:pt x="200352" y="148768"/>
                  </a:cubicBezTo>
                  <a:cubicBezTo>
                    <a:pt x="202016" y="147626"/>
                    <a:pt x="203190" y="146810"/>
                    <a:pt x="205865" y="146810"/>
                  </a:cubicBezTo>
                  <a:cubicBezTo>
                    <a:pt x="207561" y="146810"/>
                    <a:pt x="208931" y="145440"/>
                    <a:pt x="208931" y="143777"/>
                  </a:cubicBezTo>
                  <a:cubicBezTo>
                    <a:pt x="208931" y="142081"/>
                    <a:pt x="207561" y="140710"/>
                    <a:pt x="205865" y="140710"/>
                  </a:cubicBezTo>
                  <a:cubicBezTo>
                    <a:pt x="201298" y="140710"/>
                    <a:pt x="198884" y="142374"/>
                    <a:pt x="196894" y="143712"/>
                  </a:cubicBezTo>
                  <a:cubicBezTo>
                    <a:pt x="195263" y="144821"/>
                    <a:pt x="194056" y="145636"/>
                    <a:pt x="191382" y="145636"/>
                  </a:cubicBezTo>
                  <a:cubicBezTo>
                    <a:pt x="188707" y="145636"/>
                    <a:pt x="187533" y="144821"/>
                    <a:pt x="185869" y="143712"/>
                  </a:cubicBezTo>
                  <a:cubicBezTo>
                    <a:pt x="183912" y="142374"/>
                    <a:pt x="181465" y="140710"/>
                    <a:pt x="176931" y="140710"/>
                  </a:cubicBezTo>
                  <a:cubicBezTo>
                    <a:pt x="172364" y="140710"/>
                    <a:pt x="169918" y="142374"/>
                    <a:pt x="167961" y="143712"/>
                  </a:cubicBezTo>
                  <a:cubicBezTo>
                    <a:pt x="166297" y="144821"/>
                    <a:pt x="165123" y="145636"/>
                    <a:pt x="162448" y="145636"/>
                  </a:cubicBezTo>
                  <a:cubicBezTo>
                    <a:pt x="159773" y="145636"/>
                    <a:pt x="158566" y="144821"/>
                    <a:pt x="156935" y="143712"/>
                  </a:cubicBezTo>
                  <a:cubicBezTo>
                    <a:pt x="154978" y="142374"/>
                    <a:pt x="152531" y="140710"/>
                    <a:pt x="147965" y="140710"/>
                  </a:cubicBezTo>
                  <a:cubicBezTo>
                    <a:pt x="143398" y="140710"/>
                    <a:pt x="140951" y="142374"/>
                    <a:pt x="138994" y="143712"/>
                  </a:cubicBezTo>
                  <a:cubicBezTo>
                    <a:pt x="138505" y="144038"/>
                    <a:pt x="138048" y="144331"/>
                    <a:pt x="137591" y="144625"/>
                  </a:cubicBezTo>
                  <a:lnTo>
                    <a:pt x="126501" y="139079"/>
                  </a:lnTo>
                  <a:cubicBezTo>
                    <a:pt x="107216" y="129453"/>
                    <a:pt x="85853" y="124530"/>
                    <a:pt x="64437" y="124530"/>
                  </a:cubicBezTo>
                  <a:cubicBezTo>
                    <a:pt x="64227" y="124530"/>
                    <a:pt x="64016" y="124530"/>
                    <a:pt x="63805" y="124531"/>
                  </a:cubicBezTo>
                  <a:lnTo>
                    <a:pt x="79039" y="62749"/>
                  </a:lnTo>
                  <a:lnTo>
                    <a:pt x="105102" y="69175"/>
                  </a:lnTo>
                  <a:cubicBezTo>
                    <a:pt x="105349" y="69233"/>
                    <a:pt x="105596" y="69261"/>
                    <a:pt x="105838" y="69261"/>
                  </a:cubicBezTo>
                  <a:cubicBezTo>
                    <a:pt x="107231" y="69261"/>
                    <a:pt x="108487" y="68341"/>
                    <a:pt x="108821" y="66924"/>
                  </a:cubicBezTo>
                  <a:cubicBezTo>
                    <a:pt x="109212" y="65293"/>
                    <a:pt x="108234" y="63630"/>
                    <a:pt x="106570" y="63238"/>
                  </a:cubicBezTo>
                  <a:lnTo>
                    <a:pt x="100992" y="61868"/>
                  </a:lnTo>
                  <a:cubicBezTo>
                    <a:pt x="102525" y="49407"/>
                    <a:pt x="102493" y="37403"/>
                    <a:pt x="100862" y="27781"/>
                  </a:cubicBezTo>
                  <a:cubicBezTo>
                    <a:pt x="100274" y="24290"/>
                    <a:pt x="99524" y="21257"/>
                    <a:pt x="98578" y="18680"/>
                  </a:cubicBezTo>
                  <a:lnTo>
                    <a:pt x="98578" y="18680"/>
                  </a:lnTo>
                  <a:cubicBezTo>
                    <a:pt x="113127" y="27878"/>
                    <a:pt x="124119" y="47352"/>
                    <a:pt x="125587" y="67936"/>
                  </a:cubicBezTo>
                  <a:lnTo>
                    <a:pt x="120531" y="66663"/>
                  </a:lnTo>
                  <a:cubicBezTo>
                    <a:pt x="120289" y="66606"/>
                    <a:pt x="120048" y="66579"/>
                    <a:pt x="119811" y="66579"/>
                  </a:cubicBezTo>
                  <a:cubicBezTo>
                    <a:pt x="118419" y="66579"/>
                    <a:pt x="117175" y="67520"/>
                    <a:pt x="116813" y="68914"/>
                  </a:cubicBezTo>
                  <a:cubicBezTo>
                    <a:pt x="116421" y="70545"/>
                    <a:pt x="117432" y="72209"/>
                    <a:pt x="119063" y="72600"/>
                  </a:cubicBezTo>
                  <a:lnTo>
                    <a:pt x="149661" y="80168"/>
                  </a:lnTo>
                  <a:cubicBezTo>
                    <a:pt x="149889" y="80201"/>
                    <a:pt x="150150" y="80233"/>
                    <a:pt x="150378" y="80233"/>
                  </a:cubicBezTo>
                  <a:cubicBezTo>
                    <a:pt x="151129" y="80233"/>
                    <a:pt x="151846" y="79972"/>
                    <a:pt x="152401" y="79483"/>
                  </a:cubicBezTo>
                  <a:cubicBezTo>
                    <a:pt x="153151" y="78831"/>
                    <a:pt x="153543" y="77852"/>
                    <a:pt x="153445" y="76873"/>
                  </a:cubicBezTo>
                  <a:cubicBezTo>
                    <a:pt x="151879" y="62260"/>
                    <a:pt x="144344" y="47091"/>
                    <a:pt x="132307" y="34141"/>
                  </a:cubicBezTo>
                  <a:cubicBezTo>
                    <a:pt x="120988" y="22007"/>
                    <a:pt x="106896" y="13134"/>
                    <a:pt x="92315" y="8894"/>
                  </a:cubicBezTo>
                  <a:lnTo>
                    <a:pt x="93587" y="3805"/>
                  </a:lnTo>
                  <a:cubicBezTo>
                    <a:pt x="93979" y="2141"/>
                    <a:pt x="92968" y="510"/>
                    <a:pt x="91337" y="86"/>
                  </a:cubicBezTo>
                  <a:cubicBezTo>
                    <a:pt x="91095" y="28"/>
                    <a:pt x="90852" y="0"/>
                    <a:pt x="90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2"/>
            <p:cNvSpPr/>
            <p:nvPr/>
          </p:nvSpPr>
          <p:spPr>
            <a:xfrm>
              <a:off x="5759850" y="4766600"/>
              <a:ext cx="660575" cy="395500"/>
            </a:xfrm>
            <a:custGeom>
              <a:avLst/>
              <a:gdLst/>
              <a:ahLst/>
              <a:cxnLst/>
              <a:rect l="l" t="t" r="r" b="b"/>
              <a:pathLst>
                <a:path w="26423" h="15820" extrusionOk="0">
                  <a:moveTo>
                    <a:pt x="3471" y="0"/>
                  </a:moveTo>
                  <a:cubicBezTo>
                    <a:pt x="2349" y="0"/>
                    <a:pt x="1281" y="612"/>
                    <a:pt x="750" y="1695"/>
                  </a:cubicBezTo>
                  <a:cubicBezTo>
                    <a:pt x="0" y="3196"/>
                    <a:pt x="620" y="5023"/>
                    <a:pt x="2120" y="5805"/>
                  </a:cubicBezTo>
                  <a:lnTo>
                    <a:pt x="21562" y="15494"/>
                  </a:lnTo>
                  <a:cubicBezTo>
                    <a:pt x="22019" y="15689"/>
                    <a:pt x="22475" y="15820"/>
                    <a:pt x="22932" y="15820"/>
                  </a:cubicBezTo>
                  <a:cubicBezTo>
                    <a:pt x="24074" y="15820"/>
                    <a:pt x="25150" y="15200"/>
                    <a:pt x="25672" y="14124"/>
                  </a:cubicBezTo>
                  <a:cubicBezTo>
                    <a:pt x="26422" y="12590"/>
                    <a:pt x="25802" y="10764"/>
                    <a:pt x="24302" y="10013"/>
                  </a:cubicBezTo>
                  <a:lnTo>
                    <a:pt x="4860" y="325"/>
                  </a:lnTo>
                  <a:cubicBezTo>
                    <a:pt x="4411" y="105"/>
                    <a:pt x="3937" y="0"/>
                    <a:pt x="3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2"/>
            <p:cNvSpPr/>
            <p:nvPr/>
          </p:nvSpPr>
          <p:spPr>
            <a:xfrm>
              <a:off x="1180000" y="3811925"/>
              <a:ext cx="660600" cy="340600"/>
            </a:xfrm>
            <a:custGeom>
              <a:avLst/>
              <a:gdLst/>
              <a:ahLst/>
              <a:cxnLst/>
              <a:rect l="l" t="t" r="r" b="b"/>
              <a:pathLst>
                <a:path w="26424" h="13624" extrusionOk="0">
                  <a:moveTo>
                    <a:pt x="22977" y="1"/>
                  </a:moveTo>
                  <a:cubicBezTo>
                    <a:pt x="22660" y="1"/>
                    <a:pt x="22338" y="49"/>
                    <a:pt x="22019" y="151"/>
                  </a:cubicBezTo>
                  <a:cubicBezTo>
                    <a:pt x="18920" y="1163"/>
                    <a:pt x="15789" y="2304"/>
                    <a:pt x="12755" y="3511"/>
                  </a:cubicBezTo>
                  <a:lnTo>
                    <a:pt x="2350" y="7719"/>
                  </a:lnTo>
                  <a:cubicBezTo>
                    <a:pt x="784" y="8372"/>
                    <a:pt x="1" y="10166"/>
                    <a:pt x="653" y="11731"/>
                  </a:cubicBezTo>
                  <a:cubicBezTo>
                    <a:pt x="1143" y="12906"/>
                    <a:pt x="2284" y="13623"/>
                    <a:pt x="3491" y="13623"/>
                  </a:cubicBezTo>
                  <a:cubicBezTo>
                    <a:pt x="3883" y="13623"/>
                    <a:pt x="4242" y="13558"/>
                    <a:pt x="4633" y="13395"/>
                  </a:cubicBezTo>
                  <a:lnTo>
                    <a:pt x="15039" y="9187"/>
                  </a:lnTo>
                  <a:cubicBezTo>
                    <a:pt x="17942" y="8013"/>
                    <a:pt x="20943" y="6936"/>
                    <a:pt x="23911" y="5958"/>
                  </a:cubicBezTo>
                  <a:cubicBezTo>
                    <a:pt x="25542" y="5436"/>
                    <a:pt x="26423" y="3707"/>
                    <a:pt x="25901" y="2109"/>
                  </a:cubicBezTo>
                  <a:cubicBezTo>
                    <a:pt x="25481" y="822"/>
                    <a:pt x="24280" y="1"/>
                    <a:pt x="2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2"/>
            <p:cNvSpPr/>
            <p:nvPr/>
          </p:nvSpPr>
          <p:spPr>
            <a:xfrm>
              <a:off x="3507450" y="4205500"/>
              <a:ext cx="256075" cy="153350"/>
            </a:xfrm>
            <a:custGeom>
              <a:avLst/>
              <a:gdLst/>
              <a:ahLst/>
              <a:cxnLst/>
              <a:rect l="l" t="t" r="r" b="b"/>
              <a:pathLst>
                <a:path w="10243" h="6134" extrusionOk="0">
                  <a:moveTo>
                    <a:pt x="3066" y="1"/>
                  </a:moveTo>
                  <a:cubicBezTo>
                    <a:pt x="1370" y="1"/>
                    <a:pt x="0" y="1371"/>
                    <a:pt x="0" y="3067"/>
                  </a:cubicBezTo>
                  <a:cubicBezTo>
                    <a:pt x="0" y="4763"/>
                    <a:pt x="1370" y="6133"/>
                    <a:pt x="3066" y="6133"/>
                  </a:cubicBezTo>
                  <a:lnTo>
                    <a:pt x="7176" y="6133"/>
                  </a:lnTo>
                  <a:cubicBezTo>
                    <a:pt x="8873" y="6133"/>
                    <a:pt x="10243" y="4763"/>
                    <a:pt x="10243" y="3067"/>
                  </a:cubicBezTo>
                  <a:cubicBezTo>
                    <a:pt x="10243" y="1371"/>
                    <a:pt x="8873" y="1"/>
                    <a:pt x="7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2"/>
            <p:cNvSpPr/>
            <p:nvPr/>
          </p:nvSpPr>
          <p:spPr>
            <a:xfrm>
              <a:off x="3734150" y="4741275"/>
              <a:ext cx="256075" cy="152525"/>
            </a:xfrm>
            <a:custGeom>
              <a:avLst/>
              <a:gdLst/>
              <a:ahLst/>
              <a:cxnLst/>
              <a:rect l="l" t="t" r="r" b="b"/>
              <a:pathLst>
                <a:path w="10243" h="6101" extrusionOk="0">
                  <a:moveTo>
                    <a:pt x="3067" y="1"/>
                  </a:moveTo>
                  <a:cubicBezTo>
                    <a:pt x="1370" y="1"/>
                    <a:pt x="0" y="1371"/>
                    <a:pt x="0" y="3067"/>
                  </a:cubicBezTo>
                  <a:cubicBezTo>
                    <a:pt x="0" y="4731"/>
                    <a:pt x="1370" y="6101"/>
                    <a:pt x="3067" y="6101"/>
                  </a:cubicBezTo>
                  <a:lnTo>
                    <a:pt x="7177" y="6101"/>
                  </a:lnTo>
                  <a:cubicBezTo>
                    <a:pt x="8873" y="6101"/>
                    <a:pt x="10243" y="4731"/>
                    <a:pt x="10243" y="3067"/>
                  </a:cubicBezTo>
                  <a:cubicBezTo>
                    <a:pt x="10243" y="1371"/>
                    <a:pt x="8873" y="1"/>
                    <a:pt x="7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2"/>
            <p:cNvSpPr/>
            <p:nvPr/>
          </p:nvSpPr>
          <p:spPr>
            <a:xfrm>
              <a:off x="4764125" y="4720900"/>
              <a:ext cx="255275" cy="152525"/>
            </a:xfrm>
            <a:custGeom>
              <a:avLst/>
              <a:gdLst/>
              <a:ahLst/>
              <a:cxnLst/>
              <a:rect l="l" t="t" r="r" b="b"/>
              <a:pathLst>
                <a:path w="10211" h="6101" extrusionOk="0">
                  <a:moveTo>
                    <a:pt x="3034" y="0"/>
                  </a:moveTo>
                  <a:cubicBezTo>
                    <a:pt x="1370" y="0"/>
                    <a:pt x="0" y="1338"/>
                    <a:pt x="0" y="3034"/>
                  </a:cubicBezTo>
                  <a:cubicBezTo>
                    <a:pt x="0" y="4730"/>
                    <a:pt x="1370" y="6100"/>
                    <a:pt x="3034" y="6100"/>
                  </a:cubicBezTo>
                  <a:lnTo>
                    <a:pt x="7177" y="6100"/>
                  </a:lnTo>
                  <a:cubicBezTo>
                    <a:pt x="8840" y="6100"/>
                    <a:pt x="10210" y="4730"/>
                    <a:pt x="10210" y="3034"/>
                  </a:cubicBezTo>
                  <a:cubicBezTo>
                    <a:pt x="10210" y="1338"/>
                    <a:pt x="8840" y="0"/>
                    <a:pt x="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2"/>
            <p:cNvSpPr/>
            <p:nvPr/>
          </p:nvSpPr>
          <p:spPr>
            <a:xfrm>
              <a:off x="1468700" y="4648325"/>
              <a:ext cx="256100" cy="153325"/>
            </a:xfrm>
            <a:custGeom>
              <a:avLst/>
              <a:gdLst/>
              <a:ahLst/>
              <a:cxnLst/>
              <a:rect l="l" t="t" r="r" b="b"/>
              <a:pathLst>
                <a:path w="10244" h="6133" extrusionOk="0">
                  <a:moveTo>
                    <a:pt x="3067" y="0"/>
                  </a:moveTo>
                  <a:cubicBezTo>
                    <a:pt x="1370" y="0"/>
                    <a:pt x="0" y="1370"/>
                    <a:pt x="0" y="3066"/>
                  </a:cubicBezTo>
                  <a:cubicBezTo>
                    <a:pt x="0" y="4763"/>
                    <a:pt x="1370" y="6133"/>
                    <a:pt x="3067" y="6133"/>
                  </a:cubicBezTo>
                  <a:lnTo>
                    <a:pt x="7177" y="6133"/>
                  </a:lnTo>
                  <a:cubicBezTo>
                    <a:pt x="8873" y="6133"/>
                    <a:pt x="10243" y="4763"/>
                    <a:pt x="10243" y="3066"/>
                  </a:cubicBezTo>
                  <a:cubicBezTo>
                    <a:pt x="10243" y="1370"/>
                    <a:pt x="8873" y="0"/>
                    <a:pt x="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2"/>
            <p:cNvSpPr/>
            <p:nvPr/>
          </p:nvSpPr>
          <p:spPr>
            <a:xfrm>
              <a:off x="2612025" y="4761675"/>
              <a:ext cx="255275" cy="153325"/>
            </a:xfrm>
            <a:custGeom>
              <a:avLst/>
              <a:gdLst/>
              <a:ahLst/>
              <a:cxnLst/>
              <a:rect l="l" t="t" r="r" b="b"/>
              <a:pathLst>
                <a:path w="10211" h="6133" extrusionOk="0">
                  <a:moveTo>
                    <a:pt x="3034" y="0"/>
                  </a:moveTo>
                  <a:cubicBezTo>
                    <a:pt x="1370" y="0"/>
                    <a:pt x="0" y="1370"/>
                    <a:pt x="0" y="3067"/>
                  </a:cubicBezTo>
                  <a:cubicBezTo>
                    <a:pt x="0" y="4763"/>
                    <a:pt x="1370" y="6133"/>
                    <a:pt x="3034" y="6133"/>
                  </a:cubicBezTo>
                  <a:lnTo>
                    <a:pt x="7177" y="6133"/>
                  </a:lnTo>
                  <a:cubicBezTo>
                    <a:pt x="8840" y="6133"/>
                    <a:pt x="10210" y="4763"/>
                    <a:pt x="10210" y="3067"/>
                  </a:cubicBezTo>
                  <a:cubicBezTo>
                    <a:pt x="10210" y="1370"/>
                    <a:pt x="8840" y="0"/>
                    <a:pt x="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52"/>
          <p:cNvGrpSpPr/>
          <p:nvPr/>
        </p:nvGrpSpPr>
        <p:grpSpPr>
          <a:xfrm>
            <a:off x="2749813" y="2103566"/>
            <a:ext cx="639874" cy="639874"/>
            <a:chOff x="1190625" y="238125"/>
            <a:chExt cx="5219200" cy="5219200"/>
          </a:xfrm>
        </p:grpSpPr>
        <p:sp>
          <p:nvSpPr>
            <p:cNvPr id="2562" name="Google Shape;2562;p52"/>
            <p:cNvSpPr/>
            <p:nvPr/>
          </p:nvSpPr>
          <p:spPr>
            <a:xfrm>
              <a:off x="1190625" y="1276250"/>
              <a:ext cx="5219200" cy="4181075"/>
            </a:xfrm>
            <a:custGeom>
              <a:avLst/>
              <a:gdLst/>
              <a:ahLst/>
              <a:cxnLst/>
              <a:rect l="l" t="t" r="r" b="b"/>
              <a:pathLst>
                <a:path w="208768" h="167243" extrusionOk="0">
                  <a:moveTo>
                    <a:pt x="78842" y="6133"/>
                  </a:moveTo>
                  <a:cubicBezTo>
                    <a:pt x="79201" y="6133"/>
                    <a:pt x="80049" y="6230"/>
                    <a:pt x="80538" y="7176"/>
                  </a:cubicBezTo>
                  <a:lnTo>
                    <a:pt x="103438" y="52942"/>
                  </a:lnTo>
                  <a:lnTo>
                    <a:pt x="100828" y="54769"/>
                  </a:lnTo>
                  <a:cubicBezTo>
                    <a:pt x="100654" y="54885"/>
                    <a:pt x="100448" y="54943"/>
                    <a:pt x="100241" y="54943"/>
                  </a:cubicBezTo>
                  <a:cubicBezTo>
                    <a:pt x="99982" y="54943"/>
                    <a:pt x="99723" y="54852"/>
                    <a:pt x="99523" y="54671"/>
                  </a:cubicBezTo>
                  <a:lnTo>
                    <a:pt x="93880" y="49419"/>
                  </a:lnTo>
                  <a:cubicBezTo>
                    <a:pt x="92541" y="48194"/>
                    <a:pt x="90804" y="47517"/>
                    <a:pt x="89017" y="47517"/>
                  </a:cubicBezTo>
                  <a:cubicBezTo>
                    <a:pt x="88758" y="47517"/>
                    <a:pt x="88497" y="47531"/>
                    <a:pt x="88237" y="47560"/>
                  </a:cubicBezTo>
                  <a:cubicBezTo>
                    <a:pt x="86149" y="47756"/>
                    <a:pt x="84290" y="48865"/>
                    <a:pt x="83115" y="50593"/>
                  </a:cubicBezTo>
                  <a:lnTo>
                    <a:pt x="79723" y="55454"/>
                  </a:lnTo>
                  <a:cubicBezTo>
                    <a:pt x="79429" y="55845"/>
                    <a:pt x="79038" y="55878"/>
                    <a:pt x="78842" y="55878"/>
                  </a:cubicBezTo>
                  <a:cubicBezTo>
                    <a:pt x="78646" y="55878"/>
                    <a:pt x="78255" y="55845"/>
                    <a:pt x="77961" y="55454"/>
                  </a:cubicBezTo>
                  <a:lnTo>
                    <a:pt x="74602" y="50593"/>
                  </a:lnTo>
                  <a:cubicBezTo>
                    <a:pt x="73395" y="48865"/>
                    <a:pt x="71535" y="47756"/>
                    <a:pt x="69480" y="47560"/>
                  </a:cubicBezTo>
                  <a:cubicBezTo>
                    <a:pt x="69216" y="47531"/>
                    <a:pt x="68952" y="47517"/>
                    <a:pt x="68689" y="47517"/>
                  </a:cubicBezTo>
                  <a:cubicBezTo>
                    <a:pt x="66880" y="47517"/>
                    <a:pt x="65143" y="48194"/>
                    <a:pt x="63804" y="49419"/>
                  </a:cubicBezTo>
                  <a:lnTo>
                    <a:pt x="58194" y="54671"/>
                  </a:lnTo>
                  <a:cubicBezTo>
                    <a:pt x="57994" y="54852"/>
                    <a:pt x="57735" y="54943"/>
                    <a:pt x="57471" y="54943"/>
                  </a:cubicBezTo>
                  <a:cubicBezTo>
                    <a:pt x="57259" y="54943"/>
                    <a:pt x="57045" y="54885"/>
                    <a:pt x="56856" y="54769"/>
                  </a:cubicBezTo>
                  <a:lnTo>
                    <a:pt x="54279" y="52942"/>
                  </a:lnTo>
                  <a:lnTo>
                    <a:pt x="77146" y="7176"/>
                  </a:lnTo>
                  <a:cubicBezTo>
                    <a:pt x="77635" y="6230"/>
                    <a:pt x="78483" y="6133"/>
                    <a:pt x="78842" y="6133"/>
                  </a:cubicBezTo>
                  <a:close/>
                  <a:moveTo>
                    <a:pt x="148029" y="41362"/>
                  </a:moveTo>
                  <a:cubicBezTo>
                    <a:pt x="148290" y="41362"/>
                    <a:pt x="148747" y="41427"/>
                    <a:pt x="149008" y="41949"/>
                  </a:cubicBezTo>
                  <a:lnTo>
                    <a:pt x="165807" y="75580"/>
                  </a:lnTo>
                  <a:lnTo>
                    <a:pt x="164371" y="76592"/>
                  </a:lnTo>
                  <a:cubicBezTo>
                    <a:pt x="164339" y="76592"/>
                    <a:pt x="164274" y="76592"/>
                    <a:pt x="164274" y="76559"/>
                  </a:cubicBezTo>
                  <a:lnTo>
                    <a:pt x="159968" y="72579"/>
                  </a:lnTo>
                  <a:cubicBezTo>
                    <a:pt x="158828" y="71525"/>
                    <a:pt x="157316" y="70944"/>
                    <a:pt x="155777" y="70944"/>
                  </a:cubicBezTo>
                  <a:cubicBezTo>
                    <a:pt x="155554" y="70944"/>
                    <a:pt x="155331" y="70956"/>
                    <a:pt x="155107" y="70981"/>
                  </a:cubicBezTo>
                  <a:cubicBezTo>
                    <a:pt x="153313" y="71177"/>
                    <a:pt x="151715" y="72123"/>
                    <a:pt x="150671" y="73591"/>
                  </a:cubicBezTo>
                  <a:lnTo>
                    <a:pt x="148094" y="77277"/>
                  </a:lnTo>
                  <a:cubicBezTo>
                    <a:pt x="148078" y="77293"/>
                    <a:pt x="148053" y="77301"/>
                    <a:pt x="148033" y="77301"/>
                  </a:cubicBezTo>
                  <a:cubicBezTo>
                    <a:pt x="148013" y="77301"/>
                    <a:pt x="147996" y="77293"/>
                    <a:pt x="147996" y="77277"/>
                  </a:cubicBezTo>
                  <a:lnTo>
                    <a:pt x="145419" y="73591"/>
                  </a:lnTo>
                  <a:cubicBezTo>
                    <a:pt x="144376" y="72123"/>
                    <a:pt x="142777" y="71177"/>
                    <a:pt x="140983" y="70981"/>
                  </a:cubicBezTo>
                  <a:cubicBezTo>
                    <a:pt x="140756" y="70956"/>
                    <a:pt x="140529" y="70944"/>
                    <a:pt x="140304" y="70944"/>
                  </a:cubicBezTo>
                  <a:cubicBezTo>
                    <a:pt x="138750" y="70944"/>
                    <a:pt x="137262" y="71525"/>
                    <a:pt x="136123" y="72579"/>
                  </a:cubicBezTo>
                  <a:lnTo>
                    <a:pt x="131817" y="76559"/>
                  </a:lnTo>
                  <a:cubicBezTo>
                    <a:pt x="131784" y="76592"/>
                    <a:pt x="131752" y="76592"/>
                    <a:pt x="131719" y="76592"/>
                  </a:cubicBezTo>
                  <a:lnTo>
                    <a:pt x="130284" y="75580"/>
                  </a:lnTo>
                  <a:lnTo>
                    <a:pt x="147083" y="41949"/>
                  </a:lnTo>
                  <a:cubicBezTo>
                    <a:pt x="147344" y="41427"/>
                    <a:pt x="147801" y="41362"/>
                    <a:pt x="148029" y="41362"/>
                  </a:cubicBezTo>
                  <a:close/>
                  <a:moveTo>
                    <a:pt x="118377" y="40383"/>
                  </a:moveTo>
                  <a:cubicBezTo>
                    <a:pt x="125423" y="40383"/>
                    <a:pt x="132208" y="43124"/>
                    <a:pt x="137264" y="47919"/>
                  </a:cubicBezTo>
                  <a:lnTo>
                    <a:pt x="122520" y="77440"/>
                  </a:lnTo>
                  <a:lnTo>
                    <a:pt x="105558" y="43548"/>
                  </a:lnTo>
                  <a:cubicBezTo>
                    <a:pt x="109505" y="41460"/>
                    <a:pt x="113876" y="40383"/>
                    <a:pt x="118377" y="40383"/>
                  </a:cubicBezTo>
                  <a:close/>
                  <a:moveTo>
                    <a:pt x="202667" y="151585"/>
                  </a:moveTo>
                  <a:lnTo>
                    <a:pt x="202667" y="161142"/>
                  </a:lnTo>
                  <a:lnTo>
                    <a:pt x="6133" y="161142"/>
                  </a:lnTo>
                  <a:lnTo>
                    <a:pt x="6133" y="151585"/>
                  </a:lnTo>
                  <a:close/>
                  <a:moveTo>
                    <a:pt x="78842" y="0"/>
                  </a:moveTo>
                  <a:cubicBezTo>
                    <a:pt x="75809" y="0"/>
                    <a:pt x="73068" y="1696"/>
                    <a:pt x="71698" y="4436"/>
                  </a:cubicBezTo>
                  <a:lnTo>
                    <a:pt x="38752" y="70296"/>
                  </a:lnTo>
                  <a:cubicBezTo>
                    <a:pt x="38002" y="71796"/>
                    <a:pt x="38622" y="73623"/>
                    <a:pt x="40122" y="74373"/>
                  </a:cubicBezTo>
                  <a:cubicBezTo>
                    <a:pt x="40573" y="74604"/>
                    <a:pt x="41050" y="74713"/>
                    <a:pt x="41517" y="74713"/>
                  </a:cubicBezTo>
                  <a:cubicBezTo>
                    <a:pt x="42637" y="74713"/>
                    <a:pt x="43703" y="74085"/>
                    <a:pt x="44233" y="73003"/>
                  </a:cubicBezTo>
                  <a:lnTo>
                    <a:pt x="51507" y="58488"/>
                  </a:lnTo>
                  <a:lnTo>
                    <a:pt x="53366" y="59792"/>
                  </a:lnTo>
                  <a:cubicBezTo>
                    <a:pt x="54601" y="60635"/>
                    <a:pt x="56030" y="61051"/>
                    <a:pt x="57452" y="61051"/>
                  </a:cubicBezTo>
                  <a:cubicBezTo>
                    <a:pt x="59222" y="61051"/>
                    <a:pt x="60980" y="60406"/>
                    <a:pt x="62337" y="59140"/>
                  </a:cubicBezTo>
                  <a:lnTo>
                    <a:pt x="67980" y="53921"/>
                  </a:lnTo>
                  <a:cubicBezTo>
                    <a:pt x="68217" y="53684"/>
                    <a:pt x="68496" y="53617"/>
                    <a:pt x="68697" y="53617"/>
                  </a:cubicBezTo>
                  <a:cubicBezTo>
                    <a:pt x="68746" y="53617"/>
                    <a:pt x="68790" y="53621"/>
                    <a:pt x="68828" y="53627"/>
                  </a:cubicBezTo>
                  <a:cubicBezTo>
                    <a:pt x="68991" y="53660"/>
                    <a:pt x="69317" y="53725"/>
                    <a:pt x="69578" y="54084"/>
                  </a:cubicBezTo>
                  <a:lnTo>
                    <a:pt x="72971" y="58944"/>
                  </a:lnTo>
                  <a:cubicBezTo>
                    <a:pt x="74308" y="60869"/>
                    <a:pt x="76494" y="62010"/>
                    <a:pt x="78842" y="62010"/>
                  </a:cubicBezTo>
                  <a:cubicBezTo>
                    <a:pt x="81191" y="62010"/>
                    <a:pt x="83409" y="60869"/>
                    <a:pt x="84746" y="58944"/>
                  </a:cubicBezTo>
                  <a:lnTo>
                    <a:pt x="88106" y="54084"/>
                  </a:lnTo>
                  <a:cubicBezTo>
                    <a:pt x="88367" y="53725"/>
                    <a:pt x="88693" y="53660"/>
                    <a:pt x="88889" y="53627"/>
                  </a:cubicBezTo>
                  <a:cubicBezTo>
                    <a:pt x="88921" y="53621"/>
                    <a:pt x="88960" y="53617"/>
                    <a:pt x="89004" y="53617"/>
                  </a:cubicBezTo>
                  <a:cubicBezTo>
                    <a:pt x="89189" y="53617"/>
                    <a:pt x="89468" y="53684"/>
                    <a:pt x="89705" y="53921"/>
                  </a:cubicBezTo>
                  <a:lnTo>
                    <a:pt x="95348" y="59140"/>
                  </a:lnTo>
                  <a:cubicBezTo>
                    <a:pt x="96705" y="60406"/>
                    <a:pt x="98473" y="61051"/>
                    <a:pt x="100246" y="61051"/>
                  </a:cubicBezTo>
                  <a:cubicBezTo>
                    <a:pt x="101670" y="61051"/>
                    <a:pt x="103098" y="60635"/>
                    <a:pt x="104318" y="59792"/>
                  </a:cubicBezTo>
                  <a:lnTo>
                    <a:pt x="106178" y="58488"/>
                  </a:lnTo>
                  <a:lnTo>
                    <a:pt x="149693" y="145485"/>
                  </a:lnTo>
                  <a:lnTo>
                    <a:pt x="7992" y="145485"/>
                  </a:lnTo>
                  <a:lnTo>
                    <a:pt x="37806" y="85856"/>
                  </a:lnTo>
                  <a:cubicBezTo>
                    <a:pt x="38589" y="84322"/>
                    <a:pt x="37970" y="82496"/>
                    <a:pt x="36469" y="81745"/>
                  </a:cubicBezTo>
                  <a:cubicBezTo>
                    <a:pt x="36020" y="81526"/>
                    <a:pt x="35545" y="81421"/>
                    <a:pt x="35080" y="81421"/>
                  </a:cubicBezTo>
                  <a:cubicBezTo>
                    <a:pt x="33958" y="81421"/>
                    <a:pt x="32889" y="82032"/>
                    <a:pt x="32359" y="83116"/>
                  </a:cubicBezTo>
                  <a:lnTo>
                    <a:pt x="326" y="147148"/>
                  </a:lnTo>
                  <a:cubicBezTo>
                    <a:pt x="98" y="147605"/>
                    <a:pt x="0" y="148062"/>
                    <a:pt x="0" y="148518"/>
                  </a:cubicBezTo>
                  <a:lnTo>
                    <a:pt x="0" y="164176"/>
                  </a:lnTo>
                  <a:cubicBezTo>
                    <a:pt x="0" y="165872"/>
                    <a:pt x="1370" y="167242"/>
                    <a:pt x="3066" y="167242"/>
                  </a:cubicBezTo>
                  <a:lnTo>
                    <a:pt x="205701" y="167242"/>
                  </a:lnTo>
                  <a:cubicBezTo>
                    <a:pt x="207397" y="167242"/>
                    <a:pt x="208767" y="165872"/>
                    <a:pt x="208767" y="164176"/>
                  </a:cubicBezTo>
                  <a:lnTo>
                    <a:pt x="208767" y="148518"/>
                  </a:lnTo>
                  <a:cubicBezTo>
                    <a:pt x="208767" y="148062"/>
                    <a:pt x="208669" y="147605"/>
                    <a:pt x="208441" y="147181"/>
                  </a:cubicBezTo>
                  <a:lnTo>
                    <a:pt x="185574" y="101383"/>
                  </a:lnTo>
                  <a:cubicBezTo>
                    <a:pt x="185018" y="100315"/>
                    <a:pt x="183933" y="99694"/>
                    <a:pt x="182812" y="99694"/>
                  </a:cubicBezTo>
                  <a:cubicBezTo>
                    <a:pt x="182358" y="99694"/>
                    <a:pt x="181897" y="99796"/>
                    <a:pt x="181464" y="100013"/>
                  </a:cubicBezTo>
                  <a:cubicBezTo>
                    <a:pt x="179931" y="100795"/>
                    <a:pt x="179344" y="102622"/>
                    <a:pt x="180094" y="104123"/>
                  </a:cubicBezTo>
                  <a:lnTo>
                    <a:pt x="200775" y="145485"/>
                  </a:lnTo>
                  <a:lnTo>
                    <a:pt x="156510" y="145485"/>
                  </a:lnTo>
                  <a:lnTo>
                    <a:pt x="125913" y="84290"/>
                  </a:lnTo>
                  <a:lnTo>
                    <a:pt x="127511" y="81093"/>
                  </a:lnTo>
                  <a:lnTo>
                    <a:pt x="128261" y="81615"/>
                  </a:lnTo>
                  <a:cubicBezTo>
                    <a:pt x="129308" y="82342"/>
                    <a:pt x="130536" y="82699"/>
                    <a:pt x="131763" y="82699"/>
                  </a:cubicBezTo>
                  <a:cubicBezTo>
                    <a:pt x="133290" y="82699"/>
                    <a:pt x="134817" y="82146"/>
                    <a:pt x="135992" y="81060"/>
                  </a:cubicBezTo>
                  <a:lnTo>
                    <a:pt x="140265" y="77081"/>
                  </a:lnTo>
                  <a:cubicBezTo>
                    <a:pt x="140298" y="77048"/>
                    <a:pt x="140298" y="77048"/>
                    <a:pt x="140331" y="77048"/>
                  </a:cubicBezTo>
                  <a:cubicBezTo>
                    <a:pt x="140363" y="77048"/>
                    <a:pt x="140363" y="77081"/>
                    <a:pt x="140396" y="77081"/>
                  </a:cubicBezTo>
                  <a:lnTo>
                    <a:pt x="142973" y="80767"/>
                  </a:lnTo>
                  <a:cubicBezTo>
                    <a:pt x="144115" y="82430"/>
                    <a:pt x="146007" y="83442"/>
                    <a:pt x="148029" y="83442"/>
                  </a:cubicBezTo>
                  <a:cubicBezTo>
                    <a:pt x="150084" y="83442"/>
                    <a:pt x="151976" y="82430"/>
                    <a:pt x="153118" y="80767"/>
                  </a:cubicBezTo>
                  <a:lnTo>
                    <a:pt x="155695" y="77081"/>
                  </a:lnTo>
                  <a:cubicBezTo>
                    <a:pt x="155695" y="77081"/>
                    <a:pt x="155727" y="77048"/>
                    <a:pt x="155760" y="77048"/>
                  </a:cubicBezTo>
                  <a:cubicBezTo>
                    <a:pt x="155792" y="77048"/>
                    <a:pt x="155792" y="77048"/>
                    <a:pt x="155825" y="77081"/>
                  </a:cubicBezTo>
                  <a:lnTo>
                    <a:pt x="160098" y="81060"/>
                  </a:lnTo>
                  <a:cubicBezTo>
                    <a:pt x="161274" y="82146"/>
                    <a:pt x="162800" y="82699"/>
                    <a:pt x="164328" y="82699"/>
                  </a:cubicBezTo>
                  <a:cubicBezTo>
                    <a:pt x="165555" y="82699"/>
                    <a:pt x="166783" y="82342"/>
                    <a:pt x="167829" y="81615"/>
                  </a:cubicBezTo>
                  <a:lnTo>
                    <a:pt x="168579" y="81093"/>
                  </a:lnTo>
                  <a:lnTo>
                    <a:pt x="173701" y="91368"/>
                  </a:lnTo>
                  <a:cubicBezTo>
                    <a:pt x="174223" y="92412"/>
                    <a:pt x="175332" y="93032"/>
                    <a:pt x="176441" y="93032"/>
                  </a:cubicBezTo>
                  <a:cubicBezTo>
                    <a:pt x="176898" y="93032"/>
                    <a:pt x="177354" y="92934"/>
                    <a:pt x="177811" y="92738"/>
                  </a:cubicBezTo>
                  <a:cubicBezTo>
                    <a:pt x="179311" y="91955"/>
                    <a:pt x="179931" y="90129"/>
                    <a:pt x="179181" y="88628"/>
                  </a:cubicBezTo>
                  <a:lnTo>
                    <a:pt x="154455" y="39209"/>
                  </a:lnTo>
                  <a:cubicBezTo>
                    <a:pt x="153248" y="36763"/>
                    <a:pt x="150769" y="35230"/>
                    <a:pt x="148029" y="35230"/>
                  </a:cubicBezTo>
                  <a:cubicBezTo>
                    <a:pt x="145321" y="35230"/>
                    <a:pt x="142842" y="36763"/>
                    <a:pt x="141635" y="39209"/>
                  </a:cubicBezTo>
                  <a:lnTo>
                    <a:pt x="140102" y="42243"/>
                  </a:lnTo>
                  <a:cubicBezTo>
                    <a:pt x="134068" y="37121"/>
                    <a:pt x="126369" y="34251"/>
                    <a:pt x="118377" y="34251"/>
                  </a:cubicBezTo>
                  <a:cubicBezTo>
                    <a:pt x="112930" y="34251"/>
                    <a:pt x="107613" y="35588"/>
                    <a:pt x="102818" y="38100"/>
                  </a:cubicBezTo>
                  <a:lnTo>
                    <a:pt x="86019" y="4436"/>
                  </a:lnTo>
                  <a:cubicBezTo>
                    <a:pt x="84649" y="1696"/>
                    <a:pt x="81908" y="0"/>
                    <a:pt x="78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2"/>
            <p:cNvSpPr/>
            <p:nvPr/>
          </p:nvSpPr>
          <p:spPr>
            <a:xfrm>
              <a:off x="5031600" y="856250"/>
              <a:ext cx="1326850" cy="893825"/>
            </a:xfrm>
            <a:custGeom>
              <a:avLst/>
              <a:gdLst/>
              <a:ahLst/>
              <a:cxnLst/>
              <a:rect l="l" t="t" r="r" b="b"/>
              <a:pathLst>
                <a:path w="53074" h="35753" extrusionOk="0">
                  <a:moveTo>
                    <a:pt x="26521" y="6101"/>
                  </a:moveTo>
                  <a:cubicBezTo>
                    <a:pt x="31511" y="6101"/>
                    <a:pt x="35980" y="9265"/>
                    <a:pt x="37644" y="13962"/>
                  </a:cubicBezTo>
                  <a:cubicBezTo>
                    <a:pt x="38035" y="15136"/>
                    <a:pt x="39144" y="15952"/>
                    <a:pt x="40384" y="15985"/>
                  </a:cubicBezTo>
                  <a:cubicBezTo>
                    <a:pt x="44070" y="16148"/>
                    <a:pt x="46941" y="19149"/>
                    <a:pt x="46941" y="22802"/>
                  </a:cubicBezTo>
                  <a:cubicBezTo>
                    <a:pt x="46941" y="26586"/>
                    <a:pt x="43874" y="29652"/>
                    <a:pt x="40123" y="29652"/>
                  </a:cubicBezTo>
                  <a:lnTo>
                    <a:pt x="12951" y="29652"/>
                  </a:lnTo>
                  <a:cubicBezTo>
                    <a:pt x="9167" y="29652"/>
                    <a:pt x="6100" y="26586"/>
                    <a:pt x="6100" y="22802"/>
                  </a:cubicBezTo>
                  <a:cubicBezTo>
                    <a:pt x="6100" y="19149"/>
                    <a:pt x="9004" y="16148"/>
                    <a:pt x="12657" y="15985"/>
                  </a:cubicBezTo>
                  <a:cubicBezTo>
                    <a:pt x="13929" y="15952"/>
                    <a:pt x="15006" y="15136"/>
                    <a:pt x="15430" y="13962"/>
                  </a:cubicBezTo>
                  <a:cubicBezTo>
                    <a:pt x="17093" y="9265"/>
                    <a:pt x="21562" y="6101"/>
                    <a:pt x="26521" y="6101"/>
                  </a:cubicBezTo>
                  <a:close/>
                  <a:moveTo>
                    <a:pt x="26521" y="1"/>
                  </a:moveTo>
                  <a:cubicBezTo>
                    <a:pt x="19605" y="1"/>
                    <a:pt x="13375" y="3980"/>
                    <a:pt x="10406" y="10113"/>
                  </a:cubicBezTo>
                  <a:cubicBezTo>
                    <a:pt x="4437" y="11287"/>
                    <a:pt x="1" y="16539"/>
                    <a:pt x="1" y="22802"/>
                  </a:cubicBezTo>
                  <a:cubicBezTo>
                    <a:pt x="1" y="29946"/>
                    <a:pt x="5807" y="35752"/>
                    <a:pt x="12951" y="35752"/>
                  </a:cubicBezTo>
                  <a:lnTo>
                    <a:pt x="40123" y="35752"/>
                  </a:lnTo>
                  <a:cubicBezTo>
                    <a:pt x="47267" y="35752"/>
                    <a:pt x="53073" y="29946"/>
                    <a:pt x="53073" y="22802"/>
                  </a:cubicBezTo>
                  <a:cubicBezTo>
                    <a:pt x="53073" y="16539"/>
                    <a:pt x="48637" y="11287"/>
                    <a:pt x="42667" y="10113"/>
                  </a:cubicBezTo>
                  <a:cubicBezTo>
                    <a:pt x="39699" y="3980"/>
                    <a:pt x="33436" y="1"/>
                    <a:pt x="26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2"/>
            <p:cNvSpPr/>
            <p:nvPr/>
          </p:nvSpPr>
          <p:spPr>
            <a:xfrm>
              <a:off x="3301925" y="238125"/>
              <a:ext cx="1326850" cy="894600"/>
            </a:xfrm>
            <a:custGeom>
              <a:avLst/>
              <a:gdLst/>
              <a:ahLst/>
              <a:cxnLst/>
              <a:rect l="l" t="t" r="r" b="b"/>
              <a:pathLst>
                <a:path w="53074" h="35784" extrusionOk="0">
                  <a:moveTo>
                    <a:pt x="26521" y="6100"/>
                  </a:moveTo>
                  <a:cubicBezTo>
                    <a:pt x="31512" y="6100"/>
                    <a:pt x="35981" y="9264"/>
                    <a:pt x="37612" y="13961"/>
                  </a:cubicBezTo>
                  <a:cubicBezTo>
                    <a:pt x="38036" y="15168"/>
                    <a:pt x="39145" y="15951"/>
                    <a:pt x="40384" y="16016"/>
                  </a:cubicBezTo>
                  <a:cubicBezTo>
                    <a:pt x="44070" y="16147"/>
                    <a:pt x="46941" y="19148"/>
                    <a:pt x="46941" y="22834"/>
                  </a:cubicBezTo>
                  <a:cubicBezTo>
                    <a:pt x="46941" y="26585"/>
                    <a:pt x="43875" y="29651"/>
                    <a:pt x="40123" y="29651"/>
                  </a:cubicBezTo>
                  <a:lnTo>
                    <a:pt x="12918" y="29651"/>
                  </a:lnTo>
                  <a:cubicBezTo>
                    <a:pt x="9167" y="29651"/>
                    <a:pt x="6101" y="26585"/>
                    <a:pt x="6101" y="22834"/>
                  </a:cubicBezTo>
                  <a:cubicBezTo>
                    <a:pt x="6101" y="19148"/>
                    <a:pt x="8971" y="16147"/>
                    <a:pt x="12657" y="16016"/>
                  </a:cubicBezTo>
                  <a:cubicBezTo>
                    <a:pt x="13897" y="15951"/>
                    <a:pt x="15006" y="15168"/>
                    <a:pt x="15430" y="13961"/>
                  </a:cubicBezTo>
                  <a:cubicBezTo>
                    <a:pt x="17094" y="9264"/>
                    <a:pt x="21530" y="6100"/>
                    <a:pt x="26521" y="6100"/>
                  </a:cubicBezTo>
                  <a:close/>
                  <a:moveTo>
                    <a:pt x="26521" y="0"/>
                  </a:moveTo>
                  <a:cubicBezTo>
                    <a:pt x="19605" y="0"/>
                    <a:pt x="13342" y="4012"/>
                    <a:pt x="10407" y="10145"/>
                  </a:cubicBezTo>
                  <a:cubicBezTo>
                    <a:pt x="4437" y="11319"/>
                    <a:pt x="1" y="16538"/>
                    <a:pt x="1" y="22834"/>
                  </a:cubicBezTo>
                  <a:cubicBezTo>
                    <a:pt x="1" y="29978"/>
                    <a:pt x="5807" y="35784"/>
                    <a:pt x="12918" y="35784"/>
                  </a:cubicBezTo>
                  <a:lnTo>
                    <a:pt x="40123" y="35784"/>
                  </a:lnTo>
                  <a:cubicBezTo>
                    <a:pt x="47267" y="35784"/>
                    <a:pt x="53073" y="29978"/>
                    <a:pt x="53073" y="22834"/>
                  </a:cubicBezTo>
                  <a:cubicBezTo>
                    <a:pt x="53073" y="16538"/>
                    <a:pt x="48637" y="11319"/>
                    <a:pt x="42635" y="10145"/>
                  </a:cubicBezTo>
                  <a:cubicBezTo>
                    <a:pt x="39699" y="4012"/>
                    <a:pt x="33436" y="0"/>
                    <a:pt x="26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2"/>
            <p:cNvSpPr/>
            <p:nvPr/>
          </p:nvSpPr>
          <p:spPr>
            <a:xfrm>
              <a:off x="1190625" y="567575"/>
              <a:ext cx="1326825" cy="894625"/>
            </a:xfrm>
            <a:custGeom>
              <a:avLst/>
              <a:gdLst/>
              <a:ahLst/>
              <a:cxnLst/>
              <a:rect l="l" t="t" r="r" b="b"/>
              <a:pathLst>
                <a:path w="53073" h="35785" extrusionOk="0">
                  <a:moveTo>
                    <a:pt x="26520" y="6133"/>
                  </a:moveTo>
                  <a:cubicBezTo>
                    <a:pt x="31511" y="6133"/>
                    <a:pt x="35980" y="9264"/>
                    <a:pt x="37643" y="13962"/>
                  </a:cubicBezTo>
                  <a:cubicBezTo>
                    <a:pt x="38067" y="15169"/>
                    <a:pt x="39144" y="15952"/>
                    <a:pt x="40416" y="16017"/>
                  </a:cubicBezTo>
                  <a:cubicBezTo>
                    <a:pt x="44069" y="16147"/>
                    <a:pt x="46940" y="19148"/>
                    <a:pt x="46940" y="22834"/>
                  </a:cubicBezTo>
                  <a:cubicBezTo>
                    <a:pt x="46940" y="26586"/>
                    <a:pt x="43906" y="29652"/>
                    <a:pt x="40122" y="29652"/>
                  </a:cubicBezTo>
                  <a:lnTo>
                    <a:pt x="12950" y="29652"/>
                  </a:lnTo>
                  <a:cubicBezTo>
                    <a:pt x="9166" y="29652"/>
                    <a:pt x="6133" y="26586"/>
                    <a:pt x="6133" y="22834"/>
                  </a:cubicBezTo>
                  <a:cubicBezTo>
                    <a:pt x="6133" y="19148"/>
                    <a:pt x="9003" y="16147"/>
                    <a:pt x="12657" y="16017"/>
                  </a:cubicBezTo>
                  <a:cubicBezTo>
                    <a:pt x="13929" y="15952"/>
                    <a:pt x="15005" y="15169"/>
                    <a:pt x="15429" y="13962"/>
                  </a:cubicBezTo>
                  <a:cubicBezTo>
                    <a:pt x="17093" y="9264"/>
                    <a:pt x="21562" y="6133"/>
                    <a:pt x="26520" y="6133"/>
                  </a:cubicBezTo>
                  <a:close/>
                  <a:moveTo>
                    <a:pt x="26520" y="0"/>
                  </a:moveTo>
                  <a:cubicBezTo>
                    <a:pt x="19637" y="0"/>
                    <a:pt x="13374" y="4013"/>
                    <a:pt x="10406" y="10145"/>
                  </a:cubicBezTo>
                  <a:cubicBezTo>
                    <a:pt x="4436" y="11320"/>
                    <a:pt x="0" y="16539"/>
                    <a:pt x="0" y="22834"/>
                  </a:cubicBezTo>
                  <a:cubicBezTo>
                    <a:pt x="0" y="29978"/>
                    <a:pt x="5806" y="35784"/>
                    <a:pt x="12950" y="35784"/>
                  </a:cubicBezTo>
                  <a:lnTo>
                    <a:pt x="40122" y="35784"/>
                  </a:lnTo>
                  <a:cubicBezTo>
                    <a:pt x="47266" y="35784"/>
                    <a:pt x="53073" y="29978"/>
                    <a:pt x="53073" y="22834"/>
                  </a:cubicBezTo>
                  <a:cubicBezTo>
                    <a:pt x="53073" y="16539"/>
                    <a:pt x="48636" y="11320"/>
                    <a:pt x="42667" y="10145"/>
                  </a:cubicBezTo>
                  <a:cubicBezTo>
                    <a:pt x="39698" y="4013"/>
                    <a:pt x="33435" y="0"/>
                    <a:pt x="26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2"/>
          <p:cNvGrpSpPr/>
          <p:nvPr/>
        </p:nvGrpSpPr>
        <p:grpSpPr>
          <a:xfrm>
            <a:off x="3887588" y="2103566"/>
            <a:ext cx="639874" cy="639874"/>
            <a:chOff x="1190625" y="238125"/>
            <a:chExt cx="5219200" cy="5219200"/>
          </a:xfrm>
        </p:grpSpPr>
        <p:sp>
          <p:nvSpPr>
            <p:cNvPr id="2567" name="Google Shape;2567;p52"/>
            <p:cNvSpPr/>
            <p:nvPr/>
          </p:nvSpPr>
          <p:spPr>
            <a:xfrm>
              <a:off x="5006325" y="1118025"/>
              <a:ext cx="522750" cy="516250"/>
            </a:xfrm>
            <a:custGeom>
              <a:avLst/>
              <a:gdLst/>
              <a:ahLst/>
              <a:cxnLst/>
              <a:rect l="l" t="t" r="r" b="b"/>
              <a:pathLst>
                <a:path w="20910" h="20650" extrusionOk="0">
                  <a:moveTo>
                    <a:pt x="9395" y="1"/>
                  </a:moveTo>
                  <a:cubicBezTo>
                    <a:pt x="6402" y="1"/>
                    <a:pt x="3409" y="1110"/>
                    <a:pt x="1175" y="3328"/>
                  </a:cubicBezTo>
                  <a:cubicBezTo>
                    <a:pt x="0" y="4535"/>
                    <a:pt x="0" y="6460"/>
                    <a:pt x="1175" y="7667"/>
                  </a:cubicBezTo>
                  <a:cubicBezTo>
                    <a:pt x="1778" y="8270"/>
                    <a:pt x="2561" y="8572"/>
                    <a:pt x="3344" y="8572"/>
                  </a:cubicBezTo>
                  <a:cubicBezTo>
                    <a:pt x="4127" y="8572"/>
                    <a:pt x="4910" y="8270"/>
                    <a:pt x="5513" y="7667"/>
                  </a:cubicBezTo>
                  <a:cubicBezTo>
                    <a:pt x="6524" y="6655"/>
                    <a:pt x="7960" y="6150"/>
                    <a:pt x="9395" y="6150"/>
                  </a:cubicBezTo>
                  <a:cubicBezTo>
                    <a:pt x="10830" y="6150"/>
                    <a:pt x="12265" y="6655"/>
                    <a:pt x="13277" y="7667"/>
                  </a:cubicBezTo>
                  <a:cubicBezTo>
                    <a:pt x="14255" y="8645"/>
                    <a:pt x="14810" y="10048"/>
                    <a:pt x="14810" y="11548"/>
                  </a:cubicBezTo>
                  <a:cubicBezTo>
                    <a:pt x="14810" y="13049"/>
                    <a:pt x="14255" y="14484"/>
                    <a:pt x="13277" y="15430"/>
                  </a:cubicBezTo>
                  <a:cubicBezTo>
                    <a:pt x="12070" y="16637"/>
                    <a:pt x="12070" y="18562"/>
                    <a:pt x="13277" y="19768"/>
                  </a:cubicBezTo>
                  <a:cubicBezTo>
                    <a:pt x="13864" y="20356"/>
                    <a:pt x="14647" y="20649"/>
                    <a:pt x="15430" y="20649"/>
                  </a:cubicBezTo>
                  <a:cubicBezTo>
                    <a:pt x="16212" y="20649"/>
                    <a:pt x="16995" y="20356"/>
                    <a:pt x="17615" y="19768"/>
                  </a:cubicBezTo>
                  <a:cubicBezTo>
                    <a:pt x="19703" y="17648"/>
                    <a:pt x="20910" y="14680"/>
                    <a:pt x="20910" y="11548"/>
                  </a:cubicBezTo>
                  <a:cubicBezTo>
                    <a:pt x="20910" y="8449"/>
                    <a:pt x="19703" y="5448"/>
                    <a:pt x="17615" y="3328"/>
                  </a:cubicBezTo>
                  <a:cubicBezTo>
                    <a:pt x="15381" y="1110"/>
                    <a:pt x="12388" y="1"/>
                    <a:pt x="9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2"/>
            <p:cNvSpPr/>
            <p:nvPr/>
          </p:nvSpPr>
          <p:spPr>
            <a:xfrm>
              <a:off x="1190625" y="238125"/>
              <a:ext cx="5219200" cy="5219200"/>
            </a:xfrm>
            <a:custGeom>
              <a:avLst/>
              <a:gdLst/>
              <a:ahLst/>
              <a:cxnLst/>
              <a:rect l="l" t="t" r="r" b="b"/>
              <a:pathLst>
                <a:path w="208768" h="208768" extrusionOk="0">
                  <a:moveTo>
                    <a:pt x="64555" y="7372"/>
                  </a:moveTo>
                  <a:lnTo>
                    <a:pt x="73688" y="16506"/>
                  </a:lnTo>
                  <a:lnTo>
                    <a:pt x="69415" y="20746"/>
                  </a:lnTo>
                  <a:lnTo>
                    <a:pt x="56628" y="15299"/>
                  </a:lnTo>
                  <a:lnTo>
                    <a:pt x="64555" y="7372"/>
                  </a:lnTo>
                  <a:close/>
                  <a:moveTo>
                    <a:pt x="98642" y="21692"/>
                  </a:moveTo>
                  <a:lnTo>
                    <a:pt x="107743" y="30826"/>
                  </a:lnTo>
                  <a:lnTo>
                    <a:pt x="103340" y="35229"/>
                  </a:lnTo>
                  <a:lnTo>
                    <a:pt x="90553" y="29782"/>
                  </a:lnTo>
                  <a:lnTo>
                    <a:pt x="98642" y="21692"/>
                  </a:lnTo>
                  <a:close/>
                  <a:moveTo>
                    <a:pt x="172762" y="15415"/>
                  </a:moveTo>
                  <a:cubicBezTo>
                    <a:pt x="178106" y="15415"/>
                    <a:pt x="183454" y="17393"/>
                    <a:pt x="187401" y="21366"/>
                  </a:cubicBezTo>
                  <a:cubicBezTo>
                    <a:pt x="191316" y="25248"/>
                    <a:pt x="193436" y="30467"/>
                    <a:pt x="193403" y="36045"/>
                  </a:cubicBezTo>
                  <a:cubicBezTo>
                    <a:pt x="193403" y="37350"/>
                    <a:pt x="193273" y="38622"/>
                    <a:pt x="193044" y="39829"/>
                  </a:cubicBezTo>
                  <a:lnTo>
                    <a:pt x="168938" y="15755"/>
                  </a:lnTo>
                  <a:cubicBezTo>
                    <a:pt x="170200" y="15528"/>
                    <a:pt x="171481" y="15415"/>
                    <a:pt x="172762" y="15415"/>
                  </a:cubicBezTo>
                  <a:close/>
                  <a:moveTo>
                    <a:pt x="177941" y="101024"/>
                  </a:moveTo>
                  <a:lnTo>
                    <a:pt x="187075" y="110125"/>
                  </a:lnTo>
                  <a:lnTo>
                    <a:pt x="178985" y="118214"/>
                  </a:lnTo>
                  <a:lnTo>
                    <a:pt x="173538" y="105427"/>
                  </a:lnTo>
                  <a:lnTo>
                    <a:pt x="177941" y="101024"/>
                  </a:lnTo>
                  <a:close/>
                  <a:moveTo>
                    <a:pt x="192261" y="135079"/>
                  </a:moveTo>
                  <a:lnTo>
                    <a:pt x="201395" y="144212"/>
                  </a:lnTo>
                  <a:lnTo>
                    <a:pt x="193468" y="152139"/>
                  </a:lnTo>
                  <a:lnTo>
                    <a:pt x="188021" y="139352"/>
                  </a:lnTo>
                  <a:lnTo>
                    <a:pt x="192261" y="135079"/>
                  </a:lnTo>
                  <a:close/>
                  <a:moveTo>
                    <a:pt x="12754" y="135144"/>
                  </a:moveTo>
                  <a:lnTo>
                    <a:pt x="39666" y="141766"/>
                  </a:lnTo>
                  <a:cubicBezTo>
                    <a:pt x="33631" y="148388"/>
                    <a:pt x="28575" y="153966"/>
                    <a:pt x="24922" y="158043"/>
                  </a:cubicBezTo>
                  <a:lnTo>
                    <a:pt x="7372" y="140526"/>
                  </a:lnTo>
                  <a:lnTo>
                    <a:pt x="12754" y="135144"/>
                  </a:lnTo>
                  <a:close/>
                  <a:moveTo>
                    <a:pt x="67001" y="169101"/>
                  </a:moveTo>
                  <a:lnTo>
                    <a:pt x="73623" y="196013"/>
                  </a:lnTo>
                  <a:lnTo>
                    <a:pt x="68241" y="201395"/>
                  </a:lnTo>
                  <a:lnTo>
                    <a:pt x="50724" y="183846"/>
                  </a:lnTo>
                  <a:cubicBezTo>
                    <a:pt x="54867" y="180127"/>
                    <a:pt x="60445" y="175071"/>
                    <a:pt x="67001" y="169101"/>
                  </a:cubicBezTo>
                  <a:close/>
                  <a:moveTo>
                    <a:pt x="64555" y="0"/>
                  </a:moveTo>
                  <a:cubicBezTo>
                    <a:pt x="63772" y="0"/>
                    <a:pt x="62989" y="294"/>
                    <a:pt x="62402" y="881"/>
                  </a:cubicBezTo>
                  <a:lnTo>
                    <a:pt x="50561" y="12722"/>
                  </a:lnTo>
                  <a:lnTo>
                    <a:pt x="35523" y="6296"/>
                  </a:lnTo>
                  <a:cubicBezTo>
                    <a:pt x="35129" y="6131"/>
                    <a:pt x="34719" y="6052"/>
                    <a:pt x="34317" y="6052"/>
                  </a:cubicBezTo>
                  <a:cubicBezTo>
                    <a:pt x="33520" y="6052"/>
                    <a:pt x="32748" y="6363"/>
                    <a:pt x="32163" y="6948"/>
                  </a:cubicBezTo>
                  <a:lnTo>
                    <a:pt x="16016" y="23062"/>
                  </a:lnTo>
                  <a:cubicBezTo>
                    <a:pt x="15397" y="23682"/>
                    <a:pt x="15070" y="24530"/>
                    <a:pt x="15136" y="25411"/>
                  </a:cubicBezTo>
                  <a:cubicBezTo>
                    <a:pt x="15168" y="26259"/>
                    <a:pt x="15592" y="27074"/>
                    <a:pt x="16277" y="27629"/>
                  </a:cubicBezTo>
                  <a:lnTo>
                    <a:pt x="45179" y="50920"/>
                  </a:lnTo>
                  <a:cubicBezTo>
                    <a:pt x="45755" y="51369"/>
                    <a:pt x="46440" y="51589"/>
                    <a:pt x="47117" y="51589"/>
                  </a:cubicBezTo>
                  <a:cubicBezTo>
                    <a:pt x="48011" y="51589"/>
                    <a:pt x="48890" y="51206"/>
                    <a:pt x="49484" y="50463"/>
                  </a:cubicBezTo>
                  <a:cubicBezTo>
                    <a:pt x="50561" y="49126"/>
                    <a:pt x="50332" y="47201"/>
                    <a:pt x="49028" y="46157"/>
                  </a:cubicBezTo>
                  <a:lnTo>
                    <a:pt x="45831" y="43580"/>
                  </a:lnTo>
                  <a:lnTo>
                    <a:pt x="50137" y="39274"/>
                  </a:lnTo>
                  <a:cubicBezTo>
                    <a:pt x="51344" y="38067"/>
                    <a:pt x="51344" y="36143"/>
                    <a:pt x="50137" y="34936"/>
                  </a:cubicBezTo>
                  <a:cubicBezTo>
                    <a:pt x="49550" y="34349"/>
                    <a:pt x="48767" y="34055"/>
                    <a:pt x="47984" y="34055"/>
                  </a:cubicBezTo>
                  <a:cubicBezTo>
                    <a:pt x="47201" y="34055"/>
                    <a:pt x="46418" y="34349"/>
                    <a:pt x="45831" y="34936"/>
                  </a:cubicBezTo>
                  <a:lnTo>
                    <a:pt x="41036" y="39731"/>
                  </a:lnTo>
                  <a:lnTo>
                    <a:pt x="22736" y="24987"/>
                  </a:lnTo>
                  <a:lnTo>
                    <a:pt x="35001" y="12722"/>
                  </a:lnTo>
                  <a:lnTo>
                    <a:pt x="123010" y="50267"/>
                  </a:lnTo>
                  <a:cubicBezTo>
                    <a:pt x="113060" y="61097"/>
                    <a:pt x="102426" y="72710"/>
                    <a:pt x="93782" y="82202"/>
                  </a:cubicBezTo>
                  <a:lnTo>
                    <a:pt x="72253" y="64848"/>
                  </a:lnTo>
                  <a:lnTo>
                    <a:pt x="76559" y="60542"/>
                  </a:lnTo>
                  <a:cubicBezTo>
                    <a:pt x="77766" y="59336"/>
                    <a:pt x="77766" y="57411"/>
                    <a:pt x="76559" y="56204"/>
                  </a:cubicBezTo>
                  <a:cubicBezTo>
                    <a:pt x="75972" y="55617"/>
                    <a:pt x="75189" y="55323"/>
                    <a:pt x="74406" y="55323"/>
                  </a:cubicBezTo>
                  <a:cubicBezTo>
                    <a:pt x="73623" y="55323"/>
                    <a:pt x="72840" y="55617"/>
                    <a:pt x="72253" y="56204"/>
                  </a:cubicBezTo>
                  <a:lnTo>
                    <a:pt x="67458" y="60999"/>
                  </a:lnTo>
                  <a:lnTo>
                    <a:pt x="60184" y="55128"/>
                  </a:lnTo>
                  <a:cubicBezTo>
                    <a:pt x="59610" y="54666"/>
                    <a:pt x="58929" y="54445"/>
                    <a:pt x="58256" y="54445"/>
                  </a:cubicBezTo>
                  <a:cubicBezTo>
                    <a:pt x="57358" y="54445"/>
                    <a:pt x="56474" y="54839"/>
                    <a:pt x="55878" y="55584"/>
                  </a:cubicBezTo>
                  <a:cubicBezTo>
                    <a:pt x="54801" y="56922"/>
                    <a:pt x="55030" y="58846"/>
                    <a:pt x="56335" y="59890"/>
                  </a:cubicBezTo>
                  <a:lnTo>
                    <a:pt x="89639" y="86736"/>
                  </a:lnTo>
                  <a:cubicBezTo>
                    <a:pt x="82006" y="95120"/>
                    <a:pt x="76591" y="101056"/>
                    <a:pt x="75809" y="101904"/>
                  </a:cubicBezTo>
                  <a:cubicBezTo>
                    <a:pt x="74667" y="103177"/>
                    <a:pt x="74765" y="105101"/>
                    <a:pt x="76004" y="106243"/>
                  </a:cubicBezTo>
                  <a:cubicBezTo>
                    <a:pt x="76586" y="106779"/>
                    <a:pt x="77326" y="107041"/>
                    <a:pt x="78065" y="107041"/>
                  </a:cubicBezTo>
                  <a:cubicBezTo>
                    <a:pt x="78901" y="107041"/>
                    <a:pt x="79737" y="106705"/>
                    <a:pt x="80343" y="106047"/>
                  </a:cubicBezTo>
                  <a:cubicBezTo>
                    <a:pt x="81028" y="105264"/>
                    <a:pt x="150541" y="28966"/>
                    <a:pt x="158141" y="21366"/>
                  </a:cubicBezTo>
                  <a:cubicBezTo>
                    <a:pt x="159479" y="19996"/>
                    <a:pt x="160979" y="18920"/>
                    <a:pt x="162577" y="18006"/>
                  </a:cubicBezTo>
                  <a:lnTo>
                    <a:pt x="190761" y="46222"/>
                  </a:lnTo>
                  <a:cubicBezTo>
                    <a:pt x="189848" y="47821"/>
                    <a:pt x="188739" y="49321"/>
                    <a:pt x="187401" y="50626"/>
                  </a:cubicBezTo>
                  <a:cubicBezTo>
                    <a:pt x="183748" y="54279"/>
                    <a:pt x="172494" y="64750"/>
                    <a:pt x="157684" y="78320"/>
                  </a:cubicBezTo>
                  <a:cubicBezTo>
                    <a:pt x="157652" y="78353"/>
                    <a:pt x="157652" y="78353"/>
                    <a:pt x="157619" y="78386"/>
                  </a:cubicBezTo>
                  <a:cubicBezTo>
                    <a:pt x="119617" y="113256"/>
                    <a:pt x="58324" y="168743"/>
                    <a:pt x="42569" y="182997"/>
                  </a:cubicBezTo>
                  <a:cubicBezTo>
                    <a:pt x="42366" y="183185"/>
                    <a:pt x="42110" y="183275"/>
                    <a:pt x="41856" y="183275"/>
                  </a:cubicBezTo>
                  <a:cubicBezTo>
                    <a:pt x="41580" y="183275"/>
                    <a:pt x="41305" y="183169"/>
                    <a:pt x="41101" y="182965"/>
                  </a:cubicBezTo>
                  <a:lnTo>
                    <a:pt x="35621" y="177485"/>
                  </a:lnTo>
                  <a:lnTo>
                    <a:pt x="59988" y="153085"/>
                  </a:lnTo>
                  <a:cubicBezTo>
                    <a:pt x="61195" y="151911"/>
                    <a:pt x="61195" y="149954"/>
                    <a:pt x="59988" y="148779"/>
                  </a:cubicBezTo>
                  <a:cubicBezTo>
                    <a:pt x="59401" y="148176"/>
                    <a:pt x="58618" y="147874"/>
                    <a:pt x="57835" y="147874"/>
                  </a:cubicBezTo>
                  <a:cubicBezTo>
                    <a:pt x="57052" y="147874"/>
                    <a:pt x="56269" y="148176"/>
                    <a:pt x="55682" y="148779"/>
                  </a:cubicBezTo>
                  <a:lnTo>
                    <a:pt x="31282" y="173146"/>
                  </a:lnTo>
                  <a:lnTo>
                    <a:pt x="25802" y="167666"/>
                  </a:lnTo>
                  <a:cubicBezTo>
                    <a:pt x="25411" y="167275"/>
                    <a:pt x="25378" y="166622"/>
                    <a:pt x="25770" y="166198"/>
                  </a:cubicBezTo>
                  <a:cubicBezTo>
                    <a:pt x="32424" y="158859"/>
                    <a:pt x="50137" y="139287"/>
                    <a:pt x="70687" y="116649"/>
                  </a:cubicBezTo>
                  <a:cubicBezTo>
                    <a:pt x="71829" y="115376"/>
                    <a:pt x="71731" y="113452"/>
                    <a:pt x="70492" y="112310"/>
                  </a:cubicBezTo>
                  <a:cubicBezTo>
                    <a:pt x="69910" y="111774"/>
                    <a:pt x="69170" y="111512"/>
                    <a:pt x="68434" y="111512"/>
                  </a:cubicBezTo>
                  <a:cubicBezTo>
                    <a:pt x="67602" y="111512"/>
                    <a:pt x="66774" y="111848"/>
                    <a:pt x="66186" y="112506"/>
                  </a:cubicBezTo>
                  <a:cubicBezTo>
                    <a:pt x="58324" y="121183"/>
                    <a:pt x="50887" y="129370"/>
                    <a:pt x="44330" y="136612"/>
                  </a:cubicBezTo>
                  <a:lnTo>
                    <a:pt x="12526" y="128816"/>
                  </a:lnTo>
                  <a:cubicBezTo>
                    <a:pt x="12275" y="128753"/>
                    <a:pt x="12022" y="128722"/>
                    <a:pt x="11772" y="128722"/>
                  </a:cubicBezTo>
                  <a:cubicBezTo>
                    <a:pt x="10982" y="128722"/>
                    <a:pt x="10218" y="129029"/>
                    <a:pt x="9623" y="129599"/>
                  </a:cubicBezTo>
                  <a:lnTo>
                    <a:pt x="881" y="138341"/>
                  </a:lnTo>
                  <a:cubicBezTo>
                    <a:pt x="326" y="138928"/>
                    <a:pt x="0" y="139711"/>
                    <a:pt x="0" y="140526"/>
                  </a:cubicBezTo>
                  <a:cubicBezTo>
                    <a:pt x="0" y="141309"/>
                    <a:pt x="326" y="142092"/>
                    <a:pt x="881" y="142679"/>
                  </a:cubicBezTo>
                  <a:lnTo>
                    <a:pt x="20811" y="162610"/>
                  </a:lnTo>
                  <a:cubicBezTo>
                    <a:pt x="18691" y="165415"/>
                    <a:pt x="18920" y="169428"/>
                    <a:pt x="21464" y="172005"/>
                  </a:cubicBezTo>
                  <a:lnTo>
                    <a:pt x="26977" y="177485"/>
                  </a:lnTo>
                  <a:lnTo>
                    <a:pt x="22084" y="182378"/>
                  </a:lnTo>
                  <a:cubicBezTo>
                    <a:pt x="20877" y="183585"/>
                    <a:pt x="20877" y="185509"/>
                    <a:pt x="22084" y="186683"/>
                  </a:cubicBezTo>
                  <a:cubicBezTo>
                    <a:pt x="22671" y="187303"/>
                    <a:pt x="23454" y="187597"/>
                    <a:pt x="24237" y="187597"/>
                  </a:cubicBezTo>
                  <a:cubicBezTo>
                    <a:pt x="25019" y="187597"/>
                    <a:pt x="25802" y="187303"/>
                    <a:pt x="26389" y="186683"/>
                  </a:cubicBezTo>
                  <a:lnTo>
                    <a:pt x="31282" y="181791"/>
                  </a:lnTo>
                  <a:lnTo>
                    <a:pt x="36763" y="187303"/>
                  </a:lnTo>
                  <a:cubicBezTo>
                    <a:pt x="38165" y="188673"/>
                    <a:pt x="40025" y="189391"/>
                    <a:pt x="41851" y="189391"/>
                  </a:cubicBezTo>
                  <a:cubicBezTo>
                    <a:pt x="43352" y="189391"/>
                    <a:pt x="44885" y="188902"/>
                    <a:pt x="46157" y="187956"/>
                  </a:cubicBezTo>
                  <a:lnTo>
                    <a:pt x="66088" y="207886"/>
                  </a:lnTo>
                  <a:cubicBezTo>
                    <a:pt x="66675" y="208474"/>
                    <a:pt x="67458" y="208767"/>
                    <a:pt x="68241" y="208767"/>
                  </a:cubicBezTo>
                  <a:cubicBezTo>
                    <a:pt x="69024" y="208767"/>
                    <a:pt x="69807" y="208474"/>
                    <a:pt x="70426" y="207886"/>
                  </a:cubicBezTo>
                  <a:lnTo>
                    <a:pt x="79168" y="199144"/>
                  </a:lnTo>
                  <a:cubicBezTo>
                    <a:pt x="79919" y="198361"/>
                    <a:pt x="80212" y="197285"/>
                    <a:pt x="79951" y="196241"/>
                  </a:cubicBezTo>
                  <a:lnTo>
                    <a:pt x="72155" y="164437"/>
                  </a:lnTo>
                  <a:cubicBezTo>
                    <a:pt x="86508" y="151454"/>
                    <a:pt x="104416" y="135177"/>
                    <a:pt x="122064" y="119128"/>
                  </a:cubicBezTo>
                  <a:lnTo>
                    <a:pt x="148877" y="152433"/>
                  </a:lnTo>
                  <a:cubicBezTo>
                    <a:pt x="149497" y="153183"/>
                    <a:pt x="150378" y="153574"/>
                    <a:pt x="151258" y="153574"/>
                  </a:cubicBezTo>
                  <a:cubicBezTo>
                    <a:pt x="151943" y="153574"/>
                    <a:pt x="152596" y="153346"/>
                    <a:pt x="153183" y="152889"/>
                  </a:cubicBezTo>
                  <a:cubicBezTo>
                    <a:pt x="154488" y="151845"/>
                    <a:pt x="154716" y="149921"/>
                    <a:pt x="153640" y="148583"/>
                  </a:cubicBezTo>
                  <a:lnTo>
                    <a:pt x="147768" y="141309"/>
                  </a:lnTo>
                  <a:lnTo>
                    <a:pt x="152563" y="136514"/>
                  </a:lnTo>
                  <a:cubicBezTo>
                    <a:pt x="153737" y="135307"/>
                    <a:pt x="153737" y="133383"/>
                    <a:pt x="152563" y="132208"/>
                  </a:cubicBezTo>
                  <a:cubicBezTo>
                    <a:pt x="151960" y="131605"/>
                    <a:pt x="151177" y="131303"/>
                    <a:pt x="150394" y="131303"/>
                  </a:cubicBezTo>
                  <a:cubicBezTo>
                    <a:pt x="149611" y="131303"/>
                    <a:pt x="148828" y="131605"/>
                    <a:pt x="148225" y="132208"/>
                  </a:cubicBezTo>
                  <a:lnTo>
                    <a:pt x="143919" y="136514"/>
                  </a:lnTo>
                  <a:lnTo>
                    <a:pt x="126598" y="115018"/>
                  </a:lnTo>
                  <a:cubicBezTo>
                    <a:pt x="137852" y="104742"/>
                    <a:pt x="148844" y="94728"/>
                    <a:pt x="158533" y="85855"/>
                  </a:cubicBezTo>
                  <a:lnTo>
                    <a:pt x="196045" y="173766"/>
                  </a:lnTo>
                  <a:lnTo>
                    <a:pt x="183780" y="185998"/>
                  </a:lnTo>
                  <a:lnTo>
                    <a:pt x="169036" y="167731"/>
                  </a:lnTo>
                  <a:lnTo>
                    <a:pt x="173831" y="162936"/>
                  </a:lnTo>
                  <a:cubicBezTo>
                    <a:pt x="175006" y="161762"/>
                    <a:pt x="175006" y="159805"/>
                    <a:pt x="173831" y="158630"/>
                  </a:cubicBezTo>
                  <a:cubicBezTo>
                    <a:pt x="173228" y="158027"/>
                    <a:pt x="172445" y="157725"/>
                    <a:pt x="171662" y="157725"/>
                  </a:cubicBezTo>
                  <a:cubicBezTo>
                    <a:pt x="170879" y="157725"/>
                    <a:pt x="170096" y="158027"/>
                    <a:pt x="169493" y="158630"/>
                  </a:cubicBezTo>
                  <a:lnTo>
                    <a:pt x="165187" y="162936"/>
                  </a:lnTo>
                  <a:lnTo>
                    <a:pt x="162610" y="159739"/>
                  </a:lnTo>
                  <a:cubicBezTo>
                    <a:pt x="162014" y="158994"/>
                    <a:pt x="161129" y="158600"/>
                    <a:pt x="160232" y="158600"/>
                  </a:cubicBezTo>
                  <a:cubicBezTo>
                    <a:pt x="159558" y="158600"/>
                    <a:pt x="158877" y="158821"/>
                    <a:pt x="158304" y="159283"/>
                  </a:cubicBezTo>
                  <a:cubicBezTo>
                    <a:pt x="156999" y="160327"/>
                    <a:pt x="156804" y="162251"/>
                    <a:pt x="157848" y="163556"/>
                  </a:cubicBezTo>
                  <a:lnTo>
                    <a:pt x="181138" y="192490"/>
                  </a:lnTo>
                  <a:cubicBezTo>
                    <a:pt x="181693" y="193175"/>
                    <a:pt x="182508" y="193599"/>
                    <a:pt x="183356" y="193632"/>
                  </a:cubicBezTo>
                  <a:lnTo>
                    <a:pt x="183519" y="193632"/>
                  </a:lnTo>
                  <a:cubicBezTo>
                    <a:pt x="184335" y="193632"/>
                    <a:pt x="185118" y="193338"/>
                    <a:pt x="185705" y="192751"/>
                  </a:cubicBezTo>
                  <a:lnTo>
                    <a:pt x="201819" y="176604"/>
                  </a:lnTo>
                  <a:cubicBezTo>
                    <a:pt x="202700" y="175723"/>
                    <a:pt x="202961" y="174386"/>
                    <a:pt x="202471" y="173244"/>
                  </a:cubicBezTo>
                  <a:lnTo>
                    <a:pt x="196045" y="158206"/>
                  </a:lnTo>
                  <a:lnTo>
                    <a:pt x="207886" y="146365"/>
                  </a:lnTo>
                  <a:cubicBezTo>
                    <a:pt x="208441" y="145811"/>
                    <a:pt x="208767" y="145028"/>
                    <a:pt x="208767" y="144212"/>
                  </a:cubicBezTo>
                  <a:cubicBezTo>
                    <a:pt x="208767" y="143397"/>
                    <a:pt x="208441" y="142614"/>
                    <a:pt x="207886" y="142060"/>
                  </a:cubicBezTo>
                  <a:lnTo>
                    <a:pt x="194414" y="128588"/>
                  </a:lnTo>
                  <a:cubicBezTo>
                    <a:pt x="193860" y="128033"/>
                    <a:pt x="193077" y="127707"/>
                    <a:pt x="192261" y="127707"/>
                  </a:cubicBezTo>
                  <a:cubicBezTo>
                    <a:pt x="191446" y="127707"/>
                    <a:pt x="190663" y="128033"/>
                    <a:pt x="190109" y="128588"/>
                  </a:cubicBezTo>
                  <a:lnTo>
                    <a:pt x="185411" y="133285"/>
                  </a:lnTo>
                  <a:lnTo>
                    <a:pt x="181562" y="124282"/>
                  </a:lnTo>
                  <a:lnTo>
                    <a:pt x="193566" y="112278"/>
                  </a:lnTo>
                  <a:cubicBezTo>
                    <a:pt x="194121" y="111723"/>
                    <a:pt x="194447" y="110940"/>
                    <a:pt x="194447" y="110125"/>
                  </a:cubicBezTo>
                  <a:cubicBezTo>
                    <a:pt x="194447" y="109309"/>
                    <a:pt x="194121" y="108526"/>
                    <a:pt x="193566" y="107972"/>
                  </a:cubicBezTo>
                  <a:lnTo>
                    <a:pt x="180127" y="94532"/>
                  </a:lnTo>
                  <a:cubicBezTo>
                    <a:pt x="179523" y="93929"/>
                    <a:pt x="178741" y="93627"/>
                    <a:pt x="177958" y="93627"/>
                  </a:cubicBezTo>
                  <a:cubicBezTo>
                    <a:pt x="177175" y="93627"/>
                    <a:pt x="176392" y="93929"/>
                    <a:pt x="175788" y="94532"/>
                  </a:cubicBezTo>
                  <a:lnTo>
                    <a:pt x="170961" y="99360"/>
                  </a:lnTo>
                  <a:lnTo>
                    <a:pt x="163328" y="81452"/>
                  </a:lnTo>
                  <a:cubicBezTo>
                    <a:pt x="177452" y="68469"/>
                    <a:pt x="188184" y="58520"/>
                    <a:pt x="191740" y="54964"/>
                  </a:cubicBezTo>
                  <a:cubicBezTo>
                    <a:pt x="196730" y="49974"/>
                    <a:pt x="199503" y="43287"/>
                    <a:pt x="199503" y="36078"/>
                  </a:cubicBezTo>
                  <a:cubicBezTo>
                    <a:pt x="199536" y="28836"/>
                    <a:pt x="196796" y="22084"/>
                    <a:pt x="191740" y="17028"/>
                  </a:cubicBezTo>
                  <a:cubicBezTo>
                    <a:pt x="186742" y="12030"/>
                    <a:pt x="180086" y="9263"/>
                    <a:pt x="172939" y="9263"/>
                  </a:cubicBezTo>
                  <a:cubicBezTo>
                    <a:pt x="172856" y="9263"/>
                    <a:pt x="172773" y="9263"/>
                    <a:pt x="172690" y="9264"/>
                  </a:cubicBezTo>
                  <a:cubicBezTo>
                    <a:pt x="165513" y="9264"/>
                    <a:pt x="158794" y="12037"/>
                    <a:pt x="153803" y="17028"/>
                  </a:cubicBezTo>
                  <a:cubicBezTo>
                    <a:pt x="150997" y="19865"/>
                    <a:pt x="140135" y="31576"/>
                    <a:pt x="127381" y="45472"/>
                  </a:cubicBezTo>
                  <a:lnTo>
                    <a:pt x="109407" y="37806"/>
                  </a:lnTo>
                  <a:lnTo>
                    <a:pt x="114235" y="32979"/>
                  </a:lnTo>
                  <a:cubicBezTo>
                    <a:pt x="115442" y="31772"/>
                    <a:pt x="115442" y="29847"/>
                    <a:pt x="114235" y="28640"/>
                  </a:cubicBezTo>
                  <a:lnTo>
                    <a:pt x="100795" y="15201"/>
                  </a:lnTo>
                  <a:cubicBezTo>
                    <a:pt x="100241" y="14646"/>
                    <a:pt x="99458" y="14320"/>
                    <a:pt x="98642" y="14320"/>
                  </a:cubicBezTo>
                  <a:cubicBezTo>
                    <a:pt x="97827" y="14320"/>
                    <a:pt x="97044" y="14646"/>
                    <a:pt x="96490" y="15201"/>
                  </a:cubicBezTo>
                  <a:lnTo>
                    <a:pt x="84485" y="27205"/>
                  </a:lnTo>
                  <a:lnTo>
                    <a:pt x="75482" y="23356"/>
                  </a:lnTo>
                  <a:lnTo>
                    <a:pt x="80180" y="18659"/>
                  </a:lnTo>
                  <a:cubicBezTo>
                    <a:pt x="80734" y="18104"/>
                    <a:pt x="81060" y="17321"/>
                    <a:pt x="81060" y="16506"/>
                  </a:cubicBezTo>
                  <a:cubicBezTo>
                    <a:pt x="81060" y="15690"/>
                    <a:pt x="80734" y="14907"/>
                    <a:pt x="80180" y="14353"/>
                  </a:cubicBezTo>
                  <a:lnTo>
                    <a:pt x="66708" y="881"/>
                  </a:lnTo>
                  <a:cubicBezTo>
                    <a:pt x="66120" y="294"/>
                    <a:pt x="65338" y="0"/>
                    <a:pt x="6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52"/>
          <p:cNvGrpSpPr/>
          <p:nvPr/>
        </p:nvGrpSpPr>
        <p:grpSpPr>
          <a:xfrm>
            <a:off x="5025363" y="2103566"/>
            <a:ext cx="639874" cy="639874"/>
            <a:chOff x="1190625" y="238125"/>
            <a:chExt cx="5219200" cy="5219200"/>
          </a:xfrm>
        </p:grpSpPr>
        <p:sp>
          <p:nvSpPr>
            <p:cNvPr id="2570" name="Google Shape;2570;p52"/>
            <p:cNvSpPr/>
            <p:nvPr/>
          </p:nvSpPr>
          <p:spPr>
            <a:xfrm>
              <a:off x="1520075" y="1865025"/>
              <a:ext cx="482800" cy="791050"/>
            </a:xfrm>
            <a:custGeom>
              <a:avLst/>
              <a:gdLst/>
              <a:ahLst/>
              <a:cxnLst/>
              <a:rect l="l" t="t" r="r" b="b"/>
              <a:pathLst>
                <a:path w="19312" h="31642" extrusionOk="0">
                  <a:moveTo>
                    <a:pt x="13179" y="6133"/>
                  </a:moveTo>
                  <a:lnTo>
                    <a:pt x="13179" y="25542"/>
                  </a:lnTo>
                  <a:lnTo>
                    <a:pt x="6133" y="25542"/>
                  </a:lnTo>
                  <a:lnTo>
                    <a:pt x="6133" y="6133"/>
                  </a:lnTo>
                  <a:close/>
                  <a:moveTo>
                    <a:pt x="3067" y="1"/>
                  </a:moveTo>
                  <a:cubicBezTo>
                    <a:pt x="1370" y="1"/>
                    <a:pt x="0" y="1371"/>
                    <a:pt x="0" y="3067"/>
                  </a:cubicBezTo>
                  <a:lnTo>
                    <a:pt x="0" y="28608"/>
                  </a:lnTo>
                  <a:cubicBezTo>
                    <a:pt x="0" y="30272"/>
                    <a:pt x="1370" y="31642"/>
                    <a:pt x="3067" y="31642"/>
                  </a:cubicBezTo>
                  <a:lnTo>
                    <a:pt x="16245" y="31642"/>
                  </a:lnTo>
                  <a:cubicBezTo>
                    <a:pt x="17941" y="31642"/>
                    <a:pt x="19311" y="30272"/>
                    <a:pt x="19311" y="28608"/>
                  </a:cubicBezTo>
                  <a:lnTo>
                    <a:pt x="19311" y="3067"/>
                  </a:lnTo>
                  <a:cubicBezTo>
                    <a:pt x="19311" y="1371"/>
                    <a:pt x="17941"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2"/>
            <p:cNvSpPr/>
            <p:nvPr/>
          </p:nvSpPr>
          <p:spPr>
            <a:xfrm>
              <a:off x="1520075" y="2833025"/>
              <a:ext cx="482800" cy="791050"/>
            </a:xfrm>
            <a:custGeom>
              <a:avLst/>
              <a:gdLst/>
              <a:ahLst/>
              <a:cxnLst/>
              <a:rect l="l" t="t" r="r" b="b"/>
              <a:pathLst>
                <a:path w="19312" h="31642" extrusionOk="0">
                  <a:moveTo>
                    <a:pt x="13179" y="6133"/>
                  </a:moveTo>
                  <a:lnTo>
                    <a:pt x="13179" y="25542"/>
                  </a:lnTo>
                  <a:lnTo>
                    <a:pt x="6133" y="25542"/>
                  </a:lnTo>
                  <a:lnTo>
                    <a:pt x="6133" y="6133"/>
                  </a:lnTo>
                  <a:close/>
                  <a:moveTo>
                    <a:pt x="3067" y="0"/>
                  </a:moveTo>
                  <a:cubicBezTo>
                    <a:pt x="1370" y="0"/>
                    <a:pt x="0" y="1370"/>
                    <a:pt x="0" y="3067"/>
                  </a:cubicBezTo>
                  <a:lnTo>
                    <a:pt x="0" y="28608"/>
                  </a:lnTo>
                  <a:cubicBezTo>
                    <a:pt x="0" y="30272"/>
                    <a:pt x="1370" y="31642"/>
                    <a:pt x="3067" y="31642"/>
                  </a:cubicBezTo>
                  <a:lnTo>
                    <a:pt x="16245" y="31642"/>
                  </a:lnTo>
                  <a:cubicBezTo>
                    <a:pt x="17941" y="31642"/>
                    <a:pt x="19311" y="30272"/>
                    <a:pt x="19311" y="28608"/>
                  </a:cubicBezTo>
                  <a:lnTo>
                    <a:pt x="19311" y="3067"/>
                  </a:lnTo>
                  <a:cubicBezTo>
                    <a:pt x="19311" y="1370"/>
                    <a:pt x="17941"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2"/>
            <p:cNvSpPr/>
            <p:nvPr/>
          </p:nvSpPr>
          <p:spPr>
            <a:xfrm>
              <a:off x="1520075" y="4336800"/>
              <a:ext cx="482800" cy="791050"/>
            </a:xfrm>
            <a:custGeom>
              <a:avLst/>
              <a:gdLst/>
              <a:ahLst/>
              <a:cxnLst/>
              <a:rect l="l" t="t" r="r" b="b"/>
              <a:pathLst>
                <a:path w="19312" h="31642" extrusionOk="0">
                  <a:moveTo>
                    <a:pt x="13179" y="6100"/>
                  </a:moveTo>
                  <a:lnTo>
                    <a:pt x="13179" y="25509"/>
                  </a:lnTo>
                  <a:lnTo>
                    <a:pt x="6133" y="25509"/>
                  </a:lnTo>
                  <a:lnTo>
                    <a:pt x="6133" y="6100"/>
                  </a:lnTo>
                  <a:close/>
                  <a:moveTo>
                    <a:pt x="3067" y="0"/>
                  </a:moveTo>
                  <a:cubicBezTo>
                    <a:pt x="1370" y="0"/>
                    <a:pt x="0" y="1370"/>
                    <a:pt x="0" y="3034"/>
                  </a:cubicBezTo>
                  <a:lnTo>
                    <a:pt x="0" y="28575"/>
                  </a:lnTo>
                  <a:cubicBezTo>
                    <a:pt x="0" y="30272"/>
                    <a:pt x="1370" y="31642"/>
                    <a:pt x="3067" y="31642"/>
                  </a:cubicBezTo>
                  <a:lnTo>
                    <a:pt x="16245" y="31642"/>
                  </a:lnTo>
                  <a:cubicBezTo>
                    <a:pt x="17941" y="31642"/>
                    <a:pt x="19311" y="30272"/>
                    <a:pt x="19311" y="28575"/>
                  </a:cubicBezTo>
                  <a:lnTo>
                    <a:pt x="19311" y="3034"/>
                  </a:lnTo>
                  <a:cubicBezTo>
                    <a:pt x="19311" y="1370"/>
                    <a:pt x="17941"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2"/>
            <p:cNvSpPr/>
            <p:nvPr/>
          </p:nvSpPr>
          <p:spPr>
            <a:xfrm>
              <a:off x="1190625" y="238125"/>
              <a:ext cx="5219200" cy="5219200"/>
            </a:xfrm>
            <a:custGeom>
              <a:avLst/>
              <a:gdLst/>
              <a:ahLst/>
              <a:cxnLst/>
              <a:rect l="l" t="t" r="r" b="b"/>
              <a:pathLst>
                <a:path w="208768" h="208768" extrusionOk="0">
                  <a:moveTo>
                    <a:pt x="167242" y="6100"/>
                  </a:moveTo>
                  <a:lnTo>
                    <a:pt x="167242" y="13178"/>
                  </a:lnTo>
                  <a:lnTo>
                    <a:pt x="154194" y="13178"/>
                  </a:lnTo>
                  <a:cubicBezTo>
                    <a:pt x="152498" y="13178"/>
                    <a:pt x="151128" y="14548"/>
                    <a:pt x="151128" y="16245"/>
                  </a:cubicBezTo>
                  <a:cubicBezTo>
                    <a:pt x="151128" y="17941"/>
                    <a:pt x="152498" y="19311"/>
                    <a:pt x="154194" y="19311"/>
                  </a:cubicBezTo>
                  <a:lnTo>
                    <a:pt x="163099" y="19311"/>
                  </a:lnTo>
                  <a:lnTo>
                    <a:pt x="163099" y="142516"/>
                  </a:lnTo>
                  <a:lnTo>
                    <a:pt x="45668" y="142516"/>
                  </a:lnTo>
                  <a:lnTo>
                    <a:pt x="45668" y="19311"/>
                  </a:lnTo>
                  <a:lnTo>
                    <a:pt x="139907" y="19311"/>
                  </a:lnTo>
                  <a:cubicBezTo>
                    <a:pt x="141603" y="19311"/>
                    <a:pt x="142973" y="17941"/>
                    <a:pt x="142973" y="16245"/>
                  </a:cubicBezTo>
                  <a:cubicBezTo>
                    <a:pt x="142973" y="14548"/>
                    <a:pt x="141603" y="13178"/>
                    <a:pt x="139907" y="13178"/>
                  </a:cubicBezTo>
                  <a:lnTo>
                    <a:pt x="41525" y="13178"/>
                  </a:lnTo>
                  <a:lnTo>
                    <a:pt x="41525" y="6100"/>
                  </a:lnTo>
                  <a:close/>
                  <a:moveTo>
                    <a:pt x="167242" y="148616"/>
                  </a:moveTo>
                  <a:lnTo>
                    <a:pt x="167242" y="155695"/>
                  </a:lnTo>
                  <a:lnTo>
                    <a:pt x="41525" y="155695"/>
                  </a:lnTo>
                  <a:lnTo>
                    <a:pt x="41525" y="148616"/>
                  </a:lnTo>
                  <a:close/>
                  <a:moveTo>
                    <a:pt x="101317" y="175006"/>
                  </a:moveTo>
                  <a:lnTo>
                    <a:pt x="101317" y="202667"/>
                  </a:lnTo>
                  <a:lnTo>
                    <a:pt x="90977" y="202667"/>
                  </a:lnTo>
                  <a:lnTo>
                    <a:pt x="90977" y="175006"/>
                  </a:lnTo>
                  <a:close/>
                  <a:moveTo>
                    <a:pt x="117790" y="175006"/>
                  </a:moveTo>
                  <a:lnTo>
                    <a:pt x="117790" y="202667"/>
                  </a:lnTo>
                  <a:lnTo>
                    <a:pt x="107450" y="202667"/>
                  </a:lnTo>
                  <a:lnTo>
                    <a:pt x="107450" y="175006"/>
                  </a:lnTo>
                  <a:close/>
                  <a:moveTo>
                    <a:pt x="163099" y="161827"/>
                  </a:moveTo>
                  <a:lnTo>
                    <a:pt x="163099" y="202667"/>
                  </a:lnTo>
                  <a:lnTo>
                    <a:pt x="123923" y="202667"/>
                  </a:lnTo>
                  <a:lnTo>
                    <a:pt x="123923" y="171939"/>
                  </a:lnTo>
                  <a:cubicBezTo>
                    <a:pt x="123923" y="170243"/>
                    <a:pt x="122553" y="168873"/>
                    <a:pt x="120857" y="168873"/>
                  </a:cubicBezTo>
                  <a:lnTo>
                    <a:pt x="87911" y="168873"/>
                  </a:lnTo>
                  <a:cubicBezTo>
                    <a:pt x="86214" y="168873"/>
                    <a:pt x="84844" y="170243"/>
                    <a:pt x="84844" y="171939"/>
                  </a:cubicBezTo>
                  <a:lnTo>
                    <a:pt x="84844" y="202667"/>
                  </a:lnTo>
                  <a:lnTo>
                    <a:pt x="45668" y="202667"/>
                  </a:lnTo>
                  <a:lnTo>
                    <a:pt x="45668" y="161827"/>
                  </a:lnTo>
                  <a:close/>
                  <a:moveTo>
                    <a:pt x="38491" y="0"/>
                  </a:moveTo>
                  <a:cubicBezTo>
                    <a:pt x="36795" y="0"/>
                    <a:pt x="35425" y="1370"/>
                    <a:pt x="35425" y="3066"/>
                  </a:cubicBezTo>
                  <a:lnTo>
                    <a:pt x="35425" y="16245"/>
                  </a:lnTo>
                  <a:cubicBezTo>
                    <a:pt x="35425" y="17941"/>
                    <a:pt x="36795" y="19311"/>
                    <a:pt x="38491" y="19311"/>
                  </a:cubicBezTo>
                  <a:lnTo>
                    <a:pt x="39535" y="19311"/>
                  </a:lnTo>
                  <a:lnTo>
                    <a:pt x="39535" y="42014"/>
                  </a:lnTo>
                  <a:lnTo>
                    <a:pt x="3066" y="42014"/>
                  </a:lnTo>
                  <a:cubicBezTo>
                    <a:pt x="1370" y="42014"/>
                    <a:pt x="0" y="43384"/>
                    <a:pt x="0" y="45081"/>
                  </a:cubicBezTo>
                  <a:lnTo>
                    <a:pt x="0" y="61782"/>
                  </a:lnTo>
                  <a:cubicBezTo>
                    <a:pt x="0" y="63478"/>
                    <a:pt x="1370" y="64848"/>
                    <a:pt x="3066" y="64848"/>
                  </a:cubicBezTo>
                  <a:cubicBezTo>
                    <a:pt x="4763" y="64848"/>
                    <a:pt x="6100" y="63478"/>
                    <a:pt x="6100" y="61782"/>
                  </a:cubicBezTo>
                  <a:lnTo>
                    <a:pt x="6100" y="48114"/>
                  </a:lnTo>
                  <a:lnTo>
                    <a:pt x="39535" y="48114"/>
                  </a:lnTo>
                  <a:lnTo>
                    <a:pt x="39535" y="142516"/>
                  </a:lnTo>
                  <a:lnTo>
                    <a:pt x="38491" y="142516"/>
                  </a:lnTo>
                  <a:cubicBezTo>
                    <a:pt x="36795" y="142516"/>
                    <a:pt x="35425" y="143886"/>
                    <a:pt x="35425" y="145582"/>
                  </a:cubicBezTo>
                  <a:lnTo>
                    <a:pt x="35425" y="158761"/>
                  </a:lnTo>
                  <a:cubicBezTo>
                    <a:pt x="35425" y="160457"/>
                    <a:pt x="36795" y="161827"/>
                    <a:pt x="38491" y="161827"/>
                  </a:cubicBezTo>
                  <a:lnTo>
                    <a:pt x="39535" y="161827"/>
                  </a:lnTo>
                  <a:lnTo>
                    <a:pt x="39535" y="202667"/>
                  </a:lnTo>
                  <a:lnTo>
                    <a:pt x="6100" y="202667"/>
                  </a:lnTo>
                  <a:lnTo>
                    <a:pt x="6100" y="76070"/>
                  </a:lnTo>
                  <a:cubicBezTo>
                    <a:pt x="6100" y="74373"/>
                    <a:pt x="4763" y="73003"/>
                    <a:pt x="3066" y="73003"/>
                  </a:cubicBezTo>
                  <a:cubicBezTo>
                    <a:pt x="1370" y="73003"/>
                    <a:pt x="0" y="74373"/>
                    <a:pt x="0" y="76070"/>
                  </a:cubicBezTo>
                  <a:lnTo>
                    <a:pt x="0" y="205701"/>
                  </a:lnTo>
                  <a:cubicBezTo>
                    <a:pt x="0" y="207397"/>
                    <a:pt x="1370" y="208767"/>
                    <a:pt x="3066" y="208767"/>
                  </a:cubicBezTo>
                  <a:lnTo>
                    <a:pt x="205701" y="208767"/>
                  </a:lnTo>
                  <a:cubicBezTo>
                    <a:pt x="207397" y="208767"/>
                    <a:pt x="208767" y="207397"/>
                    <a:pt x="208767" y="205701"/>
                  </a:cubicBezTo>
                  <a:lnTo>
                    <a:pt x="208767" y="76070"/>
                  </a:lnTo>
                  <a:cubicBezTo>
                    <a:pt x="208767" y="74373"/>
                    <a:pt x="207397" y="73003"/>
                    <a:pt x="205701" y="73003"/>
                  </a:cubicBezTo>
                  <a:cubicBezTo>
                    <a:pt x="204005" y="73003"/>
                    <a:pt x="202635" y="74373"/>
                    <a:pt x="202635" y="76070"/>
                  </a:cubicBezTo>
                  <a:lnTo>
                    <a:pt x="202635" y="202667"/>
                  </a:lnTo>
                  <a:lnTo>
                    <a:pt x="169232" y="202667"/>
                  </a:lnTo>
                  <a:lnTo>
                    <a:pt x="169232" y="161827"/>
                  </a:lnTo>
                  <a:lnTo>
                    <a:pt x="170276" y="161827"/>
                  </a:lnTo>
                  <a:cubicBezTo>
                    <a:pt x="171972" y="161827"/>
                    <a:pt x="173342" y="160457"/>
                    <a:pt x="173342" y="158761"/>
                  </a:cubicBezTo>
                  <a:lnTo>
                    <a:pt x="173342" y="145582"/>
                  </a:lnTo>
                  <a:cubicBezTo>
                    <a:pt x="173342" y="143886"/>
                    <a:pt x="171972" y="142516"/>
                    <a:pt x="170276" y="142516"/>
                  </a:cubicBezTo>
                  <a:lnTo>
                    <a:pt x="169232" y="142516"/>
                  </a:lnTo>
                  <a:lnTo>
                    <a:pt x="169232" y="48114"/>
                  </a:lnTo>
                  <a:lnTo>
                    <a:pt x="202635" y="48114"/>
                  </a:lnTo>
                  <a:lnTo>
                    <a:pt x="202635" y="61782"/>
                  </a:lnTo>
                  <a:cubicBezTo>
                    <a:pt x="202635" y="63478"/>
                    <a:pt x="204005" y="64848"/>
                    <a:pt x="205701" y="64848"/>
                  </a:cubicBezTo>
                  <a:cubicBezTo>
                    <a:pt x="207397" y="64848"/>
                    <a:pt x="208767" y="63478"/>
                    <a:pt x="208767" y="61782"/>
                  </a:cubicBezTo>
                  <a:lnTo>
                    <a:pt x="208767" y="45081"/>
                  </a:lnTo>
                  <a:cubicBezTo>
                    <a:pt x="208767" y="43384"/>
                    <a:pt x="207397" y="42014"/>
                    <a:pt x="205701" y="42014"/>
                  </a:cubicBezTo>
                  <a:lnTo>
                    <a:pt x="169232" y="42014"/>
                  </a:lnTo>
                  <a:lnTo>
                    <a:pt x="169232" y="19311"/>
                  </a:lnTo>
                  <a:lnTo>
                    <a:pt x="170276" y="19311"/>
                  </a:lnTo>
                  <a:cubicBezTo>
                    <a:pt x="171972" y="19311"/>
                    <a:pt x="173342" y="17941"/>
                    <a:pt x="173342" y="16245"/>
                  </a:cubicBezTo>
                  <a:lnTo>
                    <a:pt x="173342" y="3066"/>
                  </a:lnTo>
                  <a:cubicBezTo>
                    <a:pt x="173342" y="1370"/>
                    <a:pt x="171972" y="0"/>
                    <a:pt x="170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2"/>
            <p:cNvSpPr/>
            <p:nvPr/>
          </p:nvSpPr>
          <p:spPr>
            <a:xfrm>
              <a:off x="2508450" y="897025"/>
              <a:ext cx="482800" cy="791875"/>
            </a:xfrm>
            <a:custGeom>
              <a:avLst/>
              <a:gdLst/>
              <a:ahLst/>
              <a:cxnLst/>
              <a:rect l="l" t="t" r="r" b="b"/>
              <a:pathLst>
                <a:path w="19312" h="31675" extrusionOk="0">
                  <a:moveTo>
                    <a:pt x="13179" y="6133"/>
                  </a:moveTo>
                  <a:lnTo>
                    <a:pt x="13179" y="25542"/>
                  </a:lnTo>
                  <a:lnTo>
                    <a:pt x="6133" y="25542"/>
                  </a:lnTo>
                  <a:lnTo>
                    <a:pt x="6133" y="6133"/>
                  </a:lnTo>
                  <a:close/>
                  <a:moveTo>
                    <a:pt x="3067" y="1"/>
                  </a:moveTo>
                  <a:cubicBezTo>
                    <a:pt x="1371" y="1"/>
                    <a:pt x="1" y="1371"/>
                    <a:pt x="1" y="3067"/>
                  </a:cubicBezTo>
                  <a:lnTo>
                    <a:pt x="1" y="28608"/>
                  </a:lnTo>
                  <a:cubicBezTo>
                    <a:pt x="1" y="30305"/>
                    <a:pt x="1371" y="31675"/>
                    <a:pt x="3067" y="31675"/>
                  </a:cubicBezTo>
                  <a:lnTo>
                    <a:pt x="16245" y="31675"/>
                  </a:lnTo>
                  <a:cubicBezTo>
                    <a:pt x="17942" y="31675"/>
                    <a:pt x="19312" y="30305"/>
                    <a:pt x="19312" y="28608"/>
                  </a:cubicBezTo>
                  <a:lnTo>
                    <a:pt x="19312" y="3067"/>
                  </a:lnTo>
                  <a:cubicBezTo>
                    <a:pt x="19312" y="1371"/>
                    <a:pt x="17942"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2"/>
            <p:cNvSpPr/>
            <p:nvPr/>
          </p:nvSpPr>
          <p:spPr>
            <a:xfrm>
              <a:off x="3208975" y="897025"/>
              <a:ext cx="481975" cy="791875"/>
            </a:xfrm>
            <a:custGeom>
              <a:avLst/>
              <a:gdLst/>
              <a:ahLst/>
              <a:cxnLst/>
              <a:rect l="l" t="t" r="r" b="b"/>
              <a:pathLst>
                <a:path w="19279" h="31675" extrusionOk="0">
                  <a:moveTo>
                    <a:pt x="13179" y="6133"/>
                  </a:moveTo>
                  <a:lnTo>
                    <a:pt x="13179" y="25542"/>
                  </a:lnTo>
                  <a:lnTo>
                    <a:pt x="6100" y="25542"/>
                  </a:lnTo>
                  <a:lnTo>
                    <a:pt x="6100" y="6133"/>
                  </a:lnTo>
                  <a:close/>
                  <a:moveTo>
                    <a:pt x="3066" y="1"/>
                  </a:moveTo>
                  <a:cubicBezTo>
                    <a:pt x="1370" y="1"/>
                    <a:pt x="0" y="1371"/>
                    <a:pt x="0" y="3067"/>
                  </a:cubicBezTo>
                  <a:lnTo>
                    <a:pt x="0" y="28608"/>
                  </a:lnTo>
                  <a:cubicBezTo>
                    <a:pt x="0" y="30305"/>
                    <a:pt x="1370" y="31675"/>
                    <a:pt x="3066" y="31675"/>
                  </a:cubicBezTo>
                  <a:lnTo>
                    <a:pt x="16245" y="31675"/>
                  </a:lnTo>
                  <a:cubicBezTo>
                    <a:pt x="17908" y="31675"/>
                    <a:pt x="19279" y="30305"/>
                    <a:pt x="19279" y="28608"/>
                  </a:cubicBezTo>
                  <a:lnTo>
                    <a:pt x="19279" y="3067"/>
                  </a:lnTo>
                  <a:cubicBezTo>
                    <a:pt x="19279" y="1371"/>
                    <a:pt x="17908"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2"/>
            <p:cNvSpPr/>
            <p:nvPr/>
          </p:nvSpPr>
          <p:spPr>
            <a:xfrm>
              <a:off x="3909475" y="897025"/>
              <a:ext cx="481975" cy="791875"/>
            </a:xfrm>
            <a:custGeom>
              <a:avLst/>
              <a:gdLst/>
              <a:ahLst/>
              <a:cxnLst/>
              <a:rect l="l" t="t" r="r" b="b"/>
              <a:pathLst>
                <a:path w="19279" h="31675" extrusionOk="0">
                  <a:moveTo>
                    <a:pt x="13179" y="6133"/>
                  </a:moveTo>
                  <a:lnTo>
                    <a:pt x="13179" y="25542"/>
                  </a:lnTo>
                  <a:lnTo>
                    <a:pt x="6101" y="25542"/>
                  </a:lnTo>
                  <a:lnTo>
                    <a:pt x="6101" y="6133"/>
                  </a:lnTo>
                  <a:close/>
                  <a:moveTo>
                    <a:pt x="3034" y="1"/>
                  </a:moveTo>
                  <a:cubicBezTo>
                    <a:pt x="1371" y="1"/>
                    <a:pt x="1" y="1371"/>
                    <a:pt x="1" y="3067"/>
                  </a:cubicBezTo>
                  <a:lnTo>
                    <a:pt x="1" y="28608"/>
                  </a:lnTo>
                  <a:cubicBezTo>
                    <a:pt x="1" y="30305"/>
                    <a:pt x="1371" y="31675"/>
                    <a:pt x="3034" y="31675"/>
                  </a:cubicBezTo>
                  <a:lnTo>
                    <a:pt x="16213" y="31675"/>
                  </a:lnTo>
                  <a:cubicBezTo>
                    <a:pt x="17909" y="31675"/>
                    <a:pt x="19279" y="30305"/>
                    <a:pt x="19279" y="28608"/>
                  </a:cubicBezTo>
                  <a:lnTo>
                    <a:pt x="19279" y="3067"/>
                  </a:lnTo>
                  <a:cubicBezTo>
                    <a:pt x="19279" y="1371"/>
                    <a:pt x="17909" y="1"/>
                    <a:pt x="16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2"/>
            <p:cNvSpPr/>
            <p:nvPr/>
          </p:nvSpPr>
          <p:spPr>
            <a:xfrm>
              <a:off x="4609175" y="897025"/>
              <a:ext cx="482800" cy="791875"/>
            </a:xfrm>
            <a:custGeom>
              <a:avLst/>
              <a:gdLst/>
              <a:ahLst/>
              <a:cxnLst/>
              <a:rect l="l" t="t" r="r" b="b"/>
              <a:pathLst>
                <a:path w="19312" h="31675" extrusionOk="0">
                  <a:moveTo>
                    <a:pt x="13179" y="6133"/>
                  </a:moveTo>
                  <a:lnTo>
                    <a:pt x="13179" y="25542"/>
                  </a:lnTo>
                  <a:lnTo>
                    <a:pt x="6133" y="25542"/>
                  </a:lnTo>
                  <a:lnTo>
                    <a:pt x="6133" y="6133"/>
                  </a:lnTo>
                  <a:close/>
                  <a:moveTo>
                    <a:pt x="3067" y="1"/>
                  </a:moveTo>
                  <a:cubicBezTo>
                    <a:pt x="1371" y="1"/>
                    <a:pt x="0" y="1371"/>
                    <a:pt x="0" y="3067"/>
                  </a:cubicBezTo>
                  <a:lnTo>
                    <a:pt x="0" y="28608"/>
                  </a:lnTo>
                  <a:cubicBezTo>
                    <a:pt x="0" y="30305"/>
                    <a:pt x="1371" y="31675"/>
                    <a:pt x="3067" y="31675"/>
                  </a:cubicBezTo>
                  <a:lnTo>
                    <a:pt x="16245" y="31675"/>
                  </a:lnTo>
                  <a:cubicBezTo>
                    <a:pt x="17941" y="31675"/>
                    <a:pt x="19311" y="30305"/>
                    <a:pt x="19311" y="28608"/>
                  </a:cubicBezTo>
                  <a:lnTo>
                    <a:pt x="19311" y="3067"/>
                  </a:lnTo>
                  <a:cubicBezTo>
                    <a:pt x="19311" y="1371"/>
                    <a:pt x="17941"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2"/>
            <p:cNvSpPr/>
            <p:nvPr/>
          </p:nvSpPr>
          <p:spPr>
            <a:xfrm>
              <a:off x="2508450" y="1865025"/>
              <a:ext cx="482800" cy="791050"/>
            </a:xfrm>
            <a:custGeom>
              <a:avLst/>
              <a:gdLst/>
              <a:ahLst/>
              <a:cxnLst/>
              <a:rect l="l" t="t" r="r" b="b"/>
              <a:pathLst>
                <a:path w="19312" h="31642" extrusionOk="0">
                  <a:moveTo>
                    <a:pt x="13179" y="6133"/>
                  </a:moveTo>
                  <a:lnTo>
                    <a:pt x="13179" y="25542"/>
                  </a:lnTo>
                  <a:lnTo>
                    <a:pt x="6133" y="25542"/>
                  </a:lnTo>
                  <a:lnTo>
                    <a:pt x="6133" y="6133"/>
                  </a:lnTo>
                  <a:close/>
                  <a:moveTo>
                    <a:pt x="3067" y="1"/>
                  </a:moveTo>
                  <a:cubicBezTo>
                    <a:pt x="1371" y="1"/>
                    <a:pt x="1" y="1371"/>
                    <a:pt x="1" y="3067"/>
                  </a:cubicBezTo>
                  <a:lnTo>
                    <a:pt x="1" y="28608"/>
                  </a:lnTo>
                  <a:cubicBezTo>
                    <a:pt x="1" y="30272"/>
                    <a:pt x="1371" y="31642"/>
                    <a:pt x="3067" y="31642"/>
                  </a:cubicBezTo>
                  <a:lnTo>
                    <a:pt x="16245" y="31642"/>
                  </a:lnTo>
                  <a:cubicBezTo>
                    <a:pt x="17942" y="31642"/>
                    <a:pt x="19312" y="30272"/>
                    <a:pt x="19312" y="28608"/>
                  </a:cubicBezTo>
                  <a:lnTo>
                    <a:pt x="19312" y="3067"/>
                  </a:lnTo>
                  <a:cubicBezTo>
                    <a:pt x="19312" y="1371"/>
                    <a:pt x="17942"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2"/>
            <p:cNvSpPr/>
            <p:nvPr/>
          </p:nvSpPr>
          <p:spPr>
            <a:xfrm>
              <a:off x="3208975" y="1865025"/>
              <a:ext cx="481975" cy="791050"/>
            </a:xfrm>
            <a:custGeom>
              <a:avLst/>
              <a:gdLst/>
              <a:ahLst/>
              <a:cxnLst/>
              <a:rect l="l" t="t" r="r" b="b"/>
              <a:pathLst>
                <a:path w="19279" h="31642" extrusionOk="0">
                  <a:moveTo>
                    <a:pt x="13179" y="6133"/>
                  </a:moveTo>
                  <a:lnTo>
                    <a:pt x="13179" y="25542"/>
                  </a:lnTo>
                  <a:lnTo>
                    <a:pt x="6100" y="25542"/>
                  </a:lnTo>
                  <a:lnTo>
                    <a:pt x="6100" y="6133"/>
                  </a:lnTo>
                  <a:close/>
                  <a:moveTo>
                    <a:pt x="3066" y="1"/>
                  </a:moveTo>
                  <a:cubicBezTo>
                    <a:pt x="1370" y="1"/>
                    <a:pt x="0" y="1371"/>
                    <a:pt x="0" y="3067"/>
                  </a:cubicBezTo>
                  <a:lnTo>
                    <a:pt x="0" y="28608"/>
                  </a:lnTo>
                  <a:cubicBezTo>
                    <a:pt x="0" y="30272"/>
                    <a:pt x="1370" y="31642"/>
                    <a:pt x="3066" y="31642"/>
                  </a:cubicBezTo>
                  <a:lnTo>
                    <a:pt x="16245" y="31642"/>
                  </a:lnTo>
                  <a:cubicBezTo>
                    <a:pt x="17908" y="31642"/>
                    <a:pt x="19279" y="30272"/>
                    <a:pt x="19279" y="28608"/>
                  </a:cubicBezTo>
                  <a:lnTo>
                    <a:pt x="19279" y="3067"/>
                  </a:lnTo>
                  <a:cubicBezTo>
                    <a:pt x="19279" y="1371"/>
                    <a:pt x="17908"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2"/>
            <p:cNvSpPr/>
            <p:nvPr/>
          </p:nvSpPr>
          <p:spPr>
            <a:xfrm>
              <a:off x="3909475" y="1865025"/>
              <a:ext cx="481975" cy="791050"/>
            </a:xfrm>
            <a:custGeom>
              <a:avLst/>
              <a:gdLst/>
              <a:ahLst/>
              <a:cxnLst/>
              <a:rect l="l" t="t" r="r" b="b"/>
              <a:pathLst>
                <a:path w="19279" h="31642" extrusionOk="0">
                  <a:moveTo>
                    <a:pt x="13179" y="6133"/>
                  </a:moveTo>
                  <a:lnTo>
                    <a:pt x="13179" y="25542"/>
                  </a:lnTo>
                  <a:lnTo>
                    <a:pt x="6101" y="25542"/>
                  </a:lnTo>
                  <a:lnTo>
                    <a:pt x="6101" y="6133"/>
                  </a:lnTo>
                  <a:close/>
                  <a:moveTo>
                    <a:pt x="3034" y="1"/>
                  </a:moveTo>
                  <a:cubicBezTo>
                    <a:pt x="1371" y="1"/>
                    <a:pt x="1" y="1371"/>
                    <a:pt x="1" y="3067"/>
                  </a:cubicBezTo>
                  <a:lnTo>
                    <a:pt x="1" y="28608"/>
                  </a:lnTo>
                  <a:cubicBezTo>
                    <a:pt x="1" y="30272"/>
                    <a:pt x="1371" y="31642"/>
                    <a:pt x="3034" y="31642"/>
                  </a:cubicBezTo>
                  <a:lnTo>
                    <a:pt x="16213" y="31642"/>
                  </a:lnTo>
                  <a:cubicBezTo>
                    <a:pt x="17909" y="31642"/>
                    <a:pt x="19279" y="30272"/>
                    <a:pt x="19279" y="28608"/>
                  </a:cubicBezTo>
                  <a:lnTo>
                    <a:pt x="19279" y="3067"/>
                  </a:lnTo>
                  <a:cubicBezTo>
                    <a:pt x="19279" y="1371"/>
                    <a:pt x="17909" y="1"/>
                    <a:pt x="16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2"/>
            <p:cNvSpPr/>
            <p:nvPr/>
          </p:nvSpPr>
          <p:spPr>
            <a:xfrm>
              <a:off x="4609175" y="1865025"/>
              <a:ext cx="482800" cy="791050"/>
            </a:xfrm>
            <a:custGeom>
              <a:avLst/>
              <a:gdLst/>
              <a:ahLst/>
              <a:cxnLst/>
              <a:rect l="l" t="t" r="r" b="b"/>
              <a:pathLst>
                <a:path w="19312" h="31642" extrusionOk="0">
                  <a:moveTo>
                    <a:pt x="13179" y="6133"/>
                  </a:moveTo>
                  <a:lnTo>
                    <a:pt x="13179" y="25542"/>
                  </a:lnTo>
                  <a:lnTo>
                    <a:pt x="6133" y="25542"/>
                  </a:lnTo>
                  <a:lnTo>
                    <a:pt x="6133" y="6133"/>
                  </a:lnTo>
                  <a:close/>
                  <a:moveTo>
                    <a:pt x="3067" y="1"/>
                  </a:moveTo>
                  <a:cubicBezTo>
                    <a:pt x="1371" y="1"/>
                    <a:pt x="0" y="1371"/>
                    <a:pt x="0" y="3067"/>
                  </a:cubicBezTo>
                  <a:lnTo>
                    <a:pt x="0" y="28608"/>
                  </a:lnTo>
                  <a:cubicBezTo>
                    <a:pt x="0" y="30272"/>
                    <a:pt x="1371" y="31642"/>
                    <a:pt x="3067" y="31642"/>
                  </a:cubicBezTo>
                  <a:lnTo>
                    <a:pt x="16245" y="31642"/>
                  </a:lnTo>
                  <a:cubicBezTo>
                    <a:pt x="17941" y="31642"/>
                    <a:pt x="19311" y="30272"/>
                    <a:pt x="19311" y="28608"/>
                  </a:cubicBezTo>
                  <a:lnTo>
                    <a:pt x="19311" y="3067"/>
                  </a:lnTo>
                  <a:cubicBezTo>
                    <a:pt x="19311" y="1371"/>
                    <a:pt x="17941"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2"/>
            <p:cNvSpPr/>
            <p:nvPr/>
          </p:nvSpPr>
          <p:spPr>
            <a:xfrm>
              <a:off x="2508450" y="2833025"/>
              <a:ext cx="482800" cy="791050"/>
            </a:xfrm>
            <a:custGeom>
              <a:avLst/>
              <a:gdLst/>
              <a:ahLst/>
              <a:cxnLst/>
              <a:rect l="l" t="t" r="r" b="b"/>
              <a:pathLst>
                <a:path w="19312" h="31642" extrusionOk="0">
                  <a:moveTo>
                    <a:pt x="13179" y="6133"/>
                  </a:moveTo>
                  <a:lnTo>
                    <a:pt x="13179" y="25542"/>
                  </a:lnTo>
                  <a:lnTo>
                    <a:pt x="6133" y="25542"/>
                  </a:lnTo>
                  <a:lnTo>
                    <a:pt x="6133" y="6133"/>
                  </a:lnTo>
                  <a:close/>
                  <a:moveTo>
                    <a:pt x="3067" y="0"/>
                  </a:moveTo>
                  <a:cubicBezTo>
                    <a:pt x="1371" y="0"/>
                    <a:pt x="1" y="1370"/>
                    <a:pt x="1" y="3067"/>
                  </a:cubicBezTo>
                  <a:lnTo>
                    <a:pt x="1" y="28608"/>
                  </a:lnTo>
                  <a:cubicBezTo>
                    <a:pt x="1" y="30272"/>
                    <a:pt x="1371" y="31642"/>
                    <a:pt x="3067" y="31642"/>
                  </a:cubicBezTo>
                  <a:lnTo>
                    <a:pt x="16245" y="31642"/>
                  </a:lnTo>
                  <a:cubicBezTo>
                    <a:pt x="17942" y="31642"/>
                    <a:pt x="19312" y="30272"/>
                    <a:pt x="19312" y="28608"/>
                  </a:cubicBezTo>
                  <a:lnTo>
                    <a:pt x="19312" y="3067"/>
                  </a:lnTo>
                  <a:cubicBezTo>
                    <a:pt x="19312" y="1370"/>
                    <a:pt x="17942"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2"/>
            <p:cNvSpPr/>
            <p:nvPr/>
          </p:nvSpPr>
          <p:spPr>
            <a:xfrm>
              <a:off x="3208975" y="2833025"/>
              <a:ext cx="481975" cy="791050"/>
            </a:xfrm>
            <a:custGeom>
              <a:avLst/>
              <a:gdLst/>
              <a:ahLst/>
              <a:cxnLst/>
              <a:rect l="l" t="t" r="r" b="b"/>
              <a:pathLst>
                <a:path w="19279" h="31642" extrusionOk="0">
                  <a:moveTo>
                    <a:pt x="13179" y="6133"/>
                  </a:moveTo>
                  <a:lnTo>
                    <a:pt x="13179" y="25542"/>
                  </a:lnTo>
                  <a:lnTo>
                    <a:pt x="6100" y="25542"/>
                  </a:lnTo>
                  <a:lnTo>
                    <a:pt x="6100" y="6133"/>
                  </a:lnTo>
                  <a:close/>
                  <a:moveTo>
                    <a:pt x="3066" y="0"/>
                  </a:moveTo>
                  <a:cubicBezTo>
                    <a:pt x="1370" y="0"/>
                    <a:pt x="0" y="1370"/>
                    <a:pt x="0" y="3067"/>
                  </a:cubicBezTo>
                  <a:lnTo>
                    <a:pt x="0" y="28608"/>
                  </a:lnTo>
                  <a:cubicBezTo>
                    <a:pt x="0" y="30272"/>
                    <a:pt x="1370" y="31642"/>
                    <a:pt x="3066" y="31642"/>
                  </a:cubicBezTo>
                  <a:lnTo>
                    <a:pt x="16245" y="31642"/>
                  </a:lnTo>
                  <a:cubicBezTo>
                    <a:pt x="17908" y="31642"/>
                    <a:pt x="19279" y="30272"/>
                    <a:pt x="19279" y="28608"/>
                  </a:cubicBezTo>
                  <a:lnTo>
                    <a:pt x="19279" y="3067"/>
                  </a:lnTo>
                  <a:cubicBezTo>
                    <a:pt x="19279" y="1370"/>
                    <a:pt x="17908"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2"/>
            <p:cNvSpPr/>
            <p:nvPr/>
          </p:nvSpPr>
          <p:spPr>
            <a:xfrm>
              <a:off x="3909475" y="2833025"/>
              <a:ext cx="481975" cy="791050"/>
            </a:xfrm>
            <a:custGeom>
              <a:avLst/>
              <a:gdLst/>
              <a:ahLst/>
              <a:cxnLst/>
              <a:rect l="l" t="t" r="r" b="b"/>
              <a:pathLst>
                <a:path w="19279" h="31642" extrusionOk="0">
                  <a:moveTo>
                    <a:pt x="13179" y="6133"/>
                  </a:moveTo>
                  <a:lnTo>
                    <a:pt x="13179" y="25542"/>
                  </a:lnTo>
                  <a:lnTo>
                    <a:pt x="6101" y="25542"/>
                  </a:lnTo>
                  <a:lnTo>
                    <a:pt x="6101" y="6133"/>
                  </a:lnTo>
                  <a:close/>
                  <a:moveTo>
                    <a:pt x="3034" y="0"/>
                  </a:moveTo>
                  <a:cubicBezTo>
                    <a:pt x="1371" y="0"/>
                    <a:pt x="1" y="1370"/>
                    <a:pt x="1" y="3067"/>
                  </a:cubicBezTo>
                  <a:lnTo>
                    <a:pt x="1" y="28608"/>
                  </a:lnTo>
                  <a:cubicBezTo>
                    <a:pt x="1" y="30272"/>
                    <a:pt x="1371" y="31642"/>
                    <a:pt x="3034" y="31642"/>
                  </a:cubicBezTo>
                  <a:lnTo>
                    <a:pt x="16213" y="31642"/>
                  </a:lnTo>
                  <a:cubicBezTo>
                    <a:pt x="17909" y="31642"/>
                    <a:pt x="19279" y="30272"/>
                    <a:pt x="19279" y="28608"/>
                  </a:cubicBezTo>
                  <a:lnTo>
                    <a:pt x="19279" y="3067"/>
                  </a:lnTo>
                  <a:cubicBezTo>
                    <a:pt x="19279" y="1370"/>
                    <a:pt x="17909" y="0"/>
                    <a:pt x="16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2"/>
            <p:cNvSpPr/>
            <p:nvPr/>
          </p:nvSpPr>
          <p:spPr>
            <a:xfrm>
              <a:off x="4609175" y="2833025"/>
              <a:ext cx="482800" cy="791050"/>
            </a:xfrm>
            <a:custGeom>
              <a:avLst/>
              <a:gdLst/>
              <a:ahLst/>
              <a:cxnLst/>
              <a:rect l="l" t="t" r="r" b="b"/>
              <a:pathLst>
                <a:path w="19312" h="31642" extrusionOk="0">
                  <a:moveTo>
                    <a:pt x="13179" y="6133"/>
                  </a:moveTo>
                  <a:lnTo>
                    <a:pt x="13179" y="25542"/>
                  </a:lnTo>
                  <a:lnTo>
                    <a:pt x="6133" y="25542"/>
                  </a:lnTo>
                  <a:lnTo>
                    <a:pt x="6133" y="6133"/>
                  </a:lnTo>
                  <a:close/>
                  <a:moveTo>
                    <a:pt x="3067" y="0"/>
                  </a:moveTo>
                  <a:cubicBezTo>
                    <a:pt x="1371" y="0"/>
                    <a:pt x="0" y="1370"/>
                    <a:pt x="0" y="3067"/>
                  </a:cubicBezTo>
                  <a:lnTo>
                    <a:pt x="0" y="28608"/>
                  </a:lnTo>
                  <a:cubicBezTo>
                    <a:pt x="0" y="30272"/>
                    <a:pt x="1371" y="31642"/>
                    <a:pt x="3067" y="31642"/>
                  </a:cubicBezTo>
                  <a:lnTo>
                    <a:pt x="16245" y="31642"/>
                  </a:lnTo>
                  <a:cubicBezTo>
                    <a:pt x="17941" y="31642"/>
                    <a:pt x="19311" y="30272"/>
                    <a:pt x="19311" y="28608"/>
                  </a:cubicBezTo>
                  <a:lnTo>
                    <a:pt x="19311" y="3067"/>
                  </a:lnTo>
                  <a:cubicBezTo>
                    <a:pt x="19311" y="1370"/>
                    <a:pt x="17941"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2"/>
            <p:cNvSpPr/>
            <p:nvPr/>
          </p:nvSpPr>
          <p:spPr>
            <a:xfrm>
              <a:off x="2508450" y="4459950"/>
              <a:ext cx="627150" cy="667900"/>
            </a:xfrm>
            <a:custGeom>
              <a:avLst/>
              <a:gdLst/>
              <a:ahLst/>
              <a:cxnLst/>
              <a:rect l="l" t="t" r="r" b="b"/>
              <a:pathLst>
                <a:path w="25086" h="26716" extrusionOk="0">
                  <a:moveTo>
                    <a:pt x="18953" y="6133"/>
                  </a:moveTo>
                  <a:lnTo>
                    <a:pt x="18953" y="20583"/>
                  </a:lnTo>
                  <a:lnTo>
                    <a:pt x="6133" y="20583"/>
                  </a:lnTo>
                  <a:lnTo>
                    <a:pt x="6133" y="6133"/>
                  </a:lnTo>
                  <a:close/>
                  <a:moveTo>
                    <a:pt x="3067" y="0"/>
                  </a:moveTo>
                  <a:cubicBezTo>
                    <a:pt x="1371" y="0"/>
                    <a:pt x="1" y="1370"/>
                    <a:pt x="1" y="3066"/>
                  </a:cubicBezTo>
                  <a:lnTo>
                    <a:pt x="1" y="23649"/>
                  </a:lnTo>
                  <a:cubicBezTo>
                    <a:pt x="1" y="25346"/>
                    <a:pt x="1371" y="26716"/>
                    <a:pt x="3067" y="26716"/>
                  </a:cubicBezTo>
                  <a:lnTo>
                    <a:pt x="22019" y="26716"/>
                  </a:lnTo>
                  <a:cubicBezTo>
                    <a:pt x="23715" y="26716"/>
                    <a:pt x="25085" y="25346"/>
                    <a:pt x="25085" y="23649"/>
                  </a:cubicBezTo>
                  <a:lnTo>
                    <a:pt x="25085" y="3066"/>
                  </a:lnTo>
                  <a:cubicBezTo>
                    <a:pt x="25085" y="1370"/>
                    <a:pt x="23715" y="0"/>
                    <a:pt x="22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2"/>
            <p:cNvSpPr/>
            <p:nvPr/>
          </p:nvSpPr>
          <p:spPr>
            <a:xfrm>
              <a:off x="4464825" y="4459950"/>
              <a:ext cx="627150" cy="667900"/>
            </a:xfrm>
            <a:custGeom>
              <a:avLst/>
              <a:gdLst/>
              <a:ahLst/>
              <a:cxnLst/>
              <a:rect l="l" t="t" r="r" b="b"/>
              <a:pathLst>
                <a:path w="25086" h="26716" extrusionOk="0">
                  <a:moveTo>
                    <a:pt x="18953" y="6133"/>
                  </a:moveTo>
                  <a:lnTo>
                    <a:pt x="18953" y="20583"/>
                  </a:lnTo>
                  <a:lnTo>
                    <a:pt x="6133" y="20583"/>
                  </a:lnTo>
                  <a:lnTo>
                    <a:pt x="6133" y="6133"/>
                  </a:lnTo>
                  <a:close/>
                  <a:moveTo>
                    <a:pt x="3067" y="0"/>
                  </a:moveTo>
                  <a:cubicBezTo>
                    <a:pt x="1371" y="0"/>
                    <a:pt x="1" y="1370"/>
                    <a:pt x="1" y="3066"/>
                  </a:cubicBezTo>
                  <a:lnTo>
                    <a:pt x="1" y="23649"/>
                  </a:lnTo>
                  <a:cubicBezTo>
                    <a:pt x="1" y="25346"/>
                    <a:pt x="1371" y="26716"/>
                    <a:pt x="3067" y="26716"/>
                  </a:cubicBezTo>
                  <a:lnTo>
                    <a:pt x="22019" y="26716"/>
                  </a:lnTo>
                  <a:cubicBezTo>
                    <a:pt x="23715" y="26716"/>
                    <a:pt x="25085" y="25346"/>
                    <a:pt x="25085" y="23649"/>
                  </a:cubicBezTo>
                  <a:lnTo>
                    <a:pt x="25085" y="3066"/>
                  </a:lnTo>
                  <a:cubicBezTo>
                    <a:pt x="25085" y="1370"/>
                    <a:pt x="23715" y="0"/>
                    <a:pt x="22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2"/>
            <p:cNvSpPr/>
            <p:nvPr/>
          </p:nvSpPr>
          <p:spPr>
            <a:xfrm>
              <a:off x="5597550" y="1865025"/>
              <a:ext cx="482800" cy="791050"/>
            </a:xfrm>
            <a:custGeom>
              <a:avLst/>
              <a:gdLst/>
              <a:ahLst/>
              <a:cxnLst/>
              <a:rect l="l" t="t" r="r" b="b"/>
              <a:pathLst>
                <a:path w="19312" h="31642" extrusionOk="0">
                  <a:moveTo>
                    <a:pt x="13179" y="6133"/>
                  </a:moveTo>
                  <a:lnTo>
                    <a:pt x="13179" y="25542"/>
                  </a:lnTo>
                  <a:lnTo>
                    <a:pt x="6133" y="25542"/>
                  </a:lnTo>
                  <a:lnTo>
                    <a:pt x="6133" y="6133"/>
                  </a:lnTo>
                  <a:close/>
                  <a:moveTo>
                    <a:pt x="3067" y="1"/>
                  </a:moveTo>
                  <a:cubicBezTo>
                    <a:pt x="1371" y="1"/>
                    <a:pt x="1" y="1371"/>
                    <a:pt x="1" y="3067"/>
                  </a:cubicBezTo>
                  <a:lnTo>
                    <a:pt x="1" y="28608"/>
                  </a:lnTo>
                  <a:cubicBezTo>
                    <a:pt x="1" y="30272"/>
                    <a:pt x="1371" y="31642"/>
                    <a:pt x="3067" y="31642"/>
                  </a:cubicBezTo>
                  <a:lnTo>
                    <a:pt x="16245" y="31642"/>
                  </a:lnTo>
                  <a:cubicBezTo>
                    <a:pt x="17942" y="31642"/>
                    <a:pt x="19312" y="30272"/>
                    <a:pt x="19312" y="28608"/>
                  </a:cubicBezTo>
                  <a:lnTo>
                    <a:pt x="19312" y="3067"/>
                  </a:lnTo>
                  <a:cubicBezTo>
                    <a:pt x="19312" y="1371"/>
                    <a:pt x="17942"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2"/>
            <p:cNvSpPr/>
            <p:nvPr/>
          </p:nvSpPr>
          <p:spPr>
            <a:xfrm>
              <a:off x="5597550" y="2833025"/>
              <a:ext cx="482800" cy="791050"/>
            </a:xfrm>
            <a:custGeom>
              <a:avLst/>
              <a:gdLst/>
              <a:ahLst/>
              <a:cxnLst/>
              <a:rect l="l" t="t" r="r" b="b"/>
              <a:pathLst>
                <a:path w="19312" h="31642" extrusionOk="0">
                  <a:moveTo>
                    <a:pt x="13179" y="6133"/>
                  </a:moveTo>
                  <a:lnTo>
                    <a:pt x="13179" y="25542"/>
                  </a:lnTo>
                  <a:lnTo>
                    <a:pt x="6133" y="25542"/>
                  </a:lnTo>
                  <a:lnTo>
                    <a:pt x="6133" y="6133"/>
                  </a:lnTo>
                  <a:close/>
                  <a:moveTo>
                    <a:pt x="3067" y="0"/>
                  </a:moveTo>
                  <a:cubicBezTo>
                    <a:pt x="1371" y="0"/>
                    <a:pt x="1" y="1370"/>
                    <a:pt x="1" y="3067"/>
                  </a:cubicBezTo>
                  <a:lnTo>
                    <a:pt x="1" y="28608"/>
                  </a:lnTo>
                  <a:cubicBezTo>
                    <a:pt x="1" y="30272"/>
                    <a:pt x="1371" y="31642"/>
                    <a:pt x="3067" y="31642"/>
                  </a:cubicBezTo>
                  <a:lnTo>
                    <a:pt x="16245" y="31642"/>
                  </a:lnTo>
                  <a:cubicBezTo>
                    <a:pt x="17942" y="31642"/>
                    <a:pt x="19312" y="30272"/>
                    <a:pt x="19312" y="28608"/>
                  </a:cubicBezTo>
                  <a:lnTo>
                    <a:pt x="19312" y="3067"/>
                  </a:lnTo>
                  <a:cubicBezTo>
                    <a:pt x="19312" y="1370"/>
                    <a:pt x="17942"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2"/>
            <p:cNvSpPr/>
            <p:nvPr/>
          </p:nvSpPr>
          <p:spPr>
            <a:xfrm>
              <a:off x="5597550" y="4336800"/>
              <a:ext cx="482800" cy="791050"/>
            </a:xfrm>
            <a:custGeom>
              <a:avLst/>
              <a:gdLst/>
              <a:ahLst/>
              <a:cxnLst/>
              <a:rect l="l" t="t" r="r" b="b"/>
              <a:pathLst>
                <a:path w="19312" h="31642" extrusionOk="0">
                  <a:moveTo>
                    <a:pt x="13179" y="6100"/>
                  </a:moveTo>
                  <a:lnTo>
                    <a:pt x="13179" y="25509"/>
                  </a:lnTo>
                  <a:lnTo>
                    <a:pt x="6133" y="25509"/>
                  </a:lnTo>
                  <a:lnTo>
                    <a:pt x="6133" y="6100"/>
                  </a:lnTo>
                  <a:close/>
                  <a:moveTo>
                    <a:pt x="3067" y="0"/>
                  </a:moveTo>
                  <a:cubicBezTo>
                    <a:pt x="1371" y="0"/>
                    <a:pt x="1" y="1370"/>
                    <a:pt x="1" y="3034"/>
                  </a:cubicBezTo>
                  <a:lnTo>
                    <a:pt x="1" y="28575"/>
                  </a:lnTo>
                  <a:cubicBezTo>
                    <a:pt x="1" y="30272"/>
                    <a:pt x="1371" y="31642"/>
                    <a:pt x="3067" y="31642"/>
                  </a:cubicBezTo>
                  <a:lnTo>
                    <a:pt x="16245" y="31642"/>
                  </a:lnTo>
                  <a:cubicBezTo>
                    <a:pt x="17942" y="31642"/>
                    <a:pt x="19312" y="30272"/>
                    <a:pt x="19312" y="28575"/>
                  </a:cubicBezTo>
                  <a:lnTo>
                    <a:pt x="19312" y="3034"/>
                  </a:lnTo>
                  <a:cubicBezTo>
                    <a:pt x="19312" y="1370"/>
                    <a:pt x="17942"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2"/>
          <p:cNvGrpSpPr/>
          <p:nvPr/>
        </p:nvGrpSpPr>
        <p:grpSpPr>
          <a:xfrm>
            <a:off x="6163139" y="2103566"/>
            <a:ext cx="372023" cy="639874"/>
            <a:chOff x="2281750" y="238125"/>
            <a:chExt cx="3036925" cy="5219200"/>
          </a:xfrm>
        </p:grpSpPr>
        <p:sp>
          <p:nvSpPr>
            <p:cNvPr id="2592" name="Google Shape;2592;p52"/>
            <p:cNvSpPr/>
            <p:nvPr/>
          </p:nvSpPr>
          <p:spPr>
            <a:xfrm>
              <a:off x="2941475" y="3204075"/>
              <a:ext cx="1717475" cy="1182500"/>
            </a:xfrm>
            <a:custGeom>
              <a:avLst/>
              <a:gdLst/>
              <a:ahLst/>
              <a:cxnLst/>
              <a:rect l="l" t="t" r="r" b="b"/>
              <a:pathLst>
                <a:path w="68699" h="47300" extrusionOk="0">
                  <a:moveTo>
                    <a:pt x="62598" y="19279"/>
                  </a:moveTo>
                  <a:lnTo>
                    <a:pt x="62598" y="40123"/>
                  </a:lnTo>
                  <a:cubicBezTo>
                    <a:pt x="62598" y="40710"/>
                    <a:pt x="62109" y="41167"/>
                    <a:pt x="61522" y="41167"/>
                  </a:cubicBezTo>
                  <a:lnTo>
                    <a:pt x="7177" y="41167"/>
                  </a:lnTo>
                  <a:cubicBezTo>
                    <a:pt x="6590" y="41167"/>
                    <a:pt x="6101" y="40710"/>
                    <a:pt x="6101" y="40123"/>
                  </a:cubicBezTo>
                  <a:lnTo>
                    <a:pt x="6101" y="19279"/>
                  </a:lnTo>
                  <a:lnTo>
                    <a:pt x="49420" y="19279"/>
                  </a:lnTo>
                  <a:lnTo>
                    <a:pt x="49420" y="21171"/>
                  </a:lnTo>
                  <a:cubicBezTo>
                    <a:pt x="49420" y="22867"/>
                    <a:pt x="50790" y="24237"/>
                    <a:pt x="52486" y="24237"/>
                  </a:cubicBezTo>
                  <a:cubicBezTo>
                    <a:pt x="54150" y="24237"/>
                    <a:pt x="55520" y="22867"/>
                    <a:pt x="55520" y="21171"/>
                  </a:cubicBezTo>
                  <a:lnTo>
                    <a:pt x="55520" y="19279"/>
                  </a:lnTo>
                  <a:close/>
                  <a:moveTo>
                    <a:pt x="7177" y="0"/>
                  </a:moveTo>
                  <a:cubicBezTo>
                    <a:pt x="3198" y="0"/>
                    <a:pt x="1" y="3197"/>
                    <a:pt x="1" y="7177"/>
                  </a:cubicBezTo>
                  <a:lnTo>
                    <a:pt x="1" y="40123"/>
                  </a:lnTo>
                  <a:cubicBezTo>
                    <a:pt x="1" y="44070"/>
                    <a:pt x="3198" y="47299"/>
                    <a:pt x="7177" y="47299"/>
                  </a:cubicBezTo>
                  <a:lnTo>
                    <a:pt x="61522" y="47299"/>
                  </a:lnTo>
                  <a:cubicBezTo>
                    <a:pt x="65502" y="47299"/>
                    <a:pt x="68698" y="44070"/>
                    <a:pt x="68698" y="40123"/>
                  </a:cubicBezTo>
                  <a:lnTo>
                    <a:pt x="68698" y="7177"/>
                  </a:lnTo>
                  <a:cubicBezTo>
                    <a:pt x="68698" y="3197"/>
                    <a:pt x="65502" y="0"/>
                    <a:pt x="61522" y="0"/>
                  </a:cubicBezTo>
                  <a:lnTo>
                    <a:pt x="52421" y="0"/>
                  </a:lnTo>
                  <a:cubicBezTo>
                    <a:pt x="50725" y="0"/>
                    <a:pt x="49355" y="1370"/>
                    <a:pt x="49355" y="3034"/>
                  </a:cubicBezTo>
                  <a:cubicBezTo>
                    <a:pt x="49355" y="4730"/>
                    <a:pt x="50725" y="6100"/>
                    <a:pt x="52421" y="6100"/>
                  </a:cubicBezTo>
                  <a:lnTo>
                    <a:pt x="61522" y="6100"/>
                  </a:lnTo>
                  <a:cubicBezTo>
                    <a:pt x="62109" y="6100"/>
                    <a:pt x="62598" y="6590"/>
                    <a:pt x="62598" y="7177"/>
                  </a:cubicBezTo>
                  <a:lnTo>
                    <a:pt x="62598" y="13179"/>
                  </a:lnTo>
                  <a:lnTo>
                    <a:pt x="6101" y="13179"/>
                  </a:lnTo>
                  <a:lnTo>
                    <a:pt x="6101" y="7177"/>
                  </a:lnTo>
                  <a:cubicBezTo>
                    <a:pt x="6101" y="6590"/>
                    <a:pt x="6590" y="6100"/>
                    <a:pt x="7177" y="6100"/>
                  </a:cubicBezTo>
                  <a:lnTo>
                    <a:pt x="38166" y="6100"/>
                  </a:lnTo>
                  <a:cubicBezTo>
                    <a:pt x="39830" y="6100"/>
                    <a:pt x="41200" y="4730"/>
                    <a:pt x="41200" y="3034"/>
                  </a:cubicBezTo>
                  <a:cubicBezTo>
                    <a:pt x="41200" y="1370"/>
                    <a:pt x="39830" y="0"/>
                    <a:pt x="38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2"/>
            <p:cNvSpPr/>
            <p:nvPr/>
          </p:nvSpPr>
          <p:spPr>
            <a:xfrm>
              <a:off x="2612025" y="1617925"/>
              <a:ext cx="2376375" cy="3098100"/>
            </a:xfrm>
            <a:custGeom>
              <a:avLst/>
              <a:gdLst/>
              <a:ahLst/>
              <a:cxnLst/>
              <a:rect l="l" t="t" r="r" b="b"/>
              <a:pathLst>
                <a:path w="95055" h="123924" extrusionOk="0">
                  <a:moveTo>
                    <a:pt x="3034" y="1"/>
                  </a:moveTo>
                  <a:cubicBezTo>
                    <a:pt x="1370" y="1"/>
                    <a:pt x="0" y="1371"/>
                    <a:pt x="0" y="3067"/>
                  </a:cubicBezTo>
                  <a:lnTo>
                    <a:pt x="0" y="26162"/>
                  </a:lnTo>
                  <a:cubicBezTo>
                    <a:pt x="0" y="27858"/>
                    <a:pt x="1370" y="29228"/>
                    <a:pt x="3034" y="29228"/>
                  </a:cubicBezTo>
                  <a:cubicBezTo>
                    <a:pt x="4730" y="29228"/>
                    <a:pt x="6100" y="27858"/>
                    <a:pt x="6100" y="26162"/>
                  </a:cubicBezTo>
                  <a:lnTo>
                    <a:pt x="6100" y="6133"/>
                  </a:lnTo>
                  <a:lnTo>
                    <a:pt x="88955" y="6133"/>
                  </a:lnTo>
                  <a:lnTo>
                    <a:pt x="88955" y="117791"/>
                  </a:lnTo>
                  <a:lnTo>
                    <a:pt x="6100" y="117791"/>
                  </a:lnTo>
                  <a:lnTo>
                    <a:pt x="6100" y="40449"/>
                  </a:lnTo>
                  <a:cubicBezTo>
                    <a:pt x="6100" y="38753"/>
                    <a:pt x="4730" y="37383"/>
                    <a:pt x="3034" y="37383"/>
                  </a:cubicBezTo>
                  <a:cubicBezTo>
                    <a:pt x="1370" y="37383"/>
                    <a:pt x="0" y="38753"/>
                    <a:pt x="0" y="40449"/>
                  </a:cubicBezTo>
                  <a:lnTo>
                    <a:pt x="0" y="120857"/>
                  </a:lnTo>
                  <a:cubicBezTo>
                    <a:pt x="0" y="122554"/>
                    <a:pt x="1370" y="123924"/>
                    <a:pt x="3034" y="123924"/>
                  </a:cubicBezTo>
                  <a:lnTo>
                    <a:pt x="92021" y="123924"/>
                  </a:lnTo>
                  <a:cubicBezTo>
                    <a:pt x="93685" y="123924"/>
                    <a:pt x="95055" y="122554"/>
                    <a:pt x="95055" y="120857"/>
                  </a:cubicBezTo>
                  <a:lnTo>
                    <a:pt x="95055" y="3067"/>
                  </a:lnTo>
                  <a:cubicBezTo>
                    <a:pt x="95055" y="1371"/>
                    <a:pt x="93685" y="1"/>
                    <a:pt x="92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2"/>
            <p:cNvSpPr/>
            <p:nvPr/>
          </p:nvSpPr>
          <p:spPr>
            <a:xfrm>
              <a:off x="2281750" y="238125"/>
              <a:ext cx="3036925" cy="5219200"/>
            </a:xfrm>
            <a:custGeom>
              <a:avLst/>
              <a:gdLst/>
              <a:ahLst/>
              <a:cxnLst/>
              <a:rect l="l" t="t" r="r" b="b"/>
              <a:pathLst>
                <a:path w="121477" h="208768" extrusionOk="0">
                  <a:moveTo>
                    <a:pt x="88335" y="6100"/>
                  </a:moveTo>
                  <a:cubicBezTo>
                    <a:pt x="88922" y="6100"/>
                    <a:pt x="89411" y="6589"/>
                    <a:pt x="89411" y="7176"/>
                  </a:cubicBezTo>
                  <a:lnTo>
                    <a:pt x="89411" y="24726"/>
                  </a:lnTo>
                  <a:lnTo>
                    <a:pt x="81517" y="24726"/>
                  </a:lnTo>
                  <a:lnTo>
                    <a:pt x="81517" y="17060"/>
                  </a:lnTo>
                  <a:cubicBezTo>
                    <a:pt x="81517" y="15364"/>
                    <a:pt x="80147" y="13994"/>
                    <a:pt x="78451" y="13994"/>
                  </a:cubicBezTo>
                  <a:lnTo>
                    <a:pt x="43026" y="13994"/>
                  </a:lnTo>
                  <a:cubicBezTo>
                    <a:pt x="41330" y="13994"/>
                    <a:pt x="39960" y="15364"/>
                    <a:pt x="39960" y="17060"/>
                  </a:cubicBezTo>
                  <a:lnTo>
                    <a:pt x="39960" y="24726"/>
                  </a:lnTo>
                  <a:lnTo>
                    <a:pt x="32066" y="24726"/>
                  </a:lnTo>
                  <a:lnTo>
                    <a:pt x="32066" y="7176"/>
                  </a:lnTo>
                  <a:cubicBezTo>
                    <a:pt x="32066" y="6589"/>
                    <a:pt x="32555" y="6100"/>
                    <a:pt x="33142" y="6100"/>
                  </a:cubicBezTo>
                  <a:close/>
                  <a:moveTo>
                    <a:pt x="39960" y="30826"/>
                  </a:moveTo>
                  <a:lnTo>
                    <a:pt x="39960" y="42014"/>
                  </a:lnTo>
                  <a:lnTo>
                    <a:pt x="32066" y="42014"/>
                  </a:lnTo>
                  <a:lnTo>
                    <a:pt x="32066" y="30826"/>
                  </a:lnTo>
                  <a:close/>
                  <a:moveTo>
                    <a:pt x="75385" y="20126"/>
                  </a:moveTo>
                  <a:lnTo>
                    <a:pt x="75385" y="42014"/>
                  </a:lnTo>
                  <a:lnTo>
                    <a:pt x="46092" y="42014"/>
                  </a:lnTo>
                  <a:lnTo>
                    <a:pt x="46092" y="20126"/>
                  </a:lnTo>
                  <a:close/>
                  <a:moveTo>
                    <a:pt x="89411" y="30826"/>
                  </a:moveTo>
                  <a:lnTo>
                    <a:pt x="89411" y="42014"/>
                  </a:lnTo>
                  <a:lnTo>
                    <a:pt x="81517" y="42014"/>
                  </a:lnTo>
                  <a:lnTo>
                    <a:pt x="81517" y="30826"/>
                  </a:lnTo>
                  <a:close/>
                  <a:moveTo>
                    <a:pt x="33795" y="192294"/>
                  </a:moveTo>
                  <a:lnTo>
                    <a:pt x="33795" y="195002"/>
                  </a:lnTo>
                  <a:cubicBezTo>
                    <a:pt x="33795" y="199210"/>
                    <a:pt x="30369" y="202667"/>
                    <a:pt x="26129" y="202667"/>
                  </a:cubicBezTo>
                  <a:cubicBezTo>
                    <a:pt x="21921" y="202667"/>
                    <a:pt x="18496" y="199210"/>
                    <a:pt x="18496" y="195002"/>
                  </a:cubicBezTo>
                  <a:lnTo>
                    <a:pt x="18496" y="192294"/>
                  </a:lnTo>
                  <a:close/>
                  <a:moveTo>
                    <a:pt x="102981" y="192294"/>
                  </a:moveTo>
                  <a:lnTo>
                    <a:pt x="102981" y="195002"/>
                  </a:lnTo>
                  <a:cubicBezTo>
                    <a:pt x="102981" y="199210"/>
                    <a:pt x="99556" y="202667"/>
                    <a:pt x="95348" y="202667"/>
                  </a:cubicBezTo>
                  <a:cubicBezTo>
                    <a:pt x="91108" y="202667"/>
                    <a:pt x="87683" y="199210"/>
                    <a:pt x="87683" y="195002"/>
                  </a:cubicBezTo>
                  <a:lnTo>
                    <a:pt x="87683" y="192294"/>
                  </a:lnTo>
                  <a:close/>
                  <a:moveTo>
                    <a:pt x="33142" y="0"/>
                  </a:moveTo>
                  <a:cubicBezTo>
                    <a:pt x="29195" y="0"/>
                    <a:pt x="25966" y="3229"/>
                    <a:pt x="25966" y="7176"/>
                  </a:cubicBezTo>
                  <a:lnTo>
                    <a:pt x="25966" y="42014"/>
                  </a:lnTo>
                  <a:lnTo>
                    <a:pt x="11319" y="42014"/>
                  </a:lnTo>
                  <a:cubicBezTo>
                    <a:pt x="5089" y="42014"/>
                    <a:pt x="0" y="47070"/>
                    <a:pt x="0" y="53301"/>
                  </a:cubicBezTo>
                  <a:lnTo>
                    <a:pt x="0" y="181008"/>
                  </a:lnTo>
                  <a:cubicBezTo>
                    <a:pt x="0" y="187238"/>
                    <a:pt x="5089" y="192294"/>
                    <a:pt x="11319" y="192294"/>
                  </a:cubicBezTo>
                  <a:lnTo>
                    <a:pt x="12363" y="192294"/>
                  </a:lnTo>
                  <a:lnTo>
                    <a:pt x="12363" y="195002"/>
                  </a:lnTo>
                  <a:cubicBezTo>
                    <a:pt x="12363" y="202602"/>
                    <a:pt x="18561" y="208767"/>
                    <a:pt x="26129" y="208767"/>
                  </a:cubicBezTo>
                  <a:cubicBezTo>
                    <a:pt x="33729" y="208767"/>
                    <a:pt x="39894" y="202602"/>
                    <a:pt x="39894" y="195002"/>
                  </a:cubicBezTo>
                  <a:lnTo>
                    <a:pt x="39894" y="192294"/>
                  </a:lnTo>
                  <a:lnTo>
                    <a:pt x="81583" y="192294"/>
                  </a:lnTo>
                  <a:lnTo>
                    <a:pt x="81583" y="195002"/>
                  </a:lnTo>
                  <a:cubicBezTo>
                    <a:pt x="81583" y="202602"/>
                    <a:pt x="87748" y="208767"/>
                    <a:pt x="95348" y="208767"/>
                  </a:cubicBezTo>
                  <a:cubicBezTo>
                    <a:pt x="102916" y="208767"/>
                    <a:pt x="109114" y="202602"/>
                    <a:pt x="109114" y="195002"/>
                  </a:cubicBezTo>
                  <a:lnTo>
                    <a:pt x="109114" y="192294"/>
                  </a:lnTo>
                  <a:lnTo>
                    <a:pt x="110158" y="192294"/>
                  </a:lnTo>
                  <a:cubicBezTo>
                    <a:pt x="116388" y="192294"/>
                    <a:pt x="121477" y="187238"/>
                    <a:pt x="121477" y="181008"/>
                  </a:cubicBezTo>
                  <a:lnTo>
                    <a:pt x="121477" y="145289"/>
                  </a:lnTo>
                  <a:cubicBezTo>
                    <a:pt x="121477" y="143625"/>
                    <a:pt x="120107" y="142255"/>
                    <a:pt x="118410" y="142255"/>
                  </a:cubicBezTo>
                  <a:cubicBezTo>
                    <a:pt x="116714" y="142255"/>
                    <a:pt x="115344" y="143625"/>
                    <a:pt x="115344" y="145289"/>
                  </a:cubicBezTo>
                  <a:lnTo>
                    <a:pt x="115344" y="181008"/>
                  </a:lnTo>
                  <a:cubicBezTo>
                    <a:pt x="115344" y="183846"/>
                    <a:pt x="113028" y="186162"/>
                    <a:pt x="110158" y="186162"/>
                  </a:cubicBezTo>
                  <a:lnTo>
                    <a:pt x="11319" y="186162"/>
                  </a:lnTo>
                  <a:cubicBezTo>
                    <a:pt x="8449" y="186162"/>
                    <a:pt x="6133" y="183846"/>
                    <a:pt x="6133" y="181008"/>
                  </a:cubicBezTo>
                  <a:lnTo>
                    <a:pt x="6133" y="53301"/>
                  </a:lnTo>
                  <a:cubicBezTo>
                    <a:pt x="6133" y="50463"/>
                    <a:pt x="8449" y="48114"/>
                    <a:pt x="11319" y="48114"/>
                  </a:cubicBezTo>
                  <a:lnTo>
                    <a:pt x="110158" y="48114"/>
                  </a:lnTo>
                  <a:cubicBezTo>
                    <a:pt x="113028" y="48114"/>
                    <a:pt x="115344" y="50463"/>
                    <a:pt x="115344" y="53301"/>
                  </a:cubicBezTo>
                  <a:lnTo>
                    <a:pt x="115344" y="131034"/>
                  </a:lnTo>
                  <a:cubicBezTo>
                    <a:pt x="115344" y="132698"/>
                    <a:pt x="116714" y="134068"/>
                    <a:pt x="118410" y="134068"/>
                  </a:cubicBezTo>
                  <a:cubicBezTo>
                    <a:pt x="120107" y="134068"/>
                    <a:pt x="121477" y="132698"/>
                    <a:pt x="121477" y="131034"/>
                  </a:cubicBezTo>
                  <a:lnTo>
                    <a:pt x="121477" y="53301"/>
                  </a:lnTo>
                  <a:cubicBezTo>
                    <a:pt x="121477" y="47070"/>
                    <a:pt x="116388" y="42014"/>
                    <a:pt x="110158" y="42014"/>
                  </a:cubicBezTo>
                  <a:lnTo>
                    <a:pt x="95511" y="42014"/>
                  </a:lnTo>
                  <a:lnTo>
                    <a:pt x="95511" y="7176"/>
                  </a:lnTo>
                  <a:cubicBezTo>
                    <a:pt x="95511" y="3229"/>
                    <a:pt x="92282" y="0"/>
                    <a:pt x="88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2"/>
            <p:cNvSpPr/>
            <p:nvPr/>
          </p:nvSpPr>
          <p:spPr>
            <a:xfrm>
              <a:off x="3353300" y="2081125"/>
              <a:ext cx="893825" cy="482800"/>
            </a:xfrm>
            <a:custGeom>
              <a:avLst/>
              <a:gdLst/>
              <a:ahLst/>
              <a:cxnLst/>
              <a:rect l="l" t="t" r="r" b="b"/>
              <a:pathLst>
                <a:path w="35753" h="19312" extrusionOk="0">
                  <a:moveTo>
                    <a:pt x="29652" y="6133"/>
                  </a:moveTo>
                  <a:lnTo>
                    <a:pt x="29652" y="13179"/>
                  </a:lnTo>
                  <a:lnTo>
                    <a:pt x="6101" y="13179"/>
                  </a:lnTo>
                  <a:lnTo>
                    <a:pt x="6101" y="6133"/>
                  </a:lnTo>
                  <a:close/>
                  <a:moveTo>
                    <a:pt x="3035" y="1"/>
                  </a:moveTo>
                  <a:cubicBezTo>
                    <a:pt x="1371" y="1"/>
                    <a:pt x="1" y="1371"/>
                    <a:pt x="1" y="3067"/>
                  </a:cubicBezTo>
                  <a:lnTo>
                    <a:pt x="1" y="16246"/>
                  </a:lnTo>
                  <a:cubicBezTo>
                    <a:pt x="1" y="17942"/>
                    <a:pt x="1371" y="19312"/>
                    <a:pt x="3035" y="19312"/>
                  </a:cubicBezTo>
                  <a:lnTo>
                    <a:pt x="32719" y="19312"/>
                  </a:lnTo>
                  <a:cubicBezTo>
                    <a:pt x="34382" y="19312"/>
                    <a:pt x="35752" y="17942"/>
                    <a:pt x="35752" y="16246"/>
                  </a:cubicBezTo>
                  <a:lnTo>
                    <a:pt x="35752" y="3067"/>
                  </a:lnTo>
                  <a:cubicBezTo>
                    <a:pt x="35752" y="1371"/>
                    <a:pt x="34382" y="1"/>
                    <a:pt x="32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52"/>
          <p:cNvGrpSpPr/>
          <p:nvPr/>
        </p:nvGrpSpPr>
        <p:grpSpPr>
          <a:xfrm>
            <a:off x="7033063" y="2103566"/>
            <a:ext cx="493102" cy="639874"/>
            <a:chOff x="1787550" y="238125"/>
            <a:chExt cx="4025325" cy="5219200"/>
          </a:xfrm>
        </p:grpSpPr>
        <p:sp>
          <p:nvSpPr>
            <p:cNvPr id="2597" name="Google Shape;2597;p52"/>
            <p:cNvSpPr/>
            <p:nvPr/>
          </p:nvSpPr>
          <p:spPr>
            <a:xfrm>
              <a:off x="5021000" y="1308850"/>
              <a:ext cx="462400" cy="153350"/>
            </a:xfrm>
            <a:custGeom>
              <a:avLst/>
              <a:gdLst/>
              <a:ahLst/>
              <a:cxnLst/>
              <a:rect l="l" t="t" r="r" b="b"/>
              <a:pathLst>
                <a:path w="18496" h="6134" extrusionOk="0">
                  <a:moveTo>
                    <a:pt x="3067" y="1"/>
                  </a:moveTo>
                  <a:cubicBezTo>
                    <a:pt x="1371" y="1"/>
                    <a:pt x="1" y="1371"/>
                    <a:pt x="1" y="3067"/>
                  </a:cubicBezTo>
                  <a:cubicBezTo>
                    <a:pt x="1" y="4763"/>
                    <a:pt x="1371" y="6133"/>
                    <a:pt x="3067" y="6133"/>
                  </a:cubicBezTo>
                  <a:lnTo>
                    <a:pt x="15430" y="6133"/>
                  </a:lnTo>
                  <a:cubicBezTo>
                    <a:pt x="17126" y="6133"/>
                    <a:pt x="18496" y="4763"/>
                    <a:pt x="18496" y="3067"/>
                  </a:cubicBezTo>
                  <a:cubicBezTo>
                    <a:pt x="18496" y="1371"/>
                    <a:pt x="17126" y="1"/>
                    <a:pt x="1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2"/>
            <p:cNvSpPr/>
            <p:nvPr/>
          </p:nvSpPr>
          <p:spPr>
            <a:xfrm>
              <a:off x="4464825" y="567575"/>
              <a:ext cx="1018575" cy="153325"/>
            </a:xfrm>
            <a:custGeom>
              <a:avLst/>
              <a:gdLst/>
              <a:ahLst/>
              <a:cxnLst/>
              <a:rect l="l" t="t" r="r" b="b"/>
              <a:pathLst>
                <a:path w="40743" h="6133" extrusionOk="0">
                  <a:moveTo>
                    <a:pt x="3067" y="0"/>
                  </a:moveTo>
                  <a:cubicBezTo>
                    <a:pt x="1371" y="0"/>
                    <a:pt x="1" y="1370"/>
                    <a:pt x="1" y="3067"/>
                  </a:cubicBezTo>
                  <a:cubicBezTo>
                    <a:pt x="1" y="4763"/>
                    <a:pt x="1371" y="6133"/>
                    <a:pt x="3067" y="6133"/>
                  </a:cubicBezTo>
                  <a:lnTo>
                    <a:pt x="37677" y="6133"/>
                  </a:lnTo>
                  <a:cubicBezTo>
                    <a:pt x="39373" y="6133"/>
                    <a:pt x="40743" y="4763"/>
                    <a:pt x="40743" y="3067"/>
                  </a:cubicBezTo>
                  <a:cubicBezTo>
                    <a:pt x="40743" y="1370"/>
                    <a:pt x="39373" y="0"/>
                    <a:pt x="37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2"/>
            <p:cNvSpPr/>
            <p:nvPr/>
          </p:nvSpPr>
          <p:spPr>
            <a:xfrm>
              <a:off x="3929875" y="567575"/>
              <a:ext cx="358825" cy="153325"/>
            </a:xfrm>
            <a:custGeom>
              <a:avLst/>
              <a:gdLst/>
              <a:ahLst/>
              <a:cxnLst/>
              <a:rect l="l" t="t" r="r" b="b"/>
              <a:pathLst>
                <a:path w="14353" h="6133" extrusionOk="0">
                  <a:moveTo>
                    <a:pt x="3066" y="0"/>
                  </a:moveTo>
                  <a:cubicBezTo>
                    <a:pt x="1370" y="0"/>
                    <a:pt x="0" y="1370"/>
                    <a:pt x="0" y="3067"/>
                  </a:cubicBezTo>
                  <a:cubicBezTo>
                    <a:pt x="0" y="4763"/>
                    <a:pt x="1370" y="6133"/>
                    <a:pt x="3066" y="6133"/>
                  </a:cubicBezTo>
                  <a:lnTo>
                    <a:pt x="11287" y="6133"/>
                  </a:lnTo>
                  <a:cubicBezTo>
                    <a:pt x="12983" y="6133"/>
                    <a:pt x="14353" y="4763"/>
                    <a:pt x="14353" y="3067"/>
                  </a:cubicBezTo>
                  <a:cubicBezTo>
                    <a:pt x="14353" y="1370"/>
                    <a:pt x="12983" y="0"/>
                    <a:pt x="1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2"/>
            <p:cNvSpPr/>
            <p:nvPr/>
          </p:nvSpPr>
          <p:spPr>
            <a:xfrm>
              <a:off x="3929875" y="897025"/>
              <a:ext cx="1079725" cy="153350"/>
            </a:xfrm>
            <a:custGeom>
              <a:avLst/>
              <a:gdLst/>
              <a:ahLst/>
              <a:cxnLst/>
              <a:rect l="l" t="t" r="r" b="b"/>
              <a:pathLst>
                <a:path w="43189" h="6134" extrusionOk="0">
                  <a:moveTo>
                    <a:pt x="3066" y="1"/>
                  </a:moveTo>
                  <a:cubicBezTo>
                    <a:pt x="1370" y="1"/>
                    <a:pt x="0" y="1371"/>
                    <a:pt x="0" y="3067"/>
                  </a:cubicBezTo>
                  <a:cubicBezTo>
                    <a:pt x="0" y="4763"/>
                    <a:pt x="1370" y="6133"/>
                    <a:pt x="3066" y="6133"/>
                  </a:cubicBezTo>
                  <a:lnTo>
                    <a:pt x="40123" y="6133"/>
                  </a:lnTo>
                  <a:cubicBezTo>
                    <a:pt x="41819" y="6133"/>
                    <a:pt x="43189" y="4763"/>
                    <a:pt x="43189" y="3067"/>
                  </a:cubicBezTo>
                  <a:cubicBezTo>
                    <a:pt x="43189" y="1371"/>
                    <a:pt x="41819" y="1"/>
                    <a:pt x="40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2"/>
            <p:cNvSpPr/>
            <p:nvPr/>
          </p:nvSpPr>
          <p:spPr>
            <a:xfrm>
              <a:off x="5000625" y="2009375"/>
              <a:ext cx="153325" cy="1903400"/>
            </a:xfrm>
            <a:custGeom>
              <a:avLst/>
              <a:gdLst/>
              <a:ahLst/>
              <a:cxnLst/>
              <a:rect l="l" t="t" r="r" b="b"/>
              <a:pathLst>
                <a:path w="6133" h="76136" extrusionOk="0">
                  <a:moveTo>
                    <a:pt x="3066" y="0"/>
                  </a:moveTo>
                  <a:cubicBezTo>
                    <a:pt x="1370" y="0"/>
                    <a:pt x="0" y="1370"/>
                    <a:pt x="0" y="3067"/>
                  </a:cubicBezTo>
                  <a:lnTo>
                    <a:pt x="0" y="73069"/>
                  </a:lnTo>
                  <a:cubicBezTo>
                    <a:pt x="0" y="74765"/>
                    <a:pt x="1370" y="76135"/>
                    <a:pt x="3066" y="76135"/>
                  </a:cubicBezTo>
                  <a:cubicBezTo>
                    <a:pt x="4763" y="76135"/>
                    <a:pt x="6133" y="74765"/>
                    <a:pt x="6133" y="73069"/>
                  </a:cubicBezTo>
                  <a:lnTo>
                    <a:pt x="6133" y="3067"/>
                  </a:lnTo>
                  <a:cubicBezTo>
                    <a:pt x="6133" y="1370"/>
                    <a:pt x="476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2"/>
            <p:cNvSpPr/>
            <p:nvPr/>
          </p:nvSpPr>
          <p:spPr>
            <a:xfrm>
              <a:off x="5330075" y="2009375"/>
              <a:ext cx="153325" cy="3118475"/>
            </a:xfrm>
            <a:custGeom>
              <a:avLst/>
              <a:gdLst/>
              <a:ahLst/>
              <a:cxnLst/>
              <a:rect l="l" t="t" r="r" b="b"/>
              <a:pathLst>
                <a:path w="6133" h="124739" extrusionOk="0">
                  <a:moveTo>
                    <a:pt x="3067" y="0"/>
                  </a:moveTo>
                  <a:cubicBezTo>
                    <a:pt x="1370" y="0"/>
                    <a:pt x="0" y="1370"/>
                    <a:pt x="0" y="3067"/>
                  </a:cubicBezTo>
                  <a:lnTo>
                    <a:pt x="0" y="121672"/>
                  </a:lnTo>
                  <a:cubicBezTo>
                    <a:pt x="0" y="123369"/>
                    <a:pt x="1370" y="124739"/>
                    <a:pt x="3067" y="124739"/>
                  </a:cubicBezTo>
                  <a:cubicBezTo>
                    <a:pt x="4763" y="124739"/>
                    <a:pt x="6133" y="123369"/>
                    <a:pt x="6133" y="121672"/>
                  </a:cubicBezTo>
                  <a:lnTo>
                    <a:pt x="6133" y="3067"/>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2"/>
            <p:cNvSpPr/>
            <p:nvPr/>
          </p:nvSpPr>
          <p:spPr>
            <a:xfrm>
              <a:off x="1787550" y="238125"/>
              <a:ext cx="4025325" cy="5219200"/>
            </a:xfrm>
            <a:custGeom>
              <a:avLst/>
              <a:gdLst/>
              <a:ahLst/>
              <a:cxnLst/>
              <a:rect l="l" t="t" r="r" b="b"/>
              <a:pathLst>
                <a:path w="161013" h="208768" extrusionOk="0">
                  <a:moveTo>
                    <a:pt x="151357" y="6100"/>
                  </a:moveTo>
                  <a:cubicBezTo>
                    <a:pt x="153314" y="6100"/>
                    <a:pt x="154880" y="7698"/>
                    <a:pt x="154880" y="9655"/>
                  </a:cubicBezTo>
                  <a:lnTo>
                    <a:pt x="154880" y="54149"/>
                  </a:lnTo>
                  <a:cubicBezTo>
                    <a:pt x="154880" y="56074"/>
                    <a:pt x="153314" y="57672"/>
                    <a:pt x="151357" y="57672"/>
                  </a:cubicBezTo>
                  <a:lnTo>
                    <a:pt x="121444" y="57672"/>
                  </a:lnTo>
                  <a:lnTo>
                    <a:pt x="121444" y="54149"/>
                  </a:lnTo>
                  <a:cubicBezTo>
                    <a:pt x="121444" y="47919"/>
                    <a:pt x="116388" y="42830"/>
                    <a:pt x="110158" y="42830"/>
                  </a:cubicBezTo>
                  <a:lnTo>
                    <a:pt x="78615" y="42830"/>
                  </a:lnTo>
                  <a:lnTo>
                    <a:pt x="78615" y="9655"/>
                  </a:lnTo>
                  <a:cubicBezTo>
                    <a:pt x="78615" y="7698"/>
                    <a:pt x="80213" y="6100"/>
                    <a:pt x="82170" y="6100"/>
                  </a:cubicBezTo>
                  <a:close/>
                  <a:moveTo>
                    <a:pt x="82170" y="0"/>
                  </a:moveTo>
                  <a:cubicBezTo>
                    <a:pt x="76821" y="0"/>
                    <a:pt x="72515" y="4338"/>
                    <a:pt x="72515" y="9655"/>
                  </a:cubicBezTo>
                  <a:lnTo>
                    <a:pt x="72515" y="42830"/>
                  </a:lnTo>
                  <a:lnTo>
                    <a:pt x="7177" y="42830"/>
                  </a:lnTo>
                  <a:cubicBezTo>
                    <a:pt x="3230" y="42830"/>
                    <a:pt x="1" y="46059"/>
                    <a:pt x="1" y="50006"/>
                  </a:cubicBezTo>
                  <a:lnTo>
                    <a:pt x="1" y="80343"/>
                  </a:lnTo>
                  <a:cubicBezTo>
                    <a:pt x="1" y="82006"/>
                    <a:pt x="1371" y="83376"/>
                    <a:pt x="3067" y="83376"/>
                  </a:cubicBezTo>
                  <a:cubicBezTo>
                    <a:pt x="4763" y="83376"/>
                    <a:pt x="6133" y="82006"/>
                    <a:pt x="6133" y="80343"/>
                  </a:cubicBezTo>
                  <a:lnTo>
                    <a:pt x="6133" y="50006"/>
                  </a:lnTo>
                  <a:cubicBezTo>
                    <a:pt x="6133" y="49419"/>
                    <a:pt x="6590" y="48962"/>
                    <a:pt x="7177" y="48962"/>
                  </a:cubicBezTo>
                  <a:lnTo>
                    <a:pt x="16474" y="48962"/>
                  </a:lnTo>
                  <a:lnTo>
                    <a:pt x="16474" y="202667"/>
                  </a:lnTo>
                  <a:lnTo>
                    <a:pt x="7177" y="202667"/>
                  </a:lnTo>
                  <a:cubicBezTo>
                    <a:pt x="6590" y="202667"/>
                    <a:pt x="6133" y="202178"/>
                    <a:pt x="6133" y="201591"/>
                  </a:cubicBezTo>
                  <a:lnTo>
                    <a:pt x="6133" y="94598"/>
                  </a:lnTo>
                  <a:cubicBezTo>
                    <a:pt x="6133" y="92901"/>
                    <a:pt x="4763" y="91531"/>
                    <a:pt x="3067" y="91531"/>
                  </a:cubicBezTo>
                  <a:cubicBezTo>
                    <a:pt x="1371" y="91531"/>
                    <a:pt x="1" y="92901"/>
                    <a:pt x="1" y="94598"/>
                  </a:cubicBezTo>
                  <a:lnTo>
                    <a:pt x="1" y="201591"/>
                  </a:lnTo>
                  <a:cubicBezTo>
                    <a:pt x="1" y="205538"/>
                    <a:pt x="3230" y="208767"/>
                    <a:pt x="7177" y="208767"/>
                  </a:cubicBezTo>
                  <a:lnTo>
                    <a:pt x="151357" y="208767"/>
                  </a:lnTo>
                  <a:cubicBezTo>
                    <a:pt x="156674" y="208767"/>
                    <a:pt x="161012" y="204429"/>
                    <a:pt x="161012" y="199112"/>
                  </a:cubicBezTo>
                  <a:lnTo>
                    <a:pt x="161012" y="91988"/>
                  </a:lnTo>
                  <a:cubicBezTo>
                    <a:pt x="161012" y="90292"/>
                    <a:pt x="159642" y="88922"/>
                    <a:pt x="157946" y="88922"/>
                  </a:cubicBezTo>
                  <a:cubicBezTo>
                    <a:pt x="156250" y="88922"/>
                    <a:pt x="154880" y="90292"/>
                    <a:pt x="154880" y="91988"/>
                  </a:cubicBezTo>
                  <a:lnTo>
                    <a:pt x="154880" y="199112"/>
                  </a:lnTo>
                  <a:cubicBezTo>
                    <a:pt x="154880" y="201069"/>
                    <a:pt x="153314" y="202667"/>
                    <a:pt x="151357" y="202667"/>
                  </a:cubicBezTo>
                  <a:lnTo>
                    <a:pt x="120205" y="202667"/>
                  </a:lnTo>
                  <a:cubicBezTo>
                    <a:pt x="120988" y="201101"/>
                    <a:pt x="121444" y="199340"/>
                    <a:pt x="121444" y="197481"/>
                  </a:cubicBezTo>
                  <a:lnTo>
                    <a:pt x="121444" y="178985"/>
                  </a:lnTo>
                  <a:cubicBezTo>
                    <a:pt x="121444" y="177289"/>
                    <a:pt x="120074" y="175919"/>
                    <a:pt x="118411" y="175919"/>
                  </a:cubicBezTo>
                  <a:cubicBezTo>
                    <a:pt x="116715" y="175919"/>
                    <a:pt x="115345" y="177289"/>
                    <a:pt x="115345" y="178985"/>
                  </a:cubicBezTo>
                  <a:lnTo>
                    <a:pt x="115345" y="197481"/>
                  </a:lnTo>
                  <a:cubicBezTo>
                    <a:pt x="115345" y="200319"/>
                    <a:pt x="113029" y="202667"/>
                    <a:pt x="110158" y="202667"/>
                  </a:cubicBezTo>
                  <a:lnTo>
                    <a:pt x="22606" y="202667"/>
                  </a:lnTo>
                  <a:lnTo>
                    <a:pt x="22606" y="48962"/>
                  </a:lnTo>
                  <a:lnTo>
                    <a:pt x="110158" y="48962"/>
                  </a:lnTo>
                  <a:cubicBezTo>
                    <a:pt x="113029" y="48962"/>
                    <a:pt x="115345" y="51278"/>
                    <a:pt x="115345" y="54149"/>
                  </a:cubicBezTo>
                  <a:lnTo>
                    <a:pt x="115345" y="164698"/>
                  </a:lnTo>
                  <a:cubicBezTo>
                    <a:pt x="115345" y="166394"/>
                    <a:pt x="116715" y="167764"/>
                    <a:pt x="118411" y="167764"/>
                  </a:cubicBezTo>
                  <a:cubicBezTo>
                    <a:pt x="120074" y="167764"/>
                    <a:pt x="121444" y="166394"/>
                    <a:pt x="121444" y="164698"/>
                  </a:cubicBezTo>
                  <a:lnTo>
                    <a:pt x="121444" y="63772"/>
                  </a:lnTo>
                  <a:lnTo>
                    <a:pt x="151357" y="63772"/>
                  </a:lnTo>
                  <a:cubicBezTo>
                    <a:pt x="153314" y="63772"/>
                    <a:pt x="154880" y="65370"/>
                    <a:pt x="154880" y="67327"/>
                  </a:cubicBezTo>
                  <a:lnTo>
                    <a:pt x="154880" y="77701"/>
                  </a:lnTo>
                  <a:cubicBezTo>
                    <a:pt x="154880" y="79364"/>
                    <a:pt x="156250" y="80734"/>
                    <a:pt x="157946" y="80734"/>
                  </a:cubicBezTo>
                  <a:cubicBezTo>
                    <a:pt x="159642" y="80734"/>
                    <a:pt x="161012" y="79364"/>
                    <a:pt x="161012" y="77701"/>
                  </a:cubicBezTo>
                  <a:lnTo>
                    <a:pt x="161012" y="67327"/>
                  </a:lnTo>
                  <a:cubicBezTo>
                    <a:pt x="161012" y="64783"/>
                    <a:pt x="160001" y="62434"/>
                    <a:pt x="158403" y="60738"/>
                  </a:cubicBezTo>
                  <a:cubicBezTo>
                    <a:pt x="160001" y="59009"/>
                    <a:pt x="161012" y="56693"/>
                    <a:pt x="161012" y="54149"/>
                  </a:cubicBezTo>
                  <a:lnTo>
                    <a:pt x="161012" y="9655"/>
                  </a:lnTo>
                  <a:cubicBezTo>
                    <a:pt x="161012" y="4338"/>
                    <a:pt x="156674" y="0"/>
                    <a:pt x="15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2"/>
            <p:cNvSpPr/>
            <p:nvPr/>
          </p:nvSpPr>
          <p:spPr>
            <a:xfrm>
              <a:off x="2714775" y="1900900"/>
              <a:ext cx="1594325" cy="1595150"/>
            </a:xfrm>
            <a:custGeom>
              <a:avLst/>
              <a:gdLst/>
              <a:ahLst/>
              <a:cxnLst/>
              <a:rect l="l" t="t" r="r" b="b"/>
              <a:pathLst>
                <a:path w="63773" h="63806" extrusionOk="0">
                  <a:moveTo>
                    <a:pt x="19344" y="9395"/>
                  </a:moveTo>
                  <a:lnTo>
                    <a:pt x="19344" y="9395"/>
                  </a:lnTo>
                  <a:cubicBezTo>
                    <a:pt x="19214" y="9624"/>
                    <a:pt x="19083" y="9885"/>
                    <a:pt x="18953" y="10146"/>
                  </a:cubicBezTo>
                  <a:cubicBezTo>
                    <a:pt x="16408" y="15267"/>
                    <a:pt x="14843" y="21824"/>
                    <a:pt x="14484" y="28837"/>
                  </a:cubicBezTo>
                  <a:lnTo>
                    <a:pt x="6296" y="28837"/>
                  </a:lnTo>
                  <a:cubicBezTo>
                    <a:pt x="7307" y="20486"/>
                    <a:pt x="12298" y="13310"/>
                    <a:pt x="19344" y="9395"/>
                  </a:cubicBezTo>
                  <a:close/>
                  <a:moveTo>
                    <a:pt x="28836" y="7210"/>
                  </a:moveTo>
                  <a:lnTo>
                    <a:pt x="28836" y="28837"/>
                  </a:lnTo>
                  <a:lnTo>
                    <a:pt x="20616" y="28837"/>
                  </a:lnTo>
                  <a:cubicBezTo>
                    <a:pt x="21203" y="18040"/>
                    <a:pt x="24824" y="10015"/>
                    <a:pt x="28836" y="7210"/>
                  </a:cubicBezTo>
                  <a:close/>
                  <a:moveTo>
                    <a:pt x="34936" y="7210"/>
                  </a:moveTo>
                  <a:cubicBezTo>
                    <a:pt x="38916" y="10015"/>
                    <a:pt x="42569" y="18040"/>
                    <a:pt x="43157" y="28837"/>
                  </a:cubicBezTo>
                  <a:lnTo>
                    <a:pt x="34936" y="28837"/>
                  </a:lnTo>
                  <a:lnTo>
                    <a:pt x="34936" y="7210"/>
                  </a:lnTo>
                  <a:close/>
                  <a:moveTo>
                    <a:pt x="44429" y="9395"/>
                  </a:moveTo>
                  <a:cubicBezTo>
                    <a:pt x="51475" y="13342"/>
                    <a:pt x="56466" y="20486"/>
                    <a:pt x="57477" y="28837"/>
                  </a:cubicBezTo>
                  <a:lnTo>
                    <a:pt x="49289" y="28837"/>
                  </a:lnTo>
                  <a:cubicBezTo>
                    <a:pt x="48930" y="21824"/>
                    <a:pt x="47365" y="15267"/>
                    <a:pt x="44820" y="10146"/>
                  </a:cubicBezTo>
                  <a:cubicBezTo>
                    <a:pt x="44690" y="9885"/>
                    <a:pt x="44559" y="9656"/>
                    <a:pt x="44429" y="9395"/>
                  </a:cubicBezTo>
                  <a:close/>
                  <a:moveTo>
                    <a:pt x="14484" y="34969"/>
                  </a:moveTo>
                  <a:cubicBezTo>
                    <a:pt x="14843" y="41983"/>
                    <a:pt x="16408" y="48539"/>
                    <a:pt x="18953" y="53661"/>
                  </a:cubicBezTo>
                  <a:cubicBezTo>
                    <a:pt x="19083" y="53922"/>
                    <a:pt x="19214" y="54150"/>
                    <a:pt x="19344" y="54411"/>
                  </a:cubicBezTo>
                  <a:cubicBezTo>
                    <a:pt x="12298" y="50464"/>
                    <a:pt x="7307" y="43320"/>
                    <a:pt x="6296" y="34969"/>
                  </a:cubicBezTo>
                  <a:close/>
                  <a:moveTo>
                    <a:pt x="57477" y="34969"/>
                  </a:moveTo>
                  <a:cubicBezTo>
                    <a:pt x="56466" y="43320"/>
                    <a:pt x="51475" y="50464"/>
                    <a:pt x="44429" y="54411"/>
                  </a:cubicBezTo>
                  <a:cubicBezTo>
                    <a:pt x="44559" y="54150"/>
                    <a:pt x="44690" y="53922"/>
                    <a:pt x="44820" y="53661"/>
                  </a:cubicBezTo>
                  <a:cubicBezTo>
                    <a:pt x="47365" y="48539"/>
                    <a:pt x="48930" y="41983"/>
                    <a:pt x="49289" y="34969"/>
                  </a:cubicBezTo>
                  <a:close/>
                  <a:moveTo>
                    <a:pt x="28836" y="34969"/>
                  </a:moveTo>
                  <a:lnTo>
                    <a:pt x="28836" y="56596"/>
                  </a:lnTo>
                  <a:cubicBezTo>
                    <a:pt x="24824" y="53791"/>
                    <a:pt x="21203" y="45767"/>
                    <a:pt x="20616" y="34969"/>
                  </a:cubicBezTo>
                  <a:close/>
                  <a:moveTo>
                    <a:pt x="43157" y="34969"/>
                  </a:moveTo>
                  <a:cubicBezTo>
                    <a:pt x="42569" y="45767"/>
                    <a:pt x="38916" y="53791"/>
                    <a:pt x="34936" y="56596"/>
                  </a:cubicBezTo>
                  <a:lnTo>
                    <a:pt x="34936" y="34969"/>
                  </a:lnTo>
                  <a:close/>
                  <a:moveTo>
                    <a:pt x="31870" y="1"/>
                  </a:moveTo>
                  <a:cubicBezTo>
                    <a:pt x="14288" y="1"/>
                    <a:pt x="1" y="14321"/>
                    <a:pt x="1" y="31903"/>
                  </a:cubicBezTo>
                  <a:cubicBezTo>
                    <a:pt x="1" y="49485"/>
                    <a:pt x="14288" y="63805"/>
                    <a:pt x="31870" y="63805"/>
                  </a:cubicBezTo>
                  <a:cubicBezTo>
                    <a:pt x="49485" y="63805"/>
                    <a:pt x="63772" y="49485"/>
                    <a:pt x="63772" y="31903"/>
                  </a:cubicBezTo>
                  <a:cubicBezTo>
                    <a:pt x="63772" y="14321"/>
                    <a:pt x="49485" y="1"/>
                    <a:pt x="31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2"/>
            <p:cNvSpPr/>
            <p:nvPr/>
          </p:nvSpPr>
          <p:spPr>
            <a:xfrm>
              <a:off x="2714775" y="3734150"/>
              <a:ext cx="1594325" cy="481975"/>
            </a:xfrm>
            <a:custGeom>
              <a:avLst/>
              <a:gdLst/>
              <a:ahLst/>
              <a:cxnLst/>
              <a:rect l="l" t="t" r="r" b="b"/>
              <a:pathLst>
                <a:path w="63773" h="19279" extrusionOk="0">
                  <a:moveTo>
                    <a:pt x="57672" y="6100"/>
                  </a:moveTo>
                  <a:lnTo>
                    <a:pt x="57672" y="13179"/>
                  </a:lnTo>
                  <a:lnTo>
                    <a:pt x="6100" y="13179"/>
                  </a:lnTo>
                  <a:lnTo>
                    <a:pt x="6100" y="6100"/>
                  </a:lnTo>
                  <a:close/>
                  <a:moveTo>
                    <a:pt x="3067" y="0"/>
                  </a:moveTo>
                  <a:cubicBezTo>
                    <a:pt x="1371" y="0"/>
                    <a:pt x="1" y="1370"/>
                    <a:pt x="1" y="3067"/>
                  </a:cubicBezTo>
                  <a:lnTo>
                    <a:pt x="1" y="16245"/>
                  </a:lnTo>
                  <a:cubicBezTo>
                    <a:pt x="1" y="17909"/>
                    <a:pt x="1371" y="19279"/>
                    <a:pt x="3067" y="19279"/>
                  </a:cubicBezTo>
                  <a:lnTo>
                    <a:pt x="60706" y="19279"/>
                  </a:lnTo>
                  <a:cubicBezTo>
                    <a:pt x="62402" y="19279"/>
                    <a:pt x="63772" y="17909"/>
                    <a:pt x="63772" y="16245"/>
                  </a:cubicBezTo>
                  <a:lnTo>
                    <a:pt x="63772" y="3067"/>
                  </a:lnTo>
                  <a:cubicBezTo>
                    <a:pt x="63772" y="1370"/>
                    <a:pt x="62402" y="0"/>
                    <a:pt x="60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2"/>
            <p:cNvSpPr/>
            <p:nvPr/>
          </p:nvSpPr>
          <p:spPr>
            <a:xfrm>
              <a:off x="2817525" y="4393075"/>
              <a:ext cx="1388825" cy="153325"/>
            </a:xfrm>
            <a:custGeom>
              <a:avLst/>
              <a:gdLst/>
              <a:ahLst/>
              <a:cxnLst/>
              <a:rect l="l" t="t" r="r" b="b"/>
              <a:pathLst>
                <a:path w="55553" h="6133" extrusionOk="0">
                  <a:moveTo>
                    <a:pt x="3067" y="0"/>
                  </a:moveTo>
                  <a:cubicBezTo>
                    <a:pt x="1371" y="0"/>
                    <a:pt x="1" y="1370"/>
                    <a:pt x="1" y="3066"/>
                  </a:cubicBezTo>
                  <a:cubicBezTo>
                    <a:pt x="1" y="4763"/>
                    <a:pt x="1371" y="6133"/>
                    <a:pt x="3067" y="6133"/>
                  </a:cubicBezTo>
                  <a:lnTo>
                    <a:pt x="52486" y="6133"/>
                  </a:lnTo>
                  <a:cubicBezTo>
                    <a:pt x="54182" y="6133"/>
                    <a:pt x="55552" y="4763"/>
                    <a:pt x="55552" y="3066"/>
                  </a:cubicBezTo>
                  <a:cubicBezTo>
                    <a:pt x="55552" y="1370"/>
                    <a:pt x="54182" y="0"/>
                    <a:pt x="5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2"/>
            <p:cNvSpPr/>
            <p:nvPr/>
          </p:nvSpPr>
          <p:spPr>
            <a:xfrm>
              <a:off x="3786350" y="4711925"/>
              <a:ext cx="213675" cy="153350"/>
            </a:xfrm>
            <a:custGeom>
              <a:avLst/>
              <a:gdLst/>
              <a:ahLst/>
              <a:cxnLst/>
              <a:rect l="l" t="t" r="r" b="b"/>
              <a:pathLst>
                <a:path w="8547" h="6134" extrusionOk="0">
                  <a:moveTo>
                    <a:pt x="3066" y="1"/>
                  </a:moveTo>
                  <a:cubicBezTo>
                    <a:pt x="1370" y="1"/>
                    <a:pt x="0" y="1371"/>
                    <a:pt x="0" y="3067"/>
                  </a:cubicBezTo>
                  <a:cubicBezTo>
                    <a:pt x="0" y="4763"/>
                    <a:pt x="1370" y="6133"/>
                    <a:pt x="3066" y="6133"/>
                  </a:cubicBezTo>
                  <a:lnTo>
                    <a:pt x="5513" y="6133"/>
                  </a:lnTo>
                  <a:cubicBezTo>
                    <a:pt x="7176" y="6133"/>
                    <a:pt x="8546" y="4763"/>
                    <a:pt x="8546" y="3067"/>
                  </a:cubicBezTo>
                  <a:cubicBezTo>
                    <a:pt x="8546" y="1371"/>
                    <a:pt x="7176" y="1"/>
                    <a:pt x="5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2"/>
            <p:cNvSpPr/>
            <p:nvPr/>
          </p:nvSpPr>
          <p:spPr>
            <a:xfrm>
              <a:off x="3403875" y="4711925"/>
              <a:ext cx="216125" cy="153350"/>
            </a:xfrm>
            <a:custGeom>
              <a:avLst/>
              <a:gdLst/>
              <a:ahLst/>
              <a:cxnLst/>
              <a:rect l="l" t="t" r="r" b="b"/>
              <a:pathLst>
                <a:path w="8645" h="6134" extrusionOk="0">
                  <a:moveTo>
                    <a:pt x="3034" y="1"/>
                  </a:moveTo>
                  <a:cubicBezTo>
                    <a:pt x="1370" y="1"/>
                    <a:pt x="0" y="1371"/>
                    <a:pt x="0" y="3067"/>
                  </a:cubicBezTo>
                  <a:cubicBezTo>
                    <a:pt x="0" y="4763"/>
                    <a:pt x="1370" y="6133"/>
                    <a:pt x="3034" y="6133"/>
                  </a:cubicBezTo>
                  <a:lnTo>
                    <a:pt x="5611" y="6133"/>
                  </a:lnTo>
                  <a:cubicBezTo>
                    <a:pt x="7275" y="6133"/>
                    <a:pt x="8645" y="4763"/>
                    <a:pt x="8645" y="3067"/>
                  </a:cubicBezTo>
                  <a:cubicBezTo>
                    <a:pt x="8645" y="1371"/>
                    <a:pt x="7275" y="1"/>
                    <a:pt x="5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2"/>
            <p:cNvSpPr/>
            <p:nvPr/>
          </p:nvSpPr>
          <p:spPr>
            <a:xfrm>
              <a:off x="3023850" y="4711925"/>
              <a:ext cx="213675" cy="153350"/>
            </a:xfrm>
            <a:custGeom>
              <a:avLst/>
              <a:gdLst/>
              <a:ahLst/>
              <a:cxnLst/>
              <a:rect l="l" t="t" r="r" b="b"/>
              <a:pathLst>
                <a:path w="8547" h="6134" extrusionOk="0">
                  <a:moveTo>
                    <a:pt x="3034" y="1"/>
                  </a:moveTo>
                  <a:cubicBezTo>
                    <a:pt x="1370" y="1"/>
                    <a:pt x="0" y="1371"/>
                    <a:pt x="0" y="3067"/>
                  </a:cubicBezTo>
                  <a:cubicBezTo>
                    <a:pt x="0" y="4763"/>
                    <a:pt x="1370" y="6133"/>
                    <a:pt x="3034" y="6133"/>
                  </a:cubicBezTo>
                  <a:lnTo>
                    <a:pt x="5481" y="6133"/>
                  </a:lnTo>
                  <a:cubicBezTo>
                    <a:pt x="7177" y="6133"/>
                    <a:pt x="8547" y="4763"/>
                    <a:pt x="8547" y="3067"/>
                  </a:cubicBezTo>
                  <a:cubicBezTo>
                    <a:pt x="8547" y="1371"/>
                    <a:pt x="7177" y="1"/>
                    <a:pt x="5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52"/>
          <p:cNvGrpSpPr/>
          <p:nvPr/>
        </p:nvGrpSpPr>
        <p:grpSpPr>
          <a:xfrm>
            <a:off x="8024067" y="2103566"/>
            <a:ext cx="397846" cy="639874"/>
            <a:chOff x="2179000" y="238125"/>
            <a:chExt cx="3242425" cy="5219200"/>
          </a:xfrm>
        </p:grpSpPr>
        <p:sp>
          <p:nvSpPr>
            <p:cNvPr id="2611" name="Google Shape;2611;p52"/>
            <p:cNvSpPr/>
            <p:nvPr/>
          </p:nvSpPr>
          <p:spPr>
            <a:xfrm>
              <a:off x="2508450" y="567575"/>
              <a:ext cx="2583525" cy="4560275"/>
            </a:xfrm>
            <a:custGeom>
              <a:avLst/>
              <a:gdLst/>
              <a:ahLst/>
              <a:cxnLst/>
              <a:rect l="l" t="t" r="r" b="b"/>
              <a:pathLst>
                <a:path w="103341" h="182411" extrusionOk="0">
                  <a:moveTo>
                    <a:pt x="28837" y="139157"/>
                  </a:moveTo>
                  <a:lnTo>
                    <a:pt x="28837" y="176278"/>
                  </a:lnTo>
                  <a:lnTo>
                    <a:pt x="7177" y="176278"/>
                  </a:lnTo>
                  <a:cubicBezTo>
                    <a:pt x="6590" y="176278"/>
                    <a:pt x="6133" y="175821"/>
                    <a:pt x="6133" y="175234"/>
                  </a:cubicBezTo>
                  <a:lnTo>
                    <a:pt x="6133" y="139157"/>
                  </a:lnTo>
                  <a:close/>
                  <a:moveTo>
                    <a:pt x="97208" y="119389"/>
                  </a:moveTo>
                  <a:lnTo>
                    <a:pt x="97208" y="133057"/>
                  </a:lnTo>
                  <a:lnTo>
                    <a:pt x="51671" y="133057"/>
                  </a:lnTo>
                  <a:cubicBezTo>
                    <a:pt x="49974" y="133057"/>
                    <a:pt x="48604" y="134427"/>
                    <a:pt x="48604" y="136091"/>
                  </a:cubicBezTo>
                  <a:lnTo>
                    <a:pt x="48604" y="176278"/>
                  </a:lnTo>
                  <a:lnTo>
                    <a:pt x="34969" y="176278"/>
                  </a:lnTo>
                  <a:lnTo>
                    <a:pt x="34969" y="136091"/>
                  </a:lnTo>
                  <a:cubicBezTo>
                    <a:pt x="34969" y="134427"/>
                    <a:pt x="33599" y="133057"/>
                    <a:pt x="31903" y="133057"/>
                  </a:cubicBezTo>
                  <a:lnTo>
                    <a:pt x="6133" y="133057"/>
                  </a:lnTo>
                  <a:lnTo>
                    <a:pt x="6133" y="119389"/>
                  </a:lnTo>
                  <a:lnTo>
                    <a:pt x="45766" y="119389"/>
                  </a:lnTo>
                  <a:cubicBezTo>
                    <a:pt x="47919" y="121575"/>
                    <a:pt x="49387" y="122912"/>
                    <a:pt x="49648" y="123140"/>
                  </a:cubicBezTo>
                  <a:cubicBezTo>
                    <a:pt x="50203" y="123662"/>
                    <a:pt x="50953" y="123923"/>
                    <a:pt x="51671" y="123923"/>
                  </a:cubicBezTo>
                  <a:cubicBezTo>
                    <a:pt x="52388" y="123923"/>
                    <a:pt x="53138" y="123662"/>
                    <a:pt x="53693" y="123140"/>
                  </a:cubicBezTo>
                  <a:cubicBezTo>
                    <a:pt x="53954" y="122912"/>
                    <a:pt x="55422" y="121575"/>
                    <a:pt x="57575" y="119389"/>
                  </a:cubicBezTo>
                  <a:close/>
                  <a:moveTo>
                    <a:pt x="97208" y="139157"/>
                  </a:moveTo>
                  <a:lnTo>
                    <a:pt x="97208" y="175234"/>
                  </a:lnTo>
                  <a:cubicBezTo>
                    <a:pt x="97208" y="175821"/>
                    <a:pt x="96751" y="176278"/>
                    <a:pt x="96164" y="176278"/>
                  </a:cubicBezTo>
                  <a:lnTo>
                    <a:pt x="54737" y="176278"/>
                  </a:lnTo>
                  <a:lnTo>
                    <a:pt x="54737" y="139157"/>
                  </a:lnTo>
                  <a:close/>
                  <a:moveTo>
                    <a:pt x="7177" y="0"/>
                  </a:moveTo>
                  <a:cubicBezTo>
                    <a:pt x="3230" y="0"/>
                    <a:pt x="1" y="3230"/>
                    <a:pt x="1" y="7177"/>
                  </a:cubicBezTo>
                  <a:lnTo>
                    <a:pt x="1" y="85008"/>
                  </a:lnTo>
                  <a:cubicBezTo>
                    <a:pt x="1" y="86704"/>
                    <a:pt x="1371" y="88074"/>
                    <a:pt x="3067" y="88074"/>
                  </a:cubicBezTo>
                  <a:cubicBezTo>
                    <a:pt x="4763" y="88074"/>
                    <a:pt x="6133" y="86704"/>
                    <a:pt x="6133" y="85008"/>
                  </a:cubicBezTo>
                  <a:lnTo>
                    <a:pt x="6133" y="7177"/>
                  </a:lnTo>
                  <a:cubicBezTo>
                    <a:pt x="6133" y="6590"/>
                    <a:pt x="6590" y="6133"/>
                    <a:pt x="7177" y="6133"/>
                  </a:cubicBezTo>
                  <a:lnTo>
                    <a:pt x="28543" y="6133"/>
                  </a:lnTo>
                  <a:cubicBezTo>
                    <a:pt x="28935" y="6133"/>
                    <a:pt x="29293" y="6329"/>
                    <a:pt x="29489" y="6720"/>
                  </a:cubicBezTo>
                  <a:lnTo>
                    <a:pt x="31316" y="10374"/>
                  </a:lnTo>
                  <a:cubicBezTo>
                    <a:pt x="32555" y="12853"/>
                    <a:pt x="35002" y="14353"/>
                    <a:pt x="37742" y="14353"/>
                  </a:cubicBezTo>
                  <a:lnTo>
                    <a:pt x="65599" y="14353"/>
                  </a:lnTo>
                  <a:cubicBezTo>
                    <a:pt x="68339" y="14353"/>
                    <a:pt x="70786" y="12853"/>
                    <a:pt x="72025" y="10374"/>
                  </a:cubicBezTo>
                  <a:lnTo>
                    <a:pt x="73852" y="6720"/>
                  </a:lnTo>
                  <a:cubicBezTo>
                    <a:pt x="74048" y="6329"/>
                    <a:pt x="74407" y="6133"/>
                    <a:pt x="74798" y="6133"/>
                  </a:cubicBezTo>
                  <a:lnTo>
                    <a:pt x="96164" y="6133"/>
                  </a:lnTo>
                  <a:cubicBezTo>
                    <a:pt x="96751" y="6133"/>
                    <a:pt x="97208" y="6590"/>
                    <a:pt x="97208" y="7177"/>
                  </a:cubicBezTo>
                  <a:lnTo>
                    <a:pt x="97208" y="113289"/>
                  </a:lnTo>
                  <a:lnTo>
                    <a:pt x="63153" y="113289"/>
                  </a:lnTo>
                  <a:cubicBezTo>
                    <a:pt x="71242" y="103797"/>
                    <a:pt x="81518" y="88759"/>
                    <a:pt x="81518" y="73493"/>
                  </a:cubicBezTo>
                  <a:cubicBezTo>
                    <a:pt x="81518" y="68991"/>
                    <a:pt x="80507" y="64653"/>
                    <a:pt x="78582" y="60608"/>
                  </a:cubicBezTo>
                  <a:cubicBezTo>
                    <a:pt x="78066" y="59505"/>
                    <a:pt x="76976" y="58875"/>
                    <a:pt x="75834" y="58875"/>
                  </a:cubicBezTo>
                  <a:cubicBezTo>
                    <a:pt x="75389" y="58875"/>
                    <a:pt x="74935" y="58971"/>
                    <a:pt x="74504" y="59173"/>
                  </a:cubicBezTo>
                  <a:cubicBezTo>
                    <a:pt x="72971" y="59923"/>
                    <a:pt x="72352" y="61750"/>
                    <a:pt x="73069" y="63250"/>
                  </a:cubicBezTo>
                  <a:cubicBezTo>
                    <a:pt x="74602" y="66480"/>
                    <a:pt x="75385" y="69905"/>
                    <a:pt x="75385" y="73493"/>
                  </a:cubicBezTo>
                  <a:cubicBezTo>
                    <a:pt x="75385" y="91630"/>
                    <a:pt x="57770" y="110614"/>
                    <a:pt x="51671" y="116649"/>
                  </a:cubicBezTo>
                  <a:cubicBezTo>
                    <a:pt x="45571" y="110614"/>
                    <a:pt x="27956" y="91630"/>
                    <a:pt x="27956" y="73493"/>
                  </a:cubicBezTo>
                  <a:cubicBezTo>
                    <a:pt x="27956" y="60412"/>
                    <a:pt x="38590" y="49778"/>
                    <a:pt x="51671" y="49778"/>
                  </a:cubicBezTo>
                  <a:cubicBezTo>
                    <a:pt x="56400" y="49778"/>
                    <a:pt x="60935" y="51148"/>
                    <a:pt x="64849" y="53791"/>
                  </a:cubicBezTo>
                  <a:cubicBezTo>
                    <a:pt x="65370" y="54130"/>
                    <a:pt x="65958" y="54293"/>
                    <a:pt x="66541" y="54293"/>
                  </a:cubicBezTo>
                  <a:cubicBezTo>
                    <a:pt x="67526" y="54293"/>
                    <a:pt x="68495" y="53824"/>
                    <a:pt x="69090" y="52942"/>
                  </a:cubicBezTo>
                  <a:cubicBezTo>
                    <a:pt x="70036" y="51540"/>
                    <a:pt x="69677" y="49648"/>
                    <a:pt x="68274" y="48702"/>
                  </a:cubicBezTo>
                  <a:cubicBezTo>
                    <a:pt x="63348" y="45407"/>
                    <a:pt x="57607" y="43678"/>
                    <a:pt x="51671" y="43678"/>
                  </a:cubicBezTo>
                  <a:cubicBezTo>
                    <a:pt x="35230" y="43678"/>
                    <a:pt x="21823" y="57053"/>
                    <a:pt x="21823" y="73493"/>
                  </a:cubicBezTo>
                  <a:cubicBezTo>
                    <a:pt x="21823" y="88759"/>
                    <a:pt x="32099" y="103797"/>
                    <a:pt x="40188" y="113257"/>
                  </a:cubicBezTo>
                  <a:lnTo>
                    <a:pt x="6133" y="113257"/>
                  </a:lnTo>
                  <a:lnTo>
                    <a:pt x="6133" y="99295"/>
                  </a:lnTo>
                  <a:cubicBezTo>
                    <a:pt x="6133" y="97599"/>
                    <a:pt x="4763" y="96229"/>
                    <a:pt x="3067" y="96229"/>
                  </a:cubicBezTo>
                  <a:cubicBezTo>
                    <a:pt x="1371" y="96229"/>
                    <a:pt x="1" y="97599"/>
                    <a:pt x="1" y="99295"/>
                  </a:cubicBezTo>
                  <a:lnTo>
                    <a:pt x="1" y="175234"/>
                  </a:lnTo>
                  <a:cubicBezTo>
                    <a:pt x="1" y="179181"/>
                    <a:pt x="3230" y="182411"/>
                    <a:pt x="7177" y="182411"/>
                  </a:cubicBezTo>
                  <a:lnTo>
                    <a:pt x="96164" y="182411"/>
                  </a:lnTo>
                  <a:cubicBezTo>
                    <a:pt x="100111" y="182411"/>
                    <a:pt x="103340" y="179181"/>
                    <a:pt x="103340" y="175234"/>
                  </a:cubicBezTo>
                  <a:lnTo>
                    <a:pt x="103340" y="7177"/>
                  </a:lnTo>
                  <a:cubicBezTo>
                    <a:pt x="103340" y="3230"/>
                    <a:pt x="100111" y="0"/>
                    <a:pt x="96164" y="0"/>
                  </a:cubicBezTo>
                  <a:lnTo>
                    <a:pt x="74798" y="0"/>
                  </a:lnTo>
                  <a:cubicBezTo>
                    <a:pt x="72091" y="0"/>
                    <a:pt x="69611" y="1534"/>
                    <a:pt x="68405" y="3980"/>
                  </a:cubicBezTo>
                  <a:lnTo>
                    <a:pt x="66545" y="7666"/>
                  </a:lnTo>
                  <a:cubicBezTo>
                    <a:pt x="66382" y="8025"/>
                    <a:pt x="65991" y="8253"/>
                    <a:pt x="65599" y="8253"/>
                  </a:cubicBezTo>
                  <a:lnTo>
                    <a:pt x="37742" y="8253"/>
                  </a:lnTo>
                  <a:cubicBezTo>
                    <a:pt x="37350" y="8253"/>
                    <a:pt x="36959" y="8025"/>
                    <a:pt x="36796" y="7666"/>
                  </a:cubicBezTo>
                  <a:lnTo>
                    <a:pt x="34937" y="3980"/>
                  </a:lnTo>
                  <a:cubicBezTo>
                    <a:pt x="33730" y="1534"/>
                    <a:pt x="31283" y="0"/>
                    <a:pt x="28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2"/>
            <p:cNvSpPr/>
            <p:nvPr/>
          </p:nvSpPr>
          <p:spPr>
            <a:xfrm>
              <a:off x="2179000" y="238125"/>
              <a:ext cx="3242425" cy="5219200"/>
            </a:xfrm>
            <a:custGeom>
              <a:avLst/>
              <a:gdLst/>
              <a:ahLst/>
              <a:cxnLst/>
              <a:rect l="l" t="t" r="r" b="b"/>
              <a:pathLst>
                <a:path w="129697" h="208768" extrusionOk="0">
                  <a:moveTo>
                    <a:pt x="13766" y="0"/>
                  </a:moveTo>
                  <a:cubicBezTo>
                    <a:pt x="6198" y="0"/>
                    <a:pt x="0" y="6165"/>
                    <a:pt x="0" y="13766"/>
                  </a:cubicBezTo>
                  <a:lnTo>
                    <a:pt x="0" y="195002"/>
                  </a:lnTo>
                  <a:cubicBezTo>
                    <a:pt x="0" y="202602"/>
                    <a:pt x="6198" y="208767"/>
                    <a:pt x="13766" y="208767"/>
                  </a:cubicBezTo>
                  <a:lnTo>
                    <a:pt x="115931" y="208767"/>
                  </a:lnTo>
                  <a:cubicBezTo>
                    <a:pt x="123499" y="208767"/>
                    <a:pt x="129697" y="202602"/>
                    <a:pt x="129697" y="195002"/>
                  </a:cubicBezTo>
                  <a:lnTo>
                    <a:pt x="129697" y="112049"/>
                  </a:lnTo>
                  <a:cubicBezTo>
                    <a:pt x="129697" y="110353"/>
                    <a:pt x="128327" y="109016"/>
                    <a:pt x="126631" y="109016"/>
                  </a:cubicBezTo>
                  <a:cubicBezTo>
                    <a:pt x="124934" y="109016"/>
                    <a:pt x="123564" y="110353"/>
                    <a:pt x="123564" y="112049"/>
                  </a:cubicBezTo>
                  <a:lnTo>
                    <a:pt x="123564" y="195002"/>
                  </a:lnTo>
                  <a:cubicBezTo>
                    <a:pt x="123564" y="199210"/>
                    <a:pt x="120139" y="202667"/>
                    <a:pt x="115931" y="202667"/>
                  </a:cubicBezTo>
                  <a:lnTo>
                    <a:pt x="13766" y="202667"/>
                  </a:lnTo>
                  <a:cubicBezTo>
                    <a:pt x="9558" y="202667"/>
                    <a:pt x="6133" y="199210"/>
                    <a:pt x="6133" y="195002"/>
                  </a:cubicBezTo>
                  <a:lnTo>
                    <a:pt x="6133" y="13766"/>
                  </a:lnTo>
                  <a:cubicBezTo>
                    <a:pt x="6133" y="9558"/>
                    <a:pt x="9558" y="6133"/>
                    <a:pt x="13766" y="6133"/>
                  </a:cubicBezTo>
                  <a:lnTo>
                    <a:pt x="115931" y="6133"/>
                  </a:lnTo>
                  <a:cubicBezTo>
                    <a:pt x="120139" y="6133"/>
                    <a:pt x="123564" y="9558"/>
                    <a:pt x="123564" y="13766"/>
                  </a:cubicBezTo>
                  <a:lnTo>
                    <a:pt x="123564" y="97762"/>
                  </a:lnTo>
                  <a:cubicBezTo>
                    <a:pt x="123564" y="99458"/>
                    <a:pt x="124934" y="100828"/>
                    <a:pt x="126631" y="100828"/>
                  </a:cubicBezTo>
                  <a:cubicBezTo>
                    <a:pt x="128327" y="100828"/>
                    <a:pt x="129697" y="99458"/>
                    <a:pt x="129697" y="97762"/>
                  </a:cubicBezTo>
                  <a:lnTo>
                    <a:pt x="129697" y="13766"/>
                  </a:lnTo>
                  <a:cubicBezTo>
                    <a:pt x="129697" y="6165"/>
                    <a:pt x="123499" y="0"/>
                    <a:pt x="115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2"/>
            <p:cNvSpPr/>
            <p:nvPr/>
          </p:nvSpPr>
          <p:spPr>
            <a:xfrm>
              <a:off x="3466675" y="2071350"/>
              <a:ext cx="667100" cy="667100"/>
            </a:xfrm>
            <a:custGeom>
              <a:avLst/>
              <a:gdLst/>
              <a:ahLst/>
              <a:cxnLst/>
              <a:rect l="l" t="t" r="r" b="b"/>
              <a:pathLst>
                <a:path w="26684" h="26684" extrusionOk="0">
                  <a:moveTo>
                    <a:pt x="13342" y="6100"/>
                  </a:moveTo>
                  <a:cubicBezTo>
                    <a:pt x="17321" y="6100"/>
                    <a:pt x="20583" y="9362"/>
                    <a:pt x="20583" y="13342"/>
                  </a:cubicBezTo>
                  <a:cubicBezTo>
                    <a:pt x="20583" y="17322"/>
                    <a:pt x="17321" y="20584"/>
                    <a:pt x="13342" y="20584"/>
                  </a:cubicBezTo>
                  <a:cubicBezTo>
                    <a:pt x="9362" y="20584"/>
                    <a:pt x="6100" y="17322"/>
                    <a:pt x="6100" y="13342"/>
                  </a:cubicBezTo>
                  <a:cubicBezTo>
                    <a:pt x="6100" y="9362"/>
                    <a:pt x="9362" y="6100"/>
                    <a:pt x="13342" y="6100"/>
                  </a:cubicBezTo>
                  <a:close/>
                  <a:moveTo>
                    <a:pt x="13342" y="0"/>
                  </a:moveTo>
                  <a:cubicBezTo>
                    <a:pt x="5969" y="0"/>
                    <a:pt x="0" y="5970"/>
                    <a:pt x="0" y="13342"/>
                  </a:cubicBezTo>
                  <a:cubicBezTo>
                    <a:pt x="0" y="20714"/>
                    <a:pt x="5969" y="26684"/>
                    <a:pt x="13342" y="26684"/>
                  </a:cubicBezTo>
                  <a:cubicBezTo>
                    <a:pt x="20714" y="26684"/>
                    <a:pt x="26683" y="20714"/>
                    <a:pt x="26683" y="13342"/>
                  </a:cubicBezTo>
                  <a:cubicBezTo>
                    <a:pt x="26683" y="5970"/>
                    <a:pt x="20714" y="0"/>
                    <a:pt x="13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2"/>
          <p:cNvGrpSpPr/>
          <p:nvPr/>
        </p:nvGrpSpPr>
        <p:grpSpPr>
          <a:xfrm>
            <a:off x="8919813" y="2103566"/>
            <a:ext cx="297026" cy="639874"/>
            <a:chOff x="2590825" y="238125"/>
            <a:chExt cx="2418775" cy="5219200"/>
          </a:xfrm>
        </p:grpSpPr>
        <p:sp>
          <p:nvSpPr>
            <p:cNvPr id="2615" name="Google Shape;2615;p52"/>
            <p:cNvSpPr/>
            <p:nvPr/>
          </p:nvSpPr>
          <p:spPr>
            <a:xfrm>
              <a:off x="2590825" y="2055050"/>
              <a:ext cx="2418775" cy="3402275"/>
            </a:xfrm>
            <a:custGeom>
              <a:avLst/>
              <a:gdLst/>
              <a:ahLst/>
              <a:cxnLst/>
              <a:rect l="l" t="t" r="r" b="b"/>
              <a:pathLst>
                <a:path w="96751" h="136091" extrusionOk="0">
                  <a:moveTo>
                    <a:pt x="93685" y="0"/>
                  </a:moveTo>
                  <a:cubicBezTo>
                    <a:pt x="91988" y="0"/>
                    <a:pt x="90618" y="1370"/>
                    <a:pt x="90618" y="3034"/>
                  </a:cubicBezTo>
                  <a:lnTo>
                    <a:pt x="90618" y="124804"/>
                  </a:lnTo>
                  <a:cubicBezTo>
                    <a:pt x="90618" y="127642"/>
                    <a:pt x="88302" y="129990"/>
                    <a:pt x="85432" y="129990"/>
                  </a:cubicBezTo>
                  <a:lnTo>
                    <a:pt x="11319" y="129990"/>
                  </a:lnTo>
                  <a:cubicBezTo>
                    <a:pt x="8449" y="129990"/>
                    <a:pt x="6133" y="127642"/>
                    <a:pt x="6133" y="124804"/>
                  </a:cubicBezTo>
                  <a:lnTo>
                    <a:pt x="6133" y="92347"/>
                  </a:lnTo>
                  <a:cubicBezTo>
                    <a:pt x="6133" y="90651"/>
                    <a:pt x="4763" y="89281"/>
                    <a:pt x="3067" y="89281"/>
                  </a:cubicBezTo>
                  <a:cubicBezTo>
                    <a:pt x="1370" y="89281"/>
                    <a:pt x="0" y="90651"/>
                    <a:pt x="0" y="92347"/>
                  </a:cubicBezTo>
                  <a:lnTo>
                    <a:pt x="0" y="124804"/>
                  </a:lnTo>
                  <a:cubicBezTo>
                    <a:pt x="0" y="131034"/>
                    <a:pt x="5089" y="136090"/>
                    <a:pt x="11319" y="136090"/>
                  </a:cubicBezTo>
                  <a:lnTo>
                    <a:pt x="85432" y="136090"/>
                  </a:lnTo>
                  <a:cubicBezTo>
                    <a:pt x="91662" y="136090"/>
                    <a:pt x="96751" y="131034"/>
                    <a:pt x="96751" y="124804"/>
                  </a:cubicBezTo>
                  <a:lnTo>
                    <a:pt x="96751" y="3034"/>
                  </a:lnTo>
                  <a:cubicBezTo>
                    <a:pt x="96751" y="1370"/>
                    <a:pt x="95381" y="0"/>
                    <a:pt x="93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2"/>
            <p:cNvSpPr/>
            <p:nvPr/>
          </p:nvSpPr>
          <p:spPr>
            <a:xfrm>
              <a:off x="2590825" y="238125"/>
              <a:ext cx="2418775" cy="3845075"/>
            </a:xfrm>
            <a:custGeom>
              <a:avLst/>
              <a:gdLst/>
              <a:ahLst/>
              <a:cxnLst/>
              <a:rect l="l" t="t" r="r" b="b"/>
              <a:pathLst>
                <a:path w="96751" h="153803" extrusionOk="0">
                  <a:moveTo>
                    <a:pt x="48212" y="0"/>
                  </a:moveTo>
                  <a:cubicBezTo>
                    <a:pt x="21627" y="98"/>
                    <a:pt x="0" y="22018"/>
                    <a:pt x="0" y="48865"/>
                  </a:cubicBezTo>
                  <a:lnTo>
                    <a:pt x="0" y="64848"/>
                  </a:lnTo>
                  <a:cubicBezTo>
                    <a:pt x="0" y="66545"/>
                    <a:pt x="1370" y="67915"/>
                    <a:pt x="3067" y="67915"/>
                  </a:cubicBezTo>
                  <a:lnTo>
                    <a:pt x="23650" y="67915"/>
                  </a:lnTo>
                  <a:cubicBezTo>
                    <a:pt x="25346" y="67915"/>
                    <a:pt x="26716" y="66545"/>
                    <a:pt x="26716" y="64848"/>
                  </a:cubicBezTo>
                  <a:lnTo>
                    <a:pt x="26716" y="48734"/>
                  </a:lnTo>
                  <a:cubicBezTo>
                    <a:pt x="26716" y="36730"/>
                    <a:pt x="36306" y="26879"/>
                    <a:pt x="48082" y="26716"/>
                  </a:cubicBezTo>
                  <a:cubicBezTo>
                    <a:pt x="48204" y="26714"/>
                    <a:pt x="48326" y="26713"/>
                    <a:pt x="48447" y="26713"/>
                  </a:cubicBezTo>
                  <a:cubicBezTo>
                    <a:pt x="54151" y="26713"/>
                    <a:pt x="59520" y="28954"/>
                    <a:pt x="63576" y="32946"/>
                  </a:cubicBezTo>
                  <a:cubicBezTo>
                    <a:pt x="67752" y="37056"/>
                    <a:pt x="70035" y="42536"/>
                    <a:pt x="70035" y="48375"/>
                  </a:cubicBezTo>
                  <a:lnTo>
                    <a:pt x="70035" y="67686"/>
                  </a:lnTo>
                  <a:lnTo>
                    <a:pt x="11841" y="108396"/>
                  </a:lnTo>
                  <a:cubicBezTo>
                    <a:pt x="4437" y="113582"/>
                    <a:pt x="0" y="122096"/>
                    <a:pt x="0" y="131164"/>
                  </a:cubicBezTo>
                  <a:lnTo>
                    <a:pt x="0" y="150736"/>
                  </a:lnTo>
                  <a:cubicBezTo>
                    <a:pt x="0" y="152433"/>
                    <a:pt x="1370" y="153803"/>
                    <a:pt x="3067" y="153803"/>
                  </a:cubicBezTo>
                  <a:cubicBezTo>
                    <a:pt x="4763" y="153803"/>
                    <a:pt x="6133" y="152433"/>
                    <a:pt x="6133" y="150736"/>
                  </a:cubicBezTo>
                  <a:lnTo>
                    <a:pt x="6133" y="131164"/>
                  </a:lnTo>
                  <a:cubicBezTo>
                    <a:pt x="6133" y="124086"/>
                    <a:pt x="9591" y="117464"/>
                    <a:pt x="15364" y="113419"/>
                  </a:cubicBezTo>
                  <a:lnTo>
                    <a:pt x="74830" y="71764"/>
                  </a:lnTo>
                  <a:cubicBezTo>
                    <a:pt x="75646" y="71209"/>
                    <a:pt x="76135" y="70263"/>
                    <a:pt x="76135" y="69285"/>
                  </a:cubicBezTo>
                  <a:lnTo>
                    <a:pt x="76135" y="48375"/>
                  </a:lnTo>
                  <a:cubicBezTo>
                    <a:pt x="76135" y="40873"/>
                    <a:pt x="73199" y="33859"/>
                    <a:pt x="67882" y="28608"/>
                  </a:cubicBezTo>
                  <a:cubicBezTo>
                    <a:pt x="62625" y="23415"/>
                    <a:pt x="55646" y="20582"/>
                    <a:pt x="48269" y="20582"/>
                  </a:cubicBezTo>
                  <a:cubicBezTo>
                    <a:pt x="48185" y="20582"/>
                    <a:pt x="48101" y="20582"/>
                    <a:pt x="48017" y="20583"/>
                  </a:cubicBezTo>
                  <a:cubicBezTo>
                    <a:pt x="32881" y="20779"/>
                    <a:pt x="20616" y="33403"/>
                    <a:pt x="20616" y="48734"/>
                  </a:cubicBezTo>
                  <a:lnTo>
                    <a:pt x="20616" y="61782"/>
                  </a:lnTo>
                  <a:lnTo>
                    <a:pt x="6133" y="61782"/>
                  </a:lnTo>
                  <a:lnTo>
                    <a:pt x="6133" y="48865"/>
                  </a:lnTo>
                  <a:cubicBezTo>
                    <a:pt x="6133" y="25378"/>
                    <a:pt x="25020" y="6198"/>
                    <a:pt x="48212" y="6100"/>
                  </a:cubicBezTo>
                  <a:lnTo>
                    <a:pt x="48376" y="6100"/>
                  </a:lnTo>
                  <a:cubicBezTo>
                    <a:pt x="59629" y="6100"/>
                    <a:pt x="70231" y="10504"/>
                    <a:pt x="78190" y="18430"/>
                  </a:cubicBezTo>
                  <a:cubicBezTo>
                    <a:pt x="86215" y="26422"/>
                    <a:pt x="90618" y="37056"/>
                    <a:pt x="90618" y="48375"/>
                  </a:cubicBezTo>
                  <a:lnTo>
                    <a:pt x="90618" y="61423"/>
                  </a:lnTo>
                  <a:cubicBezTo>
                    <a:pt x="90618" y="63119"/>
                    <a:pt x="91988" y="64489"/>
                    <a:pt x="93685" y="64489"/>
                  </a:cubicBezTo>
                  <a:cubicBezTo>
                    <a:pt x="95381" y="64489"/>
                    <a:pt x="96751" y="63119"/>
                    <a:pt x="96751" y="61423"/>
                  </a:cubicBezTo>
                  <a:lnTo>
                    <a:pt x="96751" y="48375"/>
                  </a:lnTo>
                  <a:cubicBezTo>
                    <a:pt x="96751" y="35425"/>
                    <a:pt x="91695" y="23258"/>
                    <a:pt x="82529" y="14092"/>
                  </a:cubicBezTo>
                  <a:cubicBezTo>
                    <a:pt x="73395" y="4991"/>
                    <a:pt x="61260" y="0"/>
                    <a:pt x="48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2"/>
            <p:cNvSpPr/>
            <p:nvPr/>
          </p:nvSpPr>
          <p:spPr>
            <a:xfrm>
              <a:off x="2920275" y="3656675"/>
              <a:ext cx="1759875" cy="1471175"/>
            </a:xfrm>
            <a:custGeom>
              <a:avLst/>
              <a:gdLst/>
              <a:ahLst/>
              <a:cxnLst/>
              <a:rect l="l" t="t" r="r" b="b"/>
              <a:pathLst>
                <a:path w="70395" h="58847" extrusionOk="0">
                  <a:moveTo>
                    <a:pt x="3067" y="0"/>
                  </a:moveTo>
                  <a:cubicBezTo>
                    <a:pt x="1371" y="0"/>
                    <a:pt x="1" y="1371"/>
                    <a:pt x="1" y="3067"/>
                  </a:cubicBezTo>
                  <a:lnTo>
                    <a:pt x="1" y="55780"/>
                  </a:lnTo>
                  <a:cubicBezTo>
                    <a:pt x="1" y="57477"/>
                    <a:pt x="1371" y="58847"/>
                    <a:pt x="3067" y="58847"/>
                  </a:cubicBezTo>
                  <a:lnTo>
                    <a:pt x="67328" y="58847"/>
                  </a:lnTo>
                  <a:cubicBezTo>
                    <a:pt x="69024" y="58847"/>
                    <a:pt x="70394" y="57477"/>
                    <a:pt x="70394" y="55780"/>
                  </a:cubicBezTo>
                  <a:lnTo>
                    <a:pt x="70394" y="30533"/>
                  </a:lnTo>
                  <a:cubicBezTo>
                    <a:pt x="70394" y="28836"/>
                    <a:pt x="69024" y="27466"/>
                    <a:pt x="67328" y="27466"/>
                  </a:cubicBezTo>
                  <a:cubicBezTo>
                    <a:pt x="65632" y="27466"/>
                    <a:pt x="64262" y="28836"/>
                    <a:pt x="64262" y="30533"/>
                  </a:cubicBezTo>
                  <a:lnTo>
                    <a:pt x="64262" y="52714"/>
                  </a:lnTo>
                  <a:lnTo>
                    <a:pt x="6133" y="52714"/>
                  </a:lnTo>
                  <a:lnTo>
                    <a:pt x="6133" y="6133"/>
                  </a:lnTo>
                  <a:lnTo>
                    <a:pt x="64262" y="6133"/>
                  </a:lnTo>
                  <a:lnTo>
                    <a:pt x="64262" y="16245"/>
                  </a:lnTo>
                  <a:cubicBezTo>
                    <a:pt x="64262" y="17941"/>
                    <a:pt x="65632" y="19311"/>
                    <a:pt x="67328" y="19311"/>
                  </a:cubicBezTo>
                  <a:cubicBezTo>
                    <a:pt x="69024" y="19311"/>
                    <a:pt x="70394" y="17941"/>
                    <a:pt x="70394" y="16245"/>
                  </a:cubicBezTo>
                  <a:lnTo>
                    <a:pt x="70394" y="3067"/>
                  </a:lnTo>
                  <a:cubicBezTo>
                    <a:pt x="70394" y="1371"/>
                    <a:pt x="69024" y="0"/>
                    <a:pt x="67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2"/>
            <p:cNvSpPr/>
            <p:nvPr/>
          </p:nvSpPr>
          <p:spPr>
            <a:xfrm>
              <a:off x="3991850" y="2997750"/>
              <a:ext cx="688300" cy="153350"/>
            </a:xfrm>
            <a:custGeom>
              <a:avLst/>
              <a:gdLst/>
              <a:ahLst/>
              <a:cxnLst/>
              <a:rect l="l" t="t" r="r" b="b"/>
              <a:pathLst>
                <a:path w="27532" h="6134" extrusionOk="0">
                  <a:moveTo>
                    <a:pt x="3034" y="1"/>
                  </a:moveTo>
                  <a:cubicBezTo>
                    <a:pt x="1370" y="1"/>
                    <a:pt x="0" y="1371"/>
                    <a:pt x="0" y="3067"/>
                  </a:cubicBezTo>
                  <a:cubicBezTo>
                    <a:pt x="0" y="4763"/>
                    <a:pt x="1370" y="6133"/>
                    <a:pt x="3034" y="6133"/>
                  </a:cubicBezTo>
                  <a:lnTo>
                    <a:pt x="24465" y="6133"/>
                  </a:lnTo>
                  <a:cubicBezTo>
                    <a:pt x="26161" y="6133"/>
                    <a:pt x="27531" y="4763"/>
                    <a:pt x="27531" y="3067"/>
                  </a:cubicBezTo>
                  <a:cubicBezTo>
                    <a:pt x="27531" y="1371"/>
                    <a:pt x="26161" y="1"/>
                    <a:pt x="24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2"/>
            <p:cNvSpPr/>
            <p:nvPr/>
          </p:nvSpPr>
          <p:spPr>
            <a:xfrm>
              <a:off x="4197350" y="2668300"/>
              <a:ext cx="482800" cy="152525"/>
            </a:xfrm>
            <a:custGeom>
              <a:avLst/>
              <a:gdLst/>
              <a:ahLst/>
              <a:cxnLst/>
              <a:rect l="l" t="t" r="r" b="b"/>
              <a:pathLst>
                <a:path w="19312" h="6101" extrusionOk="0">
                  <a:moveTo>
                    <a:pt x="3067" y="0"/>
                  </a:moveTo>
                  <a:cubicBezTo>
                    <a:pt x="1370" y="0"/>
                    <a:pt x="0" y="1370"/>
                    <a:pt x="0" y="3066"/>
                  </a:cubicBezTo>
                  <a:cubicBezTo>
                    <a:pt x="0" y="4763"/>
                    <a:pt x="1370" y="6100"/>
                    <a:pt x="3067" y="6100"/>
                  </a:cubicBezTo>
                  <a:lnTo>
                    <a:pt x="16245" y="6100"/>
                  </a:lnTo>
                  <a:cubicBezTo>
                    <a:pt x="17941" y="6100"/>
                    <a:pt x="19311" y="4763"/>
                    <a:pt x="19311" y="3066"/>
                  </a:cubicBezTo>
                  <a:cubicBezTo>
                    <a:pt x="19311" y="1370"/>
                    <a:pt x="17941" y="0"/>
                    <a:pt x="16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2"/>
            <p:cNvSpPr/>
            <p:nvPr/>
          </p:nvSpPr>
          <p:spPr>
            <a:xfrm>
              <a:off x="3682775" y="3327225"/>
              <a:ext cx="997375" cy="153325"/>
            </a:xfrm>
            <a:custGeom>
              <a:avLst/>
              <a:gdLst/>
              <a:ahLst/>
              <a:cxnLst/>
              <a:rect l="l" t="t" r="r" b="b"/>
              <a:pathLst>
                <a:path w="39895" h="6133" extrusionOk="0">
                  <a:moveTo>
                    <a:pt x="3034" y="0"/>
                  </a:moveTo>
                  <a:cubicBezTo>
                    <a:pt x="1370" y="0"/>
                    <a:pt x="0" y="1370"/>
                    <a:pt x="0" y="3066"/>
                  </a:cubicBezTo>
                  <a:cubicBezTo>
                    <a:pt x="0" y="4763"/>
                    <a:pt x="1370" y="6133"/>
                    <a:pt x="3034" y="6133"/>
                  </a:cubicBezTo>
                  <a:lnTo>
                    <a:pt x="36828" y="6133"/>
                  </a:lnTo>
                  <a:cubicBezTo>
                    <a:pt x="38524" y="6133"/>
                    <a:pt x="39894" y="4763"/>
                    <a:pt x="39894" y="3066"/>
                  </a:cubicBezTo>
                  <a:cubicBezTo>
                    <a:pt x="39894" y="1370"/>
                    <a:pt x="38524" y="0"/>
                    <a:pt x="36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3249750" y="3986125"/>
              <a:ext cx="627125" cy="482800"/>
            </a:xfrm>
            <a:custGeom>
              <a:avLst/>
              <a:gdLst/>
              <a:ahLst/>
              <a:cxnLst/>
              <a:rect l="l" t="t" r="r" b="b"/>
              <a:pathLst>
                <a:path w="25085" h="19312" extrusionOk="0">
                  <a:moveTo>
                    <a:pt x="18952" y="6133"/>
                  </a:moveTo>
                  <a:lnTo>
                    <a:pt x="18952" y="13179"/>
                  </a:lnTo>
                  <a:lnTo>
                    <a:pt x="6133" y="13179"/>
                  </a:lnTo>
                  <a:lnTo>
                    <a:pt x="6133" y="6133"/>
                  </a:lnTo>
                  <a:close/>
                  <a:moveTo>
                    <a:pt x="3066" y="1"/>
                  </a:moveTo>
                  <a:cubicBezTo>
                    <a:pt x="1370" y="1"/>
                    <a:pt x="0" y="1371"/>
                    <a:pt x="0" y="3067"/>
                  </a:cubicBezTo>
                  <a:lnTo>
                    <a:pt x="0" y="16246"/>
                  </a:lnTo>
                  <a:cubicBezTo>
                    <a:pt x="0" y="17942"/>
                    <a:pt x="1370" y="19312"/>
                    <a:pt x="3066" y="19312"/>
                  </a:cubicBezTo>
                  <a:lnTo>
                    <a:pt x="22019" y="19312"/>
                  </a:lnTo>
                  <a:cubicBezTo>
                    <a:pt x="23715" y="19312"/>
                    <a:pt x="25085" y="17942"/>
                    <a:pt x="25085" y="16246"/>
                  </a:cubicBezTo>
                  <a:lnTo>
                    <a:pt x="25085" y="3067"/>
                  </a:lnTo>
                  <a:cubicBezTo>
                    <a:pt x="25085" y="1371"/>
                    <a:pt x="23715" y="1"/>
                    <a:pt x="220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3249750" y="4645050"/>
              <a:ext cx="627125" cy="153350"/>
            </a:xfrm>
            <a:custGeom>
              <a:avLst/>
              <a:gdLst/>
              <a:ahLst/>
              <a:cxnLst/>
              <a:rect l="l" t="t" r="r" b="b"/>
              <a:pathLst>
                <a:path w="25085" h="6134" extrusionOk="0">
                  <a:moveTo>
                    <a:pt x="3066" y="1"/>
                  </a:moveTo>
                  <a:cubicBezTo>
                    <a:pt x="1370" y="1"/>
                    <a:pt x="0" y="1371"/>
                    <a:pt x="0" y="3067"/>
                  </a:cubicBezTo>
                  <a:cubicBezTo>
                    <a:pt x="0" y="4763"/>
                    <a:pt x="1370" y="6133"/>
                    <a:pt x="3066" y="6133"/>
                  </a:cubicBezTo>
                  <a:lnTo>
                    <a:pt x="22019" y="6133"/>
                  </a:lnTo>
                  <a:cubicBezTo>
                    <a:pt x="23715" y="6133"/>
                    <a:pt x="25085" y="4763"/>
                    <a:pt x="25085" y="3067"/>
                  </a:cubicBezTo>
                  <a:cubicBezTo>
                    <a:pt x="25085" y="1371"/>
                    <a:pt x="23715" y="1"/>
                    <a:pt x="220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p:nvPr/>
          </p:nvSpPr>
          <p:spPr>
            <a:xfrm>
              <a:off x="4053000" y="3986125"/>
              <a:ext cx="297675" cy="153350"/>
            </a:xfrm>
            <a:custGeom>
              <a:avLst/>
              <a:gdLst/>
              <a:ahLst/>
              <a:cxnLst/>
              <a:rect l="l" t="t" r="r" b="b"/>
              <a:pathLst>
                <a:path w="11907" h="6134" extrusionOk="0">
                  <a:moveTo>
                    <a:pt x="3067" y="1"/>
                  </a:moveTo>
                  <a:cubicBezTo>
                    <a:pt x="1371" y="1"/>
                    <a:pt x="1" y="1371"/>
                    <a:pt x="1" y="3067"/>
                  </a:cubicBezTo>
                  <a:cubicBezTo>
                    <a:pt x="1" y="4763"/>
                    <a:pt x="1371" y="6133"/>
                    <a:pt x="3067" y="6133"/>
                  </a:cubicBezTo>
                  <a:lnTo>
                    <a:pt x="8841" y="6133"/>
                  </a:lnTo>
                  <a:cubicBezTo>
                    <a:pt x="10537" y="6133"/>
                    <a:pt x="11907" y="4763"/>
                    <a:pt x="11907" y="3067"/>
                  </a:cubicBezTo>
                  <a:cubicBezTo>
                    <a:pt x="11907" y="1371"/>
                    <a:pt x="10537" y="1"/>
                    <a:pt x="8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2"/>
            <p:cNvSpPr/>
            <p:nvPr/>
          </p:nvSpPr>
          <p:spPr>
            <a:xfrm>
              <a:off x="4053000" y="4315600"/>
              <a:ext cx="297675" cy="153325"/>
            </a:xfrm>
            <a:custGeom>
              <a:avLst/>
              <a:gdLst/>
              <a:ahLst/>
              <a:cxnLst/>
              <a:rect l="l" t="t" r="r" b="b"/>
              <a:pathLst>
                <a:path w="11907" h="6133" extrusionOk="0">
                  <a:moveTo>
                    <a:pt x="3067" y="0"/>
                  </a:moveTo>
                  <a:cubicBezTo>
                    <a:pt x="1371" y="0"/>
                    <a:pt x="1" y="1370"/>
                    <a:pt x="1" y="3067"/>
                  </a:cubicBezTo>
                  <a:cubicBezTo>
                    <a:pt x="1" y="4763"/>
                    <a:pt x="1371" y="6133"/>
                    <a:pt x="3067" y="6133"/>
                  </a:cubicBezTo>
                  <a:lnTo>
                    <a:pt x="8841" y="6133"/>
                  </a:lnTo>
                  <a:cubicBezTo>
                    <a:pt x="10537" y="6133"/>
                    <a:pt x="11907" y="4763"/>
                    <a:pt x="11907" y="3067"/>
                  </a:cubicBezTo>
                  <a:cubicBezTo>
                    <a:pt x="11907" y="1370"/>
                    <a:pt x="10537" y="0"/>
                    <a:pt x="8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2"/>
            <p:cNvSpPr/>
            <p:nvPr/>
          </p:nvSpPr>
          <p:spPr>
            <a:xfrm>
              <a:off x="4053000" y="4645050"/>
              <a:ext cx="297675" cy="153350"/>
            </a:xfrm>
            <a:custGeom>
              <a:avLst/>
              <a:gdLst/>
              <a:ahLst/>
              <a:cxnLst/>
              <a:rect l="l" t="t" r="r" b="b"/>
              <a:pathLst>
                <a:path w="11907" h="6134" extrusionOk="0">
                  <a:moveTo>
                    <a:pt x="3067" y="1"/>
                  </a:moveTo>
                  <a:cubicBezTo>
                    <a:pt x="1371" y="1"/>
                    <a:pt x="1" y="1371"/>
                    <a:pt x="1" y="3067"/>
                  </a:cubicBezTo>
                  <a:cubicBezTo>
                    <a:pt x="1" y="4763"/>
                    <a:pt x="1371" y="6133"/>
                    <a:pt x="3067" y="6133"/>
                  </a:cubicBezTo>
                  <a:lnTo>
                    <a:pt x="8841" y="6133"/>
                  </a:lnTo>
                  <a:cubicBezTo>
                    <a:pt x="10537" y="6133"/>
                    <a:pt x="11907" y="4763"/>
                    <a:pt x="11907" y="3067"/>
                  </a:cubicBezTo>
                  <a:cubicBezTo>
                    <a:pt x="11907" y="1371"/>
                    <a:pt x="10537" y="1"/>
                    <a:pt x="8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52"/>
          <p:cNvGrpSpPr/>
          <p:nvPr/>
        </p:nvGrpSpPr>
        <p:grpSpPr>
          <a:xfrm>
            <a:off x="1522497" y="3086191"/>
            <a:ext cx="603989" cy="639874"/>
            <a:chOff x="1334950" y="238125"/>
            <a:chExt cx="4930525" cy="5219200"/>
          </a:xfrm>
        </p:grpSpPr>
        <p:sp>
          <p:nvSpPr>
            <p:cNvPr id="2627" name="Google Shape;2627;p52"/>
            <p:cNvSpPr/>
            <p:nvPr/>
          </p:nvSpPr>
          <p:spPr>
            <a:xfrm>
              <a:off x="1334950" y="238125"/>
              <a:ext cx="4930525" cy="5219200"/>
            </a:xfrm>
            <a:custGeom>
              <a:avLst/>
              <a:gdLst/>
              <a:ahLst/>
              <a:cxnLst/>
              <a:rect l="l" t="t" r="r" b="b"/>
              <a:pathLst>
                <a:path w="197221" h="208768" extrusionOk="0">
                  <a:moveTo>
                    <a:pt x="116160" y="38230"/>
                  </a:moveTo>
                  <a:lnTo>
                    <a:pt x="116160" y="45309"/>
                  </a:lnTo>
                  <a:lnTo>
                    <a:pt x="81061" y="45309"/>
                  </a:lnTo>
                  <a:lnTo>
                    <a:pt x="81061" y="38230"/>
                  </a:lnTo>
                  <a:close/>
                  <a:moveTo>
                    <a:pt x="16474" y="43189"/>
                  </a:moveTo>
                  <a:lnTo>
                    <a:pt x="16474" y="86508"/>
                  </a:lnTo>
                  <a:lnTo>
                    <a:pt x="7177" y="86508"/>
                  </a:lnTo>
                  <a:cubicBezTo>
                    <a:pt x="6590" y="86508"/>
                    <a:pt x="6101" y="86019"/>
                    <a:pt x="6101" y="85431"/>
                  </a:cubicBezTo>
                  <a:lnTo>
                    <a:pt x="6101" y="44233"/>
                  </a:lnTo>
                  <a:cubicBezTo>
                    <a:pt x="6101" y="43678"/>
                    <a:pt x="6590" y="43189"/>
                    <a:pt x="7177" y="43189"/>
                  </a:cubicBezTo>
                  <a:close/>
                  <a:moveTo>
                    <a:pt x="190044" y="43189"/>
                  </a:moveTo>
                  <a:cubicBezTo>
                    <a:pt x="190631" y="43189"/>
                    <a:pt x="191121" y="43678"/>
                    <a:pt x="191121" y="44233"/>
                  </a:cubicBezTo>
                  <a:lnTo>
                    <a:pt x="191121" y="85431"/>
                  </a:lnTo>
                  <a:cubicBezTo>
                    <a:pt x="191121" y="86019"/>
                    <a:pt x="190631" y="86508"/>
                    <a:pt x="190044" y="86508"/>
                  </a:cubicBezTo>
                  <a:lnTo>
                    <a:pt x="180747" y="86508"/>
                  </a:lnTo>
                  <a:lnTo>
                    <a:pt x="180747" y="43189"/>
                  </a:lnTo>
                  <a:close/>
                  <a:moveTo>
                    <a:pt x="36013" y="125554"/>
                  </a:moveTo>
                  <a:cubicBezTo>
                    <a:pt x="38851" y="125554"/>
                    <a:pt x="41167" y="127902"/>
                    <a:pt x="41167" y="130740"/>
                  </a:cubicBezTo>
                  <a:lnTo>
                    <a:pt x="41167" y="139222"/>
                  </a:lnTo>
                  <a:lnTo>
                    <a:pt x="22574" y="139222"/>
                  </a:lnTo>
                  <a:lnTo>
                    <a:pt x="22574" y="125554"/>
                  </a:lnTo>
                  <a:close/>
                  <a:moveTo>
                    <a:pt x="174647" y="125554"/>
                  </a:moveTo>
                  <a:lnTo>
                    <a:pt x="174647" y="139222"/>
                  </a:lnTo>
                  <a:lnTo>
                    <a:pt x="156054" y="139222"/>
                  </a:lnTo>
                  <a:lnTo>
                    <a:pt x="156054" y="130740"/>
                  </a:lnTo>
                  <a:cubicBezTo>
                    <a:pt x="156054" y="127902"/>
                    <a:pt x="158370" y="125554"/>
                    <a:pt x="161208" y="125554"/>
                  </a:cubicBezTo>
                  <a:close/>
                  <a:moveTo>
                    <a:pt x="135667" y="138732"/>
                  </a:moveTo>
                  <a:cubicBezTo>
                    <a:pt x="136254" y="138732"/>
                    <a:pt x="136743" y="139222"/>
                    <a:pt x="136743" y="139809"/>
                  </a:cubicBezTo>
                  <a:lnTo>
                    <a:pt x="136743" y="155695"/>
                  </a:lnTo>
                  <a:lnTo>
                    <a:pt x="60478" y="155695"/>
                  </a:lnTo>
                  <a:lnTo>
                    <a:pt x="60478" y="139809"/>
                  </a:lnTo>
                  <a:cubicBezTo>
                    <a:pt x="60478" y="139222"/>
                    <a:pt x="60967" y="138732"/>
                    <a:pt x="61554" y="138732"/>
                  </a:cubicBezTo>
                  <a:close/>
                  <a:moveTo>
                    <a:pt x="169461" y="6133"/>
                  </a:moveTo>
                  <a:cubicBezTo>
                    <a:pt x="172299" y="6133"/>
                    <a:pt x="174647" y="8449"/>
                    <a:pt x="174647" y="11286"/>
                  </a:cubicBezTo>
                  <a:lnTo>
                    <a:pt x="174647" y="18952"/>
                  </a:lnTo>
                  <a:lnTo>
                    <a:pt x="152401" y="18952"/>
                  </a:lnTo>
                  <a:cubicBezTo>
                    <a:pt x="150704" y="18952"/>
                    <a:pt x="149334" y="20322"/>
                    <a:pt x="149334" y="22018"/>
                  </a:cubicBezTo>
                  <a:cubicBezTo>
                    <a:pt x="149334" y="23682"/>
                    <a:pt x="150704" y="25052"/>
                    <a:pt x="152401" y="25052"/>
                  </a:cubicBezTo>
                  <a:lnTo>
                    <a:pt x="174647" y="25052"/>
                  </a:lnTo>
                  <a:lnTo>
                    <a:pt x="174647" y="101317"/>
                  </a:lnTo>
                  <a:lnTo>
                    <a:pt x="156641" y="101317"/>
                  </a:lnTo>
                  <a:lnTo>
                    <a:pt x="156641" y="92151"/>
                  </a:lnTo>
                  <a:lnTo>
                    <a:pt x="160034" y="93293"/>
                  </a:lnTo>
                  <a:cubicBezTo>
                    <a:pt x="160360" y="93391"/>
                    <a:pt x="160686" y="93423"/>
                    <a:pt x="161012" y="93423"/>
                  </a:cubicBezTo>
                  <a:cubicBezTo>
                    <a:pt x="162285" y="93423"/>
                    <a:pt x="163491" y="92640"/>
                    <a:pt x="163916" y="91336"/>
                  </a:cubicBezTo>
                  <a:cubicBezTo>
                    <a:pt x="164437" y="89737"/>
                    <a:pt x="163589" y="88008"/>
                    <a:pt x="161991" y="87486"/>
                  </a:cubicBezTo>
                  <a:lnTo>
                    <a:pt x="154554" y="85007"/>
                  </a:lnTo>
                  <a:lnTo>
                    <a:pt x="154521" y="85007"/>
                  </a:lnTo>
                  <a:lnTo>
                    <a:pt x="116225" y="72644"/>
                  </a:lnTo>
                  <a:cubicBezTo>
                    <a:pt x="115913" y="72542"/>
                    <a:pt x="115596" y="72494"/>
                    <a:pt x="115284" y="72494"/>
                  </a:cubicBezTo>
                  <a:cubicBezTo>
                    <a:pt x="113997" y="72494"/>
                    <a:pt x="112796" y="73316"/>
                    <a:pt x="112376" y="74602"/>
                  </a:cubicBezTo>
                  <a:cubicBezTo>
                    <a:pt x="111854" y="76233"/>
                    <a:pt x="112735" y="77929"/>
                    <a:pt x="114366" y="78451"/>
                  </a:cubicBezTo>
                  <a:lnTo>
                    <a:pt x="150541" y="90129"/>
                  </a:lnTo>
                  <a:lnTo>
                    <a:pt x="150541" y="101317"/>
                  </a:lnTo>
                  <a:lnTo>
                    <a:pt x="70003" y="101317"/>
                  </a:lnTo>
                  <a:cubicBezTo>
                    <a:pt x="68307" y="101317"/>
                    <a:pt x="66937" y="102687"/>
                    <a:pt x="66937" y="104384"/>
                  </a:cubicBezTo>
                  <a:cubicBezTo>
                    <a:pt x="66937" y="106080"/>
                    <a:pt x="68307" y="107450"/>
                    <a:pt x="70003" y="107450"/>
                  </a:cubicBezTo>
                  <a:lnTo>
                    <a:pt x="174647" y="107450"/>
                  </a:lnTo>
                  <a:lnTo>
                    <a:pt x="174647" y="119454"/>
                  </a:lnTo>
                  <a:lnTo>
                    <a:pt x="161208" y="119454"/>
                  </a:lnTo>
                  <a:cubicBezTo>
                    <a:pt x="154978" y="119454"/>
                    <a:pt x="149922" y="124510"/>
                    <a:pt x="149922" y="130740"/>
                  </a:cubicBezTo>
                  <a:lnTo>
                    <a:pt x="149922" y="142288"/>
                  </a:lnTo>
                  <a:cubicBezTo>
                    <a:pt x="149922" y="143951"/>
                    <a:pt x="151292" y="145321"/>
                    <a:pt x="152988" y="145321"/>
                  </a:cubicBezTo>
                  <a:lnTo>
                    <a:pt x="174647" y="145321"/>
                  </a:lnTo>
                  <a:lnTo>
                    <a:pt x="174647" y="155695"/>
                  </a:lnTo>
                  <a:lnTo>
                    <a:pt x="142843" y="155695"/>
                  </a:lnTo>
                  <a:lnTo>
                    <a:pt x="142843" y="139809"/>
                  </a:lnTo>
                  <a:cubicBezTo>
                    <a:pt x="142843" y="135862"/>
                    <a:pt x="139646" y="132632"/>
                    <a:pt x="135667" y="132632"/>
                  </a:cubicBezTo>
                  <a:lnTo>
                    <a:pt x="61554" y="132632"/>
                  </a:lnTo>
                  <a:cubicBezTo>
                    <a:pt x="57575" y="132632"/>
                    <a:pt x="54378" y="135862"/>
                    <a:pt x="54378" y="139809"/>
                  </a:cubicBezTo>
                  <a:lnTo>
                    <a:pt x="54378" y="155695"/>
                  </a:lnTo>
                  <a:lnTo>
                    <a:pt x="22574" y="155695"/>
                  </a:lnTo>
                  <a:lnTo>
                    <a:pt x="22574" y="145321"/>
                  </a:lnTo>
                  <a:lnTo>
                    <a:pt x="44233" y="145321"/>
                  </a:lnTo>
                  <a:cubicBezTo>
                    <a:pt x="45929" y="145321"/>
                    <a:pt x="47300" y="143951"/>
                    <a:pt x="47300" y="142288"/>
                  </a:cubicBezTo>
                  <a:lnTo>
                    <a:pt x="47300" y="130740"/>
                  </a:lnTo>
                  <a:cubicBezTo>
                    <a:pt x="47300" y="124510"/>
                    <a:pt x="42243" y="119454"/>
                    <a:pt x="36013" y="119454"/>
                  </a:cubicBezTo>
                  <a:lnTo>
                    <a:pt x="22574" y="119454"/>
                  </a:lnTo>
                  <a:lnTo>
                    <a:pt x="22574" y="107450"/>
                  </a:lnTo>
                  <a:lnTo>
                    <a:pt x="55715" y="107450"/>
                  </a:lnTo>
                  <a:cubicBezTo>
                    <a:pt x="57412" y="107450"/>
                    <a:pt x="58782" y="106080"/>
                    <a:pt x="58782" y="104384"/>
                  </a:cubicBezTo>
                  <a:cubicBezTo>
                    <a:pt x="58782" y="102687"/>
                    <a:pt x="57412" y="101317"/>
                    <a:pt x="55715" y="101317"/>
                  </a:cubicBezTo>
                  <a:lnTo>
                    <a:pt x="46680" y="101317"/>
                  </a:lnTo>
                  <a:lnTo>
                    <a:pt x="46680" y="90129"/>
                  </a:lnTo>
                  <a:lnTo>
                    <a:pt x="82855" y="78451"/>
                  </a:lnTo>
                  <a:cubicBezTo>
                    <a:pt x="84486" y="77929"/>
                    <a:pt x="85367" y="76233"/>
                    <a:pt x="84845" y="74602"/>
                  </a:cubicBezTo>
                  <a:cubicBezTo>
                    <a:pt x="84425" y="73316"/>
                    <a:pt x="83224" y="72494"/>
                    <a:pt x="81938" y="72494"/>
                  </a:cubicBezTo>
                  <a:cubicBezTo>
                    <a:pt x="81625" y="72494"/>
                    <a:pt x="81308" y="72542"/>
                    <a:pt x="80996" y="72644"/>
                  </a:cubicBezTo>
                  <a:lnTo>
                    <a:pt x="42700" y="85007"/>
                  </a:lnTo>
                  <a:lnTo>
                    <a:pt x="42668" y="85007"/>
                  </a:lnTo>
                  <a:lnTo>
                    <a:pt x="35230" y="87486"/>
                  </a:lnTo>
                  <a:cubicBezTo>
                    <a:pt x="33632" y="88008"/>
                    <a:pt x="32784" y="89737"/>
                    <a:pt x="33306" y="91336"/>
                  </a:cubicBezTo>
                  <a:cubicBezTo>
                    <a:pt x="33730" y="92640"/>
                    <a:pt x="34937" y="93423"/>
                    <a:pt x="36209" y="93423"/>
                  </a:cubicBezTo>
                  <a:cubicBezTo>
                    <a:pt x="36535" y="93423"/>
                    <a:pt x="36861" y="93391"/>
                    <a:pt x="37187" y="93293"/>
                  </a:cubicBezTo>
                  <a:lnTo>
                    <a:pt x="40580" y="92151"/>
                  </a:lnTo>
                  <a:lnTo>
                    <a:pt x="40580" y="101317"/>
                  </a:lnTo>
                  <a:lnTo>
                    <a:pt x="22574" y="101317"/>
                  </a:lnTo>
                  <a:lnTo>
                    <a:pt x="22574" y="25052"/>
                  </a:lnTo>
                  <a:lnTo>
                    <a:pt x="95544" y="25052"/>
                  </a:lnTo>
                  <a:lnTo>
                    <a:pt x="95544" y="32131"/>
                  </a:lnTo>
                  <a:lnTo>
                    <a:pt x="78027" y="32131"/>
                  </a:lnTo>
                  <a:cubicBezTo>
                    <a:pt x="76331" y="32131"/>
                    <a:pt x="74961" y="33501"/>
                    <a:pt x="74961" y="35197"/>
                  </a:cubicBezTo>
                  <a:lnTo>
                    <a:pt x="74961" y="48375"/>
                  </a:lnTo>
                  <a:cubicBezTo>
                    <a:pt x="74961" y="50039"/>
                    <a:pt x="76331" y="51409"/>
                    <a:pt x="78027" y="51409"/>
                  </a:cubicBezTo>
                  <a:lnTo>
                    <a:pt x="119194" y="51409"/>
                  </a:lnTo>
                  <a:cubicBezTo>
                    <a:pt x="120890" y="51409"/>
                    <a:pt x="122260" y="50039"/>
                    <a:pt x="122260" y="48375"/>
                  </a:cubicBezTo>
                  <a:lnTo>
                    <a:pt x="122260" y="35197"/>
                  </a:lnTo>
                  <a:cubicBezTo>
                    <a:pt x="122260" y="33501"/>
                    <a:pt x="120890" y="32131"/>
                    <a:pt x="119194" y="32131"/>
                  </a:cubicBezTo>
                  <a:lnTo>
                    <a:pt x="101677" y="32131"/>
                  </a:lnTo>
                  <a:lnTo>
                    <a:pt x="101677" y="25052"/>
                  </a:lnTo>
                  <a:lnTo>
                    <a:pt x="138146" y="25052"/>
                  </a:lnTo>
                  <a:cubicBezTo>
                    <a:pt x="139809" y="25052"/>
                    <a:pt x="141179" y="23682"/>
                    <a:pt x="141179" y="22018"/>
                  </a:cubicBezTo>
                  <a:cubicBezTo>
                    <a:pt x="141179" y="20322"/>
                    <a:pt x="139809" y="18952"/>
                    <a:pt x="138146" y="18952"/>
                  </a:cubicBezTo>
                  <a:lnTo>
                    <a:pt x="22574" y="18952"/>
                  </a:lnTo>
                  <a:lnTo>
                    <a:pt x="22574" y="11286"/>
                  </a:lnTo>
                  <a:cubicBezTo>
                    <a:pt x="22574" y="8449"/>
                    <a:pt x="24922" y="6133"/>
                    <a:pt x="27760" y="6133"/>
                  </a:cubicBezTo>
                  <a:close/>
                  <a:moveTo>
                    <a:pt x="57444" y="175821"/>
                  </a:moveTo>
                  <a:lnTo>
                    <a:pt x="57444" y="197481"/>
                  </a:lnTo>
                  <a:cubicBezTo>
                    <a:pt x="57444" y="200319"/>
                    <a:pt x="55128" y="202667"/>
                    <a:pt x="52258" y="202667"/>
                  </a:cubicBezTo>
                  <a:lnTo>
                    <a:pt x="27565" y="202667"/>
                  </a:lnTo>
                  <a:cubicBezTo>
                    <a:pt x="24694" y="202667"/>
                    <a:pt x="22378" y="200319"/>
                    <a:pt x="22378" y="197481"/>
                  </a:cubicBezTo>
                  <a:lnTo>
                    <a:pt x="22378" y="175821"/>
                  </a:lnTo>
                  <a:close/>
                  <a:moveTo>
                    <a:pt x="180389" y="161827"/>
                  </a:moveTo>
                  <a:lnTo>
                    <a:pt x="180389" y="169689"/>
                  </a:lnTo>
                  <a:lnTo>
                    <a:pt x="171581" y="169689"/>
                  </a:lnTo>
                  <a:cubicBezTo>
                    <a:pt x="169918" y="169689"/>
                    <a:pt x="168548" y="171059"/>
                    <a:pt x="168548" y="172755"/>
                  </a:cubicBezTo>
                  <a:cubicBezTo>
                    <a:pt x="168548" y="174451"/>
                    <a:pt x="169918" y="175821"/>
                    <a:pt x="171581" y="175821"/>
                  </a:cubicBezTo>
                  <a:lnTo>
                    <a:pt x="174843" y="175821"/>
                  </a:lnTo>
                  <a:lnTo>
                    <a:pt x="174843" y="197481"/>
                  </a:lnTo>
                  <a:cubicBezTo>
                    <a:pt x="174843" y="200319"/>
                    <a:pt x="172527" y="202667"/>
                    <a:pt x="169657" y="202667"/>
                  </a:cubicBezTo>
                  <a:lnTo>
                    <a:pt x="144963" y="202667"/>
                  </a:lnTo>
                  <a:cubicBezTo>
                    <a:pt x="142093" y="202667"/>
                    <a:pt x="139777" y="200319"/>
                    <a:pt x="139777" y="197481"/>
                  </a:cubicBezTo>
                  <a:lnTo>
                    <a:pt x="139777" y="175821"/>
                  </a:lnTo>
                  <a:lnTo>
                    <a:pt x="157294" y="175821"/>
                  </a:lnTo>
                  <a:cubicBezTo>
                    <a:pt x="158990" y="175821"/>
                    <a:pt x="160360" y="174451"/>
                    <a:pt x="160360" y="172755"/>
                  </a:cubicBezTo>
                  <a:cubicBezTo>
                    <a:pt x="160360" y="171059"/>
                    <a:pt x="158990" y="169689"/>
                    <a:pt x="157294" y="169689"/>
                  </a:cubicBezTo>
                  <a:lnTo>
                    <a:pt x="16833" y="169689"/>
                  </a:lnTo>
                  <a:lnTo>
                    <a:pt x="16833" y="161827"/>
                  </a:lnTo>
                  <a:close/>
                  <a:moveTo>
                    <a:pt x="27760" y="0"/>
                  </a:moveTo>
                  <a:cubicBezTo>
                    <a:pt x="21530" y="0"/>
                    <a:pt x="16474" y="5056"/>
                    <a:pt x="16474" y="11286"/>
                  </a:cubicBezTo>
                  <a:lnTo>
                    <a:pt x="16474" y="37056"/>
                  </a:lnTo>
                  <a:lnTo>
                    <a:pt x="7177" y="37056"/>
                  </a:lnTo>
                  <a:cubicBezTo>
                    <a:pt x="3197" y="37056"/>
                    <a:pt x="1" y="40286"/>
                    <a:pt x="1" y="44233"/>
                  </a:cubicBezTo>
                  <a:lnTo>
                    <a:pt x="1" y="85431"/>
                  </a:lnTo>
                  <a:cubicBezTo>
                    <a:pt x="1" y="89378"/>
                    <a:pt x="3197" y="92608"/>
                    <a:pt x="7177" y="92608"/>
                  </a:cubicBezTo>
                  <a:lnTo>
                    <a:pt x="16474" y="92608"/>
                  </a:lnTo>
                  <a:lnTo>
                    <a:pt x="16474" y="155695"/>
                  </a:lnTo>
                  <a:lnTo>
                    <a:pt x="13766" y="155695"/>
                  </a:lnTo>
                  <a:cubicBezTo>
                    <a:pt x="12070" y="155695"/>
                    <a:pt x="10700" y="157065"/>
                    <a:pt x="10700" y="158761"/>
                  </a:cubicBezTo>
                  <a:lnTo>
                    <a:pt x="10700" y="172755"/>
                  </a:lnTo>
                  <a:cubicBezTo>
                    <a:pt x="10700" y="174451"/>
                    <a:pt x="12070" y="175821"/>
                    <a:pt x="13766" y="175821"/>
                  </a:cubicBezTo>
                  <a:lnTo>
                    <a:pt x="16278" y="175821"/>
                  </a:lnTo>
                  <a:lnTo>
                    <a:pt x="16278" y="197481"/>
                  </a:lnTo>
                  <a:cubicBezTo>
                    <a:pt x="16278" y="203711"/>
                    <a:pt x="21334" y="208767"/>
                    <a:pt x="27565" y="208767"/>
                  </a:cubicBezTo>
                  <a:lnTo>
                    <a:pt x="52258" y="208767"/>
                  </a:lnTo>
                  <a:cubicBezTo>
                    <a:pt x="58488" y="208767"/>
                    <a:pt x="63577" y="203711"/>
                    <a:pt x="63577" y="197481"/>
                  </a:cubicBezTo>
                  <a:lnTo>
                    <a:pt x="63577" y="175821"/>
                  </a:lnTo>
                  <a:lnTo>
                    <a:pt x="133644" y="175821"/>
                  </a:lnTo>
                  <a:lnTo>
                    <a:pt x="133644" y="197481"/>
                  </a:lnTo>
                  <a:cubicBezTo>
                    <a:pt x="133644" y="203711"/>
                    <a:pt x="138733" y="208767"/>
                    <a:pt x="144963" y="208767"/>
                  </a:cubicBezTo>
                  <a:lnTo>
                    <a:pt x="169657" y="208767"/>
                  </a:lnTo>
                  <a:cubicBezTo>
                    <a:pt x="175887" y="208767"/>
                    <a:pt x="180943" y="203711"/>
                    <a:pt x="180943" y="197481"/>
                  </a:cubicBezTo>
                  <a:lnTo>
                    <a:pt x="180943" y="175821"/>
                  </a:lnTo>
                  <a:lnTo>
                    <a:pt x="183455" y="175821"/>
                  </a:lnTo>
                  <a:cubicBezTo>
                    <a:pt x="185151" y="175821"/>
                    <a:pt x="186521" y="174451"/>
                    <a:pt x="186521" y="172755"/>
                  </a:cubicBezTo>
                  <a:lnTo>
                    <a:pt x="186521" y="158761"/>
                  </a:lnTo>
                  <a:cubicBezTo>
                    <a:pt x="186521" y="157065"/>
                    <a:pt x="185151" y="155695"/>
                    <a:pt x="183455" y="155695"/>
                  </a:cubicBezTo>
                  <a:lnTo>
                    <a:pt x="180747" y="155695"/>
                  </a:lnTo>
                  <a:lnTo>
                    <a:pt x="180747" y="92608"/>
                  </a:lnTo>
                  <a:lnTo>
                    <a:pt x="190044" y="92608"/>
                  </a:lnTo>
                  <a:cubicBezTo>
                    <a:pt x="193991" y="92608"/>
                    <a:pt x="197220" y="89378"/>
                    <a:pt x="197220" y="85431"/>
                  </a:cubicBezTo>
                  <a:lnTo>
                    <a:pt x="197220" y="44233"/>
                  </a:lnTo>
                  <a:cubicBezTo>
                    <a:pt x="197220" y="40286"/>
                    <a:pt x="194024" y="37056"/>
                    <a:pt x="190044" y="37056"/>
                  </a:cubicBezTo>
                  <a:lnTo>
                    <a:pt x="180747" y="37056"/>
                  </a:lnTo>
                  <a:lnTo>
                    <a:pt x="180747" y="11286"/>
                  </a:lnTo>
                  <a:cubicBezTo>
                    <a:pt x="180747" y="5056"/>
                    <a:pt x="175691" y="0"/>
                    <a:pt x="169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2"/>
            <p:cNvSpPr/>
            <p:nvPr/>
          </p:nvSpPr>
          <p:spPr>
            <a:xfrm>
              <a:off x="3002650" y="3224450"/>
              <a:ext cx="1595125" cy="152525"/>
            </a:xfrm>
            <a:custGeom>
              <a:avLst/>
              <a:gdLst/>
              <a:ahLst/>
              <a:cxnLst/>
              <a:rect l="l" t="t" r="r" b="b"/>
              <a:pathLst>
                <a:path w="63805" h="6101" extrusionOk="0">
                  <a:moveTo>
                    <a:pt x="3067" y="1"/>
                  </a:moveTo>
                  <a:cubicBezTo>
                    <a:pt x="1370" y="1"/>
                    <a:pt x="0" y="1371"/>
                    <a:pt x="0" y="3067"/>
                  </a:cubicBezTo>
                  <a:cubicBezTo>
                    <a:pt x="0" y="4731"/>
                    <a:pt x="1370" y="6101"/>
                    <a:pt x="3067" y="6101"/>
                  </a:cubicBezTo>
                  <a:lnTo>
                    <a:pt x="60739" y="6101"/>
                  </a:lnTo>
                  <a:cubicBezTo>
                    <a:pt x="62435" y="6101"/>
                    <a:pt x="63805" y="4731"/>
                    <a:pt x="63805" y="3067"/>
                  </a:cubicBezTo>
                  <a:cubicBezTo>
                    <a:pt x="63805" y="1371"/>
                    <a:pt x="62435" y="1"/>
                    <a:pt x="60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52"/>
          <p:cNvGrpSpPr/>
          <p:nvPr/>
        </p:nvGrpSpPr>
        <p:grpSpPr>
          <a:xfrm>
            <a:off x="2588408" y="3177599"/>
            <a:ext cx="784968" cy="457057"/>
            <a:chOff x="1190625" y="1329250"/>
            <a:chExt cx="5219200" cy="3036925"/>
          </a:xfrm>
        </p:grpSpPr>
        <p:sp>
          <p:nvSpPr>
            <p:cNvPr id="2630" name="Google Shape;2630;p52"/>
            <p:cNvSpPr/>
            <p:nvPr/>
          </p:nvSpPr>
          <p:spPr>
            <a:xfrm>
              <a:off x="1520075" y="2071350"/>
              <a:ext cx="153325" cy="461600"/>
            </a:xfrm>
            <a:custGeom>
              <a:avLst/>
              <a:gdLst/>
              <a:ahLst/>
              <a:cxnLst/>
              <a:rect l="l" t="t" r="r" b="b"/>
              <a:pathLst>
                <a:path w="6133" h="18464" extrusionOk="0">
                  <a:moveTo>
                    <a:pt x="3067" y="0"/>
                  </a:moveTo>
                  <a:cubicBezTo>
                    <a:pt x="1370" y="0"/>
                    <a:pt x="0" y="1370"/>
                    <a:pt x="0" y="3034"/>
                  </a:cubicBezTo>
                  <a:lnTo>
                    <a:pt x="0" y="15397"/>
                  </a:lnTo>
                  <a:cubicBezTo>
                    <a:pt x="0" y="17093"/>
                    <a:pt x="1370" y="18463"/>
                    <a:pt x="3067" y="18463"/>
                  </a:cubicBezTo>
                  <a:cubicBezTo>
                    <a:pt x="4763" y="18463"/>
                    <a:pt x="6133" y="17093"/>
                    <a:pt x="6133" y="15397"/>
                  </a:cubicBezTo>
                  <a:lnTo>
                    <a:pt x="6133" y="3034"/>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2"/>
            <p:cNvSpPr/>
            <p:nvPr/>
          </p:nvSpPr>
          <p:spPr>
            <a:xfrm>
              <a:off x="1520075" y="2709075"/>
              <a:ext cx="153325" cy="1326825"/>
            </a:xfrm>
            <a:custGeom>
              <a:avLst/>
              <a:gdLst/>
              <a:ahLst/>
              <a:cxnLst/>
              <a:rect l="l" t="t" r="r" b="b"/>
              <a:pathLst>
                <a:path w="6133" h="53073" extrusionOk="0">
                  <a:moveTo>
                    <a:pt x="3067" y="0"/>
                  </a:moveTo>
                  <a:cubicBezTo>
                    <a:pt x="1370" y="0"/>
                    <a:pt x="0" y="1370"/>
                    <a:pt x="0" y="3066"/>
                  </a:cubicBezTo>
                  <a:lnTo>
                    <a:pt x="0" y="50039"/>
                  </a:lnTo>
                  <a:cubicBezTo>
                    <a:pt x="0" y="51735"/>
                    <a:pt x="1370" y="53073"/>
                    <a:pt x="3067" y="53073"/>
                  </a:cubicBezTo>
                  <a:cubicBezTo>
                    <a:pt x="4763" y="53073"/>
                    <a:pt x="6133" y="51735"/>
                    <a:pt x="6133" y="50039"/>
                  </a:cubicBezTo>
                  <a:lnTo>
                    <a:pt x="6133" y="3066"/>
                  </a:lnTo>
                  <a:cubicBezTo>
                    <a:pt x="6133" y="1370"/>
                    <a:pt x="4763"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2"/>
            <p:cNvSpPr/>
            <p:nvPr/>
          </p:nvSpPr>
          <p:spPr>
            <a:xfrm>
              <a:off x="2302950" y="3574300"/>
              <a:ext cx="152525" cy="461600"/>
            </a:xfrm>
            <a:custGeom>
              <a:avLst/>
              <a:gdLst/>
              <a:ahLst/>
              <a:cxnLst/>
              <a:rect l="l" t="t" r="r" b="b"/>
              <a:pathLst>
                <a:path w="6101" h="18464" extrusionOk="0">
                  <a:moveTo>
                    <a:pt x="3034" y="1"/>
                  </a:moveTo>
                  <a:cubicBezTo>
                    <a:pt x="1371" y="1"/>
                    <a:pt x="0" y="1371"/>
                    <a:pt x="0" y="3067"/>
                  </a:cubicBezTo>
                  <a:lnTo>
                    <a:pt x="0" y="15430"/>
                  </a:lnTo>
                  <a:cubicBezTo>
                    <a:pt x="0" y="17126"/>
                    <a:pt x="1371" y="18464"/>
                    <a:pt x="3034" y="18464"/>
                  </a:cubicBezTo>
                  <a:cubicBezTo>
                    <a:pt x="4730" y="18464"/>
                    <a:pt x="6100" y="17126"/>
                    <a:pt x="6100" y="15430"/>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p:nvPr/>
          </p:nvSpPr>
          <p:spPr>
            <a:xfrm>
              <a:off x="2302950" y="2071350"/>
              <a:ext cx="152525" cy="1326825"/>
            </a:xfrm>
            <a:custGeom>
              <a:avLst/>
              <a:gdLst/>
              <a:ahLst/>
              <a:cxnLst/>
              <a:rect l="l" t="t" r="r" b="b"/>
              <a:pathLst>
                <a:path w="6101" h="53073" extrusionOk="0">
                  <a:moveTo>
                    <a:pt x="3034" y="0"/>
                  </a:moveTo>
                  <a:cubicBezTo>
                    <a:pt x="1371" y="0"/>
                    <a:pt x="0" y="1370"/>
                    <a:pt x="0" y="3034"/>
                  </a:cubicBezTo>
                  <a:lnTo>
                    <a:pt x="0" y="50007"/>
                  </a:lnTo>
                  <a:cubicBezTo>
                    <a:pt x="0" y="51703"/>
                    <a:pt x="1371" y="53073"/>
                    <a:pt x="3034" y="53073"/>
                  </a:cubicBezTo>
                  <a:cubicBezTo>
                    <a:pt x="4730" y="53073"/>
                    <a:pt x="6100" y="51703"/>
                    <a:pt x="6100" y="50007"/>
                  </a:cubicBezTo>
                  <a:lnTo>
                    <a:pt x="6100" y="3034"/>
                  </a:lnTo>
                  <a:cubicBezTo>
                    <a:pt x="6100" y="1370"/>
                    <a:pt x="4730"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1911500" y="2709075"/>
              <a:ext cx="152525" cy="689100"/>
            </a:xfrm>
            <a:custGeom>
              <a:avLst/>
              <a:gdLst/>
              <a:ahLst/>
              <a:cxnLst/>
              <a:rect l="l" t="t" r="r" b="b"/>
              <a:pathLst>
                <a:path w="6101" h="27564" extrusionOk="0">
                  <a:moveTo>
                    <a:pt x="3067" y="0"/>
                  </a:moveTo>
                  <a:cubicBezTo>
                    <a:pt x="1371" y="0"/>
                    <a:pt x="1" y="1370"/>
                    <a:pt x="1" y="3066"/>
                  </a:cubicBezTo>
                  <a:lnTo>
                    <a:pt x="1" y="24498"/>
                  </a:lnTo>
                  <a:cubicBezTo>
                    <a:pt x="1" y="26194"/>
                    <a:pt x="1371" y="27564"/>
                    <a:pt x="3067" y="27564"/>
                  </a:cubicBezTo>
                  <a:cubicBezTo>
                    <a:pt x="4731" y="27564"/>
                    <a:pt x="6101" y="26194"/>
                    <a:pt x="6101" y="24498"/>
                  </a:cubicBezTo>
                  <a:lnTo>
                    <a:pt x="6101" y="3066"/>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2"/>
            <p:cNvSpPr/>
            <p:nvPr/>
          </p:nvSpPr>
          <p:spPr>
            <a:xfrm>
              <a:off x="1911500" y="2071350"/>
              <a:ext cx="152525" cy="461600"/>
            </a:xfrm>
            <a:custGeom>
              <a:avLst/>
              <a:gdLst/>
              <a:ahLst/>
              <a:cxnLst/>
              <a:rect l="l" t="t" r="r" b="b"/>
              <a:pathLst>
                <a:path w="6101" h="18464" extrusionOk="0">
                  <a:moveTo>
                    <a:pt x="3067" y="0"/>
                  </a:moveTo>
                  <a:cubicBezTo>
                    <a:pt x="1371" y="0"/>
                    <a:pt x="1" y="1370"/>
                    <a:pt x="1" y="3034"/>
                  </a:cubicBezTo>
                  <a:lnTo>
                    <a:pt x="1" y="15397"/>
                  </a:lnTo>
                  <a:cubicBezTo>
                    <a:pt x="1" y="17093"/>
                    <a:pt x="1371" y="18463"/>
                    <a:pt x="3067" y="18463"/>
                  </a:cubicBezTo>
                  <a:cubicBezTo>
                    <a:pt x="4731" y="18463"/>
                    <a:pt x="6101" y="17093"/>
                    <a:pt x="6101" y="15397"/>
                  </a:cubicBezTo>
                  <a:lnTo>
                    <a:pt x="6101" y="3034"/>
                  </a:lnTo>
                  <a:cubicBezTo>
                    <a:pt x="6101" y="1370"/>
                    <a:pt x="4731" y="0"/>
                    <a:pt x="30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2"/>
            <p:cNvSpPr/>
            <p:nvPr/>
          </p:nvSpPr>
          <p:spPr>
            <a:xfrm>
              <a:off x="1911500" y="3574300"/>
              <a:ext cx="152525" cy="461600"/>
            </a:xfrm>
            <a:custGeom>
              <a:avLst/>
              <a:gdLst/>
              <a:ahLst/>
              <a:cxnLst/>
              <a:rect l="l" t="t" r="r" b="b"/>
              <a:pathLst>
                <a:path w="6101" h="18464" extrusionOk="0">
                  <a:moveTo>
                    <a:pt x="3067" y="1"/>
                  </a:moveTo>
                  <a:cubicBezTo>
                    <a:pt x="1371" y="1"/>
                    <a:pt x="1" y="1371"/>
                    <a:pt x="1" y="3067"/>
                  </a:cubicBezTo>
                  <a:lnTo>
                    <a:pt x="1" y="15430"/>
                  </a:lnTo>
                  <a:cubicBezTo>
                    <a:pt x="1" y="17126"/>
                    <a:pt x="1371" y="18464"/>
                    <a:pt x="3067" y="18464"/>
                  </a:cubicBezTo>
                  <a:cubicBezTo>
                    <a:pt x="4731" y="18464"/>
                    <a:pt x="6101" y="17126"/>
                    <a:pt x="6101" y="15430"/>
                  </a:cubicBezTo>
                  <a:lnTo>
                    <a:pt x="6101" y="3067"/>
                  </a:lnTo>
                  <a:cubicBezTo>
                    <a:pt x="6101" y="1371"/>
                    <a:pt x="4731" y="1"/>
                    <a:pt x="3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2961875" y="3121700"/>
              <a:ext cx="3118475" cy="152525"/>
            </a:xfrm>
            <a:custGeom>
              <a:avLst/>
              <a:gdLst/>
              <a:ahLst/>
              <a:cxnLst/>
              <a:rect l="l" t="t" r="r" b="b"/>
              <a:pathLst>
                <a:path w="124739" h="6101" extrusionOk="0">
                  <a:moveTo>
                    <a:pt x="3067" y="1"/>
                  </a:moveTo>
                  <a:cubicBezTo>
                    <a:pt x="1370" y="1"/>
                    <a:pt x="0" y="1371"/>
                    <a:pt x="0" y="3034"/>
                  </a:cubicBezTo>
                  <a:cubicBezTo>
                    <a:pt x="0" y="4731"/>
                    <a:pt x="1370" y="6101"/>
                    <a:pt x="3067" y="6101"/>
                  </a:cubicBezTo>
                  <a:lnTo>
                    <a:pt x="121672" y="6101"/>
                  </a:lnTo>
                  <a:cubicBezTo>
                    <a:pt x="123369" y="6101"/>
                    <a:pt x="124739" y="4731"/>
                    <a:pt x="124739" y="3034"/>
                  </a:cubicBezTo>
                  <a:cubicBezTo>
                    <a:pt x="124739" y="1371"/>
                    <a:pt x="123369" y="1"/>
                    <a:pt x="121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2"/>
            <p:cNvSpPr/>
            <p:nvPr/>
          </p:nvSpPr>
          <p:spPr>
            <a:xfrm>
              <a:off x="2961875" y="3451175"/>
              <a:ext cx="853025" cy="152525"/>
            </a:xfrm>
            <a:custGeom>
              <a:avLst/>
              <a:gdLst/>
              <a:ahLst/>
              <a:cxnLst/>
              <a:rect l="l" t="t" r="r" b="b"/>
              <a:pathLst>
                <a:path w="34121" h="6101" extrusionOk="0">
                  <a:moveTo>
                    <a:pt x="3067" y="0"/>
                  </a:moveTo>
                  <a:cubicBezTo>
                    <a:pt x="1370" y="0"/>
                    <a:pt x="0" y="1370"/>
                    <a:pt x="0" y="3034"/>
                  </a:cubicBezTo>
                  <a:cubicBezTo>
                    <a:pt x="0" y="4730"/>
                    <a:pt x="1370" y="6100"/>
                    <a:pt x="3067" y="6100"/>
                  </a:cubicBezTo>
                  <a:lnTo>
                    <a:pt x="31054" y="6100"/>
                  </a:lnTo>
                  <a:cubicBezTo>
                    <a:pt x="32751" y="6100"/>
                    <a:pt x="34121" y="4730"/>
                    <a:pt x="34121" y="3034"/>
                  </a:cubicBezTo>
                  <a:cubicBezTo>
                    <a:pt x="34121" y="1370"/>
                    <a:pt x="32751" y="0"/>
                    <a:pt x="3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2"/>
            <p:cNvSpPr/>
            <p:nvPr/>
          </p:nvSpPr>
          <p:spPr>
            <a:xfrm>
              <a:off x="3991850" y="3451175"/>
              <a:ext cx="358825" cy="152525"/>
            </a:xfrm>
            <a:custGeom>
              <a:avLst/>
              <a:gdLst/>
              <a:ahLst/>
              <a:cxnLst/>
              <a:rect l="l" t="t" r="r" b="b"/>
              <a:pathLst>
                <a:path w="14353" h="6101" extrusionOk="0">
                  <a:moveTo>
                    <a:pt x="3034" y="0"/>
                  </a:moveTo>
                  <a:cubicBezTo>
                    <a:pt x="1370" y="0"/>
                    <a:pt x="0" y="1370"/>
                    <a:pt x="0" y="3034"/>
                  </a:cubicBezTo>
                  <a:cubicBezTo>
                    <a:pt x="0" y="4730"/>
                    <a:pt x="1370" y="6100"/>
                    <a:pt x="3034" y="6100"/>
                  </a:cubicBezTo>
                  <a:lnTo>
                    <a:pt x="11287" y="6100"/>
                  </a:lnTo>
                  <a:cubicBezTo>
                    <a:pt x="12983" y="6100"/>
                    <a:pt x="14353" y="4730"/>
                    <a:pt x="14353" y="3034"/>
                  </a:cubicBezTo>
                  <a:cubicBezTo>
                    <a:pt x="14353" y="1370"/>
                    <a:pt x="12983" y="0"/>
                    <a:pt x="1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5227325" y="3451175"/>
              <a:ext cx="853025" cy="152525"/>
            </a:xfrm>
            <a:custGeom>
              <a:avLst/>
              <a:gdLst/>
              <a:ahLst/>
              <a:cxnLst/>
              <a:rect l="l" t="t" r="r" b="b"/>
              <a:pathLst>
                <a:path w="34121" h="6101" extrusionOk="0">
                  <a:moveTo>
                    <a:pt x="3067" y="0"/>
                  </a:moveTo>
                  <a:cubicBezTo>
                    <a:pt x="1370" y="0"/>
                    <a:pt x="0" y="1370"/>
                    <a:pt x="0" y="3034"/>
                  </a:cubicBezTo>
                  <a:cubicBezTo>
                    <a:pt x="0" y="4730"/>
                    <a:pt x="1370" y="6100"/>
                    <a:pt x="3067" y="6100"/>
                  </a:cubicBezTo>
                  <a:lnTo>
                    <a:pt x="31054" y="6100"/>
                  </a:lnTo>
                  <a:cubicBezTo>
                    <a:pt x="32751" y="6100"/>
                    <a:pt x="34121" y="4730"/>
                    <a:pt x="34121" y="3034"/>
                  </a:cubicBezTo>
                  <a:cubicBezTo>
                    <a:pt x="34121" y="1370"/>
                    <a:pt x="32751" y="0"/>
                    <a:pt x="3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2"/>
            <p:cNvSpPr/>
            <p:nvPr/>
          </p:nvSpPr>
          <p:spPr>
            <a:xfrm>
              <a:off x="4691550" y="3451175"/>
              <a:ext cx="358825" cy="152525"/>
            </a:xfrm>
            <a:custGeom>
              <a:avLst/>
              <a:gdLst/>
              <a:ahLst/>
              <a:cxnLst/>
              <a:rect l="l" t="t" r="r" b="b"/>
              <a:pathLst>
                <a:path w="14353" h="6101" extrusionOk="0">
                  <a:moveTo>
                    <a:pt x="3066" y="0"/>
                  </a:moveTo>
                  <a:cubicBezTo>
                    <a:pt x="1370" y="0"/>
                    <a:pt x="0" y="1370"/>
                    <a:pt x="0" y="3034"/>
                  </a:cubicBezTo>
                  <a:cubicBezTo>
                    <a:pt x="0" y="4730"/>
                    <a:pt x="1370" y="6100"/>
                    <a:pt x="3066" y="6100"/>
                  </a:cubicBezTo>
                  <a:lnTo>
                    <a:pt x="11287" y="6100"/>
                  </a:lnTo>
                  <a:cubicBezTo>
                    <a:pt x="12983" y="6100"/>
                    <a:pt x="14353" y="4730"/>
                    <a:pt x="14353" y="3034"/>
                  </a:cubicBezTo>
                  <a:cubicBezTo>
                    <a:pt x="14353" y="1370"/>
                    <a:pt x="12983" y="0"/>
                    <a:pt x="1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2"/>
            <p:cNvSpPr/>
            <p:nvPr/>
          </p:nvSpPr>
          <p:spPr>
            <a:xfrm>
              <a:off x="5206925" y="3780625"/>
              <a:ext cx="214500" cy="152525"/>
            </a:xfrm>
            <a:custGeom>
              <a:avLst/>
              <a:gdLst/>
              <a:ahLst/>
              <a:cxnLst/>
              <a:rect l="l" t="t" r="r" b="b"/>
              <a:pathLst>
                <a:path w="8580" h="6101" extrusionOk="0">
                  <a:moveTo>
                    <a:pt x="3067" y="1"/>
                  </a:moveTo>
                  <a:cubicBezTo>
                    <a:pt x="1371" y="1"/>
                    <a:pt x="1" y="1371"/>
                    <a:pt x="1" y="3034"/>
                  </a:cubicBezTo>
                  <a:cubicBezTo>
                    <a:pt x="1" y="4731"/>
                    <a:pt x="1371" y="6101"/>
                    <a:pt x="3067" y="6101"/>
                  </a:cubicBezTo>
                  <a:lnTo>
                    <a:pt x="5514" y="6101"/>
                  </a:lnTo>
                  <a:cubicBezTo>
                    <a:pt x="7210" y="6101"/>
                    <a:pt x="8580" y="4731"/>
                    <a:pt x="8580" y="3034"/>
                  </a:cubicBezTo>
                  <a:cubicBezTo>
                    <a:pt x="8580" y="1371"/>
                    <a:pt x="7210" y="1"/>
                    <a:pt x="5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3975525" y="3780625"/>
              <a:ext cx="269950" cy="152525"/>
            </a:xfrm>
            <a:custGeom>
              <a:avLst/>
              <a:gdLst/>
              <a:ahLst/>
              <a:cxnLst/>
              <a:rect l="l" t="t" r="r" b="b"/>
              <a:pathLst>
                <a:path w="10798" h="6101" extrusionOk="0">
                  <a:moveTo>
                    <a:pt x="3034" y="1"/>
                  </a:moveTo>
                  <a:cubicBezTo>
                    <a:pt x="1371" y="1"/>
                    <a:pt x="1" y="1371"/>
                    <a:pt x="1" y="3034"/>
                  </a:cubicBezTo>
                  <a:cubicBezTo>
                    <a:pt x="1" y="4731"/>
                    <a:pt x="1371" y="6101"/>
                    <a:pt x="3034" y="6101"/>
                  </a:cubicBezTo>
                  <a:lnTo>
                    <a:pt x="7732" y="6101"/>
                  </a:lnTo>
                  <a:cubicBezTo>
                    <a:pt x="9428" y="6101"/>
                    <a:pt x="10798" y="4731"/>
                    <a:pt x="10798" y="3034"/>
                  </a:cubicBezTo>
                  <a:cubicBezTo>
                    <a:pt x="10798" y="1371"/>
                    <a:pt x="9428" y="1"/>
                    <a:pt x="7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2"/>
            <p:cNvSpPr/>
            <p:nvPr/>
          </p:nvSpPr>
          <p:spPr>
            <a:xfrm>
              <a:off x="4796750" y="3780625"/>
              <a:ext cx="269950" cy="152525"/>
            </a:xfrm>
            <a:custGeom>
              <a:avLst/>
              <a:gdLst/>
              <a:ahLst/>
              <a:cxnLst/>
              <a:rect l="l" t="t" r="r" b="b"/>
              <a:pathLst>
                <a:path w="10798" h="6101" extrusionOk="0">
                  <a:moveTo>
                    <a:pt x="3066" y="1"/>
                  </a:moveTo>
                  <a:cubicBezTo>
                    <a:pt x="1370" y="1"/>
                    <a:pt x="0" y="1371"/>
                    <a:pt x="0" y="3034"/>
                  </a:cubicBezTo>
                  <a:cubicBezTo>
                    <a:pt x="0" y="4731"/>
                    <a:pt x="1370" y="6101"/>
                    <a:pt x="3066" y="6101"/>
                  </a:cubicBezTo>
                  <a:lnTo>
                    <a:pt x="7731" y="6101"/>
                  </a:lnTo>
                  <a:cubicBezTo>
                    <a:pt x="9427" y="6101"/>
                    <a:pt x="10797" y="4731"/>
                    <a:pt x="10797" y="3034"/>
                  </a:cubicBezTo>
                  <a:cubicBezTo>
                    <a:pt x="10797" y="1371"/>
                    <a:pt x="9427" y="1"/>
                    <a:pt x="77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2"/>
            <p:cNvSpPr/>
            <p:nvPr/>
          </p:nvSpPr>
          <p:spPr>
            <a:xfrm>
              <a:off x="4385725" y="3780625"/>
              <a:ext cx="270775" cy="152525"/>
            </a:xfrm>
            <a:custGeom>
              <a:avLst/>
              <a:gdLst/>
              <a:ahLst/>
              <a:cxnLst/>
              <a:rect l="l" t="t" r="r" b="b"/>
              <a:pathLst>
                <a:path w="10831" h="6101" extrusionOk="0">
                  <a:moveTo>
                    <a:pt x="3067" y="1"/>
                  </a:moveTo>
                  <a:cubicBezTo>
                    <a:pt x="1371" y="1"/>
                    <a:pt x="1" y="1371"/>
                    <a:pt x="1" y="3034"/>
                  </a:cubicBezTo>
                  <a:cubicBezTo>
                    <a:pt x="1" y="4731"/>
                    <a:pt x="1371" y="6101"/>
                    <a:pt x="3067" y="6101"/>
                  </a:cubicBezTo>
                  <a:lnTo>
                    <a:pt x="7764" y="6101"/>
                  </a:lnTo>
                  <a:cubicBezTo>
                    <a:pt x="9460" y="6101"/>
                    <a:pt x="10830" y="4731"/>
                    <a:pt x="10830" y="3034"/>
                  </a:cubicBezTo>
                  <a:cubicBezTo>
                    <a:pt x="10830" y="1371"/>
                    <a:pt x="9460" y="1"/>
                    <a:pt x="77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3620800" y="3780625"/>
              <a:ext cx="213675" cy="152525"/>
            </a:xfrm>
            <a:custGeom>
              <a:avLst/>
              <a:gdLst/>
              <a:ahLst/>
              <a:cxnLst/>
              <a:rect l="l" t="t" r="r" b="b"/>
              <a:pathLst>
                <a:path w="8547" h="6101" extrusionOk="0">
                  <a:moveTo>
                    <a:pt x="3066" y="1"/>
                  </a:moveTo>
                  <a:cubicBezTo>
                    <a:pt x="1370" y="1"/>
                    <a:pt x="0" y="1371"/>
                    <a:pt x="0" y="3034"/>
                  </a:cubicBezTo>
                  <a:cubicBezTo>
                    <a:pt x="0" y="4731"/>
                    <a:pt x="1370" y="6101"/>
                    <a:pt x="3066" y="6101"/>
                  </a:cubicBezTo>
                  <a:lnTo>
                    <a:pt x="5513" y="6101"/>
                  </a:lnTo>
                  <a:cubicBezTo>
                    <a:pt x="7209" y="6101"/>
                    <a:pt x="8547" y="4731"/>
                    <a:pt x="8547" y="3034"/>
                  </a:cubicBezTo>
                  <a:cubicBezTo>
                    <a:pt x="8547" y="1371"/>
                    <a:pt x="7209" y="1"/>
                    <a:pt x="5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1190625" y="1329250"/>
              <a:ext cx="5219200" cy="3036925"/>
            </a:xfrm>
            <a:custGeom>
              <a:avLst/>
              <a:gdLst/>
              <a:ahLst/>
              <a:cxnLst/>
              <a:rect l="l" t="t" r="r" b="b"/>
              <a:pathLst>
                <a:path w="208768" h="121477" extrusionOk="0">
                  <a:moveTo>
                    <a:pt x="62369" y="6133"/>
                  </a:moveTo>
                  <a:cubicBezTo>
                    <a:pt x="64326" y="6133"/>
                    <a:pt x="65892" y="7731"/>
                    <a:pt x="65892" y="9656"/>
                  </a:cubicBezTo>
                  <a:lnTo>
                    <a:pt x="65892" y="16604"/>
                  </a:lnTo>
                  <a:cubicBezTo>
                    <a:pt x="63902" y="16897"/>
                    <a:pt x="62141" y="17778"/>
                    <a:pt x="60738" y="19116"/>
                  </a:cubicBezTo>
                  <a:cubicBezTo>
                    <a:pt x="59009" y="17485"/>
                    <a:pt x="56693" y="16506"/>
                    <a:pt x="54149" y="16506"/>
                  </a:cubicBezTo>
                  <a:lnTo>
                    <a:pt x="14353" y="16506"/>
                  </a:lnTo>
                  <a:lnTo>
                    <a:pt x="14353" y="9656"/>
                  </a:lnTo>
                  <a:cubicBezTo>
                    <a:pt x="14353" y="7731"/>
                    <a:pt x="15951" y="6133"/>
                    <a:pt x="17876" y="6133"/>
                  </a:cubicBezTo>
                  <a:close/>
                  <a:moveTo>
                    <a:pt x="17876" y="0"/>
                  </a:moveTo>
                  <a:cubicBezTo>
                    <a:pt x="12559" y="0"/>
                    <a:pt x="8253" y="4339"/>
                    <a:pt x="8253" y="9656"/>
                  </a:cubicBezTo>
                  <a:lnTo>
                    <a:pt x="8253" y="16604"/>
                  </a:lnTo>
                  <a:cubicBezTo>
                    <a:pt x="3588" y="17289"/>
                    <a:pt x="0" y="21301"/>
                    <a:pt x="0" y="26129"/>
                  </a:cubicBezTo>
                  <a:lnTo>
                    <a:pt x="0" y="111821"/>
                  </a:lnTo>
                  <a:cubicBezTo>
                    <a:pt x="0" y="117138"/>
                    <a:pt x="4338" y="121477"/>
                    <a:pt x="9655" y="121477"/>
                  </a:cubicBezTo>
                  <a:lnTo>
                    <a:pt x="13766" y="121477"/>
                  </a:lnTo>
                  <a:cubicBezTo>
                    <a:pt x="15462" y="121477"/>
                    <a:pt x="16832" y="120107"/>
                    <a:pt x="16832" y="118410"/>
                  </a:cubicBezTo>
                  <a:cubicBezTo>
                    <a:pt x="16832" y="116714"/>
                    <a:pt x="15462" y="115344"/>
                    <a:pt x="13766" y="115344"/>
                  </a:cubicBezTo>
                  <a:lnTo>
                    <a:pt x="9655" y="115344"/>
                  </a:lnTo>
                  <a:cubicBezTo>
                    <a:pt x="7698" y="115344"/>
                    <a:pt x="6133" y="113746"/>
                    <a:pt x="6133" y="111821"/>
                  </a:cubicBezTo>
                  <a:lnTo>
                    <a:pt x="6133" y="26129"/>
                  </a:lnTo>
                  <a:cubicBezTo>
                    <a:pt x="6133" y="24204"/>
                    <a:pt x="7698" y="22606"/>
                    <a:pt x="9655" y="22606"/>
                  </a:cubicBezTo>
                  <a:lnTo>
                    <a:pt x="54149" y="22606"/>
                  </a:lnTo>
                  <a:cubicBezTo>
                    <a:pt x="56074" y="22606"/>
                    <a:pt x="57672" y="24204"/>
                    <a:pt x="57672" y="26129"/>
                  </a:cubicBezTo>
                  <a:lnTo>
                    <a:pt x="57672" y="111821"/>
                  </a:lnTo>
                  <a:cubicBezTo>
                    <a:pt x="57672" y="113746"/>
                    <a:pt x="56074" y="115344"/>
                    <a:pt x="54149" y="115344"/>
                  </a:cubicBezTo>
                  <a:lnTo>
                    <a:pt x="28053" y="115344"/>
                  </a:lnTo>
                  <a:cubicBezTo>
                    <a:pt x="26357" y="115344"/>
                    <a:pt x="25019" y="116714"/>
                    <a:pt x="25019" y="118410"/>
                  </a:cubicBezTo>
                  <a:cubicBezTo>
                    <a:pt x="25019" y="120107"/>
                    <a:pt x="26357" y="121477"/>
                    <a:pt x="28053" y="121477"/>
                  </a:cubicBezTo>
                  <a:lnTo>
                    <a:pt x="54116" y="121477"/>
                  </a:lnTo>
                  <a:cubicBezTo>
                    <a:pt x="56693" y="121477"/>
                    <a:pt x="59009" y="120466"/>
                    <a:pt x="60738" y="118867"/>
                  </a:cubicBezTo>
                  <a:cubicBezTo>
                    <a:pt x="62434" y="120466"/>
                    <a:pt x="64750" y="121477"/>
                    <a:pt x="67327" y="121477"/>
                  </a:cubicBezTo>
                  <a:lnTo>
                    <a:pt x="199112" y="121477"/>
                  </a:lnTo>
                  <a:cubicBezTo>
                    <a:pt x="204429" y="121477"/>
                    <a:pt x="208767" y="117138"/>
                    <a:pt x="208767" y="111821"/>
                  </a:cubicBezTo>
                  <a:lnTo>
                    <a:pt x="208767" y="26129"/>
                  </a:lnTo>
                  <a:cubicBezTo>
                    <a:pt x="208767" y="21301"/>
                    <a:pt x="205179" y="17289"/>
                    <a:pt x="200514" y="16604"/>
                  </a:cubicBezTo>
                  <a:lnTo>
                    <a:pt x="200514" y="9656"/>
                  </a:lnTo>
                  <a:cubicBezTo>
                    <a:pt x="200514" y="4339"/>
                    <a:pt x="196208" y="0"/>
                    <a:pt x="190891" y="0"/>
                  </a:cubicBezTo>
                  <a:lnTo>
                    <a:pt x="165676" y="0"/>
                  </a:lnTo>
                  <a:cubicBezTo>
                    <a:pt x="163980" y="0"/>
                    <a:pt x="162610" y="1370"/>
                    <a:pt x="162610" y="3067"/>
                  </a:cubicBezTo>
                  <a:cubicBezTo>
                    <a:pt x="162610" y="4763"/>
                    <a:pt x="163980" y="6133"/>
                    <a:pt x="165676" y="6133"/>
                  </a:cubicBezTo>
                  <a:lnTo>
                    <a:pt x="190891" y="6133"/>
                  </a:lnTo>
                  <a:cubicBezTo>
                    <a:pt x="192816" y="6133"/>
                    <a:pt x="194414" y="7731"/>
                    <a:pt x="194414" y="9656"/>
                  </a:cubicBezTo>
                  <a:lnTo>
                    <a:pt x="194414" y="16506"/>
                  </a:lnTo>
                  <a:lnTo>
                    <a:pt x="102850" y="16506"/>
                  </a:lnTo>
                  <a:cubicBezTo>
                    <a:pt x="101187" y="16506"/>
                    <a:pt x="99817" y="17876"/>
                    <a:pt x="99817" y="19540"/>
                  </a:cubicBezTo>
                  <a:cubicBezTo>
                    <a:pt x="99817" y="21236"/>
                    <a:pt x="101187" y="22606"/>
                    <a:pt x="102850" y="22606"/>
                  </a:cubicBezTo>
                  <a:lnTo>
                    <a:pt x="199112" y="22606"/>
                  </a:lnTo>
                  <a:cubicBezTo>
                    <a:pt x="201069" y="22606"/>
                    <a:pt x="202667" y="24204"/>
                    <a:pt x="202667" y="26129"/>
                  </a:cubicBezTo>
                  <a:lnTo>
                    <a:pt x="202667" y="111821"/>
                  </a:lnTo>
                  <a:cubicBezTo>
                    <a:pt x="202667" y="113746"/>
                    <a:pt x="201069" y="115344"/>
                    <a:pt x="199112" y="115344"/>
                  </a:cubicBezTo>
                  <a:lnTo>
                    <a:pt x="67327" y="115344"/>
                  </a:lnTo>
                  <a:cubicBezTo>
                    <a:pt x="65370" y="115344"/>
                    <a:pt x="63772" y="113746"/>
                    <a:pt x="63772" y="111821"/>
                  </a:cubicBezTo>
                  <a:lnTo>
                    <a:pt x="63772" y="26129"/>
                  </a:lnTo>
                  <a:cubicBezTo>
                    <a:pt x="63772" y="24204"/>
                    <a:pt x="65370" y="22606"/>
                    <a:pt x="67327" y="22606"/>
                  </a:cubicBezTo>
                  <a:lnTo>
                    <a:pt x="88563" y="22606"/>
                  </a:lnTo>
                  <a:cubicBezTo>
                    <a:pt x="90259" y="22606"/>
                    <a:pt x="91629" y="21236"/>
                    <a:pt x="91629" y="19540"/>
                  </a:cubicBezTo>
                  <a:cubicBezTo>
                    <a:pt x="91629" y="17876"/>
                    <a:pt x="90259" y="16506"/>
                    <a:pt x="88563" y="16506"/>
                  </a:cubicBezTo>
                  <a:lnTo>
                    <a:pt x="72025" y="16506"/>
                  </a:lnTo>
                  <a:lnTo>
                    <a:pt x="72025" y="9656"/>
                  </a:lnTo>
                  <a:cubicBezTo>
                    <a:pt x="72025" y="7731"/>
                    <a:pt x="73590" y="6133"/>
                    <a:pt x="75548" y="6133"/>
                  </a:cubicBezTo>
                  <a:lnTo>
                    <a:pt x="151389" y="6133"/>
                  </a:lnTo>
                  <a:cubicBezTo>
                    <a:pt x="153085" y="6133"/>
                    <a:pt x="154455" y="4763"/>
                    <a:pt x="154455" y="3067"/>
                  </a:cubicBezTo>
                  <a:cubicBezTo>
                    <a:pt x="154455" y="1370"/>
                    <a:pt x="153085" y="0"/>
                    <a:pt x="151389" y="0"/>
                  </a:cubicBezTo>
                  <a:lnTo>
                    <a:pt x="75548" y="0"/>
                  </a:lnTo>
                  <a:cubicBezTo>
                    <a:pt x="73003" y="0"/>
                    <a:pt x="70687" y="1012"/>
                    <a:pt x="68958" y="2610"/>
                  </a:cubicBezTo>
                  <a:cubicBezTo>
                    <a:pt x="67230" y="1012"/>
                    <a:pt x="64914" y="0"/>
                    <a:pt x="6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3513950" y="2071350"/>
              <a:ext cx="2010225" cy="873425"/>
            </a:xfrm>
            <a:custGeom>
              <a:avLst/>
              <a:gdLst/>
              <a:ahLst/>
              <a:cxnLst/>
              <a:rect l="l" t="t" r="r" b="b"/>
              <a:pathLst>
                <a:path w="80409" h="34937" extrusionOk="0">
                  <a:moveTo>
                    <a:pt x="40613" y="6100"/>
                  </a:moveTo>
                  <a:lnTo>
                    <a:pt x="53302" y="20714"/>
                  </a:lnTo>
                  <a:cubicBezTo>
                    <a:pt x="53889" y="21366"/>
                    <a:pt x="54737" y="21758"/>
                    <a:pt x="55618" y="21758"/>
                  </a:cubicBezTo>
                  <a:lnTo>
                    <a:pt x="70753" y="21758"/>
                  </a:lnTo>
                  <a:cubicBezTo>
                    <a:pt x="72711" y="21758"/>
                    <a:pt x="74309" y="23356"/>
                    <a:pt x="74309" y="25281"/>
                  </a:cubicBezTo>
                  <a:cubicBezTo>
                    <a:pt x="74309" y="27238"/>
                    <a:pt x="72711" y="28836"/>
                    <a:pt x="70753" y="28836"/>
                  </a:cubicBezTo>
                  <a:lnTo>
                    <a:pt x="16833" y="28836"/>
                  </a:lnTo>
                  <a:lnTo>
                    <a:pt x="8743" y="15984"/>
                  </a:lnTo>
                  <a:lnTo>
                    <a:pt x="16963" y="15984"/>
                  </a:lnTo>
                  <a:lnTo>
                    <a:pt x="20584" y="20584"/>
                  </a:lnTo>
                  <a:cubicBezTo>
                    <a:pt x="21171" y="21334"/>
                    <a:pt x="22052" y="21758"/>
                    <a:pt x="22998" y="21758"/>
                  </a:cubicBezTo>
                  <a:lnTo>
                    <a:pt x="38721" y="21758"/>
                  </a:lnTo>
                  <a:cubicBezTo>
                    <a:pt x="39895" y="21758"/>
                    <a:pt x="40939" y="21106"/>
                    <a:pt x="41461" y="20062"/>
                  </a:cubicBezTo>
                  <a:cubicBezTo>
                    <a:pt x="41983" y="19018"/>
                    <a:pt x="41852" y="17778"/>
                    <a:pt x="41167" y="16832"/>
                  </a:cubicBezTo>
                  <a:lnTo>
                    <a:pt x="32947" y="6100"/>
                  </a:lnTo>
                  <a:close/>
                  <a:moveTo>
                    <a:pt x="26782" y="0"/>
                  </a:moveTo>
                  <a:cubicBezTo>
                    <a:pt x="25608" y="0"/>
                    <a:pt x="24564" y="653"/>
                    <a:pt x="24042" y="1697"/>
                  </a:cubicBezTo>
                  <a:cubicBezTo>
                    <a:pt x="23520" y="2741"/>
                    <a:pt x="23650" y="3980"/>
                    <a:pt x="24335" y="4893"/>
                  </a:cubicBezTo>
                  <a:lnTo>
                    <a:pt x="32556" y="15625"/>
                  </a:lnTo>
                  <a:lnTo>
                    <a:pt x="24466" y="15625"/>
                  </a:lnTo>
                  <a:lnTo>
                    <a:pt x="20845" y="11026"/>
                  </a:lnTo>
                  <a:cubicBezTo>
                    <a:pt x="20291" y="10308"/>
                    <a:pt x="19377" y="9884"/>
                    <a:pt x="18464" y="9884"/>
                  </a:cubicBezTo>
                  <a:lnTo>
                    <a:pt x="3198" y="9884"/>
                  </a:lnTo>
                  <a:cubicBezTo>
                    <a:pt x="2089" y="9884"/>
                    <a:pt x="1077" y="10471"/>
                    <a:pt x="523" y="11450"/>
                  </a:cubicBezTo>
                  <a:cubicBezTo>
                    <a:pt x="1" y="12429"/>
                    <a:pt x="34" y="13636"/>
                    <a:pt x="621" y="14549"/>
                  </a:cubicBezTo>
                  <a:lnTo>
                    <a:pt x="12560" y="33501"/>
                  </a:lnTo>
                  <a:cubicBezTo>
                    <a:pt x="13147" y="34382"/>
                    <a:pt x="14093" y="34936"/>
                    <a:pt x="15169" y="34936"/>
                  </a:cubicBezTo>
                  <a:lnTo>
                    <a:pt x="70753" y="34936"/>
                  </a:lnTo>
                  <a:cubicBezTo>
                    <a:pt x="76071" y="34936"/>
                    <a:pt x="80409" y="30598"/>
                    <a:pt x="80409" y="25281"/>
                  </a:cubicBezTo>
                  <a:cubicBezTo>
                    <a:pt x="80409" y="19964"/>
                    <a:pt x="76071" y="15625"/>
                    <a:pt x="70753" y="15625"/>
                  </a:cubicBezTo>
                  <a:lnTo>
                    <a:pt x="57021" y="15625"/>
                  </a:lnTo>
                  <a:lnTo>
                    <a:pt x="44331" y="1044"/>
                  </a:lnTo>
                  <a:cubicBezTo>
                    <a:pt x="43744" y="359"/>
                    <a:pt x="42896" y="0"/>
                    <a:pt x="42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52"/>
          <p:cNvGrpSpPr/>
          <p:nvPr/>
        </p:nvGrpSpPr>
        <p:grpSpPr>
          <a:xfrm>
            <a:off x="3835296" y="3086027"/>
            <a:ext cx="853339" cy="640201"/>
            <a:chOff x="1190625" y="876650"/>
            <a:chExt cx="5219200" cy="3942125"/>
          </a:xfrm>
        </p:grpSpPr>
        <p:sp>
          <p:nvSpPr>
            <p:cNvPr id="2650" name="Google Shape;2650;p52"/>
            <p:cNvSpPr/>
            <p:nvPr/>
          </p:nvSpPr>
          <p:spPr>
            <a:xfrm>
              <a:off x="1190625" y="4315600"/>
              <a:ext cx="4071775" cy="503175"/>
            </a:xfrm>
            <a:custGeom>
              <a:avLst/>
              <a:gdLst/>
              <a:ahLst/>
              <a:cxnLst/>
              <a:rect l="l" t="t" r="r" b="b"/>
              <a:pathLst>
                <a:path w="162871" h="20127" extrusionOk="0">
                  <a:moveTo>
                    <a:pt x="35817" y="6133"/>
                  </a:moveTo>
                  <a:cubicBezTo>
                    <a:pt x="34479" y="10667"/>
                    <a:pt x="30271" y="14027"/>
                    <a:pt x="25313" y="14027"/>
                  </a:cubicBezTo>
                  <a:cubicBezTo>
                    <a:pt x="20322" y="14027"/>
                    <a:pt x="16114" y="10667"/>
                    <a:pt x="14777" y="6133"/>
                  </a:cubicBezTo>
                  <a:close/>
                  <a:moveTo>
                    <a:pt x="63804" y="6133"/>
                  </a:moveTo>
                  <a:cubicBezTo>
                    <a:pt x="62500" y="10667"/>
                    <a:pt x="58292" y="14027"/>
                    <a:pt x="53301" y="14027"/>
                  </a:cubicBezTo>
                  <a:cubicBezTo>
                    <a:pt x="48343" y="14027"/>
                    <a:pt x="44135" y="10667"/>
                    <a:pt x="42797" y="6133"/>
                  </a:cubicBezTo>
                  <a:close/>
                  <a:moveTo>
                    <a:pt x="121476" y="6133"/>
                  </a:moveTo>
                  <a:cubicBezTo>
                    <a:pt x="120172" y="10667"/>
                    <a:pt x="115964" y="14027"/>
                    <a:pt x="110973" y="14027"/>
                  </a:cubicBezTo>
                  <a:cubicBezTo>
                    <a:pt x="106015" y="14027"/>
                    <a:pt x="101774" y="10667"/>
                    <a:pt x="100469" y="6133"/>
                  </a:cubicBezTo>
                  <a:close/>
                  <a:moveTo>
                    <a:pt x="149497" y="6133"/>
                  </a:moveTo>
                  <a:cubicBezTo>
                    <a:pt x="148159" y="10667"/>
                    <a:pt x="143951" y="14027"/>
                    <a:pt x="138993" y="14027"/>
                  </a:cubicBezTo>
                  <a:cubicBezTo>
                    <a:pt x="134002" y="14027"/>
                    <a:pt x="129794" y="10667"/>
                    <a:pt x="128457" y="6133"/>
                  </a:cubicBezTo>
                  <a:close/>
                  <a:moveTo>
                    <a:pt x="3066" y="0"/>
                  </a:moveTo>
                  <a:cubicBezTo>
                    <a:pt x="1370" y="0"/>
                    <a:pt x="0" y="1370"/>
                    <a:pt x="0" y="3067"/>
                  </a:cubicBezTo>
                  <a:cubicBezTo>
                    <a:pt x="0" y="4763"/>
                    <a:pt x="1370" y="6133"/>
                    <a:pt x="3066" y="6133"/>
                  </a:cubicBezTo>
                  <a:lnTo>
                    <a:pt x="8514" y="6133"/>
                  </a:lnTo>
                  <a:cubicBezTo>
                    <a:pt x="9949" y="14092"/>
                    <a:pt x="16930" y="20127"/>
                    <a:pt x="25313" y="20127"/>
                  </a:cubicBezTo>
                  <a:cubicBezTo>
                    <a:pt x="31087" y="20127"/>
                    <a:pt x="36208" y="17224"/>
                    <a:pt x="39307" y="12787"/>
                  </a:cubicBezTo>
                  <a:cubicBezTo>
                    <a:pt x="42406" y="17224"/>
                    <a:pt x="47527" y="20127"/>
                    <a:pt x="53301" y="20127"/>
                  </a:cubicBezTo>
                  <a:cubicBezTo>
                    <a:pt x="61684" y="20127"/>
                    <a:pt x="68632" y="14092"/>
                    <a:pt x="70100" y="6133"/>
                  </a:cubicBezTo>
                  <a:lnTo>
                    <a:pt x="94206" y="6133"/>
                  </a:lnTo>
                  <a:cubicBezTo>
                    <a:pt x="95641" y="14092"/>
                    <a:pt x="102622" y="20127"/>
                    <a:pt x="110973" y="20127"/>
                  </a:cubicBezTo>
                  <a:cubicBezTo>
                    <a:pt x="116779" y="20127"/>
                    <a:pt x="121900" y="17224"/>
                    <a:pt x="124967" y="12787"/>
                  </a:cubicBezTo>
                  <a:cubicBezTo>
                    <a:pt x="128066" y="17224"/>
                    <a:pt x="133187" y="20127"/>
                    <a:pt x="138993" y="20127"/>
                  </a:cubicBezTo>
                  <a:cubicBezTo>
                    <a:pt x="147344" y="20127"/>
                    <a:pt x="154325" y="14092"/>
                    <a:pt x="155760" y="6133"/>
                  </a:cubicBezTo>
                  <a:lnTo>
                    <a:pt x="159805" y="6133"/>
                  </a:lnTo>
                  <a:cubicBezTo>
                    <a:pt x="161501" y="6133"/>
                    <a:pt x="162871" y="4763"/>
                    <a:pt x="162871" y="3067"/>
                  </a:cubicBezTo>
                  <a:cubicBezTo>
                    <a:pt x="162871" y="1370"/>
                    <a:pt x="161501" y="0"/>
                    <a:pt x="159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2"/>
            <p:cNvSpPr/>
            <p:nvPr/>
          </p:nvSpPr>
          <p:spPr>
            <a:xfrm>
              <a:off x="1190625" y="876650"/>
              <a:ext cx="5219200" cy="3592275"/>
            </a:xfrm>
            <a:custGeom>
              <a:avLst/>
              <a:gdLst/>
              <a:ahLst/>
              <a:cxnLst/>
              <a:rect l="l" t="t" r="r" b="b"/>
              <a:pathLst>
                <a:path w="208768" h="143691" extrusionOk="0">
                  <a:moveTo>
                    <a:pt x="87486" y="39894"/>
                  </a:moveTo>
                  <a:cubicBezTo>
                    <a:pt x="89444" y="39894"/>
                    <a:pt x="91042" y="41460"/>
                    <a:pt x="91042" y="43417"/>
                  </a:cubicBezTo>
                  <a:lnTo>
                    <a:pt x="91042" y="46940"/>
                  </a:lnTo>
                  <a:lnTo>
                    <a:pt x="47723" y="46940"/>
                  </a:lnTo>
                  <a:lnTo>
                    <a:pt x="47723" y="43417"/>
                  </a:lnTo>
                  <a:cubicBezTo>
                    <a:pt x="47723" y="41460"/>
                    <a:pt x="49289" y="39894"/>
                    <a:pt x="51246" y="39894"/>
                  </a:cubicBezTo>
                  <a:close/>
                  <a:moveTo>
                    <a:pt x="43841" y="0"/>
                  </a:moveTo>
                  <a:cubicBezTo>
                    <a:pt x="42667" y="0"/>
                    <a:pt x="41623" y="653"/>
                    <a:pt x="41101" y="1697"/>
                  </a:cubicBezTo>
                  <a:lnTo>
                    <a:pt x="36991" y="9917"/>
                  </a:lnTo>
                  <a:cubicBezTo>
                    <a:pt x="36241" y="11450"/>
                    <a:pt x="36828" y="13277"/>
                    <a:pt x="38361" y="14027"/>
                  </a:cubicBezTo>
                  <a:cubicBezTo>
                    <a:pt x="38794" y="14243"/>
                    <a:pt x="39255" y="14346"/>
                    <a:pt x="39708" y="14346"/>
                  </a:cubicBezTo>
                  <a:cubicBezTo>
                    <a:pt x="40826" y="14346"/>
                    <a:pt x="41905" y="13724"/>
                    <a:pt x="42438" y="12657"/>
                  </a:cubicBezTo>
                  <a:lnTo>
                    <a:pt x="45733" y="6100"/>
                  </a:lnTo>
                  <a:lnTo>
                    <a:pt x="56432" y="6100"/>
                  </a:lnTo>
                  <a:lnTo>
                    <a:pt x="50496" y="19540"/>
                  </a:lnTo>
                  <a:cubicBezTo>
                    <a:pt x="50104" y="20420"/>
                    <a:pt x="50169" y="21464"/>
                    <a:pt x="50659" y="22312"/>
                  </a:cubicBezTo>
                  <a:lnTo>
                    <a:pt x="57444" y="33762"/>
                  </a:lnTo>
                  <a:lnTo>
                    <a:pt x="51246" y="33762"/>
                  </a:lnTo>
                  <a:cubicBezTo>
                    <a:pt x="45929" y="33762"/>
                    <a:pt x="41590" y="38100"/>
                    <a:pt x="41590" y="43417"/>
                  </a:cubicBezTo>
                  <a:lnTo>
                    <a:pt x="41590" y="46940"/>
                  </a:lnTo>
                  <a:lnTo>
                    <a:pt x="32294" y="46940"/>
                  </a:lnTo>
                  <a:cubicBezTo>
                    <a:pt x="30597" y="46940"/>
                    <a:pt x="29227" y="48310"/>
                    <a:pt x="29227" y="50007"/>
                  </a:cubicBezTo>
                  <a:cubicBezTo>
                    <a:pt x="29227" y="51703"/>
                    <a:pt x="30597" y="53073"/>
                    <a:pt x="32294" y="53073"/>
                  </a:cubicBezTo>
                  <a:lnTo>
                    <a:pt x="120759" y="53073"/>
                  </a:lnTo>
                  <a:cubicBezTo>
                    <a:pt x="131882" y="53073"/>
                    <a:pt x="142614" y="55943"/>
                    <a:pt x="152009" y="61358"/>
                  </a:cubicBezTo>
                  <a:lnTo>
                    <a:pt x="118377" y="61358"/>
                  </a:lnTo>
                  <a:cubicBezTo>
                    <a:pt x="116714" y="61358"/>
                    <a:pt x="115344" y="62728"/>
                    <a:pt x="115344" y="64425"/>
                  </a:cubicBezTo>
                  <a:lnTo>
                    <a:pt x="115344" y="80898"/>
                  </a:lnTo>
                  <a:cubicBezTo>
                    <a:pt x="115344" y="91662"/>
                    <a:pt x="124086" y="100437"/>
                    <a:pt x="134851" y="100437"/>
                  </a:cubicBezTo>
                  <a:lnTo>
                    <a:pt x="151030" y="100437"/>
                  </a:lnTo>
                  <a:cubicBezTo>
                    <a:pt x="152726" y="100437"/>
                    <a:pt x="154096" y="99067"/>
                    <a:pt x="154096" y="97371"/>
                  </a:cubicBezTo>
                  <a:cubicBezTo>
                    <a:pt x="154096" y="95674"/>
                    <a:pt x="152726" y="94304"/>
                    <a:pt x="151030" y="94304"/>
                  </a:cubicBezTo>
                  <a:lnTo>
                    <a:pt x="134851" y="94304"/>
                  </a:lnTo>
                  <a:cubicBezTo>
                    <a:pt x="127478" y="94304"/>
                    <a:pt x="121444" y="88302"/>
                    <a:pt x="121444" y="80898"/>
                  </a:cubicBezTo>
                  <a:lnTo>
                    <a:pt x="121444" y="67491"/>
                  </a:lnTo>
                  <a:lnTo>
                    <a:pt x="160816" y="67491"/>
                  </a:lnTo>
                  <a:cubicBezTo>
                    <a:pt x="162316" y="68730"/>
                    <a:pt x="163784" y="70068"/>
                    <a:pt x="165187" y="71470"/>
                  </a:cubicBezTo>
                  <a:lnTo>
                    <a:pt x="188021" y="94304"/>
                  </a:lnTo>
                  <a:lnTo>
                    <a:pt x="165350" y="94304"/>
                  </a:lnTo>
                  <a:cubicBezTo>
                    <a:pt x="163654" y="94304"/>
                    <a:pt x="162284" y="95674"/>
                    <a:pt x="162284" y="97371"/>
                  </a:cubicBezTo>
                  <a:cubicBezTo>
                    <a:pt x="162284" y="99067"/>
                    <a:pt x="163654" y="100437"/>
                    <a:pt x="165350" y="100437"/>
                  </a:cubicBezTo>
                  <a:lnTo>
                    <a:pt x="194153" y="100437"/>
                  </a:lnTo>
                  <a:lnTo>
                    <a:pt x="196730" y="103014"/>
                  </a:lnTo>
                  <a:cubicBezTo>
                    <a:pt x="199112" y="105395"/>
                    <a:pt x="200808" y="108266"/>
                    <a:pt x="201786" y="111397"/>
                  </a:cubicBezTo>
                  <a:lnTo>
                    <a:pt x="127478" y="111397"/>
                  </a:lnTo>
                  <a:cubicBezTo>
                    <a:pt x="123890" y="111397"/>
                    <a:pt x="120530" y="110027"/>
                    <a:pt x="117986" y="107483"/>
                  </a:cubicBezTo>
                  <a:lnTo>
                    <a:pt x="112604" y="102101"/>
                  </a:lnTo>
                  <a:cubicBezTo>
                    <a:pt x="108918" y="98414"/>
                    <a:pt x="104025" y="96392"/>
                    <a:pt x="98806" y="96392"/>
                  </a:cubicBezTo>
                  <a:lnTo>
                    <a:pt x="3066" y="96392"/>
                  </a:lnTo>
                  <a:cubicBezTo>
                    <a:pt x="1370" y="96392"/>
                    <a:pt x="0" y="97762"/>
                    <a:pt x="0" y="99426"/>
                  </a:cubicBezTo>
                  <a:cubicBezTo>
                    <a:pt x="0" y="101122"/>
                    <a:pt x="1370" y="102492"/>
                    <a:pt x="3066" y="102492"/>
                  </a:cubicBezTo>
                  <a:lnTo>
                    <a:pt x="98806" y="102492"/>
                  </a:lnTo>
                  <a:cubicBezTo>
                    <a:pt x="102394" y="102492"/>
                    <a:pt x="105754" y="103895"/>
                    <a:pt x="108298" y="106439"/>
                  </a:cubicBezTo>
                  <a:lnTo>
                    <a:pt x="113680" y="111821"/>
                  </a:lnTo>
                  <a:cubicBezTo>
                    <a:pt x="117366" y="115507"/>
                    <a:pt x="122259" y="117530"/>
                    <a:pt x="127478" y="117530"/>
                  </a:cubicBezTo>
                  <a:lnTo>
                    <a:pt x="202635" y="117530"/>
                  </a:lnTo>
                  <a:cubicBezTo>
                    <a:pt x="202537" y="128588"/>
                    <a:pt x="193501" y="137558"/>
                    <a:pt x="182410" y="137558"/>
                  </a:cubicBezTo>
                  <a:lnTo>
                    <a:pt x="174092" y="137558"/>
                  </a:lnTo>
                  <a:cubicBezTo>
                    <a:pt x="172396" y="137558"/>
                    <a:pt x="171026" y="138928"/>
                    <a:pt x="171026" y="140625"/>
                  </a:cubicBezTo>
                  <a:cubicBezTo>
                    <a:pt x="171026" y="142321"/>
                    <a:pt x="172396" y="143691"/>
                    <a:pt x="174092" y="143691"/>
                  </a:cubicBezTo>
                  <a:lnTo>
                    <a:pt x="182410" y="143691"/>
                  </a:lnTo>
                  <a:cubicBezTo>
                    <a:pt x="196959" y="143691"/>
                    <a:pt x="208767" y="131850"/>
                    <a:pt x="208767" y="117334"/>
                  </a:cubicBezTo>
                  <a:cubicBezTo>
                    <a:pt x="208767" y="110288"/>
                    <a:pt x="206027" y="103666"/>
                    <a:pt x="201036" y="98675"/>
                  </a:cubicBezTo>
                  <a:lnTo>
                    <a:pt x="169493" y="67165"/>
                  </a:lnTo>
                  <a:cubicBezTo>
                    <a:pt x="156477" y="54117"/>
                    <a:pt x="139156" y="46940"/>
                    <a:pt x="120759" y="46940"/>
                  </a:cubicBezTo>
                  <a:lnTo>
                    <a:pt x="97142" y="46940"/>
                  </a:lnTo>
                  <a:lnTo>
                    <a:pt x="97142" y="43417"/>
                  </a:lnTo>
                  <a:cubicBezTo>
                    <a:pt x="97142" y="38100"/>
                    <a:pt x="92804" y="33762"/>
                    <a:pt x="87486" y="33762"/>
                  </a:cubicBezTo>
                  <a:lnTo>
                    <a:pt x="64522" y="33762"/>
                  </a:lnTo>
                  <a:lnTo>
                    <a:pt x="56726" y="20551"/>
                  </a:lnTo>
                  <a:lnTo>
                    <a:pt x="63119" y="6100"/>
                  </a:lnTo>
                  <a:lnTo>
                    <a:pt x="95478" y="6100"/>
                  </a:lnTo>
                  <a:lnTo>
                    <a:pt x="98773" y="12657"/>
                  </a:lnTo>
                  <a:cubicBezTo>
                    <a:pt x="99295" y="13733"/>
                    <a:pt x="100371" y="14353"/>
                    <a:pt x="101513" y="14353"/>
                  </a:cubicBezTo>
                  <a:cubicBezTo>
                    <a:pt x="101970" y="14353"/>
                    <a:pt x="102426" y="14255"/>
                    <a:pt x="102883" y="14027"/>
                  </a:cubicBezTo>
                  <a:cubicBezTo>
                    <a:pt x="104384" y="13277"/>
                    <a:pt x="105003" y="11450"/>
                    <a:pt x="104220" y="9917"/>
                  </a:cubicBezTo>
                  <a:lnTo>
                    <a:pt x="100110" y="1697"/>
                  </a:lnTo>
                  <a:cubicBezTo>
                    <a:pt x="99588" y="653"/>
                    <a:pt x="98545" y="0"/>
                    <a:pt x="97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2"/>
            <p:cNvSpPr/>
            <p:nvPr/>
          </p:nvSpPr>
          <p:spPr>
            <a:xfrm>
              <a:off x="1190625" y="2050150"/>
              <a:ext cx="526825" cy="153325"/>
            </a:xfrm>
            <a:custGeom>
              <a:avLst/>
              <a:gdLst/>
              <a:ahLst/>
              <a:cxnLst/>
              <a:rect l="l" t="t" r="r" b="b"/>
              <a:pathLst>
                <a:path w="21073" h="6133" extrusionOk="0">
                  <a:moveTo>
                    <a:pt x="3066" y="0"/>
                  </a:moveTo>
                  <a:cubicBezTo>
                    <a:pt x="1370" y="0"/>
                    <a:pt x="0" y="1370"/>
                    <a:pt x="0" y="3067"/>
                  </a:cubicBezTo>
                  <a:cubicBezTo>
                    <a:pt x="0" y="4763"/>
                    <a:pt x="1370" y="6133"/>
                    <a:pt x="3066" y="6133"/>
                  </a:cubicBezTo>
                  <a:lnTo>
                    <a:pt x="18006" y="6133"/>
                  </a:lnTo>
                  <a:cubicBezTo>
                    <a:pt x="19702" y="6133"/>
                    <a:pt x="21072" y="4763"/>
                    <a:pt x="21072" y="3067"/>
                  </a:cubicBezTo>
                  <a:cubicBezTo>
                    <a:pt x="21072" y="1370"/>
                    <a:pt x="19702" y="0"/>
                    <a:pt x="18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2"/>
            <p:cNvSpPr/>
            <p:nvPr/>
          </p:nvSpPr>
          <p:spPr>
            <a:xfrm>
              <a:off x="2436700" y="2410600"/>
              <a:ext cx="1182475" cy="709500"/>
            </a:xfrm>
            <a:custGeom>
              <a:avLst/>
              <a:gdLst/>
              <a:ahLst/>
              <a:cxnLst/>
              <a:rect l="l" t="t" r="r" b="b"/>
              <a:pathLst>
                <a:path w="47299" h="28380" extrusionOk="0">
                  <a:moveTo>
                    <a:pt x="41199" y="6133"/>
                  </a:moveTo>
                  <a:lnTo>
                    <a:pt x="41199" y="22247"/>
                  </a:lnTo>
                  <a:lnTo>
                    <a:pt x="6100" y="22247"/>
                  </a:lnTo>
                  <a:lnTo>
                    <a:pt x="6100" y="6133"/>
                  </a:lnTo>
                  <a:close/>
                  <a:moveTo>
                    <a:pt x="3066" y="0"/>
                  </a:moveTo>
                  <a:cubicBezTo>
                    <a:pt x="1370" y="0"/>
                    <a:pt x="0" y="1370"/>
                    <a:pt x="0" y="3067"/>
                  </a:cubicBezTo>
                  <a:lnTo>
                    <a:pt x="0" y="25313"/>
                  </a:lnTo>
                  <a:cubicBezTo>
                    <a:pt x="0" y="27010"/>
                    <a:pt x="1370" y="28380"/>
                    <a:pt x="3066" y="28380"/>
                  </a:cubicBezTo>
                  <a:lnTo>
                    <a:pt x="44233" y="28380"/>
                  </a:lnTo>
                  <a:cubicBezTo>
                    <a:pt x="45929" y="28380"/>
                    <a:pt x="47299" y="27010"/>
                    <a:pt x="47299" y="25313"/>
                  </a:cubicBezTo>
                  <a:lnTo>
                    <a:pt x="47299" y="3067"/>
                  </a:lnTo>
                  <a:cubicBezTo>
                    <a:pt x="47299" y="1370"/>
                    <a:pt x="45929" y="0"/>
                    <a:pt x="44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2"/>
            <p:cNvSpPr/>
            <p:nvPr/>
          </p:nvSpPr>
          <p:spPr>
            <a:xfrm>
              <a:off x="1190625" y="2410600"/>
              <a:ext cx="1069125" cy="709500"/>
            </a:xfrm>
            <a:custGeom>
              <a:avLst/>
              <a:gdLst/>
              <a:ahLst/>
              <a:cxnLst/>
              <a:rect l="l" t="t" r="r" b="b"/>
              <a:pathLst>
                <a:path w="42765" h="28380" extrusionOk="0">
                  <a:moveTo>
                    <a:pt x="3066" y="0"/>
                  </a:moveTo>
                  <a:cubicBezTo>
                    <a:pt x="1370" y="0"/>
                    <a:pt x="0" y="1370"/>
                    <a:pt x="0" y="3067"/>
                  </a:cubicBezTo>
                  <a:cubicBezTo>
                    <a:pt x="0" y="4763"/>
                    <a:pt x="1370" y="6133"/>
                    <a:pt x="3066" y="6133"/>
                  </a:cubicBezTo>
                  <a:lnTo>
                    <a:pt x="36665" y="6133"/>
                  </a:lnTo>
                  <a:lnTo>
                    <a:pt x="36665" y="22247"/>
                  </a:lnTo>
                  <a:lnTo>
                    <a:pt x="3066" y="22247"/>
                  </a:lnTo>
                  <a:cubicBezTo>
                    <a:pt x="1370" y="22247"/>
                    <a:pt x="0" y="23617"/>
                    <a:pt x="0" y="25313"/>
                  </a:cubicBezTo>
                  <a:cubicBezTo>
                    <a:pt x="0" y="27010"/>
                    <a:pt x="1370" y="28380"/>
                    <a:pt x="3066" y="28380"/>
                  </a:cubicBezTo>
                  <a:lnTo>
                    <a:pt x="39731" y="28380"/>
                  </a:lnTo>
                  <a:cubicBezTo>
                    <a:pt x="41395" y="28380"/>
                    <a:pt x="42765" y="27010"/>
                    <a:pt x="42765" y="25313"/>
                  </a:cubicBezTo>
                  <a:lnTo>
                    <a:pt x="42765" y="3067"/>
                  </a:lnTo>
                  <a:cubicBezTo>
                    <a:pt x="42765" y="1370"/>
                    <a:pt x="41395" y="0"/>
                    <a:pt x="39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2"/>
            <p:cNvSpPr/>
            <p:nvPr/>
          </p:nvSpPr>
          <p:spPr>
            <a:xfrm>
              <a:off x="3435675" y="3759425"/>
              <a:ext cx="152525" cy="358850"/>
            </a:xfrm>
            <a:custGeom>
              <a:avLst/>
              <a:gdLst/>
              <a:ahLst/>
              <a:cxnLst/>
              <a:rect l="l" t="t" r="r" b="b"/>
              <a:pathLst>
                <a:path w="6101" h="14354" extrusionOk="0">
                  <a:moveTo>
                    <a:pt x="3034" y="1"/>
                  </a:moveTo>
                  <a:cubicBezTo>
                    <a:pt x="1371" y="1"/>
                    <a:pt x="0" y="1371"/>
                    <a:pt x="0" y="3067"/>
                  </a:cubicBezTo>
                  <a:lnTo>
                    <a:pt x="0" y="11320"/>
                  </a:lnTo>
                  <a:cubicBezTo>
                    <a:pt x="0" y="13016"/>
                    <a:pt x="1371" y="14353"/>
                    <a:pt x="3034" y="14353"/>
                  </a:cubicBezTo>
                  <a:cubicBezTo>
                    <a:pt x="4730" y="14353"/>
                    <a:pt x="6100" y="13016"/>
                    <a:pt x="6100" y="11320"/>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2"/>
            <p:cNvSpPr/>
            <p:nvPr/>
          </p:nvSpPr>
          <p:spPr>
            <a:xfrm>
              <a:off x="3106225" y="3759425"/>
              <a:ext cx="152500" cy="358850"/>
            </a:xfrm>
            <a:custGeom>
              <a:avLst/>
              <a:gdLst/>
              <a:ahLst/>
              <a:cxnLst/>
              <a:rect l="l" t="t" r="r" b="b"/>
              <a:pathLst>
                <a:path w="6100" h="14354" extrusionOk="0">
                  <a:moveTo>
                    <a:pt x="3034" y="1"/>
                  </a:moveTo>
                  <a:cubicBezTo>
                    <a:pt x="1370" y="1"/>
                    <a:pt x="0" y="1371"/>
                    <a:pt x="0" y="3067"/>
                  </a:cubicBezTo>
                  <a:lnTo>
                    <a:pt x="0" y="11320"/>
                  </a:lnTo>
                  <a:cubicBezTo>
                    <a:pt x="0" y="13016"/>
                    <a:pt x="1370" y="14353"/>
                    <a:pt x="3034" y="14353"/>
                  </a:cubicBezTo>
                  <a:cubicBezTo>
                    <a:pt x="4730" y="14353"/>
                    <a:pt x="6100" y="13016"/>
                    <a:pt x="6100" y="11320"/>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2"/>
            <p:cNvSpPr/>
            <p:nvPr/>
          </p:nvSpPr>
          <p:spPr>
            <a:xfrm>
              <a:off x="2776750" y="3759425"/>
              <a:ext cx="152525" cy="358850"/>
            </a:xfrm>
            <a:custGeom>
              <a:avLst/>
              <a:gdLst/>
              <a:ahLst/>
              <a:cxnLst/>
              <a:rect l="l" t="t" r="r" b="b"/>
              <a:pathLst>
                <a:path w="6101" h="14354" extrusionOk="0">
                  <a:moveTo>
                    <a:pt x="3034" y="1"/>
                  </a:moveTo>
                  <a:cubicBezTo>
                    <a:pt x="1371" y="1"/>
                    <a:pt x="1" y="1371"/>
                    <a:pt x="1" y="3067"/>
                  </a:cubicBezTo>
                  <a:lnTo>
                    <a:pt x="1" y="11320"/>
                  </a:lnTo>
                  <a:cubicBezTo>
                    <a:pt x="1" y="13016"/>
                    <a:pt x="1371" y="14353"/>
                    <a:pt x="3034" y="14353"/>
                  </a:cubicBezTo>
                  <a:cubicBezTo>
                    <a:pt x="4731" y="14353"/>
                    <a:pt x="6101" y="13016"/>
                    <a:pt x="6101" y="11320"/>
                  </a:cubicBezTo>
                  <a:lnTo>
                    <a:pt x="6101" y="3067"/>
                  </a:lnTo>
                  <a:cubicBezTo>
                    <a:pt x="6101" y="1371"/>
                    <a:pt x="4731"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52"/>
          <p:cNvGrpSpPr/>
          <p:nvPr/>
        </p:nvGrpSpPr>
        <p:grpSpPr>
          <a:xfrm>
            <a:off x="5150556" y="3086015"/>
            <a:ext cx="745824" cy="640225"/>
            <a:chOff x="1190625" y="609175"/>
            <a:chExt cx="5219200" cy="4477100"/>
          </a:xfrm>
        </p:grpSpPr>
        <p:sp>
          <p:nvSpPr>
            <p:cNvPr id="2659" name="Google Shape;2659;p52"/>
            <p:cNvSpPr/>
            <p:nvPr/>
          </p:nvSpPr>
          <p:spPr>
            <a:xfrm>
              <a:off x="1190625" y="609175"/>
              <a:ext cx="5219200" cy="4477100"/>
            </a:xfrm>
            <a:custGeom>
              <a:avLst/>
              <a:gdLst/>
              <a:ahLst/>
              <a:cxnLst/>
              <a:rect l="l" t="t" r="r" b="b"/>
              <a:pathLst>
                <a:path w="208768" h="179084" extrusionOk="0">
                  <a:moveTo>
                    <a:pt x="131980" y="6100"/>
                  </a:moveTo>
                  <a:cubicBezTo>
                    <a:pt x="134851" y="6100"/>
                    <a:pt x="137167" y="8416"/>
                    <a:pt x="137167" y="11287"/>
                  </a:cubicBezTo>
                  <a:lnTo>
                    <a:pt x="137167" y="28803"/>
                  </a:lnTo>
                  <a:lnTo>
                    <a:pt x="130088" y="28803"/>
                  </a:lnTo>
                  <a:lnTo>
                    <a:pt x="130088" y="16212"/>
                  </a:lnTo>
                  <a:cubicBezTo>
                    <a:pt x="130088" y="14548"/>
                    <a:pt x="128718" y="13178"/>
                    <a:pt x="127054" y="13178"/>
                  </a:cubicBezTo>
                  <a:lnTo>
                    <a:pt x="120987" y="13178"/>
                  </a:lnTo>
                  <a:cubicBezTo>
                    <a:pt x="119291" y="13178"/>
                    <a:pt x="117921" y="14548"/>
                    <a:pt x="117921" y="16212"/>
                  </a:cubicBezTo>
                  <a:cubicBezTo>
                    <a:pt x="117921" y="17908"/>
                    <a:pt x="119291" y="19278"/>
                    <a:pt x="120987" y="19278"/>
                  </a:cubicBezTo>
                  <a:lnTo>
                    <a:pt x="123988" y="19278"/>
                  </a:lnTo>
                  <a:lnTo>
                    <a:pt x="123988" y="28803"/>
                  </a:lnTo>
                  <a:lnTo>
                    <a:pt x="84779" y="28803"/>
                  </a:lnTo>
                  <a:lnTo>
                    <a:pt x="84779" y="19278"/>
                  </a:lnTo>
                  <a:lnTo>
                    <a:pt x="106700" y="19278"/>
                  </a:lnTo>
                  <a:cubicBezTo>
                    <a:pt x="108363" y="19278"/>
                    <a:pt x="109733" y="17908"/>
                    <a:pt x="109733" y="16212"/>
                  </a:cubicBezTo>
                  <a:cubicBezTo>
                    <a:pt x="109733" y="14548"/>
                    <a:pt x="108363" y="13178"/>
                    <a:pt x="106700" y="13178"/>
                  </a:cubicBezTo>
                  <a:lnTo>
                    <a:pt x="81745" y="13178"/>
                  </a:lnTo>
                  <a:cubicBezTo>
                    <a:pt x="80049" y="13178"/>
                    <a:pt x="78679" y="14548"/>
                    <a:pt x="78679" y="16212"/>
                  </a:cubicBezTo>
                  <a:lnTo>
                    <a:pt x="78679" y="28803"/>
                  </a:lnTo>
                  <a:lnTo>
                    <a:pt x="71601" y="28803"/>
                  </a:lnTo>
                  <a:lnTo>
                    <a:pt x="71601" y="11287"/>
                  </a:lnTo>
                  <a:cubicBezTo>
                    <a:pt x="71601" y="8416"/>
                    <a:pt x="73917" y="6100"/>
                    <a:pt x="76787" y="6100"/>
                  </a:cubicBezTo>
                  <a:close/>
                  <a:moveTo>
                    <a:pt x="34610" y="34936"/>
                  </a:moveTo>
                  <a:lnTo>
                    <a:pt x="34610" y="42014"/>
                  </a:lnTo>
                  <a:lnTo>
                    <a:pt x="25900" y="42014"/>
                  </a:lnTo>
                  <a:lnTo>
                    <a:pt x="25900" y="34936"/>
                  </a:lnTo>
                  <a:close/>
                  <a:moveTo>
                    <a:pt x="154064" y="34936"/>
                  </a:moveTo>
                  <a:lnTo>
                    <a:pt x="154064" y="42014"/>
                  </a:lnTo>
                  <a:lnTo>
                    <a:pt x="54704" y="42014"/>
                  </a:lnTo>
                  <a:lnTo>
                    <a:pt x="54704" y="34936"/>
                  </a:lnTo>
                  <a:close/>
                  <a:moveTo>
                    <a:pt x="182867" y="34936"/>
                  </a:moveTo>
                  <a:lnTo>
                    <a:pt x="182867" y="42014"/>
                  </a:lnTo>
                  <a:lnTo>
                    <a:pt x="174157" y="42014"/>
                  </a:lnTo>
                  <a:lnTo>
                    <a:pt x="174157" y="34936"/>
                  </a:lnTo>
                  <a:close/>
                  <a:moveTo>
                    <a:pt x="19768" y="34936"/>
                  </a:moveTo>
                  <a:lnTo>
                    <a:pt x="19768" y="43417"/>
                  </a:lnTo>
                  <a:cubicBezTo>
                    <a:pt x="19768" y="46255"/>
                    <a:pt x="17452" y="48604"/>
                    <a:pt x="14581" y="48604"/>
                  </a:cubicBezTo>
                  <a:lnTo>
                    <a:pt x="6133" y="48604"/>
                  </a:lnTo>
                  <a:lnTo>
                    <a:pt x="6133" y="40122"/>
                  </a:lnTo>
                  <a:cubicBezTo>
                    <a:pt x="6133" y="37252"/>
                    <a:pt x="8449" y="34936"/>
                    <a:pt x="11286" y="34936"/>
                  </a:cubicBezTo>
                  <a:close/>
                  <a:moveTo>
                    <a:pt x="197481" y="34936"/>
                  </a:moveTo>
                  <a:cubicBezTo>
                    <a:pt x="200319" y="34936"/>
                    <a:pt x="202667" y="37252"/>
                    <a:pt x="202667" y="40122"/>
                  </a:cubicBezTo>
                  <a:lnTo>
                    <a:pt x="202667" y="48604"/>
                  </a:lnTo>
                  <a:lnTo>
                    <a:pt x="194186" y="48604"/>
                  </a:lnTo>
                  <a:cubicBezTo>
                    <a:pt x="191316" y="48604"/>
                    <a:pt x="188999" y="46255"/>
                    <a:pt x="188999" y="43417"/>
                  </a:cubicBezTo>
                  <a:lnTo>
                    <a:pt x="188999" y="34936"/>
                  </a:lnTo>
                  <a:close/>
                  <a:moveTo>
                    <a:pt x="48604" y="34936"/>
                  </a:moveTo>
                  <a:lnTo>
                    <a:pt x="48604" y="93913"/>
                  </a:lnTo>
                  <a:lnTo>
                    <a:pt x="40710" y="93913"/>
                  </a:lnTo>
                  <a:lnTo>
                    <a:pt x="40710" y="34936"/>
                  </a:lnTo>
                  <a:close/>
                  <a:moveTo>
                    <a:pt x="168058" y="34936"/>
                  </a:moveTo>
                  <a:lnTo>
                    <a:pt x="168058" y="93913"/>
                  </a:lnTo>
                  <a:lnTo>
                    <a:pt x="160164" y="93913"/>
                  </a:lnTo>
                  <a:lnTo>
                    <a:pt x="160164" y="34936"/>
                  </a:lnTo>
                  <a:close/>
                  <a:moveTo>
                    <a:pt x="51474" y="100013"/>
                  </a:moveTo>
                  <a:lnTo>
                    <a:pt x="51474" y="107907"/>
                  </a:lnTo>
                  <a:lnTo>
                    <a:pt x="37839" y="107907"/>
                  </a:lnTo>
                  <a:lnTo>
                    <a:pt x="37839" y="100013"/>
                  </a:lnTo>
                  <a:close/>
                  <a:moveTo>
                    <a:pt x="170928" y="100013"/>
                  </a:moveTo>
                  <a:lnTo>
                    <a:pt x="170928" y="107907"/>
                  </a:lnTo>
                  <a:lnTo>
                    <a:pt x="157293" y="107907"/>
                  </a:lnTo>
                  <a:lnTo>
                    <a:pt x="157293" y="100013"/>
                  </a:lnTo>
                  <a:close/>
                  <a:moveTo>
                    <a:pt x="34610" y="48114"/>
                  </a:moveTo>
                  <a:lnTo>
                    <a:pt x="34610" y="93913"/>
                  </a:lnTo>
                  <a:cubicBezTo>
                    <a:pt x="32979" y="94010"/>
                    <a:pt x="31707" y="95315"/>
                    <a:pt x="31707" y="96946"/>
                  </a:cubicBezTo>
                  <a:lnTo>
                    <a:pt x="31707" y="110973"/>
                  </a:lnTo>
                  <a:cubicBezTo>
                    <a:pt x="31707" y="112604"/>
                    <a:pt x="32979" y="113909"/>
                    <a:pt x="34610" y="114006"/>
                  </a:cubicBezTo>
                  <a:lnTo>
                    <a:pt x="34610" y="159805"/>
                  </a:lnTo>
                  <a:lnTo>
                    <a:pt x="24856" y="159805"/>
                  </a:lnTo>
                  <a:cubicBezTo>
                    <a:pt x="23715" y="157358"/>
                    <a:pt x="21757" y="155368"/>
                    <a:pt x="19311" y="154227"/>
                  </a:cubicBezTo>
                  <a:lnTo>
                    <a:pt x="19311" y="136873"/>
                  </a:lnTo>
                  <a:cubicBezTo>
                    <a:pt x="19311" y="135177"/>
                    <a:pt x="17941" y="133807"/>
                    <a:pt x="16245" y="133807"/>
                  </a:cubicBezTo>
                  <a:cubicBezTo>
                    <a:pt x="14548" y="133807"/>
                    <a:pt x="13178" y="135177"/>
                    <a:pt x="13178" y="136873"/>
                  </a:cubicBezTo>
                  <a:lnTo>
                    <a:pt x="13178" y="153216"/>
                  </a:lnTo>
                  <a:lnTo>
                    <a:pt x="6100" y="153216"/>
                  </a:lnTo>
                  <a:lnTo>
                    <a:pt x="6100" y="54704"/>
                  </a:lnTo>
                  <a:lnTo>
                    <a:pt x="13178" y="54704"/>
                  </a:lnTo>
                  <a:lnTo>
                    <a:pt x="13178" y="122585"/>
                  </a:lnTo>
                  <a:cubicBezTo>
                    <a:pt x="13178" y="124282"/>
                    <a:pt x="14548" y="125652"/>
                    <a:pt x="16245" y="125652"/>
                  </a:cubicBezTo>
                  <a:cubicBezTo>
                    <a:pt x="17941" y="125652"/>
                    <a:pt x="19311" y="124282"/>
                    <a:pt x="19311" y="122585"/>
                  </a:cubicBezTo>
                  <a:lnTo>
                    <a:pt x="19311" y="53660"/>
                  </a:lnTo>
                  <a:cubicBezTo>
                    <a:pt x="21757" y="52551"/>
                    <a:pt x="23715" y="50561"/>
                    <a:pt x="24856" y="48114"/>
                  </a:cubicBezTo>
                  <a:close/>
                  <a:moveTo>
                    <a:pt x="154064" y="48114"/>
                  </a:moveTo>
                  <a:lnTo>
                    <a:pt x="154064" y="93913"/>
                  </a:lnTo>
                  <a:cubicBezTo>
                    <a:pt x="152433" y="94010"/>
                    <a:pt x="151160" y="95315"/>
                    <a:pt x="151160" y="96946"/>
                  </a:cubicBezTo>
                  <a:lnTo>
                    <a:pt x="151160" y="110973"/>
                  </a:lnTo>
                  <a:cubicBezTo>
                    <a:pt x="151160" y="112604"/>
                    <a:pt x="152433" y="113909"/>
                    <a:pt x="154064" y="114006"/>
                  </a:cubicBezTo>
                  <a:lnTo>
                    <a:pt x="154064" y="159805"/>
                  </a:lnTo>
                  <a:lnTo>
                    <a:pt x="54704" y="159805"/>
                  </a:lnTo>
                  <a:lnTo>
                    <a:pt x="54704" y="114006"/>
                  </a:lnTo>
                  <a:cubicBezTo>
                    <a:pt x="56335" y="113909"/>
                    <a:pt x="57607" y="112604"/>
                    <a:pt x="57607" y="110973"/>
                  </a:cubicBezTo>
                  <a:lnTo>
                    <a:pt x="57607" y="96946"/>
                  </a:lnTo>
                  <a:cubicBezTo>
                    <a:pt x="57607" y="95315"/>
                    <a:pt x="56335" y="94010"/>
                    <a:pt x="54704" y="93913"/>
                  </a:cubicBezTo>
                  <a:lnTo>
                    <a:pt x="54704" y="48114"/>
                  </a:lnTo>
                  <a:close/>
                  <a:moveTo>
                    <a:pt x="183911" y="48114"/>
                  </a:moveTo>
                  <a:cubicBezTo>
                    <a:pt x="185052" y="50561"/>
                    <a:pt x="187010" y="52551"/>
                    <a:pt x="189456" y="53660"/>
                  </a:cubicBezTo>
                  <a:lnTo>
                    <a:pt x="189456" y="154227"/>
                  </a:lnTo>
                  <a:cubicBezTo>
                    <a:pt x="187010" y="155368"/>
                    <a:pt x="185052" y="157358"/>
                    <a:pt x="183911" y="159805"/>
                  </a:cubicBezTo>
                  <a:lnTo>
                    <a:pt x="174157" y="159805"/>
                  </a:lnTo>
                  <a:lnTo>
                    <a:pt x="174157" y="114006"/>
                  </a:lnTo>
                  <a:cubicBezTo>
                    <a:pt x="175788" y="113909"/>
                    <a:pt x="177061" y="112604"/>
                    <a:pt x="177061" y="110973"/>
                  </a:cubicBezTo>
                  <a:lnTo>
                    <a:pt x="177061" y="96946"/>
                  </a:lnTo>
                  <a:cubicBezTo>
                    <a:pt x="177061" y="95315"/>
                    <a:pt x="175788" y="94010"/>
                    <a:pt x="174157" y="93913"/>
                  </a:cubicBezTo>
                  <a:lnTo>
                    <a:pt x="174157" y="48114"/>
                  </a:lnTo>
                  <a:close/>
                  <a:moveTo>
                    <a:pt x="14581" y="159315"/>
                  </a:moveTo>
                  <a:cubicBezTo>
                    <a:pt x="17452" y="159315"/>
                    <a:pt x="19768" y="161664"/>
                    <a:pt x="19768" y="164502"/>
                  </a:cubicBezTo>
                  <a:lnTo>
                    <a:pt x="19768" y="172983"/>
                  </a:lnTo>
                  <a:lnTo>
                    <a:pt x="11286" y="172983"/>
                  </a:lnTo>
                  <a:cubicBezTo>
                    <a:pt x="8449" y="172983"/>
                    <a:pt x="6133" y="170667"/>
                    <a:pt x="6133" y="167797"/>
                  </a:cubicBezTo>
                  <a:lnTo>
                    <a:pt x="6133" y="159315"/>
                  </a:lnTo>
                  <a:close/>
                  <a:moveTo>
                    <a:pt x="34610" y="165905"/>
                  </a:moveTo>
                  <a:lnTo>
                    <a:pt x="34610" y="172983"/>
                  </a:lnTo>
                  <a:lnTo>
                    <a:pt x="25900" y="172983"/>
                  </a:lnTo>
                  <a:lnTo>
                    <a:pt x="25900" y="165905"/>
                  </a:lnTo>
                  <a:close/>
                  <a:moveTo>
                    <a:pt x="48604" y="114006"/>
                  </a:moveTo>
                  <a:lnTo>
                    <a:pt x="48604" y="172983"/>
                  </a:lnTo>
                  <a:lnTo>
                    <a:pt x="40710" y="172983"/>
                  </a:lnTo>
                  <a:lnTo>
                    <a:pt x="40710" y="114006"/>
                  </a:lnTo>
                  <a:close/>
                  <a:moveTo>
                    <a:pt x="154064" y="165905"/>
                  </a:moveTo>
                  <a:lnTo>
                    <a:pt x="154064" y="172983"/>
                  </a:lnTo>
                  <a:lnTo>
                    <a:pt x="54704" y="172983"/>
                  </a:lnTo>
                  <a:lnTo>
                    <a:pt x="54704" y="165905"/>
                  </a:lnTo>
                  <a:close/>
                  <a:moveTo>
                    <a:pt x="168058" y="114006"/>
                  </a:moveTo>
                  <a:lnTo>
                    <a:pt x="168058" y="172983"/>
                  </a:lnTo>
                  <a:lnTo>
                    <a:pt x="160164" y="172983"/>
                  </a:lnTo>
                  <a:lnTo>
                    <a:pt x="160164" y="114006"/>
                  </a:lnTo>
                  <a:close/>
                  <a:moveTo>
                    <a:pt x="182867" y="165905"/>
                  </a:moveTo>
                  <a:lnTo>
                    <a:pt x="182867" y="172983"/>
                  </a:lnTo>
                  <a:lnTo>
                    <a:pt x="174157" y="172983"/>
                  </a:lnTo>
                  <a:lnTo>
                    <a:pt x="174157" y="165905"/>
                  </a:lnTo>
                  <a:close/>
                  <a:moveTo>
                    <a:pt x="202667" y="159315"/>
                  </a:moveTo>
                  <a:lnTo>
                    <a:pt x="202667" y="167797"/>
                  </a:lnTo>
                  <a:cubicBezTo>
                    <a:pt x="202667" y="170667"/>
                    <a:pt x="200319" y="172983"/>
                    <a:pt x="197481" y="172983"/>
                  </a:cubicBezTo>
                  <a:lnTo>
                    <a:pt x="188999" y="172983"/>
                  </a:lnTo>
                  <a:lnTo>
                    <a:pt x="188999" y="164502"/>
                  </a:lnTo>
                  <a:cubicBezTo>
                    <a:pt x="188999" y="161664"/>
                    <a:pt x="191316" y="159315"/>
                    <a:pt x="194186" y="159315"/>
                  </a:cubicBezTo>
                  <a:close/>
                  <a:moveTo>
                    <a:pt x="76787" y="0"/>
                  </a:moveTo>
                  <a:cubicBezTo>
                    <a:pt x="70557" y="0"/>
                    <a:pt x="65501" y="5056"/>
                    <a:pt x="65501" y="11287"/>
                  </a:cubicBezTo>
                  <a:lnTo>
                    <a:pt x="65501" y="28803"/>
                  </a:lnTo>
                  <a:lnTo>
                    <a:pt x="11286" y="28803"/>
                  </a:lnTo>
                  <a:cubicBezTo>
                    <a:pt x="5056" y="28803"/>
                    <a:pt x="0" y="33892"/>
                    <a:pt x="0" y="40122"/>
                  </a:cubicBezTo>
                  <a:lnTo>
                    <a:pt x="0" y="167797"/>
                  </a:lnTo>
                  <a:cubicBezTo>
                    <a:pt x="0" y="174027"/>
                    <a:pt x="5056" y="179083"/>
                    <a:pt x="11286" y="179083"/>
                  </a:cubicBezTo>
                  <a:lnTo>
                    <a:pt x="197481" y="179083"/>
                  </a:lnTo>
                  <a:cubicBezTo>
                    <a:pt x="203711" y="179083"/>
                    <a:pt x="208767" y="174027"/>
                    <a:pt x="208767" y="167797"/>
                  </a:cubicBezTo>
                  <a:lnTo>
                    <a:pt x="208767" y="83833"/>
                  </a:lnTo>
                  <a:cubicBezTo>
                    <a:pt x="208767" y="82137"/>
                    <a:pt x="207397" y="80767"/>
                    <a:pt x="205701" y="80767"/>
                  </a:cubicBezTo>
                  <a:cubicBezTo>
                    <a:pt x="204005" y="80767"/>
                    <a:pt x="202667" y="82137"/>
                    <a:pt x="202667" y="83833"/>
                  </a:cubicBezTo>
                  <a:lnTo>
                    <a:pt x="202667" y="153216"/>
                  </a:lnTo>
                  <a:lnTo>
                    <a:pt x="195589" y="153216"/>
                  </a:lnTo>
                  <a:lnTo>
                    <a:pt x="195589" y="54704"/>
                  </a:lnTo>
                  <a:lnTo>
                    <a:pt x="202667" y="54704"/>
                  </a:lnTo>
                  <a:lnTo>
                    <a:pt x="202667" y="69546"/>
                  </a:lnTo>
                  <a:cubicBezTo>
                    <a:pt x="202667" y="71242"/>
                    <a:pt x="204005" y="72612"/>
                    <a:pt x="205701" y="72612"/>
                  </a:cubicBezTo>
                  <a:cubicBezTo>
                    <a:pt x="207397" y="72612"/>
                    <a:pt x="208767" y="71242"/>
                    <a:pt x="208767" y="69546"/>
                  </a:cubicBezTo>
                  <a:lnTo>
                    <a:pt x="208767" y="40122"/>
                  </a:lnTo>
                  <a:cubicBezTo>
                    <a:pt x="208767" y="33892"/>
                    <a:pt x="203711" y="28803"/>
                    <a:pt x="197481" y="28803"/>
                  </a:cubicBezTo>
                  <a:lnTo>
                    <a:pt x="143266" y="28803"/>
                  </a:lnTo>
                  <a:lnTo>
                    <a:pt x="143266" y="11287"/>
                  </a:lnTo>
                  <a:cubicBezTo>
                    <a:pt x="143266" y="5056"/>
                    <a:pt x="138210" y="0"/>
                    <a:pt x="13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2"/>
            <p:cNvSpPr/>
            <p:nvPr/>
          </p:nvSpPr>
          <p:spPr>
            <a:xfrm>
              <a:off x="3311725" y="2071350"/>
              <a:ext cx="976975" cy="564350"/>
            </a:xfrm>
            <a:custGeom>
              <a:avLst/>
              <a:gdLst/>
              <a:ahLst/>
              <a:cxnLst/>
              <a:rect l="l" t="t" r="r" b="b"/>
              <a:pathLst>
                <a:path w="39079" h="22574" extrusionOk="0">
                  <a:moveTo>
                    <a:pt x="32946" y="6100"/>
                  </a:moveTo>
                  <a:lnTo>
                    <a:pt x="32946" y="16473"/>
                  </a:lnTo>
                  <a:lnTo>
                    <a:pt x="6133" y="16473"/>
                  </a:lnTo>
                  <a:lnTo>
                    <a:pt x="6133" y="6100"/>
                  </a:lnTo>
                  <a:close/>
                  <a:moveTo>
                    <a:pt x="3067" y="0"/>
                  </a:moveTo>
                  <a:cubicBezTo>
                    <a:pt x="1370" y="0"/>
                    <a:pt x="0" y="1370"/>
                    <a:pt x="0" y="3034"/>
                  </a:cubicBezTo>
                  <a:lnTo>
                    <a:pt x="0" y="19507"/>
                  </a:lnTo>
                  <a:cubicBezTo>
                    <a:pt x="0" y="21203"/>
                    <a:pt x="1370" y="22573"/>
                    <a:pt x="3067" y="22573"/>
                  </a:cubicBezTo>
                  <a:lnTo>
                    <a:pt x="36013" y="22573"/>
                  </a:lnTo>
                  <a:cubicBezTo>
                    <a:pt x="37709" y="22573"/>
                    <a:pt x="39079" y="21203"/>
                    <a:pt x="39079" y="19507"/>
                  </a:cubicBezTo>
                  <a:lnTo>
                    <a:pt x="39079" y="3034"/>
                  </a:lnTo>
                  <a:cubicBezTo>
                    <a:pt x="39079" y="1370"/>
                    <a:pt x="37709" y="0"/>
                    <a:pt x="36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52"/>
          <p:cNvGrpSpPr/>
          <p:nvPr/>
        </p:nvGrpSpPr>
        <p:grpSpPr>
          <a:xfrm>
            <a:off x="6358301" y="3085996"/>
            <a:ext cx="810542" cy="640264"/>
            <a:chOff x="1190625" y="783675"/>
            <a:chExt cx="5219200" cy="4128075"/>
          </a:xfrm>
        </p:grpSpPr>
        <p:sp>
          <p:nvSpPr>
            <p:cNvPr id="2662" name="Google Shape;2662;p52"/>
            <p:cNvSpPr/>
            <p:nvPr/>
          </p:nvSpPr>
          <p:spPr>
            <a:xfrm>
              <a:off x="1190625" y="783675"/>
              <a:ext cx="5219200" cy="4128075"/>
            </a:xfrm>
            <a:custGeom>
              <a:avLst/>
              <a:gdLst/>
              <a:ahLst/>
              <a:cxnLst/>
              <a:rect l="l" t="t" r="r" b="b"/>
              <a:pathLst>
                <a:path w="208768" h="165123" extrusionOk="0">
                  <a:moveTo>
                    <a:pt x="44233" y="19312"/>
                  </a:moveTo>
                  <a:cubicBezTo>
                    <a:pt x="44820" y="19312"/>
                    <a:pt x="45309" y="19768"/>
                    <a:pt x="45309" y="20355"/>
                  </a:cubicBezTo>
                  <a:lnTo>
                    <a:pt x="45309" y="27206"/>
                  </a:lnTo>
                  <a:lnTo>
                    <a:pt x="23421" y="27206"/>
                  </a:lnTo>
                  <a:lnTo>
                    <a:pt x="23421" y="20355"/>
                  </a:lnTo>
                  <a:cubicBezTo>
                    <a:pt x="23421" y="19768"/>
                    <a:pt x="23878" y="19312"/>
                    <a:pt x="24465" y="19312"/>
                  </a:cubicBezTo>
                  <a:close/>
                  <a:moveTo>
                    <a:pt x="114496" y="19312"/>
                  </a:moveTo>
                  <a:lnTo>
                    <a:pt x="114496" y="27206"/>
                  </a:lnTo>
                  <a:lnTo>
                    <a:pt x="94271" y="27206"/>
                  </a:lnTo>
                  <a:lnTo>
                    <a:pt x="94271" y="19312"/>
                  </a:lnTo>
                  <a:close/>
                  <a:moveTo>
                    <a:pt x="122520" y="6133"/>
                  </a:moveTo>
                  <a:cubicBezTo>
                    <a:pt x="125358" y="6133"/>
                    <a:pt x="127674" y="8449"/>
                    <a:pt x="127674" y="11320"/>
                  </a:cubicBezTo>
                  <a:lnTo>
                    <a:pt x="127674" y="27206"/>
                  </a:lnTo>
                  <a:lnTo>
                    <a:pt x="120628" y="27206"/>
                  </a:lnTo>
                  <a:lnTo>
                    <a:pt x="120628" y="16245"/>
                  </a:lnTo>
                  <a:cubicBezTo>
                    <a:pt x="120628" y="14549"/>
                    <a:pt x="119258" y="13179"/>
                    <a:pt x="117562" y="13179"/>
                  </a:cubicBezTo>
                  <a:lnTo>
                    <a:pt x="91205" y="13179"/>
                  </a:lnTo>
                  <a:cubicBezTo>
                    <a:pt x="89509" y="13179"/>
                    <a:pt x="88139" y="14549"/>
                    <a:pt x="88139" y="16245"/>
                  </a:cubicBezTo>
                  <a:lnTo>
                    <a:pt x="88139" y="27206"/>
                  </a:lnTo>
                  <a:lnTo>
                    <a:pt x="81093" y="27206"/>
                  </a:lnTo>
                  <a:lnTo>
                    <a:pt x="81093" y="11320"/>
                  </a:lnTo>
                  <a:cubicBezTo>
                    <a:pt x="81093" y="8449"/>
                    <a:pt x="83409" y="6133"/>
                    <a:pt x="86247" y="6133"/>
                  </a:cubicBezTo>
                  <a:close/>
                  <a:moveTo>
                    <a:pt x="201591" y="33306"/>
                  </a:moveTo>
                  <a:cubicBezTo>
                    <a:pt x="202178" y="33306"/>
                    <a:pt x="202667" y="33795"/>
                    <a:pt x="202667" y="34382"/>
                  </a:cubicBezTo>
                  <a:lnTo>
                    <a:pt x="202667" y="51899"/>
                  </a:lnTo>
                  <a:lnTo>
                    <a:pt x="193599" y="51899"/>
                  </a:lnTo>
                  <a:cubicBezTo>
                    <a:pt x="192196" y="45799"/>
                    <a:pt x="186716" y="41200"/>
                    <a:pt x="180160" y="41200"/>
                  </a:cubicBezTo>
                  <a:cubicBezTo>
                    <a:pt x="173636" y="41200"/>
                    <a:pt x="168155" y="45799"/>
                    <a:pt x="166753" y="51899"/>
                  </a:cubicBezTo>
                  <a:lnTo>
                    <a:pt x="131817" y="51899"/>
                  </a:lnTo>
                  <a:cubicBezTo>
                    <a:pt x="123825" y="46941"/>
                    <a:pt x="114430" y="44070"/>
                    <a:pt x="104384" y="44070"/>
                  </a:cubicBezTo>
                  <a:cubicBezTo>
                    <a:pt x="94337" y="44070"/>
                    <a:pt x="84942" y="46941"/>
                    <a:pt x="76950" y="51899"/>
                  </a:cubicBezTo>
                  <a:lnTo>
                    <a:pt x="6133" y="51899"/>
                  </a:lnTo>
                  <a:lnTo>
                    <a:pt x="6133" y="34382"/>
                  </a:lnTo>
                  <a:cubicBezTo>
                    <a:pt x="6133" y="33795"/>
                    <a:pt x="6589" y="33306"/>
                    <a:pt x="7176" y="33306"/>
                  </a:cubicBezTo>
                  <a:close/>
                  <a:moveTo>
                    <a:pt x="180160" y="47299"/>
                  </a:moveTo>
                  <a:cubicBezTo>
                    <a:pt x="184400" y="47299"/>
                    <a:pt x="187825" y="50725"/>
                    <a:pt x="187825" y="54933"/>
                  </a:cubicBezTo>
                  <a:cubicBezTo>
                    <a:pt x="187825" y="54965"/>
                    <a:pt x="187825" y="54965"/>
                    <a:pt x="187825" y="54965"/>
                  </a:cubicBezTo>
                  <a:cubicBezTo>
                    <a:pt x="187825" y="59206"/>
                    <a:pt x="184400" y="62631"/>
                    <a:pt x="180160" y="62631"/>
                  </a:cubicBezTo>
                  <a:cubicBezTo>
                    <a:pt x="175952" y="62631"/>
                    <a:pt x="172526" y="59206"/>
                    <a:pt x="172526" y="54998"/>
                  </a:cubicBezTo>
                  <a:cubicBezTo>
                    <a:pt x="172526" y="54965"/>
                    <a:pt x="172526" y="54965"/>
                    <a:pt x="172526" y="54965"/>
                  </a:cubicBezTo>
                  <a:cubicBezTo>
                    <a:pt x="172526" y="54965"/>
                    <a:pt x="172526" y="54965"/>
                    <a:pt x="172526" y="54933"/>
                  </a:cubicBezTo>
                  <a:cubicBezTo>
                    <a:pt x="172526" y="50725"/>
                    <a:pt x="175952" y="47299"/>
                    <a:pt x="180160" y="47299"/>
                  </a:cubicBezTo>
                  <a:close/>
                  <a:moveTo>
                    <a:pt x="52453" y="92217"/>
                  </a:moveTo>
                  <a:cubicBezTo>
                    <a:pt x="52355" y="93522"/>
                    <a:pt x="52322" y="94827"/>
                    <a:pt x="52322" y="96164"/>
                  </a:cubicBezTo>
                  <a:cubicBezTo>
                    <a:pt x="52322" y="97469"/>
                    <a:pt x="52355" y="98806"/>
                    <a:pt x="52453" y="100111"/>
                  </a:cubicBezTo>
                  <a:lnTo>
                    <a:pt x="48375" y="100111"/>
                  </a:lnTo>
                  <a:cubicBezTo>
                    <a:pt x="46190" y="100111"/>
                    <a:pt x="44428" y="98317"/>
                    <a:pt x="44428" y="96164"/>
                  </a:cubicBezTo>
                  <a:cubicBezTo>
                    <a:pt x="44428" y="93979"/>
                    <a:pt x="46190" y="92217"/>
                    <a:pt x="48375" y="92217"/>
                  </a:cubicBezTo>
                  <a:close/>
                  <a:moveTo>
                    <a:pt x="160392" y="92217"/>
                  </a:moveTo>
                  <a:cubicBezTo>
                    <a:pt x="162577" y="92217"/>
                    <a:pt x="164339" y="93979"/>
                    <a:pt x="164339" y="96164"/>
                  </a:cubicBezTo>
                  <a:cubicBezTo>
                    <a:pt x="164339" y="98317"/>
                    <a:pt x="162577" y="100111"/>
                    <a:pt x="160392" y="100111"/>
                  </a:cubicBezTo>
                  <a:lnTo>
                    <a:pt x="156314" y="100111"/>
                  </a:lnTo>
                  <a:cubicBezTo>
                    <a:pt x="156412" y="98806"/>
                    <a:pt x="156445" y="97469"/>
                    <a:pt x="156445" y="96164"/>
                  </a:cubicBezTo>
                  <a:cubicBezTo>
                    <a:pt x="156445" y="94827"/>
                    <a:pt x="156412" y="93522"/>
                    <a:pt x="156314" y="92217"/>
                  </a:cubicBezTo>
                  <a:close/>
                  <a:moveTo>
                    <a:pt x="104384" y="50203"/>
                  </a:moveTo>
                  <a:cubicBezTo>
                    <a:pt x="129729" y="50203"/>
                    <a:pt x="150345" y="70818"/>
                    <a:pt x="150345" y="96164"/>
                  </a:cubicBezTo>
                  <a:cubicBezTo>
                    <a:pt x="150345" y="121510"/>
                    <a:pt x="129729" y="142125"/>
                    <a:pt x="104384" y="142125"/>
                  </a:cubicBezTo>
                  <a:cubicBezTo>
                    <a:pt x="79038" y="142125"/>
                    <a:pt x="58422" y="121510"/>
                    <a:pt x="58422" y="96164"/>
                  </a:cubicBezTo>
                  <a:cubicBezTo>
                    <a:pt x="58422" y="70818"/>
                    <a:pt x="79038" y="50203"/>
                    <a:pt x="104384" y="50203"/>
                  </a:cubicBezTo>
                  <a:close/>
                  <a:moveTo>
                    <a:pt x="202667" y="140397"/>
                  </a:moveTo>
                  <a:lnTo>
                    <a:pt x="202667" y="157946"/>
                  </a:lnTo>
                  <a:cubicBezTo>
                    <a:pt x="202667" y="158533"/>
                    <a:pt x="202178" y="158990"/>
                    <a:pt x="201591" y="158990"/>
                  </a:cubicBezTo>
                  <a:lnTo>
                    <a:pt x="7176" y="158990"/>
                  </a:lnTo>
                  <a:cubicBezTo>
                    <a:pt x="6589" y="158990"/>
                    <a:pt x="6133" y="158533"/>
                    <a:pt x="6133" y="157946"/>
                  </a:cubicBezTo>
                  <a:lnTo>
                    <a:pt x="6133" y="140397"/>
                  </a:lnTo>
                  <a:lnTo>
                    <a:pt x="76950" y="140397"/>
                  </a:lnTo>
                  <a:cubicBezTo>
                    <a:pt x="84942" y="145355"/>
                    <a:pt x="94337" y="148225"/>
                    <a:pt x="104384" y="148225"/>
                  </a:cubicBezTo>
                  <a:cubicBezTo>
                    <a:pt x="114430" y="148225"/>
                    <a:pt x="123825" y="145355"/>
                    <a:pt x="131817" y="140397"/>
                  </a:cubicBezTo>
                  <a:close/>
                  <a:moveTo>
                    <a:pt x="86247" y="1"/>
                  </a:moveTo>
                  <a:cubicBezTo>
                    <a:pt x="80017" y="1"/>
                    <a:pt x="74960" y="5089"/>
                    <a:pt x="74960" y="11320"/>
                  </a:cubicBezTo>
                  <a:lnTo>
                    <a:pt x="74960" y="27206"/>
                  </a:lnTo>
                  <a:lnTo>
                    <a:pt x="51409" y="27206"/>
                  </a:lnTo>
                  <a:lnTo>
                    <a:pt x="51409" y="20355"/>
                  </a:lnTo>
                  <a:cubicBezTo>
                    <a:pt x="51409" y="16408"/>
                    <a:pt x="48212" y="13179"/>
                    <a:pt x="44233" y="13179"/>
                  </a:cubicBezTo>
                  <a:lnTo>
                    <a:pt x="24465" y="13179"/>
                  </a:lnTo>
                  <a:cubicBezTo>
                    <a:pt x="20518" y="13179"/>
                    <a:pt x="17289" y="16408"/>
                    <a:pt x="17289" y="20355"/>
                  </a:cubicBezTo>
                  <a:lnTo>
                    <a:pt x="17289" y="27206"/>
                  </a:lnTo>
                  <a:lnTo>
                    <a:pt x="7176" y="27206"/>
                  </a:lnTo>
                  <a:cubicBezTo>
                    <a:pt x="3229" y="27206"/>
                    <a:pt x="0" y="30402"/>
                    <a:pt x="0" y="34382"/>
                  </a:cubicBezTo>
                  <a:lnTo>
                    <a:pt x="0" y="103830"/>
                  </a:lnTo>
                  <a:cubicBezTo>
                    <a:pt x="0" y="105526"/>
                    <a:pt x="1370" y="106896"/>
                    <a:pt x="3066" y="106896"/>
                  </a:cubicBezTo>
                  <a:cubicBezTo>
                    <a:pt x="4763" y="106896"/>
                    <a:pt x="6133" y="105526"/>
                    <a:pt x="6133" y="103830"/>
                  </a:cubicBezTo>
                  <a:lnTo>
                    <a:pt x="6133" y="58031"/>
                  </a:lnTo>
                  <a:lnTo>
                    <a:pt x="68958" y="58031"/>
                  </a:lnTo>
                  <a:cubicBezTo>
                    <a:pt x="61064" y="65371"/>
                    <a:pt x="55454" y="75124"/>
                    <a:pt x="53301" y="86085"/>
                  </a:cubicBezTo>
                  <a:lnTo>
                    <a:pt x="48375" y="86085"/>
                  </a:lnTo>
                  <a:cubicBezTo>
                    <a:pt x="42830" y="86085"/>
                    <a:pt x="38296" y="90619"/>
                    <a:pt x="38296" y="96164"/>
                  </a:cubicBezTo>
                  <a:cubicBezTo>
                    <a:pt x="38296" y="101709"/>
                    <a:pt x="42830" y="106211"/>
                    <a:pt x="48375" y="106211"/>
                  </a:cubicBezTo>
                  <a:lnTo>
                    <a:pt x="53301" y="106211"/>
                  </a:lnTo>
                  <a:cubicBezTo>
                    <a:pt x="55454" y="117204"/>
                    <a:pt x="61064" y="126957"/>
                    <a:pt x="68958" y="134297"/>
                  </a:cubicBezTo>
                  <a:lnTo>
                    <a:pt x="6133" y="134297"/>
                  </a:lnTo>
                  <a:lnTo>
                    <a:pt x="6133" y="118117"/>
                  </a:lnTo>
                  <a:cubicBezTo>
                    <a:pt x="6133" y="116421"/>
                    <a:pt x="4763" y="115051"/>
                    <a:pt x="3066" y="115051"/>
                  </a:cubicBezTo>
                  <a:cubicBezTo>
                    <a:pt x="1370" y="115051"/>
                    <a:pt x="0" y="116421"/>
                    <a:pt x="0" y="118117"/>
                  </a:cubicBezTo>
                  <a:lnTo>
                    <a:pt x="0" y="157946"/>
                  </a:lnTo>
                  <a:cubicBezTo>
                    <a:pt x="0" y="161893"/>
                    <a:pt x="3229" y="165122"/>
                    <a:pt x="7176" y="165122"/>
                  </a:cubicBezTo>
                  <a:lnTo>
                    <a:pt x="201591" y="165122"/>
                  </a:lnTo>
                  <a:cubicBezTo>
                    <a:pt x="205538" y="165122"/>
                    <a:pt x="208767" y="161893"/>
                    <a:pt x="208767" y="157946"/>
                  </a:cubicBezTo>
                  <a:lnTo>
                    <a:pt x="208767" y="84910"/>
                  </a:lnTo>
                  <a:cubicBezTo>
                    <a:pt x="208767" y="83247"/>
                    <a:pt x="207397" y="81877"/>
                    <a:pt x="205701" y="81877"/>
                  </a:cubicBezTo>
                  <a:cubicBezTo>
                    <a:pt x="204005" y="81877"/>
                    <a:pt x="202667" y="83247"/>
                    <a:pt x="202667" y="84910"/>
                  </a:cubicBezTo>
                  <a:lnTo>
                    <a:pt x="202667" y="134297"/>
                  </a:lnTo>
                  <a:lnTo>
                    <a:pt x="139809" y="134297"/>
                  </a:lnTo>
                  <a:cubicBezTo>
                    <a:pt x="147703" y="126957"/>
                    <a:pt x="153313" y="117204"/>
                    <a:pt x="155466" y="106211"/>
                  </a:cubicBezTo>
                  <a:lnTo>
                    <a:pt x="160392" y="106211"/>
                  </a:lnTo>
                  <a:cubicBezTo>
                    <a:pt x="165937" y="106211"/>
                    <a:pt x="170471" y="101709"/>
                    <a:pt x="170471" y="96164"/>
                  </a:cubicBezTo>
                  <a:cubicBezTo>
                    <a:pt x="170471" y="90619"/>
                    <a:pt x="165937" y="86085"/>
                    <a:pt x="160392" y="86085"/>
                  </a:cubicBezTo>
                  <a:lnTo>
                    <a:pt x="155466" y="86085"/>
                  </a:lnTo>
                  <a:cubicBezTo>
                    <a:pt x="153313" y="75124"/>
                    <a:pt x="147703" y="65371"/>
                    <a:pt x="139809" y="58031"/>
                  </a:cubicBezTo>
                  <a:lnTo>
                    <a:pt x="166753" y="58031"/>
                  </a:lnTo>
                  <a:cubicBezTo>
                    <a:pt x="168155" y="64131"/>
                    <a:pt x="173636" y="68731"/>
                    <a:pt x="180160" y="68731"/>
                  </a:cubicBezTo>
                  <a:cubicBezTo>
                    <a:pt x="186716" y="68731"/>
                    <a:pt x="192196" y="64131"/>
                    <a:pt x="193599" y="58031"/>
                  </a:cubicBezTo>
                  <a:lnTo>
                    <a:pt x="202667" y="58031"/>
                  </a:lnTo>
                  <a:lnTo>
                    <a:pt x="202667" y="70655"/>
                  </a:lnTo>
                  <a:cubicBezTo>
                    <a:pt x="202667" y="72352"/>
                    <a:pt x="204005" y="73722"/>
                    <a:pt x="205701" y="73722"/>
                  </a:cubicBezTo>
                  <a:cubicBezTo>
                    <a:pt x="207397" y="73722"/>
                    <a:pt x="208767" y="72352"/>
                    <a:pt x="208767" y="70655"/>
                  </a:cubicBezTo>
                  <a:lnTo>
                    <a:pt x="208767" y="34382"/>
                  </a:lnTo>
                  <a:cubicBezTo>
                    <a:pt x="208767" y="30402"/>
                    <a:pt x="205538" y="27206"/>
                    <a:pt x="201591" y="27206"/>
                  </a:cubicBezTo>
                  <a:lnTo>
                    <a:pt x="133807" y="27206"/>
                  </a:lnTo>
                  <a:lnTo>
                    <a:pt x="133807" y="11320"/>
                  </a:lnTo>
                  <a:cubicBezTo>
                    <a:pt x="133807" y="5089"/>
                    <a:pt x="128751" y="1"/>
                    <a:pt x="1225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2"/>
            <p:cNvSpPr/>
            <p:nvPr/>
          </p:nvSpPr>
          <p:spPr>
            <a:xfrm>
              <a:off x="3311725" y="2699275"/>
              <a:ext cx="976975" cy="977000"/>
            </a:xfrm>
            <a:custGeom>
              <a:avLst/>
              <a:gdLst/>
              <a:ahLst/>
              <a:cxnLst/>
              <a:rect l="l" t="t" r="r" b="b"/>
              <a:pathLst>
                <a:path w="39079" h="39080" extrusionOk="0">
                  <a:moveTo>
                    <a:pt x="19540" y="6101"/>
                  </a:moveTo>
                  <a:cubicBezTo>
                    <a:pt x="26944" y="6101"/>
                    <a:pt x="32946" y="12135"/>
                    <a:pt x="32946" y="19540"/>
                  </a:cubicBezTo>
                  <a:cubicBezTo>
                    <a:pt x="32946" y="26912"/>
                    <a:pt x="26944" y="32947"/>
                    <a:pt x="19540" y="32947"/>
                  </a:cubicBezTo>
                  <a:cubicBezTo>
                    <a:pt x="12135" y="32947"/>
                    <a:pt x="6133" y="26912"/>
                    <a:pt x="6133" y="19540"/>
                  </a:cubicBezTo>
                  <a:cubicBezTo>
                    <a:pt x="6133" y="12135"/>
                    <a:pt x="12135" y="6101"/>
                    <a:pt x="19540" y="6101"/>
                  </a:cubicBezTo>
                  <a:close/>
                  <a:moveTo>
                    <a:pt x="19540" y="1"/>
                  </a:moveTo>
                  <a:cubicBezTo>
                    <a:pt x="8775" y="1"/>
                    <a:pt x="0" y="8743"/>
                    <a:pt x="0" y="19540"/>
                  </a:cubicBezTo>
                  <a:cubicBezTo>
                    <a:pt x="0" y="30305"/>
                    <a:pt x="8775" y="39079"/>
                    <a:pt x="19540" y="39079"/>
                  </a:cubicBezTo>
                  <a:cubicBezTo>
                    <a:pt x="30304" y="39079"/>
                    <a:pt x="39079" y="30305"/>
                    <a:pt x="39079" y="19540"/>
                  </a:cubicBezTo>
                  <a:cubicBezTo>
                    <a:pt x="39079" y="8743"/>
                    <a:pt x="30304" y="1"/>
                    <a:pt x="19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2"/>
            <p:cNvSpPr/>
            <p:nvPr/>
          </p:nvSpPr>
          <p:spPr>
            <a:xfrm>
              <a:off x="2828125" y="2214875"/>
              <a:ext cx="1944175" cy="1944975"/>
            </a:xfrm>
            <a:custGeom>
              <a:avLst/>
              <a:gdLst/>
              <a:ahLst/>
              <a:cxnLst/>
              <a:rect l="l" t="t" r="r" b="b"/>
              <a:pathLst>
                <a:path w="77767" h="77799" extrusionOk="0">
                  <a:moveTo>
                    <a:pt x="38884" y="1"/>
                  </a:moveTo>
                  <a:cubicBezTo>
                    <a:pt x="32360" y="1"/>
                    <a:pt x="25901" y="1664"/>
                    <a:pt x="20192" y="4796"/>
                  </a:cubicBezTo>
                  <a:cubicBezTo>
                    <a:pt x="18724" y="5611"/>
                    <a:pt x="18170" y="7471"/>
                    <a:pt x="18985" y="8938"/>
                  </a:cubicBezTo>
                  <a:cubicBezTo>
                    <a:pt x="19541" y="9961"/>
                    <a:pt x="20582" y="10529"/>
                    <a:pt x="21663" y="10529"/>
                  </a:cubicBezTo>
                  <a:cubicBezTo>
                    <a:pt x="22169" y="10529"/>
                    <a:pt x="22683" y="10405"/>
                    <a:pt x="23161" y="10145"/>
                  </a:cubicBezTo>
                  <a:cubicBezTo>
                    <a:pt x="27956" y="7536"/>
                    <a:pt x="33403" y="6133"/>
                    <a:pt x="38884" y="6133"/>
                  </a:cubicBezTo>
                  <a:cubicBezTo>
                    <a:pt x="56955" y="6133"/>
                    <a:pt x="71667" y="20845"/>
                    <a:pt x="71667" y="38916"/>
                  </a:cubicBezTo>
                  <a:cubicBezTo>
                    <a:pt x="71667" y="56987"/>
                    <a:pt x="56955" y="71699"/>
                    <a:pt x="38884" y="71699"/>
                  </a:cubicBezTo>
                  <a:cubicBezTo>
                    <a:pt x="20812" y="71699"/>
                    <a:pt x="6101" y="56987"/>
                    <a:pt x="6101" y="38916"/>
                  </a:cubicBezTo>
                  <a:cubicBezTo>
                    <a:pt x="6101" y="31479"/>
                    <a:pt x="8547" y="24465"/>
                    <a:pt x="13146" y="18626"/>
                  </a:cubicBezTo>
                  <a:cubicBezTo>
                    <a:pt x="14190" y="17289"/>
                    <a:pt x="13962" y="15365"/>
                    <a:pt x="12657" y="14321"/>
                  </a:cubicBezTo>
                  <a:cubicBezTo>
                    <a:pt x="12093" y="13881"/>
                    <a:pt x="11425" y="13667"/>
                    <a:pt x="10762" y="13667"/>
                  </a:cubicBezTo>
                  <a:cubicBezTo>
                    <a:pt x="9853" y="13667"/>
                    <a:pt x="8955" y="14069"/>
                    <a:pt x="8351" y="14843"/>
                  </a:cubicBezTo>
                  <a:cubicBezTo>
                    <a:pt x="2871" y="21758"/>
                    <a:pt x="1" y="30076"/>
                    <a:pt x="1" y="38916"/>
                  </a:cubicBezTo>
                  <a:cubicBezTo>
                    <a:pt x="1" y="60347"/>
                    <a:pt x="17452" y="77799"/>
                    <a:pt x="38884" y="77799"/>
                  </a:cubicBezTo>
                  <a:cubicBezTo>
                    <a:pt x="60315" y="77799"/>
                    <a:pt x="77766" y="60347"/>
                    <a:pt x="77766" y="38916"/>
                  </a:cubicBezTo>
                  <a:cubicBezTo>
                    <a:pt x="77766" y="17452"/>
                    <a:pt x="60315" y="1"/>
                    <a:pt x="38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52"/>
          <p:cNvGrpSpPr/>
          <p:nvPr/>
        </p:nvGrpSpPr>
        <p:grpSpPr>
          <a:xfrm>
            <a:off x="7630763" y="3086191"/>
            <a:ext cx="587362" cy="639874"/>
            <a:chOff x="1406725" y="238125"/>
            <a:chExt cx="4786975" cy="5219200"/>
          </a:xfrm>
        </p:grpSpPr>
        <p:sp>
          <p:nvSpPr>
            <p:cNvPr id="2666" name="Google Shape;2666;p52"/>
            <p:cNvSpPr/>
            <p:nvPr/>
          </p:nvSpPr>
          <p:spPr>
            <a:xfrm>
              <a:off x="2786550" y="1257475"/>
              <a:ext cx="1553525" cy="153350"/>
            </a:xfrm>
            <a:custGeom>
              <a:avLst/>
              <a:gdLst/>
              <a:ahLst/>
              <a:cxnLst/>
              <a:rect l="l" t="t" r="r" b="b"/>
              <a:pathLst>
                <a:path w="62141" h="6134" extrusionOk="0">
                  <a:moveTo>
                    <a:pt x="3066" y="1"/>
                  </a:moveTo>
                  <a:cubicBezTo>
                    <a:pt x="1370" y="1"/>
                    <a:pt x="0" y="1371"/>
                    <a:pt x="0" y="3067"/>
                  </a:cubicBezTo>
                  <a:cubicBezTo>
                    <a:pt x="0" y="4763"/>
                    <a:pt x="1370" y="6133"/>
                    <a:pt x="3066" y="6133"/>
                  </a:cubicBezTo>
                  <a:lnTo>
                    <a:pt x="59075" y="6133"/>
                  </a:lnTo>
                  <a:cubicBezTo>
                    <a:pt x="60771" y="6133"/>
                    <a:pt x="62141" y="4763"/>
                    <a:pt x="62141" y="3067"/>
                  </a:cubicBezTo>
                  <a:cubicBezTo>
                    <a:pt x="62141" y="1371"/>
                    <a:pt x="60771" y="1"/>
                    <a:pt x="59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2"/>
            <p:cNvSpPr/>
            <p:nvPr/>
          </p:nvSpPr>
          <p:spPr>
            <a:xfrm>
              <a:off x="2786550" y="1731275"/>
              <a:ext cx="1553525" cy="152525"/>
            </a:xfrm>
            <a:custGeom>
              <a:avLst/>
              <a:gdLst/>
              <a:ahLst/>
              <a:cxnLst/>
              <a:rect l="l" t="t" r="r" b="b"/>
              <a:pathLst>
                <a:path w="62141" h="6101" extrusionOk="0">
                  <a:moveTo>
                    <a:pt x="3066" y="1"/>
                  </a:moveTo>
                  <a:cubicBezTo>
                    <a:pt x="1370" y="1"/>
                    <a:pt x="0" y="1371"/>
                    <a:pt x="0" y="3067"/>
                  </a:cubicBezTo>
                  <a:cubicBezTo>
                    <a:pt x="0" y="4731"/>
                    <a:pt x="1370" y="6101"/>
                    <a:pt x="3066" y="6101"/>
                  </a:cubicBezTo>
                  <a:lnTo>
                    <a:pt x="59075" y="6101"/>
                  </a:lnTo>
                  <a:cubicBezTo>
                    <a:pt x="60771" y="6101"/>
                    <a:pt x="62141" y="4731"/>
                    <a:pt x="62141" y="3067"/>
                  </a:cubicBezTo>
                  <a:cubicBezTo>
                    <a:pt x="62141" y="1371"/>
                    <a:pt x="60771" y="1"/>
                    <a:pt x="59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2"/>
            <p:cNvSpPr/>
            <p:nvPr/>
          </p:nvSpPr>
          <p:spPr>
            <a:xfrm>
              <a:off x="2971650" y="4336800"/>
              <a:ext cx="1183325" cy="152525"/>
            </a:xfrm>
            <a:custGeom>
              <a:avLst/>
              <a:gdLst/>
              <a:ahLst/>
              <a:cxnLst/>
              <a:rect l="l" t="t" r="r" b="b"/>
              <a:pathLst>
                <a:path w="47333" h="6101" extrusionOk="0">
                  <a:moveTo>
                    <a:pt x="3067" y="0"/>
                  </a:moveTo>
                  <a:cubicBezTo>
                    <a:pt x="1371" y="0"/>
                    <a:pt x="1" y="1370"/>
                    <a:pt x="1" y="3034"/>
                  </a:cubicBezTo>
                  <a:cubicBezTo>
                    <a:pt x="1" y="4730"/>
                    <a:pt x="1371" y="6100"/>
                    <a:pt x="3067" y="6100"/>
                  </a:cubicBezTo>
                  <a:lnTo>
                    <a:pt x="44266" y="6100"/>
                  </a:lnTo>
                  <a:cubicBezTo>
                    <a:pt x="45962" y="6100"/>
                    <a:pt x="47332" y="4730"/>
                    <a:pt x="47332" y="3034"/>
                  </a:cubicBezTo>
                  <a:cubicBezTo>
                    <a:pt x="47332" y="1370"/>
                    <a:pt x="45962" y="0"/>
                    <a:pt x="44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2"/>
            <p:cNvSpPr/>
            <p:nvPr/>
          </p:nvSpPr>
          <p:spPr>
            <a:xfrm>
              <a:off x="2971650" y="4666250"/>
              <a:ext cx="1183325" cy="152525"/>
            </a:xfrm>
            <a:custGeom>
              <a:avLst/>
              <a:gdLst/>
              <a:ahLst/>
              <a:cxnLst/>
              <a:rect l="l" t="t" r="r" b="b"/>
              <a:pathLst>
                <a:path w="47333" h="6101" extrusionOk="0">
                  <a:moveTo>
                    <a:pt x="3067" y="1"/>
                  </a:moveTo>
                  <a:cubicBezTo>
                    <a:pt x="1371" y="1"/>
                    <a:pt x="1" y="1371"/>
                    <a:pt x="1" y="3035"/>
                  </a:cubicBezTo>
                  <a:cubicBezTo>
                    <a:pt x="1" y="4731"/>
                    <a:pt x="1371" y="6101"/>
                    <a:pt x="3067" y="6101"/>
                  </a:cubicBezTo>
                  <a:lnTo>
                    <a:pt x="44266" y="6101"/>
                  </a:lnTo>
                  <a:cubicBezTo>
                    <a:pt x="45962" y="6101"/>
                    <a:pt x="47332" y="4731"/>
                    <a:pt x="47332" y="3035"/>
                  </a:cubicBezTo>
                  <a:cubicBezTo>
                    <a:pt x="47332" y="1371"/>
                    <a:pt x="45962" y="1"/>
                    <a:pt x="44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2"/>
            <p:cNvSpPr/>
            <p:nvPr/>
          </p:nvSpPr>
          <p:spPr>
            <a:xfrm>
              <a:off x="1406725" y="238125"/>
              <a:ext cx="3942125" cy="5219200"/>
            </a:xfrm>
            <a:custGeom>
              <a:avLst/>
              <a:gdLst/>
              <a:ahLst/>
              <a:cxnLst/>
              <a:rect l="l" t="t" r="r" b="b"/>
              <a:pathLst>
                <a:path w="157685" h="208768" extrusionOk="0">
                  <a:moveTo>
                    <a:pt x="7177" y="0"/>
                  </a:moveTo>
                  <a:cubicBezTo>
                    <a:pt x="3230" y="0"/>
                    <a:pt x="0" y="3229"/>
                    <a:pt x="0" y="7176"/>
                  </a:cubicBezTo>
                  <a:lnTo>
                    <a:pt x="0" y="55910"/>
                  </a:lnTo>
                  <a:cubicBezTo>
                    <a:pt x="0" y="57607"/>
                    <a:pt x="1370" y="58977"/>
                    <a:pt x="3067" y="58977"/>
                  </a:cubicBezTo>
                  <a:cubicBezTo>
                    <a:pt x="4763" y="58977"/>
                    <a:pt x="6133" y="57607"/>
                    <a:pt x="6133" y="55910"/>
                  </a:cubicBezTo>
                  <a:lnTo>
                    <a:pt x="6133" y="7176"/>
                  </a:lnTo>
                  <a:cubicBezTo>
                    <a:pt x="6133" y="6589"/>
                    <a:pt x="6589" y="6133"/>
                    <a:pt x="7177" y="6133"/>
                  </a:cubicBezTo>
                  <a:lnTo>
                    <a:pt x="20616" y="6133"/>
                  </a:lnTo>
                  <a:lnTo>
                    <a:pt x="20616" y="202667"/>
                  </a:lnTo>
                  <a:lnTo>
                    <a:pt x="7177" y="202667"/>
                  </a:lnTo>
                  <a:cubicBezTo>
                    <a:pt x="6589" y="202667"/>
                    <a:pt x="6133" y="202178"/>
                    <a:pt x="6133" y="201591"/>
                  </a:cubicBezTo>
                  <a:lnTo>
                    <a:pt x="6133" y="70198"/>
                  </a:lnTo>
                  <a:cubicBezTo>
                    <a:pt x="6133" y="68502"/>
                    <a:pt x="4763" y="67132"/>
                    <a:pt x="3067" y="67132"/>
                  </a:cubicBezTo>
                  <a:cubicBezTo>
                    <a:pt x="1370" y="67132"/>
                    <a:pt x="0" y="68502"/>
                    <a:pt x="0" y="70198"/>
                  </a:cubicBezTo>
                  <a:lnTo>
                    <a:pt x="0" y="201591"/>
                  </a:lnTo>
                  <a:cubicBezTo>
                    <a:pt x="0" y="205538"/>
                    <a:pt x="3230" y="208767"/>
                    <a:pt x="7177" y="208767"/>
                  </a:cubicBezTo>
                  <a:lnTo>
                    <a:pt x="138178" y="208767"/>
                  </a:lnTo>
                  <a:cubicBezTo>
                    <a:pt x="148943" y="208767"/>
                    <a:pt x="157685" y="199992"/>
                    <a:pt x="157685" y="189228"/>
                  </a:cubicBezTo>
                  <a:lnTo>
                    <a:pt x="157685" y="165089"/>
                  </a:lnTo>
                  <a:cubicBezTo>
                    <a:pt x="157685" y="163393"/>
                    <a:pt x="156315" y="162023"/>
                    <a:pt x="154651" y="162023"/>
                  </a:cubicBezTo>
                  <a:cubicBezTo>
                    <a:pt x="152955" y="162023"/>
                    <a:pt x="151585" y="163393"/>
                    <a:pt x="151585" y="165089"/>
                  </a:cubicBezTo>
                  <a:lnTo>
                    <a:pt x="151585" y="189228"/>
                  </a:lnTo>
                  <a:cubicBezTo>
                    <a:pt x="151585" y="196633"/>
                    <a:pt x="145550" y="202667"/>
                    <a:pt x="138178" y="202667"/>
                  </a:cubicBezTo>
                  <a:lnTo>
                    <a:pt x="26716" y="202667"/>
                  </a:lnTo>
                  <a:lnTo>
                    <a:pt x="26716" y="6133"/>
                  </a:lnTo>
                  <a:lnTo>
                    <a:pt x="138178" y="6133"/>
                  </a:lnTo>
                  <a:cubicBezTo>
                    <a:pt x="145550" y="6133"/>
                    <a:pt x="151585" y="12135"/>
                    <a:pt x="151585" y="19539"/>
                  </a:cubicBezTo>
                  <a:lnTo>
                    <a:pt x="151585" y="150802"/>
                  </a:lnTo>
                  <a:cubicBezTo>
                    <a:pt x="151585" y="152498"/>
                    <a:pt x="152955" y="153868"/>
                    <a:pt x="154651" y="153868"/>
                  </a:cubicBezTo>
                  <a:cubicBezTo>
                    <a:pt x="156315" y="153868"/>
                    <a:pt x="157685" y="152498"/>
                    <a:pt x="157685" y="150802"/>
                  </a:cubicBezTo>
                  <a:lnTo>
                    <a:pt x="157685" y="19539"/>
                  </a:lnTo>
                  <a:cubicBezTo>
                    <a:pt x="157685" y="8775"/>
                    <a:pt x="148943" y="0"/>
                    <a:pt x="138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2"/>
            <p:cNvSpPr/>
            <p:nvPr/>
          </p:nvSpPr>
          <p:spPr>
            <a:xfrm>
              <a:off x="2457075" y="876650"/>
              <a:ext cx="2212475" cy="1388800"/>
            </a:xfrm>
            <a:custGeom>
              <a:avLst/>
              <a:gdLst/>
              <a:ahLst/>
              <a:cxnLst/>
              <a:rect l="l" t="t" r="r" b="b"/>
              <a:pathLst>
                <a:path w="88499" h="55552" extrusionOk="0">
                  <a:moveTo>
                    <a:pt x="82398" y="6100"/>
                  </a:moveTo>
                  <a:lnTo>
                    <a:pt x="82398" y="49419"/>
                  </a:lnTo>
                  <a:lnTo>
                    <a:pt x="6133" y="49419"/>
                  </a:lnTo>
                  <a:lnTo>
                    <a:pt x="6133" y="6100"/>
                  </a:lnTo>
                  <a:close/>
                  <a:moveTo>
                    <a:pt x="3067" y="0"/>
                  </a:moveTo>
                  <a:cubicBezTo>
                    <a:pt x="1371" y="0"/>
                    <a:pt x="1" y="1370"/>
                    <a:pt x="1" y="3067"/>
                  </a:cubicBezTo>
                  <a:lnTo>
                    <a:pt x="1" y="52486"/>
                  </a:lnTo>
                  <a:cubicBezTo>
                    <a:pt x="1" y="54182"/>
                    <a:pt x="1371" y="55552"/>
                    <a:pt x="3067" y="55552"/>
                  </a:cubicBezTo>
                  <a:lnTo>
                    <a:pt x="85432" y="55552"/>
                  </a:lnTo>
                  <a:cubicBezTo>
                    <a:pt x="87128" y="55552"/>
                    <a:pt x="88498" y="54182"/>
                    <a:pt x="88498" y="52486"/>
                  </a:cubicBezTo>
                  <a:lnTo>
                    <a:pt x="88498" y="3067"/>
                  </a:lnTo>
                  <a:cubicBezTo>
                    <a:pt x="88498" y="1370"/>
                    <a:pt x="87128" y="0"/>
                    <a:pt x="85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2"/>
            <p:cNvSpPr/>
            <p:nvPr/>
          </p:nvSpPr>
          <p:spPr>
            <a:xfrm>
              <a:off x="5628550" y="238125"/>
              <a:ext cx="565150" cy="5219200"/>
            </a:xfrm>
            <a:custGeom>
              <a:avLst/>
              <a:gdLst/>
              <a:ahLst/>
              <a:cxnLst/>
              <a:rect l="l" t="t" r="r" b="b"/>
              <a:pathLst>
                <a:path w="22606" h="208768" extrusionOk="0">
                  <a:moveTo>
                    <a:pt x="16473" y="6133"/>
                  </a:moveTo>
                  <a:lnTo>
                    <a:pt x="16473" y="25541"/>
                  </a:lnTo>
                  <a:lnTo>
                    <a:pt x="6133" y="25541"/>
                  </a:lnTo>
                  <a:lnTo>
                    <a:pt x="6133" y="6133"/>
                  </a:lnTo>
                  <a:close/>
                  <a:moveTo>
                    <a:pt x="3067" y="0"/>
                  </a:moveTo>
                  <a:cubicBezTo>
                    <a:pt x="1370" y="0"/>
                    <a:pt x="0" y="1370"/>
                    <a:pt x="0" y="3066"/>
                  </a:cubicBezTo>
                  <a:lnTo>
                    <a:pt x="0" y="183389"/>
                  </a:lnTo>
                  <a:cubicBezTo>
                    <a:pt x="0" y="187695"/>
                    <a:pt x="1012" y="191968"/>
                    <a:pt x="2936" y="195817"/>
                  </a:cubicBezTo>
                  <a:lnTo>
                    <a:pt x="8579" y="207071"/>
                  </a:lnTo>
                  <a:cubicBezTo>
                    <a:pt x="9101" y="208115"/>
                    <a:pt x="10145" y="208767"/>
                    <a:pt x="11319" y="208767"/>
                  </a:cubicBezTo>
                  <a:cubicBezTo>
                    <a:pt x="12461" y="208767"/>
                    <a:pt x="13538" y="208115"/>
                    <a:pt x="14027" y="207071"/>
                  </a:cubicBezTo>
                  <a:lnTo>
                    <a:pt x="19670" y="195817"/>
                  </a:lnTo>
                  <a:cubicBezTo>
                    <a:pt x="21595" y="191968"/>
                    <a:pt x="22606" y="187695"/>
                    <a:pt x="22606" y="183389"/>
                  </a:cubicBezTo>
                  <a:lnTo>
                    <a:pt x="22606" y="65892"/>
                  </a:lnTo>
                  <a:cubicBezTo>
                    <a:pt x="22606" y="64196"/>
                    <a:pt x="21236" y="62826"/>
                    <a:pt x="19540" y="62826"/>
                  </a:cubicBezTo>
                  <a:cubicBezTo>
                    <a:pt x="17843" y="62826"/>
                    <a:pt x="16473" y="64196"/>
                    <a:pt x="16473" y="65892"/>
                  </a:cubicBezTo>
                  <a:lnTo>
                    <a:pt x="16473" y="183389"/>
                  </a:lnTo>
                  <a:cubicBezTo>
                    <a:pt x="16473" y="186749"/>
                    <a:pt x="15690" y="190109"/>
                    <a:pt x="14190" y="193077"/>
                  </a:cubicBezTo>
                  <a:lnTo>
                    <a:pt x="11319" y="198883"/>
                  </a:lnTo>
                  <a:lnTo>
                    <a:pt x="8416" y="193077"/>
                  </a:lnTo>
                  <a:cubicBezTo>
                    <a:pt x="6916" y="190109"/>
                    <a:pt x="6133" y="186749"/>
                    <a:pt x="6133" y="183389"/>
                  </a:cubicBezTo>
                  <a:lnTo>
                    <a:pt x="6133" y="31641"/>
                  </a:lnTo>
                  <a:lnTo>
                    <a:pt x="16473" y="31641"/>
                  </a:lnTo>
                  <a:lnTo>
                    <a:pt x="16473" y="51605"/>
                  </a:lnTo>
                  <a:cubicBezTo>
                    <a:pt x="16473" y="53301"/>
                    <a:pt x="17843" y="54671"/>
                    <a:pt x="19540" y="54671"/>
                  </a:cubicBezTo>
                  <a:cubicBezTo>
                    <a:pt x="21236" y="54671"/>
                    <a:pt x="22606" y="53301"/>
                    <a:pt x="22606" y="51605"/>
                  </a:cubicBezTo>
                  <a:lnTo>
                    <a:pt x="22606" y="3066"/>
                  </a:lnTo>
                  <a:cubicBezTo>
                    <a:pt x="22606" y="1370"/>
                    <a:pt x="21236" y="0"/>
                    <a:pt x="19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52"/>
          <p:cNvGrpSpPr/>
          <p:nvPr/>
        </p:nvGrpSpPr>
        <p:grpSpPr>
          <a:xfrm>
            <a:off x="8680046" y="3086191"/>
            <a:ext cx="549340" cy="639874"/>
            <a:chOff x="1561675" y="238125"/>
            <a:chExt cx="4477100" cy="5219200"/>
          </a:xfrm>
        </p:grpSpPr>
        <p:sp>
          <p:nvSpPr>
            <p:cNvPr id="2674" name="Google Shape;2674;p52"/>
            <p:cNvSpPr/>
            <p:nvPr/>
          </p:nvSpPr>
          <p:spPr>
            <a:xfrm>
              <a:off x="1561675" y="238125"/>
              <a:ext cx="4477100" cy="5219200"/>
            </a:xfrm>
            <a:custGeom>
              <a:avLst/>
              <a:gdLst/>
              <a:ahLst/>
              <a:cxnLst/>
              <a:rect l="l" t="t" r="r" b="b"/>
              <a:pathLst>
                <a:path w="179084" h="208768" extrusionOk="0">
                  <a:moveTo>
                    <a:pt x="100893" y="22606"/>
                  </a:moveTo>
                  <a:lnTo>
                    <a:pt x="100893" y="30369"/>
                  </a:lnTo>
                  <a:cubicBezTo>
                    <a:pt x="97175" y="29912"/>
                    <a:pt x="93358" y="29651"/>
                    <a:pt x="89542" y="29651"/>
                  </a:cubicBezTo>
                  <a:cubicBezTo>
                    <a:pt x="85725" y="29651"/>
                    <a:pt x="81941" y="29880"/>
                    <a:pt x="78190" y="30369"/>
                  </a:cubicBezTo>
                  <a:lnTo>
                    <a:pt x="78190" y="22606"/>
                  </a:lnTo>
                  <a:close/>
                  <a:moveTo>
                    <a:pt x="23083" y="42960"/>
                  </a:moveTo>
                  <a:cubicBezTo>
                    <a:pt x="23356" y="42960"/>
                    <a:pt x="23633" y="43058"/>
                    <a:pt x="23845" y="43254"/>
                  </a:cubicBezTo>
                  <a:lnTo>
                    <a:pt x="31543" y="50985"/>
                  </a:lnTo>
                  <a:cubicBezTo>
                    <a:pt x="27825" y="54116"/>
                    <a:pt x="24432" y="57541"/>
                    <a:pt x="21301" y="61227"/>
                  </a:cubicBezTo>
                  <a:lnTo>
                    <a:pt x="13603" y="53497"/>
                  </a:lnTo>
                  <a:cubicBezTo>
                    <a:pt x="13178" y="53073"/>
                    <a:pt x="13178" y="52420"/>
                    <a:pt x="13603" y="51996"/>
                  </a:cubicBezTo>
                  <a:lnTo>
                    <a:pt x="22345" y="43254"/>
                  </a:lnTo>
                  <a:cubicBezTo>
                    <a:pt x="22540" y="43058"/>
                    <a:pt x="22809" y="42960"/>
                    <a:pt x="23083" y="42960"/>
                  </a:cubicBezTo>
                  <a:close/>
                  <a:moveTo>
                    <a:pt x="156005" y="42960"/>
                  </a:moveTo>
                  <a:cubicBezTo>
                    <a:pt x="156274" y="42960"/>
                    <a:pt x="156543" y="43058"/>
                    <a:pt x="156738" y="43254"/>
                  </a:cubicBezTo>
                  <a:lnTo>
                    <a:pt x="165481" y="51996"/>
                  </a:lnTo>
                  <a:cubicBezTo>
                    <a:pt x="165905" y="52420"/>
                    <a:pt x="165905" y="53073"/>
                    <a:pt x="165481" y="53497"/>
                  </a:cubicBezTo>
                  <a:lnTo>
                    <a:pt x="157782" y="61227"/>
                  </a:lnTo>
                  <a:cubicBezTo>
                    <a:pt x="156217" y="59368"/>
                    <a:pt x="154586" y="57607"/>
                    <a:pt x="152857" y="55878"/>
                  </a:cubicBezTo>
                  <a:cubicBezTo>
                    <a:pt x="151160" y="54182"/>
                    <a:pt x="149366" y="52518"/>
                    <a:pt x="147540" y="50985"/>
                  </a:cubicBezTo>
                  <a:lnTo>
                    <a:pt x="155271" y="43254"/>
                  </a:lnTo>
                  <a:cubicBezTo>
                    <a:pt x="155466" y="43058"/>
                    <a:pt x="155735" y="42960"/>
                    <a:pt x="156005" y="42960"/>
                  </a:cubicBezTo>
                  <a:close/>
                  <a:moveTo>
                    <a:pt x="64816" y="0"/>
                  </a:moveTo>
                  <a:cubicBezTo>
                    <a:pt x="63152" y="0"/>
                    <a:pt x="61782" y="1370"/>
                    <a:pt x="61782" y="3066"/>
                  </a:cubicBezTo>
                  <a:lnTo>
                    <a:pt x="61782" y="19539"/>
                  </a:lnTo>
                  <a:cubicBezTo>
                    <a:pt x="61782" y="21236"/>
                    <a:pt x="63152" y="22606"/>
                    <a:pt x="64816" y="22606"/>
                  </a:cubicBezTo>
                  <a:lnTo>
                    <a:pt x="72057" y="22606"/>
                  </a:lnTo>
                  <a:lnTo>
                    <a:pt x="72057" y="31380"/>
                  </a:lnTo>
                  <a:cubicBezTo>
                    <a:pt x="67915" y="32196"/>
                    <a:pt x="63837" y="33305"/>
                    <a:pt x="59857" y="34708"/>
                  </a:cubicBezTo>
                  <a:cubicBezTo>
                    <a:pt x="58259" y="35262"/>
                    <a:pt x="57411" y="36991"/>
                    <a:pt x="57998" y="38589"/>
                  </a:cubicBezTo>
                  <a:cubicBezTo>
                    <a:pt x="58433" y="39843"/>
                    <a:pt x="59591" y="40635"/>
                    <a:pt x="60841" y="40635"/>
                  </a:cubicBezTo>
                  <a:cubicBezTo>
                    <a:pt x="61184" y="40635"/>
                    <a:pt x="61535" y="40575"/>
                    <a:pt x="61880" y="40449"/>
                  </a:cubicBezTo>
                  <a:cubicBezTo>
                    <a:pt x="70753" y="37350"/>
                    <a:pt x="80049" y="35784"/>
                    <a:pt x="89542" y="35784"/>
                  </a:cubicBezTo>
                  <a:cubicBezTo>
                    <a:pt x="135536" y="35784"/>
                    <a:pt x="172983" y="73199"/>
                    <a:pt x="172983" y="119226"/>
                  </a:cubicBezTo>
                  <a:cubicBezTo>
                    <a:pt x="172983" y="165220"/>
                    <a:pt x="135536" y="202667"/>
                    <a:pt x="89542" y="202667"/>
                  </a:cubicBezTo>
                  <a:cubicBezTo>
                    <a:pt x="43548" y="202667"/>
                    <a:pt x="6100" y="165220"/>
                    <a:pt x="6100" y="119226"/>
                  </a:cubicBezTo>
                  <a:cubicBezTo>
                    <a:pt x="6100" y="88824"/>
                    <a:pt x="22638" y="60803"/>
                    <a:pt x="49256" y="46124"/>
                  </a:cubicBezTo>
                  <a:cubicBezTo>
                    <a:pt x="50757" y="45309"/>
                    <a:pt x="51278" y="43450"/>
                    <a:pt x="50463" y="41949"/>
                  </a:cubicBezTo>
                  <a:cubicBezTo>
                    <a:pt x="49908" y="40951"/>
                    <a:pt x="48871" y="40390"/>
                    <a:pt x="47802" y="40390"/>
                  </a:cubicBezTo>
                  <a:cubicBezTo>
                    <a:pt x="47299" y="40390"/>
                    <a:pt x="46790" y="40514"/>
                    <a:pt x="46320" y="40775"/>
                  </a:cubicBezTo>
                  <a:cubicBezTo>
                    <a:pt x="42830" y="42699"/>
                    <a:pt x="39503" y="44820"/>
                    <a:pt x="36371" y="47136"/>
                  </a:cubicBezTo>
                  <a:lnTo>
                    <a:pt x="28151" y="38948"/>
                  </a:lnTo>
                  <a:cubicBezTo>
                    <a:pt x="26748" y="37545"/>
                    <a:pt x="24913" y="36844"/>
                    <a:pt x="23079" y="36844"/>
                  </a:cubicBezTo>
                  <a:cubicBezTo>
                    <a:pt x="21244" y="36844"/>
                    <a:pt x="19409" y="37545"/>
                    <a:pt x="18006" y="38948"/>
                  </a:cubicBezTo>
                  <a:lnTo>
                    <a:pt x="9264" y="47690"/>
                  </a:lnTo>
                  <a:cubicBezTo>
                    <a:pt x="6459" y="50463"/>
                    <a:pt x="6459" y="55030"/>
                    <a:pt x="9264" y="57835"/>
                  </a:cubicBezTo>
                  <a:lnTo>
                    <a:pt x="17484" y="66055"/>
                  </a:lnTo>
                  <a:cubicBezTo>
                    <a:pt x="6296" y="81191"/>
                    <a:pt x="0" y="99752"/>
                    <a:pt x="0" y="119226"/>
                  </a:cubicBezTo>
                  <a:cubicBezTo>
                    <a:pt x="0" y="143136"/>
                    <a:pt x="9297" y="165611"/>
                    <a:pt x="26226" y="182541"/>
                  </a:cubicBezTo>
                  <a:cubicBezTo>
                    <a:pt x="43124" y="199438"/>
                    <a:pt x="65631" y="208767"/>
                    <a:pt x="89542" y="208767"/>
                  </a:cubicBezTo>
                  <a:cubicBezTo>
                    <a:pt x="113452" y="208767"/>
                    <a:pt x="135960" y="199438"/>
                    <a:pt x="152857" y="182541"/>
                  </a:cubicBezTo>
                  <a:cubicBezTo>
                    <a:pt x="169786" y="165611"/>
                    <a:pt x="179083" y="143136"/>
                    <a:pt x="179083" y="119226"/>
                  </a:cubicBezTo>
                  <a:cubicBezTo>
                    <a:pt x="179083" y="99817"/>
                    <a:pt x="172951" y="81321"/>
                    <a:pt x="161631" y="66023"/>
                  </a:cubicBezTo>
                  <a:lnTo>
                    <a:pt x="169819" y="57835"/>
                  </a:lnTo>
                  <a:cubicBezTo>
                    <a:pt x="172624" y="55030"/>
                    <a:pt x="172624" y="50463"/>
                    <a:pt x="169819" y="47690"/>
                  </a:cubicBezTo>
                  <a:lnTo>
                    <a:pt x="161077" y="38948"/>
                  </a:lnTo>
                  <a:cubicBezTo>
                    <a:pt x="159674" y="37545"/>
                    <a:pt x="157839" y="36844"/>
                    <a:pt x="156005" y="36844"/>
                  </a:cubicBezTo>
                  <a:cubicBezTo>
                    <a:pt x="154170" y="36844"/>
                    <a:pt x="152335" y="37545"/>
                    <a:pt x="150932" y="38948"/>
                  </a:cubicBezTo>
                  <a:lnTo>
                    <a:pt x="142712" y="47136"/>
                  </a:lnTo>
                  <a:cubicBezTo>
                    <a:pt x="132110" y="39274"/>
                    <a:pt x="119943" y="33892"/>
                    <a:pt x="107026" y="31348"/>
                  </a:cubicBezTo>
                  <a:lnTo>
                    <a:pt x="107026" y="22606"/>
                  </a:lnTo>
                  <a:lnTo>
                    <a:pt x="114267" y="22606"/>
                  </a:lnTo>
                  <a:cubicBezTo>
                    <a:pt x="115931" y="22606"/>
                    <a:pt x="117301" y="21236"/>
                    <a:pt x="117301" y="19539"/>
                  </a:cubicBezTo>
                  <a:lnTo>
                    <a:pt x="117301" y="3066"/>
                  </a:lnTo>
                  <a:cubicBezTo>
                    <a:pt x="117301" y="1370"/>
                    <a:pt x="115931" y="0"/>
                    <a:pt x="114267" y="0"/>
                  </a:cubicBezTo>
                  <a:lnTo>
                    <a:pt x="86899" y="0"/>
                  </a:lnTo>
                  <a:cubicBezTo>
                    <a:pt x="85203" y="0"/>
                    <a:pt x="83833" y="1370"/>
                    <a:pt x="83833" y="3066"/>
                  </a:cubicBezTo>
                  <a:cubicBezTo>
                    <a:pt x="83833" y="4763"/>
                    <a:pt x="85203" y="6133"/>
                    <a:pt x="86899" y="6133"/>
                  </a:cubicBezTo>
                  <a:lnTo>
                    <a:pt x="111201" y="6133"/>
                  </a:lnTo>
                  <a:lnTo>
                    <a:pt x="111201" y="16473"/>
                  </a:lnTo>
                  <a:lnTo>
                    <a:pt x="67882" y="16473"/>
                  </a:lnTo>
                  <a:lnTo>
                    <a:pt x="67882" y="6133"/>
                  </a:lnTo>
                  <a:lnTo>
                    <a:pt x="72612" y="6133"/>
                  </a:lnTo>
                  <a:cubicBezTo>
                    <a:pt x="74275" y="6133"/>
                    <a:pt x="75646" y="4763"/>
                    <a:pt x="75646" y="3066"/>
                  </a:cubicBezTo>
                  <a:cubicBezTo>
                    <a:pt x="75646" y="1370"/>
                    <a:pt x="74308" y="0"/>
                    <a:pt x="7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2"/>
            <p:cNvSpPr/>
            <p:nvPr/>
          </p:nvSpPr>
          <p:spPr>
            <a:xfrm>
              <a:off x="1931900" y="1350450"/>
              <a:ext cx="3736625" cy="3735825"/>
            </a:xfrm>
            <a:custGeom>
              <a:avLst/>
              <a:gdLst/>
              <a:ahLst/>
              <a:cxnLst/>
              <a:rect l="l" t="t" r="r" b="b"/>
              <a:pathLst>
                <a:path w="149465" h="149433" extrusionOk="0">
                  <a:moveTo>
                    <a:pt x="74733" y="0"/>
                  </a:moveTo>
                  <a:cubicBezTo>
                    <a:pt x="33534" y="0"/>
                    <a:pt x="0" y="33501"/>
                    <a:pt x="0" y="74733"/>
                  </a:cubicBezTo>
                  <a:cubicBezTo>
                    <a:pt x="0" y="115931"/>
                    <a:pt x="33534" y="149432"/>
                    <a:pt x="74733" y="149432"/>
                  </a:cubicBezTo>
                  <a:cubicBezTo>
                    <a:pt x="87389" y="149432"/>
                    <a:pt x="99915" y="146203"/>
                    <a:pt x="110941" y="140070"/>
                  </a:cubicBezTo>
                  <a:cubicBezTo>
                    <a:pt x="112409" y="139255"/>
                    <a:pt x="112930" y="137395"/>
                    <a:pt x="112115" y="135927"/>
                  </a:cubicBezTo>
                  <a:cubicBezTo>
                    <a:pt x="111556" y="134921"/>
                    <a:pt x="110505" y="134343"/>
                    <a:pt x="109427" y="134343"/>
                  </a:cubicBezTo>
                  <a:cubicBezTo>
                    <a:pt x="108933" y="134343"/>
                    <a:pt x="108433" y="134464"/>
                    <a:pt x="107972" y="134721"/>
                  </a:cubicBezTo>
                  <a:cubicBezTo>
                    <a:pt x="98741" y="139874"/>
                    <a:pt x="88368" y="142778"/>
                    <a:pt x="77799" y="143267"/>
                  </a:cubicBezTo>
                  <a:lnTo>
                    <a:pt x="77799" y="138146"/>
                  </a:lnTo>
                  <a:cubicBezTo>
                    <a:pt x="77799" y="136449"/>
                    <a:pt x="76429" y="135079"/>
                    <a:pt x="74733" y="135079"/>
                  </a:cubicBezTo>
                  <a:cubicBezTo>
                    <a:pt x="73036" y="135079"/>
                    <a:pt x="71666" y="136449"/>
                    <a:pt x="71666" y="138146"/>
                  </a:cubicBezTo>
                  <a:lnTo>
                    <a:pt x="71666" y="143267"/>
                  </a:lnTo>
                  <a:cubicBezTo>
                    <a:pt x="36274" y="141701"/>
                    <a:pt x="7764" y="113191"/>
                    <a:pt x="6198" y="77766"/>
                  </a:cubicBezTo>
                  <a:lnTo>
                    <a:pt x="11287" y="77766"/>
                  </a:lnTo>
                  <a:cubicBezTo>
                    <a:pt x="12983" y="77766"/>
                    <a:pt x="14353" y="76396"/>
                    <a:pt x="14353" y="74733"/>
                  </a:cubicBezTo>
                  <a:cubicBezTo>
                    <a:pt x="14353" y="73036"/>
                    <a:pt x="12983" y="71666"/>
                    <a:pt x="11287" y="71666"/>
                  </a:cubicBezTo>
                  <a:lnTo>
                    <a:pt x="6198" y="71666"/>
                  </a:lnTo>
                  <a:cubicBezTo>
                    <a:pt x="7764" y="36241"/>
                    <a:pt x="36274" y="7731"/>
                    <a:pt x="71666" y="6166"/>
                  </a:cubicBezTo>
                  <a:lnTo>
                    <a:pt x="71666" y="11287"/>
                  </a:lnTo>
                  <a:cubicBezTo>
                    <a:pt x="71666" y="12983"/>
                    <a:pt x="73036" y="14353"/>
                    <a:pt x="74733" y="14353"/>
                  </a:cubicBezTo>
                  <a:cubicBezTo>
                    <a:pt x="76429" y="14353"/>
                    <a:pt x="77799" y="12983"/>
                    <a:pt x="77799" y="11287"/>
                  </a:cubicBezTo>
                  <a:lnTo>
                    <a:pt x="77799" y="6166"/>
                  </a:lnTo>
                  <a:cubicBezTo>
                    <a:pt x="113191" y="7731"/>
                    <a:pt x="141701" y="36241"/>
                    <a:pt x="143267" y="71666"/>
                  </a:cubicBezTo>
                  <a:lnTo>
                    <a:pt x="138178" y="71666"/>
                  </a:lnTo>
                  <a:cubicBezTo>
                    <a:pt x="136482" y="71666"/>
                    <a:pt x="135112" y="73036"/>
                    <a:pt x="135112" y="74733"/>
                  </a:cubicBezTo>
                  <a:cubicBezTo>
                    <a:pt x="135112" y="76396"/>
                    <a:pt x="136482" y="77766"/>
                    <a:pt x="138178" y="77766"/>
                  </a:cubicBezTo>
                  <a:lnTo>
                    <a:pt x="143267" y="77766"/>
                  </a:lnTo>
                  <a:cubicBezTo>
                    <a:pt x="142419" y="96718"/>
                    <a:pt x="133775" y="114496"/>
                    <a:pt x="119226" y="126892"/>
                  </a:cubicBezTo>
                  <a:cubicBezTo>
                    <a:pt x="117954" y="128001"/>
                    <a:pt x="117791" y="129925"/>
                    <a:pt x="118900" y="131230"/>
                  </a:cubicBezTo>
                  <a:cubicBezTo>
                    <a:pt x="119493" y="131931"/>
                    <a:pt x="120344" y="132296"/>
                    <a:pt x="121207" y="132296"/>
                  </a:cubicBezTo>
                  <a:cubicBezTo>
                    <a:pt x="121910" y="132296"/>
                    <a:pt x="122620" y="132054"/>
                    <a:pt x="123206" y="131556"/>
                  </a:cubicBezTo>
                  <a:cubicBezTo>
                    <a:pt x="139874" y="117302"/>
                    <a:pt x="149465" y="96588"/>
                    <a:pt x="149465" y="74733"/>
                  </a:cubicBezTo>
                  <a:cubicBezTo>
                    <a:pt x="149465" y="33501"/>
                    <a:pt x="115931" y="0"/>
                    <a:pt x="74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2"/>
            <p:cNvSpPr/>
            <p:nvPr/>
          </p:nvSpPr>
          <p:spPr>
            <a:xfrm>
              <a:off x="2915400" y="2341100"/>
              <a:ext cx="1769650" cy="1754325"/>
            </a:xfrm>
            <a:custGeom>
              <a:avLst/>
              <a:gdLst/>
              <a:ahLst/>
              <a:cxnLst/>
              <a:rect l="l" t="t" r="r" b="b"/>
              <a:pathLst>
                <a:path w="70786" h="70173" extrusionOk="0">
                  <a:moveTo>
                    <a:pt x="58357" y="12110"/>
                  </a:moveTo>
                  <a:lnTo>
                    <a:pt x="48930" y="27702"/>
                  </a:lnTo>
                  <a:cubicBezTo>
                    <a:pt x="48212" y="26430"/>
                    <a:pt x="47331" y="25255"/>
                    <a:pt x="46288" y="24179"/>
                  </a:cubicBezTo>
                  <a:cubicBezTo>
                    <a:pt x="45211" y="23135"/>
                    <a:pt x="44037" y="22254"/>
                    <a:pt x="42765" y="21569"/>
                  </a:cubicBezTo>
                  <a:lnTo>
                    <a:pt x="58357" y="12110"/>
                  </a:lnTo>
                  <a:close/>
                  <a:moveTo>
                    <a:pt x="35393" y="25810"/>
                  </a:moveTo>
                  <a:cubicBezTo>
                    <a:pt x="37774" y="25810"/>
                    <a:pt x="40155" y="26691"/>
                    <a:pt x="41982" y="28517"/>
                  </a:cubicBezTo>
                  <a:cubicBezTo>
                    <a:pt x="43711" y="30279"/>
                    <a:pt x="44689" y="32595"/>
                    <a:pt x="44689" y="35107"/>
                  </a:cubicBezTo>
                  <a:cubicBezTo>
                    <a:pt x="44689" y="37586"/>
                    <a:pt x="43711" y="39902"/>
                    <a:pt x="41982" y="41663"/>
                  </a:cubicBezTo>
                  <a:cubicBezTo>
                    <a:pt x="40155" y="43474"/>
                    <a:pt x="37774" y="44379"/>
                    <a:pt x="35393" y="44379"/>
                  </a:cubicBezTo>
                  <a:cubicBezTo>
                    <a:pt x="33011" y="44379"/>
                    <a:pt x="30630" y="43474"/>
                    <a:pt x="28803" y="41663"/>
                  </a:cubicBezTo>
                  <a:cubicBezTo>
                    <a:pt x="27075" y="39902"/>
                    <a:pt x="26096" y="37586"/>
                    <a:pt x="26096" y="35107"/>
                  </a:cubicBezTo>
                  <a:cubicBezTo>
                    <a:pt x="26096" y="32595"/>
                    <a:pt x="27075" y="30279"/>
                    <a:pt x="28803" y="28517"/>
                  </a:cubicBezTo>
                  <a:cubicBezTo>
                    <a:pt x="30630" y="26691"/>
                    <a:pt x="33011" y="25810"/>
                    <a:pt x="35393" y="25810"/>
                  </a:cubicBezTo>
                  <a:close/>
                  <a:moveTo>
                    <a:pt x="21464" y="41696"/>
                  </a:moveTo>
                  <a:cubicBezTo>
                    <a:pt x="22214" y="43262"/>
                    <a:pt x="23225" y="44729"/>
                    <a:pt x="24498" y="46002"/>
                  </a:cubicBezTo>
                  <a:cubicBezTo>
                    <a:pt x="25574" y="47045"/>
                    <a:pt x="26748" y="47926"/>
                    <a:pt x="28020" y="48611"/>
                  </a:cubicBezTo>
                  <a:lnTo>
                    <a:pt x="12428" y="58071"/>
                  </a:lnTo>
                  <a:lnTo>
                    <a:pt x="21464" y="41696"/>
                  </a:lnTo>
                  <a:close/>
                  <a:moveTo>
                    <a:pt x="67412" y="1"/>
                  </a:moveTo>
                  <a:cubicBezTo>
                    <a:pt x="66874" y="1"/>
                    <a:pt x="66335" y="141"/>
                    <a:pt x="65860" y="432"/>
                  </a:cubicBezTo>
                  <a:lnTo>
                    <a:pt x="33957" y="19743"/>
                  </a:lnTo>
                  <a:cubicBezTo>
                    <a:pt x="30500" y="20069"/>
                    <a:pt x="27140" y="21537"/>
                    <a:pt x="24498" y="24179"/>
                  </a:cubicBezTo>
                  <a:cubicBezTo>
                    <a:pt x="21921" y="26756"/>
                    <a:pt x="20387" y="30083"/>
                    <a:pt x="20061" y="33671"/>
                  </a:cubicBezTo>
                  <a:lnTo>
                    <a:pt x="750" y="65541"/>
                  </a:lnTo>
                  <a:cubicBezTo>
                    <a:pt x="0" y="66748"/>
                    <a:pt x="196" y="68281"/>
                    <a:pt x="1207" y="69292"/>
                  </a:cubicBezTo>
                  <a:cubicBezTo>
                    <a:pt x="1794" y="69879"/>
                    <a:pt x="2577" y="70173"/>
                    <a:pt x="3360" y="70173"/>
                  </a:cubicBezTo>
                  <a:cubicBezTo>
                    <a:pt x="3914" y="70173"/>
                    <a:pt x="4436" y="70042"/>
                    <a:pt x="4926" y="69749"/>
                  </a:cubicBezTo>
                  <a:lnTo>
                    <a:pt x="36828" y="50438"/>
                  </a:lnTo>
                  <a:cubicBezTo>
                    <a:pt x="40286" y="50112"/>
                    <a:pt x="43645" y="48644"/>
                    <a:pt x="46288" y="46002"/>
                  </a:cubicBezTo>
                  <a:cubicBezTo>
                    <a:pt x="48865" y="43425"/>
                    <a:pt x="50398" y="40097"/>
                    <a:pt x="50724" y="36509"/>
                  </a:cubicBezTo>
                  <a:lnTo>
                    <a:pt x="70035" y="4640"/>
                  </a:lnTo>
                  <a:cubicBezTo>
                    <a:pt x="70785" y="3433"/>
                    <a:pt x="70589" y="1900"/>
                    <a:pt x="69578" y="888"/>
                  </a:cubicBezTo>
                  <a:cubicBezTo>
                    <a:pt x="68995" y="306"/>
                    <a:pt x="68205" y="1"/>
                    <a:pt x="67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2"/>
            <p:cNvSpPr/>
            <p:nvPr/>
          </p:nvSpPr>
          <p:spPr>
            <a:xfrm>
              <a:off x="2779200" y="2205100"/>
              <a:ext cx="332750" cy="317250"/>
            </a:xfrm>
            <a:custGeom>
              <a:avLst/>
              <a:gdLst/>
              <a:ahLst/>
              <a:cxnLst/>
              <a:rect l="l" t="t" r="r" b="b"/>
              <a:pathLst>
                <a:path w="13310" h="12690" extrusionOk="0">
                  <a:moveTo>
                    <a:pt x="3360" y="0"/>
                  </a:moveTo>
                  <a:cubicBezTo>
                    <a:pt x="2577" y="0"/>
                    <a:pt x="1795" y="294"/>
                    <a:pt x="1207" y="881"/>
                  </a:cubicBezTo>
                  <a:cubicBezTo>
                    <a:pt x="0" y="2088"/>
                    <a:pt x="0" y="4012"/>
                    <a:pt x="1207" y="5219"/>
                  </a:cubicBezTo>
                  <a:lnTo>
                    <a:pt x="7797" y="11809"/>
                  </a:lnTo>
                  <a:cubicBezTo>
                    <a:pt x="8384" y="12396"/>
                    <a:pt x="9167" y="12689"/>
                    <a:pt x="9950" y="12689"/>
                  </a:cubicBezTo>
                  <a:cubicBezTo>
                    <a:pt x="10732" y="12689"/>
                    <a:pt x="11515" y="12396"/>
                    <a:pt x="12102" y="11809"/>
                  </a:cubicBezTo>
                  <a:cubicBezTo>
                    <a:pt x="13309" y="10602"/>
                    <a:pt x="13309" y="8677"/>
                    <a:pt x="12102" y="7470"/>
                  </a:cubicBezTo>
                  <a:lnTo>
                    <a:pt x="5513" y="881"/>
                  </a:lnTo>
                  <a:cubicBezTo>
                    <a:pt x="4926" y="294"/>
                    <a:pt x="4143" y="0"/>
                    <a:pt x="3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2"/>
            <p:cNvSpPr/>
            <p:nvPr/>
          </p:nvSpPr>
          <p:spPr>
            <a:xfrm>
              <a:off x="4488475" y="3914375"/>
              <a:ext cx="332750" cy="317250"/>
            </a:xfrm>
            <a:custGeom>
              <a:avLst/>
              <a:gdLst/>
              <a:ahLst/>
              <a:cxnLst/>
              <a:rect l="l" t="t" r="r" b="b"/>
              <a:pathLst>
                <a:path w="13310" h="12690" extrusionOk="0">
                  <a:moveTo>
                    <a:pt x="3361" y="0"/>
                  </a:moveTo>
                  <a:cubicBezTo>
                    <a:pt x="2578" y="0"/>
                    <a:pt x="1795" y="294"/>
                    <a:pt x="1208" y="881"/>
                  </a:cubicBezTo>
                  <a:cubicBezTo>
                    <a:pt x="1" y="2088"/>
                    <a:pt x="1" y="4013"/>
                    <a:pt x="1208" y="5220"/>
                  </a:cubicBezTo>
                  <a:lnTo>
                    <a:pt x="7797" y="11809"/>
                  </a:lnTo>
                  <a:cubicBezTo>
                    <a:pt x="8384" y="12396"/>
                    <a:pt x="9167" y="12689"/>
                    <a:pt x="9950" y="12689"/>
                  </a:cubicBezTo>
                  <a:cubicBezTo>
                    <a:pt x="10733" y="12689"/>
                    <a:pt x="11516" y="12396"/>
                    <a:pt x="12103" y="11809"/>
                  </a:cubicBezTo>
                  <a:cubicBezTo>
                    <a:pt x="13310" y="10602"/>
                    <a:pt x="13310" y="8677"/>
                    <a:pt x="12103" y="7470"/>
                  </a:cubicBezTo>
                  <a:lnTo>
                    <a:pt x="5513" y="881"/>
                  </a:lnTo>
                  <a:cubicBezTo>
                    <a:pt x="4926" y="294"/>
                    <a:pt x="4143" y="0"/>
                    <a:pt x="3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52"/>
          <p:cNvGrpSpPr/>
          <p:nvPr/>
        </p:nvGrpSpPr>
        <p:grpSpPr>
          <a:xfrm>
            <a:off x="1686415" y="4114748"/>
            <a:ext cx="639874" cy="639874"/>
            <a:chOff x="1190625" y="238125"/>
            <a:chExt cx="5219200" cy="5219200"/>
          </a:xfrm>
        </p:grpSpPr>
        <p:sp>
          <p:nvSpPr>
            <p:cNvPr id="2680" name="Google Shape;2680;p52"/>
            <p:cNvSpPr/>
            <p:nvPr/>
          </p:nvSpPr>
          <p:spPr>
            <a:xfrm>
              <a:off x="2167575" y="2052450"/>
              <a:ext cx="3055700" cy="1564300"/>
            </a:xfrm>
            <a:custGeom>
              <a:avLst/>
              <a:gdLst/>
              <a:ahLst/>
              <a:cxnLst/>
              <a:rect l="l" t="t" r="r" b="b"/>
              <a:pathLst>
                <a:path w="122228" h="62572" extrusionOk="0">
                  <a:moveTo>
                    <a:pt x="54607" y="1"/>
                  </a:moveTo>
                  <a:cubicBezTo>
                    <a:pt x="54274" y="1"/>
                    <a:pt x="53944" y="56"/>
                    <a:pt x="53628" y="169"/>
                  </a:cubicBezTo>
                  <a:lnTo>
                    <a:pt x="37285" y="5976"/>
                  </a:lnTo>
                  <a:cubicBezTo>
                    <a:pt x="36274" y="6334"/>
                    <a:pt x="35524" y="7183"/>
                    <a:pt x="35295" y="8226"/>
                  </a:cubicBezTo>
                  <a:cubicBezTo>
                    <a:pt x="35100" y="9270"/>
                    <a:pt x="35426" y="10347"/>
                    <a:pt x="36209" y="11097"/>
                  </a:cubicBezTo>
                  <a:lnTo>
                    <a:pt x="52453" y="26526"/>
                  </a:lnTo>
                  <a:lnTo>
                    <a:pt x="35491" y="32691"/>
                  </a:lnTo>
                  <a:lnTo>
                    <a:pt x="27075" y="27440"/>
                  </a:lnTo>
                  <a:cubicBezTo>
                    <a:pt x="26578" y="27141"/>
                    <a:pt x="26020" y="26988"/>
                    <a:pt x="25461" y="26988"/>
                  </a:cubicBezTo>
                  <a:cubicBezTo>
                    <a:pt x="25103" y="26988"/>
                    <a:pt x="24744" y="27051"/>
                    <a:pt x="24400" y="27179"/>
                  </a:cubicBezTo>
                  <a:lnTo>
                    <a:pt x="2121" y="35268"/>
                  </a:lnTo>
                  <a:cubicBezTo>
                    <a:pt x="1077" y="35660"/>
                    <a:pt x="327" y="36573"/>
                    <a:pt x="164" y="37682"/>
                  </a:cubicBezTo>
                  <a:cubicBezTo>
                    <a:pt x="1" y="38791"/>
                    <a:pt x="425" y="39900"/>
                    <a:pt x="1305" y="40585"/>
                  </a:cubicBezTo>
                  <a:lnTo>
                    <a:pt x="28837" y="61919"/>
                  </a:lnTo>
                  <a:cubicBezTo>
                    <a:pt x="29391" y="62343"/>
                    <a:pt x="30043" y="62571"/>
                    <a:pt x="30729" y="62571"/>
                  </a:cubicBezTo>
                  <a:cubicBezTo>
                    <a:pt x="31087" y="62571"/>
                    <a:pt x="31414" y="62506"/>
                    <a:pt x="31772" y="62375"/>
                  </a:cubicBezTo>
                  <a:lnTo>
                    <a:pt x="76364" y="46131"/>
                  </a:lnTo>
                  <a:cubicBezTo>
                    <a:pt x="77929" y="45576"/>
                    <a:pt x="78778" y="43815"/>
                    <a:pt x="78190" y="42216"/>
                  </a:cubicBezTo>
                  <a:cubicBezTo>
                    <a:pt x="77730" y="40989"/>
                    <a:pt x="76549" y="40203"/>
                    <a:pt x="75305" y="40203"/>
                  </a:cubicBezTo>
                  <a:cubicBezTo>
                    <a:pt x="74962" y="40203"/>
                    <a:pt x="74615" y="40263"/>
                    <a:pt x="74276" y="40390"/>
                  </a:cubicBezTo>
                  <a:lnTo>
                    <a:pt x="31250" y="56047"/>
                  </a:lnTo>
                  <a:lnTo>
                    <a:pt x="9428" y="39150"/>
                  </a:lnTo>
                  <a:lnTo>
                    <a:pt x="25118" y="33442"/>
                  </a:lnTo>
                  <a:lnTo>
                    <a:pt x="33534" y="38661"/>
                  </a:lnTo>
                  <a:cubicBezTo>
                    <a:pt x="34044" y="38967"/>
                    <a:pt x="34617" y="39119"/>
                    <a:pt x="35190" y="39119"/>
                  </a:cubicBezTo>
                  <a:cubicBezTo>
                    <a:pt x="35534" y="39119"/>
                    <a:pt x="35878" y="39064"/>
                    <a:pt x="36209" y="38954"/>
                  </a:cubicBezTo>
                  <a:lnTo>
                    <a:pt x="59206" y="30571"/>
                  </a:lnTo>
                  <a:cubicBezTo>
                    <a:pt x="60184" y="30212"/>
                    <a:pt x="60935" y="29364"/>
                    <a:pt x="61163" y="28320"/>
                  </a:cubicBezTo>
                  <a:cubicBezTo>
                    <a:pt x="61359" y="27276"/>
                    <a:pt x="61032" y="26200"/>
                    <a:pt x="60249" y="25482"/>
                  </a:cubicBezTo>
                  <a:lnTo>
                    <a:pt x="44037" y="10086"/>
                  </a:lnTo>
                  <a:lnTo>
                    <a:pt x="54378" y="6400"/>
                  </a:lnTo>
                  <a:lnTo>
                    <a:pt x="81355" y="21372"/>
                  </a:lnTo>
                  <a:cubicBezTo>
                    <a:pt x="81822" y="21625"/>
                    <a:pt x="82335" y="21762"/>
                    <a:pt x="82854" y="21762"/>
                  </a:cubicBezTo>
                  <a:cubicBezTo>
                    <a:pt x="83204" y="21762"/>
                    <a:pt x="83557" y="21700"/>
                    <a:pt x="83899" y="21568"/>
                  </a:cubicBezTo>
                  <a:lnTo>
                    <a:pt x="106048" y="13511"/>
                  </a:lnTo>
                  <a:cubicBezTo>
                    <a:pt x="106849" y="13223"/>
                    <a:pt x="107670" y="13086"/>
                    <a:pt x="108478" y="13086"/>
                  </a:cubicBezTo>
                  <a:cubicBezTo>
                    <a:pt x="111421" y="13086"/>
                    <a:pt x="114197" y="14899"/>
                    <a:pt x="115247" y="17817"/>
                  </a:cubicBezTo>
                  <a:cubicBezTo>
                    <a:pt x="116617" y="21535"/>
                    <a:pt x="114692" y="25678"/>
                    <a:pt x="110941" y="27048"/>
                  </a:cubicBezTo>
                  <a:lnTo>
                    <a:pt x="87748" y="35497"/>
                  </a:lnTo>
                  <a:cubicBezTo>
                    <a:pt x="86150" y="36084"/>
                    <a:pt x="85334" y="37813"/>
                    <a:pt x="85921" y="39411"/>
                  </a:cubicBezTo>
                  <a:cubicBezTo>
                    <a:pt x="86354" y="40658"/>
                    <a:pt x="87521" y="41428"/>
                    <a:pt x="88772" y="41428"/>
                  </a:cubicBezTo>
                  <a:cubicBezTo>
                    <a:pt x="89125" y="41428"/>
                    <a:pt x="89484" y="41367"/>
                    <a:pt x="89836" y="41238"/>
                  </a:cubicBezTo>
                  <a:lnTo>
                    <a:pt x="113061" y="32789"/>
                  </a:lnTo>
                  <a:cubicBezTo>
                    <a:pt x="116388" y="31582"/>
                    <a:pt x="119063" y="29136"/>
                    <a:pt x="120564" y="25906"/>
                  </a:cubicBezTo>
                  <a:cubicBezTo>
                    <a:pt x="122064" y="22677"/>
                    <a:pt x="122227" y="19056"/>
                    <a:pt x="120988" y="15729"/>
                  </a:cubicBezTo>
                  <a:cubicBezTo>
                    <a:pt x="119781" y="12402"/>
                    <a:pt x="117334" y="9727"/>
                    <a:pt x="114138" y="8226"/>
                  </a:cubicBezTo>
                  <a:cubicBezTo>
                    <a:pt x="112338" y="7390"/>
                    <a:pt x="110417" y="6969"/>
                    <a:pt x="108493" y="6969"/>
                  </a:cubicBezTo>
                  <a:cubicBezTo>
                    <a:pt x="106964" y="6969"/>
                    <a:pt x="105433" y="7235"/>
                    <a:pt x="103960" y="7770"/>
                  </a:cubicBezTo>
                  <a:lnTo>
                    <a:pt x="83116" y="15370"/>
                  </a:lnTo>
                  <a:lnTo>
                    <a:pt x="56139" y="398"/>
                  </a:lnTo>
                  <a:cubicBezTo>
                    <a:pt x="55660" y="138"/>
                    <a:pt x="55131" y="1"/>
                    <a:pt x="54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2"/>
            <p:cNvSpPr/>
            <p:nvPr/>
          </p:nvSpPr>
          <p:spPr>
            <a:xfrm>
              <a:off x="1190625" y="238125"/>
              <a:ext cx="5219200" cy="5219200"/>
            </a:xfrm>
            <a:custGeom>
              <a:avLst/>
              <a:gdLst/>
              <a:ahLst/>
              <a:cxnLst/>
              <a:rect l="l" t="t" r="r" b="b"/>
              <a:pathLst>
                <a:path w="208768" h="208768" extrusionOk="0">
                  <a:moveTo>
                    <a:pt x="143691" y="14320"/>
                  </a:moveTo>
                  <a:cubicBezTo>
                    <a:pt x="178365" y="29521"/>
                    <a:pt x="202667" y="64163"/>
                    <a:pt x="202667" y="104384"/>
                  </a:cubicBezTo>
                  <a:cubicBezTo>
                    <a:pt x="202667" y="129240"/>
                    <a:pt x="193501" y="152563"/>
                    <a:pt x="177093" y="170537"/>
                  </a:cubicBezTo>
                  <a:lnTo>
                    <a:pt x="161142" y="160588"/>
                  </a:lnTo>
                  <a:cubicBezTo>
                    <a:pt x="157163" y="158108"/>
                    <a:pt x="154814" y="153868"/>
                    <a:pt x="154814" y="149203"/>
                  </a:cubicBezTo>
                  <a:lnTo>
                    <a:pt x="154814" y="141309"/>
                  </a:lnTo>
                  <a:cubicBezTo>
                    <a:pt x="154814" y="138145"/>
                    <a:pt x="155923" y="135079"/>
                    <a:pt x="157978" y="132632"/>
                  </a:cubicBezTo>
                  <a:lnTo>
                    <a:pt x="176049" y="111299"/>
                  </a:lnTo>
                  <a:cubicBezTo>
                    <a:pt x="179931" y="106700"/>
                    <a:pt x="181497" y="100469"/>
                    <a:pt x="180225" y="94598"/>
                  </a:cubicBezTo>
                  <a:lnTo>
                    <a:pt x="176832" y="78646"/>
                  </a:lnTo>
                  <a:cubicBezTo>
                    <a:pt x="175691" y="73362"/>
                    <a:pt x="172396" y="68730"/>
                    <a:pt x="167764" y="65957"/>
                  </a:cubicBezTo>
                  <a:lnTo>
                    <a:pt x="150214" y="55486"/>
                  </a:lnTo>
                  <a:cubicBezTo>
                    <a:pt x="146202" y="53073"/>
                    <a:pt x="143691" y="48669"/>
                    <a:pt x="143691" y="43972"/>
                  </a:cubicBezTo>
                  <a:lnTo>
                    <a:pt x="143691" y="14320"/>
                  </a:lnTo>
                  <a:close/>
                  <a:moveTo>
                    <a:pt x="96587" y="153150"/>
                  </a:moveTo>
                  <a:cubicBezTo>
                    <a:pt x="100339" y="153150"/>
                    <a:pt x="103731" y="155401"/>
                    <a:pt x="105232" y="158859"/>
                  </a:cubicBezTo>
                  <a:lnTo>
                    <a:pt x="107482" y="164143"/>
                  </a:lnTo>
                  <a:cubicBezTo>
                    <a:pt x="109016" y="167731"/>
                    <a:pt x="111821" y="170569"/>
                    <a:pt x="115376" y="172200"/>
                  </a:cubicBezTo>
                  <a:lnTo>
                    <a:pt x="118638" y="173668"/>
                  </a:lnTo>
                  <a:cubicBezTo>
                    <a:pt x="121085" y="174745"/>
                    <a:pt x="122944" y="176865"/>
                    <a:pt x="123727" y="179409"/>
                  </a:cubicBezTo>
                  <a:lnTo>
                    <a:pt x="125326" y="184433"/>
                  </a:lnTo>
                  <a:cubicBezTo>
                    <a:pt x="126337" y="187695"/>
                    <a:pt x="128457" y="190565"/>
                    <a:pt x="131262" y="192522"/>
                  </a:cubicBezTo>
                  <a:lnTo>
                    <a:pt x="137558" y="196894"/>
                  </a:lnTo>
                  <a:cubicBezTo>
                    <a:pt x="126989" y="200677"/>
                    <a:pt x="115735" y="202667"/>
                    <a:pt x="104384" y="202667"/>
                  </a:cubicBezTo>
                  <a:cubicBezTo>
                    <a:pt x="86410" y="202667"/>
                    <a:pt x="69546" y="197807"/>
                    <a:pt x="55062" y="189326"/>
                  </a:cubicBezTo>
                  <a:lnTo>
                    <a:pt x="61260" y="180714"/>
                  </a:lnTo>
                  <a:cubicBezTo>
                    <a:pt x="62434" y="179083"/>
                    <a:pt x="64033" y="177909"/>
                    <a:pt x="65925" y="177256"/>
                  </a:cubicBezTo>
                  <a:lnTo>
                    <a:pt x="74732" y="174321"/>
                  </a:lnTo>
                  <a:cubicBezTo>
                    <a:pt x="78483" y="173081"/>
                    <a:pt x="81582" y="170471"/>
                    <a:pt x="83474" y="167014"/>
                  </a:cubicBezTo>
                  <a:lnTo>
                    <a:pt x="88302" y="158076"/>
                  </a:lnTo>
                  <a:cubicBezTo>
                    <a:pt x="89933" y="155042"/>
                    <a:pt x="93097" y="153150"/>
                    <a:pt x="96587" y="153150"/>
                  </a:cubicBezTo>
                  <a:close/>
                  <a:moveTo>
                    <a:pt x="104384" y="0"/>
                  </a:moveTo>
                  <a:cubicBezTo>
                    <a:pt x="88367" y="0"/>
                    <a:pt x="72971" y="3556"/>
                    <a:pt x="58651" y="10504"/>
                  </a:cubicBezTo>
                  <a:cubicBezTo>
                    <a:pt x="57150" y="11254"/>
                    <a:pt x="56530" y="13081"/>
                    <a:pt x="57248" y="14614"/>
                  </a:cubicBezTo>
                  <a:cubicBezTo>
                    <a:pt x="57786" y="15689"/>
                    <a:pt x="58876" y="16329"/>
                    <a:pt x="60015" y="16329"/>
                  </a:cubicBezTo>
                  <a:cubicBezTo>
                    <a:pt x="60466" y="16329"/>
                    <a:pt x="60924" y="16229"/>
                    <a:pt x="61358" y="16016"/>
                  </a:cubicBezTo>
                  <a:cubicBezTo>
                    <a:pt x="69219" y="12167"/>
                    <a:pt x="77407" y="9460"/>
                    <a:pt x="85888" y="7861"/>
                  </a:cubicBezTo>
                  <a:lnTo>
                    <a:pt x="90912" y="20126"/>
                  </a:lnTo>
                  <a:cubicBezTo>
                    <a:pt x="91531" y="21660"/>
                    <a:pt x="91401" y="23388"/>
                    <a:pt x="90520" y="24791"/>
                  </a:cubicBezTo>
                  <a:lnTo>
                    <a:pt x="66740" y="63641"/>
                  </a:lnTo>
                  <a:cubicBezTo>
                    <a:pt x="65925" y="64946"/>
                    <a:pt x="64587" y="65827"/>
                    <a:pt x="63022" y="66055"/>
                  </a:cubicBezTo>
                  <a:lnTo>
                    <a:pt x="35295" y="69904"/>
                  </a:lnTo>
                  <a:cubicBezTo>
                    <a:pt x="29717" y="70655"/>
                    <a:pt x="25541" y="75482"/>
                    <a:pt x="25541" y="81093"/>
                  </a:cubicBezTo>
                  <a:lnTo>
                    <a:pt x="25541" y="105330"/>
                  </a:lnTo>
                  <a:cubicBezTo>
                    <a:pt x="25541" y="106112"/>
                    <a:pt x="25346" y="106928"/>
                    <a:pt x="24987" y="107646"/>
                  </a:cubicBezTo>
                  <a:lnTo>
                    <a:pt x="16604" y="124412"/>
                  </a:lnTo>
                  <a:cubicBezTo>
                    <a:pt x="15723" y="126174"/>
                    <a:pt x="13961" y="127283"/>
                    <a:pt x="11971" y="127283"/>
                  </a:cubicBezTo>
                  <a:lnTo>
                    <a:pt x="8807" y="127283"/>
                  </a:lnTo>
                  <a:cubicBezTo>
                    <a:pt x="7046" y="119943"/>
                    <a:pt x="6133" y="112278"/>
                    <a:pt x="6133" y="104384"/>
                  </a:cubicBezTo>
                  <a:cubicBezTo>
                    <a:pt x="6133" y="71764"/>
                    <a:pt x="22279" y="41329"/>
                    <a:pt x="49321" y="22997"/>
                  </a:cubicBezTo>
                  <a:cubicBezTo>
                    <a:pt x="50724" y="22051"/>
                    <a:pt x="51083" y="20126"/>
                    <a:pt x="50137" y="18756"/>
                  </a:cubicBezTo>
                  <a:cubicBezTo>
                    <a:pt x="49546" y="17881"/>
                    <a:pt x="48574" y="17399"/>
                    <a:pt x="47586" y="17399"/>
                  </a:cubicBezTo>
                  <a:cubicBezTo>
                    <a:pt x="46991" y="17399"/>
                    <a:pt x="46390" y="17573"/>
                    <a:pt x="45864" y="17941"/>
                  </a:cubicBezTo>
                  <a:cubicBezTo>
                    <a:pt x="17158" y="37415"/>
                    <a:pt x="0" y="69709"/>
                    <a:pt x="0" y="104384"/>
                  </a:cubicBezTo>
                  <a:cubicBezTo>
                    <a:pt x="0" y="132274"/>
                    <a:pt x="10862" y="158467"/>
                    <a:pt x="30565" y="178202"/>
                  </a:cubicBezTo>
                  <a:cubicBezTo>
                    <a:pt x="50300" y="197905"/>
                    <a:pt x="76494" y="208767"/>
                    <a:pt x="104384" y="208767"/>
                  </a:cubicBezTo>
                  <a:cubicBezTo>
                    <a:pt x="122585" y="208767"/>
                    <a:pt x="140494" y="204005"/>
                    <a:pt x="156184" y="195034"/>
                  </a:cubicBezTo>
                  <a:cubicBezTo>
                    <a:pt x="157652" y="194186"/>
                    <a:pt x="158174" y="192327"/>
                    <a:pt x="157326" y="190859"/>
                  </a:cubicBezTo>
                  <a:cubicBezTo>
                    <a:pt x="156754" y="189869"/>
                    <a:pt x="155723" y="189310"/>
                    <a:pt x="154662" y="189310"/>
                  </a:cubicBezTo>
                  <a:cubicBezTo>
                    <a:pt x="154149" y="189310"/>
                    <a:pt x="153629" y="189441"/>
                    <a:pt x="153150" y="189717"/>
                  </a:cubicBezTo>
                  <a:cubicBezTo>
                    <a:pt x="150312" y="191348"/>
                    <a:pt x="147377" y="192849"/>
                    <a:pt x="144376" y="194153"/>
                  </a:cubicBezTo>
                  <a:lnTo>
                    <a:pt x="134753" y="187499"/>
                  </a:lnTo>
                  <a:cubicBezTo>
                    <a:pt x="133056" y="186325"/>
                    <a:pt x="131784" y="184563"/>
                    <a:pt x="131132" y="182606"/>
                  </a:cubicBezTo>
                  <a:lnTo>
                    <a:pt x="129566" y="177583"/>
                  </a:lnTo>
                  <a:cubicBezTo>
                    <a:pt x="128261" y="173375"/>
                    <a:pt x="125162" y="169917"/>
                    <a:pt x="121150" y="168090"/>
                  </a:cubicBezTo>
                  <a:lnTo>
                    <a:pt x="117888" y="166622"/>
                  </a:lnTo>
                  <a:cubicBezTo>
                    <a:pt x="115735" y="165644"/>
                    <a:pt x="114039" y="163915"/>
                    <a:pt x="113126" y="161729"/>
                  </a:cubicBezTo>
                  <a:lnTo>
                    <a:pt x="110842" y="156445"/>
                  </a:lnTo>
                  <a:cubicBezTo>
                    <a:pt x="108396" y="150736"/>
                    <a:pt x="102785" y="147050"/>
                    <a:pt x="96587" y="147050"/>
                  </a:cubicBezTo>
                  <a:cubicBezTo>
                    <a:pt x="90879" y="147050"/>
                    <a:pt x="85627" y="150149"/>
                    <a:pt x="82920" y="155173"/>
                  </a:cubicBezTo>
                  <a:lnTo>
                    <a:pt x="78092" y="164078"/>
                  </a:lnTo>
                  <a:cubicBezTo>
                    <a:pt x="76950" y="166198"/>
                    <a:pt x="75058" y="167764"/>
                    <a:pt x="72808" y="168547"/>
                  </a:cubicBezTo>
                  <a:lnTo>
                    <a:pt x="64000" y="171450"/>
                  </a:lnTo>
                  <a:cubicBezTo>
                    <a:pt x="60869" y="172494"/>
                    <a:pt x="58226" y="174451"/>
                    <a:pt x="56302" y="177126"/>
                  </a:cubicBezTo>
                  <a:lnTo>
                    <a:pt x="49843" y="186096"/>
                  </a:lnTo>
                  <a:cubicBezTo>
                    <a:pt x="31315" y="173668"/>
                    <a:pt x="17223" y="155140"/>
                    <a:pt x="10504" y="133383"/>
                  </a:cubicBezTo>
                  <a:lnTo>
                    <a:pt x="11971" y="133383"/>
                  </a:lnTo>
                  <a:cubicBezTo>
                    <a:pt x="16277" y="133383"/>
                    <a:pt x="20159" y="131001"/>
                    <a:pt x="22084" y="127152"/>
                  </a:cubicBezTo>
                  <a:lnTo>
                    <a:pt x="30467" y="110386"/>
                  </a:lnTo>
                  <a:cubicBezTo>
                    <a:pt x="31250" y="108820"/>
                    <a:pt x="31641" y="107058"/>
                    <a:pt x="31641" y="105330"/>
                  </a:cubicBezTo>
                  <a:lnTo>
                    <a:pt x="31641" y="81093"/>
                  </a:lnTo>
                  <a:cubicBezTo>
                    <a:pt x="31641" y="78516"/>
                    <a:pt x="33566" y="76298"/>
                    <a:pt x="36110" y="75939"/>
                  </a:cubicBezTo>
                  <a:lnTo>
                    <a:pt x="63870" y="72123"/>
                  </a:lnTo>
                  <a:cubicBezTo>
                    <a:pt x="67230" y="71633"/>
                    <a:pt x="70198" y="69709"/>
                    <a:pt x="71959" y="66838"/>
                  </a:cubicBezTo>
                  <a:lnTo>
                    <a:pt x="95739" y="27988"/>
                  </a:lnTo>
                  <a:cubicBezTo>
                    <a:pt x="97631" y="24922"/>
                    <a:pt x="97925" y="21138"/>
                    <a:pt x="96587" y="17810"/>
                  </a:cubicBezTo>
                  <a:lnTo>
                    <a:pt x="92119" y="6883"/>
                  </a:lnTo>
                  <a:cubicBezTo>
                    <a:pt x="96131" y="6361"/>
                    <a:pt x="100241" y="6100"/>
                    <a:pt x="104384" y="6100"/>
                  </a:cubicBezTo>
                  <a:cubicBezTo>
                    <a:pt x="116029" y="6100"/>
                    <a:pt x="127185" y="8155"/>
                    <a:pt x="137558" y="11874"/>
                  </a:cubicBezTo>
                  <a:lnTo>
                    <a:pt x="137558" y="43972"/>
                  </a:lnTo>
                  <a:cubicBezTo>
                    <a:pt x="137558" y="50789"/>
                    <a:pt x="141211" y="57215"/>
                    <a:pt x="147083" y="60738"/>
                  </a:cubicBezTo>
                  <a:lnTo>
                    <a:pt x="164600" y="71209"/>
                  </a:lnTo>
                  <a:cubicBezTo>
                    <a:pt x="167797" y="73101"/>
                    <a:pt x="170080" y="76298"/>
                    <a:pt x="170863" y="79919"/>
                  </a:cubicBezTo>
                  <a:lnTo>
                    <a:pt x="174255" y="95870"/>
                  </a:lnTo>
                  <a:cubicBezTo>
                    <a:pt x="175103" y="99915"/>
                    <a:pt x="174027" y="104188"/>
                    <a:pt x="171385" y="107352"/>
                  </a:cubicBezTo>
                  <a:lnTo>
                    <a:pt x="153313" y="128685"/>
                  </a:lnTo>
                  <a:cubicBezTo>
                    <a:pt x="150345" y="132208"/>
                    <a:pt x="148681" y="136710"/>
                    <a:pt x="148681" y="141309"/>
                  </a:cubicBezTo>
                  <a:lnTo>
                    <a:pt x="148681" y="149203"/>
                  </a:lnTo>
                  <a:cubicBezTo>
                    <a:pt x="148681" y="155988"/>
                    <a:pt x="152139" y="162186"/>
                    <a:pt x="157880" y="165774"/>
                  </a:cubicBezTo>
                  <a:lnTo>
                    <a:pt x="172722" y="175006"/>
                  </a:lnTo>
                  <a:cubicBezTo>
                    <a:pt x="170178" y="177452"/>
                    <a:pt x="167536" y="179768"/>
                    <a:pt x="164730" y="181954"/>
                  </a:cubicBezTo>
                  <a:cubicBezTo>
                    <a:pt x="163393" y="182997"/>
                    <a:pt x="163165" y="184889"/>
                    <a:pt x="164208" y="186227"/>
                  </a:cubicBezTo>
                  <a:cubicBezTo>
                    <a:pt x="164796" y="187010"/>
                    <a:pt x="165709" y="187401"/>
                    <a:pt x="166622" y="187401"/>
                  </a:cubicBezTo>
                  <a:cubicBezTo>
                    <a:pt x="167275" y="187401"/>
                    <a:pt x="167927" y="187205"/>
                    <a:pt x="168482" y="186781"/>
                  </a:cubicBezTo>
                  <a:cubicBezTo>
                    <a:pt x="180747" y="177224"/>
                    <a:pt x="190891" y="164828"/>
                    <a:pt x="197807" y="150965"/>
                  </a:cubicBezTo>
                  <a:cubicBezTo>
                    <a:pt x="205081" y="136416"/>
                    <a:pt x="208767" y="120759"/>
                    <a:pt x="208767" y="104384"/>
                  </a:cubicBezTo>
                  <a:cubicBezTo>
                    <a:pt x="208767" y="76494"/>
                    <a:pt x="197905" y="50300"/>
                    <a:pt x="178202" y="30565"/>
                  </a:cubicBezTo>
                  <a:cubicBezTo>
                    <a:pt x="158467" y="10862"/>
                    <a:pt x="132274" y="0"/>
                    <a:pt x="104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2"/>
            <p:cNvSpPr/>
            <p:nvPr/>
          </p:nvSpPr>
          <p:spPr>
            <a:xfrm>
              <a:off x="4424050" y="3718650"/>
              <a:ext cx="307475" cy="152525"/>
            </a:xfrm>
            <a:custGeom>
              <a:avLst/>
              <a:gdLst/>
              <a:ahLst/>
              <a:cxnLst/>
              <a:rect l="l" t="t" r="r" b="b"/>
              <a:pathLst>
                <a:path w="12299" h="6101" extrusionOk="0">
                  <a:moveTo>
                    <a:pt x="3067" y="1"/>
                  </a:moveTo>
                  <a:cubicBezTo>
                    <a:pt x="1371" y="1"/>
                    <a:pt x="1" y="1371"/>
                    <a:pt x="1" y="3067"/>
                  </a:cubicBezTo>
                  <a:cubicBezTo>
                    <a:pt x="1" y="4730"/>
                    <a:pt x="1371" y="6100"/>
                    <a:pt x="3067" y="6100"/>
                  </a:cubicBezTo>
                  <a:lnTo>
                    <a:pt x="9232" y="6100"/>
                  </a:lnTo>
                  <a:cubicBezTo>
                    <a:pt x="10928" y="6100"/>
                    <a:pt x="12298" y="4730"/>
                    <a:pt x="12298" y="3067"/>
                  </a:cubicBezTo>
                  <a:cubicBezTo>
                    <a:pt x="12298" y="1371"/>
                    <a:pt x="10928" y="1"/>
                    <a:pt x="9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2"/>
            <p:cNvSpPr/>
            <p:nvPr/>
          </p:nvSpPr>
          <p:spPr>
            <a:xfrm>
              <a:off x="4217725" y="4048125"/>
              <a:ext cx="307475" cy="153325"/>
            </a:xfrm>
            <a:custGeom>
              <a:avLst/>
              <a:gdLst/>
              <a:ahLst/>
              <a:cxnLst/>
              <a:rect l="l" t="t" r="r" b="b"/>
              <a:pathLst>
                <a:path w="12299" h="6133" extrusionOk="0">
                  <a:moveTo>
                    <a:pt x="3067" y="0"/>
                  </a:moveTo>
                  <a:cubicBezTo>
                    <a:pt x="1371" y="0"/>
                    <a:pt x="1" y="1370"/>
                    <a:pt x="1" y="3066"/>
                  </a:cubicBezTo>
                  <a:cubicBezTo>
                    <a:pt x="1" y="4763"/>
                    <a:pt x="1371" y="6133"/>
                    <a:pt x="3067" y="6133"/>
                  </a:cubicBezTo>
                  <a:lnTo>
                    <a:pt x="9265" y="6133"/>
                  </a:lnTo>
                  <a:cubicBezTo>
                    <a:pt x="10929" y="6133"/>
                    <a:pt x="12299" y="4763"/>
                    <a:pt x="12299" y="3066"/>
                  </a:cubicBezTo>
                  <a:cubicBezTo>
                    <a:pt x="12299" y="1370"/>
                    <a:pt x="10929" y="0"/>
                    <a:pt x="9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4" name="Google Shape;2684;p52"/>
          <p:cNvSpPr/>
          <p:nvPr/>
        </p:nvSpPr>
        <p:spPr>
          <a:xfrm>
            <a:off x="2674912" y="4114554"/>
            <a:ext cx="814195" cy="640262"/>
          </a:xfrm>
          <a:custGeom>
            <a:avLst/>
            <a:gdLst/>
            <a:ahLst/>
            <a:cxnLst/>
            <a:rect l="l" t="t" r="r" b="b"/>
            <a:pathLst>
              <a:path w="208768" h="164275" extrusionOk="0">
                <a:moveTo>
                  <a:pt x="117758" y="6101"/>
                </a:moveTo>
                <a:cubicBezTo>
                  <a:pt x="120074" y="6101"/>
                  <a:pt x="121933" y="7960"/>
                  <a:pt x="121933" y="10276"/>
                </a:cubicBezTo>
                <a:cubicBezTo>
                  <a:pt x="121933" y="12559"/>
                  <a:pt x="120074" y="14419"/>
                  <a:pt x="117758" y="14419"/>
                </a:cubicBezTo>
                <a:lnTo>
                  <a:pt x="91009" y="14419"/>
                </a:lnTo>
                <a:cubicBezTo>
                  <a:pt x="88693" y="14419"/>
                  <a:pt x="86834" y="12559"/>
                  <a:pt x="86834" y="10276"/>
                </a:cubicBezTo>
                <a:cubicBezTo>
                  <a:pt x="86834" y="7960"/>
                  <a:pt x="88693" y="6101"/>
                  <a:pt x="91009" y="6101"/>
                </a:cubicBezTo>
                <a:close/>
                <a:moveTo>
                  <a:pt x="109570" y="20519"/>
                </a:moveTo>
                <a:lnTo>
                  <a:pt x="109570" y="27336"/>
                </a:lnTo>
                <a:cubicBezTo>
                  <a:pt x="107841" y="27238"/>
                  <a:pt x="106112" y="27173"/>
                  <a:pt x="104384" y="27173"/>
                </a:cubicBezTo>
                <a:cubicBezTo>
                  <a:pt x="102655" y="27173"/>
                  <a:pt x="100926" y="27238"/>
                  <a:pt x="99197" y="27336"/>
                </a:cubicBezTo>
                <a:lnTo>
                  <a:pt x="99197" y="20519"/>
                </a:lnTo>
                <a:close/>
                <a:moveTo>
                  <a:pt x="104384" y="33306"/>
                </a:moveTo>
                <a:cubicBezTo>
                  <a:pt x="144832" y="33306"/>
                  <a:pt x="177909" y="65404"/>
                  <a:pt x="179540" y="105428"/>
                </a:cubicBezTo>
                <a:lnTo>
                  <a:pt x="158174" y="105428"/>
                </a:lnTo>
                <a:cubicBezTo>
                  <a:pt x="156477" y="105428"/>
                  <a:pt x="155107" y="106798"/>
                  <a:pt x="155107" y="108494"/>
                </a:cubicBezTo>
                <a:cubicBezTo>
                  <a:pt x="155107" y="110191"/>
                  <a:pt x="156477" y="111561"/>
                  <a:pt x="158174" y="111561"/>
                </a:cubicBezTo>
                <a:lnTo>
                  <a:pt x="163099" y="111561"/>
                </a:lnTo>
                <a:lnTo>
                  <a:pt x="163099" y="119455"/>
                </a:lnTo>
                <a:lnTo>
                  <a:pt x="69317" y="119455"/>
                </a:lnTo>
                <a:cubicBezTo>
                  <a:pt x="67621" y="119455"/>
                  <a:pt x="66284" y="120825"/>
                  <a:pt x="66284" y="122488"/>
                </a:cubicBezTo>
                <a:cubicBezTo>
                  <a:pt x="66284" y="124185"/>
                  <a:pt x="67621" y="125555"/>
                  <a:pt x="69317" y="125555"/>
                </a:cubicBezTo>
                <a:lnTo>
                  <a:pt x="179572" y="125555"/>
                </a:lnTo>
                <a:lnTo>
                  <a:pt x="179572" y="133449"/>
                </a:lnTo>
                <a:lnTo>
                  <a:pt x="29195" y="133449"/>
                </a:lnTo>
                <a:lnTo>
                  <a:pt x="29195" y="125555"/>
                </a:lnTo>
                <a:lnTo>
                  <a:pt x="55062" y="125555"/>
                </a:lnTo>
                <a:cubicBezTo>
                  <a:pt x="56726" y="125555"/>
                  <a:pt x="58096" y="124185"/>
                  <a:pt x="58096" y="122488"/>
                </a:cubicBezTo>
                <a:cubicBezTo>
                  <a:pt x="58096" y="120825"/>
                  <a:pt x="56726" y="119455"/>
                  <a:pt x="55062" y="119455"/>
                </a:cubicBezTo>
                <a:lnTo>
                  <a:pt x="45668" y="119455"/>
                </a:lnTo>
                <a:lnTo>
                  <a:pt x="45668" y="111561"/>
                </a:lnTo>
                <a:lnTo>
                  <a:pt x="143886" y="111561"/>
                </a:lnTo>
                <a:cubicBezTo>
                  <a:pt x="145582" y="111561"/>
                  <a:pt x="146952" y="110191"/>
                  <a:pt x="146952" y="108494"/>
                </a:cubicBezTo>
                <a:cubicBezTo>
                  <a:pt x="146952" y="106798"/>
                  <a:pt x="145582" y="105428"/>
                  <a:pt x="143886" y="105428"/>
                </a:cubicBezTo>
                <a:lnTo>
                  <a:pt x="29260" y="105428"/>
                </a:lnTo>
                <a:cubicBezTo>
                  <a:pt x="30858" y="65404"/>
                  <a:pt x="63935" y="33306"/>
                  <a:pt x="104384" y="33306"/>
                </a:cubicBezTo>
                <a:close/>
                <a:moveTo>
                  <a:pt x="201591" y="139581"/>
                </a:moveTo>
                <a:cubicBezTo>
                  <a:pt x="202178" y="139581"/>
                  <a:pt x="202667" y="140038"/>
                  <a:pt x="202667" y="140625"/>
                </a:cubicBezTo>
                <a:lnTo>
                  <a:pt x="202667" y="157098"/>
                </a:lnTo>
                <a:cubicBezTo>
                  <a:pt x="202667" y="157685"/>
                  <a:pt x="202178" y="158174"/>
                  <a:pt x="201591" y="158174"/>
                </a:cubicBezTo>
                <a:lnTo>
                  <a:pt x="7176" y="158174"/>
                </a:lnTo>
                <a:cubicBezTo>
                  <a:pt x="6589" y="158174"/>
                  <a:pt x="6133" y="157685"/>
                  <a:pt x="6133" y="157098"/>
                </a:cubicBezTo>
                <a:lnTo>
                  <a:pt x="6133" y="140625"/>
                </a:lnTo>
                <a:cubicBezTo>
                  <a:pt x="6133" y="140038"/>
                  <a:pt x="6589" y="139581"/>
                  <a:pt x="7176" y="139581"/>
                </a:cubicBezTo>
                <a:close/>
                <a:moveTo>
                  <a:pt x="91009" y="1"/>
                </a:moveTo>
                <a:cubicBezTo>
                  <a:pt x="85334" y="1"/>
                  <a:pt x="80734" y="4600"/>
                  <a:pt x="80734" y="10276"/>
                </a:cubicBezTo>
                <a:cubicBezTo>
                  <a:pt x="80734" y="15919"/>
                  <a:pt x="85334" y="20519"/>
                  <a:pt x="91009" y="20519"/>
                </a:cubicBezTo>
                <a:lnTo>
                  <a:pt x="93097" y="20519"/>
                </a:lnTo>
                <a:lnTo>
                  <a:pt x="93097" y="27956"/>
                </a:lnTo>
                <a:cubicBezTo>
                  <a:pt x="53562" y="33469"/>
                  <a:pt x="23062" y="67491"/>
                  <a:pt x="23062" y="108494"/>
                </a:cubicBezTo>
                <a:cubicBezTo>
                  <a:pt x="23062" y="110191"/>
                  <a:pt x="24432" y="111561"/>
                  <a:pt x="26129" y="111561"/>
                </a:cubicBezTo>
                <a:lnTo>
                  <a:pt x="39535" y="111561"/>
                </a:lnTo>
                <a:lnTo>
                  <a:pt x="39535" y="119455"/>
                </a:lnTo>
                <a:lnTo>
                  <a:pt x="26129" y="119455"/>
                </a:lnTo>
                <a:cubicBezTo>
                  <a:pt x="24432" y="119455"/>
                  <a:pt x="23062" y="120825"/>
                  <a:pt x="23062" y="122488"/>
                </a:cubicBezTo>
                <a:lnTo>
                  <a:pt x="23062" y="133449"/>
                </a:lnTo>
                <a:lnTo>
                  <a:pt x="7176" y="133449"/>
                </a:lnTo>
                <a:cubicBezTo>
                  <a:pt x="3229" y="133449"/>
                  <a:pt x="0" y="136678"/>
                  <a:pt x="0" y="140625"/>
                </a:cubicBezTo>
                <a:lnTo>
                  <a:pt x="0" y="157098"/>
                </a:lnTo>
                <a:cubicBezTo>
                  <a:pt x="0" y="161045"/>
                  <a:pt x="3229" y="164274"/>
                  <a:pt x="7176" y="164274"/>
                </a:cubicBezTo>
                <a:lnTo>
                  <a:pt x="201591" y="164274"/>
                </a:lnTo>
                <a:cubicBezTo>
                  <a:pt x="205538" y="164274"/>
                  <a:pt x="208767" y="161045"/>
                  <a:pt x="208767" y="157098"/>
                </a:cubicBezTo>
                <a:lnTo>
                  <a:pt x="208767" y="140625"/>
                </a:lnTo>
                <a:cubicBezTo>
                  <a:pt x="208767" y="136678"/>
                  <a:pt x="205538" y="133449"/>
                  <a:pt x="201591" y="133449"/>
                </a:cubicBezTo>
                <a:lnTo>
                  <a:pt x="185705" y="133449"/>
                </a:lnTo>
                <a:lnTo>
                  <a:pt x="185705" y="122488"/>
                </a:lnTo>
                <a:cubicBezTo>
                  <a:pt x="185705" y="120825"/>
                  <a:pt x="184335" y="119455"/>
                  <a:pt x="182639" y="119455"/>
                </a:cubicBezTo>
                <a:lnTo>
                  <a:pt x="169232" y="119455"/>
                </a:lnTo>
                <a:lnTo>
                  <a:pt x="169232" y="111561"/>
                </a:lnTo>
                <a:lnTo>
                  <a:pt x="182639" y="111561"/>
                </a:lnTo>
                <a:cubicBezTo>
                  <a:pt x="184335" y="111561"/>
                  <a:pt x="185705" y="110191"/>
                  <a:pt x="185705" y="108494"/>
                </a:cubicBezTo>
                <a:cubicBezTo>
                  <a:pt x="185705" y="67491"/>
                  <a:pt x="155205" y="33469"/>
                  <a:pt x="115670" y="27956"/>
                </a:cubicBezTo>
                <a:lnTo>
                  <a:pt x="115670" y="20519"/>
                </a:lnTo>
                <a:lnTo>
                  <a:pt x="117758" y="20519"/>
                </a:lnTo>
                <a:cubicBezTo>
                  <a:pt x="123434" y="20519"/>
                  <a:pt x="128033" y="15919"/>
                  <a:pt x="128033" y="10276"/>
                </a:cubicBezTo>
                <a:cubicBezTo>
                  <a:pt x="128033" y="4600"/>
                  <a:pt x="123434" y="1"/>
                  <a:pt x="117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5" name="Google Shape;2685;p52"/>
          <p:cNvGrpSpPr/>
          <p:nvPr/>
        </p:nvGrpSpPr>
        <p:grpSpPr>
          <a:xfrm>
            <a:off x="3837730" y="4114748"/>
            <a:ext cx="549340" cy="639874"/>
            <a:chOff x="1561675" y="238125"/>
            <a:chExt cx="4477100" cy="5219200"/>
          </a:xfrm>
        </p:grpSpPr>
        <p:sp>
          <p:nvSpPr>
            <p:cNvPr id="2686" name="Google Shape;2686;p52"/>
            <p:cNvSpPr/>
            <p:nvPr/>
          </p:nvSpPr>
          <p:spPr>
            <a:xfrm>
              <a:off x="1973500" y="3128225"/>
              <a:ext cx="3653450" cy="2329100"/>
            </a:xfrm>
            <a:custGeom>
              <a:avLst/>
              <a:gdLst/>
              <a:ahLst/>
              <a:cxnLst/>
              <a:rect l="l" t="t" r="r" b="b"/>
              <a:pathLst>
                <a:path w="146138" h="93164" extrusionOk="0">
                  <a:moveTo>
                    <a:pt x="3034" y="1"/>
                  </a:moveTo>
                  <a:cubicBezTo>
                    <a:pt x="1370" y="1"/>
                    <a:pt x="0" y="1371"/>
                    <a:pt x="0" y="3067"/>
                  </a:cubicBezTo>
                  <a:lnTo>
                    <a:pt x="0" y="73624"/>
                  </a:lnTo>
                  <a:cubicBezTo>
                    <a:pt x="0" y="84388"/>
                    <a:pt x="8742" y="93163"/>
                    <a:pt x="19507" y="93163"/>
                  </a:cubicBezTo>
                  <a:lnTo>
                    <a:pt x="126630" y="93163"/>
                  </a:lnTo>
                  <a:cubicBezTo>
                    <a:pt x="137395" y="93163"/>
                    <a:pt x="146137" y="84388"/>
                    <a:pt x="146137" y="73624"/>
                  </a:cubicBezTo>
                  <a:lnTo>
                    <a:pt x="146137" y="53269"/>
                  </a:lnTo>
                  <a:cubicBezTo>
                    <a:pt x="146137" y="51573"/>
                    <a:pt x="144767" y="50203"/>
                    <a:pt x="143103" y="50203"/>
                  </a:cubicBezTo>
                  <a:cubicBezTo>
                    <a:pt x="141407" y="50203"/>
                    <a:pt x="140037" y="51573"/>
                    <a:pt x="140037" y="53269"/>
                  </a:cubicBezTo>
                  <a:lnTo>
                    <a:pt x="140037" y="73624"/>
                  </a:lnTo>
                  <a:cubicBezTo>
                    <a:pt x="140037" y="81029"/>
                    <a:pt x="134002" y="87031"/>
                    <a:pt x="126630" y="87031"/>
                  </a:cubicBezTo>
                  <a:lnTo>
                    <a:pt x="19507" y="87031"/>
                  </a:lnTo>
                  <a:cubicBezTo>
                    <a:pt x="12135" y="87031"/>
                    <a:pt x="6100" y="81029"/>
                    <a:pt x="6100" y="73624"/>
                  </a:cubicBezTo>
                  <a:lnTo>
                    <a:pt x="6100" y="3067"/>
                  </a:lnTo>
                  <a:cubicBezTo>
                    <a:pt x="6100" y="1371"/>
                    <a:pt x="4730" y="1"/>
                    <a:pt x="3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2"/>
            <p:cNvSpPr/>
            <p:nvPr/>
          </p:nvSpPr>
          <p:spPr>
            <a:xfrm>
              <a:off x="2868900" y="2884400"/>
              <a:ext cx="1862625" cy="1862625"/>
            </a:xfrm>
            <a:custGeom>
              <a:avLst/>
              <a:gdLst/>
              <a:ahLst/>
              <a:cxnLst/>
              <a:rect l="l" t="t" r="r" b="b"/>
              <a:pathLst>
                <a:path w="74505" h="74505" extrusionOk="0">
                  <a:moveTo>
                    <a:pt x="37253" y="6133"/>
                  </a:moveTo>
                  <a:cubicBezTo>
                    <a:pt x="54411" y="6133"/>
                    <a:pt x="68372" y="20094"/>
                    <a:pt x="68372" y="37252"/>
                  </a:cubicBezTo>
                  <a:cubicBezTo>
                    <a:pt x="68372" y="54410"/>
                    <a:pt x="54411" y="68372"/>
                    <a:pt x="37253" y="68372"/>
                  </a:cubicBezTo>
                  <a:cubicBezTo>
                    <a:pt x="20095" y="68372"/>
                    <a:pt x="6133" y="54410"/>
                    <a:pt x="6133" y="37252"/>
                  </a:cubicBezTo>
                  <a:cubicBezTo>
                    <a:pt x="6133" y="20094"/>
                    <a:pt x="20095" y="6133"/>
                    <a:pt x="37253" y="6133"/>
                  </a:cubicBezTo>
                  <a:close/>
                  <a:moveTo>
                    <a:pt x="37253" y="0"/>
                  </a:moveTo>
                  <a:cubicBezTo>
                    <a:pt x="16702" y="0"/>
                    <a:pt x="1" y="16702"/>
                    <a:pt x="1" y="37252"/>
                  </a:cubicBezTo>
                  <a:cubicBezTo>
                    <a:pt x="1" y="57803"/>
                    <a:pt x="16702" y="74504"/>
                    <a:pt x="37253" y="74504"/>
                  </a:cubicBezTo>
                  <a:cubicBezTo>
                    <a:pt x="57803" y="74504"/>
                    <a:pt x="74504" y="57803"/>
                    <a:pt x="74504" y="37252"/>
                  </a:cubicBezTo>
                  <a:cubicBezTo>
                    <a:pt x="74504" y="16702"/>
                    <a:pt x="57803" y="0"/>
                    <a:pt x="37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2"/>
            <p:cNvSpPr/>
            <p:nvPr/>
          </p:nvSpPr>
          <p:spPr>
            <a:xfrm>
              <a:off x="2488075" y="2503550"/>
              <a:ext cx="2624275" cy="2624300"/>
            </a:xfrm>
            <a:custGeom>
              <a:avLst/>
              <a:gdLst/>
              <a:ahLst/>
              <a:cxnLst/>
              <a:rect l="l" t="t" r="r" b="b"/>
              <a:pathLst>
                <a:path w="104971" h="104972" extrusionOk="0">
                  <a:moveTo>
                    <a:pt x="52486" y="6101"/>
                  </a:moveTo>
                  <a:cubicBezTo>
                    <a:pt x="78060" y="6101"/>
                    <a:pt x="98871" y="26912"/>
                    <a:pt x="98871" y="52486"/>
                  </a:cubicBezTo>
                  <a:cubicBezTo>
                    <a:pt x="98871" y="78060"/>
                    <a:pt x="78060" y="98839"/>
                    <a:pt x="52486" y="98839"/>
                  </a:cubicBezTo>
                  <a:cubicBezTo>
                    <a:pt x="26912" y="98839"/>
                    <a:pt x="6133" y="78060"/>
                    <a:pt x="6133" y="52486"/>
                  </a:cubicBezTo>
                  <a:cubicBezTo>
                    <a:pt x="6133" y="26912"/>
                    <a:pt x="26912" y="6101"/>
                    <a:pt x="52486" y="6101"/>
                  </a:cubicBezTo>
                  <a:close/>
                  <a:moveTo>
                    <a:pt x="52486" y="1"/>
                  </a:moveTo>
                  <a:cubicBezTo>
                    <a:pt x="23552" y="1"/>
                    <a:pt x="0" y="23553"/>
                    <a:pt x="0" y="52486"/>
                  </a:cubicBezTo>
                  <a:cubicBezTo>
                    <a:pt x="0" y="81420"/>
                    <a:pt x="23552" y="104972"/>
                    <a:pt x="52486" y="104972"/>
                  </a:cubicBezTo>
                  <a:cubicBezTo>
                    <a:pt x="81419" y="104972"/>
                    <a:pt x="104971" y="81420"/>
                    <a:pt x="104971" y="52486"/>
                  </a:cubicBezTo>
                  <a:cubicBezTo>
                    <a:pt x="104971" y="23553"/>
                    <a:pt x="81419" y="1"/>
                    <a:pt x="52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2"/>
            <p:cNvSpPr/>
            <p:nvPr/>
          </p:nvSpPr>
          <p:spPr>
            <a:xfrm>
              <a:off x="3414475" y="3316600"/>
              <a:ext cx="771475" cy="997400"/>
            </a:xfrm>
            <a:custGeom>
              <a:avLst/>
              <a:gdLst/>
              <a:ahLst/>
              <a:cxnLst/>
              <a:rect l="l" t="t" r="r" b="b"/>
              <a:pathLst>
                <a:path w="30859" h="39896" extrusionOk="0">
                  <a:moveTo>
                    <a:pt x="15430" y="6134"/>
                  </a:moveTo>
                  <a:cubicBezTo>
                    <a:pt x="20551" y="6134"/>
                    <a:pt x="24726" y="10309"/>
                    <a:pt x="24726" y="15430"/>
                  </a:cubicBezTo>
                  <a:lnTo>
                    <a:pt x="24726" y="24499"/>
                  </a:lnTo>
                  <a:cubicBezTo>
                    <a:pt x="24726" y="29620"/>
                    <a:pt x="20551" y="33795"/>
                    <a:pt x="15430" y="33795"/>
                  </a:cubicBezTo>
                  <a:cubicBezTo>
                    <a:pt x="10308" y="33795"/>
                    <a:pt x="6133" y="29620"/>
                    <a:pt x="6133" y="24499"/>
                  </a:cubicBezTo>
                  <a:lnTo>
                    <a:pt x="6133" y="15430"/>
                  </a:lnTo>
                  <a:cubicBezTo>
                    <a:pt x="6133" y="10309"/>
                    <a:pt x="10308" y="6134"/>
                    <a:pt x="15430" y="6134"/>
                  </a:cubicBezTo>
                  <a:close/>
                  <a:moveTo>
                    <a:pt x="15430" y="1"/>
                  </a:moveTo>
                  <a:cubicBezTo>
                    <a:pt x="6916" y="1"/>
                    <a:pt x="0" y="6916"/>
                    <a:pt x="0" y="15430"/>
                  </a:cubicBezTo>
                  <a:lnTo>
                    <a:pt x="0" y="24499"/>
                  </a:lnTo>
                  <a:cubicBezTo>
                    <a:pt x="0" y="32980"/>
                    <a:pt x="6916" y="39895"/>
                    <a:pt x="15430" y="39895"/>
                  </a:cubicBezTo>
                  <a:cubicBezTo>
                    <a:pt x="23943" y="39895"/>
                    <a:pt x="30859" y="32980"/>
                    <a:pt x="30859" y="24499"/>
                  </a:cubicBezTo>
                  <a:lnTo>
                    <a:pt x="30859" y="15430"/>
                  </a:lnTo>
                  <a:cubicBezTo>
                    <a:pt x="30859" y="6916"/>
                    <a:pt x="23943" y="1"/>
                    <a:pt x="1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2"/>
            <p:cNvSpPr/>
            <p:nvPr/>
          </p:nvSpPr>
          <p:spPr>
            <a:xfrm>
              <a:off x="2296425" y="2236075"/>
              <a:ext cx="564350" cy="564350"/>
            </a:xfrm>
            <a:custGeom>
              <a:avLst/>
              <a:gdLst/>
              <a:ahLst/>
              <a:cxnLst/>
              <a:rect l="l" t="t" r="r" b="b"/>
              <a:pathLst>
                <a:path w="22574" h="22574" extrusionOk="0">
                  <a:moveTo>
                    <a:pt x="11287" y="6101"/>
                  </a:moveTo>
                  <a:cubicBezTo>
                    <a:pt x="14125" y="6101"/>
                    <a:pt x="16474" y="8417"/>
                    <a:pt x="16474" y="11287"/>
                  </a:cubicBezTo>
                  <a:cubicBezTo>
                    <a:pt x="16474" y="14125"/>
                    <a:pt x="14125" y="16474"/>
                    <a:pt x="11287" y="16474"/>
                  </a:cubicBezTo>
                  <a:cubicBezTo>
                    <a:pt x="8416" y="16474"/>
                    <a:pt x="6100" y="14125"/>
                    <a:pt x="6100" y="11287"/>
                  </a:cubicBezTo>
                  <a:cubicBezTo>
                    <a:pt x="6100" y="8417"/>
                    <a:pt x="8416" y="6101"/>
                    <a:pt x="11287" y="6101"/>
                  </a:cubicBezTo>
                  <a:close/>
                  <a:moveTo>
                    <a:pt x="11287" y="1"/>
                  </a:moveTo>
                  <a:cubicBezTo>
                    <a:pt x="5057" y="1"/>
                    <a:pt x="1" y="5057"/>
                    <a:pt x="1" y="11287"/>
                  </a:cubicBezTo>
                  <a:cubicBezTo>
                    <a:pt x="1" y="17518"/>
                    <a:pt x="5057" y="22574"/>
                    <a:pt x="11287" y="22574"/>
                  </a:cubicBezTo>
                  <a:cubicBezTo>
                    <a:pt x="17517" y="22574"/>
                    <a:pt x="22573" y="17518"/>
                    <a:pt x="22573" y="11287"/>
                  </a:cubicBezTo>
                  <a:cubicBezTo>
                    <a:pt x="22573" y="5057"/>
                    <a:pt x="17517" y="1"/>
                    <a:pt x="1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2"/>
            <p:cNvSpPr/>
            <p:nvPr/>
          </p:nvSpPr>
          <p:spPr>
            <a:xfrm>
              <a:off x="2302950" y="1411600"/>
              <a:ext cx="564350" cy="647550"/>
            </a:xfrm>
            <a:custGeom>
              <a:avLst/>
              <a:gdLst/>
              <a:ahLst/>
              <a:cxnLst/>
              <a:rect l="l" t="t" r="r" b="b"/>
              <a:pathLst>
                <a:path w="22574" h="25902" extrusionOk="0">
                  <a:moveTo>
                    <a:pt x="16245" y="6134"/>
                  </a:moveTo>
                  <a:cubicBezTo>
                    <a:pt x="16376" y="6134"/>
                    <a:pt x="16474" y="6231"/>
                    <a:pt x="16474" y="6362"/>
                  </a:cubicBezTo>
                  <a:lnTo>
                    <a:pt x="16474" y="19540"/>
                  </a:lnTo>
                  <a:cubicBezTo>
                    <a:pt x="16474" y="19671"/>
                    <a:pt x="16376" y="19801"/>
                    <a:pt x="16245" y="19801"/>
                  </a:cubicBezTo>
                  <a:lnTo>
                    <a:pt x="6329" y="19801"/>
                  </a:lnTo>
                  <a:cubicBezTo>
                    <a:pt x="6198" y="19801"/>
                    <a:pt x="6100" y="19671"/>
                    <a:pt x="6100" y="19540"/>
                  </a:cubicBezTo>
                  <a:lnTo>
                    <a:pt x="6100" y="6362"/>
                  </a:lnTo>
                  <a:cubicBezTo>
                    <a:pt x="6100" y="6231"/>
                    <a:pt x="6198" y="6134"/>
                    <a:pt x="6329" y="6134"/>
                  </a:cubicBezTo>
                  <a:close/>
                  <a:moveTo>
                    <a:pt x="6329" y="1"/>
                  </a:moveTo>
                  <a:cubicBezTo>
                    <a:pt x="2838" y="1"/>
                    <a:pt x="0" y="2872"/>
                    <a:pt x="0" y="6362"/>
                  </a:cubicBezTo>
                  <a:lnTo>
                    <a:pt x="0" y="19540"/>
                  </a:lnTo>
                  <a:cubicBezTo>
                    <a:pt x="0" y="23063"/>
                    <a:pt x="2838" y="25901"/>
                    <a:pt x="6329" y="25901"/>
                  </a:cubicBezTo>
                  <a:lnTo>
                    <a:pt x="16245" y="25901"/>
                  </a:lnTo>
                  <a:cubicBezTo>
                    <a:pt x="19736" y="25901"/>
                    <a:pt x="22573" y="23063"/>
                    <a:pt x="22573" y="19540"/>
                  </a:cubicBezTo>
                  <a:lnTo>
                    <a:pt x="22573" y="6362"/>
                  </a:lnTo>
                  <a:cubicBezTo>
                    <a:pt x="22573" y="2872"/>
                    <a:pt x="19736" y="1"/>
                    <a:pt x="16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2"/>
            <p:cNvSpPr/>
            <p:nvPr/>
          </p:nvSpPr>
          <p:spPr>
            <a:xfrm>
              <a:off x="4517025" y="1411600"/>
              <a:ext cx="564350" cy="874250"/>
            </a:xfrm>
            <a:custGeom>
              <a:avLst/>
              <a:gdLst/>
              <a:ahLst/>
              <a:cxnLst/>
              <a:rect l="l" t="t" r="r" b="b"/>
              <a:pathLst>
                <a:path w="22574" h="34970" extrusionOk="0">
                  <a:moveTo>
                    <a:pt x="16213" y="6134"/>
                  </a:moveTo>
                  <a:cubicBezTo>
                    <a:pt x="16343" y="6134"/>
                    <a:pt x="16473" y="6231"/>
                    <a:pt x="16473" y="6362"/>
                  </a:cubicBezTo>
                  <a:lnTo>
                    <a:pt x="16473" y="28609"/>
                  </a:lnTo>
                  <a:cubicBezTo>
                    <a:pt x="16473" y="28739"/>
                    <a:pt x="16343" y="28837"/>
                    <a:pt x="16213" y="28837"/>
                  </a:cubicBezTo>
                  <a:lnTo>
                    <a:pt x="6329" y="28837"/>
                  </a:lnTo>
                  <a:cubicBezTo>
                    <a:pt x="6198" y="28837"/>
                    <a:pt x="6100" y="28739"/>
                    <a:pt x="6100" y="28609"/>
                  </a:cubicBezTo>
                  <a:lnTo>
                    <a:pt x="6100" y="6362"/>
                  </a:lnTo>
                  <a:cubicBezTo>
                    <a:pt x="6100" y="6231"/>
                    <a:pt x="6198" y="6134"/>
                    <a:pt x="6329" y="6134"/>
                  </a:cubicBezTo>
                  <a:close/>
                  <a:moveTo>
                    <a:pt x="6329" y="1"/>
                  </a:moveTo>
                  <a:cubicBezTo>
                    <a:pt x="2838" y="1"/>
                    <a:pt x="0" y="2872"/>
                    <a:pt x="0" y="6362"/>
                  </a:cubicBezTo>
                  <a:lnTo>
                    <a:pt x="0" y="28609"/>
                  </a:lnTo>
                  <a:cubicBezTo>
                    <a:pt x="0" y="32132"/>
                    <a:pt x="2838" y="34969"/>
                    <a:pt x="6329" y="34969"/>
                  </a:cubicBezTo>
                  <a:lnTo>
                    <a:pt x="16213" y="34969"/>
                  </a:lnTo>
                  <a:cubicBezTo>
                    <a:pt x="19735" y="34969"/>
                    <a:pt x="22573" y="32132"/>
                    <a:pt x="22573" y="28609"/>
                  </a:cubicBezTo>
                  <a:lnTo>
                    <a:pt x="22573" y="6362"/>
                  </a:lnTo>
                  <a:cubicBezTo>
                    <a:pt x="22573" y="2872"/>
                    <a:pt x="19735" y="1"/>
                    <a:pt x="16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2"/>
            <p:cNvSpPr/>
            <p:nvPr/>
          </p:nvSpPr>
          <p:spPr>
            <a:xfrm>
              <a:off x="3117625" y="1905800"/>
              <a:ext cx="358850" cy="153350"/>
            </a:xfrm>
            <a:custGeom>
              <a:avLst/>
              <a:gdLst/>
              <a:ahLst/>
              <a:cxnLst/>
              <a:rect l="l" t="t" r="r" b="b"/>
              <a:pathLst>
                <a:path w="14354" h="6134" extrusionOk="0">
                  <a:moveTo>
                    <a:pt x="3067" y="1"/>
                  </a:moveTo>
                  <a:cubicBezTo>
                    <a:pt x="1371" y="1"/>
                    <a:pt x="1" y="1371"/>
                    <a:pt x="1" y="3067"/>
                  </a:cubicBezTo>
                  <a:cubicBezTo>
                    <a:pt x="1" y="4763"/>
                    <a:pt x="1371" y="6133"/>
                    <a:pt x="3067" y="6133"/>
                  </a:cubicBezTo>
                  <a:lnTo>
                    <a:pt x="11287" y="6133"/>
                  </a:lnTo>
                  <a:cubicBezTo>
                    <a:pt x="12983" y="6133"/>
                    <a:pt x="14353" y="4763"/>
                    <a:pt x="14353" y="3067"/>
                  </a:cubicBezTo>
                  <a:cubicBezTo>
                    <a:pt x="14353" y="1371"/>
                    <a:pt x="12983" y="1"/>
                    <a:pt x="1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2"/>
            <p:cNvSpPr/>
            <p:nvPr/>
          </p:nvSpPr>
          <p:spPr>
            <a:xfrm>
              <a:off x="3117625" y="1576350"/>
              <a:ext cx="358850" cy="152525"/>
            </a:xfrm>
            <a:custGeom>
              <a:avLst/>
              <a:gdLst/>
              <a:ahLst/>
              <a:cxnLst/>
              <a:rect l="l" t="t" r="r" b="b"/>
              <a:pathLst>
                <a:path w="14354" h="6101" extrusionOk="0">
                  <a:moveTo>
                    <a:pt x="3067" y="0"/>
                  </a:moveTo>
                  <a:cubicBezTo>
                    <a:pt x="1371" y="0"/>
                    <a:pt x="1" y="1370"/>
                    <a:pt x="1" y="3066"/>
                  </a:cubicBezTo>
                  <a:cubicBezTo>
                    <a:pt x="1" y="4730"/>
                    <a:pt x="1371" y="6100"/>
                    <a:pt x="3067" y="6100"/>
                  </a:cubicBezTo>
                  <a:lnTo>
                    <a:pt x="11287" y="6100"/>
                  </a:lnTo>
                  <a:cubicBezTo>
                    <a:pt x="12983" y="6100"/>
                    <a:pt x="14353" y="4730"/>
                    <a:pt x="14353" y="3066"/>
                  </a:cubicBezTo>
                  <a:cubicBezTo>
                    <a:pt x="14353" y="1370"/>
                    <a:pt x="12983" y="0"/>
                    <a:pt x="1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2"/>
            <p:cNvSpPr/>
            <p:nvPr/>
          </p:nvSpPr>
          <p:spPr>
            <a:xfrm>
              <a:off x="1561675" y="238125"/>
              <a:ext cx="4477100" cy="3941300"/>
            </a:xfrm>
            <a:custGeom>
              <a:avLst/>
              <a:gdLst/>
              <a:ahLst/>
              <a:cxnLst/>
              <a:rect l="l" t="t" r="r" b="b"/>
              <a:pathLst>
                <a:path w="179084" h="157652" extrusionOk="0">
                  <a:moveTo>
                    <a:pt x="137558" y="6133"/>
                  </a:moveTo>
                  <a:lnTo>
                    <a:pt x="137558" y="33762"/>
                  </a:lnTo>
                  <a:lnTo>
                    <a:pt x="130479" y="33762"/>
                  </a:lnTo>
                  <a:lnTo>
                    <a:pt x="130479" y="16245"/>
                  </a:lnTo>
                  <a:cubicBezTo>
                    <a:pt x="130479" y="14548"/>
                    <a:pt x="129109" y="13178"/>
                    <a:pt x="127446" y="13178"/>
                  </a:cubicBezTo>
                  <a:lnTo>
                    <a:pt x="76265" y="13178"/>
                  </a:lnTo>
                  <a:cubicBezTo>
                    <a:pt x="74569" y="13178"/>
                    <a:pt x="73199" y="14548"/>
                    <a:pt x="73199" y="16245"/>
                  </a:cubicBezTo>
                  <a:cubicBezTo>
                    <a:pt x="73199" y="17941"/>
                    <a:pt x="74569" y="19311"/>
                    <a:pt x="76265" y="19311"/>
                  </a:cubicBezTo>
                  <a:lnTo>
                    <a:pt x="124380" y="19311"/>
                  </a:lnTo>
                  <a:lnTo>
                    <a:pt x="124380" y="33762"/>
                  </a:lnTo>
                  <a:lnTo>
                    <a:pt x="54704" y="33762"/>
                  </a:lnTo>
                  <a:lnTo>
                    <a:pt x="54704" y="19311"/>
                  </a:lnTo>
                  <a:lnTo>
                    <a:pt x="61945" y="19311"/>
                  </a:lnTo>
                  <a:cubicBezTo>
                    <a:pt x="63641" y="19311"/>
                    <a:pt x="65011" y="17941"/>
                    <a:pt x="65011" y="16245"/>
                  </a:cubicBezTo>
                  <a:cubicBezTo>
                    <a:pt x="65011" y="14548"/>
                    <a:pt x="63641" y="13178"/>
                    <a:pt x="61945" y="13178"/>
                  </a:cubicBezTo>
                  <a:lnTo>
                    <a:pt x="51637" y="13178"/>
                  </a:lnTo>
                  <a:cubicBezTo>
                    <a:pt x="49974" y="13178"/>
                    <a:pt x="48604" y="14548"/>
                    <a:pt x="48604" y="16245"/>
                  </a:cubicBezTo>
                  <a:lnTo>
                    <a:pt x="48604" y="33762"/>
                  </a:lnTo>
                  <a:lnTo>
                    <a:pt x="41525" y="33762"/>
                  </a:lnTo>
                  <a:lnTo>
                    <a:pt x="41525" y="6133"/>
                  </a:lnTo>
                  <a:close/>
                  <a:moveTo>
                    <a:pt x="16473" y="72840"/>
                  </a:moveTo>
                  <a:lnTo>
                    <a:pt x="16473" y="87323"/>
                  </a:lnTo>
                  <a:lnTo>
                    <a:pt x="7176" y="87323"/>
                  </a:lnTo>
                  <a:cubicBezTo>
                    <a:pt x="6589" y="87323"/>
                    <a:pt x="6100" y="86834"/>
                    <a:pt x="6100" y="86247"/>
                  </a:cubicBezTo>
                  <a:lnTo>
                    <a:pt x="6100" y="73917"/>
                  </a:lnTo>
                  <a:cubicBezTo>
                    <a:pt x="6100" y="73329"/>
                    <a:pt x="6589" y="72840"/>
                    <a:pt x="7176" y="72840"/>
                  </a:cubicBezTo>
                  <a:close/>
                  <a:moveTo>
                    <a:pt x="171907" y="72840"/>
                  </a:moveTo>
                  <a:cubicBezTo>
                    <a:pt x="172494" y="72840"/>
                    <a:pt x="172983" y="73329"/>
                    <a:pt x="172983" y="73917"/>
                  </a:cubicBezTo>
                  <a:lnTo>
                    <a:pt x="172983" y="86247"/>
                  </a:lnTo>
                  <a:cubicBezTo>
                    <a:pt x="172983" y="86834"/>
                    <a:pt x="172494" y="87323"/>
                    <a:pt x="171907" y="87323"/>
                  </a:cubicBezTo>
                  <a:lnTo>
                    <a:pt x="162610" y="87323"/>
                  </a:lnTo>
                  <a:lnTo>
                    <a:pt x="162610" y="72840"/>
                  </a:lnTo>
                  <a:close/>
                  <a:moveTo>
                    <a:pt x="38459" y="0"/>
                  </a:moveTo>
                  <a:cubicBezTo>
                    <a:pt x="36763" y="0"/>
                    <a:pt x="35393" y="1370"/>
                    <a:pt x="35393" y="3066"/>
                  </a:cubicBezTo>
                  <a:lnTo>
                    <a:pt x="35393" y="33794"/>
                  </a:lnTo>
                  <a:cubicBezTo>
                    <a:pt x="24922" y="34088"/>
                    <a:pt x="16473" y="42732"/>
                    <a:pt x="16473" y="53301"/>
                  </a:cubicBezTo>
                  <a:lnTo>
                    <a:pt x="16473" y="66740"/>
                  </a:lnTo>
                  <a:lnTo>
                    <a:pt x="7176" y="66740"/>
                  </a:lnTo>
                  <a:cubicBezTo>
                    <a:pt x="3197" y="66740"/>
                    <a:pt x="0" y="69937"/>
                    <a:pt x="0" y="73917"/>
                  </a:cubicBezTo>
                  <a:lnTo>
                    <a:pt x="0" y="86247"/>
                  </a:lnTo>
                  <a:cubicBezTo>
                    <a:pt x="0" y="90227"/>
                    <a:pt x="3197" y="93423"/>
                    <a:pt x="7176" y="93423"/>
                  </a:cubicBezTo>
                  <a:lnTo>
                    <a:pt x="16473" y="93423"/>
                  </a:lnTo>
                  <a:lnTo>
                    <a:pt x="16473" y="104384"/>
                  </a:lnTo>
                  <a:cubicBezTo>
                    <a:pt x="16473" y="106080"/>
                    <a:pt x="17843" y="107450"/>
                    <a:pt x="19507" y="107450"/>
                  </a:cubicBezTo>
                  <a:cubicBezTo>
                    <a:pt x="21203" y="107450"/>
                    <a:pt x="22573" y="106080"/>
                    <a:pt x="22573" y="104384"/>
                  </a:cubicBezTo>
                  <a:lnTo>
                    <a:pt x="22573" y="53301"/>
                  </a:lnTo>
                  <a:cubicBezTo>
                    <a:pt x="22573" y="45896"/>
                    <a:pt x="28608" y="39894"/>
                    <a:pt x="35980" y="39894"/>
                  </a:cubicBezTo>
                  <a:lnTo>
                    <a:pt x="143103" y="39894"/>
                  </a:lnTo>
                  <a:cubicBezTo>
                    <a:pt x="150475" y="39894"/>
                    <a:pt x="156510" y="45896"/>
                    <a:pt x="156510" y="53301"/>
                  </a:cubicBezTo>
                  <a:lnTo>
                    <a:pt x="156510" y="154586"/>
                  </a:lnTo>
                  <a:cubicBezTo>
                    <a:pt x="156510" y="156282"/>
                    <a:pt x="157880" y="157652"/>
                    <a:pt x="159576" y="157652"/>
                  </a:cubicBezTo>
                  <a:cubicBezTo>
                    <a:pt x="161240" y="157652"/>
                    <a:pt x="162610" y="156282"/>
                    <a:pt x="162610" y="154586"/>
                  </a:cubicBezTo>
                  <a:lnTo>
                    <a:pt x="162610" y="93423"/>
                  </a:lnTo>
                  <a:lnTo>
                    <a:pt x="171907" y="93423"/>
                  </a:lnTo>
                  <a:cubicBezTo>
                    <a:pt x="175886" y="93423"/>
                    <a:pt x="179083" y="90227"/>
                    <a:pt x="179083" y="86247"/>
                  </a:cubicBezTo>
                  <a:lnTo>
                    <a:pt x="179083" y="73917"/>
                  </a:lnTo>
                  <a:cubicBezTo>
                    <a:pt x="179083" y="69937"/>
                    <a:pt x="175886" y="66740"/>
                    <a:pt x="171907" y="66740"/>
                  </a:cubicBezTo>
                  <a:lnTo>
                    <a:pt x="162610" y="66740"/>
                  </a:lnTo>
                  <a:lnTo>
                    <a:pt x="162610" y="53301"/>
                  </a:lnTo>
                  <a:cubicBezTo>
                    <a:pt x="162610" y="42732"/>
                    <a:pt x="154162" y="34088"/>
                    <a:pt x="143658" y="33794"/>
                  </a:cubicBezTo>
                  <a:lnTo>
                    <a:pt x="143658" y="3066"/>
                  </a:lnTo>
                  <a:cubicBezTo>
                    <a:pt x="143658" y="1370"/>
                    <a:pt x="142321" y="0"/>
                    <a:pt x="140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6" name="Google Shape;2696;p52"/>
          <p:cNvGrpSpPr/>
          <p:nvPr/>
        </p:nvGrpSpPr>
        <p:grpSpPr>
          <a:xfrm>
            <a:off x="4735694" y="4114559"/>
            <a:ext cx="789486" cy="640252"/>
            <a:chOff x="1184900" y="729100"/>
            <a:chExt cx="5224925" cy="4237275"/>
          </a:xfrm>
        </p:grpSpPr>
        <p:sp>
          <p:nvSpPr>
            <p:cNvPr id="2697" name="Google Shape;2697;p52"/>
            <p:cNvSpPr/>
            <p:nvPr/>
          </p:nvSpPr>
          <p:spPr>
            <a:xfrm>
              <a:off x="5138425" y="3622425"/>
              <a:ext cx="583100" cy="153325"/>
            </a:xfrm>
            <a:custGeom>
              <a:avLst/>
              <a:gdLst/>
              <a:ahLst/>
              <a:cxnLst/>
              <a:rect l="l" t="t" r="r" b="b"/>
              <a:pathLst>
                <a:path w="23324" h="6133" extrusionOk="0">
                  <a:moveTo>
                    <a:pt x="3034" y="0"/>
                  </a:moveTo>
                  <a:cubicBezTo>
                    <a:pt x="1371" y="0"/>
                    <a:pt x="1" y="1370"/>
                    <a:pt x="1" y="3067"/>
                  </a:cubicBezTo>
                  <a:cubicBezTo>
                    <a:pt x="1" y="4763"/>
                    <a:pt x="1371" y="6133"/>
                    <a:pt x="3034" y="6133"/>
                  </a:cubicBezTo>
                  <a:lnTo>
                    <a:pt x="20258" y="6133"/>
                  </a:lnTo>
                  <a:cubicBezTo>
                    <a:pt x="21954" y="6133"/>
                    <a:pt x="23324" y="4763"/>
                    <a:pt x="23324" y="3067"/>
                  </a:cubicBezTo>
                  <a:cubicBezTo>
                    <a:pt x="23324" y="1370"/>
                    <a:pt x="21954" y="0"/>
                    <a:pt x="20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2"/>
            <p:cNvSpPr/>
            <p:nvPr/>
          </p:nvSpPr>
          <p:spPr>
            <a:xfrm>
              <a:off x="4794300" y="3181250"/>
              <a:ext cx="1271375" cy="1034875"/>
            </a:xfrm>
            <a:custGeom>
              <a:avLst/>
              <a:gdLst/>
              <a:ahLst/>
              <a:cxnLst/>
              <a:rect l="l" t="t" r="r" b="b"/>
              <a:pathLst>
                <a:path w="50855" h="41395" extrusionOk="0">
                  <a:moveTo>
                    <a:pt x="44722" y="6133"/>
                  </a:moveTo>
                  <a:lnTo>
                    <a:pt x="44722" y="35295"/>
                  </a:lnTo>
                  <a:lnTo>
                    <a:pt x="6100" y="35295"/>
                  </a:lnTo>
                  <a:lnTo>
                    <a:pt x="6100" y="6133"/>
                  </a:lnTo>
                  <a:close/>
                  <a:moveTo>
                    <a:pt x="3034" y="0"/>
                  </a:moveTo>
                  <a:cubicBezTo>
                    <a:pt x="1370" y="0"/>
                    <a:pt x="0" y="1370"/>
                    <a:pt x="0" y="3066"/>
                  </a:cubicBezTo>
                  <a:lnTo>
                    <a:pt x="0" y="38361"/>
                  </a:lnTo>
                  <a:cubicBezTo>
                    <a:pt x="0" y="40025"/>
                    <a:pt x="1370" y="41395"/>
                    <a:pt x="3034" y="41395"/>
                  </a:cubicBezTo>
                  <a:lnTo>
                    <a:pt x="47788" y="41395"/>
                  </a:lnTo>
                  <a:cubicBezTo>
                    <a:pt x="49485" y="41395"/>
                    <a:pt x="50855" y="40025"/>
                    <a:pt x="50855" y="38361"/>
                  </a:cubicBezTo>
                  <a:lnTo>
                    <a:pt x="50855" y="3066"/>
                  </a:lnTo>
                  <a:cubicBezTo>
                    <a:pt x="50855" y="1370"/>
                    <a:pt x="49485" y="0"/>
                    <a:pt x="47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2"/>
            <p:cNvSpPr/>
            <p:nvPr/>
          </p:nvSpPr>
          <p:spPr>
            <a:xfrm>
              <a:off x="1184900" y="729100"/>
              <a:ext cx="5224925" cy="4237275"/>
            </a:xfrm>
            <a:custGeom>
              <a:avLst/>
              <a:gdLst/>
              <a:ahLst/>
              <a:cxnLst/>
              <a:rect l="l" t="t" r="r" b="b"/>
              <a:pathLst>
                <a:path w="208997" h="169491" extrusionOk="0">
                  <a:moveTo>
                    <a:pt x="161165" y="17028"/>
                  </a:moveTo>
                  <a:cubicBezTo>
                    <a:pt x="161915" y="17028"/>
                    <a:pt x="162679" y="17188"/>
                    <a:pt x="163426" y="17515"/>
                  </a:cubicBezTo>
                  <a:cubicBezTo>
                    <a:pt x="165514" y="18428"/>
                    <a:pt x="166753" y="20353"/>
                    <a:pt x="166753" y="22604"/>
                  </a:cubicBezTo>
                  <a:lnTo>
                    <a:pt x="166753" y="45046"/>
                  </a:lnTo>
                  <a:lnTo>
                    <a:pt x="161371" y="47656"/>
                  </a:lnTo>
                  <a:lnTo>
                    <a:pt x="149563" y="25735"/>
                  </a:lnTo>
                  <a:lnTo>
                    <a:pt x="157457" y="18526"/>
                  </a:lnTo>
                  <a:cubicBezTo>
                    <a:pt x="158525" y="17542"/>
                    <a:pt x="159821" y="17028"/>
                    <a:pt x="161165" y="17028"/>
                  </a:cubicBezTo>
                  <a:close/>
                  <a:moveTo>
                    <a:pt x="126500" y="37674"/>
                  </a:moveTo>
                  <a:cubicBezTo>
                    <a:pt x="128001" y="37674"/>
                    <a:pt x="129371" y="38261"/>
                    <a:pt x="130415" y="39305"/>
                  </a:cubicBezTo>
                  <a:cubicBezTo>
                    <a:pt x="131459" y="40349"/>
                    <a:pt x="132046" y="41719"/>
                    <a:pt x="132046" y="43219"/>
                  </a:cubicBezTo>
                  <a:cubicBezTo>
                    <a:pt x="132046" y="44687"/>
                    <a:pt x="131459" y="46090"/>
                    <a:pt x="130415" y="47134"/>
                  </a:cubicBezTo>
                  <a:cubicBezTo>
                    <a:pt x="129371" y="48178"/>
                    <a:pt x="128001" y="48765"/>
                    <a:pt x="126500" y="48765"/>
                  </a:cubicBezTo>
                  <a:cubicBezTo>
                    <a:pt x="125033" y="48765"/>
                    <a:pt x="123630" y="48178"/>
                    <a:pt x="122586" y="47134"/>
                  </a:cubicBezTo>
                  <a:cubicBezTo>
                    <a:pt x="120433" y="44981"/>
                    <a:pt x="120433" y="41458"/>
                    <a:pt x="122586" y="39305"/>
                  </a:cubicBezTo>
                  <a:cubicBezTo>
                    <a:pt x="123630" y="38261"/>
                    <a:pt x="125033" y="37674"/>
                    <a:pt x="126500" y="37674"/>
                  </a:cubicBezTo>
                  <a:close/>
                  <a:moveTo>
                    <a:pt x="169787" y="50331"/>
                  </a:moveTo>
                  <a:lnTo>
                    <a:pt x="202896" y="66510"/>
                  </a:lnTo>
                  <a:lnTo>
                    <a:pt x="202896" y="84321"/>
                  </a:lnTo>
                  <a:lnTo>
                    <a:pt x="150574" y="84321"/>
                  </a:lnTo>
                  <a:lnTo>
                    <a:pt x="168841" y="66053"/>
                  </a:lnTo>
                  <a:cubicBezTo>
                    <a:pt x="169787" y="65107"/>
                    <a:pt x="169983" y="63640"/>
                    <a:pt x="169363" y="62465"/>
                  </a:cubicBezTo>
                  <a:lnTo>
                    <a:pt x="164274" y="53038"/>
                  </a:lnTo>
                  <a:lnTo>
                    <a:pt x="169787" y="50331"/>
                  </a:lnTo>
                  <a:close/>
                  <a:moveTo>
                    <a:pt x="105811" y="0"/>
                  </a:moveTo>
                  <a:cubicBezTo>
                    <a:pt x="105025" y="0"/>
                    <a:pt x="104247" y="298"/>
                    <a:pt x="103667" y="879"/>
                  </a:cubicBezTo>
                  <a:lnTo>
                    <a:pt x="96360" y="8186"/>
                  </a:lnTo>
                  <a:cubicBezTo>
                    <a:pt x="95153" y="9393"/>
                    <a:pt x="95153" y="11317"/>
                    <a:pt x="96360" y="12524"/>
                  </a:cubicBezTo>
                  <a:cubicBezTo>
                    <a:pt x="96947" y="13111"/>
                    <a:pt x="97730" y="13405"/>
                    <a:pt x="98513" y="13405"/>
                  </a:cubicBezTo>
                  <a:cubicBezTo>
                    <a:pt x="99296" y="13405"/>
                    <a:pt x="100078" y="13111"/>
                    <a:pt x="100666" y="12524"/>
                  </a:cubicBezTo>
                  <a:lnTo>
                    <a:pt x="106374" y="6816"/>
                  </a:lnTo>
                  <a:lnTo>
                    <a:pt x="140853" y="25409"/>
                  </a:lnTo>
                  <a:lnTo>
                    <a:pt x="132405" y="33140"/>
                  </a:lnTo>
                  <a:cubicBezTo>
                    <a:pt x="130643" y="32096"/>
                    <a:pt x="128621" y="31542"/>
                    <a:pt x="126500" y="31542"/>
                  </a:cubicBezTo>
                  <a:cubicBezTo>
                    <a:pt x="123402" y="31542"/>
                    <a:pt x="120466" y="32781"/>
                    <a:pt x="118248" y="34967"/>
                  </a:cubicBezTo>
                  <a:cubicBezTo>
                    <a:pt x="113714" y="39501"/>
                    <a:pt x="113714" y="46906"/>
                    <a:pt x="118248" y="51472"/>
                  </a:cubicBezTo>
                  <a:cubicBezTo>
                    <a:pt x="120466" y="53658"/>
                    <a:pt x="123402" y="54865"/>
                    <a:pt x="126500" y="54865"/>
                  </a:cubicBezTo>
                  <a:cubicBezTo>
                    <a:pt x="129632" y="54865"/>
                    <a:pt x="132535" y="53658"/>
                    <a:pt x="134753" y="51472"/>
                  </a:cubicBezTo>
                  <a:cubicBezTo>
                    <a:pt x="136939" y="49254"/>
                    <a:pt x="138178" y="46318"/>
                    <a:pt x="138178" y="43219"/>
                  </a:cubicBezTo>
                  <a:cubicBezTo>
                    <a:pt x="138178" y="41197"/>
                    <a:pt x="137656" y="39240"/>
                    <a:pt x="136678" y="37511"/>
                  </a:cubicBezTo>
                  <a:lnTo>
                    <a:pt x="144931" y="29976"/>
                  </a:lnTo>
                  <a:lnTo>
                    <a:pt x="162904" y="63346"/>
                  </a:lnTo>
                  <a:lnTo>
                    <a:pt x="129599" y="96651"/>
                  </a:lnTo>
                  <a:lnTo>
                    <a:pt x="92869" y="76851"/>
                  </a:lnTo>
                  <a:lnTo>
                    <a:pt x="73069" y="40121"/>
                  </a:lnTo>
                  <a:lnTo>
                    <a:pt x="90586" y="22604"/>
                  </a:lnTo>
                  <a:cubicBezTo>
                    <a:pt x="91793" y="21397"/>
                    <a:pt x="91793" y="19472"/>
                    <a:pt x="90586" y="18298"/>
                  </a:cubicBezTo>
                  <a:cubicBezTo>
                    <a:pt x="89983" y="17694"/>
                    <a:pt x="89200" y="17393"/>
                    <a:pt x="88417" y="17393"/>
                  </a:cubicBezTo>
                  <a:cubicBezTo>
                    <a:pt x="87634" y="17393"/>
                    <a:pt x="86851" y="17694"/>
                    <a:pt x="86248" y="18298"/>
                  </a:cubicBezTo>
                  <a:lnTo>
                    <a:pt x="67132" y="37413"/>
                  </a:lnTo>
                  <a:cubicBezTo>
                    <a:pt x="66186" y="38359"/>
                    <a:pt x="65958" y="39827"/>
                    <a:pt x="66610" y="41001"/>
                  </a:cubicBezTo>
                  <a:lnTo>
                    <a:pt x="80017" y="65890"/>
                  </a:lnTo>
                  <a:lnTo>
                    <a:pt x="48996" y="96944"/>
                  </a:lnTo>
                  <a:cubicBezTo>
                    <a:pt x="47789" y="98119"/>
                    <a:pt x="47789" y="100076"/>
                    <a:pt x="48996" y="101250"/>
                  </a:cubicBezTo>
                  <a:cubicBezTo>
                    <a:pt x="49583" y="101837"/>
                    <a:pt x="50366" y="102164"/>
                    <a:pt x="51149" y="102164"/>
                  </a:cubicBezTo>
                  <a:cubicBezTo>
                    <a:pt x="51931" y="102164"/>
                    <a:pt x="52714" y="101837"/>
                    <a:pt x="53302" y="101250"/>
                  </a:cubicBezTo>
                  <a:lnTo>
                    <a:pt x="83051" y="71534"/>
                  </a:lnTo>
                  <a:lnTo>
                    <a:pt x="86835" y="78547"/>
                  </a:lnTo>
                  <a:lnTo>
                    <a:pt x="60739" y="104643"/>
                  </a:lnTo>
                  <a:cubicBezTo>
                    <a:pt x="59565" y="105817"/>
                    <a:pt x="59565" y="107774"/>
                    <a:pt x="60739" y="108949"/>
                  </a:cubicBezTo>
                  <a:cubicBezTo>
                    <a:pt x="61359" y="109568"/>
                    <a:pt x="62142" y="109862"/>
                    <a:pt x="62924" y="109862"/>
                  </a:cubicBezTo>
                  <a:cubicBezTo>
                    <a:pt x="63707" y="109862"/>
                    <a:pt x="64490" y="109568"/>
                    <a:pt x="65077" y="108949"/>
                  </a:cubicBezTo>
                  <a:lnTo>
                    <a:pt x="91173" y="82885"/>
                  </a:lnTo>
                  <a:lnTo>
                    <a:pt x="98186" y="86669"/>
                  </a:lnTo>
                  <a:lnTo>
                    <a:pt x="60021" y="124834"/>
                  </a:lnTo>
                  <a:lnTo>
                    <a:pt x="51083" y="125650"/>
                  </a:lnTo>
                  <a:cubicBezTo>
                    <a:pt x="49615" y="125780"/>
                    <a:pt x="48441" y="126955"/>
                    <a:pt x="48311" y="128423"/>
                  </a:cubicBezTo>
                  <a:lnTo>
                    <a:pt x="47495" y="137360"/>
                  </a:lnTo>
                  <a:lnTo>
                    <a:pt x="43287" y="141568"/>
                  </a:lnTo>
                  <a:lnTo>
                    <a:pt x="34349" y="142384"/>
                  </a:lnTo>
                  <a:cubicBezTo>
                    <a:pt x="32881" y="142514"/>
                    <a:pt x="31707" y="143689"/>
                    <a:pt x="31577" y="145157"/>
                  </a:cubicBezTo>
                  <a:lnTo>
                    <a:pt x="30761" y="154094"/>
                  </a:lnTo>
                  <a:lnTo>
                    <a:pt x="21986" y="162902"/>
                  </a:lnTo>
                  <a:lnTo>
                    <a:pt x="10863" y="158857"/>
                  </a:lnTo>
                  <a:lnTo>
                    <a:pt x="6818" y="147734"/>
                  </a:lnTo>
                  <a:lnTo>
                    <a:pt x="43189" y="111362"/>
                  </a:lnTo>
                  <a:cubicBezTo>
                    <a:pt x="44396" y="110188"/>
                    <a:pt x="44396" y="108231"/>
                    <a:pt x="43189" y="107057"/>
                  </a:cubicBezTo>
                  <a:cubicBezTo>
                    <a:pt x="42602" y="106453"/>
                    <a:pt x="41819" y="106151"/>
                    <a:pt x="41036" y="106151"/>
                  </a:cubicBezTo>
                  <a:cubicBezTo>
                    <a:pt x="40254" y="106151"/>
                    <a:pt x="39471" y="106453"/>
                    <a:pt x="38884" y="107057"/>
                  </a:cubicBezTo>
                  <a:lnTo>
                    <a:pt x="1110" y="144798"/>
                  </a:lnTo>
                  <a:cubicBezTo>
                    <a:pt x="294" y="145646"/>
                    <a:pt x="1" y="146885"/>
                    <a:pt x="425" y="147994"/>
                  </a:cubicBezTo>
                  <a:lnTo>
                    <a:pt x="5579" y="162315"/>
                  </a:lnTo>
                  <a:cubicBezTo>
                    <a:pt x="5905" y="163163"/>
                    <a:pt x="6557" y="163815"/>
                    <a:pt x="7405" y="164141"/>
                  </a:cubicBezTo>
                  <a:lnTo>
                    <a:pt x="21725" y="169295"/>
                  </a:lnTo>
                  <a:cubicBezTo>
                    <a:pt x="22052" y="169426"/>
                    <a:pt x="22411" y="169491"/>
                    <a:pt x="22769" y="169491"/>
                  </a:cubicBezTo>
                  <a:cubicBezTo>
                    <a:pt x="23552" y="169491"/>
                    <a:pt x="24335" y="169165"/>
                    <a:pt x="24922" y="168610"/>
                  </a:cubicBezTo>
                  <a:lnTo>
                    <a:pt x="35883" y="157650"/>
                  </a:lnTo>
                  <a:cubicBezTo>
                    <a:pt x="36372" y="157128"/>
                    <a:pt x="36698" y="156476"/>
                    <a:pt x="36763" y="155758"/>
                  </a:cubicBezTo>
                  <a:lnTo>
                    <a:pt x="37448" y="148255"/>
                  </a:lnTo>
                  <a:lnTo>
                    <a:pt x="44951" y="147570"/>
                  </a:lnTo>
                  <a:cubicBezTo>
                    <a:pt x="45668" y="147505"/>
                    <a:pt x="46321" y="147212"/>
                    <a:pt x="46810" y="146690"/>
                  </a:cubicBezTo>
                  <a:lnTo>
                    <a:pt x="52617" y="140916"/>
                  </a:lnTo>
                  <a:cubicBezTo>
                    <a:pt x="53106" y="140394"/>
                    <a:pt x="53432" y="139742"/>
                    <a:pt x="53497" y="139024"/>
                  </a:cubicBezTo>
                  <a:lnTo>
                    <a:pt x="54182" y="131521"/>
                  </a:lnTo>
                  <a:lnTo>
                    <a:pt x="61685" y="130836"/>
                  </a:lnTo>
                  <a:cubicBezTo>
                    <a:pt x="62370" y="130771"/>
                    <a:pt x="63055" y="130478"/>
                    <a:pt x="63544" y="129956"/>
                  </a:cubicBezTo>
                  <a:lnTo>
                    <a:pt x="103830" y="89703"/>
                  </a:lnTo>
                  <a:lnTo>
                    <a:pt x="128719" y="103110"/>
                  </a:lnTo>
                  <a:cubicBezTo>
                    <a:pt x="129175" y="103338"/>
                    <a:pt x="129665" y="103468"/>
                    <a:pt x="130154" y="103468"/>
                  </a:cubicBezTo>
                  <a:cubicBezTo>
                    <a:pt x="130317" y="103468"/>
                    <a:pt x="130448" y="103468"/>
                    <a:pt x="130611" y="103436"/>
                  </a:cubicBezTo>
                  <a:lnTo>
                    <a:pt x="130611" y="150213"/>
                  </a:lnTo>
                  <a:cubicBezTo>
                    <a:pt x="130611" y="151909"/>
                    <a:pt x="131981" y="153246"/>
                    <a:pt x="133644" y="153246"/>
                  </a:cubicBezTo>
                  <a:lnTo>
                    <a:pt x="205930" y="153246"/>
                  </a:lnTo>
                  <a:cubicBezTo>
                    <a:pt x="207626" y="153246"/>
                    <a:pt x="208996" y="151909"/>
                    <a:pt x="208996" y="150213"/>
                  </a:cubicBezTo>
                  <a:lnTo>
                    <a:pt x="208996" y="111656"/>
                  </a:lnTo>
                  <a:cubicBezTo>
                    <a:pt x="208996" y="109960"/>
                    <a:pt x="207626" y="108590"/>
                    <a:pt x="205930" y="108590"/>
                  </a:cubicBezTo>
                  <a:cubicBezTo>
                    <a:pt x="204234" y="108590"/>
                    <a:pt x="202896" y="109960"/>
                    <a:pt x="202896" y="111656"/>
                  </a:cubicBezTo>
                  <a:lnTo>
                    <a:pt x="202896" y="147146"/>
                  </a:lnTo>
                  <a:lnTo>
                    <a:pt x="136711" y="147146"/>
                  </a:lnTo>
                  <a:lnTo>
                    <a:pt x="136711" y="98184"/>
                  </a:lnTo>
                  <a:lnTo>
                    <a:pt x="144441" y="90453"/>
                  </a:lnTo>
                  <a:lnTo>
                    <a:pt x="202896" y="90453"/>
                  </a:lnTo>
                  <a:lnTo>
                    <a:pt x="202896" y="97368"/>
                  </a:lnTo>
                  <a:cubicBezTo>
                    <a:pt x="202896" y="99065"/>
                    <a:pt x="204234" y="100435"/>
                    <a:pt x="205930" y="100435"/>
                  </a:cubicBezTo>
                  <a:cubicBezTo>
                    <a:pt x="207626" y="100435"/>
                    <a:pt x="208996" y="99065"/>
                    <a:pt x="208996" y="97401"/>
                  </a:cubicBezTo>
                  <a:lnTo>
                    <a:pt x="208996" y="64585"/>
                  </a:lnTo>
                  <a:cubicBezTo>
                    <a:pt x="208996" y="63411"/>
                    <a:pt x="208344" y="62335"/>
                    <a:pt x="207267" y="61845"/>
                  </a:cubicBezTo>
                  <a:lnTo>
                    <a:pt x="172853" y="45046"/>
                  </a:lnTo>
                  <a:lnTo>
                    <a:pt x="172853" y="22604"/>
                  </a:lnTo>
                  <a:cubicBezTo>
                    <a:pt x="172853" y="17906"/>
                    <a:pt x="170178" y="13829"/>
                    <a:pt x="165905" y="11937"/>
                  </a:cubicBezTo>
                  <a:cubicBezTo>
                    <a:pt x="164352" y="11254"/>
                    <a:pt x="162730" y="10920"/>
                    <a:pt x="161130" y="10920"/>
                  </a:cubicBezTo>
                  <a:cubicBezTo>
                    <a:pt x="158294" y="10920"/>
                    <a:pt x="155524" y="11970"/>
                    <a:pt x="153314" y="13992"/>
                  </a:cubicBezTo>
                  <a:lnTo>
                    <a:pt x="145648" y="21038"/>
                  </a:lnTo>
                  <a:lnTo>
                    <a:pt x="107255" y="357"/>
                  </a:lnTo>
                  <a:cubicBezTo>
                    <a:pt x="106802" y="118"/>
                    <a:pt x="106305" y="0"/>
                    <a:pt x="105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2"/>
            <p:cNvSpPr/>
            <p:nvPr/>
          </p:nvSpPr>
          <p:spPr>
            <a:xfrm>
              <a:off x="3563700" y="1945975"/>
              <a:ext cx="654875" cy="639975"/>
            </a:xfrm>
            <a:custGeom>
              <a:avLst/>
              <a:gdLst/>
              <a:ahLst/>
              <a:cxnLst/>
              <a:rect l="l" t="t" r="r" b="b"/>
              <a:pathLst>
                <a:path w="26195" h="25599" extrusionOk="0">
                  <a:moveTo>
                    <a:pt x="3361" y="0"/>
                  </a:moveTo>
                  <a:cubicBezTo>
                    <a:pt x="2578" y="0"/>
                    <a:pt x="1795" y="302"/>
                    <a:pt x="1208" y="905"/>
                  </a:cubicBezTo>
                  <a:cubicBezTo>
                    <a:pt x="1" y="2080"/>
                    <a:pt x="1" y="4037"/>
                    <a:pt x="1208" y="5211"/>
                  </a:cubicBezTo>
                  <a:lnTo>
                    <a:pt x="20682" y="24685"/>
                  </a:lnTo>
                  <a:cubicBezTo>
                    <a:pt x="21269" y="25305"/>
                    <a:pt x="22052" y="25599"/>
                    <a:pt x="22835" y="25599"/>
                  </a:cubicBezTo>
                  <a:cubicBezTo>
                    <a:pt x="23618" y="25599"/>
                    <a:pt x="24400" y="25305"/>
                    <a:pt x="24988" y="24685"/>
                  </a:cubicBezTo>
                  <a:cubicBezTo>
                    <a:pt x="26195" y="23511"/>
                    <a:pt x="26195" y="21554"/>
                    <a:pt x="24988" y="20379"/>
                  </a:cubicBezTo>
                  <a:lnTo>
                    <a:pt x="5514" y="905"/>
                  </a:lnTo>
                  <a:cubicBezTo>
                    <a:pt x="4926" y="302"/>
                    <a:pt x="4144" y="0"/>
                    <a:pt x="3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1" name="Google Shape;2701;p52"/>
          <p:cNvSpPr/>
          <p:nvPr/>
        </p:nvSpPr>
        <p:spPr>
          <a:xfrm>
            <a:off x="5873803" y="4114748"/>
            <a:ext cx="375423" cy="639874"/>
          </a:xfrm>
          <a:custGeom>
            <a:avLst/>
            <a:gdLst/>
            <a:ahLst/>
            <a:cxnLst/>
            <a:rect l="l" t="t" r="r" b="b"/>
            <a:pathLst>
              <a:path w="122587" h="208768" extrusionOk="0">
                <a:moveTo>
                  <a:pt x="61294" y="6100"/>
                </a:moveTo>
                <a:cubicBezTo>
                  <a:pt x="66643" y="6100"/>
                  <a:pt x="71014" y="10471"/>
                  <a:pt x="71014" y="15821"/>
                </a:cubicBezTo>
                <a:cubicBezTo>
                  <a:pt x="71014" y="21170"/>
                  <a:pt x="66643" y="25541"/>
                  <a:pt x="61294" y="25541"/>
                </a:cubicBezTo>
                <a:cubicBezTo>
                  <a:pt x="55944" y="25541"/>
                  <a:pt x="51573" y="21170"/>
                  <a:pt x="51573" y="15821"/>
                </a:cubicBezTo>
                <a:cubicBezTo>
                  <a:pt x="51573" y="10471"/>
                  <a:pt x="55944" y="6100"/>
                  <a:pt x="61294" y="6100"/>
                </a:cubicBezTo>
                <a:close/>
                <a:moveTo>
                  <a:pt x="51638" y="58846"/>
                </a:moveTo>
                <a:lnTo>
                  <a:pt x="51638" y="72481"/>
                </a:lnTo>
                <a:lnTo>
                  <a:pt x="11092" y="72481"/>
                </a:lnTo>
                <a:lnTo>
                  <a:pt x="6818" y="65664"/>
                </a:lnTo>
                <a:lnTo>
                  <a:pt x="11092" y="58846"/>
                </a:lnTo>
                <a:close/>
                <a:moveTo>
                  <a:pt x="111496" y="78614"/>
                </a:moveTo>
                <a:lnTo>
                  <a:pt x="115769" y="85431"/>
                </a:lnTo>
                <a:lnTo>
                  <a:pt x="111496" y="92249"/>
                </a:lnTo>
                <a:lnTo>
                  <a:pt x="70949" y="92249"/>
                </a:lnTo>
                <a:lnTo>
                  <a:pt x="70949" y="78614"/>
                </a:lnTo>
                <a:close/>
                <a:moveTo>
                  <a:pt x="80898" y="195589"/>
                </a:moveTo>
                <a:lnTo>
                  <a:pt x="80898" y="202667"/>
                </a:lnTo>
                <a:lnTo>
                  <a:pt x="41689" y="202667"/>
                </a:lnTo>
                <a:lnTo>
                  <a:pt x="41689" y="195589"/>
                </a:lnTo>
                <a:close/>
                <a:moveTo>
                  <a:pt x="61294" y="0"/>
                </a:moveTo>
                <a:cubicBezTo>
                  <a:pt x="52551" y="0"/>
                  <a:pt x="45473" y="7111"/>
                  <a:pt x="45473" y="15821"/>
                </a:cubicBezTo>
                <a:cubicBezTo>
                  <a:pt x="45473" y="20909"/>
                  <a:pt x="47887" y="25476"/>
                  <a:pt x="51638" y="28347"/>
                </a:cubicBezTo>
                <a:lnTo>
                  <a:pt x="51638" y="52714"/>
                </a:lnTo>
                <a:lnTo>
                  <a:pt x="9395" y="52714"/>
                </a:lnTo>
                <a:cubicBezTo>
                  <a:pt x="8352" y="52714"/>
                  <a:pt x="7373" y="53268"/>
                  <a:pt x="6786" y="54149"/>
                </a:cubicBezTo>
                <a:lnTo>
                  <a:pt x="621" y="64033"/>
                </a:lnTo>
                <a:cubicBezTo>
                  <a:pt x="1" y="65044"/>
                  <a:pt x="1" y="66284"/>
                  <a:pt x="621" y="67295"/>
                </a:cubicBezTo>
                <a:lnTo>
                  <a:pt x="6786" y="77179"/>
                </a:lnTo>
                <a:cubicBezTo>
                  <a:pt x="7373" y="78059"/>
                  <a:pt x="8352" y="78614"/>
                  <a:pt x="9395" y="78614"/>
                </a:cubicBezTo>
                <a:lnTo>
                  <a:pt x="51638" y="78614"/>
                </a:lnTo>
                <a:lnTo>
                  <a:pt x="51638" y="92934"/>
                </a:lnTo>
                <a:cubicBezTo>
                  <a:pt x="51638" y="94598"/>
                  <a:pt x="53008" y="95968"/>
                  <a:pt x="54704" y="95968"/>
                </a:cubicBezTo>
                <a:cubicBezTo>
                  <a:pt x="56401" y="95968"/>
                  <a:pt x="57771" y="94598"/>
                  <a:pt x="57771" y="92934"/>
                </a:cubicBezTo>
                <a:lnTo>
                  <a:pt x="57771" y="31250"/>
                </a:lnTo>
                <a:cubicBezTo>
                  <a:pt x="58912" y="31511"/>
                  <a:pt x="60087" y="31641"/>
                  <a:pt x="61294" y="31641"/>
                </a:cubicBezTo>
                <a:cubicBezTo>
                  <a:pt x="62501" y="31641"/>
                  <a:pt x="63675" y="31511"/>
                  <a:pt x="64817" y="31250"/>
                </a:cubicBezTo>
                <a:lnTo>
                  <a:pt x="64817" y="135927"/>
                </a:lnTo>
                <a:lnTo>
                  <a:pt x="57771" y="135927"/>
                </a:lnTo>
                <a:lnTo>
                  <a:pt x="57771" y="107189"/>
                </a:lnTo>
                <a:cubicBezTo>
                  <a:pt x="57771" y="105525"/>
                  <a:pt x="56401" y="104155"/>
                  <a:pt x="54704" y="104155"/>
                </a:cubicBezTo>
                <a:cubicBezTo>
                  <a:pt x="53008" y="104155"/>
                  <a:pt x="51638" y="105525"/>
                  <a:pt x="51638" y="107189"/>
                </a:cubicBezTo>
                <a:lnTo>
                  <a:pt x="51638" y="135927"/>
                </a:lnTo>
                <a:lnTo>
                  <a:pt x="50170" y="135927"/>
                </a:lnTo>
                <a:cubicBezTo>
                  <a:pt x="48474" y="135927"/>
                  <a:pt x="47104" y="137297"/>
                  <a:pt x="47104" y="138993"/>
                </a:cubicBezTo>
                <a:lnTo>
                  <a:pt x="47104" y="189456"/>
                </a:lnTo>
                <a:lnTo>
                  <a:pt x="38655" y="189456"/>
                </a:lnTo>
                <a:cubicBezTo>
                  <a:pt x="36959" y="189456"/>
                  <a:pt x="35589" y="190826"/>
                  <a:pt x="35589" y="192522"/>
                </a:cubicBezTo>
                <a:lnTo>
                  <a:pt x="35589" y="205701"/>
                </a:lnTo>
                <a:cubicBezTo>
                  <a:pt x="35589" y="207397"/>
                  <a:pt x="36959" y="208767"/>
                  <a:pt x="38655" y="208767"/>
                </a:cubicBezTo>
                <a:lnTo>
                  <a:pt x="83932" y="208767"/>
                </a:lnTo>
                <a:cubicBezTo>
                  <a:pt x="85628" y="208767"/>
                  <a:pt x="86998" y="207397"/>
                  <a:pt x="86998" y="205701"/>
                </a:cubicBezTo>
                <a:lnTo>
                  <a:pt x="86998" y="192522"/>
                </a:lnTo>
                <a:cubicBezTo>
                  <a:pt x="86998" y="190826"/>
                  <a:pt x="85628" y="189456"/>
                  <a:pt x="83932" y="189456"/>
                </a:cubicBezTo>
                <a:lnTo>
                  <a:pt x="75483" y="189456"/>
                </a:lnTo>
                <a:lnTo>
                  <a:pt x="75483" y="161860"/>
                </a:lnTo>
                <a:cubicBezTo>
                  <a:pt x="75483" y="160164"/>
                  <a:pt x="74113" y="158794"/>
                  <a:pt x="72417" y="158794"/>
                </a:cubicBezTo>
                <a:cubicBezTo>
                  <a:pt x="70721" y="158794"/>
                  <a:pt x="69351" y="160164"/>
                  <a:pt x="69351" y="161860"/>
                </a:cubicBezTo>
                <a:lnTo>
                  <a:pt x="69351" y="189456"/>
                </a:lnTo>
                <a:lnTo>
                  <a:pt x="53236" y="189456"/>
                </a:lnTo>
                <a:lnTo>
                  <a:pt x="53236" y="142027"/>
                </a:lnTo>
                <a:lnTo>
                  <a:pt x="69351" y="142027"/>
                </a:lnTo>
                <a:lnTo>
                  <a:pt x="69351" y="147572"/>
                </a:lnTo>
                <a:cubicBezTo>
                  <a:pt x="69351" y="149269"/>
                  <a:pt x="70721" y="150639"/>
                  <a:pt x="72417" y="150639"/>
                </a:cubicBezTo>
                <a:cubicBezTo>
                  <a:pt x="74113" y="150639"/>
                  <a:pt x="75483" y="149269"/>
                  <a:pt x="75483" y="147572"/>
                </a:cubicBezTo>
                <a:lnTo>
                  <a:pt x="75483" y="138993"/>
                </a:lnTo>
                <a:cubicBezTo>
                  <a:pt x="75483" y="137297"/>
                  <a:pt x="74113" y="135927"/>
                  <a:pt x="72417" y="135927"/>
                </a:cubicBezTo>
                <a:lnTo>
                  <a:pt x="70949" y="135927"/>
                </a:lnTo>
                <a:lnTo>
                  <a:pt x="70949" y="98382"/>
                </a:lnTo>
                <a:lnTo>
                  <a:pt x="113192" y="98382"/>
                </a:lnTo>
                <a:cubicBezTo>
                  <a:pt x="114236" y="98382"/>
                  <a:pt x="115214" y="97827"/>
                  <a:pt x="115801" y="96946"/>
                </a:cubicBezTo>
                <a:lnTo>
                  <a:pt x="121967" y="87062"/>
                </a:lnTo>
                <a:cubicBezTo>
                  <a:pt x="122586" y="86051"/>
                  <a:pt x="122586" y="84812"/>
                  <a:pt x="121967" y="83800"/>
                </a:cubicBezTo>
                <a:lnTo>
                  <a:pt x="115801" y="73917"/>
                </a:lnTo>
                <a:cubicBezTo>
                  <a:pt x="115214" y="73036"/>
                  <a:pt x="114236" y="72481"/>
                  <a:pt x="113192" y="72481"/>
                </a:cubicBezTo>
                <a:lnTo>
                  <a:pt x="70949" y="72481"/>
                </a:lnTo>
                <a:lnTo>
                  <a:pt x="70949" y="58846"/>
                </a:lnTo>
                <a:lnTo>
                  <a:pt x="113192" y="58846"/>
                </a:lnTo>
                <a:cubicBezTo>
                  <a:pt x="114236" y="58846"/>
                  <a:pt x="115214" y="58292"/>
                  <a:pt x="115801" y="57411"/>
                </a:cubicBezTo>
                <a:lnTo>
                  <a:pt x="121967" y="47527"/>
                </a:lnTo>
                <a:cubicBezTo>
                  <a:pt x="122586" y="46516"/>
                  <a:pt x="122586" y="45276"/>
                  <a:pt x="121967" y="44265"/>
                </a:cubicBezTo>
                <a:lnTo>
                  <a:pt x="115801" y="34381"/>
                </a:lnTo>
                <a:cubicBezTo>
                  <a:pt x="115214" y="33501"/>
                  <a:pt x="114236" y="32946"/>
                  <a:pt x="113192" y="32946"/>
                </a:cubicBezTo>
                <a:lnTo>
                  <a:pt x="90358" y="32946"/>
                </a:lnTo>
                <a:cubicBezTo>
                  <a:pt x="88662" y="32946"/>
                  <a:pt x="87292" y="34316"/>
                  <a:pt x="87292" y="36012"/>
                </a:cubicBezTo>
                <a:cubicBezTo>
                  <a:pt x="87292" y="37709"/>
                  <a:pt x="88662" y="39079"/>
                  <a:pt x="90358" y="39079"/>
                </a:cubicBezTo>
                <a:lnTo>
                  <a:pt x="111496" y="39079"/>
                </a:lnTo>
                <a:lnTo>
                  <a:pt x="115769" y="45896"/>
                </a:lnTo>
                <a:lnTo>
                  <a:pt x="111496" y="52714"/>
                </a:lnTo>
                <a:lnTo>
                  <a:pt x="70949" y="52714"/>
                </a:lnTo>
                <a:lnTo>
                  <a:pt x="70949" y="39079"/>
                </a:lnTo>
                <a:lnTo>
                  <a:pt x="76070" y="39079"/>
                </a:lnTo>
                <a:cubicBezTo>
                  <a:pt x="77767" y="39079"/>
                  <a:pt x="79137" y="37709"/>
                  <a:pt x="79137" y="36012"/>
                </a:cubicBezTo>
                <a:cubicBezTo>
                  <a:pt x="79137" y="34316"/>
                  <a:pt x="77767" y="32946"/>
                  <a:pt x="76070" y="32946"/>
                </a:cubicBezTo>
                <a:lnTo>
                  <a:pt x="70949" y="32946"/>
                </a:lnTo>
                <a:lnTo>
                  <a:pt x="70949" y="28347"/>
                </a:lnTo>
                <a:cubicBezTo>
                  <a:pt x="74700" y="25476"/>
                  <a:pt x="77114" y="20909"/>
                  <a:pt x="77114" y="15821"/>
                </a:cubicBezTo>
                <a:cubicBezTo>
                  <a:pt x="77114" y="7111"/>
                  <a:pt x="70036" y="0"/>
                  <a:pt x="6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2" name="Google Shape;2702;p52"/>
          <p:cNvGrpSpPr/>
          <p:nvPr/>
        </p:nvGrpSpPr>
        <p:grpSpPr>
          <a:xfrm>
            <a:off x="6597848" y="4114748"/>
            <a:ext cx="589767" cy="639874"/>
            <a:chOff x="1396925" y="238125"/>
            <a:chExt cx="4806575" cy="5219200"/>
          </a:xfrm>
        </p:grpSpPr>
        <p:sp>
          <p:nvSpPr>
            <p:cNvPr id="2703" name="Google Shape;2703;p52"/>
            <p:cNvSpPr/>
            <p:nvPr/>
          </p:nvSpPr>
          <p:spPr>
            <a:xfrm>
              <a:off x="4876650" y="4172075"/>
              <a:ext cx="1326850" cy="893800"/>
            </a:xfrm>
            <a:custGeom>
              <a:avLst/>
              <a:gdLst/>
              <a:ahLst/>
              <a:cxnLst/>
              <a:rect l="l" t="t" r="r" b="b"/>
              <a:pathLst>
                <a:path w="53074" h="35752" extrusionOk="0">
                  <a:moveTo>
                    <a:pt x="26553" y="6100"/>
                  </a:moveTo>
                  <a:cubicBezTo>
                    <a:pt x="31544" y="6100"/>
                    <a:pt x="35980" y="9264"/>
                    <a:pt x="37644" y="13962"/>
                  </a:cubicBezTo>
                  <a:cubicBezTo>
                    <a:pt x="38068" y="15136"/>
                    <a:pt x="39177" y="15951"/>
                    <a:pt x="40417" y="15984"/>
                  </a:cubicBezTo>
                  <a:cubicBezTo>
                    <a:pt x="44103" y="16147"/>
                    <a:pt x="46973" y="19148"/>
                    <a:pt x="46973" y="22802"/>
                  </a:cubicBezTo>
                  <a:cubicBezTo>
                    <a:pt x="46973" y="26585"/>
                    <a:pt x="43907" y="29652"/>
                    <a:pt x="40156" y="29652"/>
                  </a:cubicBezTo>
                  <a:lnTo>
                    <a:pt x="12951" y="29652"/>
                  </a:lnTo>
                  <a:cubicBezTo>
                    <a:pt x="9200" y="29652"/>
                    <a:pt x="6133" y="26585"/>
                    <a:pt x="6133" y="22802"/>
                  </a:cubicBezTo>
                  <a:cubicBezTo>
                    <a:pt x="6133" y="19148"/>
                    <a:pt x="9004" y="16147"/>
                    <a:pt x="12690" y="15984"/>
                  </a:cubicBezTo>
                  <a:cubicBezTo>
                    <a:pt x="13929" y="15951"/>
                    <a:pt x="15039" y="15136"/>
                    <a:pt x="15463" y="13962"/>
                  </a:cubicBezTo>
                  <a:cubicBezTo>
                    <a:pt x="17094" y="9264"/>
                    <a:pt x="21563" y="6100"/>
                    <a:pt x="26553" y="6100"/>
                  </a:cubicBezTo>
                  <a:close/>
                  <a:moveTo>
                    <a:pt x="26553" y="0"/>
                  </a:moveTo>
                  <a:cubicBezTo>
                    <a:pt x="19638" y="0"/>
                    <a:pt x="13375" y="3980"/>
                    <a:pt x="10439" y="10112"/>
                  </a:cubicBezTo>
                  <a:cubicBezTo>
                    <a:pt x="4470" y="11287"/>
                    <a:pt x="1" y="16538"/>
                    <a:pt x="1" y="22802"/>
                  </a:cubicBezTo>
                  <a:cubicBezTo>
                    <a:pt x="1" y="29945"/>
                    <a:pt x="5807" y="35752"/>
                    <a:pt x="12951" y="35752"/>
                  </a:cubicBezTo>
                  <a:lnTo>
                    <a:pt x="40156" y="35752"/>
                  </a:lnTo>
                  <a:cubicBezTo>
                    <a:pt x="47267" y="35752"/>
                    <a:pt x="53073" y="29945"/>
                    <a:pt x="53073" y="22802"/>
                  </a:cubicBezTo>
                  <a:cubicBezTo>
                    <a:pt x="53073" y="16538"/>
                    <a:pt x="48637" y="11287"/>
                    <a:pt x="42668" y="10112"/>
                  </a:cubicBezTo>
                  <a:cubicBezTo>
                    <a:pt x="39732" y="3980"/>
                    <a:pt x="33469" y="0"/>
                    <a:pt x="26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2"/>
            <p:cNvSpPr/>
            <p:nvPr/>
          </p:nvSpPr>
          <p:spPr>
            <a:xfrm>
              <a:off x="1396925" y="3924150"/>
              <a:ext cx="1326850" cy="894625"/>
            </a:xfrm>
            <a:custGeom>
              <a:avLst/>
              <a:gdLst/>
              <a:ahLst/>
              <a:cxnLst/>
              <a:rect l="l" t="t" r="r" b="b"/>
              <a:pathLst>
                <a:path w="53074" h="35785" extrusionOk="0">
                  <a:moveTo>
                    <a:pt x="26521" y="6133"/>
                  </a:moveTo>
                  <a:cubicBezTo>
                    <a:pt x="31512" y="6133"/>
                    <a:pt x="35981" y="9297"/>
                    <a:pt x="37612" y="13995"/>
                  </a:cubicBezTo>
                  <a:cubicBezTo>
                    <a:pt x="38036" y="15169"/>
                    <a:pt x="39145" y="15985"/>
                    <a:pt x="40384" y="16017"/>
                  </a:cubicBezTo>
                  <a:cubicBezTo>
                    <a:pt x="44070" y="16180"/>
                    <a:pt x="46941" y="19149"/>
                    <a:pt x="46941" y="22835"/>
                  </a:cubicBezTo>
                  <a:cubicBezTo>
                    <a:pt x="46941" y="26619"/>
                    <a:pt x="43875" y="29685"/>
                    <a:pt x="40123" y="29685"/>
                  </a:cubicBezTo>
                  <a:lnTo>
                    <a:pt x="12918" y="29685"/>
                  </a:lnTo>
                  <a:cubicBezTo>
                    <a:pt x="9167" y="29685"/>
                    <a:pt x="6101" y="26619"/>
                    <a:pt x="6101" y="22835"/>
                  </a:cubicBezTo>
                  <a:cubicBezTo>
                    <a:pt x="6101" y="19149"/>
                    <a:pt x="8971" y="16180"/>
                    <a:pt x="12657" y="16017"/>
                  </a:cubicBezTo>
                  <a:cubicBezTo>
                    <a:pt x="13897" y="15985"/>
                    <a:pt x="15006" y="15169"/>
                    <a:pt x="15430" y="13995"/>
                  </a:cubicBezTo>
                  <a:cubicBezTo>
                    <a:pt x="17094" y="9297"/>
                    <a:pt x="21530" y="6133"/>
                    <a:pt x="26521" y="6133"/>
                  </a:cubicBezTo>
                  <a:close/>
                  <a:moveTo>
                    <a:pt x="26521" y="1"/>
                  </a:moveTo>
                  <a:cubicBezTo>
                    <a:pt x="19605" y="1"/>
                    <a:pt x="13342" y="4013"/>
                    <a:pt x="10407" y="10146"/>
                  </a:cubicBezTo>
                  <a:cubicBezTo>
                    <a:pt x="4437" y="11320"/>
                    <a:pt x="1" y="16539"/>
                    <a:pt x="1" y="22835"/>
                  </a:cubicBezTo>
                  <a:cubicBezTo>
                    <a:pt x="1" y="29978"/>
                    <a:pt x="5807" y="35785"/>
                    <a:pt x="12918" y="35785"/>
                  </a:cubicBezTo>
                  <a:lnTo>
                    <a:pt x="40123" y="35785"/>
                  </a:lnTo>
                  <a:cubicBezTo>
                    <a:pt x="47267" y="35785"/>
                    <a:pt x="53073" y="29978"/>
                    <a:pt x="53073" y="22835"/>
                  </a:cubicBezTo>
                  <a:cubicBezTo>
                    <a:pt x="53073" y="16539"/>
                    <a:pt x="48637" y="11320"/>
                    <a:pt x="42635" y="10146"/>
                  </a:cubicBezTo>
                  <a:cubicBezTo>
                    <a:pt x="39699" y="4013"/>
                    <a:pt x="33436" y="1"/>
                    <a:pt x="26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2"/>
            <p:cNvSpPr/>
            <p:nvPr/>
          </p:nvSpPr>
          <p:spPr>
            <a:xfrm>
              <a:off x="2065650" y="238125"/>
              <a:ext cx="3469150" cy="5219200"/>
            </a:xfrm>
            <a:custGeom>
              <a:avLst/>
              <a:gdLst/>
              <a:ahLst/>
              <a:cxnLst/>
              <a:rect l="l" t="t" r="r" b="b"/>
              <a:pathLst>
                <a:path w="138766" h="208768" extrusionOk="0">
                  <a:moveTo>
                    <a:pt x="57378" y="8710"/>
                  </a:moveTo>
                  <a:lnTo>
                    <a:pt x="57378" y="8710"/>
                  </a:lnTo>
                  <a:cubicBezTo>
                    <a:pt x="55356" y="12037"/>
                    <a:pt x="53497" y="16310"/>
                    <a:pt x="51898" y="21464"/>
                  </a:cubicBezTo>
                  <a:cubicBezTo>
                    <a:pt x="47919" y="34186"/>
                    <a:pt x="45733" y="51050"/>
                    <a:pt x="45733" y="68958"/>
                  </a:cubicBezTo>
                  <a:cubicBezTo>
                    <a:pt x="45733" y="101317"/>
                    <a:pt x="56628" y="143527"/>
                    <a:pt x="60184" y="156510"/>
                  </a:cubicBezTo>
                  <a:lnTo>
                    <a:pt x="59760" y="156510"/>
                  </a:lnTo>
                  <a:cubicBezTo>
                    <a:pt x="56857" y="151845"/>
                    <a:pt x="47364" y="136057"/>
                    <a:pt x="39405" y="117366"/>
                  </a:cubicBezTo>
                  <a:cubicBezTo>
                    <a:pt x="38916" y="116192"/>
                    <a:pt x="37784" y="115495"/>
                    <a:pt x="36588" y="115495"/>
                  </a:cubicBezTo>
                  <a:cubicBezTo>
                    <a:pt x="36190" y="115495"/>
                    <a:pt x="35784" y="115572"/>
                    <a:pt x="35393" y="115735"/>
                  </a:cubicBezTo>
                  <a:cubicBezTo>
                    <a:pt x="33860" y="116388"/>
                    <a:pt x="33109" y="118182"/>
                    <a:pt x="33794" y="119748"/>
                  </a:cubicBezTo>
                  <a:cubicBezTo>
                    <a:pt x="39144" y="132371"/>
                    <a:pt x="45211" y="143723"/>
                    <a:pt x="49550" y="151324"/>
                  </a:cubicBezTo>
                  <a:cubicBezTo>
                    <a:pt x="36795" y="136482"/>
                    <a:pt x="6133" y="97794"/>
                    <a:pt x="6133" y="68958"/>
                  </a:cubicBezTo>
                  <a:cubicBezTo>
                    <a:pt x="6133" y="44265"/>
                    <a:pt x="20518" y="22867"/>
                    <a:pt x="41427" y="12591"/>
                  </a:cubicBezTo>
                  <a:lnTo>
                    <a:pt x="41427" y="12591"/>
                  </a:lnTo>
                  <a:cubicBezTo>
                    <a:pt x="39079" y="14973"/>
                    <a:pt x="36861" y="17647"/>
                    <a:pt x="34838" y="20616"/>
                  </a:cubicBezTo>
                  <a:cubicBezTo>
                    <a:pt x="25933" y="33566"/>
                    <a:pt x="21007" y="50757"/>
                    <a:pt x="21007" y="68958"/>
                  </a:cubicBezTo>
                  <a:cubicBezTo>
                    <a:pt x="21007" y="79462"/>
                    <a:pt x="23552" y="91988"/>
                    <a:pt x="28510" y="106178"/>
                  </a:cubicBezTo>
                  <a:cubicBezTo>
                    <a:pt x="28949" y="107444"/>
                    <a:pt x="30126" y="108239"/>
                    <a:pt x="31390" y="108239"/>
                  </a:cubicBezTo>
                  <a:cubicBezTo>
                    <a:pt x="31722" y="108239"/>
                    <a:pt x="32060" y="108185"/>
                    <a:pt x="32392" y="108070"/>
                  </a:cubicBezTo>
                  <a:cubicBezTo>
                    <a:pt x="33990" y="107515"/>
                    <a:pt x="34838" y="105754"/>
                    <a:pt x="34284" y="104155"/>
                  </a:cubicBezTo>
                  <a:cubicBezTo>
                    <a:pt x="29521" y="90618"/>
                    <a:pt x="27140" y="78777"/>
                    <a:pt x="27140" y="68958"/>
                  </a:cubicBezTo>
                  <a:cubicBezTo>
                    <a:pt x="27140" y="40514"/>
                    <a:pt x="39894" y="16408"/>
                    <a:pt x="57378" y="8710"/>
                  </a:cubicBezTo>
                  <a:close/>
                  <a:moveTo>
                    <a:pt x="69383" y="6100"/>
                  </a:moveTo>
                  <a:cubicBezTo>
                    <a:pt x="74210" y="6100"/>
                    <a:pt x="81093" y="16636"/>
                    <a:pt x="84747" y="39731"/>
                  </a:cubicBezTo>
                  <a:cubicBezTo>
                    <a:pt x="84982" y="41235"/>
                    <a:pt x="86285" y="42312"/>
                    <a:pt x="87762" y="42312"/>
                  </a:cubicBezTo>
                  <a:cubicBezTo>
                    <a:pt x="87919" y="42312"/>
                    <a:pt x="88077" y="42300"/>
                    <a:pt x="88237" y="42275"/>
                  </a:cubicBezTo>
                  <a:cubicBezTo>
                    <a:pt x="89933" y="42014"/>
                    <a:pt x="91042" y="40449"/>
                    <a:pt x="90781" y="38785"/>
                  </a:cubicBezTo>
                  <a:cubicBezTo>
                    <a:pt x="89052" y="27760"/>
                    <a:pt x="86378" y="18398"/>
                    <a:pt x="83050" y="11743"/>
                  </a:cubicBezTo>
                  <a:cubicBezTo>
                    <a:pt x="82528" y="10667"/>
                    <a:pt x="81941" y="9655"/>
                    <a:pt x="81387" y="8710"/>
                  </a:cubicBezTo>
                  <a:lnTo>
                    <a:pt x="81387" y="8710"/>
                  </a:lnTo>
                  <a:cubicBezTo>
                    <a:pt x="98871" y="16408"/>
                    <a:pt x="111625" y="40514"/>
                    <a:pt x="111625" y="68958"/>
                  </a:cubicBezTo>
                  <a:cubicBezTo>
                    <a:pt x="111625" y="102133"/>
                    <a:pt x="84322" y="147964"/>
                    <a:pt x="79005" y="156510"/>
                  </a:cubicBezTo>
                  <a:lnTo>
                    <a:pt x="78581" y="156510"/>
                  </a:lnTo>
                  <a:cubicBezTo>
                    <a:pt x="82137" y="143527"/>
                    <a:pt x="93032" y="101317"/>
                    <a:pt x="93032" y="68958"/>
                  </a:cubicBezTo>
                  <a:cubicBezTo>
                    <a:pt x="93032" y="63641"/>
                    <a:pt x="92836" y="58357"/>
                    <a:pt x="92445" y="53236"/>
                  </a:cubicBezTo>
                  <a:cubicBezTo>
                    <a:pt x="92319" y="51602"/>
                    <a:pt x="90953" y="50392"/>
                    <a:pt x="89367" y="50392"/>
                  </a:cubicBezTo>
                  <a:cubicBezTo>
                    <a:pt x="89306" y="50392"/>
                    <a:pt x="89244" y="50394"/>
                    <a:pt x="89183" y="50398"/>
                  </a:cubicBezTo>
                  <a:cubicBezTo>
                    <a:pt x="87487" y="50528"/>
                    <a:pt x="86214" y="51996"/>
                    <a:pt x="86345" y="53692"/>
                  </a:cubicBezTo>
                  <a:cubicBezTo>
                    <a:pt x="86736" y="58651"/>
                    <a:pt x="86932" y="63804"/>
                    <a:pt x="86932" y="68958"/>
                  </a:cubicBezTo>
                  <a:cubicBezTo>
                    <a:pt x="86932" y="101643"/>
                    <a:pt x="75091" y="146202"/>
                    <a:pt x="72220" y="156510"/>
                  </a:cubicBezTo>
                  <a:lnTo>
                    <a:pt x="66545" y="156510"/>
                  </a:lnTo>
                  <a:cubicBezTo>
                    <a:pt x="63674" y="146202"/>
                    <a:pt x="51833" y="101643"/>
                    <a:pt x="51833" y="68958"/>
                  </a:cubicBezTo>
                  <a:cubicBezTo>
                    <a:pt x="51833" y="30010"/>
                    <a:pt x="62076" y="6100"/>
                    <a:pt x="69383" y="6100"/>
                  </a:cubicBezTo>
                  <a:close/>
                  <a:moveTo>
                    <a:pt x="82789" y="162643"/>
                  </a:moveTo>
                  <a:lnTo>
                    <a:pt x="82789" y="177126"/>
                  </a:lnTo>
                  <a:lnTo>
                    <a:pt x="55976" y="177126"/>
                  </a:lnTo>
                  <a:lnTo>
                    <a:pt x="55976" y="162643"/>
                  </a:lnTo>
                  <a:close/>
                  <a:moveTo>
                    <a:pt x="82789" y="183226"/>
                  </a:moveTo>
                  <a:lnTo>
                    <a:pt x="82789" y="201591"/>
                  </a:lnTo>
                  <a:cubicBezTo>
                    <a:pt x="82789" y="202178"/>
                    <a:pt x="82333" y="202635"/>
                    <a:pt x="81745" y="202635"/>
                  </a:cubicBezTo>
                  <a:lnTo>
                    <a:pt x="57020" y="202635"/>
                  </a:lnTo>
                  <a:cubicBezTo>
                    <a:pt x="56432" y="202635"/>
                    <a:pt x="55976" y="202178"/>
                    <a:pt x="55976" y="201591"/>
                  </a:cubicBezTo>
                  <a:lnTo>
                    <a:pt x="55976" y="183226"/>
                  </a:lnTo>
                  <a:close/>
                  <a:moveTo>
                    <a:pt x="69383" y="0"/>
                  </a:moveTo>
                  <a:cubicBezTo>
                    <a:pt x="31119" y="0"/>
                    <a:pt x="0" y="30924"/>
                    <a:pt x="0" y="68958"/>
                  </a:cubicBezTo>
                  <a:cubicBezTo>
                    <a:pt x="0" y="85301"/>
                    <a:pt x="8547" y="105917"/>
                    <a:pt x="25411" y="130219"/>
                  </a:cubicBezTo>
                  <a:cubicBezTo>
                    <a:pt x="36143" y="145680"/>
                    <a:pt x="47005" y="157782"/>
                    <a:pt x="49843" y="160881"/>
                  </a:cubicBezTo>
                  <a:lnTo>
                    <a:pt x="49843" y="177126"/>
                  </a:lnTo>
                  <a:lnTo>
                    <a:pt x="48799" y="177126"/>
                  </a:lnTo>
                  <a:cubicBezTo>
                    <a:pt x="47103" y="177126"/>
                    <a:pt x="45733" y="178496"/>
                    <a:pt x="45733" y="180160"/>
                  </a:cubicBezTo>
                  <a:cubicBezTo>
                    <a:pt x="45733" y="181856"/>
                    <a:pt x="47103" y="183226"/>
                    <a:pt x="48799" y="183226"/>
                  </a:cubicBezTo>
                  <a:lnTo>
                    <a:pt x="49843" y="183226"/>
                  </a:lnTo>
                  <a:lnTo>
                    <a:pt x="49843" y="201591"/>
                  </a:lnTo>
                  <a:cubicBezTo>
                    <a:pt x="49843" y="205538"/>
                    <a:pt x="53073" y="208767"/>
                    <a:pt x="57020" y="208767"/>
                  </a:cubicBezTo>
                  <a:lnTo>
                    <a:pt x="81745" y="208767"/>
                  </a:lnTo>
                  <a:cubicBezTo>
                    <a:pt x="85693" y="208767"/>
                    <a:pt x="88922" y="205538"/>
                    <a:pt x="88922" y="201591"/>
                  </a:cubicBezTo>
                  <a:lnTo>
                    <a:pt x="88922" y="183226"/>
                  </a:lnTo>
                  <a:lnTo>
                    <a:pt x="89966" y="183226"/>
                  </a:lnTo>
                  <a:cubicBezTo>
                    <a:pt x="91662" y="183226"/>
                    <a:pt x="93032" y="181856"/>
                    <a:pt x="93032" y="180160"/>
                  </a:cubicBezTo>
                  <a:cubicBezTo>
                    <a:pt x="93032" y="178496"/>
                    <a:pt x="91662" y="177126"/>
                    <a:pt x="89966" y="177126"/>
                  </a:cubicBezTo>
                  <a:lnTo>
                    <a:pt x="88922" y="177126"/>
                  </a:lnTo>
                  <a:lnTo>
                    <a:pt x="88922" y="160881"/>
                  </a:lnTo>
                  <a:cubicBezTo>
                    <a:pt x="90944" y="158663"/>
                    <a:pt x="96979" y="151976"/>
                    <a:pt x="104253" y="142614"/>
                  </a:cubicBezTo>
                  <a:cubicBezTo>
                    <a:pt x="105264" y="141277"/>
                    <a:pt x="105036" y="139352"/>
                    <a:pt x="103699" y="138308"/>
                  </a:cubicBezTo>
                  <a:cubicBezTo>
                    <a:pt x="103141" y="137887"/>
                    <a:pt x="102481" y="137680"/>
                    <a:pt x="101825" y="137680"/>
                  </a:cubicBezTo>
                  <a:cubicBezTo>
                    <a:pt x="100909" y="137680"/>
                    <a:pt x="100001" y="138083"/>
                    <a:pt x="99393" y="138863"/>
                  </a:cubicBezTo>
                  <a:cubicBezTo>
                    <a:pt x="95511" y="143886"/>
                    <a:pt x="91923" y="148192"/>
                    <a:pt x="89183" y="151356"/>
                  </a:cubicBezTo>
                  <a:cubicBezTo>
                    <a:pt x="92347" y="145843"/>
                    <a:pt x="96424" y="138308"/>
                    <a:pt x="100469" y="129794"/>
                  </a:cubicBezTo>
                  <a:cubicBezTo>
                    <a:pt x="111919" y="105591"/>
                    <a:pt x="117758" y="85138"/>
                    <a:pt x="117758" y="68958"/>
                  </a:cubicBezTo>
                  <a:cubicBezTo>
                    <a:pt x="117758" y="50757"/>
                    <a:pt x="112832" y="33566"/>
                    <a:pt x="103927" y="20616"/>
                  </a:cubicBezTo>
                  <a:cubicBezTo>
                    <a:pt x="101905" y="17647"/>
                    <a:pt x="99686" y="14973"/>
                    <a:pt x="97338" y="12591"/>
                  </a:cubicBezTo>
                  <a:lnTo>
                    <a:pt x="97338" y="12591"/>
                  </a:lnTo>
                  <a:cubicBezTo>
                    <a:pt x="118247" y="22867"/>
                    <a:pt x="132632" y="44265"/>
                    <a:pt x="132632" y="68958"/>
                  </a:cubicBezTo>
                  <a:cubicBezTo>
                    <a:pt x="132632" y="83996"/>
                    <a:pt x="124053" y="104220"/>
                    <a:pt x="107841" y="127446"/>
                  </a:cubicBezTo>
                  <a:cubicBezTo>
                    <a:pt x="106863" y="128816"/>
                    <a:pt x="107189" y="130740"/>
                    <a:pt x="108592" y="131686"/>
                  </a:cubicBezTo>
                  <a:cubicBezTo>
                    <a:pt x="109123" y="132066"/>
                    <a:pt x="109739" y="132250"/>
                    <a:pt x="110348" y="132250"/>
                  </a:cubicBezTo>
                  <a:cubicBezTo>
                    <a:pt x="111308" y="132250"/>
                    <a:pt x="112253" y="131794"/>
                    <a:pt x="112832" y="130936"/>
                  </a:cubicBezTo>
                  <a:cubicBezTo>
                    <a:pt x="130023" y="106341"/>
                    <a:pt x="138765" y="85497"/>
                    <a:pt x="138765" y="68958"/>
                  </a:cubicBezTo>
                  <a:cubicBezTo>
                    <a:pt x="138765" y="30924"/>
                    <a:pt x="107646" y="0"/>
                    <a:pt x="69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52"/>
          <p:cNvGrpSpPr/>
          <p:nvPr/>
        </p:nvGrpSpPr>
        <p:grpSpPr>
          <a:xfrm>
            <a:off x="7536238" y="4114748"/>
            <a:ext cx="483305" cy="639874"/>
            <a:chOff x="1829150" y="238125"/>
            <a:chExt cx="3942125" cy="5219200"/>
          </a:xfrm>
        </p:grpSpPr>
        <p:sp>
          <p:nvSpPr>
            <p:cNvPr id="2707" name="Google Shape;2707;p52"/>
            <p:cNvSpPr/>
            <p:nvPr/>
          </p:nvSpPr>
          <p:spPr>
            <a:xfrm>
              <a:off x="3002650" y="3945350"/>
              <a:ext cx="1595125" cy="358850"/>
            </a:xfrm>
            <a:custGeom>
              <a:avLst/>
              <a:gdLst/>
              <a:ahLst/>
              <a:cxnLst/>
              <a:rect l="l" t="t" r="r" b="b"/>
              <a:pathLst>
                <a:path w="63805" h="14354" extrusionOk="0">
                  <a:moveTo>
                    <a:pt x="3067" y="1"/>
                  </a:moveTo>
                  <a:cubicBezTo>
                    <a:pt x="1370" y="1"/>
                    <a:pt x="0" y="1371"/>
                    <a:pt x="0" y="3035"/>
                  </a:cubicBezTo>
                  <a:cubicBezTo>
                    <a:pt x="0" y="4731"/>
                    <a:pt x="1370" y="6101"/>
                    <a:pt x="3067" y="6101"/>
                  </a:cubicBezTo>
                  <a:lnTo>
                    <a:pt x="53138" y="6101"/>
                  </a:lnTo>
                  <a:lnTo>
                    <a:pt x="53138" y="11287"/>
                  </a:lnTo>
                  <a:cubicBezTo>
                    <a:pt x="53138" y="12984"/>
                    <a:pt x="54508" y="14354"/>
                    <a:pt x="56204" y="14354"/>
                  </a:cubicBezTo>
                  <a:cubicBezTo>
                    <a:pt x="57901" y="14354"/>
                    <a:pt x="59271" y="12984"/>
                    <a:pt x="59271" y="11287"/>
                  </a:cubicBezTo>
                  <a:lnTo>
                    <a:pt x="59271" y="6101"/>
                  </a:lnTo>
                  <a:lnTo>
                    <a:pt x="60739" y="6101"/>
                  </a:lnTo>
                  <a:cubicBezTo>
                    <a:pt x="62435" y="6101"/>
                    <a:pt x="63805" y="4731"/>
                    <a:pt x="63805" y="3035"/>
                  </a:cubicBezTo>
                  <a:cubicBezTo>
                    <a:pt x="63805" y="1371"/>
                    <a:pt x="62435" y="1"/>
                    <a:pt x="60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2"/>
            <p:cNvSpPr/>
            <p:nvPr/>
          </p:nvSpPr>
          <p:spPr>
            <a:xfrm>
              <a:off x="3208975" y="1540450"/>
              <a:ext cx="1182475" cy="503200"/>
            </a:xfrm>
            <a:custGeom>
              <a:avLst/>
              <a:gdLst/>
              <a:ahLst/>
              <a:cxnLst/>
              <a:rect l="l" t="t" r="r" b="b"/>
              <a:pathLst>
                <a:path w="47299" h="20128" extrusionOk="0">
                  <a:moveTo>
                    <a:pt x="41199" y="6133"/>
                  </a:moveTo>
                  <a:lnTo>
                    <a:pt x="41199" y="14027"/>
                  </a:lnTo>
                  <a:lnTo>
                    <a:pt x="6100" y="14027"/>
                  </a:lnTo>
                  <a:lnTo>
                    <a:pt x="6100" y="6133"/>
                  </a:lnTo>
                  <a:close/>
                  <a:moveTo>
                    <a:pt x="3066" y="1"/>
                  </a:moveTo>
                  <a:cubicBezTo>
                    <a:pt x="1370" y="1"/>
                    <a:pt x="0" y="1371"/>
                    <a:pt x="0" y="3067"/>
                  </a:cubicBezTo>
                  <a:lnTo>
                    <a:pt x="0" y="17061"/>
                  </a:lnTo>
                  <a:cubicBezTo>
                    <a:pt x="0" y="18757"/>
                    <a:pt x="1370" y="20127"/>
                    <a:pt x="3066" y="20127"/>
                  </a:cubicBezTo>
                  <a:lnTo>
                    <a:pt x="44233" y="20127"/>
                  </a:lnTo>
                  <a:cubicBezTo>
                    <a:pt x="45929" y="20127"/>
                    <a:pt x="47299" y="18757"/>
                    <a:pt x="47299" y="17061"/>
                  </a:cubicBezTo>
                  <a:lnTo>
                    <a:pt x="47299" y="3067"/>
                  </a:lnTo>
                  <a:cubicBezTo>
                    <a:pt x="47299" y="1371"/>
                    <a:pt x="45929" y="1"/>
                    <a:pt x="44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2"/>
            <p:cNvSpPr/>
            <p:nvPr/>
          </p:nvSpPr>
          <p:spPr>
            <a:xfrm>
              <a:off x="1829150" y="238125"/>
              <a:ext cx="3942125" cy="5219200"/>
            </a:xfrm>
            <a:custGeom>
              <a:avLst/>
              <a:gdLst/>
              <a:ahLst/>
              <a:cxnLst/>
              <a:rect l="l" t="t" r="r" b="b"/>
              <a:pathLst>
                <a:path w="157685" h="208768" extrusionOk="0">
                  <a:moveTo>
                    <a:pt x="78843" y="21757"/>
                  </a:moveTo>
                  <a:cubicBezTo>
                    <a:pt x="80832" y="21757"/>
                    <a:pt x="82496" y="23258"/>
                    <a:pt x="82757" y="25215"/>
                  </a:cubicBezTo>
                  <a:lnTo>
                    <a:pt x="83605" y="32131"/>
                  </a:lnTo>
                  <a:lnTo>
                    <a:pt x="74080" y="32131"/>
                  </a:lnTo>
                  <a:lnTo>
                    <a:pt x="74928" y="25215"/>
                  </a:lnTo>
                  <a:cubicBezTo>
                    <a:pt x="75189" y="23258"/>
                    <a:pt x="76853" y="21757"/>
                    <a:pt x="78843" y="21757"/>
                  </a:cubicBezTo>
                  <a:close/>
                  <a:moveTo>
                    <a:pt x="45897" y="6133"/>
                  </a:moveTo>
                  <a:cubicBezTo>
                    <a:pt x="48734" y="6133"/>
                    <a:pt x="51083" y="8449"/>
                    <a:pt x="51083" y="11286"/>
                  </a:cubicBezTo>
                  <a:lnTo>
                    <a:pt x="51083" y="32131"/>
                  </a:lnTo>
                  <a:lnTo>
                    <a:pt x="25281" y="32131"/>
                  </a:lnTo>
                  <a:cubicBezTo>
                    <a:pt x="24955" y="32131"/>
                    <a:pt x="24596" y="32131"/>
                    <a:pt x="24237" y="32163"/>
                  </a:cubicBezTo>
                  <a:lnTo>
                    <a:pt x="24237" y="11286"/>
                  </a:lnTo>
                  <a:cubicBezTo>
                    <a:pt x="24237" y="8449"/>
                    <a:pt x="26553" y="6133"/>
                    <a:pt x="29423" y="6133"/>
                  </a:cubicBezTo>
                  <a:close/>
                  <a:moveTo>
                    <a:pt x="128262" y="6133"/>
                  </a:moveTo>
                  <a:cubicBezTo>
                    <a:pt x="131132" y="6133"/>
                    <a:pt x="133448" y="8449"/>
                    <a:pt x="133448" y="11286"/>
                  </a:cubicBezTo>
                  <a:lnTo>
                    <a:pt x="133448" y="32163"/>
                  </a:lnTo>
                  <a:cubicBezTo>
                    <a:pt x="133089" y="32131"/>
                    <a:pt x="132731" y="32131"/>
                    <a:pt x="132404" y="32131"/>
                  </a:cubicBezTo>
                  <a:lnTo>
                    <a:pt x="106602" y="32131"/>
                  </a:lnTo>
                  <a:lnTo>
                    <a:pt x="106602" y="11286"/>
                  </a:lnTo>
                  <a:cubicBezTo>
                    <a:pt x="106602" y="8449"/>
                    <a:pt x="108951" y="6133"/>
                    <a:pt x="111789" y="6133"/>
                  </a:cubicBezTo>
                  <a:close/>
                  <a:moveTo>
                    <a:pt x="44494" y="92216"/>
                  </a:moveTo>
                  <a:lnTo>
                    <a:pt x="44494" y="104808"/>
                  </a:lnTo>
                  <a:cubicBezTo>
                    <a:pt x="44494" y="106732"/>
                    <a:pt x="42895" y="108331"/>
                    <a:pt x="40938" y="108331"/>
                  </a:cubicBezTo>
                  <a:cubicBezTo>
                    <a:pt x="39014" y="108331"/>
                    <a:pt x="37415" y="106732"/>
                    <a:pt x="37415" y="104808"/>
                  </a:cubicBezTo>
                  <a:lnTo>
                    <a:pt x="37415" y="92216"/>
                  </a:lnTo>
                  <a:close/>
                  <a:moveTo>
                    <a:pt x="120270" y="92216"/>
                  </a:moveTo>
                  <a:lnTo>
                    <a:pt x="120270" y="104808"/>
                  </a:lnTo>
                  <a:cubicBezTo>
                    <a:pt x="120270" y="106732"/>
                    <a:pt x="118671" y="108331"/>
                    <a:pt x="116747" y="108331"/>
                  </a:cubicBezTo>
                  <a:cubicBezTo>
                    <a:pt x="114790" y="108331"/>
                    <a:pt x="113191" y="106732"/>
                    <a:pt x="113191" y="104808"/>
                  </a:cubicBezTo>
                  <a:lnTo>
                    <a:pt x="113191" y="92216"/>
                  </a:lnTo>
                  <a:close/>
                  <a:moveTo>
                    <a:pt x="18104" y="137917"/>
                  </a:moveTo>
                  <a:lnTo>
                    <a:pt x="18104" y="189456"/>
                  </a:lnTo>
                  <a:lnTo>
                    <a:pt x="11287" y="189456"/>
                  </a:lnTo>
                  <a:cubicBezTo>
                    <a:pt x="8449" y="189456"/>
                    <a:pt x="6100" y="187140"/>
                    <a:pt x="6100" y="184302"/>
                  </a:cubicBezTo>
                  <a:lnTo>
                    <a:pt x="6100" y="143103"/>
                  </a:lnTo>
                  <a:cubicBezTo>
                    <a:pt x="6100" y="140233"/>
                    <a:pt x="8449" y="137917"/>
                    <a:pt x="11287" y="137917"/>
                  </a:cubicBezTo>
                  <a:close/>
                  <a:moveTo>
                    <a:pt x="146398" y="137917"/>
                  </a:moveTo>
                  <a:cubicBezTo>
                    <a:pt x="149236" y="137917"/>
                    <a:pt x="151585" y="140233"/>
                    <a:pt x="151585" y="143103"/>
                  </a:cubicBezTo>
                  <a:lnTo>
                    <a:pt x="151585" y="184302"/>
                  </a:lnTo>
                  <a:cubicBezTo>
                    <a:pt x="151585" y="187140"/>
                    <a:pt x="149236" y="189456"/>
                    <a:pt x="146398" y="189456"/>
                  </a:cubicBezTo>
                  <a:lnTo>
                    <a:pt x="139581" y="189456"/>
                  </a:lnTo>
                  <a:lnTo>
                    <a:pt x="139581" y="137917"/>
                  </a:lnTo>
                  <a:close/>
                  <a:moveTo>
                    <a:pt x="29423" y="0"/>
                  </a:moveTo>
                  <a:cubicBezTo>
                    <a:pt x="23193" y="0"/>
                    <a:pt x="18104" y="5056"/>
                    <a:pt x="18104" y="11286"/>
                  </a:cubicBezTo>
                  <a:lnTo>
                    <a:pt x="18104" y="34708"/>
                  </a:lnTo>
                  <a:cubicBezTo>
                    <a:pt x="15593" y="36795"/>
                    <a:pt x="13994" y="39927"/>
                    <a:pt x="13994" y="43417"/>
                  </a:cubicBezTo>
                  <a:lnTo>
                    <a:pt x="13994" y="60934"/>
                  </a:lnTo>
                  <a:cubicBezTo>
                    <a:pt x="13994" y="62630"/>
                    <a:pt x="15364" y="64000"/>
                    <a:pt x="17061" y="64000"/>
                  </a:cubicBezTo>
                  <a:cubicBezTo>
                    <a:pt x="18757" y="64000"/>
                    <a:pt x="20127" y="62630"/>
                    <a:pt x="20127" y="60934"/>
                  </a:cubicBezTo>
                  <a:lnTo>
                    <a:pt x="20127" y="43417"/>
                  </a:lnTo>
                  <a:cubicBezTo>
                    <a:pt x="20127" y="40579"/>
                    <a:pt x="22443" y="38230"/>
                    <a:pt x="25281" y="38230"/>
                  </a:cubicBezTo>
                  <a:lnTo>
                    <a:pt x="132404" y="38230"/>
                  </a:lnTo>
                  <a:cubicBezTo>
                    <a:pt x="135242" y="38230"/>
                    <a:pt x="137558" y="40579"/>
                    <a:pt x="137558" y="43417"/>
                  </a:cubicBezTo>
                  <a:lnTo>
                    <a:pt x="137558" y="80897"/>
                  </a:lnTo>
                  <a:cubicBezTo>
                    <a:pt x="137558" y="83768"/>
                    <a:pt x="135242" y="86084"/>
                    <a:pt x="132404" y="86084"/>
                  </a:cubicBezTo>
                  <a:lnTo>
                    <a:pt x="25281" y="86084"/>
                  </a:lnTo>
                  <a:cubicBezTo>
                    <a:pt x="22443" y="86084"/>
                    <a:pt x="20127" y="83768"/>
                    <a:pt x="20127" y="80897"/>
                  </a:cubicBezTo>
                  <a:lnTo>
                    <a:pt x="20127" y="75189"/>
                  </a:lnTo>
                  <a:cubicBezTo>
                    <a:pt x="20127" y="73525"/>
                    <a:pt x="18757" y="72155"/>
                    <a:pt x="17061" y="72155"/>
                  </a:cubicBezTo>
                  <a:cubicBezTo>
                    <a:pt x="15364" y="72155"/>
                    <a:pt x="13994" y="73525"/>
                    <a:pt x="13994" y="75189"/>
                  </a:cubicBezTo>
                  <a:lnTo>
                    <a:pt x="13994" y="80897"/>
                  </a:lnTo>
                  <a:cubicBezTo>
                    <a:pt x="13994" y="84420"/>
                    <a:pt x="15593" y="87552"/>
                    <a:pt x="18104" y="89607"/>
                  </a:cubicBezTo>
                  <a:lnTo>
                    <a:pt x="18104" y="131817"/>
                  </a:lnTo>
                  <a:lnTo>
                    <a:pt x="11287" y="131817"/>
                  </a:lnTo>
                  <a:cubicBezTo>
                    <a:pt x="5056" y="131817"/>
                    <a:pt x="0" y="136873"/>
                    <a:pt x="0" y="143103"/>
                  </a:cubicBezTo>
                  <a:lnTo>
                    <a:pt x="0" y="184302"/>
                  </a:lnTo>
                  <a:cubicBezTo>
                    <a:pt x="0" y="190533"/>
                    <a:pt x="5056" y="195589"/>
                    <a:pt x="11287" y="195589"/>
                  </a:cubicBezTo>
                  <a:lnTo>
                    <a:pt x="18104" y="195589"/>
                  </a:lnTo>
                  <a:lnTo>
                    <a:pt x="18104" y="197481"/>
                  </a:lnTo>
                  <a:cubicBezTo>
                    <a:pt x="18104" y="203711"/>
                    <a:pt x="23193" y="208767"/>
                    <a:pt x="29423" y="208767"/>
                  </a:cubicBezTo>
                  <a:lnTo>
                    <a:pt x="128262" y="208767"/>
                  </a:lnTo>
                  <a:cubicBezTo>
                    <a:pt x="134492" y="208767"/>
                    <a:pt x="139581" y="203711"/>
                    <a:pt x="139581" y="197481"/>
                  </a:cubicBezTo>
                  <a:lnTo>
                    <a:pt x="139581" y="195589"/>
                  </a:lnTo>
                  <a:lnTo>
                    <a:pt x="146398" y="195589"/>
                  </a:lnTo>
                  <a:cubicBezTo>
                    <a:pt x="152629" y="195589"/>
                    <a:pt x="157685" y="190533"/>
                    <a:pt x="157685" y="184302"/>
                  </a:cubicBezTo>
                  <a:lnTo>
                    <a:pt x="157685" y="143103"/>
                  </a:lnTo>
                  <a:cubicBezTo>
                    <a:pt x="157685" y="136873"/>
                    <a:pt x="152629" y="131817"/>
                    <a:pt x="146398" y="131817"/>
                  </a:cubicBezTo>
                  <a:lnTo>
                    <a:pt x="139581" y="131817"/>
                  </a:lnTo>
                  <a:lnTo>
                    <a:pt x="139581" y="113485"/>
                  </a:lnTo>
                  <a:cubicBezTo>
                    <a:pt x="139581" y="111788"/>
                    <a:pt x="138211" y="110418"/>
                    <a:pt x="136514" y="110418"/>
                  </a:cubicBezTo>
                  <a:cubicBezTo>
                    <a:pt x="134818" y="110418"/>
                    <a:pt x="133448" y="111788"/>
                    <a:pt x="133448" y="113485"/>
                  </a:cubicBezTo>
                  <a:lnTo>
                    <a:pt x="133448" y="197481"/>
                  </a:lnTo>
                  <a:cubicBezTo>
                    <a:pt x="133448" y="200319"/>
                    <a:pt x="131132" y="202635"/>
                    <a:pt x="128262" y="202635"/>
                  </a:cubicBezTo>
                  <a:lnTo>
                    <a:pt x="29423" y="202635"/>
                  </a:lnTo>
                  <a:cubicBezTo>
                    <a:pt x="26553" y="202635"/>
                    <a:pt x="24237" y="200319"/>
                    <a:pt x="24237" y="197481"/>
                  </a:cubicBezTo>
                  <a:lnTo>
                    <a:pt x="24237" y="92151"/>
                  </a:lnTo>
                  <a:cubicBezTo>
                    <a:pt x="24596" y="92184"/>
                    <a:pt x="24955" y="92216"/>
                    <a:pt x="25281" y="92216"/>
                  </a:cubicBezTo>
                  <a:lnTo>
                    <a:pt x="31315" y="92216"/>
                  </a:lnTo>
                  <a:lnTo>
                    <a:pt x="31315" y="104808"/>
                  </a:lnTo>
                  <a:cubicBezTo>
                    <a:pt x="31315" y="110125"/>
                    <a:pt x="35621" y="114430"/>
                    <a:pt x="40938" y="114430"/>
                  </a:cubicBezTo>
                  <a:cubicBezTo>
                    <a:pt x="46255" y="114430"/>
                    <a:pt x="50594" y="110125"/>
                    <a:pt x="50594" y="104808"/>
                  </a:cubicBezTo>
                  <a:lnTo>
                    <a:pt x="50594" y="92216"/>
                  </a:lnTo>
                  <a:lnTo>
                    <a:pt x="107091" y="92216"/>
                  </a:lnTo>
                  <a:lnTo>
                    <a:pt x="107091" y="104808"/>
                  </a:lnTo>
                  <a:cubicBezTo>
                    <a:pt x="107091" y="110125"/>
                    <a:pt x="111430" y="114430"/>
                    <a:pt x="116747" y="114430"/>
                  </a:cubicBezTo>
                  <a:cubicBezTo>
                    <a:pt x="122064" y="114430"/>
                    <a:pt x="126370" y="110125"/>
                    <a:pt x="126370" y="104808"/>
                  </a:cubicBezTo>
                  <a:lnTo>
                    <a:pt x="126370" y="92216"/>
                  </a:lnTo>
                  <a:lnTo>
                    <a:pt x="132404" y="92216"/>
                  </a:lnTo>
                  <a:cubicBezTo>
                    <a:pt x="132763" y="92216"/>
                    <a:pt x="133089" y="92184"/>
                    <a:pt x="133448" y="92151"/>
                  </a:cubicBezTo>
                  <a:lnTo>
                    <a:pt x="133448" y="99197"/>
                  </a:lnTo>
                  <a:cubicBezTo>
                    <a:pt x="133448" y="100893"/>
                    <a:pt x="134818" y="102263"/>
                    <a:pt x="136514" y="102263"/>
                  </a:cubicBezTo>
                  <a:cubicBezTo>
                    <a:pt x="138211" y="102263"/>
                    <a:pt x="139581" y="100893"/>
                    <a:pt x="139581" y="99197"/>
                  </a:cubicBezTo>
                  <a:lnTo>
                    <a:pt x="139581" y="89607"/>
                  </a:lnTo>
                  <a:cubicBezTo>
                    <a:pt x="142092" y="87552"/>
                    <a:pt x="143691" y="84420"/>
                    <a:pt x="143691" y="80897"/>
                  </a:cubicBezTo>
                  <a:lnTo>
                    <a:pt x="143691" y="43417"/>
                  </a:lnTo>
                  <a:cubicBezTo>
                    <a:pt x="143691" y="39927"/>
                    <a:pt x="142092" y="36795"/>
                    <a:pt x="139581" y="34708"/>
                  </a:cubicBezTo>
                  <a:lnTo>
                    <a:pt x="139581" y="11286"/>
                  </a:lnTo>
                  <a:cubicBezTo>
                    <a:pt x="139581" y="5056"/>
                    <a:pt x="134492" y="0"/>
                    <a:pt x="128262" y="0"/>
                  </a:cubicBezTo>
                  <a:lnTo>
                    <a:pt x="111789" y="0"/>
                  </a:lnTo>
                  <a:cubicBezTo>
                    <a:pt x="105558" y="0"/>
                    <a:pt x="100502" y="5056"/>
                    <a:pt x="100502" y="11286"/>
                  </a:cubicBezTo>
                  <a:lnTo>
                    <a:pt x="100502" y="32131"/>
                  </a:lnTo>
                  <a:lnTo>
                    <a:pt x="89770" y="32131"/>
                  </a:lnTo>
                  <a:lnTo>
                    <a:pt x="88824" y="24465"/>
                  </a:lnTo>
                  <a:cubicBezTo>
                    <a:pt x="88204" y="19441"/>
                    <a:pt x="83899" y="15658"/>
                    <a:pt x="78843" y="15658"/>
                  </a:cubicBezTo>
                  <a:cubicBezTo>
                    <a:pt x="73786" y="15658"/>
                    <a:pt x="69481" y="19441"/>
                    <a:pt x="68861" y="24465"/>
                  </a:cubicBezTo>
                  <a:lnTo>
                    <a:pt x="67915" y="32131"/>
                  </a:lnTo>
                  <a:lnTo>
                    <a:pt x="57183" y="32131"/>
                  </a:lnTo>
                  <a:lnTo>
                    <a:pt x="57183" y="11286"/>
                  </a:lnTo>
                  <a:cubicBezTo>
                    <a:pt x="57183" y="5056"/>
                    <a:pt x="52127" y="0"/>
                    <a:pt x="4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2"/>
            <p:cNvSpPr/>
            <p:nvPr/>
          </p:nvSpPr>
          <p:spPr>
            <a:xfrm>
              <a:off x="2612025" y="3533525"/>
              <a:ext cx="2376375" cy="1594325"/>
            </a:xfrm>
            <a:custGeom>
              <a:avLst/>
              <a:gdLst/>
              <a:ahLst/>
              <a:cxnLst/>
              <a:rect l="l" t="t" r="r" b="b"/>
              <a:pathLst>
                <a:path w="95055" h="63773" extrusionOk="0">
                  <a:moveTo>
                    <a:pt x="11287" y="1"/>
                  </a:moveTo>
                  <a:cubicBezTo>
                    <a:pt x="5057" y="1"/>
                    <a:pt x="0" y="5057"/>
                    <a:pt x="0" y="11287"/>
                  </a:cubicBezTo>
                  <a:lnTo>
                    <a:pt x="0" y="12755"/>
                  </a:lnTo>
                  <a:cubicBezTo>
                    <a:pt x="0" y="14451"/>
                    <a:pt x="1338" y="15822"/>
                    <a:pt x="3034" y="15822"/>
                  </a:cubicBezTo>
                  <a:cubicBezTo>
                    <a:pt x="4730" y="15822"/>
                    <a:pt x="6100" y="14451"/>
                    <a:pt x="6100" y="12755"/>
                  </a:cubicBezTo>
                  <a:lnTo>
                    <a:pt x="6100" y="11287"/>
                  </a:lnTo>
                  <a:cubicBezTo>
                    <a:pt x="6100" y="8417"/>
                    <a:pt x="8416" y="6101"/>
                    <a:pt x="11287" y="6101"/>
                  </a:cubicBezTo>
                  <a:lnTo>
                    <a:pt x="83768" y="6101"/>
                  </a:lnTo>
                  <a:cubicBezTo>
                    <a:pt x="86639" y="6101"/>
                    <a:pt x="88955" y="8417"/>
                    <a:pt x="88955" y="11287"/>
                  </a:cubicBezTo>
                  <a:lnTo>
                    <a:pt x="88955" y="52486"/>
                  </a:lnTo>
                  <a:cubicBezTo>
                    <a:pt x="88955" y="55324"/>
                    <a:pt x="86639" y="57640"/>
                    <a:pt x="83768" y="57640"/>
                  </a:cubicBezTo>
                  <a:lnTo>
                    <a:pt x="11287" y="57640"/>
                  </a:lnTo>
                  <a:cubicBezTo>
                    <a:pt x="8416" y="57640"/>
                    <a:pt x="6100" y="55324"/>
                    <a:pt x="6100" y="52486"/>
                  </a:cubicBezTo>
                  <a:lnTo>
                    <a:pt x="6100" y="27043"/>
                  </a:lnTo>
                  <a:cubicBezTo>
                    <a:pt x="6100" y="25347"/>
                    <a:pt x="4730" y="23976"/>
                    <a:pt x="3034" y="23976"/>
                  </a:cubicBezTo>
                  <a:cubicBezTo>
                    <a:pt x="1338" y="23976"/>
                    <a:pt x="0" y="25347"/>
                    <a:pt x="0" y="27043"/>
                  </a:cubicBezTo>
                  <a:lnTo>
                    <a:pt x="0" y="52486"/>
                  </a:lnTo>
                  <a:cubicBezTo>
                    <a:pt x="0" y="58717"/>
                    <a:pt x="5057" y="63773"/>
                    <a:pt x="11287" y="63773"/>
                  </a:cubicBezTo>
                  <a:lnTo>
                    <a:pt x="83768" y="63773"/>
                  </a:lnTo>
                  <a:cubicBezTo>
                    <a:pt x="89999" y="63773"/>
                    <a:pt x="95055" y="58717"/>
                    <a:pt x="95055" y="52486"/>
                  </a:cubicBezTo>
                  <a:lnTo>
                    <a:pt x="95055" y="11287"/>
                  </a:lnTo>
                  <a:cubicBezTo>
                    <a:pt x="95055" y="5057"/>
                    <a:pt x="89999" y="1"/>
                    <a:pt x="8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52"/>
          <p:cNvGrpSpPr/>
          <p:nvPr/>
        </p:nvGrpSpPr>
        <p:grpSpPr>
          <a:xfrm>
            <a:off x="8368165" y="4114675"/>
            <a:ext cx="697285" cy="640019"/>
            <a:chOff x="1190625" y="454225"/>
            <a:chExt cx="5219200" cy="4786975"/>
          </a:xfrm>
        </p:grpSpPr>
        <p:sp>
          <p:nvSpPr>
            <p:cNvPr id="2712" name="Google Shape;2712;p52"/>
            <p:cNvSpPr/>
            <p:nvPr/>
          </p:nvSpPr>
          <p:spPr>
            <a:xfrm>
              <a:off x="1520075" y="3151875"/>
              <a:ext cx="4560275" cy="1141725"/>
            </a:xfrm>
            <a:custGeom>
              <a:avLst/>
              <a:gdLst/>
              <a:ahLst/>
              <a:cxnLst/>
              <a:rect l="l" t="t" r="r" b="b"/>
              <a:pathLst>
                <a:path w="182411" h="45669" extrusionOk="0">
                  <a:moveTo>
                    <a:pt x="176278" y="6133"/>
                  </a:moveTo>
                  <a:lnTo>
                    <a:pt x="176278" y="39569"/>
                  </a:lnTo>
                  <a:lnTo>
                    <a:pt x="6133" y="39569"/>
                  </a:lnTo>
                  <a:lnTo>
                    <a:pt x="6133" y="6133"/>
                  </a:lnTo>
                  <a:close/>
                  <a:moveTo>
                    <a:pt x="3067" y="1"/>
                  </a:moveTo>
                  <a:cubicBezTo>
                    <a:pt x="1370" y="1"/>
                    <a:pt x="0" y="1371"/>
                    <a:pt x="0" y="3067"/>
                  </a:cubicBezTo>
                  <a:lnTo>
                    <a:pt x="0" y="42602"/>
                  </a:lnTo>
                  <a:cubicBezTo>
                    <a:pt x="0" y="44299"/>
                    <a:pt x="1370" y="45669"/>
                    <a:pt x="3067" y="45669"/>
                  </a:cubicBezTo>
                  <a:lnTo>
                    <a:pt x="179344" y="45669"/>
                  </a:lnTo>
                  <a:cubicBezTo>
                    <a:pt x="181041" y="45669"/>
                    <a:pt x="182411" y="44299"/>
                    <a:pt x="182411" y="42602"/>
                  </a:cubicBezTo>
                  <a:lnTo>
                    <a:pt x="182411" y="3067"/>
                  </a:lnTo>
                  <a:cubicBezTo>
                    <a:pt x="182411" y="1371"/>
                    <a:pt x="181041" y="1"/>
                    <a:pt x="179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2"/>
            <p:cNvSpPr/>
            <p:nvPr/>
          </p:nvSpPr>
          <p:spPr>
            <a:xfrm>
              <a:off x="1952275" y="814675"/>
              <a:ext cx="3695875" cy="153325"/>
            </a:xfrm>
            <a:custGeom>
              <a:avLst/>
              <a:gdLst/>
              <a:ahLst/>
              <a:cxnLst/>
              <a:rect l="l" t="t" r="r" b="b"/>
              <a:pathLst>
                <a:path w="147835" h="6133" extrusionOk="0">
                  <a:moveTo>
                    <a:pt x="3067" y="0"/>
                  </a:moveTo>
                  <a:cubicBezTo>
                    <a:pt x="1371" y="0"/>
                    <a:pt x="1" y="1370"/>
                    <a:pt x="1" y="3067"/>
                  </a:cubicBezTo>
                  <a:cubicBezTo>
                    <a:pt x="1" y="4763"/>
                    <a:pt x="1371" y="6133"/>
                    <a:pt x="3067" y="6133"/>
                  </a:cubicBezTo>
                  <a:lnTo>
                    <a:pt x="144768" y="6133"/>
                  </a:lnTo>
                  <a:cubicBezTo>
                    <a:pt x="146464" y="6133"/>
                    <a:pt x="147834" y="4763"/>
                    <a:pt x="147834" y="3067"/>
                  </a:cubicBezTo>
                  <a:cubicBezTo>
                    <a:pt x="147834" y="1370"/>
                    <a:pt x="146464" y="0"/>
                    <a:pt x="144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2"/>
            <p:cNvSpPr/>
            <p:nvPr/>
          </p:nvSpPr>
          <p:spPr>
            <a:xfrm>
              <a:off x="1190625" y="454225"/>
              <a:ext cx="5219200" cy="4786975"/>
            </a:xfrm>
            <a:custGeom>
              <a:avLst/>
              <a:gdLst/>
              <a:ahLst/>
              <a:cxnLst/>
              <a:rect l="l" t="t" r="r" b="b"/>
              <a:pathLst>
                <a:path w="208768" h="191479" extrusionOk="0">
                  <a:moveTo>
                    <a:pt x="62369" y="42373"/>
                  </a:moveTo>
                  <a:cubicBezTo>
                    <a:pt x="74895" y="42373"/>
                    <a:pt x="84322" y="45081"/>
                    <a:pt x="88139" y="46386"/>
                  </a:cubicBezTo>
                  <a:lnTo>
                    <a:pt x="88139" y="74145"/>
                  </a:lnTo>
                  <a:lnTo>
                    <a:pt x="36599" y="74145"/>
                  </a:lnTo>
                  <a:lnTo>
                    <a:pt x="36599" y="46386"/>
                  </a:lnTo>
                  <a:cubicBezTo>
                    <a:pt x="40416" y="45081"/>
                    <a:pt x="49876" y="42373"/>
                    <a:pt x="62369" y="42373"/>
                  </a:cubicBezTo>
                  <a:close/>
                  <a:moveTo>
                    <a:pt x="146398" y="42373"/>
                  </a:moveTo>
                  <a:cubicBezTo>
                    <a:pt x="158891" y="42373"/>
                    <a:pt x="168351" y="45081"/>
                    <a:pt x="172168" y="46386"/>
                  </a:cubicBezTo>
                  <a:lnTo>
                    <a:pt x="172168" y="74145"/>
                  </a:lnTo>
                  <a:lnTo>
                    <a:pt x="120628" y="74145"/>
                  </a:lnTo>
                  <a:lnTo>
                    <a:pt x="120628" y="46386"/>
                  </a:lnTo>
                  <a:cubicBezTo>
                    <a:pt x="124445" y="45081"/>
                    <a:pt x="133905" y="42373"/>
                    <a:pt x="146398" y="42373"/>
                  </a:cubicBezTo>
                  <a:close/>
                  <a:moveTo>
                    <a:pt x="29651" y="166753"/>
                  </a:moveTo>
                  <a:lnTo>
                    <a:pt x="29651" y="185346"/>
                  </a:lnTo>
                  <a:lnTo>
                    <a:pt x="19311" y="185346"/>
                  </a:lnTo>
                  <a:lnTo>
                    <a:pt x="19311" y="166753"/>
                  </a:lnTo>
                  <a:close/>
                  <a:moveTo>
                    <a:pt x="189456" y="166753"/>
                  </a:moveTo>
                  <a:lnTo>
                    <a:pt x="189456" y="185346"/>
                  </a:lnTo>
                  <a:lnTo>
                    <a:pt x="179116" y="185346"/>
                  </a:lnTo>
                  <a:lnTo>
                    <a:pt x="179116" y="166753"/>
                  </a:lnTo>
                  <a:close/>
                  <a:moveTo>
                    <a:pt x="22018" y="0"/>
                  </a:moveTo>
                  <a:cubicBezTo>
                    <a:pt x="15788" y="0"/>
                    <a:pt x="10699" y="5089"/>
                    <a:pt x="10699" y="11287"/>
                  </a:cubicBezTo>
                  <a:lnTo>
                    <a:pt x="10699" y="94728"/>
                  </a:lnTo>
                  <a:lnTo>
                    <a:pt x="7176" y="94728"/>
                  </a:lnTo>
                  <a:cubicBezTo>
                    <a:pt x="3229" y="94728"/>
                    <a:pt x="0" y="97958"/>
                    <a:pt x="0" y="101905"/>
                  </a:cubicBezTo>
                  <a:lnTo>
                    <a:pt x="0" y="159577"/>
                  </a:lnTo>
                  <a:cubicBezTo>
                    <a:pt x="0" y="163556"/>
                    <a:pt x="3229" y="166753"/>
                    <a:pt x="7176" y="166753"/>
                  </a:cubicBezTo>
                  <a:lnTo>
                    <a:pt x="13178" y="166753"/>
                  </a:lnTo>
                  <a:lnTo>
                    <a:pt x="13178" y="185346"/>
                  </a:lnTo>
                  <a:lnTo>
                    <a:pt x="7176" y="185346"/>
                  </a:lnTo>
                  <a:cubicBezTo>
                    <a:pt x="5480" y="185346"/>
                    <a:pt x="4110" y="186716"/>
                    <a:pt x="4110" y="188413"/>
                  </a:cubicBezTo>
                  <a:cubicBezTo>
                    <a:pt x="4110" y="190109"/>
                    <a:pt x="5480" y="191479"/>
                    <a:pt x="7176" y="191479"/>
                  </a:cubicBezTo>
                  <a:lnTo>
                    <a:pt x="41786" y="191479"/>
                  </a:lnTo>
                  <a:cubicBezTo>
                    <a:pt x="43450" y="191479"/>
                    <a:pt x="44820" y="190109"/>
                    <a:pt x="44820" y="188413"/>
                  </a:cubicBezTo>
                  <a:cubicBezTo>
                    <a:pt x="44820" y="186716"/>
                    <a:pt x="43450" y="185346"/>
                    <a:pt x="41786" y="185346"/>
                  </a:cubicBezTo>
                  <a:lnTo>
                    <a:pt x="35784" y="185346"/>
                  </a:lnTo>
                  <a:lnTo>
                    <a:pt x="35784" y="166753"/>
                  </a:lnTo>
                  <a:lnTo>
                    <a:pt x="139907" y="166753"/>
                  </a:lnTo>
                  <a:cubicBezTo>
                    <a:pt x="141603" y="166753"/>
                    <a:pt x="142973" y="165383"/>
                    <a:pt x="142973" y="163687"/>
                  </a:cubicBezTo>
                  <a:cubicBezTo>
                    <a:pt x="142973" y="162023"/>
                    <a:pt x="141603" y="160653"/>
                    <a:pt x="139907" y="160653"/>
                  </a:cubicBezTo>
                  <a:lnTo>
                    <a:pt x="7176" y="160653"/>
                  </a:lnTo>
                  <a:cubicBezTo>
                    <a:pt x="6589" y="160653"/>
                    <a:pt x="6100" y="160164"/>
                    <a:pt x="6100" y="159577"/>
                  </a:cubicBezTo>
                  <a:lnTo>
                    <a:pt x="6100" y="101905"/>
                  </a:lnTo>
                  <a:cubicBezTo>
                    <a:pt x="6100" y="101318"/>
                    <a:pt x="6589" y="100861"/>
                    <a:pt x="7176" y="100861"/>
                  </a:cubicBezTo>
                  <a:lnTo>
                    <a:pt x="30956" y="100861"/>
                  </a:lnTo>
                  <a:cubicBezTo>
                    <a:pt x="32652" y="100861"/>
                    <a:pt x="34023" y="99491"/>
                    <a:pt x="34023" y="97795"/>
                  </a:cubicBezTo>
                  <a:cubicBezTo>
                    <a:pt x="34023" y="96098"/>
                    <a:pt x="32652" y="94728"/>
                    <a:pt x="30956" y="94728"/>
                  </a:cubicBezTo>
                  <a:lnTo>
                    <a:pt x="16832" y="94728"/>
                  </a:lnTo>
                  <a:lnTo>
                    <a:pt x="16832" y="85432"/>
                  </a:lnTo>
                  <a:cubicBezTo>
                    <a:pt x="16832" y="82594"/>
                    <a:pt x="19148" y="80278"/>
                    <a:pt x="22018" y="80278"/>
                  </a:cubicBezTo>
                  <a:lnTo>
                    <a:pt x="186749" y="80278"/>
                  </a:lnTo>
                  <a:cubicBezTo>
                    <a:pt x="189619" y="80278"/>
                    <a:pt x="191935" y="82594"/>
                    <a:pt x="191935" y="85432"/>
                  </a:cubicBezTo>
                  <a:lnTo>
                    <a:pt x="191935" y="94728"/>
                  </a:lnTo>
                  <a:lnTo>
                    <a:pt x="45244" y="94728"/>
                  </a:lnTo>
                  <a:cubicBezTo>
                    <a:pt x="43548" y="94728"/>
                    <a:pt x="42177" y="96098"/>
                    <a:pt x="42177" y="97795"/>
                  </a:cubicBezTo>
                  <a:cubicBezTo>
                    <a:pt x="42177" y="99491"/>
                    <a:pt x="43548" y="100861"/>
                    <a:pt x="45244" y="100861"/>
                  </a:cubicBezTo>
                  <a:lnTo>
                    <a:pt x="201591" y="100861"/>
                  </a:lnTo>
                  <a:cubicBezTo>
                    <a:pt x="202178" y="100861"/>
                    <a:pt x="202667" y="101318"/>
                    <a:pt x="202667" y="101905"/>
                  </a:cubicBezTo>
                  <a:lnTo>
                    <a:pt x="202667" y="159577"/>
                  </a:lnTo>
                  <a:cubicBezTo>
                    <a:pt x="202667" y="160164"/>
                    <a:pt x="202178" y="160653"/>
                    <a:pt x="201591" y="160653"/>
                  </a:cubicBezTo>
                  <a:lnTo>
                    <a:pt x="154194" y="160653"/>
                  </a:lnTo>
                  <a:cubicBezTo>
                    <a:pt x="152498" y="160653"/>
                    <a:pt x="151128" y="162023"/>
                    <a:pt x="151128" y="163687"/>
                  </a:cubicBezTo>
                  <a:cubicBezTo>
                    <a:pt x="151128" y="165383"/>
                    <a:pt x="152498" y="166753"/>
                    <a:pt x="154194" y="166753"/>
                  </a:cubicBezTo>
                  <a:lnTo>
                    <a:pt x="172983" y="166753"/>
                  </a:lnTo>
                  <a:lnTo>
                    <a:pt x="172983" y="185346"/>
                  </a:lnTo>
                  <a:lnTo>
                    <a:pt x="166981" y="185346"/>
                  </a:lnTo>
                  <a:cubicBezTo>
                    <a:pt x="165317" y="185346"/>
                    <a:pt x="163947" y="186716"/>
                    <a:pt x="163947" y="188413"/>
                  </a:cubicBezTo>
                  <a:cubicBezTo>
                    <a:pt x="163947" y="190109"/>
                    <a:pt x="165317" y="191479"/>
                    <a:pt x="166981" y="191479"/>
                  </a:cubicBezTo>
                  <a:lnTo>
                    <a:pt x="201591" y="191479"/>
                  </a:lnTo>
                  <a:cubicBezTo>
                    <a:pt x="203287" y="191479"/>
                    <a:pt x="204657" y="190109"/>
                    <a:pt x="204657" y="188413"/>
                  </a:cubicBezTo>
                  <a:cubicBezTo>
                    <a:pt x="204657" y="186716"/>
                    <a:pt x="203287" y="185346"/>
                    <a:pt x="201591" y="185346"/>
                  </a:cubicBezTo>
                  <a:lnTo>
                    <a:pt x="195589" y="185346"/>
                  </a:lnTo>
                  <a:lnTo>
                    <a:pt x="195589" y="166753"/>
                  </a:lnTo>
                  <a:lnTo>
                    <a:pt x="201591" y="166753"/>
                  </a:lnTo>
                  <a:cubicBezTo>
                    <a:pt x="205538" y="166753"/>
                    <a:pt x="208767" y="163556"/>
                    <a:pt x="208767" y="159577"/>
                  </a:cubicBezTo>
                  <a:lnTo>
                    <a:pt x="208767" y="101905"/>
                  </a:lnTo>
                  <a:cubicBezTo>
                    <a:pt x="208767" y="97958"/>
                    <a:pt x="205538" y="94728"/>
                    <a:pt x="201591" y="94728"/>
                  </a:cubicBezTo>
                  <a:lnTo>
                    <a:pt x="198068" y="94728"/>
                  </a:lnTo>
                  <a:lnTo>
                    <a:pt x="198068" y="38524"/>
                  </a:lnTo>
                  <a:cubicBezTo>
                    <a:pt x="198068" y="36828"/>
                    <a:pt x="196698" y="35458"/>
                    <a:pt x="195002" y="35458"/>
                  </a:cubicBezTo>
                  <a:cubicBezTo>
                    <a:pt x="193305" y="35458"/>
                    <a:pt x="191935" y="36828"/>
                    <a:pt x="191935" y="38524"/>
                  </a:cubicBezTo>
                  <a:lnTo>
                    <a:pt x="191935" y="75417"/>
                  </a:lnTo>
                  <a:cubicBezTo>
                    <a:pt x="190402" y="74602"/>
                    <a:pt x="188641" y="74145"/>
                    <a:pt x="186749" y="74145"/>
                  </a:cubicBezTo>
                  <a:lnTo>
                    <a:pt x="178300" y="74145"/>
                  </a:lnTo>
                  <a:lnTo>
                    <a:pt x="178300" y="45994"/>
                  </a:lnTo>
                  <a:lnTo>
                    <a:pt x="181725" y="44004"/>
                  </a:lnTo>
                  <a:cubicBezTo>
                    <a:pt x="183161" y="43156"/>
                    <a:pt x="183650" y="41297"/>
                    <a:pt x="182802" y="39829"/>
                  </a:cubicBezTo>
                  <a:cubicBezTo>
                    <a:pt x="182235" y="38848"/>
                    <a:pt x="181217" y="38304"/>
                    <a:pt x="180166" y="38304"/>
                  </a:cubicBezTo>
                  <a:cubicBezTo>
                    <a:pt x="179644" y="38304"/>
                    <a:pt x="179113" y="38439"/>
                    <a:pt x="178626" y="38720"/>
                  </a:cubicBezTo>
                  <a:lnTo>
                    <a:pt x="174973" y="40873"/>
                  </a:lnTo>
                  <a:cubicBezTo>
                    <a:pt x="171222" y="39503"/>
                    <a:pt x="160751" y="36241"/>
                    <a:pt x="146398" y="36241"/>
                  </a:cubicBezTo>
                  <a:cubicBezTo>
                    <a:pt x="132045" y="36241"/>
                    <a:pt x="121574" y="39503"/>
                    <a:pt x="117823" y="40873"/>
                  </a:cubicBezTo>
                  <a:lnTo>
                    <a:pt x="114170" y="38720"/>
                  </a:lnTo>
                  <a:cubicBezTo>
                    <a:pt x="113682" y="38439"/>
                    <a:pt x="113152" y="38304"/>
                    <a:pt x="112630" y="38304"/>
                  </a:cubicBezTo>
                  <a:cubicBezTo>
                    <a:pt x="111579" y="38304"/>
                    <a:pt x="110561" y="38848"/>
                    <a:pt x="109994" y="39829"/>
                  </a:cubicBezTo>
                  <a:cubicBezTo>
                    <a:pt x="109113" y="41297"/>
                    <a:pt x="109635" y="43156"/>
                    <a:pt x="111071" y="44004"/>
                  </a:cubicBezTo>
                  <a:lnTo>
                    <a:pt x="114496" y="45994"/>
                  </a:lnTo>
                  <a:lnTo>
                    <a:pt x="114496" y="74145"/>
                  </a:lnTo>
                  <a:lnTo>
                    <a:pt x="94271" y="74145"/>
                  </a:lnTo>
                  <a:lnTo>
                    <a:pt x="94271" y="45994"/>
                  </a:lnTo>
                  <a:lnTo>
                    <a:pt x="97696" y="44004"/>
                  </a:lnTo>
                  <a:cubicBezTo>
                    <a:pt x="99132" y="43156"/>
                    <a:pt x="99654" y="41297"/>
                    <a:pt x="98773" y="39829"/>
                  </a:cubicBezTo>
                  <a:cubicBezTo>
                    <a:pt x="98206" y="38848"/>
                    <a:pt x="97188" y="38304"/>
                    <a:pt x="96137" y="38304"/>
                  </a:cubicBezTo>
                  <a:cubicBezTo>
                    <a:pt x="95615" y="38304"/>
                    <a:pt x="95085" y="38439"/>
                    <a:pt x="94598" y="38720"/>
                  </a:cubicBezTo>
                  <a:lnTo>
                    <a:pt x="90944" y="40873"/>
                  </a:lnTo>
                  <a:cubicBezTo>
                    <a:pt x="87193" y="39503"/>
                    <a:pt x="76722" y="36241"/>
                    <a:pt x="62369" y="36241"/>
                  </a:cubicBezTo>
                  <a:cubicBezTo>
                    <a:pt x="48016" y="36241"/>
                    <a:pt x="37545" y="39503"/>
                    <a:pt x="33794" y="40873"/>
                  </a:cubicBezTo>
                  <a:lnTo>
                    <a:pt x="30141" y="38720"/>
                  </a:lnTo>
                  <a:cubicBezTo>
                    <a:pt x="29654" y="38439"/>
                    <a:pt x="29123" y="38304"/>
                    <a:pt x="28601" y="38304"/>
                  </a:cubicBezTo>
                  <a:cubicBezTo>
                    <a:pt x="27550" y="38304"/>
                    <a:pt x="26532" y="38848"/>
                    <a:pt x="25965" y="39829"/>
                  </a:cubicBezTo>
                  <a:cubicBezTo>
                    <a:pt x="25117" y="41297"/>
                    <a:pt x="25607" y="43156"/>
                    <a:pt x="27042" y="44004"/>
                  </a:cubicBezTo>
                  <a:lnTo>
                    <a:pt x="30467" y="45994"/>
                  </a:lnTo>
                  <a:lnTo>
                    <a:pt x="30467" y="74145"/>
                  </a:lnTo>
                  <a:lnTo>
                    <a:pt x="22018" y="74145"/>
                  </a:lnTo>
                  <a:cubicBezTo>
                    <a:pt x="20126" y="74145"/>
                    <a:pt x="18365" y="74602"/>
                    <a:pt x="16832" y="75417"/>
                  </a:cubicBezTo>
                  <a:lnTo>
                    <a:pt x="16832" y="11287"/>
                  </a:lnTo>
                  <a:cubicBezTo>
                    <a:pt x="16832" y="8449"/>
                    <a:pt x="19148" y="6133"/>
                    <a:pt x="22018" y="6133"/>
                  </a:cubicBezTo>
                  <a:lnTo>
                    <a:pt x="186749" y="6133"/>
                  </a:lnTo>
                  <a:cubicBezTo>
                    <a:pt x="189619" y="6133"/>
                    <a:pt x="191935" y="8449"/>
                    <a:pt x="191935" y="11287"/>
                  </a:cubicBezTo>
                  <a:lnTo>
                    <a:pt x="191935" y="24237"/>
                  </a:lnTo>
                  <a:cubicBezTo>
                    <a:pt x="191935" y="25933"/>
                    <a:pt x="193305" y="27303"/>
                    <a:pt x="195002" y="27303"/>
                  </a:cubicBezTo>
                  <a:cubicBezTo>
                    <a:pt x="196698" y="27303"/>
                    <a:pt x="198068" y="25933"/>
                    <a:pt x="198068" y="24237"/>
                  </a:cubicBezTo>
                  <a:lnTo>
                    <a:pt x="198068" y="11287"/>
                  </a:lnTo>
                  <a:cubicBezTo>
                    <a:pt x="198068" y="5089"/>
                    <a:pt x="192979" y="0"/>
                    <a:pt x="186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2"/>
            <p:cNvSpPr/>
            <p:nvPr/>
          </p:nvSpPr>
          <p:spPr>
            <a:xfrm>
              <a:off x="5193075" y="1715375"/>
              <a:ext cx="158225" cy="144175"/>
            </a:xfrm>
            <a:custGeom>
              <a:avLst/>
              <a:gdLst/>
              <a:ahLst/>
              <a:cxnLst/>
              <a:rect l="l" t="t" r="r" b="b"/>
              <a:pathLst>
                <a:path w="6329" h="5767" extrusionOk="0">
                  <a:moveTo>
                    <a:pt x="3160" y="1"/>
                  </a:moveTo>
                  <a:cubicBezTo>
                    <a:pt x="2422" y="1"/>
                    <a:pt x="1680" y="278"/>
                    <a:pt x="1109" y="833"/>
                  </a:cubicBezTo>
                  <a:cubicBezTo>
                    <a:pt x="0" y="1974"/>
                    <a:pt x="0" y="3801"/>
                    <a:pt x="1109" y="4910"/>
                  </a:cubicBezTo>
                  <a:cubicBezTo>
                    <a:pt x="1680" y="5481"/>
                    <a:pt x="2422" y="5766"/>
                    <a:pt x="3160" y="5766"/>
                  </a:cubicBezTo>
                  <a:cubicBezTo>
                    <a:pt x="3898" y="5766"/>
                    <a:pt x="4632" y="5481"/>
                    <a:pt x="5187" y="4910"/>
                  </a:cubicBezTo>
                  <a:cubicBezTo>
                    <a:pt x="6329" y="3801"/>
                    <a:pt x="6329" y="1974"/>
                    <a:pt x="5187" y="833"/>
                  </a:cubicBezTo>
                  <a:cubicBezTo>
                    <a:pt x="4632" y="278"/>
                    <a:pt x="3898" y="1"/>
                    <a:pt x="3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2"/>
            <p:cNvSpPr/>
            <p:nvPr/>
          </p:nvSpPr>
          <p:spPr>
            <a:xfrm>
              <a:off x="4349025" y="1713900"/>
              <a:ext cx="158225" cy="144075"/>
            </a:xfrm>
            <a:custGeom>
              <a:avLst/>
              <a:gdLst/>
              <a:ahLst/>
              <a:cxnLst/>
              <a:rect l="l" t="t" r="r" b="b"/>
              <a:pathLst>
                <a:path w="6329" h="5763" extrusionOk="0">
                  <a:moveTo>
                    <a:pt x="3147" y="0"/>
                  </a:moveTo>
                  <a:cubicBezTo>
                    <a:pt x="2927" y="0"/>
                    <a:pt x="2704" y="25"/>
                    <a:pt x="2480" y="76"/>
                  </a:cubicBezTo>
                  <a:cubicBezTo>
                    <a:pt x="947" y="435"/>
                    <a:pt x="1" y="2001"/>
                    <a:pt x="360" y="3534"/>
                  </a:cubicBezTo>
                  <a:cubicBezTo>
                    <a:pt x="667" y="4876"/>
                    <a:pt x="1861" y="5763"/>
                    <a:pt x="3162" y="5763"/>
                  </a:cubicBezTo>
                  <a:cubicBezTo>
                    <a:pt x="3379" y="5763"/>
                    <a:pt x="3598" y="5738"/>
                    <a:pt x="3817" y="5687"/>
                  </a:cubicBezTo>
                  <a:cubicBezTo>
                    <a:pt x="5383" y="5328"/>
                    <a:pt x="6329" y="3762"/>
                    <a:pt x="5970" y="2229"/>
                  </a:cubicBezTo>
                  <a:cubicBezTo>
                    <a:pt x="5663" y="887"/>
                    <a:pt x="4468" y="0"/>
                    <a:pt x="3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2"/>
            <p:cNvSpPr/>
            <p:nvPr/>
          </p:nvSpPr>
          <p:spPr>
            <a:xfrm>
              <a:off x="4778800" y="1714975"/>
              <a:ext cx="143550" cy="144375"/>
            </a:xfrm>
            <a:custGeom>
              <a:avLst/>
              <a:gdLst/>
              <a:ahLst/>
              <a:cxnLst/>
              <a:rect l="l" t="t" r="r" b="b"/>
              <a:pathLst>
                <a:path w="5742" h="5775" extrusionOk="0">
                  <a:moveTo>
                    <a:pt x="2871" y="1"/>
                  </a:moveTo>
                  <a:cubicBezTo>
                    <a:pt x="1273" y="1"/>
                    <a:pt x="0" y="1305"/>
                    <a:pt x="0" y="2871"/>
                  </a:cubicBezTo>
                  <a:cubicBezTo>
                    <a:pt x="0" y="4469"/>
                    <a:pt x="1273" y="5774"/>
                    <a:pt x="2871" y="5774"/>
                  </a:cubicBezTo>
                  <a:cubicBezTo>
                    <a:pt x="4469" y="5774"/>
                    <a:pt x="5742" y="4469"/>
                    <a:pt x="5742" y="2871"/>
                  </a:cubicBezTo>
                  <a:cubicBezTo>
                    <a:pt x="5742" y="1305"/>
                    <a:pt x="4469" y="1"/>
                    <a:pt x="2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2"/>
            <p:cNvSpPr/>
            <p:nvPr/>
          </p:nvSpPr>
          <p:spPr>
            <a:xfrm>
              <a:off x="5193075" y="2012375"/>
              <a:ext cx="158225" cy="144075"/>
            </a:xfrm>
            <a:custGeom>
              <a:avLst/>
              <a:gdLst/>
              <a:ahLst/>
              <a:cxnLst/>
              <a:rect l="l" t="t" r="r" b="b"/>
              <a:pathLst>
                <a:path w="6329" h="5763" extrusionOk="0">
                  <a:moveTo>
                    <a:pt x="3169" y="0"/>
                  </a:moveTo>
                  <a:cubicBezTo>
                    <a:pt x="2952" y="0"/>
                    <a:pt x="2731" y="25"/>
                    <a:pt x="2512" y="76"/>
                  </a:cubicBezTo>
                  <a:cubicBezTo>
                    <a:pt x="946" y="435"/>
                    <a:pt x="0" y="2001"/>
                    <a:pt x="359" y="3534"/>
                  </a:cubicBezTo>
                  <a:cubicBezTo>
                    <a:pt x="667" y="4876"/>
                    <a:pt x="1861" y="5763"/>
                    <a:pt x="3161" y="5763"/>
                  </a:cubicBezTo>
                  <a:cubicBezTo>
                    <a:pt x="3378" y="5763"/>
                    <a:pt x="3598" y="5738"/>
                    <a:pt x="3817" y="5687"/>
                  </a:cubicBezTo>
                  <a:cubicBezTo>
                    <a:pt x="5383" y="5328"/>
                    <a:pt x="6329" y="3762"/>
                    <a:pt x="5970" y="2196"/>
                  </a:cubicBezTo>
                  <a:cubicBezTo>
                    <a:pt x="5662" y="883"/>
                    <a:pt x="4469" y="0"/>
                    <a:pt x="3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2"/>
            <p:cNvSpPr/>
            <p:nvPr/>
          </p:nvSpPr>
          <p:spPr>
            <a:xfrm>
              <a:off x="4349025" y="2013850"/>
              <a:ext cx="158225" cy="144175"/>
            </a:xfrm>
            <a:custGeom>
              <a:avLst/>
              <a:gdLst/>
              <a:ahLst/>
              <a:cxnLst/>
              <a:rect l="l" t="t" r="r" b="b"/>
              <a:pathLst>
                <a:path w="6329" h="5767" extrusionOk="0">
                  <a:moveTo>
                    <a:pt x="3161" y="1"/>
                  </a:moveTo>
                  <a:cubicBezTo>
                    <a:pt x="2423" y="1"/>
                    <a:pt x="1681" y="278"/>
                    <a:pt x="1110" y="833"/>
                  </a:cubicBezTo>
                  <a:cubicBezTo>
                    <a:pt x="1" y="1974"/>
                    <a:pt x="1" y="3801"/>
                    <a:pt x="1110" y="4910"/>
                  </a:cubicBezTo>
                  <a:cubicBezTo>
                    <a:pt x="1681" y="5481"/>
                    <a:pt x="2423" y="5766"/>
                    <a:pt x="3161" y="5766"/>
                  </a:cubicBezTo>
                  <a:cubicBezTo>
                    <a:pt x="3899" y="5766"/>
                    <a:pt x="4633" y="5481"/>
                    <a:pt x="5187" y="4910"/>
                  </a:cubicBezTo>
                  <a:cubicBezTo>
                    <a:pt x="6329" y="3801"/>
                    <a:pt x="6329" y="1974"/>
                    <a:pt x="5187" y="833"/>
                  </a:cubicBezTo>
                  <a:cubicBezTo>
                    <a:pt x="4633" y="278"/>
                    <a:pt x="3899" y="1"/>
                    <a:pt x="3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2"/>
            <p:cNvSpPr/>
            <p:nvPr/>
          </p:nvSpPr>
          <p:spPr>
            <a:xfrm>
              <a:off x="4778800" y="2013450"/>
              <a:ext cx="143550" cy="144375"/>
            </a:xfrm>
            <a:custGeom>
              <a:avLst/>
              <a:gdLst/>
              <a:ahLst/>
              <a:cxnLst/>
              <a:rect l="l" t="t" r="r" b="b"/>
              <a:pathLst>
                <a:path w="5742" h="5775" extrusionOk="0">
                  <a:moveTo>
                    <a:pt x="2871" y="0"/>
                  </a:moveTo>
                  <a:cubicBezTo>
                    <a:pt x="1273" y="0"/>
                    <a:pt x="0" y="1305"/>
                    <a:pt x="0" y="2904"/>
                  </a:cubicBezTo>
                  <a:cubicBezTo>
                    <a:pt x="0" y="4469"/>
                    <a:pt x="1273" y="5774"/>
                    <a:pt x="2871" y="5774"/>
                  </a:cubicBezTo>
                  <a:cubicBezTo>
                    <a:pt x="4469" y="5774"/>
                    <a:pt x="5742" y="4469"/>
                    <a:pt x="5742" y="2904"/>
                  </a:cubicBezTo>
                  <a:cubicBezTo>
                    <a:pt x="5742" y="1305"/>
                    <a:pt x="4469" y="0"/>
                    <a:pt x="28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2"/>
            <p:cNvSpPr/>
            <p:nvPr/>
          </p:nvSpPr>
          <p:spPr>
            <a:xfrm>
              <a:off x="2248300" y="1714775"/>
              <a:ext cx="158250" cy="144150"/>
            </a:xfrm>
            <a:custGeom>
              <a:avLst/>
              <a:gdLst/>
              <a:ahLst/>
              <a:cxnLst/>
              <a:rect l="l" t="t" r="r" b="b"/>
              <a:pathLst>
                <a:path w="6330" h="5766" extrusionOk="0">
                  <a:moveTo>
                    <a:pt x="3161" y="0"/>
                  </a:moveTo>
                  <a:cubicBezTo>
                    <a:pt x="2423" y="0"/>
                    <a:pt x="1681" y="286"/>
                    <a:pt x="1110" y="857"/>
                  </a:cubicBezTo>
                  <a:cubicBezTo>
                    <a:pt x="1" y="1966"/>
                    <a:pt x="1" y="3792"/>
                    <a:pt x="1110" y="4934"/>
                  </a:cubicBezTo>
                  <a:cubicBezTo>
                    <a:pt x="1681" y="5489"/>
                    <a:pt x="2423" y="5766"/>
                    <a:pt x="3161" y="5766"/>
                  </a:cubicBezTo>
                  <a:cubicBezTo>
                    <a:pt x="3899" y="5766"/>
                    <a:pt x="4633" y="5489"/>
                    <a:pt x="5188" y="4934"/>
                  </a:cubicBezTo>
                  <a:cubicBezTo>
                    <a:pt x="6329" y="3792"/>
                    <a:pt x="6329" y="1966"/>
                    <a:pt x="5188" y="857"/>
                  </a:cubicBezTo>
                  <a:cubicBezTo>
                    <a:pt x="4633" y="286"/>
                    <a:pt x="3899" y="0"/>
                    <a:pt x="3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2"/>
            <p:cNvSpPr/>
            <p:nvPr/>
          </p:nvSpPr>
          <p:spPr>
            <a:xfrm>
              <a:off x="3092350" y="1713925"/>
              <a:ext cx="159050" cy="144325"/>
            </a:xfrm>
            <a:custGeom>
              <a:avLst/>
              <a:gdLst/>
              <a:ahLst/>
              <a:cxnLst/>
              <a:rect l="l" t="t" r="r" b="b"/>
              <a:pathLst>
                <a:path w="6362" h="5773" extrusionOk="0">
                  <a:moveTo>
                    <a:pt x="3164" y="1"/>
                  </a:moveTo>
                  <a:cubicBezTo>
                    <a:pt x="2950" y="1"/>
                    <a:pt x="2731" y="25"/>
                    <a:pt x="2512" y="75"/>
                  </a:cubicBezTo>
                  <a:cubicBezTo>
                    <a:pt x="979" y="467"/>
                    <a:pt x="1" y="2000"/>
                    <a:pt x="392" y="3566"/>
                  </a:cubicBezTo>
                  <a:cubicBezTo>
                    <a:pt x="697" y="4869"/>
                    <a:pt x="1852" y="5772"/>
                    <a:pt x="3153" y="5772"/>
                  </a:cubicBezTo>
                  <a:cubicBezTo>
                    <a:pt x="3382" y="5772"/>
                    <a:pt x="3616" y="5744"/>
                    <a:pt x="3850" y="5686"/>
                  </a:cubicBezTo>
                  <a:cubicBezTo>
                    <a:pt x="5383" y="5327"/>
                    <a:pt x="6361" y="3794"/>
                    <a:pt x="6003" y="2228"/>
                  </a:cubicBezTo>
                  <a:cubicBezTo>
                    <a:pt x="5666" y="909"/>
                    <a:pt x="4485" y="1"/>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2"/>
            <p:cNvSpPr/>
            <p:nvPr/>
          </p:nvSpPr>
          <p:spPr>
            <a:xfrm>
              <a:off x="2670750" y="1714775"/>
              <a:ext cx="158225" cy="144150"/>
            </a:xfrm>
            <a:custGeom>
              <a:avLst/>
              <a:gdLst/>
              <a:ahLst/>
              <a:cxnLst/>
              <a:rect l="l" t="t" r="r" b="b"/>
              <a:pathLst>
                <a:path w="6329" h="5766" extrusionOk="0">
                  <a:moveTo>
                    <a:pt x="3160" y="0"/>
                  </a:moveTo>
                  <a:cubicBezTo>
                    <a:pt x="2422" y="0"/>
                    <a:pt x="1680" y="286"/>
                    <a:pt x="1109" y="857"/>
                  </a:cubicBezTo>
                  <a:cubicBezTo>
                    <a:pt x="0" y="1966"/>
                    <a:pt x="0" y="3792"/>
                    <a:pt x="1109" y="4934"/>
                  </a:cubicBezTo>
                  <a:cubicBezTo>
                    <a:pt x="1680" y="5489"/>
                    <a:pt x="2422" y="5766"/>
                    <a:pt x="3160" y="5766"/>
                  </a:cubicBezTo>
                  <a:cubicBezTo>
                    <a:pt x="3898" y="5766"/>
                    <a:pt x="4632" y="5489"/>
                    <a:pt x="5187" y="4934"/>
                  </a:cubicBezTo>
                  <a:cubicBezTo>
                    <a:pt x="6328" y="3792"/>
                    <a:pt x="6328" y="1966"/>
                    <a:pt x="5187" y="857"/>
                  </a:cubicBezTo>
                  <a:cubicBezTo>
                    <a:pt x="4632" y="286"/>
                    <a:pt x="3898"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2"/>
            <p:cNvSpPr/>
            <p:nvPr/>
          </p:nvSpPr>
          <p:spPr>
            <a:xfrm>
              <a:off x="2248300" y="2012925"/>
              <a:ext cx="159050" cy="144350"/>
            </a:xfrm>
            <a:custGeom>
              <a:avLst/>
              <a:gdLst/>
              <a:ahLst/>
              <a:cxnLst/>
              <a:rect l="l" t="t" r="r" b="b"/>
              <a:pathLst>
                <a:path w="6362" h="5774" extrusionOk="0">
                  <a:moveTo>
                    <a:pt x="3209" y="0"/>
                  </a:moveTo>
                  <a:cubicBezTo>
                    <a:pt x="2980" y="0"/>
                    <a:pt x="2747" y="28"/>
                    <a:pt x="2513" y="87"/>
                  </a:cubicBezTo>
                  <a:cubicBezTo>
                    <a:pt x="980" y="446"/>
                    <a:pt x="1" y="2011"/>
                    <a:pt x="392" y="3544"/>
                  </a:cubicBezTo>
                  <a:cubicBezTo>
                    <a:pt x="700" y="4886"/>
                    <a:pt x="1870" y="5773"/>
                    <a:pt x="3184" y="5773"/>
                  </a:cubicBezTo>
                  <a:cubicBezTo>
                    <a:pt x="3403" y="5773"/>
                    <a:pt x="3626" y="5749"/>
                    <a:pt x="3850" y="5697"/>
                  </a:cubicBezTo>
                  <a:cubicBezTo>
                    <a:pt x="5383" y="5306"/>
                    <a:pt x="6362" y="3773"/>
                    <a:pt x="6003" y="2207"/>
                  </a:cubicBezTo>
                  <a:cubicBezTo>
                    <a:pt x="5670" y="903"/>
                    <a:pt x="4511" y="0"/>
                    <a:pt x="3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2"/>
            <p:cNvSpPr/>
            <p:nvPr/>
          </p:nvSpPr>
          <p:spPr>
            <a:xfrm>
              <a:off x="3092350" y="2013850"/>
              <a:ext cx="158225" cy="144175"/>
            </a:xfrm>
            <a:custGeom>
              <a:avLst/>
              <a:gdLst/>
              <a:ahLst/>
              <a:cxnLst/>
              <a:rect l="l" t="t" r="r" b="b"/>
              <a:pathLst>
                <a:path w="6329" h="5767" extrusionOk="0">
                  <a:moveTo>
                    <a:pt x="3169" y="1"/>
                  </a:moveTo>
                  <a:cubicBezTo>
                    <a:pt x="2431" y="1"/>
                    <a:pt x="1697" y="278"/>
                    <a:pt x="1142" y="833"/>
                  </a:cubicBezTo>
                  <a:cubicBezTo>
                    <a:pt x="1" y="1974"/>
                    <a:pt x="1" y="3801"/>
                    <a:pt x="1142" y="4910"/>
                  </a:cubicBezTo>
                  <a:cubicBezTo>
                    <a:pt x="1697" y="5481"/>
                    <a:pt x="2431" y="5766"/>
                    <a:pt x="3169" y="5766"/>
                  </a:cubicBezTo>
                  <a:cubicBezTo>
                    <a:pt x="3907" y="5766"/>
                    <a:pt x="4649" y="5481"/>
                    <a:pt x="5220" y="4910"/>
                  </a:cubicBezTo>
                  <a:cubicBezTo>
                    <a:pt x="6329" y="3801"/>
                    <a:pt x="6329" y="1974"/>
                    <a:pt x="5220" y="833"/>
                  </a:cubicBezTo>
                  <a:cubicBezTo>
                    <a:pt x="4649" y="278"/>
                    <a:pt x="3907" y="1"/>
                    <a:pt x="3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2"/>
            <p:cNvSpPr/>
            <p:nvPr/>
          </p:nvSpPr>
          <p:spPr>
            <a:xfrm>
              <a:off x="2670750" y="2012925"/>
              <a:ext cx="158225" cy="144300"/>
            </a:xfrm>
            <a:custGeom>
              <a:avLst/>
              <a:gdLst/>
              <a:ahLst/>
              <a:cxnLst/>
              <a:rect l="l" t="t" r="r" b="b"/>
              <a:pathLst>
                <a:path w="6329" h="5772" extrusionOk="0">
                  <a:moveTo>
                    <a:pt x="3197" y="0"/>
                  </a:moveTo>
                  <a:cubicBezTo>
                    <a:pt x="2971" y="0"/>
                    <a:pt x="2741" y="28"/>
                    <a:pt x="2512" y="87"/>
                  </a:cubicBezTo>
                  <a:cubicBezTo>
                    <a:pt x="946" y="446"/>
                    <a:pt x="0" y="1979"/>
                    <a:pt x="359" y="3544"/>
                  </a:cubicBezTo>
                  <a:cubicBezTo>
                    <a:pt x="668" y="4863"/>
                    <a:pt x="1869" y="5772"/>
                    <a:pt x="3175" y="5772"/>
                  </a:cubicBezTo>
                  <a:cubicBezTo>
                    <a:pt x="3387" y="5772"/>
                    <a:pt x="3602" y="5747"/>
                    <a:pt x="3817" y="5697"/>
                  </a:cubicBezTo>
                  <a:cubicBezTo>
                    <a:pt x="5382" y="5306"/>
                    <a:pt x="6328" y="3773"/>
                    <a:pt x="5969" y="2207"/>
                  </a:cubicBezTo>
                  <a:cubicBezTo>
                    <a:pt x="5664" y="903"/>
                    <a:pt x="4486" y="0"/>
                    <a:pt x="3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52"/>
          <p:cNvGrpSpPr/>
          <p:nvPr/>
        </p:nvGrpSpPr>
        <p:grpSpPr>
          <a:xfrm>
            <a:off x="2009715" y="5296331"/>
            <a:ext cx="729122" cy="548744"/>
            <a:chOff x="1190625" y="876650"/>
            <a:chExt cx="5219200" cy="3942125"/>
          </a:xfrm>
        </p:grpSpPr>
        <p:sp>
          <p:nvSpPr>
            <p:cNvPr id="2728" name="Google Shape;2728;p52"/>
            <p:cNvSpPr/>
            <p:nvPr/>
          </p:nvSpPr>
          <p:spPr>
            <a:xfrm>
              <a:off x="2488075" y="1535575"/>
              <a:ext cx="2624275" cy="2624275"/>
            </a:xfrm>
            <a:custGeom>
              <a:avLst/>
              <a:gdLst/>
              <a:ahLst/>
              <a:cxnLst/>
              <a:rect l="l" t="t" r="r" b="b"/>
              <a:pathLst>
                <a:path w="104971" h="104971" extrusionOk="0">
                  <a:moveTo>
                    <a:pt x="52486" y="0"/>
                  </a:moveTo>
                  <a:cubicBezTo>
                    <a:pt x="42276" y="0"/>
                    <a:pt x="32359" y="2936"/>
                    <a:pt x="23845" y="8481"/>
                  </a:cubicBezTo>
                  <a:cubicBezTo>
                    <a:pt x="22443" y="9427"/>
                    <a:pt x="22051" y="11319"/>
                    <a:pt x="22965" y="12722"/>
                  </a:cubicBezTo>
                  <a:cubicBezTo>
                    <a:pt x="23545" y="13614"/>
                    <a:pt x="24522" y="14110"/>
                    <a:pt x="25525" y="14110"/>
                  </a:cubicBezTo>
                  <a:cubicBezTo>
                    <a:pt x="26099" y="14110"/>
                    <a:pt x="26682" y="13947"/>
                    <a:pt x="27205" y="13603"/>
                  </a:cubicBezTo>
                  <a:cubicBezTo>
                    <a:pt x="34708" y="8710"/>
                    <a:pt x="43450" y="6133"/>
                    <a:pt x="52486" y="6133"/>
                  </a:cubicBezTo>
                  <a:cubicBezTo>
                    <a:pt x="78060" y="6133"/>
                    <a:pt x="98871" y="26912"/>
                    <a:pt x="98871" y="52486"/>
                  </a:cubicBezTo>
                  <a:cubicBezTo>
                    <a:pt x="98871" y="78060"/>
                    <a:pt x="78060" y="98871"/>
                    <a:pt x="52486" y="98871"/>
                  </a:cubicBezTo>
                  <a:cubicBezTo>
                    <a:pt x="26912" y="98871"/>
                    <a:pt x="6100" y="78060"/>
                    <a:pt x="6100" y="52486"/>
                  </a:cubicBezTo>
                  <a:cubicBezTo>
                    <a:pt x="6100" y="41525"/>
                    <a:pt x="10015" y="30891"/>
                    <a:pt x="17093" y="22541"/>
                  </a:cubicBezTo>
                  <a:cubicBezTo>
                    <a:pt x="18169" y="21236"/>
                    <a:pt x="18006" y="19311"/>
                    <a:pt x="16734" y="18235"/>
                  </a:cubicBezTo>
                  <a:cubicBezTo>
                    <a:pt x="16152" y="17740"/>
                    <a:pt x="15447" y="17498"/>
                    <a:pt x="14748" y="17498"/>
                  </a:cubicBezTo>
                  <a:cubicBezTo>
                    <a:pt x="13881" y="17498"/>
                    <a:pt x="13025" y="17871"/>
                    <a:pt x="12428" y="18594"/>
                  </a:cubicBezTo>
                  <a:cubicBezTo>
                    <a:pt x="4404" y="28053"/>
                    <a:pt x="0" y="40090"/>
                    <a:pt x="0" y="52486"/>
                  </a:cubicBezTo>
                  <a:cubicBezTo>
                    <a:pt x="0" y="81419"/>
                    <a:pt x="23552" y="104971"/>
                    <a:pt x="52486" y="104971"/>
                  </a:cubicBezTo>
                  <a:cubicBezTo>
                    <a:pt x="81419" y="104971"/>
                    <a:pt x="104971" y="81419"/>
                    <a:pt x="104971" y="52486"/>
                  </a:cubicBezTo>
                  <a:cubicBezTo>
                    <a:pt x="104971" y="23552"/>
                    <a:pt x="81419" y="0"/>
                    <a:pt x="5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2"/>
            <p:cNvSpPr/>
            <p:nvPr/>
          </p:nvSpPr>
          <p:spPr>
            <a:xfrm>
              <a:off x="1973500" y="1021000"/>
              <a:ext cx="3653450" cy="3653450"/>
            </a:xfrm>
            <a:custGeom>
              <a:avLst/>
              <a:gdLst/>
              <a:ahLst/>
              <a:cxnLst/>
              <a:rect l="l" t="t" r="r" b="b"/>
              <a:pathLst>
                <a:path w="146138" h="146138" extrusionOk="0">
                  <a:moveTo>
                    <a:pt x="73069" y="6100"/>
                  </a:moveTo>
                  <a:cubicBezTo>
                    <a:pt x="109994" y="6100"/>
                    <a:pt x="140037" y="36143"/>
                    <a:pt x="140037" y="73069"/>
                  </a:cubicBezTo>
                  <a:cubicBezTo>
                    <a:pt x="140037" y="109994"/>
                    <a:pt x="109994" y="140037"/>
                    <a:pt x="73069" y="140037"/>
                  </a:cubicBezTo>
                  <a:cubicBezTo>
                    <a:pt x="36143" y="140037"/>
                    <a:pt x="6100" y="109994"/>
                    <a:pt x="6100" y="73069"/>
                  </a:cubicBezTo>
                  <a:cubicBezTo>
                    <a:pt x="6100" y="36143"/>
                    <a:pt x="36143" y="6100"/>
                    <a:pt x="73069" y="6100"/>
                  </a:cubicBezTo>
                  <a:close/>
                  <a:moveTo>
                    <a:pt x="73069" y="0"/>
                  </a:moveTo>
                  <a:cubicBezTo>
                    <a:pt x="32783" y="0"/>
                    <a:pt x="0" y="32783"/>
                    <a:pt x="0" y="73069"/>
                  </a:cubicBezTo>
                  <a:cubicBezTo>
                    <a:pt x="0" y="113354"/>
                    <a:pt x="32783" y="146137"/>
                    <a:pt x="73069" y="146137"/>
                  </a:cubicBezTo>
                  <a:cubicBezTo>
                    <a:pt x="113354" y="146137"/>
                    <a:pt x="146137" y="113354"/>
                    <a:pt x="146137" y="73069"/>
                  </a:cubicBezTo>
                  <a:cubicBezTo>
                    <a:pt x="146137" y="32783"/>
                    <a:pt x="113354" y="0"/>
                    <a:pt x="730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2"/>
            <p:cNvSpPr/>
            <p:nvPr/>
          </p:nvSpPr>
          <p:spPr>
            <a:xfrm>
              <a:off x="5494800" y="876650"/>
              <a:ext cx="915025" cy="3942125"/>
            </a:xfrm>
            <a:custGeom>
              <a:avLst/>
              <a:gdLst/>
              <a:ahLst/>
              <a:cxnLst/>
              <a:rect l="l" t="t" r="r" b="b"/>
              <a:pathLst>
                <a:path w="36601" h="157685" extrusionOk="0">
                  <a:moveTo>
                    <a:pt x="18300" y="6100"/>
                  </a:moveTo>
                  <a:cubicBezTo>
                    <a:pt x="25020" y="6100"/>
                    <a:pt x="30500" y="11580"/>
                    <a:pt x="30500" y="18300"/>
                  </a:cubicBezTo>
                  <a:lnTo>
                    <a:pt x="30500" y="30663"/>
                  </a:lnTo>
                  <a:cubicBezTo>
                    <a:pt x="30500" y="37383"/>
                    <a:pt x="25020" y="42830"/>
                    <a:pt x="18300" y="42830"/>
                  </a:cubicBezTo>
                  <a:cubicBezTo>
                    <a:pt x="11581" y="42830"/>
                    <a:pt x="6133" y="37383"/>
                    <a:pt x="6133" y="30663"/>
                  </a:cubicBezTo>
                  <a:lnTo>
                    <a:pt x="6133" y="18300"/>
                  </a:lnTo>
                  <a:cubicBezTo>
                    <a:pt x="6133" y="11580"/>
                    <a:pt x="11581" y="6100"/>
                    <a:pt x="18300" y="6100"/>
                  </a:cubicBezTo>
                  <a:close/>
                  <a:moveTo>
                    <a:pt x="18300" y="0"/>
                  </a:moveTo>
                  <a:cubicBezTo>
                    <a:pt x="8221" y="0"/>
                    <a:pt x="1" y="8221"/>
                    <a:pt x="1" y="18300"/>
                  </a:cubicBezTo>
                  <a:lnTo>
                    <a:pt x="1" y="30663"/>
                  </a:lnTo>
                  <a:cubicBezTo>
                    <a:pt x="1" y="39699"/>
                    <a:pt x="6590" y="47234"/>
                    <a:pt x="15234" y="48702"/>
                  </a:cubicBezTo>
                  <a:lnTo>
                    <a:pt x="15234" y="102981"/>
                  </a:lnTo>
                  <a:lnTo>
                    <a:pt x="14190" y="102981"/>
                  </a:lnTo>
                  <a:cubicBezTo>
                    <a:pt x="10211" y="102981"/>
                    <a:pt x="7014" y="106178"/>
                    <a:pt x="7014" y="110158"/>
                  </a:cubicBezTo>
                  <a:lnTo>
                    <a:pt x="7014" y="150508"/>
                  </a:lnTo>
                  <a:cubicBezTo>
                    <a:pt x="7014" y="154455"/>
                    <a:pt x="10211" y="157685"/>
                    <a:pt x="14190" y="157685"/>
                  </a:cubicBezTo>
                  <a:lnTo>
                    <a:pt x="22410" y="157685"/>
                  </a:lnTo>
                  <a:cubicBezTo>
                    <a:pt x="26390" y="157685"/>
                    <a:pt x="29587" y="154455"/>
                    <a:pt x="29587" y="150508"/>
                  </a:cubicBezTo>
                  <a:lnTo>
                    <a:pt x="29587" y="130415"/>
                  </a:lnTo>
                  <a:cubicBezTo>
                    <a:pt x="29587" y="128718"/>
                    <a:pt x="28217" y="127348"/>
                    <a:pt x="26553" y="127348"/>
                  </a:cubicBezTo>
                  <a:cubicBezTo>
                    <a:pt x="24857" y="127348"/>
                    <a:pt x="23487" y="128718"/>
                    <a:pt x="23487" y="130415"/>
                  </a:cubicBezTo>
                  <a:lnTo>
                    <a:pt x="23487" y="150508"/>
                  </a:lnTo>
                  <a:cubicBezTo>
                    <a:pt x="23487" y="151096"/>
                    <a:pt x="22998" y="151585"/>
                    <a:pt x="22410" y="151585"/>
                  </a:cubicBezTo>
                  <a:lnTo>
                    <a:pt x="14190" y="151585"/>
                  </a:lnTo>
                  <a:cubicBezTo>
                    <a:pt x="13603" y="151585"/>
                    <a:pt x="13114" y="151096"/>
                    <a:pt x="13114" y="150508"/>
                  </a:cubicBezTo>
                  <a:lnTo>
                    <a:pt x="13114" y="110158"/>
                  </a:lnTo>
                  <a:cubicBezTo>
                    <a:pt x="13114" y="109570"/>
                    <a:pt x="13603" y="109081"/>
                    <a:pt x="14190" y="109081"/>
                  </a:cubicBezTo>
                  <a:lnTo>
                    <a:pt x="22410" y="109081"/>
                  </a:lnTo>
                  <a:cubicBezTo>
                    <a:pt x="22998" y="109081"/>
                    <a:pt x="23487" y="109570"/>
                    <a:pt x="23487" y="110158"/>
                  </a:cubicBezTo>
                  <a:lnTo>
                    <a:pt x="23487" y="116127"/>
                  </a:lnTo>
                  <a:cubicBezTo>
                    <a:pt x="23487" y="117823"/>
                    <a:pt x="24857" y="119193"/>
                    <a:pt x="26553" y="119193"/>
                  </a:cubicBezTo>
                  <a:cubicBezTo>
                    <a:pt x="28217" y="119193"/>
                    <a:pt x="29587" y="117823"/>
                    <a:pt x="29587" y="116127"/>
                  </a:cubicBezTo>
                  <a:lnTo>
                    <a:pt x="29587" y="110158"/>
                  </a:lnTo>
                  <a:cubicBezTo>
                    <a:pt x="29587" y="106178"/>
                    <a:pt x="26390" y="102981"/>
                    <a:pt x="22410" y="102981"/>
                  </a:cubicBezTo>
                  <a:lnTo>
                    <a:pt x="21367" y="102981"/>
                  </a:lnTo>
                  <a:lnTo>
                    <a:pt x="21367" y="48702"/>
                  </a:lnTo>
                  <a:cubicBezTo>
                    <a:pt x="30011" y="47234"/>
                    <a:pt x="36600" y="39699"/>
                    <a:pt x="36600" y="30663"/>
                  </a:cubicBezTo>
                  <a:lnTo>
                    <a:pt x="36600" y="18300"/>
                  </a:lnTo>
                  <a:cubicBezTo>
                    <a:pt x="36600" y="8221"/>
                    <a:pt x="28380" y="0"/>
                    <a:pt x="18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2"/>
            <p:cNvSpPr/>
            <p:nvPr/>
          </p:nvSpPr>
          <p:spPr>
            <a:xfrm>
              <a:off x="1190625" y="876650"/>
              <a:ext cx="915000" cy="3942125"/>
            </a:xfrm>
            <a:custGeom>
              <a:avLst/>
              <a:gdLst/>
              <a:ahLst/>
              <a:cxnLst/>
              <a:rect l="l" t="t" r="r" b="b"/>
              <a:pathLst>
                <a:path w="36600" h="157685" extrusionOk="0">
                  <a:moveTo>
                    <a:pt x="30076" y="33697"/>
                  </a:moveTo>
                  <a:cubicBezTo>
                    <a:pt x="28738" y="38948"/>
                    <a:pt x="23976" y="42830"/>
                    <a:pt x="18300" y="42830"/>
                  </a:cubicBezTo>
                  <a:cubicBezTo>
                    <a:pt x="12624" y="42830"/>
                    <a:pt x="7861" y="38948"/>
                    <a:pt x="6491" y="33697"/>
                  </a:cubicBezTo>
                  <a:close/>
                  <a:moveTo>
                    <a:pt x="3066" y="0"/>
                  </a:moveTo>
                  <a:cubicBezTo>
                    <a:pt x="1370" y="0"/>
                    <a:pt x="0" y="1370"/>
                    <a:pt x="0" y="3067"/>
                  </a:cubicBezTo>
                  <a:lnTo>
                    <a:pt x="0" y="30663"/>
                  </a:lnTo>
                  <a:cubicBezTo>
                    <a:pt x="0" y="39699"/>
                    <a:pt x="6589" y="47234"/>
                    <a:pt x="15233" y="48702"/>
                  </a:cubicBezTo>
                  <a:lnTo>
                    <a:pt x="15233" y="102981"/>
                  </a:lnTo>
                  <a:lnTo>
                    <a:pt x="14190" y="102981"/>
                  </a:lnTo>
                  <a:cubicBezTo>
                    <a:pt x="10210" y="102981"/>
                    <a:pt x="7013" y="106178"/>
                    <a:pt x="7013" y="110158"/>
                  </a:cubicBezTo>
                  <a:lnTo>
                    <a:pt x="7013" y="116127"/>
                  </a:lnTo>
                  <a:cubicBezTo>
                    <a:pt x="7013" y="117823"/>
                    <a:pt x="8383" y="119193"/>
                    <a:pt x="10047" y="119193"/>
                  </a:cubicBezTo>
                  <a:cubicBezTo>
                    <a:pt x="11743" y="119193"/>
                    <a:pt x="13113" y="117823"/>
                    <a:pt x="13113" y="116127"/>
                  </a:cubicBezTo>
                  <a:lnTo>
                    <a:pt x="13113" y="110158"/>
                  </a:lnTo>
                  <a:cubicBezTo>
                    <a:pt x="13113" y="109570"/>
                    <a:pt x="13602" y="109081"/>
                    <a:pt x="14190" y="109081"/>
                  </a:cubicBezTo>
                  <a:lnTo>
                    <a:pt x="22410" y="109081"/>
                  </a:lnTo>
                  <a:cubicBezTo>
                    <a:pt x="22997" y="109081"/>
                    <a:pt x="23486" y="109570"/>
                    <a:pt x="23486" y="110158"/>
                  </a:cubicBezTo>
                  <a:lnTo>
                    <a:pt x="23486" y="150508"/>
                  </a:lnTo>
                  <a:cubicBezTo>
                    <a:pt x="23486" y="151096"/>
                    <a:pt x="22997" y="151585"/>
                    <a:pt x="22410" y="151585"/>
                  </a:cubicBezTo>
                  <a:lnTo>
                    <a:pt x="14190" y="151585"/>
                  </a:lnTo>
                  <a:cubicBezTo>
                    <a:pt x="13602" y="151585"/>
                    <a:pt x="13113" y="151096"/>
                    <a:pt x="13113" y="150508"/>
                  </a:cubicBezTo>
                  <a:lnTo>
                    <a:pt x="13113" y="130415"/>
                  </a:lnTo>
                  <a:cubicBezTo>
                    <a:pt x="13113" y="128718"/>
                    <a:pt x="11743" y="127348"/>
                    <a:pt x="10047" y="127348"/>
                  </a:cubicBezTo>
                  <a:cubicBezTo>
                    <a:pt x="8383" y="127348"/>
                    <a:pt x="7013" y="128718"/>
                    <a:pt x="7013" y="130415"/>
                  </a:cubicBezTo>
                  <a:lnTo>
                    <a:pt x="7013" y="150508"/>
                  </a:lnTo>
                  <a:cubicBezTo>
                    <a:pt x="7013" y="154455"/>
                    <a:pt x="10210" y="157685"/>
                    <a:pt x="14190" y="157685"/>
                  </a:cubicBezTo>
                  <a:lnTo>
                    <a:pt x="22410" y="157685"/>
                  </a:lnTo>
                  <a:cubicBezTo>
                    <a:pt x="26389" y="157685"/>
                    <a:pt x="29586" y="154455"/>
                    <a:pt x="29586" y="150508"/>
                  </a:cubicBezTo>
                  <a:lnTo>
                    <a:pt x="29586" y="110158"/>
                  </a:lnTo>
                  <a:cubicBezTo>
                    <a:pt x="29586" y="106178"/>
                    <a:pt x="26389" y="102981"/>
                    <a:pt x="22410" y="102981"/>
                  </a:cubicBezTo>
                  <a:lnTo>
                    <a:pt x="21366" y="102981"/>
                  </a:lnTo>
                  <a:lnTo>
                    <a:pt x="21366" y="48702"/>
                  </a:lnTo>
                  <a:cubicBezTo>
                    <a:pt x="30010" y="47234"/>
                    <a:pt x="36599" y="39699"/>
                    <a:pt x="36599" y="30663"/>
                  </a:cubicBezTo>
                  <a:lnTo>
                    <a:pt x="36599" y="3067"/>
                  </a:lnTo>
                  <a:cubicBezTo>
                    <a:pt x="36599" y="1370"/>
                    <a:pt x="35229" y="0"/>
                    <a:pt x="33533" y="0"/>
                  </a:cubicBezTo>
                  <a:cubicBezTo>
                    <a:pt x="31837" y="0"/>
                    <a:pt x="30467" y="1370"/>
                    <a:pt x="30467" y="3067"/>
                  </a:cubicBezTo>
                  <a:lnTo>
                    <a:pt x="30467" y="27597"/>
                  </a:lnTo>
                  <a:lnTo>
                    <a:pt x="21366" y="27597"/>
                  </a:lnTo>
                  <a:lnTo>
                    <a:pt x="21366" y="3067"/>
                  </a:lnTo>
                  <a:cubicBezTo>
                    <a:pt x="21366" y="1370"/>
                    <a:pt x="19996" y="0"/>
                    <a:pt x="18300" y="0"/>
                  </a:cubicBezTo>
                  <a:cubicBezTo>
                    <a:pt x="16604" y="0"/>
                    <a:pt x="15233" y="1370"/>
                    <a:pt x="15233" y="3067"/>
                  </a:cubicBezTo>
                  <a:lnTo>
                    <a:pt x="15233" y="27597"/>
                  </a:lnTo>
                  <a:lnTo>
                    <a:pt x="6100" y="27597"/>
                  </a:lnTo>
                  <a:lnTo>
                    <a:pt x="6100" y="3067"/>
                  </a:lnTo>
                  <a:cubicBezTo>
                    <a:pt x="6100" y="1370"/>
                    <a:pt x="4763" y="0"/>
                    <a:pt x="3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52"/>
          <p:cNvGrpSpPr/>
          <p:nvPr/>
        </p:nvGrpSpPr>
        <p:grpSpPr>
          <a:xfrm>
            <a:off x="3247563" y="5250766"/>
            <a:ext cx="541251" cy="639874"/>
            <a:chOff x="1591025" y="238125"/>
            <a:chExt cx="4418375" cy="5219200"/>
          </a:xfrm>
        </p:grpSpPr>
        <p:sp>
          <p:nvSpPr>
            <p:cNvPr id="2733" name="Google Shape;2733;p52"/>
            <p:cNvSpPr/>
            <p:nvPr/>
          </p:nvSpPr>
          <p:spPr>
            <a:xfrm>
              <a:off x="1591025" y="3482150"/>
              <a:ext cx="4418375" cy="1975175"/>
            </a:xfrm>
            <a:custGeom>
              <a:avLst/>
              <a:gdLst/>
              <a:ahLst/>
              <a:cxnLst/>
              <a:rect l="l" t="t" r="r" b="b"/>
              <a:pathLst>
                <a:path w="176735" h="79007" extrusionOk="0">
                  <a:moveTo>
                    <a:pt x="19540" y="12005"/>
                  </a:moveTo>
                  <a:lnTo>
                    <a:pt x="19540" y="12005"/>
                  </a:lnTo>
                  <a:cubicBezTo>
                    <a:pt x="18300" y="17028"/>
                    <a:pt x="16702" y="21791"/>
                    <a:pt x="15593" y="22933"/>
                  </a:cubicBezTo>
                  <a:cubicBezTo>
                    <a:pt x="14647" y="23846"/>
                    <a:pt x="13407" y="24368"/>
                    <a:pt x="12102" y="24368"/>
                  </a:cubicBezTo>
                  <a:cubicBezTo>
                    <a:pt x="10798" y="24368"/>
                    <a:pt x="9558" y="23846"/>
                    <a:pt x="8612" y="22933"/>
                  </a:cubicBezTo>
                  <a:cubicBezTo>
                    <a:pt x="6687" y="21008"/>
                    <a:pt x="6687" y="17877"/>
                    <a:pt x="8612" y="15952"/>
                  </a:cubicBezTo>
                  <a:cubicBezTo>
                    <a:pt x="9754" y="14843"/>
                    <a:pt x="14516" y="13244"/>
                    <a:pt x="19540" y="12005"/>
                  </a:cubicBezTo>
                  <a:close/>
                  <a:moveTo>
                    <a:pt x="157195" y="12005"/>
                  </a:moveTo>
                  <a:cubicBezTo>
                    <a:pt x="162219" y="13244"/>
                    <a:pt x="166981" y="14843"/>
                    <a:pt x="168123" y="15952"/>
                  </a:cubicBezTo>
                  <a:cubicBezTo>
                    <a:pt x="170048" y="17877"/>
                    <a:pt x="170048" y="21008"/>
                    <a:pt x="168123" y="22933"/>
                  </a:cubicBezTo>
                  <a:cubicBezTo>
                    <a:pt x="167177" y="23846"/>
                    <a:pt x="165938" y="24368"/>
                    <a:pt x="164633" y="24368"/>
                  </a:cubicBezTo>
                  <a:cubicBezTo>
                    <a:pt x="163328" y="24368"/>
                    <a:pt x="162088" y="23846"/>
                    <a:pt x="161142" y="22933"/>
                  </a:cubicBezTo>
                  <a:cubicBezTo>
                    <a:pt x="160033" y="21791"/>
                    <a:pt x="158435" y="17028"/>
                    <a:pt x="157195" y="12005"/>
                  </a:cubicBezTo>
                  <a:close/>
                  <a:moveTo>
                    <a:pt x="24204" y="1"/>
                  </a:moveTo>
                  <a:cubicBezTo>
                    <a:pt x="22508" y="1"/>
                    <a:pt x="21138" y="1338"/>
                    <a:pt x="21138" y="3034"/>
                  </a:cubicBezTo>
                  <a:lnTo>
                    <a:pt x="21138" y="5350"/>
                  </a:lnTo>
                  <a:cubicBezTo>
                    <a:pt x="16473" y="6329"/>
                    <a:pt x="7340" y="8612"/>
                    <a:pt x="4306" y="11646"/>
                  </a:cubicBezTo>
                  <a:cubicBezTo>
                    <a:pt x="0" y="15952"/>
                    <a:pt x="0" y="22933"/>
                    <a:pt x="4306" y="27238"/>
                  </a:cubicBezTo>
                  <a:cubicBezTo>
                    <a:pt x="6394" y="29326"/>
                    <a:pt x="9167" y="30468"/>
                    <a:pt x="12102" y="30468"/>
                  </a:cubicBezTo>
                  <a:cubicBezTo>
                    <a:pt x="14092" y="30468"/>
                    <a:pt x="16017" y="29946"/>
                    <a:pt x="17680" y="28967"/>
                  </a:cubicBezTo>
                  <a:lnTo>
                    <a:pt x="17680" y="28967"/>
                  </a:lnTo>
                  <a:lnTo>
                    <a:pt x="13929" y="57412"/>
                  </a:lnTo>
                  <a:cubicBezTo>
                    <a:pt x="13701" y="59108"/>
                    <a:pt x="14875" y="60641"/>
                    <a:pt x="16571" y="60869"/>
                  </a:cubicBezTo>
                  <a:lnTo>
                    <a:pt x="16963" y="60869"/>
                  </a:lnTo>
                  <a:cubicBezTo>
                    <a:pt x="18463" y="60869"/>
                    <a:pt x="19801" y="59760"/>
                    <a:pt x="19996" y="58227"/>
                  </a:cubicBezTo>
                  <a:lnTo>
                    <a:pt x="25216" y="18659"/>
                  </a:lnTo>
                  <a:cubicBezTo>
                    <a:pt x="32229" y="18888"/>
                    <a:pt x="37839" y="21693"/>
                    <a:pt x="40645" y="23357"/>
                  </a:cubicBezTo>
                  <a:cubicBezTo>
                    <a:pt x="54247" y="31577"/>
                    <a:pt x="63642" y="45114"/>
                    <a:pt x="68600" y="63642"/>
                  </a:cubicBezTo>
                  <a:cubicBezTo>
                    <a:pt x="71373" y="73983"/>
                    <a:pt x="77831" y="79006"/>
                    <a:pt x="88368" y="79006"/>
                  </a:cubicBezTo>
                  <a:cubicBezTo>
                    <a:pt x="98904" y="79006"/>
                    <a:pt x="105363" y="73983"/>
                    <a:pt x="108135" y="63642"/>
                  </a:cubicBezTo>
                  <a:cubicBezTo>
                    <a:pt x="113093" y="45114"/>
                    <a:pt x="122488" y="31577"/>
                    <a:pt x="136090" y="23357"/>
                  </a:cubicBezTo>
                  <a:cubicBezTo>
                    <a:pt x="138896" y="21693"/>
                    <a:pt x="144506" y="18888"/>
                    <a:pt x="151520" y="18659"/>
                  </a:cubicBezTo>
                  <a:lnTo>
                    <a:pt x="156739" y="58227"/>
                  </a:lnTo>
                  <a:cubicBezTo>
                    <a:pt x="156935" y="59760"/>
                    <a:pt x="158272" y="60869"/>
                    <a:pt x="159772" y="60869"/>
                  </a:cubicBezTo>
                  <a:lnTo>
                    <a:pt x="160164" y="60869"/>
                  </a:lnTo>
                  <a:cubicBezTo>
                    <a:pt x="161860" y="60641"/>
                    <a:pt x="163034" y="59108"/>
                    <a:pt x="162806" y="57412"/>
                  </a:cubicBezTo>
                  <a:lnTo>
                    <a:pt x="159055" y="28967"/>
                  </a:lnTo>
                  <a:lnTo>
                    <a:pt x="159055" y="28967"/>
                  </a:lnTo>
                  <a:cubicBezTo>
                    <a:pt x="160718" y="29946"/>
                    <a:pt x="162643" y="30468"/>
                    <a:pt x="164633" y="30468"/>
                  </a:cubicBezTo>
                  <a:cubicBezTo>
                    <a:pt x="167569" y="30468"/>
                    <a:pt x="170341" y="29326"/>
                    <a:pt x="172429" y="27238"/>
                  </a:cubicBezTo>
                  <a:cubicBezTo>
                    <a:pt x="176735" y="22933"/>
                    <a:pt x="176735" y="15952"/>
                    <a:pt x="172429" y="11646"/>
                  </a:cubicBezTo>
                  <a:cubicBezTo>
                    <a:pt x="169395" y="8612"/>
                    <a:pt x="160262" y="6329"/>
                    <a:pt x="155597" y="5350"/>
                  </a:cubicBezTo>
                  <a:lnTo>
                    <a:pt x="155597" y="3034"/>
                  </a:lnTo>
                  <a:cubicBezTo>
                    <a:pt x="155597" y="1338"/>
                    <a:pt x="154227" y="1"/>
                    <a:pt x="152531" y="1"/>
                  </a:cubicBezTo>
                  <a:lnTo>
                    <a:pt x="141832" y="1"/>
                  </a:lnTo>
                  <a:cubicBezTo>
                    <a:pt x="140135" y="1"/>
                    <a:pt x="138765" y="1338"/>
                    <a:pt x="138765" y="3034"/>
                  </a:cubicBezTo>
                  <a:cubicBezTo>
                    <a:pt x="138765" y="4731"/>
                    <a:pt x="140135" y="6101"/>
                    <a:pt x="141832" y="6101"/>
                  </a:cubicBezTo>
                  <a:lnTo>
                    <a:pt x="149465" y="6101"/>
                  </a:lnTo>
                  <a:lnTo>
                    <a:pt x="149465" y="12625"/>
                  </a:lnTo>
                  <a:cubicBezTo>
                    <a:pt x="141962" y="13310"/>
                    <a:pt x="135993" y="16278"/>
                    <a:pt x="132926" y="18137"/>
                  </a:cubicBezTo>
                  <a:cubicBezTo>
                    <a:pt x="117954" y="27206"/>
                    <a:pt x="107613" y="41983"/>
                    <a:pt x="102231" y="62044"/>
                  </a:cubicBezTo>
                  <a:cubicBezTo>
                    <a:pt x="100209" y="69644"/>
                    <a:pt x="96066" y="72874"/>
                    <a:pt x="88368" y="72874"/>
                  </a:cubicBezTo>
                  <a:cubicBezTo>
                    <a:pt x="80669" y="72874"/>
                    <a:pt x="76527" y="69644"/>
                    <a:pt x="74504" y="62044"/>
                  </a:cubicBezTo>
                  <a:cubicBezTo>
                    <a:pt x="69122" y="41983"/>
                    <a:pt x="58781" y="27206"/>
                    <a:pt x="43809" y="18137"/>
                  </a:cubicBezTo>
                  <a:cubicBezTo>
                    <a:pt x="40743" y="16278"/>
                    <a:pt x="34773" y="13310"/>
                    <a:pt x="27271" y="12625"/>
                  </a:cubicBezTo>
                  <a:lnTo>
                    <a:pt x="27271" y="6101"/>
                  </a:lnTo>
                  <a:lnTo>
                    <a:pt x="127511" y="6101"/>
                  </a:lnTo>
                  <a:cubicBezTo>
                    <a:pt x="129208" y="6101"/>
                    <a:pt x="130578" y="4731"/>
                    <a:pt x="130578" y="3034"/>
                  </a:cubicBezTo>
                  <a:cubicBezTo>
                    <a:pt x="130578" y="1338"/>
                    <a:pt x="129208" y="1"/>
                    <a:pt x="127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2"/>
            <p:cNvSpPr/>
            <p:nvPr/>
          </p:nvSpPr>
          <p:spPr>
            <a:xfrm>
              <a:off x="1807125" y="238125"/>
              <a:ext cx="3986175" cy="2675650"/>
            </a:xfrm>
            <a:custGeom>
              <a:avLst/>
              <a:gdLst/>
              <a:ahLst/>
              <a:cxnLst/>
              <a:rect l="l" t="t" r="r" b="b"/>
              <a:pathLst>
                <a:path w="159447" h="107026" extrusionOk="0">
                  <a:moveTo>
                    <a:pt x="75711" y="7079"/>
                  </a:moveTo>
                  <a:lnTo>
                    <a:pt x="75711" y="7079"/>
                  </a:lnTo>
                  <a:cubicBezTo>
                    <a:pt x="74472" y="12102"/>
                    <a:pt x="72873" y="16864"/>
                    <a:pt x="71764" y="17974"/>
                  </a:cubicBezTo>
                  <a:cubicBezTo>
                    <a:pt x="70802" y="18936"/>
                    <a:pt x="69538" y="19417"/>
                    <a:pt x="68274" y="19417"/>
                  </a:cubicBezTo>
                  <a:cubicBezTo>
                    <a:pt x="67010" y="19417"/>
                    <a:pt x="65746" y="18936"/>
                    <a:pt x="64784" y="17974"/>
                  </a:cubicBezTo>
                  <a:cubicBezTo>
                    <a:pt x="62859" y="16082"/>
                    <a:pt x="62859" y="12950"/>
                    <a:pt x="64784" y="11026"/>
                  </a:cubicBezTo>
                  <a:cubicBezTo>
                    <a:pt x="65925" y="9916"/>
                    <a:pt x="70688" y="8318"/>
                    <a:pt x="75711" y="7079"/>
                  </a:cubicBezTo>
                  <a:close/>
                  <a:moveTo>
                    <a:pt x="83736" y="7079"/>
                  </a:moveTo>
                  <a:cubicBezTo>
                    <a:pt x="88759" y="8318"/>
                    <a:pt x="93522" y="9916"/>
                    <a:pt x="94663" y="11026"/>
                  </a:cubicBezTo>
                  <a:cubicBezTo>
                    <a:pt x="96588" y="12950"/>
                    <a:pt x="96588" y="16082"/>
                    <a:pt x="94663" y="17974"/>
                  </a:cubicBezTo>
                  <a:cubicBezTo>
                    <a:pt x="93701" y="18936"/>
                    <a:pt x="92437" y="19417"/>
                    <a:pt x="91173" y="19417"/>
                  </a:cubicBezTo>
                  <a:cubicBezTo>
                    <a:pt x="89909" y="19417"/>
                    <a:pt x="88645" y="18936"/>
                    <a:pt x="87683" y="17974"/>
                  </a:cubicBezTo>
                  <a:cubicBezTo>
                    <a:pt x="86574" y="16864"/>
                    <a:pt x="84975" y="12102"/>
                    <a:pt x="83736" y="7079"/>
                  </a:cubicBezTo>
                  <a:close/>
                  <a:moveTo>
                    <a:pt x="57314" y="13146"/>
                  </a:moveTo>
                  <a:lnTo>
                    <a:pt x="57314" y="13146"/>
                  </a:lnTo>
                  <a:cubicBezTo>
                    <a:pt x="56922" y="16408"/>
                    <a:pt x="57966" y="19833"/>
                    <a:pt x="60478" y="22312"/>
                  </a:cubicBezTo>
                  <a:cubicBezTo>
                    <a:pt x="62631" y="24465"/>
                    <a:pt x="65436" y="25541"/>
                    <a:pt x="68274" y="25541"/>
                  </a:cubicBezTo>
                  <a:cubicBezTo>
                    <a:pt x="70199" y="25541"/>
                    <a:pt x="72156" y="25019"/>
                    <a:pt x="73852" y="24008"/>
                  </a:cubicBezTo>
                  <a:lnTo>
                    <a:pt x="73852" y="24008"/>
                  </a:lnTo>
                  <a:lnTo>
                    <a:pt x="73330" y="28184"/>
                  </a:lnTo>
                  <a:cubicBezTo>
                    <a:pt x="73102" y="29880"/>
                    <a:pt x="74276" y="31413"/>
                    <a:pt x="75940" y="31641"/>
                  </a:cubicBezTo>
                  <a:lnTo>
                    <a:pt x="76364" y="31641"/>
                  </a:lnTo>
                  <a:cubicBezTo>
                    <a:pt x="77864" y="31641"/>
                    <a:pt x="79169" y="30532"/>
                    <a:pt x="79365" y="28999"/>
                  </a:cubicBezTo>
                  <a:lnTo>
                    <a:pt x="79724" y="26389"/>
                  </a:lnTo>
                  <a:lnTo>
                    <a:pt x="80082" y="28999"/>
                  </a:lnTo>
                  <a:cubicBezTo>
                    <a:pt x="80278" y="30532"/>
                    <a:pt x="81583" y="31641"/>
                    <a:pt x="83083" y="31641"/>
                  </a:cubicBezTo>
                  <a:lnTo>
                    <a:pt x="83507" y="31641"/>
                  </a:lnTo>
                  <a:cubicBezTo>
                    <a:pt x="85171" y="31413"/>
                    <a:pt x="86345" y="29880"/>
                    <a:pt x="86117" y="28184"/>
                  </a:cubicBezTo>
                  <a:lnTo>
                    <a:pt x="85595" y="24008"/>
                  </a:lnTo>
                  <a:lnTo>
                    <a:pt x="85595" y="24008"/>
                  </a:lnTo>
                  <a:cubicBezTo>
                    <a:pt x="87291" y="25019"/>
                    <a:pt x="89249" y="25541"/>
                    <a:pt x="91173" y="25541"/>
                  </a:cubicBezTo>
                  <a:cubicBezTo>
                    <a:pt x="94011" y="25541"/>
                    <a:pt x="96816" y="24465"/>
                    <a:pt x="98969" y="22312"/>
                  </a:cubicBezTo>
                  <a:cubicBezTo>
                    <a:pt x="101481" y="19833"/>
                    <a:pt x="102525" y="16408"/>
                    <a:pt x="102133" y="13146"/>
                  </a:cubicBezTo>
                  <a:lnTo>
                    <a:pt x="102133" y="13146"/>
                  </a:lnTo>
                  <a:cubicBezTo>
                    <a:pt x="115997" y="22116"/>
                    <a:pt x="124739" y="36958"/>
                    <a:pt x="127022" y="41166"/>
                  </a:cubicBezTo>
                  <a:cubicBezTo>
                    <a:pt x="126174" y="43254"/>
                    <a:pt x="124152" y="47951"/>
                    <a:pt x="120694" y="53627"/>
                  </a:cubicBezTo>
                  <a:cubicBezTo>
                    <a:pt x="119813" y="55062"/>
                    <a:pt x="120270" y="56954"/>
                    <a:pt x="121705" y="57835"/>
                  </a:cubicBezTo>
                  <a:cubicBezTo>
                    <a:pt x="122199" y="58127"/>
                    <a:pt x="122747" y="58268"/>
                    <a:pt x="123289" y="58268"/>
                  </a:cubicBezTo>
                  <a:cubicBezTo>
                    <a:pt x="124322" y="58268"/>
                    <a:pt x="125335" y="57754"/>
                    <a:pt x="125913" y="56791"/>
                  </a:cubicBezTo>
                  <a:cubicBezTo>
                    <a:pt x="129273" y="51311"/>
                    <a:pt x="131361" y="46712"/>
                    <a:pt x="132405" y="44167"/>
                  </a:cubicBezTo>
                  <a:cubicBezTo>
                    <a:pt x="136156" y="44689"/>
                    <a:pt x="139581" y="46679"/>
                    <a:pt x="141832" y="49680"/>
                  </a:cubicBezTo>
                  <a:cubicBezTo>
                    <a:pt x="145322" y="54279"/>
                    <a:pt x="149824" y="62532"/>
                    <a:pt x="151650" y="75548"/>
                  </a:cubicBezTo>
                  <a:cubicBezTo>
                    <a:pt x="153020" y="85464"/>
                    <a:pt x="147606" y="94924"/>
                    <a:pt x="138505" y="98577"/>
                  </a:cubicBezTo>
                  <a:cubicBezTo>
                    <a:pt x="134655" y="100143"/>
                    <a:pt x="130382" y="100926"/>
                    <a:pt x="125848" y="100926"/>
                  </a:cubicBezTo>
                  <a:cubicBezTo>
                    <a:pt x="111691" y="100926"/>
                    <a:pt x="103145" y="96424"/>
                    <a:pt x="98317" y="92347"/>
                  </a:cubicBezTo>
                  <a:lnTo>
                    <a:pt x="98317" y="92347"/>
                  </a:lnTo>
                  <a:cubicBezTo>
                    <a:pt x="99556" y="92510"/>
                    <a:pt x="100861" y="92575"/>
                    <a:pt x="102231" y="92575"/>
                  </a:cubicBezTo>
                  <a:cubicBezTo>
                    <a:pt x="106276" y="92575"/>
                    <a:pt x="110680" y="91792"/>
                    <a:pt x="114725" y="89281"/>
                  </a:cubicBezTo>
                  <a:cubicBezTo>
                    <a:pt x="116127" y="88367"/>
                    <a:pt x="116584" y="86475"/>
                    <a:pt x="115671" y="85040"/>
                  </a:cubicBezTo>
                  <a:cubicBezTo>
                    <a:pt x="115104" y="84117"/>
                    <a:pt x="114120" y="83612"/>
                    <a:pt x="113108" y="83612"/>
                  </a:cubicBezTo>
                  <a:cubicBezTo>
                    <a:pt x="112546" y="83612"/>
                    <a:pt x="111975" y="83768"/>
                    <a:pt x="111463" y="84094"/>
                  </a:cubicBezTo>
                  <a:cubicBezTo>
                    <a:pt x="108582" y="85870"/>
                    <a:pt x="105313" y="86467"/>
                    <a:pt x="102257" y="86467"/>
                  </a:cubicBezTo>
                  <a:cubicBezTo>
                    <a:pt x="100711" y="86467"/>
                    <a:pt x="99219" y="86314"/>
                    <a:pt x="97860" y="86084"/>
                  </a:cubicBezTo>
                  <a:cubicBezTo>
                    <a:pt x="105004" y="81517"/>
                    <a:pt x="111528" y="75711"/>
                    <a:pt x="117334" y="68763"/>
                  </a:cubicBezTo>
                  <a:cubicBezTo>
                    <a:pt x="118411" y="67491"/>
                    <a:pt x="118248" y="65566"/>
                    <a:pt x="116943" y="64457"/>
                  </a:cubicBezTo>
                  <a:cubicBezTo>
                    <a:pt x="116366" y="63981"/>
                    <a:pt x="115669" y="63748"/>
                    <a:pt x="114977" y="63748"/>
                  </a:cubicBezTo>
                  <a:cubicBezTo>
                    <a:pt x="114103" y="63748"/>
                    <a:pt x="113238" y="64120"/>
                    <a:pt x="112637" y="64848"/>
                  </a:cubicBezTo>
                  <a:cubicBezTo>
                    <a:pt x="105656" y="73199"/>
                    <a:pt x="97567" y="79756"/>
                    <a:pt x="88629" y="84355"/>
                  </a:cubicBezTo>
                  <a:cubicBezTo>
                    <a:pt x="88629" y="84355"/>
                    <a:pt x="88596" y="84388"/>
                    <a:pt x="88596" y="84388"/>
                  </a:cubicBezTo>
                  <a:lnTo>
                    <a:pt x="88564" y="84388"/>
                  </a:lnTo>
                  <a:cubicBezTo>
                    <a:pt x="88531" y="84420"/>
                    <a:pt x="85334" y="86084"/>
                    <a:pt x="79724" y="86084"/>
                  </a:cubicBezTo>
                  <a:cubicBezTo>
                    <a:pt x="74570" y="86084"/>
                    <a:pt x="71014" y="84453"/>
                    <a:pt x="70786" y="84355"/>
                  </a:cubicBezTo>
                  <a:cubicBezTo>
                    <a:pt x="61848" y="79756"/>
                    <a:pt x="53791" y="73199"/>
                    <a:pt x="46810" y="64848"/>
                  </a:cubicBezTo>
                  <a:cubicBezTo>
                    <a:pt x="46209" y="64120"/>
                    <a:pt x="45344" y="63748"/>
                    <a:pt x="44471" y="63748"/>
                  </a:cubicBezTo>
                  <a:cubicBezTo>
                    <a:pt x="43779" y="63748"/>
                    <a:pt x="43081" y="63981"/>
                    <a:pt x="42504" y="64457"/>
                  </a:cubicBezTo>
                  <a:cubicBezTo>
                    <a:pt x="41200" y="65566"/>
                    <a:pt x="41036" y="67491"/>
                    <a:pt x="42113" y="68763"/>
                  </a:cubicBezTo>
                  <a:cubicBezTo>
                    <a:pt x="47952" y="75711"/>
                    <a:pt x="54476" y="81517"/>
                    <a:pt x="61620" y="86116"/>
                  </a:cubicBezTo>
                  <a:cubicBezTo>
                    <a:pt x="60266" y="86335"/>
                    <a:pt x="58780" y="86484"/>
                    <a:pt x="57239" y="86484"/>
                  </a:cubicBezTo>
                  <a:cubicBezTo>
                    <a:pt x="54176" y="86484"/>
                    <a:pt x="50893" y="85895"/>
                    <a:pt x="47984" y="84094"/>
                  </a:cubicBezTo>
                  <a:cubicBezTo>
                    <a:pt x="47472" y="83768"/>
                    <a:pt x="46901" y="83612"/>
                    <a:pt x="46339" y="83612"/>
                  </a:cubicBezTo>
                  <a:cubicBezTo>
                    <a:pt x="45327" y="83612"/>
                    <a:pt x="44343" y="84117"/>
                    <a:pt x="43776" y="85040"/>
                  </a:cubicBezTo>
                  <a:cubicBezTo>
                    <a:pt x="42863" y="86475"/>
                    <a:pt x="43320" y="88367"/>
                    <a:pt x="44755" y="89281"/>
                  </a:cubicBezTo>
                  <a:cubicBezTo>
                    <a:pt x="48767" y="91792"/>
                    <a:pt x="53171" y="92608"/>
                    <a:pt x="57216" y="92608"/>
                  </a:cubicBezTo>
                  <a:cubicBezTo>
                    <a:pt x="58586" y="92608"/>
                    <a:pt x="59891" y="92510"/>
                    <a:pt x="61130" y="92347"/>
                  </a:cubicBezTo>
                  <a:lnTo>
                    <a:pt x="61130" y="92347"/>
                  </a:lnTo>
                  <a:cubicBezTo>
                    <a:pt x="56303" y="96424"/>
                    <a:pt x="47756" y="100926"/>
                    <a:pt x="33599" y="100926"/>
                  </a:cubicBezTo>
                  <a:cubicBezTo>
                    <a:pt x="29065" y="100926"/>
                    <a:pt x="24824" y="100143"/>
                    <a:pt x="20975" y="98577"/>
                  </a:cubicBezTo>
                  <a:cubicBezTo>
                    <a:pt x="11842" y="94924"/>
                    <a:pt x="6427" y="85464"/>
                    <a:pt x="7797" y="75548"/>
                  </a:cubicBezTo>
                  <a:cubicBezTo>
                    <a:pt x="9623" y="62532"/>
                    <a:pt x="14125" y="54279"/>
                    <a:pt x="17615" y="49680"/>
                  </a:cubicBezTo>
                  <a:cubicBezTo>
                    <a:pt x="19866" y="46679"/>
                    <a:pt x="23291" y="44689"/>
                    <a:pt x="27042" y="44167"/>
                  </a:cubicBezTo>
                  <a:cubicBezTo>
                    <a:pt x="28086" y="46712"/>
                    <a:pt x="30174" y="51311"/>
                    <a:pt x="33534" y="56791"/>
                  </a:cubicBezTo>
                  <a:cubicBezTo>
                    <a:pt x="34107" y="57746"/>
                    <a:pt x="35107" y="58259"/>
                    <a:pt x="36131" y="58259"/>
                  </a:cubicBezTo>
                  <a:cubicBezTo>
                    <a:pt x="36682" y="58259"/>
                    <a:pt x="37240" y="58110"/>
                    <a:pt x="37742" y="57802"/>
                  </a:cubicBezTo>
                  <a:cubicBezTo>
                    <a:pt x="39177" y="56954"/>
                    <a:pt x="39634" y="55062"/>
                    <a:pt x="38753" y="53627"/>
                  </a:cubicBezTo>
                  <a:cubicBezTo>
                    <a:pt x="35295" y="47951"/>
                    <a:pt x="33273" y="43254"/>
                    <a:pt x="32425" y="41166"/>
                  </a:cubicBezTo>
                  <a:cubicBezTo>
                    <a:pt x="34708" y="36958"/>
                    <a:pt x="43450" y="22116"/>
                    <a:pt x="57314" y="13146"/>
                  </a:cubicBezTo>
                  <a:close/>
                  <a:moveTo>
                    <a:pt x="79626" y="0"/>
                  </a:moveTo>
                  <a:cubicBezTo>
                    <a:pt x="65632" y="33"/>
                    <a:pt x="51964" y="6915"/>
                    <a:pt x="40090" y="19931"/>
                  </a:cubicBezTo>
                  <a:cubicBezTo>
                    <a:pt x="33273" y="27401"/>
                    <a:pt x="28902" y="34805"/>
                    <a:pt x="27173" y="38002"/>
                  </a:cubicBezTo>
                  <a:cubicBezTo>
                    <a:pt x="21464" y="38524"/>
                    <a:pt x="16147" y="41427"/>
                    <a:pt x="12722" y="45994"/>
                  </a:cubicBezTo>
                  <a:cubicBezTo>
                    <a:pt x="8808" y="51181"/>
                    <a:pt x="3719" y="60379"/>
                    <a:pt x="1762" y="74732"/>
                  </a:cubicBezTo>
                  <a:cubicBezTo>
                    <a:pt x="1" y="87389"/>
                    <a:pt x="6949" y="99556"/>
                    <a:pt x="18692" y="104253"/>
                  </a:cubicBezTo>
                  <a:cubicBezTo>
                    <a:pt x="23259" y="106112"/>
                    <a:pt x="28282" y="107026"/>
                    <a:pt x="33599" y="107026"/>
                  </a:cubicBezTo>
                  <a:cubicBezTo>
                    <a:pt x="56922" y="107026"/>
                    <a:pt x="67230" y="95935"/>
                    <a:pt x="70720" y="90846"/>
                  </a:cubicBezTo>
                  <a:cubicBezTo>
                    <a:pt x="72776" y="91499"/>
                    <a:pt x="75907" y="92216"/>
                    <a:pt x="79724" y="92216"/>
                  </a:cubicBezTo>
                  <a:cubicBezTo>
                    <a:pt x="83703" y="92216"/>
                    <a:pt x="86737" y="91531"/>
                    <a:pt x="88759" y="90879"/>
                  </a:cubicBezTo>
                  <a:cubicBezTo>
                    <a:pt x="92282" y="96000"/>
                    <a:pt x="102590" y="107026"/>
                    <a:pt x="125848" y="107026"/>
                  </a:cubicBezTo>
                  <a:cubicBezTo>
                    <a:pt x="131165" y="107026"/>
                    <a:pt x="136189" y="106112"/>
                    <a:pt x="140755" y="104253"/>
                  </a:cubicBezTo>
                  <a:cubicBezTo>
                    <a:pt x="152498" y="99556"/>
                    <a:pt x="159447" y="87389"/>
                    <a:pt x="157685" y="74732"/>
                  </a:cubicBezTo>
                  <a:cubicBezTo>
                    <a:pt x="155728" y="60379"/>
                    <a:pt x="150639" y="51181"/>
                    <a:pt x="146725" y="45994"/>
                  </a:cubicBezTo>
                  <a:cubicBezTo>
                    <a:pt x="143300" y="41427"/>
                    <a:pt x="137983" y="38524"/>
                    <a:pt x="132274" y="38002"/>
                  </a:cubicBezTo>
                  <a:cubicBezTo>
                    <a:pt x="130545" y="34805"/>
                    <a:pt x="126174" y="27401"/>
                    <a:pt x="119357" y="19931"/>
                  </a:cubicBezTo>
                  <a:cubicBezTo>
                    <a:pt x="107483" y="6915"/>
                    <a:pt x="93815" y="33"/>
                    <a:pt x="79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52"/>
          <p:cNvGrpSpPr/>
          <p:nvPr/>
        </p:nvGrpSpPr>
        <p:grpSpPr>
          <a:xfrm>
            <a:off x="4297539" y="5250766"/>
            <a:ext cx="639874" cy="639874"/>
            <a:chOff x="1190625" y="238125"/>
            <a:chExt cx="5219200" cy="5219200"/>
          </a:xfrm>
        </p:grpSpPr>
        <p:sp>
          <p:nvSpPr>
            <p:cNvPr id="2736" name="Google Shape;2736;p52"/>
            <p:cNvSpPr/>
            <p:nvPr/>
          </p:nvSpPr>
          <p:spPr>
            <a:xfrm>
              <a:off x="1190625" y="238125"/>
              <a:ext cx="5219200" cy="5219200"/>
            </a:xfrm>
            <a:custGeom>
              <a:avLst/>
              <a:gdLst/>
              <a:ahLst/>
              <a:cxnLst/>
              <a:rect l="l" t="t" r="r" b="b"/>
              <a:pathLst>
                <a:path w="208768" h="208768" extrusionOk="0">
                  <a:moveTo>
                    <a:pt x="52485" y="6133"/>
                  </a:moveTo>
                  <a:cubicBezTo>
                    <a:pt x="78059" y="6133"/>
                    <a:pt x="98871" y="26911"/>
                    <a:pt x="98871" y="52485"/>
                  </a:cubicBezTo>
                  <a:cubicBezTo>
                    <a:pt x="98871" y="78059"/>
                    <a:pt x="78059" y="98871"/>
                    <a:pt x="52485" y="98871"/>
                  </a:cubicBezTo>
                  <a:cubicBezTo>
                    <a:pt x="26911" y="98871"/>
                    <a:pt x="6133" y="78059"/>
                    <a:pt x="6133" y="52485"/>
                  </a:cubicBezTo>
                  <a:cubicBezTo>
                    <a:pt x="6133" y="26911"/>
                    <a:pt x="26911" y="6133"/>
                    <a:pt x="52485" y="6133"/>
                  </a:cubicBezTo>
                  <a:close/>
                  <a:moveTo>
                    <a:pt x="52485" y="0"/>
                  </a:moveTo>
                  <a:cubicBezTo>
                    <a:pt x="23552" y="0"/>
                    <a:pt x="0" y="23552"/>
                    <a:pt x="0" y="52485"/>
                  </a:cubicBezTo>
                  <a:cubicBezTo>
                    <a:pt x="0" y="68502"/>
                    <a:pt x="7209" y="82854"/>
                    <a:pt x="18528" y="92477"/>
                  </a:cubicBezTo>
                  <a:lnTo>
                    <a:pt x="18528" y="115311"/>
                  </a:lnTo>
                  <a:cubicBezTo>
                    <a:pt x="18528" y="117007"/>
                    <a:pt x="19898" y="118377"/>
                    <a:pt x="21594" y="118377"/>
                  </a:cubicBezTo>
                  <a:cubicBezTo>
                    <a:pt x="23291" y="118377"/>
                    <a:pt x="24661" y="117007"/>
                    <a:pt x="24661" y="115311"/>
                  </a:cubicBezTo>
                  <a:lnTo>
                    <a:pt x="24661" y="96946"/>
                  </a:lnTo>
                  <a:cubicBezTo>
                    <a:pt x="32718" y="102035"/>
                    <a:pt x="42275" y="104971"/>
                    <a:pt x="52485" y="104971"/>
                  </a:cubicBezTo>
                  <a:cubicBezTo>
                    <a:pt x="62695" y="104971"/>
                    <a:pt x="72253" y="102035"/>
                    <a:pt x="80310" y="96946"/>
                  </a:cubicBezTo>
                  <a:lnTo>
                    <a:pt x="80310" y="159087"/>
                  </a:lnTo>
                  <a:cubicBezTo>
                    <a:pt x="80310" y="160783"/>
                    <a:pt x="81680" y="162153"/>
                    <a:pt x="83376" y="162153"/>
                  </a:cubicBezTo>
                  <a:cubicBezTo>
                    <a:pt x="85073" y="162153"/>
                    <a:pt x="86443" y="160783"/>
                    <a:pt x="86443" y="159087"/>
                  </a:cubicBezTo>
                  <a:lnTo>
                    <a:pt x="86443" y="114430"/>
                  </a:lnTo>
                  <a:lnTo>
                    <a:pt x="94337" y="114430"/>
                  </a:lnTo>
                  <a:lnTo>
                    <a:pt x="94337" y="182476"/>
                  </a:lnTo>
                  <a:lnTo>
                    <a:pt x="86443" y="182476"/>
                  </a:lnTo>
                  <a:lnTo>
                    <a:pt x="86443" y="173375"/>
                  </a:lnTo>
                  <a:cubicBezTo>
                    <a:pt x="86443" y="171678"/>
                    <a:pt x="85073" y="170308"/>
                    <a:pt x="83376" y="170308"/>
                  </a:cubicBezTo>
                  <a:cubicBezTo>
                    <a:pt x="81680" y="170308"/>
                    <a:pt x="80310" y="171678"/>
                    <a:pt x="80310" y="173375"/>
                  </a:cubicBezTo>
                  <a:lnTo>
                    <a:pt x="80310" y="202667"/>
                  </a:lnTo>
                  <a:lnTo>
                    <a:pt x="24661" y="202667"/>
                  </a:lnTo>
                  <a:lnTo>
                    <a:pt x="24661" y="129599"/>
                  </a:lnTo>
                  <a:cubicBezTo>
                    <a:pt x="24661" y="127902"/>
                    <a:pt x="23291" y="126532"/>
                    <a:pt x="21594" y="126532"/>
                  </a:cubicBezTo>
                  <a:cubicBezTo>
                    <a:pt x="19898" y="126532"/>
                    <a:pt x="18528" y="127902"/>
                    <a:pt x="18528" y="129599"/>
                  </a:cubicBezTo>
                  <a:lnTo>
                    <a:pt x="18528" y="205701"/>
                  </a:lnTo>
                  <a:cubicBezTo>
                    <a:pt x="18528" y="207397"/>
                    <a:pt x="19898" y="208767"/>
                    <a:pt x="21594" y="208767"/>
                  </a:cubicBezTo>
                  <a:lnTo>
                    <a:pt x="83376" y="208767"/>
                  </a:lnTo>
                  <a:cubicBezTo>
                    <a:pt x="85073" y="208767"/>
                    <a:pt x="86443" y="207397"/>
                    <a:pt x="86443" y="205701"/>
                  </a:cubicBezTo>
                  <a:lnTo>
                    <a:pt x="86443" y="188575"/>
                  </a:lnTo>
                  <a:lnTo>
                    <a:pt x="94337" y="188575"/>
                  </a:lnTo>
                  <a:lnTo>
                    <a:pt x="94337" y="189652"/>
                  </a:lnTo>
                  <a:cubicBezTo>
                    <a:pt x="94337" y="193599"/>
                    <a:pt x="97533" y="196828"/>
                    <a:pt x="101513" y="196828"/>
                  </a:cubicBezTo>
                  <a:lnTo>
                    <a:pt x="201591" y="196828"/>
                  </a:lnTo>
                  <a:cubicBezTo>
                    <a:pt x="205538" y="196828"/>
                    <a:pt x="208767" y="193599"/>
                    <a:pt x="208767" y="189652"/>
                  </a:cubicBezTo>
                  <a:lnTo>
                    <a:pt x="208767" y="107254"/>
                  </a:lnTo>
                  <a:cubicBezTo>
                    <a:pt x="208767" y="103307"/>
                    <a:pt x="205538" y="100078"/>
                    <a:pt x="201591" y="100078"/>
                  </a:cubicBezTo>
                  <a:lnTo>
                    <a:pt x="190500" y="100078"/>
                  </a:lnTo>
                  <a:cubicBezTo>
                    <a:pt x="188804" y="100078"/>
                    <a:pt x="187434" y="101448"/>
                    <a:pt x="187434" y="103144"/>
                  </a:cubicBezTo>
                  <a:cubicBezTo>
                    <a:pt x="187434" y="104840"/>
                    <a:pt x="188804" y="106210"/>
                    <a:pt x="190500" y="106210"/>
                  </a:cubicBezTo>
                  <a:lnTo>
                    <a:pt x="201591" y="106210"/>
                  </a:lnTo>
                  <a:cubicBezTo>
                    <a:pt x="202178" y="106210"/>
                    <a:pt x="202667" y="106667"/>
                    <a:pt x="202667" y="107254"/>
                  </a:cubicBezTo>
                  <a:lnTo>
                    <a:pt x="202667" y="189652"/>
                  </a:lnTo>
                  <a:cubicBezTo>
                    <a:pt x="202667" y="190239"/>
                    <a:pt x="202178" y="190696"/>
                    <a:pt x="201591" y="190696"/>
                  </a:cubicBezTo>
                  <a:lnTo>
                    <a:pt x="101513" y="190696"/>
                  </a:lnTo>
                  <a:cubicBezTo>
                    <a:pt x="100926" y="190696"/>
                    <a:pt x="100437" y="190239"/>
                    <a:pt x="100437" y="189652"/>
                  </a:cubicBezTo>
                  <a:lnTo>
                    <a:pt x="100437" y="107254"/>
                  </a:lnTo>
                  <a:cubicBezTo>
                    <a:pt x="100437" y="106667"/>
                    <a:pt x="100926" y="106210"/>
                    <a:pt x="101513" y="106210"/>
                  </a:cubicBezTo>
                  <a:lnTo>
                    <a:pt x="176213" y="106210"/>
                  </a:lnTo>
                  <a:cubicBezTo>
                    <a:pt x="177909" y="106210"/>
                    <a:pt x="179279" y="104840"/>
                    <a:pt x="179279" y="103144"/>
                  </a:cubicBezTo>
                  <a:cubicBezTo>
                    <a:pt x="179279" y="101448"/>
                    <a:pt x="177909" y="100078"/>
                    <a:pt x="176213" y="100078"/>
                  </a:cubicBezTo>
                  <a:lnTo>
                    <a:pt x="101513" y="100078"/>
                  </a:lnTo>
                  <a:cubicBezTo>
                    <a:pt x="97533" y="100078"/>
                    <a:pt x="94337" y="103307"/>
                    <a:pt x="94337" y="107254"/>
                  </a:cubicBezTo>
                  <a:lnTo>
                    <a:pt x="94337" y="108331"/>
                  </a:lnTo>
                  <a:lnTo>
                    <a:pt x="86443" y="108331"/>
                  </a:lnTo>
                  <a:lnTo>
                    <a:pt x="86443" y="92477"/>
                  </a:lnTo>
                  <a:cubicBezTo>
                    <a:pt x="97762" y="82854"/>
                    <a:pt x="104971" y="68502"/>
                    <a:pt x="104971" y="52485"/>
                  </a:cubicBezTo>
                  <a:cubicBezTo>
                    <a:pt x="104971" y="23552"/>
                    <a:pt x="81419" y="0"/>
                    <a:pt x="524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2"/>
            <p:cNvSpPr/>
            <p:nvPr/>
          </p:nvSpPr>
          <p:spPr>
            <a:xfrm>
              <a:off x="3878500" y="3069525"/>
              <a:ext cx="1182475" cy="482800"/>
            </a:xfrm>
            <a:custGeom>
              <a:avLst/>
              <a:gdLst/>
              <a:ahLst/>
              <a:cxnLst/>
              <a:rect l="l" t="t" r="r" b="b"/>
              <a:pathLst>
                <a:path w="47299" h="19312" extrusionOk="0">
                  <a:moveTo>
                    <a:pt x="41166" y="6133"/>
                  </a:moveTo>
                  <a:lnTo>
                    <a:pt x="41166" y="13211"/>
                  </a:lnTo>
                  <a:lnTo>
                    <a:pt x="6100" y="13211"/>
                  </a:lnTo>
                  <a:lnTo>
                    <a:pt x="6100" y="6133"/>
                  </a:lnTo>
                  <a:close/>
                  <a:moveTo>
                    <a:pt x="3034" y="0"/>
                  </a:moveTo>
                  <a:cubicBezTo>
                    <a:pt x="1370" y="0"/>
                    <a:pt x="0" y="1370"/>
                    <a:pt x="0" y="3066"/>
                  </a:cubicBezTo>
                  <a:lnTo>
                    <a:pt x="0" y="16245"/>
                  </a:lnTo>
                  <a:cubicBezTo>
                    <a:pt x="0" y="17941"/>
                    <a:pt x="1370" y="19311"/>
                    <a:pt x="3034" y="19311"/>
                  </a:cubicBezTo>
                  <a:lnTo>
                    <a:pt x="44233" y="19311"/>
                  </a:lnTo>
                  <a:cubicBezTo>
                    <a:pt x="45929" y="19311"/>
                    <a:pt x="47299" y="17941"/>
                    <a:pt x="47299" y="16245"/>
                  </a:cubicBezTo>
                  <a:lnTo>
                    <a:pt x="47299" y="3066"/>
                  </a:lnTo>
                  <a:cubicBezTo>
                    <a:pt x="47299" y="1370"/>
                    <a:pt x="45929" y="0"/>
                    <a:pt x="44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2"/>
            <p:cNvSpPr/>
            <p:nvPr/>
          </p:nvSpPr>
          <p:spPr>
            <a:xfrm>
              <a:off x="2220575" y="4027725"/>
              <a:ext cx="564350" cy="152525"/>
            </a:xfrm>
            <a:custGeom>
              <a:avLst/>
              <a:gdLst/>
              <a:ahLst/>
              <a:cxnLst/>
              <a:rect l="l" t="t" r="r" b="b"/>
              <a:pathLst>
                <a:path w="22574" h="6101" extrusionOk="0">
                  <a:moveTo>
                    <a:pt x="3035" y="1"/>
                  </a:moveTo>
                  <a:cubicBezTo>
                    <a:pt x="1371" y="1"/>
                    <a:pt x="1" y="1371"/>
                    <a:pt x="1" y="3067"/>
                  </a:cubicBezTo>
                  <a:cubicBezTo>
                    <a:pt x="1" y="4730"/>
                    <a:pt x="1371" y="6100"/>
                    <a:pt x="3035" y="6100"/>
                  </a:cubicBezTo>
                  <a:lnTo>
                    <a:pt x="19540" y="6100"/>
                  </a:lnTo>
                  <a:cubicBezTo>
                    <a:pt x="21204" y="6100"/>
                    <a:pt x="22574" y="4730"/>
                    <a:pt x="22574" y="3067"/>
                  </a:cubicBezTo>
                  <a:cubicBezTo>
                    <a:pt x="22574" y="1371"/>
                    <a:pt x="21204" y="1"/>
                    <a:pt x="19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2"/>
            <p:cNvSpPr/>
            <p:nvPr/>
          </p:nvSpPr>
          <p:spPr>
            <a:xfrm>
              <a:off x="2220575" y="3698275"/>
              <a:ext cx="564350" cy="152500"/>
            </a:xfrm>
            <a:custGeom>
              <a:avLst/>
              <a:gdLst/>
              <a:ahLst/>
              <a:cxnLst/>
              <a:rect l="l" t="t" r="r" b="b"/>
              <a:pathLst>
                <a:path w="22574" h="6100" extrusionOk="0">
                  <a:moveTo>
                    <a:pt x="3035" y="0"/>
                  </a:moveTo>
                  <a:cubicBezTo>
                    <a:pt x="1371" y="0"/>
                    <a:pt x="1" y="1370"/>
                    <a:pt x="1" y="3034"/>
                  </a:cubicBezTo>
                  <a:cubicBezTo>
                    <a:pt x="1" y="4730"/>
                    <a:pt x="1371" y="6100"/>
                    <a:pt x="3035" y="6100"/>
                  </a:cubicBezTo>
                  <a:lnTo>
                    <a:pt x="19540" y="6100"/>
                  </a:lnTo>
                  <a:cubicBezTo>
                    <a:pt x="21204" y="6100"/>
                    <a:pt x="22574" y="4730"/>
                    <a:pt x="22574" y="3034"/>
                  </a:cubicBezTo>
                  <a:cubicBezTo>
                    <a:pt x="22574" y="1370"/>
                    <a:pt x="21204" y="0"/>
                    <a:pt x="19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2"/>
            <p:cNvSpPr/>
            <p:nvPr/>
          </p:nvSpPr>
          <p:spPr>
            <a:xfrm>
              <a:off x="5484200" y="4666250"/>
              <a:ext cx="565175" cy="152525"/>
            </a:xfrm>
            <a:custGeom>
              <a:avLst/>
              <a:gdLst/>
              <a:ahLst/>
              <a:cxnLst/>
              <a:rect l="l" t="t" r="r" b="b"/>
              <a:pathLst>
                <a:path w="22607" h="6101" extrusionOk="0">
                  <a:moveTo>
                    <a:pt x="3067" y="1"/>
                  </a:moveTo>
                  <a:cubicBezTo>
                    <a:pt x="1371" y="1"/>
                    <a:pt x="1" y="1371"/>
                    <a:pt x="1" y="3035"/>
                  </a:cubicBezTo>
                  <a:cubicBezTo>
                    <a:pt x="1" y="4731"/>
                    <a:pt x="1371" y="6101"/>
                    <a:pt x="3067" y="6101"/>
                  </a:cubicBezTo>
                  <a:lnTo>
                    <a:pt x="19540" y="6101"/>
                  </a:lnTo>
                  <a:cubicBezTo>
                    <a:pt x="21236" y="6101"/>
                    <a:pt x="22606" y="4731"/>
                    <a:pt x="22606" y="3035"/>
                  </a:cubicBezTo>
                  <a:cubicBezTo>
                    <a:pt x="22606" y="1371"/>
                    <a:pt x="21236" y="1"/>
                    <a:pt x="19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2"/>
            <p:cNvSpPr/>
            <p:nvPr/>
          </p:nvSpPr>
          <p:spPr>
            <a:xfrm>
              <a:off x="5484200" y="4336800"/>
              <a:ext cx="565175" cy="152525"/>
            </a:xfrm>
            <a:custGeom>
              <a:avLst/>
              <a:gdLst/>
              <a:ahLst/>
              <a:cxnLst/>
              <a:rect l="l" t="t" r="r" b="b"/>
              <a:pathLst>
                <a:path w="22607" h="6101" extrusionOk="0">
                  <a:moveTo>
                    <a:pt x="3067" y="0"/>
                  </a:moveTo>
                  <a:cubicBezTo>
                    <a:pt x="1371" y="0"/>
                    <a:pt x="1" y="1370"/>
                    <a:pt x="1" y="3034"/>
                  </a:cubicBezTo>
                  <a:cubicBezTo>
                    <a:pt x="1" y="4730"/>
                    <a:pt x="1371" y="6100"/>
                    <a:pt x="3067" y="6100"/>
                  </a:cubicBezTo>
                  <a:lnTo>
                    <a:pt x="19540" y="6100"/>
                  </a:lnTo>
                  <a:cubicBezTo>
                    <a:pt x="21236" y="6100"/>
                    <a:pt x="22606" y="4730"/>
                    <a:pt x="22606" y="3034"/>
                  </a:cubicBezTo>
                  <a:cubicBezTo>
                    <a:pt x="22606" y="1370"/>
                    <a:pt x="21236" y="0"/>
                    <a:pt x="195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2"/>
            <p:cNvSpPr/>
            <p:nvPr/>
          </p:nvSpPr>
          <p:spPr>
            <a:xfrm>
              <a:off x="2220575" y="3368800"/>
              <a:ext cx="564350" cy="152525"/>
            </a:xfrm>
            <a:custGeom>
              <a:avLst/>
              <a:gdLst/>
              <a:ahLst/>
              <a:cxnLst/>
              <a:rect l="l" t="t" r="r" b="b"/>
              <a:pathLst>
                <a:path w="22574" h="6101" extrusionOk="0">
                  <a:moveTo>
                    <a:pt x="3035" y="1"/>
                  </a:moveTo>
                  <a:cubicBezTo>
                    <a:pt x="1371" y="1"/>
                    <a:pt x="1" y="1371"/>
                    <a:pt x="1" y="3034"/>
                  </a:cubicBezTo>
                  <a:cubicBezTo>
                    <a:pt x="1" y="4731"/>
                    <a:pt x="1371" y="6101"/>
                    <a:pt x="3035" y="6101"/>
                  </a:cubicBezTo>
                  <a:lnTo>
                    <a:pt x="19540" y="6101"/>
                  </a:lnTo>
                  <a:cubicBezTo>
                    <a:pt x="21204" y="6101"/>
                    <a:pt x="22574" y="4731"/>
                    <a:pt x="22574" y="3034"/>
                  </a:cubicBezTo>
                  <a:cubicBezTo>
                    <a:pt x="22574" y="1371"/>
                    <a:pt x="21204" y="1"/>
                    <a:pt x="19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2"/>
            <p:cNvSpPr/>
            <p:nvPr/>
          </p:nvSpPr>
          <p:spPr>
            <a:xfrm>
              <a:off x="1983275" y="4562700"/>
              <a:ext cx="1038975" cy="565150"/>
            </a:xfrm>
            <a:custGeom>
              <a:avLst/>
              <a:gdLst/>
              <a:ahLst/>
              <a:cxnLst/>
              <a:rect l="l" t="t" r="r" b="b"/>
              <a:pathLst>
                <a:path w="41559" h="22606" extrusionOk="0">
                  <a:moveTo>
                    <a:pt x="35426" y="6133"/>
                  </a:moveTo>
                  <a:lnTo>
                    <a:pt x="35426" y="16473"/>
                  </a:lnTo>
                  <a:lnTo>
                    <a:pt x="6133" y="16473"/>
                  </a:lnTo>
                  <a:lnTo>
                    <a:pt x="6133" y="6133"/>
                  </a:lnTo>
                  <a:close/>
                  <a:moveTo>
                    <a:pt x="3067" y="0"/>
                  </a:moveTo>
                  <a:cubicBezTo>
                    <a:pt x="1371" y="0"/>
                    <a:pt x="1" y="1370"/>
                    <a:pt x="1" y="3066"/>
                  </a:cubicBezTo>
                  <a:lnTo>
                    <a:pt x="1" y="19539"/>
                  </a:lnTo>
                  <a:cubicBezTo>
                    <a:pt x="1" y="21236"/>
                    <a:pt x="1371" y="22606"/>
                    <a:pt x="3067" y="22606"/>
                  </a:cubicBezTo>
                  <a:lnTo>
                    <a:pt x="38492" y="22606"/>
                  </a:lnTo>
                  <a:cubicBezTo>
                    <a:pt x="40188" y="22606"/>
                    <a:pt x="41558" y="21236"/>
                    <a:pt x="41558" y="19539"/>
                  </a:cubicBezTo>
                  <a:lnTo>
                    <a:pt x="41558" y="3066"/>
                  </a:lnTo>
                  <a:cubicBezTo>
                    <a:pt x="41558" y="1370"/>
                    <a:pt x="40188" y="0"/>
                    <a:pt x="38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2"/>
            <p:cNvSpPr/>
            <p:nvPr/>
          </p:nvSpPr>
          <p:spPr>
            <a:xfrm>
              <a:off x="1571450" y="618950"/>
              <a:ext cx="1862625" cy="1862625"/>
            </a:xfrm>
            <a:custGeom>
              <a:avLst/>
              <a:gdLst/>
              <a:ahLst/>
              <a:cxnLst/>
              <a:rect l="l" t="t" r="r" b="b"/>
              <a:pathLst>
                <a:path w="74505" h="74505" extrusionOk="0">
                  <a:moveTo>
                    <a:pt x="37252" y="6133"/>
                  </a:moveTo>
                  <a:cubicBezTo>
                    <a:pt x="54410" y="6133"/>
                    <a:pt x="68372" y="20094"/>
                    <a:pt x="68372" y="37252"/>
                  </a:cubicBezTo>
                  <a:cubicBezTo>
                    <a:pt x="68372" y="54410"/>
                    <a:pt x="54410" y="68372"/>
                    <a:pt x="37252" y="68372"/>
                  </a:cubicBezTo>
                  <a:cubicBezTo>
                    <a:pt x="20094" y="68372"/>
                    <a:pt x="6133" y="54410"/>
                    <a:pt x="6133" y="37252"/>
                  </a:cubicBezTo>
                  <a:cubicBezTo>
                    <a:pt x="6133" y="20094"/>
                    <a:pt x="20094" y="6133"/>
                    <a:pt x="37252" y="6133"/>
                  </a:cubicBezTo>
                  <a:close/>
                  <a:moveTo>
                    <a:pt x="37252" y="0"/>
                  </a:moveTo>
                  <a:cubicBezTo>
                    <a:pt x="16702" y="0"/>
                    <a:pt x="0" y="16702"/>
                    <a:pt x="0" y="37252"/>
                  </a:cubicBezTo>
                  <a:cubicBezTo>
                    <a:pt x="0" y="57803"/>
                    <a:pt x="16702" y="74504"/>
                    <a:pt x="37252" y="74504"/>
                  </a:cubicBezTo>
                  <a:cubicBezTo>
                    <a:pt x="57803" y="74504"/>
                    <a:pt x="74504" y="57803"/>
                    <a:pt x="74504" y="37252"/>
                  </a:cubicBezTo>
                  <a:cubicBezTo>
                    <a:pt x="74504" y="16702"/>
                    <a:pt x="57803" y="0"/>
                    <a:pt x="37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2"/>
            <p:cNvSpPr/>
            <p:nvPr/>
          </p:nvSpPr>
          <p:spPr>
            <a:xfrm>
              <a:off x="2014275" y="1061775"/>
              <a:ext cx="976975" cy="976975"/>
            </a:xfrm>
            <a:custGeom>
              <a:avLst/>
              <a:gdLst/>
              <a:ahLst/>
              <a:cxnLst/>
              <a:rect l="l" t="t" r="r" b="b"/>
              <a:pathLst>
                <a:path w="39079" h="39079" extrusionOk="0">
                  <a:moveTo>
                    <a:pt x="19539" y="6133"/>
                  </a:moveTo>
                  <a:cubicBezTo>
                    <a:pt x="26944" y="6133"/>
                    <a:pt x="32946" y="12135"/>
                    <a:pt x="32946" y="19539"/>
                  </a:cubicBezTo>
                  <a:cubicBezTo>
                    <a:pt x="32946" y="26944"/>
                    <a:pt x="26944" y="32946"/>
                    <a:pt x="19539" y="32946"/>
                  </a:cubicBezTo>
                  <a:cubicBezTo>
                    <a:pt x="12135" y="32946"/>
                    <a:pt x="6133" y="26944"/>
                    <a:pt x="6133" y="19539"/>
                  </a:cubicBezTo>
                  <a:cubicBezTo>
                    <a:pt x="6133" y="12135"/>
                    <a:pt x="12135" y="6133"/>
                    <a:pt x="19539" y="6133"/>
                  </a:cubicBezTo>
                  <a:close/>
                  <a:moveTo>
                    <a:pt x="19539" y="0"/>
                  </a:moveTo>
                  <a:cubicBezTo>
                    <a:pt x="8775" y="0"/>
                    <a:pt x="0" y="8775"/>
                    <a:pt x="0" y="19539"/>
                  </a:cubicBezTo>
                  <a:cubicBezTo>
                    <a:pt x="0" y="30304"/>
                    <a:pt x="8775" y="39079"/>
                    <a:pt x="19539" y="39079"/>
                  </a:cubicBezTo>
                  <a:cubicBezTo>
                    <a:pt x="30304" y="39079"/>
                    <a:pt x="39079" y="30304"/>
                    <a:pt x="39079" y="19539"/>
                  </a:cubicBezTo>
                  <a:cubicBezTo>
                    <a:pt x="39079" y="8775"/>
                    <a:pt x="30304" y="0"/>
                    <a:pt x="19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52"/>
          <p:cNvGrpSpPr/>
          <p:nvPr/>
        </p:nvGrpSpPr>
        <p:grpSpPr>
          <a:xfrm>
            <a:off x="5446138" y="5250766"/>
            <a:ext cx="640275" cy="639874"/>
            <a:chOff x="1188975" y="238125"/>
            <a:chExt cx="5222475" cy="5219200"/>
          </a:xfrm>
        </p:grpSpPr>
        <p:sp>
          <p:nvSpPr>
            <p:cNvPr id="2747" name="Google Shape;2747;p52"/>
            <p:cNvSpPr/>
            <p:nvPr/>
          </p:nvSpPr>
          <p:spPr>
            <a:xfrm>
              <a:off x="1591025" y="238125"/>
              <a:ext cx="4418375" cy="1841400"/>
            </a:xfrm>
            <a:custGeom>
              <a:avLst/>
              <a:gdLst/>
              <a:ahLst/>
              <a:cxnLst/>
              <a:rect l="l" t="t" r="r" b="b"/>
              <a:pathLst>
                <a:path w="176735" h="73656" extrusionOk="0">
                  <a:moveTo>
                    <a:pt x="84388" y="24726"/>
                  </a:moveTo>
                  <a:lnTo>
                    <a:pt x="84388" y="24726"/>
                  </a:lnTo>
                  <a:cubicBezTo>
                    <a:pt x="83801" y="27401"/>
                    <a:pt x="83051" y="30271"/>
                    <a:pt x="82268" y="32946"/>
                  </a:cubicBezTo>
                  <a:lnTo>
                    <a:pt x="63413" y="32946"/>
                  </a:lnTo>
                  <a:cubicBezTo>
                    <a:pt x="63707" y="32555"/>
                    <a:pt x="64033" y="32163"/>
                    <a:pt x="64359" y="31837"/>
                  </a:cubicBezTo>
                  <a:cubicBezTo>
                    <a:pt x="66741" y="29456"/>
                    <a:pt x="76331" y="26585"/>
                    <a:pt x="84388" y="24726"/>
                  </a:cubicBezTo>
                  <a:close/>
                  <a:moveTo>
                    <a:pt x="92347" y="24726"/>
                  </a:moveTo>
                  <a:cubicBezTo>
                    <a:pt x="100404" y="26585"/>
                    <a:pt x="109995" y="29456"/>
                    <a:pt x="112376" y="31837"/>
                  </a:cubicBezTo>
                  <a:cubicBezTo>
                    <a:pt x="112702" y="32163"/>
                    <a:pt x="113028" y="32555"/>
                    <a:pt x="113289" y="32946"/>
                  </a:cubicBezTo>
                  <a:lnTo>
                    <a:pt x="94467" y="32946"/>
                  </a:lnTo>
                  <a:cubicBezTo>
                    <a:pt x="93685" y="30271"/>
                    <a:pt x="92934" y="27401"/>
                    <a:pt x="92347" y="24726"/>
                  </a:cubicBezTo>
                  <a:close/>
                  <a:moveTo>
                    <a:pt x="80278" y="39079"/>
                  </a:moveTo>
                  <a:cubicBezTo>
                    <a:pt x="79267" y="41753"/>
                    <a:pt x="78255" y="43808"/>
                    <a:pt x="77309" y="44754"/>
                  </a:cubicBezTo>
                  <a:cubicBezTo>
                    <a:pt x="75581" y="46483"/>
                    <a:pt x="73297" y="47429"/>
                    <a:pt x="70851" y="47429"/>
                  </a:cubicBezTo>
                  <a:cubicBezTo>
                    <a:pt x="68404" y="47429"/>
                    <a:pt x="66088" y="46483"/>
                    <a:pt x="64359" y="44754"/>
                  </a:cubicBezTo>
                  <a:cubicBezTo>
                    <a:pt x="62794" y="43189"/>
                    <a:pt x="61913" y="41134"/>
                    <a:pt x="61750" y="39079"/>
                  </a:cubicBezTo>
                  <a:close/>
                  <a:moveTo>
                    <a:pt x="114985" y="39079"/>
                  </a:moveTo>
                  <a:cubicBezTo>
                    <a:pt x="114822" y="41134"/>
                    <a:pt x="113942" y="43189"/>
                    <a:pt x="112376" y="44754"/>
                  </a:cubicBezTo>
                  <a:cubicBezTo>
                    <a:pt x="110647" y="46483"/>
                    <a:pt x="108331" y="47429"/>
                    <a:pt x="105884" y="47429"/>
                  </a:cubicBezTo>
                  <a:cubicBezTo>
                    <a:pt x="103438" y="47429"/>
                    <a:pt x="101155" y="46483"/>
                    <a:pt x="99426" y="44754"/>
                  </a:cubicBezTo>
                  <a:cubicBezTo>
                    <a:pt x="98480" y="43841"/>
                    <a:pt x="97469" y="41753"/>
                    <a:pt x="96457" y="39079"/>
                  </a:cubicBezTo>
                  <a:close/>
                  <a:moveTo>
                    <a:pt x="6002" y="0"/>
                  </a:moveTo>
                  <a:cubicBezTo>
                    <a:pt x="4306" y="0"/>
                    <a:pt x="2936" y="1370"/>
                    <a:pt x="2936" y="3066"/>
                  </a:cubicBezTo>
                  <a:lnTo>
                    <a:pt x="2936" y="35817"/>
                  </a:lnTo>
                  <a:lnTo>
                    <a:pt x="196" y="58944"/>
                  </a:lnTo>
                  <a:cubicBezTo>
                    <a:pt x="0" y="60608"/>
                    <a:pt x="1207" y="62141"/>
                    <a:pt x="2871" y="62337"/>
                  </a:cubicBezTo>
                  <a:lnTo>
                    <a:pt x="3230" y="62337"/>
                  </a:lnTo>
                  <a:cubicBezTo>
                    <a:pt x="4763" y="62337"/>
                    <a:pt x="6100" y="61195"/>
                    <a:pt x="6263" y="59662"/>
                  </a:cubicBezTo>
                  <a:lnTo>
                    <a:pt x="8710" y="39079"/>
                  </a:lnTo>
                  <a:lnTo>
                    <a:pt x="22769" y="39079"/>
                  </a:lnTo>
                  <a:lnTo>
                    <a:pt x="22769" y="45700"/>
                  </a:lnTo>
                  <a:cubicBezTo>
                    <a:pt x="22769" y="47364"/>
                    <a:pt x="24139" y="48734"/>
                    <a:pt x="25835" y="48734"/>
                  </a:cubicBezTo>
                  <a:cubicBezTo>
                    <a:pt x="27499" y="48734"/>
                    <a:pt x="28869" y="47364"/>
                    <a:pt x="28869" y="45700"/>
                  </a:cubicBezTo>
                  <a:lnTo>
                    <a:pt x="28869" y="39079"/>
                  </a:lnTo>
                  <a:lnTo>
                    <a:pt x="41656" y="39079"/>
                  </a:lnTo>
                  <a:lnTo>
                    <a:pt x="41656" y="45700"/>
                  </a:lnTo>
                  <a:cubicBezTo>
                    <a:pt x="41656" y="47364"/>
                    <a:pt x="43026" y="48734"/>
                    <a:pt x="44722" y="48734"/>
                  </a:cubicBezTo>
                  <a:cubicBezTo>
                    <a:pt x="46386" y="48734"/>
                    <a:pt x="47756" y="47364"/>
                    <a:pt x="47756" y="45700"/>
                  </a:cubicBezTo>
                  <a:lnTo>
                    <a:pt x="47756" y="39079"/>
                  </a:lnTo>
                  <a:lnTo>
                    <a:pt x="55617" y="39079"/>
                  </a:lnTo>
                  <a:cubicBezTo>
                    <a:pt x="55780" y="42699"/>
                    <a:pt x="57281" y="46320"/>
                    <a:pt x="60054" y="49093"/>
                  </a:cubicBezTo>
                  <a:cubicBezTo>
                    <a:pt x="62924" y="51963"/>
                    <a:pt x="66773" y="53562"/>
                    <a:pt x="70851" y="53562"/>
                  </a:cubicBezTo>
                  <a:cubicBezTo>
                    <a:pt x="74863" y="53562"/>
                    <a:pt x="78647" y="51996"/>
                    <a:pt x="81517" y="49191"/>
                  </a:cubicBezTo>
                  <a:lnTo>
                    <a:pt x="81517" y="49191"/>
                  </a:lnTo>
                  <a:lnTo>
                    <a:pt x="78745" y="70198"/>
                  </a:lnTo>
                  <a:cubicBezTo>
                    <a:pt x="78516" y="71894"/>
                    <a:pt x="79691" y="73427"/>
                    <a:pt x="81387" y="73656"/>
                  </a:cubicBezTo>
                  <a:lnTo>
                    <a:pt x="81778" y="73656"/>
                  </a:lnTo>
                  <a:cubicBezTo>
                    <a:pt x="83279" y="73656"/>
                    <a:pt x="84616" y="72547"/>
                    <a:pt x="84812" y="71013"/>
                  </a:cubicBezTo>
                  <a:lnTo>
                    <a:pt x="88368" y="44102"/>
                  </a:lnTo>
                  <a:lnTo>
                    <a:pt x="91923" y="71013"/>
                  </a:lnTo>
                  <a:cubicBezTo>
                    <a:pt x="92119" y="72547"/>
                    <a:pt x="93456" y="73656"/>
                    <a:pt x="94957" y="73656"/>
                  </a:cubicBezTo>
                  <a:lnTo>
                    <a:pt x="95348" y="73656"/>
                  </a:lnTo>
                  <a:cubicBezTo>
                    <a:pt x="97044" y="73427"/>
                    <a:pt x="98219" y="71894"/>
                    <a:pt x="97990" y="70198"/>
                  </a:cubicBezTo>
                  <a:lnTo>
                    <a:pt x="95218" y="49191"/>
                  </a:lnTo>
                  <a:lnTo>
                    <a:pt x="95218" y="49191"/>
                  </a:lnTo>
                  <a:cubicBezTo>
                    <a:pt x="98088" y="51996"/>
                    <a:pt x="101872" y="53562"/>
                    <a:pt x="105884" y="53562"/>
                  </a:cubicBezTo>
                  <a:cubicBezTo>
                    <a:pt x="109962" y="53562"/>
                    <a:pt x="113811" y="51963"/>
                    <a:pt x="116682" y="49093"/>
                  </a:cubicBezTo>
                  <a:cubicBezTo>
                    <a:pt x="119454" y="46320"/>
                    <a:pt x="120955" y="42699"/>
                    <a:pt x="121118" y="39079"/>
                  </a:cubicBezTo>
                  <a:lnTo>
                    <a:pt x="128849" y="39079"/>
                  </a:lnTo>
                  <a:lnTo>
                    <a:pt x="128849" y="45700"/>
                  </a:lnTo>
                  <a:cubicBezTo>
                    <a:pt x="128849" y="47364"/>
                    <a:pt x="130219" y="48734"/>
                    <a:pt x="131915" y="48734"/>
                  </a:cubicBezTo>
                  <a:cubicBezTo>
                    <a:pt x="133611" y="48734"/>
                    <a:pt x="134981" y="47364"/>
                    <a:pt x="134981" y="45700"/>
                  </a:cubicBezTo>
                  <a:lnTo>
                    <a:pt x="134981" y="39079"/>
                  </a:lnTo>
                  <a:lnTo>
                    <a:pt x="147736" y="39079"/>
                  </a:lnTo>
                  <a:lnTo>
                    <a:pt x="147736" y="45700"/>
                  </a:lnTo>
                  <a:cubicBezTo>
                    <a:pt x="147736" y="47364"/>
                    <a:pt x="149106" y="48734"/>
                    <a:pt x="150802" y="48734"/>
                  </a:cubicBezTo>
                  <a:cubicBezTo>
                    <a:pt x="152498" y="48734"/>
                    <a:pt x="153868" y="47364"/>
                    <a:pt x="153868" y="45700"/>
                  </a:cubicBezTo>
                  <a:lnTo>
                    <a:pt x="153868" y="39079"/>
                  </a:lnTo>
                  <a:lnTo>
                    <a:pt x="168025" y="39079"/>
                  </a:lnTo>
                  <a:lnTo>
                    <a:pt x="170472" y="59662"/>
                  </a:lnTo>
                  <a:cubicBezTo>
                    <a:pt x="170635" y="61195"/>
                    <a:pt x="171972" y="62337"/>
                    <a:pt x="173505" y="62337"/>
                  </a:cubicBezTo>
                  <a:lnTo>
                    <a:pt x="173864" y="62337"/>
                  </a:lnTo>
                  <a:cubicBezTo>
                    <a:pt x="175528" y="62141"/>
                    <a:pt x="176735" y="60608"/>
                    <a:pt x="176539" y="58944"/>
                  </a:cubicBezTo>
                  <a:lnTo>
                    <a:pt x="173799" y="35817"/>
                  </a:lnTo>
                  <a:lnTo>
                    <a:pt x="173799" y="3066"/>
                  </a:lnTo>
                  <a:cubicBezTo>
                    <a:pt x="173799" y="1370"/>
                    <a:pt x="172429" y="0"/>
                    <a:pt x="170733" y="0"/>
                  </a:cubicBezTo>
                  <a:lnTo>
                    <a:pt x="146529" y="0"/>
                  </a:lnTo>
                  <a:cubicBezTo>
                    <a:pt x="144833" y="0"/>
                    <a:pt x="143463" y="1370"/>
                    <a:pt x="143463" y="3066"/>
                  </a:cubicBezTo>
                  <a:cubicBezTo>
                    <a:pt x="143463" y="4763"/>
                    <a:pt x="144833" y="6133"/>
                    <a:pt x="146529" y="6133"/>
                  </a:cubicBezTo>
                  <a:lnTo>
                    <a:pt x="167699" y="6133"/>
                  </a:lnTo>
                  <a:lnTo>
                    <a:pt x="167699" y="32946"/>
                  </a:lnTo>
                  <a:lnTo>
                    <a:pt x="120172" y="32946"/>
                  </a:lnTo>
                  <a:cubicBezTo>
                    <a:pt x="119454" y="30956"/>
                    <a:pt x="118280" y="29097"/>
                    <a:pt x="116682" y="27499"/>
                  </a:cubicBezTo>
                  <a:cubicBezTo>
                    <a:pt x="112278" y="23062"/>
                    <a:pt x="97827" y="19637"/>
                    <a:pt x="91434" y="18267"/>
                  </a:cubicBezTo>
                  <a:lnTo>
                    <a:pt x="91434" y="15103"/>
                  </a:lnTo>
                  <a:cubicBezTo>
                    <a:pt x="91434" y="13407"/>
                    <a:pt x="90064" y="12037"/>
                    <a:pt x="88368" y="12037"/>
                  </a:cubicBezTo>
                  <a:cubicBezTo>
                    <a:pt x="86671" y="12037"/>
                    <a:pt x="85301" y="13407"/>
                    <a:pt x="85301" y="15103"/>
                  </a:cubicBezTo>
                  <a:lnTo>
                    <a:pt x="85301" y="18267"/>
                  </a:lnTo>
                  <a:cubicBezTo>
                    <a:pt x="78908" y="19637"/>
                    <a:pt x="64457" y="23062"/>
                    <a:pt x="60054" y="27499"/>
                  </a:cubicBezTo>
                  <a:cubicBezTo>
                    <a:pt x="58455" y="29097"/>
                    <a:pt x="57281" y="30956"/>
                    <a:pt x="56563" y="32946"/>
                  </a:cubicBezTo>
                  <a:lnTo>
                    <a:pt x="9036" y="32946"/>
                  </a:lnTo>
                  <a:lnTo>
                    <a:pt x="9036" y="6133"/>
                  </a:lnTo>
                  <a:lnTo>
                    <a:pt x="132241" y="6133"/>
                  </a:lnTo>
                  <a:cubicBezTo>
                    <a:pt x="133905" y="6133"/>
                    <a:pt x="135275" y="4763"/>
                    <a:pt x="135275" y="3066"/>
                  </a:cubicBezTo>
                  <a:cubicBezTo>
                    <a:pt x="135275" y="1370"/>
                    <a:pt x="133905" y="0"/>
                    <a:pt x="13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2"/>
            <p:cNvSpPr/>
            <p:nvPr/>
          </p:nvSpPr>
          <p:spPr>
            <a:xfrm>
              <a:off x="1188975" y="1999075"/>
              <a:ext cx="5222475" cy="3458250"/>
            </a:xfrm>
            <a:custGeom>
              <a:avLst/>
              <a:gdLst/>
              <a:ahLst/>
              <a:cxnLst/>
              <a:rect l="l" t="t" r="r" b="b"/>
              <a:pathLst>
                <a:path w="208899" h="138330" extrusionOk="0">
                  <a:moveTo>
                    <a:pt x="8449" y="106851"/>
                  </a:moveTo>
                  <a:lnTo>
                    <a:pt x="91434" y="116702"/>
                  </a:lnTo>
                  <a:lnTo>
                    <a:pt x="88759" y="131936"/>
                  </a:lnTo>
                  <a:lnTo>
                    <a:pt x="6525" y="123096"/>
                  </a:lnTo>
                  <a:lnTo>
                    <a:pt x="8449" y="106851"/>
                  </a:lnTo>
                  <a:close/>
                  <a:moveTo>
                    <a:pt x="200450" y="106851"/>
                  </a:moveTo>
                  <a:lnTo>
                    <a:pt x="202374" y="123096"/>
                  </a:lnTo>
                  <a:lnTo>
                    <a:pt x="120140" y="131936"/>
                  </a:lnTo>
                  <a:lnTo>
                    <a:pt x="117465" y="116702"/>
                  </a:lnTo>
                  <a:lnTo>
                    <a:pt x="200450" y="106851"/>
                  </a:lnTo>
                  <a:close/>
                  <a:moveTo>
                    <a:pt x="17647" y="0"/>
                  </a:moveTo>
                  <a:cubicBezTo>
                    <a:pt x="16103" y="0"/>
                    <a:pt x="14796" y="1151"/>
                    <a:pt x="14614" y="2696"/>
                  </a:cubicBezTo>
                  <a:lnTo>
                    <a:pt x="99" y="125444"/>
                  </a:lnTo>
                  <a:cubicBezTo>
                    <a:pt x="1" y="126260"/>
                    <a:pt x="229" y="127075"/>
                    <a:pt x="718" y="127695"/>
                  </a:cubicBezTo>
                  <a:cubicBezTo>
                    <a:pt x="1240" y="128347"/>
                    <a:pt x="1991" y="128739"/>
                    <a:pt x="2806" y="128837"/>
                  </a:cubicBezTo>
                  <a:lnTo>
                    <a:pt x="90945" y="138297"/>
                  </a:lnTo>
                  <a:cubicBezTo>
                    <a:pt x="91043" y="138329"/>
                    <a:pt x="91173" y="138329"/>
                    <a:pt x="91271" y="138329"/>
                  </a:cubicBezTo>
                  <a:cubicBezTo>
                    <a:pt x="92739" y="138329"/>
                    <a:pt x="94011" y="137285"/>
                    <a:pt x="94272" y="135785"/>
                  </a:cubicBezTo>
                  <a:lnTo>
                    <a:pt x="104450" y="77950"/>
                  </a:lnTo>
                  <a:lnTo>
                    <a:pt x="114627" y="135785"/>
                  </a:lnTo>
                  <a:cubicBezTo>
                    <a:pt x="114888" y="137285"/>
                    <a:pt x="116160" y="138329"/>
                    <a:pt x="117628" y="138329"/>
                  </a:cubicBezTo>
                  <a:cubicBezTo>
                    <a:pt x="117726" y="138329"/>
                    <a:pt x="117856" y="138329"/>
                    <a:pt x="117954" y="138297"/>
                  </a:cubicBezTo>
                  <a:lnTo>
                    <a:pt x="206093" y="128837"/>
                  </a:lnTo>
                  <a:cubicBezTo>
                    <a:pt x="206909" y="128739"/>
                    <a:pt x="207659" y="128347"/>
                    <a:pt x="208181" y="127695"/>
                  </a:cubicBezTo>
                  <a:cubicBezTo>
                    <a:pt x="208670" y="127075"/>
                    <a:pt x="208898" y="126260"/>
                    <a:pt x="208801" y="125444"/>
                  </a:cubicBezTo>
                  <a:lnTo>
                    <a:pt x="194285" y="2696"/>
                  </a:lnTo>
                  <a:cubicBezTo>
                    <a:pt x="194103" y="1151"/>
                    <a:pt x="192796" y="0"/>
                    <a:pt x="191253" y="0"/>
                  </a:cubicBezTo>
                  <a:cubicBezTo>
                    <a:pt x="191134" y="0"/>
                    <a:pt x="191013" y="7"/>
                    <a:pt x="190892" y="21"/>
                  </a:cubicBezTo>
                  <a:cubicBezTo>
                    <a:pt x="189229" y="217"/>
                    <a:pt x="188022" y="1750"/>
                    <a:pt x="188217" y="3413"/>
                  </a:cubicBezTo>
                  <a:lnTo>
                    <a:pt x="199732" y="100784"/>
                  </a:lnTo>
                  <a:lnTo>
                    <a:pt x="116421" y="110667"/>
                  </a:lnTo>
                  <a:lnTo>
                    <a:pt x="107516" y="60041"/>
                  </a:lnTo>
                  <a:lnTo>
                    <a:pt x="107516" y="33946"/>
                  </a:lnTo>
                  <a:cubicBezTo>
                    <a:pt x="107516" y="32249"/>
                    <a:pt x="106146" y="30879"/>
                    <a:pt x="104450" y="30879"/>
                  </a:cubicBezTo>
                  <a:cubicBezTo>
                    <a:pt x="102753" y="30879"/>
                    <a:pt x="101383" y="32249"/>
                    <a:pt x="101383" y="33946"/>
                  </a:cubicBezTo>
                  <a:lnTo>
                    <a:pt x="101383" y="60041"/>
                  </a:lnTo>
                  <a:lnTo>
                    <a:pt x="92478" y="110667"/>
                  </a:lnTo>
                  <a:lnTo>
                    <a:pt x="9167" y="100784"/>
                  </a:lnTo>
                  <a:lnTo>
                    <a:pt x="20682" y="3413"/>
                  </a:lnTo>
                  <a:cubicBezTo>
                    <a:pt x="20877" y="1750"/>
                    <a:pt x="19671" y="217"/>
                    <a:pt x="18007" y="21"/>
                  </a:cubicBezTo>
                  <a:cubicBezTo>
                    <a:pt x="17886" y="7"/>
                    <a:pt x="17765" y="0"/>
                    <a:pt x="17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 name="Google Shape;2749;p52"/>
          <p:cNvGrpSpPr/>
          <p:nvPr/>
        </p:nvGrpSpPr>
        <p:grpSpPr>
          <a:xfrm>
            <a:off x="6595139" y="5250760"/>
            <a:ext cx="639874" cy="639886"/>
            <a:chOff x="1190625" y="238025"/>
            <a:chExt cx="5219200" cy="5219300"/>
          </a:xfrm>
        </p:grpSpPr>
        <p:sp>
          <p:nvSpPr>
            <p:cNvPr id="2750" name="Google Shape;2750;p52"/>
            <p:cNvSpPr/>
            <p:nvPr/>
          </p:nvSpPr>
          <p:spPr>
            <a:xfrm>
              <a:off x="1886225" y="238025"/>
              <a:ext cx="3827975" cy="3406450"/>
            </a:xfrm>
            <a:custGeom>
              <a:avLst/>
              <a:gdLst/>
              <a:ahLst/>
              <a:cxnLst/>
              <a:rect l="l" t="t" r="r" b="b"/>
              <a:pathLst>
                <a:path w="153119" h="136258" extrusionOk="0">
                  <a:moveTo>
                    <a:pt x="76560" y="23947"/>
                  </a:moveTo>
                  <a:lnTo>
                    <a:pt x="79658" y="44791"/>
                  </a:lnTo>
                  <a:cubicBezTo>
                    <a:pt x="78419" y="46096"/>
                    <a:pt x="77375" y="47303"/>
                    <a:pt x="76560" y="48379"/>
                  </a:cubicBezTo>
                  <a:cubicBezTo>
                    <a:pt x="75744" y="47303"/>
                    <a:pt x="74700" y="46096"/>
                    <a:pt x="73461" y="44791"/>
                  </a:cubicBezTo>
                  <a:lnTo>
                    <a:pt x="76560" y="23947"/>
                  </a:lnTo>
                  <a:close/>
                  <a:moveTo>
                    <a:pt x="34765" y="34360"/>
                  </a:moveTo>
                  <a:cubicBezTo>
                    <a:pt x="37048" y="34360"/>
                    <a:pt x="39435" y="34528"/>
                    <a:pt x="41917" y="34907"/>
                  </a:cubicBezTo>
                  <a:cubicBezTo>
                    <a:pt x="55618" y="36962"/>
                    <a:pt x="64621" y="44302"/>
                    <a:pt x="69481" y="49554"/>
                  </a:cubicBezTo>
                  <a:lnTo>
                    <a:pt x="11255" y="40714"/>
                  </a:lnTo>
                  <a:cubicBezTo>
                    <a:pt x="16327" y="37777"/>
                    <a:pt x="24480" y="34360"/>
                    <a:pt x="34765" y="34360"/>
                  </a:cubicBezTo>
                  <a:close/>
                  <a:moveTo>
                    <a:pt x="118313" y="34353"/>
                  </a:moveTo>
                  <a:cubicBezTo>
                    <a:pt x="128621" y="34353"/>
                    <a:pt x="136776" y="37778"/>
                    <a:pt x="141865" y="40714"/>
                  </a:cubicBezTo>
                  <a:lnTo>
                    <a:pt x="83605" y="49554"/>
                  </a:lnTo>
                  <a:cubicBezTo>
                    <a:pt x="88433" y="44302"/>
                    <a:pt x="97436" y="36995"/>
                    <a:pt x="111202" y="34907"/>
                  </a:cubicBezTo>
                  <a:cubicBezTo>
                    <a:pt x="113681" y="34516"/>
                    <a:pt x="116062" y="34353"/>
                    <a:pt x="118313" y="34353"/>
                  </a:cubicBezTo>
                  <a:close/>
                  <a:moveTo>
                    <a:pt x="76560" y="56795"/>
                  </a:moveTo>
                  <a:cubicBezTo>
                    <a:pt x="79430" y="56795"/>
                    <a:pt x="81746" y="59111"/>
                    <a:pt x="81746" y="61949"/>
                  </a:cubicBezTo>
                  <a:cubicBezTo>
                    <a:pt x="81746" y="64820"/>
                    <a:pt x="79430" y="67136"/>
                    <a:pt x="76560" y="67136"/>
                  </a:cubicBezTo>
                  <a:cubicBezTo>
                    <a:pt x="73689" y="67136"/>
                    <a:pt x="71373" y="64820"/>
                    <a:pt x="71373" y="61949"/>
                  </a:cubicBezTo>
                  <a:cubicBezTo>
                    <a:pt x="71373" y="59111"/>
                    <a:pt x="73689" y="56795"/>
                    <a:pt x="76560" y="56795"/>
                  </a:cubicBezTo>
                  <a:close/>
                  <a:moveTo>
                    <a:pt x="65273" y="62145"/>
                  </a:moveTo>
                  <a:cubicBezTo>
                    <a:pt x="65306" y="64200"/>
                    <a:pt x="65893" y="66124"/>
                    <a:pt x="66871" y="67755"/>
                  </a:cubicBezTo>
                  <a:lnTo>
                    <a:pt x="66741" y="69517"/>
                  </a:lnTo>
                  <a:cubicBezTo>
                    <a:pt x="65795" y="70822"/>
                    <a:pt x="64262" y="71670"/>
                    <a:pt x="62566" y="71670"/>
                  </a:cubicBezTo>
                  <a:cubicBezTo>
                    <a:pt x="59695" y="71670"/>
                    <a:pt x="57379" y="69354"/>
                    <a:pt x="57379" y="66483"/>
                  </a:cubicBezTo>
                  <a:cubicBezTo>
                    <a:pt x="57379" y="66222"/>
                    <a:pt x="57412" y="65961"/>
                    <a:pt x="57444" y="65668"/>
                  </a:cubicBezTo>
                  <a:lnTo>
                    <a:pt x="65273" y="62145"/>
                  </a:lnTo>
                  <a:close/>
                  <a:moveTo>
                    <a:pt x="87846" y="62145"/>
                  </a:moveTo>
                  <a:lnTo>
                    <a:pt x="95675" y="65668"/>
                  </a:lnTo>
                  <a:cubicBezTo>
                    <a:pt x="95707" y="65961"/>
                    <a:pt x="95740" y="66222"/>
                    <a:pt x="95740" y="66483"/>
                  </a:cubicBezTo>
                  <a:cubicBezTo>
                    <a:pt x="95740" y="69354"/>
                    <a:pt x="93424" y="71670"/>
                    <a:pt x="90553" y="71670"/>
                  </a:cubicBezTo>
                  <a:cubicBezTo>
                    <a:pt x="88857" y="71670"/>
                    <a:pt x="87324" y="70822"/>
                    <a:pt x="86378" y="69517"/>
                  </a:cubicBezTo>
                  <a:lnTo>
                    <a:pt x="86248" y="67755"/>
                  </a:lnTo>
                  <a:cubicBezTo>
                    <a:pt x="87226" y="66124"/>
                    <a:pt x="87813" y="64200"/>
                    <a:pt x="87846" y="62145"/>
                  </a:cubicBezTo>
                  <a:close/>
                  <a:moveTo>
                    <a:pt x="50725" y="52881"/>
                  </a:moveTo>
                  <a:lnTo>
                    <a:pt x="65860" y="55197"/>
                  </a:lnTo>
                  <a:lnTo>
                    <a:pt x="14647" y="78226"/>
                  </a:lnTo>
                  <a:cubicBezTo>
                    <a:pt x="17909" y="71866"/>
                    <a:pt x="24629" y="62373"/>
                    <a:pt x="37253" y="56697"/>
                  </a:cubicBezTo>
                  <a:cubicBezTo>
                    <a:pt x="41591" y="54740"/>
                    <a:pt x="46125" y="53468"/>
                    <a:pt x="50725" y="52881"/>
                  </a:cubicBezTo>
                  <a:close/>
                  <a:moveTo>
                    <a:pt x="102395" y="52881"/>
                  </a:moveTo>
                  <a:cubicBezTo>
                    <a:pt x="106994" y="53468"/>
                    <a:pt x="111528" y="54740"/>
                    <a:pt x="115867" y="56697"/>
                  </a:cubicBezTo>
                  <a:cubicBezTo>
                    <a:pt x="128490" y="62373"/>
                    <a:pt x="135210" y="71866"/>
                    <a:pt x="138472" y="78226"/>
                  </a:cubicBezTo>
                  <a:lnTo>
                    <a:pt x="89053" y="55980"/>
                  </a:lnTo>
                  <a:lnTo>
                    <a:pt x="89020" y="55980"/>
                  </a:lnTo>
                  <a:lnTo>
                    <a:pt x="87259" y="55197"/>
                  </a:lnTo>
                  <a:lnTo>
                    <a:pt x="102395" y="52881"/>
                  </a:lnTo>
                  <a:close/>
                  <a:moveTo>
                    <a:pt x="76552" y="0"/>
                  </a:moveTo>
                  <a:cubicBezTo>
                    <a:pt x="75070" y="0"/>
                    <a:pt x="73762" y="1106"/>
                    <a:pt x="73526" y="2614"/>
                  </a:cubicBezTo>
                  <a:lnTo>
                    <a:pt x="68013" y="39800"/>
                  </a:lnTo>
                  <a:cubicBezTo>
                    <a:pt x="62174" y="35103"/>
                    <a:pt x="53889" y="30536"/>
                    <a:pt x="42831" y="28840"/>
                  </a:cubicBezTo>
                  <a:cubicBezTo>
                    <a:pt x="39985" y="28409"/>
                    <a:pt x="37255" y="28218"/>
                    <a:pt x="34651" y="28218"/>
                  </a:cubicBezTo>
                  <a:cubicBezTo>
                    <a:pt x="14395" y="28218"/>
                    <a:pt x="1753" y="39806"/>
                    <a:pt x="1175" y="40355"/>
                  </a:cubicBezTo>
                  <a:cubicBezTo>
                    <a:pt x="327" y="41170"/>
                    <a:pt x="1" y="42377"/>
                    <a:pt x="327" y="43486"/>
                  </a:cubicBezTo>
                  <a:cubicBezTo>
                    <a:pt x="686" y="44628"/>
                    <a:pt x="1632" y="45443"/>
                    <a:pt x="2806" y="45607"/>
                  </a:cubicBezTo>
                  <a:lnTo>
                    <a:pt x="35850" y="50630"/>
                  </a:lnTo>
                  <a:cubicBezTo>
                    <a:pt x="35491" y="50793"/>
                    <a:pt x="35100" y="50956"/>
                    <a:pt x="34741" y="51119"/>
                  </a:cubicBezTo>
                  <a:cubicBezTo>
                    <a:pt x="11679" y="61492"/>
                    <a:pt x="6199" y="82500"/>
                    <a:pt x="5970" y="83413"/>
                  </a:cubicBezTo>
                  <a:cubicBezTo>
                    <a:pt x="5709" y="84555"/>
                    <a:pt x="6101" y="85729"/>
                    <a:pt x="6981" y="86479"/>
                  </a:cubicBezTo>
                  <a:cubicBezTo>
                    <a:pt x="7536" y="86969"/>
                    <a:pt x="8254" y="87197"/>
                    <a:pt x="8939" y="87197"/>
                  </a:cubicBezTo>
                  <a:cubicBezTo>
                    <a:pt x="9363" y="87197"/>
                    <a:pt x="9787" y="87099"/>
                    <a:pt x="10211" y="86936"/>
                  </a:cubicBezTo>
                  <a:lnTo>
                    <a:pt x="51410" y="68375"/>
                  </a:lnTo>
                  <a:cubicBezTo>
                    <a:pt x="52323" y="73725"/>
                    <a:pt x="56955" y="77802"/>
                    <a:pt x="62566" y="77802"/>
                  </a:cubicBezTo>
                  <a:cubicBezTo>
                    <a:pt x="63838" y="77802"/>
                    <a:pt x="65110" y="77574"/>
                    <a:pt x="66284" y="77150"/>
                  </a:cubicBezTo>
                  <a:lnTo>
                    <a:pt x="66284" y="77150"/>
                  </a:lnTo>
                  <a:lnTo>
                    <a:pt x="62827" y="133028"/>
                  </a:lnTo>
                  <a:cubicBezTo>
                    <a:pt x="62729" y="134724"/>
                    <a:pt x="64034" y="136159"/>
                    <a:pt x="65697" y="136257"/>
                  </a:cubicBezTo>
                  <a:lnTo>
                    <a:pt x="65893" y="136257"/>
                  </a:lnTo>
                  <a:cubicBezTo>
                    <a:pt x="67491" y="136257"/>
                    <a:pt x="68829" y="135018"/>
                    <a:pt x="68959" y="133387"/>
                  </a:cubicBezTo>
                  <a:lnTo>
                    <a:pt x="72678" y="72583"/>
                  </a:lnTo>
                  <a:cubicBezTo>
                    <a:pt x="73885" y="73007"/>
                    <a:pt x="75190" y="73268"/>
                    <a:pt x="76560" y="73268"/>
                  </a:cubicBezTo>
                  <a:cubicBezTo>
                    <a:pt x="77930" y="73268"/>
                    <a:pt x="79234" y="73007"/>
                    <a:pt x="80441" y="72583"/>
                  </a:cubicBezTo>
                  <a:lnTo>
                    <a:pt x="81811" y="95026"/>
                  </a:lnTo>
                  <a:cubicBezTo>
                    <a:pt x="81909" y="96657"/>
                    <a:pt x="83247" y="97896"/>
                    <a:pt x="84845" y="97896"/>
                  </a:cubicBezTo>
                  <a:lnTo>
                    <a:pt x="85041" y="97896"/>
                  </a:lnTo>
                  <a:cubicBezTo>
                    <a:pt x="86737" y="97798"/>
                    <a:pt x="88009" y="96330"/>
                    <a:pt x="87911" y="94667"/>
                  </a:cubicBezTo>
                  <a:lnTo>
                    <a:pt x="86835" y="77150"/>
                  </a:lnTo>
                  <a:lnTo>
                    <a:pt x="86835" y="77150"/>
                  </a:lnTo>
                  <a:cubicBezTo>
                    <a:pt x="88009" y="77574"/>
                    <a:pt x="89281" y="77802"/>
                    <a:pt x="90553" y="77802"/>
                  </a:cubicBezTo>
                  <a:cubicBezTo>
                    <a:pt x="96164" y="77802"/>
                    <a:pt x="100796" y="73725"/>
                    <a:pt x="101709" y="68375"/>
                  </a:cubicBezTo>
                  <a:lnTo>
                    <a:pt x="142908" y="86936"/>
                  </a:lnTo>
                  <a:cubicBezTo>
                    <a:pt x="143332" y="87099"/>
                    <a:pt x="143756" y="87197"/>
                    <a:pt x="144181" y="87197"/>
                  </a:cubicBezTo>
                  <a:cubicBezTo>
                    <a:pt x="144866" y="87197"/>
                    <a:pt x="145583" y="86969"/>
                    <a:pt x="146138" y="86479"/>
                  </a:cubicBezTo>
                  <a:cubicBezTo>
                    <a:pt x="147018" y="85729"/>
                    <a:pt x="147410" y="84555"/>
                    <a:pt x="147149" y="83413"/>
                  </a:cubicBezTo>
                  <a:cubicBezTo>
                    <a:pt x="146921" y="82500"/>
                    <a:pt x="141440" y="61492"/>
                    <a:pt x="118378" y="51119"/>
                  </a:cubicBezTo>
                  <a:cubicBezTo>
                    <a:pt x="118019" y="50956"/>
                    <a:pt x="117628" y="50793"/>
                    <a:pt x="117269" y="50630"/>
                  </a:cubicBezTo>
                  <a:lnTo>
                    <a:pt x="150313" y="45607"/>
                  </a:lnTo>
                  <a:cubicBezTo>
                    <a:pt x="151487" y="45443"/>
                    <a:pt x="152433" y="44628"/>
                    <a:pt x="152792" y="43486"/>
                  </a:cubicBezTo>
                  <a:cubicBezTo>
                    <a:pt x="153118" y="42377"/>
                    <a:pt x="152792" y="41170"/>
                    <a:pt x="151944" y="40355"/>
                  </a:cubicBezTo>
                  <a:cubicBezTo>
                    <a:pt x="151366" y="39806"/>
                    <a:pt x="138725" y="28218"/>
                    <a:pt x="118468" y="28218"/>
                  </a:cubicBezTo>
                  <a:cubicBezTo>
                    <a:pt x="115864" y="28218"/>
                    <a:pt x="113134" y="28409"/>
                    <a:pt x="110289" y="28840"/>
                  </a:cubicBezTo>
                  <a:cubicBezTo>
                    <a:pt x="99230" y="30536"/>
                    <a:pt x="90945" y="35103"/>
                    <a:pt x="85106" y="39800"/>
                  </a:cubicBezTo>
                  <a:lnTo>
                    <a:pt x="79593" y="2614"/>
                  </a:lnTo>
                  <a:cubicBezTo>
                    <a:pt x="79397" y="1309"/>
                    <a:pt x="78386" y="232"/>
                    <a:pt x="77016" y="37"/>
                  </a:cubicBezTo>
                  <a:cubicBezTo>
                    <a:pt x="76860" y="12"/>
                    <a:pt x="76705" y="0"/>
                    <a:pt x="76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2"/>
            <p:cNvSpPr/>
            <p:nvPr/>
          </p:nvSpPr>
          <p:spPr>
            <a:xfrm>
              <a:off x="1190625" y="2888350"/>
              <a:ext cx="5219200" cy="2568975"/>
            </a:xfrm>
            <a:custGeom>
              <a:avLst/>
              <a:gdLst/>
              <a:ahLst/>
              <a:cxnLst/>
              <a:rect l="l" t="t" r="r" b="b"/>
              <a:pathLst>
                <a:path w="208768" h="102759" extrusionOk="0">
                  <a:moveTo>
                    <a:pt x="32000" y="76825"/>
                  </a:moveTo>
                  <a:cubicBezTo>
                    <a:pt x="34675" y="76825"/>
                    <a:pt x="35882" y="77608"/>
                    <a:pt x="37513" y="78750"/>
                  </a:cubicBezTo>
                  <a:cubicBezTo>
                    <a:pt x="38133" y="79174"/>
                    <a:pt x="38818" y="79631"/>
                    <a:pt x="39601" y="80055"/>
                  </a:cubicBezTo>
                  <a:cubicBezTo>
                    <a:pt x="32196" y="85307"/>
                    <a:pt x="26259" y="91080"/>
                    <a:pt x="22736" y="96658"/>
                  </a:cubicBezTo>
                  <a:lnTo>
                    <a:pt x="6133" y="96658"/>
                  </a:lnTo>
                  <a:lnTo>
                    <a:pt x="6133" y="77315"/>
                  </a:lnTo>
                  <a:cubicBezTo>
                    <a:pt x="6981" y="77673"/>
                    <a:pt x="7731" y="78163"/>
                    <a:pt x="8579" y="78750"/>
                  </a:cubicBezTo>
                  <a:cubicBezTo>
                    <a:pt x="10536" y="80087"/>
                    <a:pt x="12983" y="81751"/>
                    <a:pt x="17549" y="81751"/>
                  </a:cubicBezTo>
                  <a:cubicBezTo>
                    <a:pt x="22084" y="81751"/>
                    <a:pt x="24530" y="80087"/>
                    <a:pt x="26487" y="78750"/>
                  </a:cubicBezTo>
                  <a:cubicBezTo>
                    <a:pt x="28151" y="77608"/>
                    <a:pt x="29325" y="76825"/>
                    <a:pt x="32000" y="76825"/>
                  </a:cubicBezTo>
                  <a:close/>
                  <a:moveTo>
                    <a:pt x="176767" y="76793"/>
                  </a:moveTo>
                  <a:cubicBezTo>
                    <a:pt x="179442" y="76793"/>
                    <a:pt x="180616" y="77608"/>
                    <a:pt x="182280" y="78750"/>
                  </a:cubicBezTo>
                  <a:cubicBezTo>
                    <a:pt x="184237" y="80087"/>
                    <a:pt x="186651" y="81751"/>
                    <a:pt x="191218" y="81751"/>
                  </a:cubicBezTo>
                  <a:cubicBezTo>
                    <a:pt x="195784" y="81751"/>
                    <a:pt x="198231" y="80087"/>
                    <a:pt x="200188" y="78750"/>
                  </a:cubicBezTo>
                  <a:cubicBezTo>
                    <a:pt x="201036" y="78163"/>
                    <a:pt x="201786" y="77673"/>
                    <a:pt x="202635" y="77315"/>
                  </a:cubicBezTo>
                  <a:lnTo>
                    <a:pt x="202635" y="96626"/>
                  </a:lnTo>
                  <a:lnTo>
                    <a:pt x="202635" y="96658"/>
                  </a:lnTo>
                  <a:lnTo>
                    <a:pt x="186031" y="96658"/>
                  </a:lnTo>
                  <a:cubicBezTo>
                    <a:pt x="182508" y="91113"/>
                    <a:pt x="176604" y="85339"/>
                    <a:pt x="169167" y="80055"/>
                  </a:cubicBezTo>
                  <a:cubicBezTo>
                    <a:pt x="169949" y="79631"/>
                    <a:pt x="170635" y="79174"/>
                    <a:pt x="171254" y="78750"/>
                  </a:cubicBezTo>
                  <a:cubicBezTo>
                    <a:pt x="172885" y="77608"/>
                    <a:pt x="174092" y="76793"/>
                    <a:pt x="176767" y="76793"/>
                  </a:cubicBezTo>
                  <a:close/>
                  <a:moveTo>
                    <a:pt x="113562" y="0"/>
                  </a:moveTo>
                  <a:cubicBezTo>
                    <a:pt x="113504" y="0"/>
                    <a:pt x="113445" y="2"/>
                    <a:pt x="113387" y="6"/>
                  </a:cubicBezTo>
                  <a:cubicBezTo>
                    <a:pt x="111690" y="136"/>
                    <a:pt x="110418" y="1571"/>
                    <a:pt x="110516" y="3268"/>
                  </a:cubicBezTo>
                  <a:lnTo>
                    <a:pt x="114006" y="59993"/>
                  </a:lnTo>
                  <a:cubicBezTo>
                    <a:pt x="110908" y="59733"/>
                    <a:pt x="107678" y="59569"/>
                    <a:pt x="104384" y="59569"/>
                  </a:cubicBezTo>
                  <a:cubicBezTo>
                    <a:pt x="101187" y="59569"/>
                    <a:pt x="97957" y="59733"/>
                    <a:pt x="94761" y="59993"/>
                  </a:cubicBezTo>
                  <a:lnTo>
                    <a:pt x="95902" y="41629"/>
                  </a:lnTo>
                  <a:cubicBezTo>
                    <a:pt x="96000" y="39965"/>
                    <a:pt x="94695" y="38497"/>
                    <a:pt x="93032" y="38399"/>
                  </a:cubicBezTo>
                  <a:cubicBezTo>
                    <a:pt x="92971" y="38396"/>
                    <a:pt x="92910" y="38394"/>
                    <a:pt x="92849" y="38394"/>
                  </a:cubicBezTo>
                  <a:cubicBezTo>
                    <a:pt x="91234" y="38394"/>
                    <a:pt x="89896" y="39635"/>
                    <a:pt x="89770" y="41270"/>
                  </a:cubicBezTo>
                  <a:lnTo>
                    <a:pt x="88596" y="60711"/>
                  </a:lnTo>
                  <a:cubicBezTo>
                    <a:pt x="82561" y="61592"/>
                    <a:pt x="76559" y="62962"/>
                    <a:pt x="70655" y="64821"/>
                  </a:cubicBezTo>
                  <a:cubicBezTo>
                    <a:pt x="69024" y="65311"/>
                    <a:pt x="68143" y="67039"/>
                    <a:pt x="68632" y="68638"/>
                  </a:cubicBezTo>
                  <a:cubicBezTo>
                    <a:pt x="69057" y="69965"/>
                    <a:pt x="70280" y="70795"/>
                    <a:pt x="71582" y="70795"/>
                  </a:cubicBezTo>
                  <a:cubicBezTo>
                    <a:pt x="71881" y="70795"/>
                    <a:pt x="72183" y="70751"/>
                    <a:pt x="72481" y="70660"/>
                  </a:cubicBezTo>
                  <a:cubicBezTo>
                    <a:pt x="82952" y="67366"/>
                    <a:pt x="93684" y="65702"/>
                    <a:pt x="104384" y="65702"/>
                  </a:cubicBezTo>
                  <a:cubicBezTo>
                    <a:pt x="126239" y="65702"/>
                    <a:pt x="143756" y="72552"/>
                    <a:pt x="154651" y="78293"/>
                  </a:cubicBezTo>
                  <a:cubicBezTo>
                    <a:pt x="166100" y="84361"/>
                    <a:pt x="173962" y="91145"/>
                    <a:pt x="178463" y="96626"/>
                  </a:cubicBezTo>
                  <a:lnTo>
                    <a:pt x="30304" y="96626"/>
                  </a:lnTo>
                  <a:cubicBezTo>
                    <a:pt x="35523" y="90297"/>
                    <a:pt x="45211" y="82240"/>
                    <a:pt x="59499" y="75651"/>
                  </a:cubicBezTo>
                  <a:cubicBezTo>
                    <a:pt x="61032" y="74933"/>
                    <a:pt x="61684" y="73139"/>
                    <a:pt x="60999" y="71606"/>
                  </a:cubicBezTo>
                  <a:cubicBezTo>
                    <a:pt x="60475" y="70487"/>
                    <a:pt x="59361" y="69820"/>
                    <a:pt x="58201" y="69820"/>
                  </a:cubicBezTo>
                  <a:cubicBezTo>
                    <a:pt x="57772" y="69820"/>
                    <a:pt x="57336" y="69912"/>
                    <a:pt x="56922" y="70106"/>
                  </a:cubicBezTo>
                  <a:cubicBezTo>
                    <a:pt x="53268" y="71802"/>
                    <a:pt x="49745" y="73661"/>
                    <a:pt x="46418" y="75618"/>
                  </a:cubicBezTo>
                  <a:cubicBezTo>
                    <a:pt x="43776" y="75618"/>
                    <a:pt x="42602" y="74803"/>
                    <a:pt x="40971" y="73694"/>
                  </a:cubicBezTo>
                  <a:cubicBezTo>
                    <a:pt x="39013" y="72356"/>
                    <a:pt x="36567" y="70693"/>
                    <a:pt x="32000" y="70693"/>
                  </a:cubicBezTo>
                  <a:cubicBezTo>
                    <a:pt x="27433" y="70693"/>
                    <a:pt x="25019" y="72356"/>
                    <a:pt x="23062" y="73694"/>
                  </a:cubicBezTo>
                  <a:cubicBezTo>
                    <a:pt x="21399" y="74836"/>
                    <a:pt x="20224" y="75618"/>
                    <a:pt x="17549" y="75618"/>
                  </a:cubicBezTo>
                  <a:cubicBezTo>
                    <a:pt x="14875" y="75618"/>
                    <a:pt x="13668" y="74836"/>
                    <a:pt x="12037" y="73694"/>
                  </a:cubicBezTo>
                  <a:cubicBezTo>
                    <a:pt x="10047" y="72356"/>
                    <a:pt x="7633" y="70693"/>
                    <a:pt x="3066" y="70693"/>
                  </a:cubicBezTo>
                  <a:cubicBezTo>
                    <a:pt x="1370" y="70693"/>
                    <a:pt x="0" y="72063"/>
                    <a:pt x="0" y="73759"/>
                  </a:cubicBezTo>
                  <a:lnTo>
                    <a:pt x="0" y="99692"/>
                  </a:lnTo>
                  <a:cubicBezTo>
                    <a:pt x="0" y="101388"/>
                    <a:pt x="1370" y="102758"/>
                    <a:pt x="3066" y="102758"/>
                  </a:cubicBezTo>
                  <a:lnTo>
                    <a:pt x="205701" y="102758"/>
                  </a:lnTo>
                  <a:cubicBezTo>
                    <a:pt x="207397" y="102758"/>
                    <a:pt x="208767" y="101388"/>
                    <a:pt x="208767" y="99692"/>
                  </a:cubicBezTo>
                  <a:lnTo>
                    <a:pt x="208767" y="73759"/>
                  </a:lnTo>
                  <a:cubicBezTo>
                    <a:pt x="208767" y="72063"/>
                    <a:pt x="207397" y="70693"/>
                    <a:pt x="205701" y="70693"/>
                  </a:cubicBezTo>
                  <a:cubicBezTo>
                    <a:pt x="201134" y="70693"/>
                    <a:pt x="198720" y="72356"/>
                    <a:pt x="196763" y="73694"/>
                  </a:cubicBezTo>
                  <a:cubicBezTo>
                    <a:pt x="195099" y="74836"/>
                    <a:pt x="193892" y="75651"/>
                    <a:pt x="191218" y="75651"/>
                  </a:cubicBezTo>
                  <a:cubicBezTo>
                    <a:pt x="188543" y="75651"/>
                    <a:pt x="187369" y="74836"/>
                    <a:pt x="185705" y="73694"/>
                  </a:cubicBezTo>
                  <a:cubicBezTo>
                    <a:pt x="183748" y="72356"/>
                    <a:pt x="181334" y="70693"/>
                    <a:pt x="176767" y="70693"/>
                  </a:cubicBezTo>
                  <a:cubicBezTo>
                    <a:pt x="172200" y="70693"/>
                    <a:pt x="169754" y="72356"/>
                    <a:pt x="167797" y="73694"/>
                  </a:cubicBezTo>
                  <a:cubicBezTo>
                    <a:pt x="166166" y="74803"/>
                    <a:pt x="164991" y="75618"/>
                    <a:pt x="162349" y="75618"/>
                  </a:cubicBezTo>
                  <a:cubicBezTo>
                    <a:pt x="160783" y="74705"/>
                    <a:pt x="159152" y="73792"/>
                    <a:pt x="157521" y="72911"/>
                  </a:cubicBezTo>
                  <a:cubicBezTo>
                    <a:pt x="148779" y="68279"/>
                    <a:pt x="135960" y="62995"/>
                    <a:pt x="120172" y="60711"/>
                  </a:cubicBezTo>
                  <a:lnTo>
                    <a:pt x="116616" y="2876"/>
                  </a:lnTo>
                  <a:cubicBezTo>
                    <a:pt x="116522" y="1271"/>
                    <a:pt x="115152" y="0"/>
                    <a:pt x="11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2"/>
            <p:cNvSpPr/>
            <p:nvPr/>
          </p:nvSpPr>
          <p:spPr>
            <a:xfrm>
              <a:off x="3672175" y="4707025"/>
              <a:ext cx="256075" cy="153350"/>
            </a:xfrm>
            <a:custGeom>
              <a:avLst/>
              <a:gdLst/>
              <a:ahLst/>
              <a:cxnLst/>
              <a:rect l="l" t="t" r="r" b="b"/>
              <a:pathLst>
                <a:path w="10243" h="6134" extrusionOk="0">
                  <a:moveTo>
                    <a:pt x="3067" y="1"/>
                  </a:moveTo>
                  <a:cubicBezTo>
                    <a:pt x="1370" y="1"/>
                    <a:pt x="0" y="1371"/>
                    <a:pt x="0" y="3067"/>
                  </a:cubicBezTo>
                  <a:cubicBezTo>
                    <a:pt x="0" y="4763"/>
                    <a:pt x="1370" y="6133"/>
                    <a:pt x="3067" y="6133"/>
                  </a:cubicBezTo>
                  <a:lnTo>
                    <a:pt x="7177" y="6133"/>
                  </a:lnTo>
                  <a:cubicBezTo>
                    <a:pt x="8873" y="6133"/>
                    <a:pt x="10243" y="4763"/>
                    <a:pt x="10243" y="3067"/>
                  </a:cubicBezTo>
                  <a:cubicBezTo>
                    <a:pt x="10243" y="1371"/>
                    <a:pt x="8873" y="1"/>
                    <a:pt x="7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2"/>
            <p:cNvSpPr/>
            <p:nvPr/>
          </p:nvSpPr>
          <p:spPr>
            <a:xfrm>
              <a:off x="4022025" y="4974525"/>
              <a:ext cx="256075" cy="153325"/>
            </a:xfrm>
            <a:custGeom>
              <a:avLst/>
              <a:gdLst/>
              <a:ahLst/>
              <a:cxnLst/>
              <a:rect l="l" t="t" r="r" b="b"/>
              <a:pathLst>
                <a:path w="10243" h="6133" extrusionOk="0">
                  <a:moveTo>
                    <a:pt x="3066" y="0"/>
                  </a:moveTo>
                  <a:cubicBezTo>
                    <a:pt x="1370" y="0"/>
                    <a:pt x="0" y="1370"/>
                    <a:pt x="0" y="3066"/>
                  </a:cubicBezTo>
                  <a:cubicBezTo>
                    <a:pt x="0" y="4763"/>
                    <a:pt x="1370" y="6133"/>
                    <a:pt x="3066" y="6133"/>
                  </a:cubicBezTo>
                  <a:lnTo>
                    <a:pt x="7177" y="6133"/>
                  </a:lnTo>
                  <a:cubicBezTo>
                    <a:pt x="8873" y="6133"/>
                    <a:pt x="10243" y="4763"/>
                    <a:pt x="10243" y="3066"/>
                  </a:cubicBezTo>
                  <a:cubicBezTo>
                    <a:pt x="10243" y="1370"/>
                    <a:pt x="8873" y="0"/>
                    <a:pt x="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2"/>
            <p:cNvSpPr/>
            <p:nvPr/>
          </p:nvSpPr>
          <p:spPr>
            <a:xfrm>
              <a:off x="4526800" y="4892150"/>
              <a:ext cx="256100" cy="153350"/>
            </a:xfrm>
            <a:custGeom>
              <a:avLst/>
              <a:gdLst/>
              <a:ahLst/>
              <a:cxnLst/>
              <a:rect l="l" t="t" r="r" b="b"/>
              <a:pathLst>
                <a:path w="10244" h="6134" extrusionOk="0">
                  <a:moveTo>
                    <a:pt x="3067" y="1"/>
                  </a:moveTo>
                  <a:cubicBezTo>
                    <a:pt x="1371" y="1"/>
                    <a:pt x="1" y="1371"/>
                    <a:pt x="1" y="3067"/>
                  </a:cubicBezTo>
                  <a:cubicBezTo>
                    <a:pt x="1" y="4763"/>
                    <a:pt x="1371" y="6133"/>
                    <a:pt x="3067" y="6133"/>
                  </a:cubicBezTo>
                  <a:lnTo>
                    <a:pt x="7177" y="6133"/>
                  </a:lnTo>
                  <a:cubicBezTo>
                    <a:pt x="8873" y="6133"/>
                    <a:pt x="10244" y="4763"/>
                    <a:pt x="10244" y="3067"/>
                  </a:cubicBezTo>
                  <a:cubicBezTo>
                    <a:pt x="10244" y="1371"/>
                    <a:pt x="8873" y="1"/>
                    <a:pt x="7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2"/>
            <p:cNvSpPr/>
            <p:nvPr/>
          </p:nvSpPr>
          <p:spPr>
            <a:xfrm>
              <a:off x="2817525" y="4892150"/>
              <a:ext cx="256100" cy="153350"/>
            </a:xfrm>
            <a:custGeom>
              <a:avLst/>
              <a:gdLst/>
              <a:ahLst/>
              <a:cxnLst/>
              <a:rect l="l" t="t" r="r" b="b"/>
              <a:pathLst>
                <a:path w="10244" h="6134" extrusionOk="0">
                  <a:moveTo>
                    <a:pt x="3067" y="1"/>
                  </a:moveTo>
                  <a:cubicBezTo>
                    <a:pt x="1371" y="1"/>
                    <a:pt x="1" y="1371"/>
                    <a:pt x="1" y="3067"/>
                  </a:cubicBezTo>
                  <a:cubicBezTo>
                    <a:pt x="1" y="4763"/>
                    <a:pt x="1371" y="6133"/>
                    <a:pt x="3067" y="6133"/>
                  </a:cubicBezTo>
                  <a:lnTo>
                    <a:pt x="7177" y="6133"/>
                  </a:lnTo>
                  <a:cubicBezTo>
                    <a:pt x="8873" y="6133"/>
                    <a:pt x="10243" y="4763"/>
                    <a:pt x="10243" y="3067"/>
                  </a:cubicBezTo>
                  <a:cubicBezTo>
                    <a:pt x="10243" y="1371"/>
                    <a:pt x="8873" y="1"/>
                    <a:pt x="7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2"/>
            <p:cNvSpPr/>
            <p:nvPr/>
          </p:nvSpPr>
          <p:spPr>
            <a:xfrm>
              <a:off x="3322325" y="4974525"/>
              <a:ext cx="256075" cy="153325"/>
            </a:xfrm>
            <a:custGeom>
              <a:avLst/>
              <a:gdLst/>
              <a:ahLst/>
              <a:cxnLst/>
              <a:rect l="l" t="t" r="r" b="b"/>
              <a:pathLst>
                <a:path w="10243" h="6133" extrusionOk="0">
                  <a:moveTo>
                    <a:pt x="3067" y="0"/>
                  </a:moveTo>
                  <a:cubicBezTo>
                    <a:pt x="1370" y="0"/>
                    <a:pt x="0" y="1370"/>
                    <a:pt x="0" y="3066"/>
                  </a:cubicBezTo>
                  <a:cubicBezTo>
                    <a:pt x="0" y="4763"/>
                    <a:pt x="1370" y="6133"/>
                    <a:pt x="3067" y="6133"/>
                  </a:cubicBezTo>
                  <a:lnTo>
                    <a:pt x="7177" y="6133"/>
                  </a:lnTo>
                  <a:cubicBezTo>
                    <a:pt x="8873" y="6133"/>
                    <a:pt x="10243" y="4763"/>
                    <a:pt x="10243" y="3066"/>
                  </a:cubicBezTo>
                  <a:cubicBezTo>
                    <a:pt x="10243" y="1370"/>
                    <a:pt x="8873" y="0"/>
                    <a:pt x="7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7" name="Google Shape;2757;p52"/>
          <p:cNvGrpSpPr/>
          <p:nvPr/>
        </p:nvGrpSpPr>
        <p:grpSpPr>
          <a:xfrm>
            <a:off x="7743738" y="5250737"/>
            <a:ext cx="998433" cy="639932"/>
            <a:chOff x="1190625" y="1175125"/>
            <a:chExt cx="5219200" cy="3345175"/>
          </a:xfrm>
        </p:grpSpPr>
        <p:sp>
          <p:nvSpPr>
            <p:cNvPr id="2758" name="Google Shape;2758;p52"/>
            <p:cNvSpPr/>
            <p:nvPr/>
          </p:nvSpPr>
          <p:spPr>
            <a:xfrm>
              <a:off x="2406525" y="1865025"/>
              <a:ext cx="4003300" cy="2655275"/>
            </a:xfrm>
            <a:custGeom>
              <a:avLst/>
              <a:gdLst/>
              <a:ahLst/>
              <a:cxnLst/>
              <a:rect l="l" t="t" r="r" b="b"/>
              <a:pathLst>
                <a:path w="160132" h="106211" extrusionOk="0">
                  <a:moveTo>
                    <a:pt x="108885" y="15952"/>
                  </a:moveTo>
                  <a:cubicBezTo>
                    <a:pt x="110679" y="19638"/>
                    <a:pt x="113485" y="23454"/>
                    <a:pt x="117954" y="26553"/>
                  </a:cubicBezTo>
                  <a:cubicBezTo>
                    <a:pt x="113485" y="29652"/>
                    <a:pt x="110679" y="33469"/>
                    <a:pt x="108885" y="37122"/>
                  </a:cubicBezTo>
                  <a:cubicBezTo>
                    <a:pt x="107091" y="33469"/>
                    <a:pt x="104286" y="29652"/>
                    <a:pt x="99817" y="26553"/>
                  </a:cubicBezTo>
                  <a:cubicBezTo>
                    <a:pt x="104286" y="23454"/>
                    <a:pt x="107091" y="19638"/>
                    <a:pt x="108885" y="15952"/>
                  </a:cubicBezTo>
                  <a:close/>
                  <a:moveTo>
                    <a:pt x="154031" y="42374"/>
                  </a:moveTo>
                  <a:lnTo>
                    <a:pt x="154031" y="52714"/>
                  </a:lnTo>
                  <a:lnTo>
                    <a:pt x="146137" y="52714"/>
                  </a:lnTo>
                  <a:lnTo>
                    <a:pt x="146137" y="42374"/>
                  </a:lnTo>
                  <a:close/>
                  <a:moveTo>
                    <a:pt x="126598" y="42765"/>
                  </a:moveTo>
                  <a:cubicBezTo>
                    <a:pt x="126728" y="42765"/>
                    <a:pt x="126826" y="42896"/>
                    <a:pt x="126826" y="43026"/>
                  </a:cubicBezTo>
                  <a:lnTo>
                    <a:pt x="126826" y="86672"/>
                  </a:lnTo>
                  <a:cubicBezTo>
                    <a:pt x="126826" y="86802"/>
                    <a:pt x="126728" y="86900"/>
                    <a:pt x="126598" y="86900"/>
                  </a:cubicBezTo>
                  <a:lnTo>
                    <a:pt x="80376" y="86900"/>
                  </a:lnTo>
                  <a:cubicBezTo>
                    <a:pt x="80245" y="86900"/>
                    <a:pt x="80147" y="86802"/>
                    <a:pt x="80147" y="86672"/>
                  </a:cubicBezTo>
                  <a:lnTo>
                    <a:pt x="77799" y="43026"/>
                  </a:lnTo>
                  <a:cubicBezTo>
                    <a:pt x="77799" y="42994"/>
                    <a:pt x="77799" y="42928"/>
                    <a:pt x="77864" y="42863"/>
                  </a:cubicBezTo>
                  <a:cubicBezTo>
                    <a:pt x="77929" y="42765"/>
                    <a:pt x="77994" y="42765"/>
                    <a:pt x="78027" y="42765"/>
                  </a:cubicBezTo>
                  <a:lnTo>
                    <a:pt x="104580" y="42765"/>
                  </a:lnTo>
                  <a:cubicBezTo>
                    <a:pt x="105689" y="46158"/>
                    <a:pt x="105819" y="48996"/>
                    <a:pt x="105819" y="50007"/>
                  </a:cubicBezTo>
                  <a:cubicBezTo>
                    <a:pt x="105819" y="51703"/>
                    <a:pt x="107189" y="53073"/>
                    <a:pt x="108885" y="53073"/>
                  </a:cubicBezTo>
                  <a:cubicBezTo>
                    <a:pt x="110582" y="53073"/>
                    <a:pt x="111952" y="51703"/>
                    <a:pt x="111952" y="50007"/>
                  </a:cubicBezTo>
                  <a:cubicBezTo>
                    <a:pt x="111952" y="48996"/>
                    <a:pt x="112049" y="46158"/>
                    <a:pt x="113159" y="42765"/>
                  </a:cubicBezTo>
                  <a:close/>
                  <a:moveTo>
                    <a:pt x="108885" y="1"/>
                  </a:moveTo>
                  <a:cubicBezTo>
                    <a:pt x="107189" y="1"/>
                    <a:pt x="105819" y="1371"/>
                    <a:pt x="105819" y="3067"/>
                  </a:cubicBezTo>
                  <a:cubicBezTo>
                    <a:pt x="105819" y="5448"/>
                    <a:pt x="105199" y="17550"/>
                    <a:pt x="92934" y="23487"/>
                  </a:cubicBezTo>
                  <a:lnTo>
                    <a:pt x="69350" y="23487"/>
                  </a:lnTo>
                  <a:cubicBezTo>
                    <a:pt x="64914" y="23487"/>
                    <a:pt x="60902" y="26064"/>
                    <a:pt x="59075" y="30076"/>
                  </a:cubicBezTo>
                  <a:cubicBezTo>
                    <a:pt x="58488" y="31316"/>
                    <a:pt x="57183" y="32131"/>
                    <a:pt x="55748" y="32131"/>
                  </a:cubicBezTo>
                  <a:cubicBezTo>
                    <a:pt x="55030" y="32131"/>
                    <a:pt x="54345" y="31935"/>
                    <a:pt x="53758" y="31577"/>
                  </a:cubicBezTo>
                  <a:cubicBezTo>
                    <a:pt x="53171" y="31218"/>
                    <a:pt x="52714" y="30696"/>
                    <a:pt x="52420" y="30076"/>
                  </a:cubicBezTo>
                  <a:cubicBezTo>
                    <a:pt x="50594" y="26064"/>
                    <a:pt x="46581" y="23487"/>
                    <a:pt x="42145" y="23487"/>
                  </a:cubicBezTo>
                  <a:lnTo>
                    <a:pt x="3066" y="23487"/>
                  </a:lnTo>
                  <a:cubicBezTo>
                    <a:pt x="1370" y="23487"/>
                    <a:pt x="0" y="24857"/>
                    <a:pt x="0" y="26521"/>
                  </a:cubicBezTo>
                  <a:cubicBezTo>
                    <a:pt x="0" y="28217"/>
                    <a:pt x="1370" y="29587"/>
                    <a:pt x="3066" y="29587"/>
                  </a:cubicBezTo>
                  <a:lnTo>
                    <a:pt x="42145" y="29587"/>
                  </a:lnTo>
                  <a:cubicBezTo>
                    <a:pt x="44168" y="29587"/>
                    <a:pt x="46027" y="30794"/>
                    <a:pt x="46875" y="32620"/>
                  </a:cubicBezTo>
                  <a:cubicBezTo>
                    <a:pt x="47658" y="34349"/>
                    <a:pt x="48897" y="35752"/>
                    <a:pt x="50528" y="36763"/>
                  </a:cubicBezTo>
                  <a:cubicBezTo>
                    <a:pt x="52094" y="37742"/>
                    <a:pt x="53888" y="38231"/>
                    <a:pt x="55748" y="38231"/>
                  </a:cubicBezTo>
                  <a:cubicBezTo>
                    <a:pt x="59597" y="38231"/>
                    <a:pt x="63054" y="36046"/>
                    <a:pt x="64620" y="32620"/>
                  </a:cubicBezTo>
                  <a:cubicBezTo>
                    <a:pt x="65468" y="30794"/>
                    <a:pt x="67328" y="29587"/>
                    <a:pt x="69350" y="29587"/>
                  </a:cubicBezTo>
                  <a:lnTo>
                    <a:pt x="92934" y="29587"/>
                  </a:lnTo>
                  <a:cubicBezTo>
                    <a:pt x="96849" y="31479"/>
                    <a:pt x="99589" y="34023"/>
                    <a:pt x="101481" y="36665"/>
                  </a:cubicBezTo>
                  <a:lnTo>
                    <a:pt x="78027" y="36665"/>
                  </a:lnTo>
                  <a:cubicBezTo>
                    <a:pt x="76298" y="36665"/>
                    <a:pt x="74634" y="37383"/>
                    <a:pt x="73428" y="38655"/>
                  </a:cubicBezTo>
                  <a:cubicBezTo>
                    <a:pt x="72221" y="39895"/>
                    <a:pt x="71601" y="41624"/>
                    <a:pt x="71699" y="43352"/>
                  </a:cubicBezTo>
                  <a:lnTo>
                    <a:pt x="74047" y="86998"/>
                  </a:lnTo>
                  <a:cubicBezTo>
                    <a:pt x="74210" y="90390"/>
                    <a:pt x="77016" y="93032"/>
                    <a:pt x="80376" y="93032"/>
                  </a:cubicBezTo>
                  <a:lnTo>
                    <a:pt x="126598" y="93032"/>
                  </a:lnTo>
                  <a:cubicBezTo>
                    <a:pt x="130088" y="93032"/>
                    <a:pt x="132959" y="90195"/>
                    <a:pt x="132959" y="86672"/>
                  </a:cubicBezTo>
                  <a:lnTo>
                    <a:pt x="132959" y="43026"/>
                  </a:lnTo>
                  <a:cubicBezTo>
                    <a:pt x="132959" y="39503"/>
                    <a:pt x="130088" y="36665"/>
                    <a:pt x="126598" y="36665"/>
                  </a:cubicBezTo>
                  <a:lnTo>
                    <a:pt x="116257" y="36665"/>
                  </a:lnTo>
                  <a:cubicBezTo>
                    <a:pt x="118182" y="34023"/>
                    <a:pt x="120889" y="31479"/>
                    <a:pt x="124836" y="29587"/>
                  </a:cubicBezTo>
                  <a:lnTo>
                    <a:pt x="134818" y="29587"/>
                  </a:lnTo>
                  <a:cubicBezTo>
                    <a:pt x="137689" y="29587"/>
                    <a:pt x="140005" y="31903"/>
                    <a:pt x="140005" y="34773"/>
                  </a:cubicBezTo>
                  <a:lnTo>
                    <a:pt x="140005" y="86672"/>
                  </a:lnTo>
                  <a:cubicBezTo>
                    <a:pt x="140005" y="94076"/>
                    <a:pt x="134003" y="100078"/>
                    <a:pt x="126631" y="100078"/>
                  </a:cubicBezTo>
                  <a:lnTo>
                    <a:pt x="121574" y="99981"/>
                  </a:lnTo>
                  <a:cubicBezTo>
                    <a:pt x="121535" y="99979"/>
                    <a:pt x="121495" y="99978"/>
                    <a:pt x="121456" y="99978"/>
                  </a:cubicBezTo>
                  <a:cubicBezTo>
                    <a:pt x="119813" y="99978"/>
                    <a:pt x="118475" y="101292"/>
                    <a:pt x="118443" y="102949"/>
                  </a:cubicBezTo>
                  <a:cubicBezTo>
                    <a:pt x="118410" y="104645"/>
                    <a:pt x="119715" y="106048"/>
                    <a:pt x="121411" y="106080"/>
                  </a:cubicBezTo>
                  <a:lnTo>
                    <a:pt x="126500" y="106211"/>
                  </a:lnTo>
                  <a:lnTo>
                    <a:pt x="126598" y="106211"/>
                  </a:lnTo>
                  <a:cubicBezTo>
                    <a:pt x="137362" y="106211"/>
                    <a:pt x="146137" y="97436"/>
                    <a:pt x="146137" y="86672"/>
                  </a:cubicBezTo>
                  <a:lnTo>
                    <a:pt x="146137" y="58847"/>
                  </a:lnTo>
                  <a:lnTo>
                    <a:pt x="157065" y="58847"/>
                  </a:lnTo>
                  <a:cubicBezTo>
                    <a:pt x="158761" y="58847"/>
                    <a:pt x="160131" y="57477"/>
                    <a:pt x="160131" y="55781"/>
                  </a:cubicBezTo>
                  <a:lnTo>
                    <a:pt x="160131" y="39308"/>
                  </a:lnTo>
                  <a:cubicBezTo>
                    <a:pt x="160131" y="37611"/>
                    <a:pt x="158761" y="36241"/>
                    <a:pt x="157065" y="36241"/>
                  </a:cubicBezTo>
                  <a:lnTo>
                    <a:pt x="146137" y="36241"/>
                  </a:lnTo>
                  <a:lnTo>
                    <a:pt x="146137" y="34773"/>
                  </a:lnTo>
                  <a:cubicBezTo>
                    <a:pt x="146137" y="28543"/>
                    <a:pt x="141049" y="23487"/>
                    <a:pt x="134818" y="23487"/>
                  </a:cubicBezTo>
                  <a:lnTo>
                    <a:pt x="124804" y="23487"/>
                  </a:lnTo>
                  <a:cubicBezTo>
                    <a:pt x="112571" y="17550"/>
                    <a:pt x="111952" y="5448"/>
                    <a:pt x="111952" y="3067"/>
                  </a:cubicBezTo>
                  <a:cubicBezTo>
                    <a:pt x="111952" y="1371"/>
                    <a:pt x="110582" y="1"/>
                    <a:pt x="1088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2"/>
            <p:cNvSpPr/>
            <p:nvPr/>
          </p:nvSpPr>
          <p:spPr>
            <a:xfrm>
              <a:off x="1190625" y="2452175"/>
              <a:ext cx="3970675" cy="2068125"/>
            </a:xfrm>
            <a:custGeom>
              <a:avLst/>
              <a:gdLst/>
              <a:ahLst/>
              <a:cxnLst/>
              <a:rect l="l" t="t" r="r" b="b"/>
              <a:pathLst>
                <a:path w="158827" h="82725" extrusionOk="0">
                  <a:moveTo>
                    <a:pt x="13994" y="18888"/>
                  </a:moveTo>
                  <a:lnTo>
                    <a:pt x="13994" y="29228"/>
                  </a:lnTo>
                  <a:lnTo>
                    <a:pt x="6133" y="29228"/>
                  </a:lnTo>
                  <a:lnTo>
                    <a:pt x="6133" y="18888"/>
                  </a:lnTo>
                  <a:close/>
                  <a:moveTo>
                    <a:pt x="25313" y="1"/>
                  </a:moveTo>
                  <a:cubicBezTo>
                    <a:pt x="19083" y="1"/>
                    <a:pt x="13994" y="5057"/>
                    <a:pt x="13994" y="11287"/>
                  </a:cubicBezTo>
                  <a:lnTo>
                    <a:pt x="13994" y="12755"/>
                  </a:lnTo>
                  <a:lnTo>
                    <a:pt x="3066" y="12755"/>
                  </a:lnTo>
                  <a:cubicBezTo>
                    <a:pt x="1370" y="12755"/>
                    <a:pt x="0" y="14125"/>
                    <a:pt x="0" y="15822"/>
                  </a:cubicBezTo>
                  <a:lnTo>
                    <a:pt x="0" y="32295"/>
                  </a:lnTo>
                  <a:cubicBezTo>
                    <a:pt x="0" y="33991"/>
                    <a:pt x="1370" y="35361"/>
                    <a:pt x="3066" y="35361"/>
                  </a:cubicBezTo>
                  <a:lnTo>
                    <a:pt x="13994" y="35361"/>
                  </a:lnTo>
                  <a:lnTo>
                    <a:pt x="13994" y="63186"/>
                  </a:lnTo>
                  <a:cubicBezTo>
                    <a:pt x="13994" y="73950"/>
                    <a:pt x="22769" y="82725"/>
                    <a:pt x="33533" y="82725"/>
                  </a:cubicBezTo>
                  <a:lnTo>
                    <a:pt x="79756" y="82725"/>
                  </a:lnTo>
                  <a:cubicBezTo>
                    <a:pt x="90129" y="82725"/>
                    <a:pt x="98708" y="74603"/>
                    <a:pt x="99262" y="64229"/>
                  </a:cubicBezTo>
                  <a:lnTo>
                    <a:pt x="100437" y="41950"/>
                  </a:lnTo>
                  <a:cubicBezTo>
                    <a:pt x="100567" y="39862"/>
                    <a:pt x="102296" y="38231"/>
                    <a:pt x="104384" y="38231"/>
                  </a:cubicBezTo>
                  <a:cubicBezTo>
                    <a:pt x="105395" y="38231"/>
                    <a:pt x="106373" y="38623"/>
                    <a:pt x="107091" y="39308"/>
                  </a:cubicBezTo>
                  <a:cubicBezTo>
                    <a:pt x="107809" y="40026"/>
                    <a:pt x="108265" y="40939"/>
                    <a:pt x="108331" y="41950"/>
                  </a:cubicBezTo>
                  <a:lnTo>
                    <a:pt x="109505" y="64229"/>
                  </a:lnTo>
                  <a:cubicBezTo>
                    <a:pt x="110059" y="74603"/>
                    <a:pt x="118638" y="82725"/>
                    <a:pt x="129012" y="82725"/>
                  </a:cubicBezTo>
                  <a:lnTo>
                    <a:pt x="155760" y="82725"/>
                  </a:lnTo>
                  <a:cubicBezTo>
                    <a:pt x="157456" y="82725"/>
                    <a:pt x="158826" y="81355"/>
                    <a:pt x="158826" y="79659"/>
                  </a:cubicBezTo>
                  <a:cubicBezTo>
                    <a:pt x="158826" y="77962"/>
                    <a:pt x="157456" y="76592"/>
                    <a:pt x="155760" y="76592"/>
                  </a:cubicBezTo>
                  <a:lnTo>
                    <a:pt x="129012" y="76592"/>
                  </a:lnTo>
                  <a:cubicBezTo>
                    <a:pt x="121900" y="76592"/>
                    <a:pt x="115996" y="71014"/>
                    <a:pt x="115605" y="63903"/>
                  </a:cubicBezTo>
                  <a:lnTo>
                    <a:pt x="114430" y="41624"/>
                  </a:lnTo>
                  <a:cubicBezTo>
                    <a:pt x="114267" y="39047"/>
                    <a:pt x="113158" y="36666"/>
                    <a:pt x="111299" y="34872"/>
                  </a:cubicBezTo>
                  <a:cubicBezTo>
                    <a:pt x="109440" y="33110"/>
                    <a:pt x="106961" y="32131"/>
                    <a:pt x="104384" y="32131"/>
                  </a:cubicBezTo>
                  <a:cubicBezTo>
                    <a:pt x="99034" y="32131"/>
                    <a:pt x="94630" y="36307"/>
                    <a:pt x="94337" y="41624"/>
                  </a:cubicBezTo>
                  <a:lnTo>
                    <a:pt x="93162" y="63903"/>
                  </a:lnTo>
                  <a:cubicBezTo>
                    <a:pt x="92771" y="71014"/>
                    <a:pt x="86867" y="76592"/>
                    <a:pt x="79756" y="76592"/>
                  </a:cubicBezTo>
                  <a:lnTo>
                    <a:pt x="33533" y="76592"/>
                  </a:lnTo>
                  <a:cubicBezTo>
                    <a:pt x="26129" y="76592"/>
                    <a:pt x="20126" y="70590"/>
                    <a:pt x="20126" y="63186"/>
                  </a:cubicBezTo>
                  <a:lnTo>
                    <a:pt x="20126" y="11287"/>
                  </a:lnTo>
                  <a:cubicBezTo>
                    <a:pt x="20126" y="8417"/>
                    <a:pt x="22442" y="6101"/>
                    <a:pt x="25313" y="6101"/>
                  </a:cubicBezTo>
                  <a:lnTo>
                    <a:pt x="37415" y="6101"/>
                  </a:lnTo>
                  <a:cubicBezTo>
                    <a:pt x="39111" y="6101"/>
                    <a:pt x="40481" y="4731"/>
                    <a:pt x="40481" y="3035"/>
                  </a:cubicBezTo>
                  <a:cubicBezTo>
                    <a:pt x="40481" y="1371"/>
                    <a:pt x="39111" y="1"/>
                    <a:pt x="37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2"/>
            <p:cNvSpPr/>
            <p:nvPr/>
          </p:nvSpPr>
          <p:spPr>
            <a:xfrm>
              <a:off x="1869925" y="2781650"/>
              <a:ext cx="1533975" cy="1409200"/>
            </a:xfrm>
            <a:custGeom>
              <a:avLst/>
              <a:gdLst/>
              <a:ahLst/>
              <a:cxnLst/>
              <a:rect l="l" t="t" r="r" b="b"/>
              <a:pathLst>
                <a:path w="61359" h="56368" extrusionOk="0">
                  <a:moveTo>
                    <a:pt x="54932" y="6100"/>
                  </a:moveTo>
                  <a:cubicBezTo>
                    <a:pt x="54965" y="6100"/>
                    <a:pt x="55030" y="6100"/>
                    <a:pt x="55095" y="6198"/>
                  </a:cubicBezTo>
                  <a:cubicBezTo>
                    <a:pt x="55161" y="6263"/>
                    <a:pt x="55161" y="6329"/>
                    <a:pt x="55161" y="6361"/>
                  </a:cubicBezTo>
                  <a:lnTo>
                    <a:pt x="52812" y="50007"/>
                  </a:lnTo>
                  <a:cubicBezTo>
                    <a:pt x="52812" y="50137"/>
                    <a:pt x="52714" y="50235"/>
                    <a:pt x="52584" y="50235"/>
                  </a:cubicBezTo>
                  <a:lnTo>
                    <a:pt x="6361" y="50235"/>
                  </a:lnTo>
                  <a:cubicBezTo>
                    <a:pt x="6231" y="50235"/>
                    <a:pt x="6133" y="50137"/>
                    <a:pt x="6133" y="50007"/>
                  </a:cubicBezTo>
                  <a:lnTo>
                    <a:pt x="6133" y="6361"/>
                  </a:lnTo>
                  <a:cubicBezTo>
                    <a:pt x="6133" y="6231"/>
                    <a:pt x="6231" y="6100"/>
                    <a:pt x="6361" y="6100"/>
                  </a:cubicBezTo>
                  <a:close/>
                  <a:moveTo>
                    <a:pt x="6361" y="0"/>
                  </a:moveTo>
                  <a:cubicBezTo>
                    <a:pt x="2871" y="0"/>
                    <a:pt x="0" y="2838"/>
                    <a:pt x="0" y="6361"/>
                  </a:cubicBezTo>
                  <a:lnTo>
                    <a:pt x="0" y="50007"/>
                  </a:lnTo>
                  <a:cubicBezTo>
                    <a:pt x="0" y="53497"/>
                    <a:pt x="2871" y="56367"/>
                    <a:pt x="6361" y="56367"/>
                  </a:cubicBezTo>
                  <a:lnTo>
                    <a:pt x="52584" y="56367"/>
                  </a:lnTo>
                  <a:cubicBezTo>
                    <a:pt x="55943" y="56367"/>
                    <a:pt x="58749" y="53725"/>
                    <a:pt x="58912" y="50365"/>
                  </a:cubicBezTo>
                  <a:lnTo>
                    <a:pt x="61260" y="6687"/>
                  </a:lnTo>
                  <a:cubicBezTo>
                    <a:pt x="61358" y="4959"/>
                    <a:pt x="60739" y="3230"/>
                    <a:pt x="59532" y="1990"/>
                  </a:cubicBezTo>
                  <a:cubicBezTo>
                    <a:pt x="58357" y="718"/>
                    <a:pt x="56661" y="0"/>
                    <a:pt x="54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2"/>
            <p:cNvSpPr/>
            <p:nvPr/>
          </p:nvSpPr>
          <p:spPr>
            <a:xfrm>
              <a:off x="5361050" y="1175125"/>
              <a:ext cx="729900" cy="1041400"/>
            </a:xfrm>
            <a:custGeom>
              <a:avLst/>
              <a:gdLst/>
              <a:ahLst/>
              <a:cxnLst/>
              <a:rect l="l" t="t" r="r" b="b"/>
              <a:pathLst>
                <a:path w="29196" h="41656" extrusionOk="0">
                  <a:moveTo>
                    <a:pt x="14582" y="14418"/>
                  </a:moveTo>
                  <a:cubicBezTo>
                    <a:pt x="15854" y="16636"/>
                    <a:pt x="17648" y="18887"/>
                    <a:pt x="20193" y="20812"/>
                  </a:cubicBezTo>
                  <a:cubicBezTo>
                    <a:pt x="17648" y="22769"/>
                    <a:pt x="15854" y="25020"/>
                    <a:pt x="14582" y="27238"/>
                  </a:cubicBezTo>
                  <a:cubicBezTo>
                    <a:pt x="13310" y="25020"/>
                    <a:pt x="11516" y="22769"/>
                    <a:pt x="9004" y="20812"/>
                  </a:cubicBezTo>
                  <a:cubicBezTo>
                    <a:pt x="11516" y="18887"/>
                    <a:pt x="13310" y="16636"/>
                    <a:pt x="14582" y="14418"/>
                  </a:cubicBezTo>
                  <a:close/>
                  <a:moveTo>
                    <a:pt x="14582" y="0"/>
                  </a:moveTo>
                  <a:cubicBezTo>
                    <a:pt x="12886" y="0"/>
                    <a:pt x="11548" y="1370"/>
                    <a:pt x="11548" y="3066"/>
                  </a:cubicBezTo>
                  <a:cubicBezTo>
                    <a:pt x="11548" y="4828"/>
                    <a:pt x="11059" y="13831"/>
                    <a:pt x="1795" y="18039"/>
                  </a:cubicBezTo>
                  <a:cubicBezTo>
                    <a:pt x="686" y="18528"/>
                    <a:pt x="1" y="19637"/>
                    <a:pt x="1" y="20812"/>
                  </a:cubicBezTo>
                  <a:cubicBezTo>
                    <a:pt x="1" y="22019"/>
                    <a:pt x="686" y="23128"/>
                    <a:pt x="1795" y="23617"/>
                  </a:cubicBezTo>
                  <a:cubicBezTo>
                    <a:pt x="11059" y="27825"/>
                    <a:pt x="11548" y="36828"/>
                    <a:pt x="11548" y="38590"/>
                  </a:cubicBezTo>
                  <a:cubicBezTo>
                    <a:pt x="11548" y="40286"/>
                    <a:pt x="12886" y="41656"/>
                    <a:pt x="14582" y="41656"/>
                  </a:cubicBezTo>
                  <a:cubicBezTo>
                    <a:pt x="16278" y="41656"/>
                    <a:pt x="17648" y="40286"/>
                    <a:pt x="17648" y="38590"/>
                  </a:cubicBezTo>
                  <a:cubicBezTo>
                    <a:pt x="17648" y="36828"/>
                    <a:pt x="18105" y="27825"/>
                    <a:pt x="27402" y="23617"/>
                  </a:cubicBezTo>
                  <a:cubicBezTo>
                    <a:pt x="28478" y="23128"/>
                    <a:pt x="29196" y="22019"/>
                    <a:pt x="29196" y="20812"/>
                  </a:cubicBezTo>
                  <a:cubicBezTo>
                    <a:pt x="29196" y="19637"/>
                    <a:pt x="28478" y="18528"/>
                    <a:pt x="27402" y="18039"/>
                  </a:cubicBezTo>
                  <a:cubicBezTo>
                    <a:pt x="18105" y="13831"/>
                    <a:pt x="17648" y="4828"/>
                    <a:pt x="17648" y="3066"/>
                  </a:cubicBezTo>
                  <a:cubicBezTo>
                    <a:pt x="17648" y="1370"/>
                    <a:pt x="16278" y="0"/>
                    <a:pt x="14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074"/>
        <p:cNvGrpSpPr/>
        <p:nvPr/>
      </p:nvGrpSpPr>
      <p:grpSpPr>
        <a:xfrm>
          <a:off x="0" y="0"/>
          <a:ext cx="0" cy="0"/>
          <a:chOff x="0" y="0"/>
          <a:chExt cx="0" cy="0"/>
        </a:xfrm>
      </p:grpSpPr>
      <p:grpSp>
        <p:nvGrpSpPr>
          <p:cNvPr id="1075" name="Google Shape;1075;p46"/>
          <p:cNvGrpSpPr/>
          <p:nvPr/>
        </p:nvGrpSpPr>
        <p:grpSpPr>
          <a:xfrm>
            <a:off x="-29" y="0"/>
            <a:ext cx="10692054" cy="7578965"/>
            <a:chOff x="-29" y="0"/>
            <a:chExt cx="10692054" cy="7578965"/>
          </a:xfrm>
        </p:grpSpPr>
        <p:sp>
          <p:nvSpPr>
            <p:cNvPr id="1076" name="Google Shape;1076;p46"/>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6"/>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dirty="0"/>
            </a:p>
          </p:txBody>
        </p:sp>
      </p:grpSp>
      <p:grpSp>
        <p:nvGrpSpPr>
          <p:cNvPr id="1078" name="Google Shape;1078;p46"/>
          <p:cNvGrpSpPr/>
          <p:nvPr/>
        </p:nvGrpSpPr>
        <p:grpSpPr>
          <a:xfrm>
            <a:off x="7647737" y="5952720"/>
            <a:ext cx="2099506" cy="2041383"/>
            <a:chOff x="2078825" y="3242350"/>
            <a:chExt cx="1899318" cy="1846904"/>
          </a:xfrm>
        </p:grpSpPr>
        <p:sp>
          <p:nvSpPr>
            <p:cNvPr id="1079" name="Google Shape;1079;p46"/>
            <p:cNvSpPr/>
            <p:nvPr/>
          </p:nvSpPr>
          <p:spPr>
            <a:xfrm>
              <a:off x="2078825" y="3242350"/>
              <a:ext cx="1899318" cy="1846904"/>
            </a:xfrm>
            <a:custGeom>
              <a:avLst/>
              <a:gdLst/>
              <a:ahLst/>
              <a:cxnLst/>
              <a:rect l="l" t="t" r="r" b="b"/>
              <a:pathLst>
                <a:path w="7752" h="7538" extrusionOk="0">
                  <a:moveTo>
                    <a:pt x="5573" y="6906"/>
                  </a:moveTo>
                  <a:cubicBezTo>
                    <a:pt x="5120" y="7382"/>
                    <a:pt x="4489" y="7430"/>
                    <a:pt x="3906" y="7454"/>
                  </a:cubicBezTo>
                  <a:cubicBezTo>
                    <a:pt x="1858" y="7537"/>
                    <a:pt x="108" y="5858"/>
                    <a:pt x="84" y="3858"/>
                  </a:cubicBezTo>
                  <a:cubicBezTo>
                    <a:pt x="60" y="1810"/>
                    <a:pt x="1751" y="120"/>
                    <a:pt x="3823" y="120"/>
                  </a:cubicBezTo>
                  <a:cubicBezTo>
                    <a:pt x="5311" y="120"/>
                    <a:pt x="6799" y="1215"/>
                    <a:pt x="7263" y="2668"/>
                  </a:cubicBezTo>
                  <a:cubicBezTo>
                    <a:pt x="7752" y="4180"/>
                    <a:pt x="7228" y="5847"/>
                    <a:pt x="5978" y="6728"/>
                  </a:cubicBezTo>
                  <a:cubicBezTo>
                    <a:pt x="5858" y="6811"/>
                    <a:pt x="5704" y="6859"/>
                    <a:pt x="5573" y="6918"/>
                  </a:cubicBezTo>
                  <a:cubicBezTo>
                    <a:pt x="5787" y="6728"/>
                    <a:pt x="6001" y="6537"/>
                    <a:pt x="6204" y="6335"/>
                  </a:cubicBezTo>
                  <a:cubicBezTo>
                    <a:pt x="6942" y="5608"/>
                    <a:pt x="7371" y="4704"/>
                    <a:pt x="7311" y="3680"/>
                  </a:cubicBezTo>
                  <a:cubicBezTo>
                    <a:pt x="7228" y="2167"/>
                    <a:pt x="6418" y="1072"/>
                    <a:pt x="5001" y="524"/>
                  </a:cubicBezTo>
                  <a:cubicBezTo>
                    <a:pt x="3632" y="1"/>
                    <a:pt x="2394" y="322"/>
                    <a:pt x="1322" y="1346"/>
                  </a:cubicBezTo>
                  <a:cubicBezTo>
                    <a:pt x="358" y="2263"/>
                    <a:pt x="1" y="3691"/>
                    <a:pt x="477" y="4942"/>
                  </a:cubicBezTo>
                  <a:cubicBezTo>
                    <a:pt x="977" y="6275"/>
                    <a:pt x="2203" y="7180"/>
                    <a:pt x="3513" y="7275"/>
                  </a:cubicBezTo>
                  <a:cubicBezTo>
                    <a:pt x="4239" y="7335"/>
                    <a:pt x="4894" y="7085"/>
                    <a:pt x="5573" y="69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6"/>
            <p:cNvSpPr/>
            <p:nvPr/>
          </p:nvSpPr>
          <p:spPr>
            <a:xfrm>
              <a:off x="2493139" y="3475846"/>
              <a:ext cx="291807" cy="262653"/>
            </a:xfrm>
            <a:custGeom>
              <a:avLst/>
              <a:gdLst/>
              <a:ahLst/>
              <a:cxnLst/>
              <a:rect l="l" t="t" r="r" b="b"/>
              <a:pathLst>
                <a:path w="1191" h="1072" extrusionOk="0">
                  <a:moveTo>
                    <a:pt x="0" y="953"/>
                  </a:moveTo>
                  <a:cubicBezTo>
                    <a:pt x="36" y="726"/>
                    <a:pt x="72" y="512"/>
                    <a:pt x="119" y="179"/>
                  </a:cubicBezTo>
                  <a:cubicBezTo>
                    <a:pt x="322" y="405"/>
                    <a:pt x="441" y="536"/>
                    <a:pt x="560" y="667"/>
                  </a:cubicBezTo>
                  <a:cubicBezTo>
                    <a:pt x="584" y="655"/>
                    <a:pt x="619" y="643"/>
                    <a:pt x="655" y="631"/>
                  </a:cubicBezTo>
                  <a:cubicBezTo>
                    <a:pt x="596" y="452"/>
                    <a:pt x="536" y="274"/>
                    <a:pt x="477" y="95"/>
                  </a:cubicBezTo>
                  <a:lnTo>
                    <a:pt x="548" y="0"/>
                  </a:lnTo>
                  <a:cubicBezTo>
                    <a:pt x="762" y="131"/>
                    <a:pt x="977" y="274"/>
                    <a:pt x="1191" y="417"/>
                  </a:cubicBezTo>
                  <a:cubicBezTo>
                    <a:pt x="1143" y="464"/>
                    <a:pt x="1108" y="524"/>
                    <a:pt x="1072" y="572"/>
                  </a:cubicBezTo>
                  <a:cubicBezTo>
                    <a:pt x="1000" y="441"/>
                    <a:pt x="941" y="310"/>
                    <a:pt x="846" y="119"/>
                  </a:cubicBezTo>
                  <a:cubicBezTo>
                    <a:pt x="750" y="488"/>
                    <a:pt x="703" y="679"/>
                    <a:pt x="643" y="941"/>
                  </a:cubicBezTo>
                  <a:cubicBezTo>
                    <a:pt x="429" y="774"/>
                    <a:pt x="322" y="679"/>
                    <a:pt x="215" y="583"/>
                  </a:cubicBezTo>
                  <a:cubicBezTo>
                    <a:pt x="179" y="607"/>
                    <a:pt x="143" y="631"/>
                    <a:pt x="119" y="643"/>
                  </a:cubicBezTo>
                  <a:cubicBezTo>
                    <a:pt x="167" y="774"/>
                    <a:pt x="227" y="905"/>
                    <a:pt x="286" y="1072"/>
                  </a:cubicBezTo>
                  <a:cubicBezTo>
                    <a:pt x="215" y="1036"/>
                    <a:pt x="143" y="1012"/>
                    <a:pt x="72" y="988"/>
                  </a:cubicBezTo>
                  <a:cubicBezTo>
                    <a:pt x="36" y="976"/>
                    <a:pt x="12" y="964"/>
                    <a:pt x="0"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6"/>
            <p:cNvSpPr/>
            <p:nvPr/>
          </p:nvSpPr>
          <p:spPr>
            <a:xfrm>
              <a:off x="2603883" y="4196181"/>
              <a:ext cx="157786" cy="207526"/>
            </a:xfrm>
            <a:custGeom>
              <a:avLst/>
              <a:gdLst/>
              <a:ahLst/>
              <a:cxnLst/>
              <a:rect l="l" t="t" r="r" b="b"/>
              <a:pathLst>
                <a:path w="644" h="847" extrusionOk="0">
                  <a:moveTo>
                    <a:pt x="1" y="72"/>
                  </a:moveTo>
                  <a:cubicBezTo>
                    <a:pt x="382" y="1"/>
                    <a:pt x="644" y="84"/>
                    <a:pt x="632" y="465"/>
                  </a:cubicBezTo>
                  <a:cubicBezTo>
                    <a:pt x="620" y="846"/>
                    <a:pt x="298" y="811"/>
                    <a:pt x="1" y="7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6"/>
            <p:cNvSpPr/>
            <p:nvPr/>
          </p:nvSpPr>
          <p:spPr>
            <a:xfrm>
              <a:off x="3169859" y="3437870"/>
              <a:ext cx="192823" cy="178124"/>
            </a:xfrm>
            <a:custGeom>
              <a:avLst/>
              <a:gdLst/>
              <a:ahLst/>
              <a:cxnLst/>
              <a:rect l="l" t="t" r="r" b="b"/>
              <a:pathLst>
                <a:path w="787" h="727" extrusionOk="0">
                  <a:moveTo>
                    <a:pt x="286" y="24"/>
                  </a:moveTo>
                  <a:cubicBezTo>
                    <a:pt x="274" y="119"/>
                    <a:pt x="262" y="215"/>
                    <a:pt x="262" y="274"/>
                  </a:cubicBezTo>
                  <a:cubicBezTo>
                    <a:pt x="441" y="310"/>
                    <a:pt x="608" y="334"/>
                    <a:pt x="763" y="405"/>
                  </a:cubicBezTo>
                  <a:cubicBezTo>
                    <a:pt x="786" y="417"/>
                    <a:pt x="751" y="703"/>
                    <a:pt x="727" y="703"/>
                  </a:cubicBezTo>
                  <a:cubicBezTo>
                    <a:pt x="501" y="727"/>
                    <a:pt x="286" y="727"/>
                    <a:pt x="1" y="727"/>
                  </a:cubicBezTo>
                  <a:cubicBezTo>
                    <a:pt x="72" y="417"/>
                    <a:pt x="132" y="203"/>
                    <a:pt x="179" y="0"/>
                  </a:cubicBezTo>
                  <a:cubicBezTo>
                    <a:pt x="215" y="12"/>
                    <a:pt x="251" y="12"/>
                    <a:pt x="28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6"/>
            <p:cNvSpPr/>
            <p:nvPr/>
          </p:nvSpPr>
          <p:spPr>
            <a:xfrm>
              <a:off x="2332656" y="4502691"/>
              <a:ext cx="207278" cy="178124"/>
            </a:xfrm>
            <a:custGeom>
              <a:avLst/>
              <a:gdLst/>
              <a:ahLst/>
              <a:cxnLst/>
              <a:rect l="l" t="t" r="r" b="b"/>
              <a:pathLst>
                <a:path w="846" h="727" extrusionOk="0">
                  <a:moveTo>
                    <a:pt x="691" y="452"/>
                  </a:moveTo>
                  <a:cubicBezTo>
                    <a:pt x="655" y="381"/>
                    <a:pt x="608" y="298"/>
                    <a:pt x="608" y="310"/>
                  </a:cubicBezTo>
                  <a:cubicBezTo>
                    <a:pt x="524" y="441"/>
                    <a:pt x="429" y="583"/>
                    <a:pt x="334" y="726"/>
                  </a:cubicBezTo>
                  <a:cubicBezTo>
                    <a:pt x="227" y="619"/>
                    <a:pt x="108" y="512"/>
                    <a:pt x="0" y="405"/>
                  </a:cubicBezTo>
                  <a:cubicBezTo>
                    <a:pt x="179" y="274"/>
                    <a:pt x="334" y="107"/>
                    <a:pt x="536" y="24"/>
                  </a:cubicBezTo>
                  <a:cubicBezTo>
                    <a:pt x="584" y="0"/>
                    <a:pt x="739" y="238"/>
                    <a:pt x="846" y="357"/>
                  </a:cubicBezTo>
                  <a:cubicBezTo>
                    <a:pt x="798" y="393"/>
                    <a:pt x="751" y="429"/>
                    <a:pt x="691" y="4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6"/>
            <p:cNvSpPr/>
            <p:nvPr/>
          </p:nvSpPr>
          <p:spPr>
            <a:xfrm>
              <a:off x="2854775" y="3388132"/>
              <a:ext cx="175427" cy="216101"/>
            </a:xfrm>
            <a:custGeom>
              <a:avLst/>
              <a:gdLst/>
              <a:ahLst/>
              <a:cxnLst/>
              <a:rect l="l" t="t" r="r" b="b"/>
              <a:pathLst>
                <a:path w="716" h="882" extrusionOk="0">
                  <a:moveTo>
                    <a:pt x="1" y="1"/>
                  </a:moveTo>
                  <a:cubicBezTo>
                    <a:pt x="239" y="60"/>
                    <a:pt x="477" y="60"/>
                    <a:pt x="548" y="168"/>
                  </a:cubicBezTo>
                  <a:cubicBezTo>
                    <a:pt x="715" y="418"/>
                    <a:pt x="465" y="465"/>
                    <a:pt x="286" y="549"/>
                  </a:cubicBezTo>
                  <a:cubicBezTo>
                    <a:pt x="227" y="572"/>
                    <a:pt x="203" y="680"/>
                    <a:pt x="96" y="882"/>
                  </a:cubicBezTo>
                  <a:cubicBezTo>
                    <a:pt x="60" y="537"/>
                    <a:pt x="36" y="3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6"/>
            <p:cNvSpPr/>
            <p:nvPr/>
          </p:nvSpPr>
          <p:spPr>
            <a:xfrm>
              <a:off x="2379208" y="3709098"/>
              <a:ext cx="160727" cy="140392"/>
            </a:xfrm>
            <a:custGeom>
              <a:avLst/>
              <a:gdLst/>
              <a:ahLst/>
              <a:cxnLst/>
              <a:rect l="l" t="t" r="r" b="b"/>
              <a:pathLst>
                <a:path w="656" h="573" extrusionOk="0">
                  <a:moveTo>
                    <a:pt x="465" y="1"/>
                  </a:moveTo>
                  <a:cubicBezTo>
                    <a:pt x="477" y="12"/>
                    <a:pt x="501" y="24"/>
                    <a:pt x="537" y="36"/>
                  </a:cubicBezTo>
                  <a:cubicBezTo>
                    <a:pt x="620" y="310"/>
                    <a:pt x="656" y="572"/>
                    <a:pt x="251" y="536"/>
                  </a:cubicBezTo>
                  <a:cubicBezTo>
                    <a:pt x="156" y="536"/>
                    <a:pt x="84" y="346"/>
                    <a:pt x="1" y="227"/>
                  </a:cubicBezTo>
                  <a:cubicBezTo>
                    <a:pt x="156" y="155"/>
                    <a:pt x="311" y="72"/>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6"/>
            <p:cNvSpPr/>
            <p:nvPr/>
          </p:nvSpPr>
          <p:spPr>
            <a:xfrm>
              <a:off x="3499399" y="4499751"/>
              <a:ext cx="189883" cy="169304"/>
            </a:xfrm>
            <a:custGeom>
              <a:avLst/>
              <a:gdLst/>
              <a:ahLst/>
              <a:cxnLst/>
              <a:rect l="l" t="t" r="r" b="b"/>
              <a:pathLst>
                <a:path w="775" h="691" extrusionOk="0">
                  <a:moveTo>
                    <a:pt x="775" y="476"/>
                  </a:moveTo>
                  <a:cubicBezTo>
                    <a:pt x="561" y="572"/>
                    <a:pt x="346" y="691"/>
                    <a:pt x="322" y="667"/>
                  </a:cubicBezTo>
                  <a:cubicBezTo>
                    <a:pt x="191" y="488"/>
                    <a:pt x="96" y="286"/>
                    <a:pt x="1" y="95"/>
                  </a:cubicBezTo>
                  <a:cubicBezTo>
                    <a:pt x="37" y="60"/>
                    <a:pt x="72" y="36"/>
                    <a:pt x="120" y="0"/>
                  </a:cubicBezTo>
                  <a:cubicBezTo>
                    <a:pt x="299" y="143"/>
                    <a:pt x="489" y="274"/>
                    <a:pt x="775" y="47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6"/>
            <p:cNvSpPr/>
            <p:nvPr/>
          </p:nvSpPr>
          <p:spPr>
            <a:xfrm>
              <a:off x="2437766" y="4662929"/>
              <a:ext cx="207278" cy="154848"/>
            </a:xfrm>
            <a:custGeom>
              <a:avLst/>
              <a:gdLst/>
              <a:ahLst/>
              <a:cxnLst/>
              <a:rect l="l" t="t" r="r" b="b"/>
              <a:pathLst>
                <a:path w="846" h="632" extrusionOk="0">
                  <a:moveTo>
                    <a:pt x="405" y="1"/>
                  </a:moveTo>
                  <a:cubicBezTo>
                    <a:pt x="845" y="191"/>
                    <a:pt x="655" y="394"/>
                    <a:pt x="405" y="632"/>
                  </a:cubicBezTo>
                  <a:cubicBezTo>
                    <a:pt x="286" y="549"/>
                    <a:pt x="155" y="465"/>
                    <a:pt x="0" y="346"/>
                  </a:cubicBezTo>
                  <a:cubicBezTo>
                    <a:pt x="167" y="203"/>
                    <a:pt x="286"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6"/>
            <p:cNvSpPr/>
            <p:nvPr/>
          </p:nvSpPr>
          <p:spPr>
            <a:xfrm>
              <a:off x="2787642" y="4213822"/>
              <a:ext cx="125690" cy="178124"/>
            </a:xfrm>
            <a:custGeom>
              <a:avLst/>
              <a:gdLst/>
              <a:ahLst/>
              <a:cxnLst/>
              <a:rect l="l" t="t" r="r" b="b"/>
              <a:pathLst>
                <a:path w="513" h="727" extrusionOk="0">
                  <a:moveTo>
                    <a:pt x="489" y="0"/>
                  </a:moveTo>
                  <a:cubicBezTo>
                    <a:pt x="322" y="72"/>
                    <a:pt x="239" y="107"/>
                    <a:pt x="60" y="179"/>
                  </a:cubicBezTo>
                  <a:cubicBezTo>
                    <a:pt x="239" y="238"/>
                    <a:pt x="334" y="274"/>
                    <a:pt x="513" y="346"/>
                  </a:cubicBezTo>
                  <a:cubicBezTo>
                    <a:pt x="346" y="393"/>
                    <a:pt x="239" y="429"/>
                    <a:pt x="60" y="500"/>
                  </a:cubicBezTo>
                  <a:cubicBezTo>
                    <a:pt x="251" y="560"/>
                    <a:pt x="382" y="608"/>
                    <a:pt x="501" y="643"/>
                  </a:cubicBezTo>
                  <a:cubicBezTo>
                    <a:pt x="501" y="667"/>
                    <a:pt x="501" y="691"/>
                    <a:pt x="501" y="703"/>
                  </a:cubicBezTo>
                  <a:cubicBezTo>
                    <a:pt x="358" y="715"/>
                    <a:pt x="203" y="727"/>
                    <a:pt x="1" y="727"/>
                  </a:cubicBezTo>
                  <a:lnTo>
                    <a:pt x="1" y="0"/>
                  </a:lnTo>
                  <a:cubicBezTo>
                    <a:pt x="144" y="0"/>
                    <a:pt x="275" y="0"/>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6"/>
            <p:cNvSpPr/>
            <p:nvPr/>
          </p:nvSpPr>
          <p:spPr>
            <a:xfrm>
              <a:off x="3528800" y="3851940"/>
              <a:ext cx="184003" cy="175429"/>
            </a:xfrm>
            <a:custGeom>
              <a:avLst/>
              <a:gdLst/>
              <a:ahLst/>
              <a:cxnLst/>
              <a:rect l="l" t="t" r="r" b="b"/>
              <a:pathLst>
                <a:path w="751" h="716" extrusionOk="0">
                  <a:moveTo>
                    <a:pt x="750" y="394"/>
                  </a:moveTo>
                  <a:cubicBezTo>
                    <a:pt x="572" y="489"/>
                    <a:pt x="381" y="596"/>
                    <a:pt x="155" y="715"/>
                  </a:cubicBezTo>
                  <a:cubicBezTo>
                    <a:pt x="214" y="572"/>
                    <a:pt x="262" y="465"/>
                    <a:pt x="321" y="322"/>
                  </a:cubicBezTo>
                  <a:cubicBezTo>
                    <a:pt x="250" y="287"/>
                    <a:pt x="167" y="263"/>
                    <a:pt x="0" y="191"/>
                  </a:cubicBezTo>
                  <a:cubicBezTo>
                    <a:pt x="274" y="108"/>
                    <a:pt x="452" y="49"/>
                    <a:pt x="595" y="1"/>
                  </a:cubicBezTo>
                  <a:cubicBezTo>
                    <a:pt x="667" y="168"/>
                    <a:pt x="714" y="311"/>
                    <a:pt x="750" y="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6"/>
            <p:cNvSpPr/>
            <p:nvPr/>
          </p:nvSpPr>
          <p:spPr>
            <a:xfrm>
              <a:off x="3266148" y="4753339"/>
              <a:ext cx="140146" cy="160728"/>
            </a:xfrm>
            <a:custGeom>
              <a:avLst/>
              <a:gdLst/>
              <a:ahLst/>
              <a:cxnLst/>
              <a:rect l="l" t="t" r="r" b="b"/>
              <a:pathLst>
                <a:path w="572" h="656" extrusionOk="0">
                  <a:moveTo>
                    <a:pt x="572" y="453"/>
                  </a:moveTo>
                  <a:cubicBezTo>
                    <a:pt x="381" y="525"/>
                    <a:pt x="262" y="584"/>
                    <a:pt x="84" y="656"/>
                  </a:cubicBezTo>
                  <a:cubicBezTo>
                    <a:pt x="48" y="442"/>
                    <a:pt x="0" y="275"/>
                    <a:pt x="0" y="108"/>
                  </a:cubicBezTo>
                  <a:cubicBezTo>
                    <a:pt x="0" y="84"/>
                    <a:pt x="191" y="1"/>
                    <a:pt x="215" y="25"/>
                  </a:cubicBezTo>
                  <a:cubicBezTo>
                    <a:pt x="346" y="144"/>
                    <a:pt x="441" y="275"/>
                    <a:pt x="572" y="4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6"/>
            <p:cNvSpPr/>
            <p:nvPr/>
          </p:nvSpPr>
          <p:spPr>
            <a:xfrm>
              <a:off x="3452846" y="3697337"/>
              <a:ext cx="204338" cy="169549"/>
            </a:xfrm>
            <a:custGeom>
              <a:avLst/>
              <a:gdLst/>
              <a:ahLst/>
              <a:cxnLst/>
              <a:rect l="l" t="t" r="r" b="b"/>
              <a:pathLst>
                <a:path w="834" h="692" extrusionOk="0">
                  <a:moveTo>
                    <a:pt x="393" y="691"/>
                  </a:moveTo>
                  <a:cubicBezTo>
                    <a:pt x="358" y="430"/>
                    <a:pt x="393" y="168"/>
                    <a:pt x="0" y="168"/>
                  </a:cubicBezTo>
                  <a:cubicBezTo>
                    <a:pt x="227" y="120"/>
                    <a:pt x="465" y="72"/>
                    <a:pt x="834" y="1"/>
                  </a:cubicBezTo>
                  <a:cubicBezTo>
                    <a:pt x="643" y="310"/>
                    <a:pt x="512" y="501"/>
                    <a:pt x="393"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6"/>
            <p:cNvSpPr/>
            <p:nvPr/>
          </p:nvSpPr>
          <p:spPr>
            <a:xfrm>
              <a:off x="2913087" y="4811896"/>
              <a:ext cx="137451" cy="143087"/>
            </a:xfrm>
            <a:custGeom>
              <a:avLst/>
              <a:gdLst/>
              <a:ahLst/>
              <a:cxnLst/>
              <a:rect l="l" t="t" r="r" b="b"/>
              <a:pathLst>
                <a:path w="561" h="584" extrusionOk="0">
                  <a:moveTo>
                    <a:pt x="560" y="584"/>
                  </a:moveTo>
                  <a:cubicBezTo>
                    <a:pt x="298" y="572"/>
                    <a:pt x="179" y="560"/>
                    <a:pt x="13" y="548"/>
                  </a:cubicBezTo>
                  <a:cubicBezTo>
                    <a:pt x="13" y="381"/>
                    <a:pt x="1" y="238"/>
                    <a:pt x="37" y="107"/>
                  </a:cubicBezTo>
                  <a:cubicBezTo>
                    <a:pt x="60" y="48"/>
                    <a:pt x="287" y="0"/>
                    <a:pt x="298" y="24"/>
                  </a:cubicBezTo>
                  <a:cubicBezTo>
                    <a:pt x="394" y="167"/>
                    <a:pt x="453" y="333"/>
                    <a:pt x="560"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6"/>
            <p:cNvSpPr/>
            <p:nvPr/>
          </p:nvSpPr>
          <p:spPr>
            <a:xfrm>
              <a:off x="2939304" y="4205002"/>
              <a:ext cx="131570" cy="184004"/>
            </a:xfrm>
            <a:custGeom>
              <a:avLst/>
              <a:gdLst/>
              <a:ahLst/>
              <a:cxnLst/>
              <a:rect l="l" t="t" r="r" b="b"/>
              <a:pathLst>
                <a:path w="537" h="751" extrusionOk="0">
                  <a:moveTo>
                    <a:pt x="501" y="96"/>
                  </a:moveTo>
                  <a:cubicBezTo>
                    <a:pt x="382" y="143"/>
                    <a:pt x="239" y="179"/>
                    <a:pt x="144" y="251"/>
                  </a:cubicBezTo>
                  <a:cubicBezTo>
                    <a:pt x="108" y="286"/>
                    <a:pt x="108" y="477"/>
                    <a:pt x="144" y="489"/>
                  </a:cubicBezTo>
                  <a:cubicBezTo>
                    <a:pt x="251" y="560"/>
                    <a:pt x="394" y="584"/>
                    <a:pt x="537" y="703"/>
                  </a:cubicBezTo>
                  <a:cubicBezTo>
                    <a:pt x="406" y="703"/>
                    <a:pt x="180" y="751"/>
                    <a:pt x="144" y="691"/>
                  </a:cubicBezTo>
                  <a:cubicBezTo>
                    <a:pt x="60" y="548"/>
                    <a:pt x="1" y="322"/>
                    <a:pt x="49" y="179"/>
                  </a:cubicBezTo>
                  <a:cubicBezTo>
                    <a:pt x="84" y="72"/>
                    <a:pt x="334" y="60"/>
                    <a:pt x="477" y="1"/>
                  </a:cubicBezTo>
                  <a:cubicBezTo>
                    <a:pt x="489" y="24"/>
                    <a:pt x="489" y="60"/>
                    <a:pt x="50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 name="Google Shape;1094;p46"/>
          <p:cNvSpPr txBox="1">
            <a:spLocks noGrp="1"/>
          </p:cNvSpPr>
          <p:nvPr>
            <p:ph type="title"/>
          </p:nvPr>
        </p:nvSpPr>
        <p:spPr>
          <a:xfrm>
            <a:off x="817800" y="767500"/>
            <a:ext cx="9281400" cy="84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GB" dirty="0"/>
              <a:t>Goals</a:t>
            </a:r>
            <a:endParaRPr dirty="0"/>
          </a:p>
        </p:txBody>
      </p:sp>
      <p:sp>
        <p:nvSpPr>
          <p:cNvPr id="3" name="عنصر نائب للنص 2">
            <a:extLst>
              <a:ext uri="{FF2B5EF4-FFF2-40B4-BE49-F238E27FC236}">
                <a16:creationId xmlns:a16="http://schemas.microsoft.com/office/drawing/2014/main" id="{6F6634FB-2C2A-620F-D4FE-9A696B965A5D}"/>
              </a:ext>
            </a:extLst>
          </p:cNvPr>
          <p:cNvSpPr>
            <a:spLocks noGrp="1"/>
          </p:cNvSpPr>
          <p:nvPr>
            <p:ph type="body" idx="1"/>
          </p:nvPr>
        </p:nvSpPr>
        <p:spPr/>
        <p:txBody>
          <a:bodyPr/>
          <a:lstStyle/>
          <a:p>
            <a:r>
              <a:rPr lang="en-GB" sz="4400" dirty="0">
                <a:solidFill>
                  <a:schemeClr val="accent5"/>
                </a:solidFill>
              </a:rPr>
              <a:t>Listen </a:t>
            </a:r>
          </a:p>
          <a:p>
            <a:endParaRPr lang="en-GB" sz="4400" dirty="0">
              <a:solidFill>
                <a:schemeClr val="accent5"/>
              </a:solidFill>
            </a:endParaRPr>
          </a:p>
          <a:p>
            <a:r>
              <a:rPr lang="en-GB" sz="4400" dirty="0">
                <a:solidFill>
                  <a:schemeClr val="accent5"/>
                </a:solidFill>
              </a:rPr>
              <a:t>Discuss </a:t>
            </a:r>
          </a:p>
          <a:p>
            <a:endParaRPr lang="en-GB" sz="4400" dirty="0">
              <a:solidFill>
                <a:schemeClr val="accent5"/>
              </a:solidFill>
            </a:endParaRPr>
          </a:p>
          <a:p>
            <a:r>
              <a:rPr lang="en-GB" sz="4400" dirty="0">
                <a:solidFill>
                  <a:schemeClr val="accent5"/>
                </a:solidFill>
              </a:rPr>
              <a:t>Answer some questions </a:t>
            </a:r>
            <a:endParaRPr lang="ar-SA" sz="4400" dirty="0">
              <a:solidFill>
                <a:schemeClr val="accent5"/>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4" grpId="0"/>
      <p:bldP spid="3"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765"/>
        <p:cNvGrpSpPr/>
        <p:nvPr/>
      </p:nvGrpSpPr>
      <p:grpSpPr>
        <a:xfrm>
          <a:off x="0" y="0"/>
          <a:ext cx="0" cy="0"/>
          <a:chOff x="0" y="0"/>
          <a:chExt cx="0" cy="0"/>
        </a:xfrm>
      </p:grpSpPr>
      <p:grpSp>
        <p:nvGrpSpPr>
          <p:cNvPr id="2766" name="Google Shape;2766;p53"/>
          <p:cNvGrpSpPr/>
          <p:nvPr/>
        </p:nvGrpSpPr>
        <p:grpSpPr>
          <a:xfrm>
            <a:off x="-29" y="0"/>
            <a:ext cx="10692054" cy="7578965"/>
            <a:chOff x="-29" y="0"/>
            <a:chExt cx="10692054" cy="7578965"/>
          </a:xfrm>
        </p:grpSpPr>
        <p:sp>
          <p:nvSpPr>
            <p:cNvPr id="2767" name="Google Shape;2767;p53"/>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3"/>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grpSp>
        <p:nvGrpSpPr>
          <p:cNvPr id="2769" name="Google Shape;2769;p53"/>
          <p:cNvGrpSpPr/>
          <p:nvPr/>
        </p:nvGrpSpPr>
        <p:grpSpPr>
          <a:xfrm rot="-3970380">
            <a:off x="5576166" y="5380044"/>
            <a:ext cx="646807" cy="3183203"/>
            <a:chOff x="1327600" y="2400500"/>
            <a:chExt cx="183700" cy="904050"/>
          </a:xfrm>
        </p:grpSpPr>
        <p:sp>
          <p:nvSpPr>
            <p:cNvPr id="2770" name="Google Shape;2770;p53"/>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3"/>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3"/>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3"/>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3"/>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53"/>
          <p:cNvGrpSpPr/>
          <p:nvPr/>
        </p:nvGrpSpPr>
        <p:grpSpPr>
          <a:xfrm rot="7087999">
            <a:off x="1012624" y="-243532"/>
            <a:ext cx="531319" cy="2614875"/>
            <a:chOff x="1327600" y="2400500"/>
            <a:chExt cx="183700" cy="904050"/>
          </a:xfrm>
        </p:grpSpPr>
        <p:sp>
          <p:nvSpPr>
            <p:cNvPr id="2776" name="Google Shape;2776;p53"/>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3"/>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3"/>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3"/>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3"/>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1" name="Google Shape;2781;p53"/>
          <p:cNvSpPr txBox="1">
            <a:spLocks noGrp="1"/>
          </p:cNvSpPr>
          <p:nvPr>
            <p:ph type="title"/>
          </p:nvPr>
        </p:nvSpPr>
        <p:spPr>
          <a:xfrm>
            <a:off x="362100" y="492175"/>
            <a:ext cx="9990000" cy="72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782" name="Google Shape;2782;p53"/>
          <p:cNvGrpSpPr/>
          <p:nvPr/>
        </p:nvGrpSpPr>
        <p:grpSpPr>
          <a:xfrm>
            <a:off x="1757475" y="1914550"/>
            <a:ext cx="1961549" cy="1981504"/>
            <a:chOff x="3114025" y="2036500"/>
            <a:chExt cx="1961549" cy="1981504"/>
          </a:xfrm>
        </p:grpSpPr>
        <p:sp>
          <p:nvSpPr>
            <p:cNvPr id="2783" name="Google Shape;2783;p53"/>
            <p:cNvSpPr/>
            <p:nvPr/>
          </p:nvSpPr>
          <p:spPr>
            <a:xfrm>
              <a:off x="3114025" y="2036500"/>
              <a:ext cx="1961549" cy="1981504"/>
            </a:xfrm>
            <a:custGeom>
              <a:avLst/>
              <a:gdLst/>
              <a:ahLst/>
              <a:cxnLst/>
              <a:rect l="l" t="t" r="r" b="b"/>
              <a:pathLst>
                <a:path w="51410" h="51933" extrusionOk="0">
                  <a:moveTo>
                    <a:pt x="23163" y="0"/>
                  </a:moveTo>
                  <a:lnTo>
                    <a:pt x="23079" y="21"/>
                  </a:lnTo>
                  <a:lnTo>
                    <a:pt x="22891" y="63"/>
                  </a:lnTo>
                  <a:cubicBezTo>
                    <a:pt x="22765" y="105"/>
                    <a:pt x="22681" y="168"/>
                    <a:pt x="22577" y="210"/>
                  </a:cubicBezTo>
                  <a:cubicBezTo>
                    <a:pt x="22179" y="461"/>
                    <a:pt x="21949" y="754"/>
                    <a:pt x="21719" y="1026"/>
                  </a:cubicBezTo>
                  <a:cubicBezTo>
                    <a:pt x="21510" y="1319"/>
                    <a:pt x="21342" y="1612"/>
                    <a:pt x="21154" y="1904"/>
                  </a:cubicBezTo>
                  <a:cubicBezTo>
                    <a:pt x="20987" y="2176"/>
                    <a:pt x="20819" y="2469"/>
                    <a:pt x="20631" y="2720"/>
                  </a:cubicBezTo>
                  <a:lnTo>
                    <a:pt x="20505" y="2909"/>
                  </a:lnTo>
                  <a:lnTo>
                    <a:pt x="20359" y="3097"/>
                  </a:lnTo>
                  <a:cubicBezTo>
                    <a:pt x="20275" y="3202"/>
                    <a:pt x="20150" y="3306"/>
                    <a:pt x="20087" y="3348"/>
                  </a:cubicBezTo>
                  <a:cubicBezTo>
                    <a:pt x="20066" y="3390"/>
                    <a:pt x="19961" y="3432"/>
                    <a:pt x="19898" y="3453"/>
                  </a:cubicBezTo>
                  <a:lnTo>
                    <a:pt x="19836" y="3474"/>
                  </a:lnTo>
                  <a:cubicBezTo>
                    <a:pt x="19815" y="3495"/>
                    <a:pt x="19773" y="3495"/>
                    <a:pt x="19752" y="3495"/>
                  </a:cubicBezTo>
                  <a:cubicBezTo>
                    <a:pt x="19689" y="3505"/>
                    <a:pt x="19626" y="3510"/>
                    <a:pt x="19561" y="3510"/>
                  </a:cubicBezTo>
                  <a:cubicBezTo>
                    <a:pt x="19496" y="3510"/>
                    <a:pt x="19428" y="3505"/>
                    <a:pt x="19354" y="3495"/>
                  </a:cubicBezTo>
                  <a:cubicBezTo>
                    <a:pt x="19062" y="3432"/>
                    <a:pt x="18748" y="3306"/>
                    <a:pt x="18455" y="3181"/>
                  </a:cubicBezTo>
                  <a:cubicBezTo>
                    <a:pt x="17827" y="2930"/>
                    <a:pt x="17220" y="2574"/>
                    <a:pt x="16530" y="2365"/>
                  </a:cubicBezTo>
                  <a:cubicBezTo>
                    <a:pt x="16341" y="2323"/>
                    <a:pt x="16153" y="2281"/>
                    <a:pt x="15965" y="2281"/>
                  </a:cubicBezTo>
                  <a:cubicBezTo>
                    <a:pt x="15860" y="2281"/>
                    <a:pt x="15777" y="2281"/>
                    <a:pt x="15672" y="2302"/>
                  </a:cubicBezTo>
                  <a:cubicBezTo>
                    <a:pt x="15630" y="2302"/>
                    <a:pt x="15567" y="2323"/>
                    <a:pt x="15505" y="2344"/>
                  </a:cubicBezTo>
                  <a:cubicBezTo>
                    <a:pt x="15463" y="2344"/>
                    <a:pt x="15442" y="2365"/>
                    <a:pt x="15379" y="2386"/>
                  </a:cubicBezTo>
                  <a:cubicBezTo>
                    <a:pt x="15002" y="2574"/>
                    <a:pt x="14793" y="2930"/>
                    <a:pt x="14668" y="3264"/>
                  </a:cubicBezTo>
                  <a:cubicBezTo>
                    <a:pt x="14375" y="3934"/>
                    <a:pt x="14270" y="4625"/>
                    <a:pt x="14082" y="5294"/>
                  </a:cubicBezTo>
                  <a:cubicBezTo>
                    <a:pt x="13977" y="5629"/>
                    <a:pt x="13852" y="5964"/>
                    <a:pt x="13663" y="6236"/>
                  </a:cubicBezTo>
                  <a:cubicBezTo>
                    <a:pt x="13559" y="6382"/>
                    <a:pt x="13454" y="6487"/>
                    <a:pt x="13328" y="6570"/>
                  </a:cubicBezTo>
                  <a:cubicBezTo>
                    <a:pt x="13203" y="6633"/>
                    <a:pt x="13056" y="6675"/>
                    <a:pt x="12889" y="6696"/>
                  </a:cubicBezTo>
                  <a:cubicBezTo>
                    <a:pt x="12797" y="6708"/>
                    <a:pt x="12703" y="6713"/>
                    <a:pt x="12608" y="6713"/>
                  </a:cubicBezTo>
                  <a:cubicBezTo>
                    <a:pt x="12379" y="6713"/>
                    <a:pt x="12142" y="6684"/>
                    <a:pt x="11906" y="6654"/>
                  </a:cubicBezTo>
                  <a:cubicBezTo>
                    <a:pt x="11571" y="6612"/>
                    <a:pt x="11215" y="6549"/>
                    <a:pt x="10859" y="6487"/>
                  </a:cubicBezTo>
                  <a:cubicBezTo>
                    <a:pt x="10504" y="6424"/>
                    <a:pt x="10148" y="6361"/>
                    <a:pt x="9751" y="6361"/>
                  </a:cubicBezTo>
                  <a:cubicBezTo>
                    <a:pt x="9562" y="6361"/>
                    <a:pt x="9374" y="6361"/>
                    <a:pt x="9165" y="6403"/>
                  </a:cubicBezTo>
                  <a:cubicBezTo>
                    <a:pt x="9060" y="6424"/>
                    <a:pt x="8976" y="6466"/>
                    <a:pt x="8872" y="6508"/>
                  </a:cubicBezTo>
                  <a:cubicBezTo>
                    <a:pt x="8788" y="6529"/>
                    <a:pt x="8642" y="6633"/>
                    <a:pt x="8579" y="6675"/>
                  </a:cubicBezTo>
                  <a:cubicBezTo>
                    <a:pt x="8391" y="6821"/>
                    <a:pt x="8286" y="7010"/>
                    <a:pt x="8202" y="7219"/>
                  </a:cubicBezTo>
                  <a:cubicBezTo>
                    <a:pt x="8119" y="7407"/>
                    <a:pt x="8098" y="7617"/>
                    <a:pt x="8077" y="7805"/>
                  </a:cubicBezTo>
                  <a:cubicBezTo>
                    <a:pt x="8014" y="8182"/>
                    <a:pt x="8035" y="8558"/>
                    <a:pt x="8035" y="8914"/>
                  </a:cubicBezTo>
                  <a:cubicBezTo>
                    <a:pt x="8056" y="9290"/>
                    <a:pt x="8077" y="9646"/>
                    <a:pt x="8077" y="10002"/>
                  </a:cubicBezTo>
                  <a:cubicBezTo>
                    <a:pt x="8056" y="10337"/>
                    <a:pt x="8056" y="10692"/>
                    <a:pt x="7951" y="10985"/>
                  </a:cubicBezTo>
                  <a:cubicBezTo>
                    <a:pt x="7867" y="11299"/>
                    <a:pt x="7700" y="11446"/>
                    <a:pt x="7407" y="11571"/>
                  </a:cubicBezTo>
                  <a:cubicBezTo>
                    <a:pt x="7114" y="11697"/>
                    <a:pt x="6779" y="11759"/>
                    <a:pt x="6424" y="11801"/>
                  </a:cubicBezTo>
                  <a:cubicBezTo>
                    <a:pt x="5712" y="11906"/>
                    <a:pt x="4980" y="11927"/>
                    <a:pt x="4185" y="12178"/>
                  </a:cubicBezTo>
                  <a:cubicBezTo>
                    <a:pt x="3976" y="12262"/>
                    <a:pt x="3766" y="12345"/>
                    <a:pt x="3578" y="12492"/>
                  </a:cubicBezTo>
                  <a:cubicBezTo>
                    <a:pt x="3515" y="12534"/>
                    <a:pt x="3473" y="12575"/>
                    <a:pt x="3432" y="12638"/>
                  </a:cubicBezTo>
                  <a:lnTo>
                    <a:pt x="3348" y="12722"/>
                  </a:lnTo>
                  <a:cubicBezTo>
                    <a:pt x="3306" y="12743"/>
                    <a:pt x="3306" y="12785"/>
                    <a:pt x="3285" y="12806"/>
                  </a:cubicBezTo>
                  <a:lnTo>
                    <a:pt x="3243" y="12847"/>
                  </a:lnTo>
                  <a:cubicBezTo>
                    <a:pt x="3243" y="12868"/>
                    <a:pt x="3181" y="12952"/>
                    <a:pt x="3181" y="12952"/>
                  </a:cubicBezTo>
                  <a:cubicBezTo>
                    <a:pt x="3160" y="13015"/>
                    <a:pt x="3118" y="13078"/>
                    <a:pt x="3097" y="13140"/>
                  </a:cubicBezTo>
                  <a:cubicBezTo>
                    <a:pt x="3013" y="13412"/>
                    <a:pt x="2992" y="13664"/>
                    <a:pt x="3013" y="13873"/>
                  </a:cubicBezTo>
                  <a:cubicBezTo>
                    <a:pt x="3034" y="14103"/>
                    <a:pt x="3076" y="14312"/>
                    <a:pt x="3118" y="14500"/>
                  </a:cubicBezTo>
                  <a:cubicBezTo>
                    <a:pt x="3222" y="14898"/>
                    <a:pt x="3348" y="15254"/>
                    <a:pt x="3473" y="15609"/>
                  </a:cubicBezTo>
                  <a:cubicBezTo>
                    <a:pt x="3599" y="15965"/>
                    <a:pt x="3745" y="16300"/>
                    <a:pt x="3829" y="16614"/>
                  </a:cubicBezTo>
                  <a:cubicBezTo>
                    <a:pt x="3892" y="16781"/>
                    <a:pt x="3913" y="16928"/>
                    <a:pt x="3955" y="17074"/>
                  </a:cubicBezTo>
                  <a:cubicBezTo>
                    <a:pt x="3976" y="17221"/>
                    <a:pt x="3976" y="17388"/>
                    <a:pt x="3976" y="17472"/>
                  </a:cubicBezTo>
                  <a:cubicBezTo>
                    <a:pt x="3976" y="17472"/>
                    <a:pt x="3976" y="17513"/>
                    <a:pt x="3955" y="17576"/>
                  </a:cubicBezTo>
                  <a:cubicBezTo>
                    <a:pt x="3947" y="17592"/>
                    <a:pt x="3945" y="17596"/>
                    <a:pt x="3945" y="17596"/>
                  </a:cubicBezTo>
                  <a:cubicBezTo>
                    <a:pt x="3946" y="17596"/>
                    <a:pt x="3950" y="17591"/>
                    <a:pt x="3952" y="17591"/>
                  </a:cubicBezTo>
                  <a:cubicBezTo>
                    <a:pt x="3954" y="17591"/>
                    <a:pt x="3955" y="17592"/>
                    <a:pt x="3955" y="17597"/>
                  </a:cubicBezTo>
                  <a:lnTo>
                    <a:pt x="3934" y="17639"/>
                  </a:lnTo>
                  <a:cubicBezTo>
                    <a:pt x="3913" y="17681"/>
                    <a:pt x="3892" y="17723"/>
                    <a:pt x="3850" y="17785"/>
                  </a:cubicBezTo>
                  <a:cubicBezTo>
                    <a:pt x="3766" y="17890"/>
                    <a:pt x="3662" y="17995"/>
                    <a:pt x="3536" y="18099"/>
                  </a:cubicBezTo>
                  <a:cubicBezTo>
                    <a:pt x="3013" y="18539"/>
                    <a:pt x="2323" y="18873"/>
                    <a:pt x="1674" y="19271"/>
                  </a:cubicBezTo>
                  <a:cubicBezTo>
                    <a:pt x="1339" y="19459"/>
                    <a:pt x="1004" y="19690"/>
                    <a:pt x="732" y="20003"/>
                  </a:cubicBezTo>
                  <a:cubicBezTo>
                    <a:pt x="649" y="20108"/>
                    <a:pt x="586" y="20192"/>
                    <a:pt x="544" y="20296"/>
                  </a:cubicBezTo>
                  <a:cubicBezTo>
                    <a:pt x="523" y="20359"/>
                    <a:pt x="481" y="20422"/>
                    <a:pt x="481" y="20464"/>
                  </a:cubicBezTo>
                  <a:lnTo>
                    <a:pt x="460" y="20526"/>
                  </a:lnTo>
                  <a:cubicBezTo>
                    <a:pt x="460" y="20547"/>
                    <a:pt x="440" y="20631"/>
                    <a:pt x="440" y="20631"/>
                  </a:cubicBezTo>
                  <a:cubicBezTo>
                    <a:pt x="398" y="20882"/>
                    <a:pt x="440" y="21112"/>
                    <a:pt x="523" y="21301"/>
                  </a:cubicBezTo>
                  <a:cubicBezTo>
                    <a:pt x="670" y="21719"/>
                    <a:pt x="900" y="22033"/>
                    <a:pt x="1109" y="22347"/>
                  </a:cubicBezTo>
                  <a:cubicBezTo>
                    <a:pt x="1339" y="22640"/>
                    <a:pt x="1590" y="22933"/>
                    <a:pt x="1820" y="23226"/>
                  </a:cubicBezTo>
                  <a:cubicBezTo>
                    <a:pt x="2051" y="23519"/>
                    <a:pt x="2260" y="23811"/>
                    <a:pt x="2427" y="24104"/>
                  </a:cubicBezTo>
                  <a:cubicBezTo>
                    <a:pt x="2511" y="24251"/>
                    <a:pt x="2574" y="24418"/>
                    <a:pt x="2595" y="24565"/>
                  </a:cubicBezTo>
                  <a:lnTo>
                    <a:pt x="2616" y="24648"/>
                  </a:lnTo>
                  <a:lnTo>
                    <a:pt x="2616" y="24732"/>
                  </a:lnTo>
                  <a:cubicBezTo>
                    <a:pt x="2616" y="24753"/>
                    <a:pt x="2616" y="24753"/>
                    <a:pt x="2616" y="24774"/>
                  </a:cubicBezTo>
                  <a:cubicBezTo>
                    <a:pt x="2595" y="24837"/>
                    <a:pt x="2595" y="24899"/>
                    <a:pt x="2553" y="24983"/>
                  </a:cubicBezTo>
                  <a:cubicBezTo>
                    <a:pt x="2448" y="25276"/>
                    <a:pt x="2239" y="25548"/>
                    <a:pt x="1988" y="25820"/>
                  </a:cubicBezTo>
                  <a:cubicBezTo>
                    <a:pt x="1758" y="26092"/>
                    <a:pt x="1486" y="26343"/>
                    <a:pt x="1214" y="26615"/>
                  </a:cubicBezTo>
                  <a:cubicBezTo>
                    <a:pt x="942" y="26887"/>
                    <a:pt x="691" y="27159"/>
                    <a:pt x="440" y="27473"/>
                  </a:cubicBezTo>
                  <a:cubicBezTo>
                    <a:pt x="335" y="27640"/>
                    <a:pt x="209" y="27808"/>
                    <a:pt x="126" y="28017"/>
                  </a:cubicBezTo>
                  <a:cubicBezTo>
                    <a:pt x="105" y="28059"/>
                    <a:pt x="84" y="28101"/>
                    <a:pt x="63" y="28164"/>
                  </a:cubicBezTo>
                  <a:lnTo>
                    <a:pt x="21" y="28352"/>
                  </a:lnTo>
                  <a:cubicBezTo>
                    <a:pt x="0" y="28477"/>
                    <a:pt x="21" y="28540"/>
                    <a:pt x="0" y="28645"/>
                  </a:cubicBezTo>
                  <a:cubicBezTo>
                    <a:pt x="21" y="28729"/>
                    <a:pt x="21" y="28729"/>
                    <a:pt x="21" y="28770"/>
                  </a:cubicBezTo>
                  <a:lnTo>
                    <a:pt x="42" y="28854"/>
                  </a:lnTo>
                  <a:cubicBezTo>
                    <a:pt x="63" y="28896"/>
                    <a:pt x="63" y="28959"/>
                    <a:pt x="105" y="29021"/>
                  </a:cubicBezTo>
                  <a:cubicBezTo>
                    <a:pt x="147" y="29105"/>
                    <a:pt x="188" y="29231"/>
                    <a:pt x="251" y="29314"/>
                  </a:cubicBezTo>
                  <a:cubicBezTo>
                    <a:pt x="377" y="29482"/>
                    <a:pt x="523" y="29628"/>
                    <a:pt x="670" y="29775"/>
                  </a:cubicBezTo>
                  <a:cubicBezTo>
                    <a:pt x="984" y="30026"/>
                    <a:pt x="1297" y="30235"/>
                    <a:pt x="1611" y="30444"/>
                  </a:cubicBezTo>
                  <a:cubicBezTo>
                    <a:pt x="1925" y="30653"/>
                    <a:pt x="2239" y="30863"/>
                    <a:pt x="2532" y="31072"/>
                  </a:cubicBezTo>
                  <a:cubicBezTo>
                    <a:pt x="2678" y="31177"/>
                    <a:pt x="2825" y="31302"/>
                    <a:pt x="2950" y="31407"/>
                  </a:cubicBezTo>
                  <a:cubicBezTo>
                    <a:pt x="3076" y="31532"/>
                    <a:pt x="3181" y="31658"/>
                    <a:pt x="3243" y="31762"/>
                  </a:cubicBezTo>
                  <a:cubicBezTo>
                    <a:pt x="3264" y="31783"/>
                    <a:pt x="3285" y="31825"/>
                    <a:pt x="3306" y="31867"/>
                  </a:cubicBezTo>
                  <a:lnTo>
                    <a:pt x="3369" y="32014"/>
                  </a:lnTo>
                  <a:lnTo>
                    <a:pt x="3369" y="32097"/>
                  </a:lnTo>
                  <a:cubicBezTo>
                    <a:pt x="3369" y="32118"/>
                    <a:pt x="3390" y="32160"/>
                    <a:pt x="3390" y="32202"/>
                  </a:cubicBezTo>
                  <a:cubicBezTo>
                    <a:pt x="3390" y="32348"/>
                    <a:pt x="3348" y="32516"/>
                    <a:pt x="3306" y="32683"/>
                  </a:cubicBezTo>
                  <a:cubicBezTo>
                    <a:pt x="3222" y="33018"/>
                    <a:pt x="3055" y="33353"/>
                    <a:pt x="2888" y="33666"/>
                  </a:cubicBezTo>
                  <a:cubicBezTo>
                    <a:pt x="2720" y="34001"/>
                    <a:pt x="2553" y="34336"/>
                    <a:pt x="2385" y="34671"/>
                  </a:cubicBezTo>
                  <a:cubicBezTo>
                    <a:pt x="2218" y="35027"/>
                    <a:pt x="2072" y="35382"/>
                    <a:pt x="2009" y="35801"/>
                  </a:cubicBezTo>
                  <a:cubicBezTo>
                    <a:pt x="1988" y="35905"/>
                    <a:pt x="1988" y="36010"/>
                    <a:pt x="1988" y="36135"/>
                  </a:cubicBezTo>
                  <a:cubicBezTo>
                    <a:pt x="2009" y="36177"/>
                    <a:pt x="2009" y="36240"/>
                    <a:pt x="2030" y="36303"/>
                  </a:cubicBezTo>
                  <a:lnTo>
                    <a:pt x="2051" y="36407"/>
                  </a:lnTo>
                  <a:lnTo>
                    <a:pt x="2072" y="36470"/>
                  </a:lnTo>
                  <a:cubicBezTo>
                    <a:pt x="2155" y="36700"/>
                    <a:pt x="2302" y="36868"/>
                    <a:pt x="2469" y="37014"/>
                  </a:cubicBezTo>
                  <a:cubicBezTo>
                    <a:pt x="2804" y="37286"/>
                    <a:pt x="3181" y="37412"/>
                    <a:pt x="3557" y="37537"/>
                  </a:cubicBezTo>
                  <a:cubicBezTo>
                    <a:pt x="4269" y="37788"/>
                    <a:pt x="5022" y="37914"/>
                    <a:pt x="5650" y="38186"/>
                  </a:cubicBezTo>
                  <a:cubicBezTo>
                    <a:pt x="5817" y="38249"/>
                    <a:pt x="5963" y="38332"/>
                    <a:pt x="6089" y="38437"/>
                  </a:cubicBezTo>
                  <a:lnTo>
                    <a:pt x="6173" y="38500"/>
                  </a:lnTo>
                  <a:cubicBezTo>
                    <a:pt x="6194" y="38542"/>
                    <a:pt x="6214" y="38542"/>
                    <a:pt x="6235" y="38584"/>
                  </a:cubicBezTo>
                  <a:lnTo>
                    <a:pt x="6277" y="38625"/>
                  </a:lnTo>
                  <a:cubicBezTo>
                    <a:pt x="6298" y="38667"/>
                    <a:pt x="6277" y="38646"/>
                    <a:pt x="6298" y="38667"/>
                  </a:cubicBezTo>
                  <a:cubicBezTo>
                    <a:pt x="6319" y="38709"/>
                    <a:pt x="6340" y="38730"/>
                    <a:pt x="6340" y="38772"/>
                  </a:cubicBezTo>
                  <a:cubicBezTo>
                    <a:pt x="6466" y="39044"/>
                    <a:pt x="6466" y="39400"/>
                    <a:pt x="6424" y="39734"/>
                  </a:cubicBezTo>
                  <a:cubicBezTo>
                    <a:pt x="6361" y="40446"/>
                    <a:pt x="6194" y="41178"/>
                    <a:pt x="6131" y="41952"/>
                  </a:cubicBezTo>
                  <a:cubicBezTo>
                    <a:pt x="6131" y="42329"/>
                    <a:pt x="6110" y="42747"/>
                    <a:pt x="6340" y="43166"/>
                  </a:cubicBezTo>
                  <a:lnTo>
                    <a:pt x="6403" y="43250"/>
                  </a:lnTo>
                  <a:lnTo>
                    <a:pt x="6445" y="43312"/>
                  </a:lnTo>
                  <a:cubicBezTo>
                    <a:pt x="6445" y="43312"/>
                    <a:pt x="6486" y="43354"/>
                    <a:pt x="6507" y="43375"/>
                  </a:cubicBezTo>
                  <a:lnTo>
                    <a:pt x="6570" y="43438"/>
                  </a:lnTo>
                  <a:cubicBezTo>
                    <a:pt x="6654" y="43522"/>
                    <a:pt x="6738" y="43584"/>
                    <a:pt x="6842" y="43626"/>
                  </a:cubicBezTo>
                  <a:cubicBezTo>
                    <a:pt x="7051" y="43731"/>
                    <a:pt x="7240" y="43794"/>
                    <a:pt x="7449" y="43814"/>
                  </a:cubicBezTo>
                  <a:cubicBezTo>
                    <a:pt x="7737" y="43860"/>
                    <a:pt x="8017" y="43875"/>
                    <a:pt x="8290" y="43875"/>
                  </a:cubicBezTo>
                  <a:cubicBezTo>
                    <a:pt x="8772" y="43875"/>
                    <a:pt x="9234" y="43828"/>
                    <a:pt x="9688" y="43814"/>
                  </a:cubicBezTo>
                  <a:cubicBezTo>
                    <a:pt x="10378" y="43814"/>
                    <a:pt x="11152" y="43835"/>
                    <a:pt x="11383" y="44400"/>
                  </a:cubicBezTo>
                  <a:cubicBezTo>
                    <a:pt x="11508" y="44672"/>
                    <a:pt x="11592" y="45028"/>
                    <a:pt x="11655" y="45363"/>
                  </a:cubicBezTo>
                  <a:cubicBezTo>
                    <a:pt x="11738" y="45718"/>
                    <a:pt x="11780" y="46074"/>
                    <a:pt x="11843" y="46430"/>
                  </a:cubicBezTo>
                  <a:cubicBezTo>
                    <a:pt x="11885" y="46786"/>
                    <a:pt x="11948" y="47162"/>
                    <a:pt x="12073" y="47518"/>
                  </a:cubicBezTo>
                  <a:cubicBezTo>
                    <a:pt x="12136" y="47706"/>
                    <a:pt x="12220" y="47895"/>
                    <a:pt x="12324" y="48083"/>
                  </a:cubicBezTo>
                  <a:cubicBezTo>
                    <a:pt x="12387" y="48167"/>
                    <a:pt x="12450" y="48250"/>
                    <a:pt x="12554" y="48334"/>
                  </a:cubicBezTo>
                  <a:cubicBezTo>
                    <a:pt x="12596" y="48376"/>
                    <a:pt x="12659" y="48418"/>
                    <a:pt x="12680" y="48439"/>
                  </a:cubicBezTo>
                  <a:lnTo>
                    <a:pt x="12743" y="48480"/>
                  </a:lnTo>
                  <a:cubicBezTo>
                    <a:pt x="12743" y="48501"/>
                    <a:pt x="12805" y="48522"/>
                    <a:pt x="12826" y="48522"/>
                  </a:cubicBezTo>
                  <a:cubicBezTo>
                    <a:pt x="13036" y="48648"/>
                    <a:pt x="13266" y="48669"/>
                    <a:pt x="13454" y="48669"/>
                  </a:cubicBezTo>
                  <a:cubicBezTo>
                    <a:pt x="13663" y="48669"/>
                    <a:pt x="13872" y="48648"/>
                    <a:pt x="14061" y="48606"/>
                  </a:cubicBezTo>
                  <a:cubicBezTo>
                    <a:pt x="14437" y="48522"/>
                    <a:pt x="14772" y="48397"/>
                    <a:pt x="15107" y="48271"/>
                  </a:cubicBezTo>
                  <a:cubicBezTo>
                    <a:pt x="15442" y="48146"/>
                    <a:pt x="15777" y="48020"/>
                    <a:pt x="16111" y="47895"/>
                  </a:cubicBezTo>
                  <a:cubicBezTo>
                    <a:pt x="16425" y="47790"/>
                    <a:pt x="16760" y="47706"/>
                    <a:pt x="17053" y="47706"/>
                  </a:cubicBezTo>
                  <a:cubicBezTo>
                    <a:pt x="17137" y="47706"/>
                    <a:pt x="17220" y="47706"/>
                    <a:pt x="17262" y="47727"/>
                  </a:cubicBezTo>
                  <a:cubicBezTo>
                    <a:pt x="17283" y="47727"/>
                    <a:pt x="17325" y="47727"/>
                    <a:pt x="17367" y="47748"/>
                  </a:cubicBezTo>
                  <a:lnTo>
                    <a:pt x="17430" y="47769"/>
                  </a:lnTo>
                  <a:cubicBezTo>
                    <a:pt x="17409" y="47769"/>
                    <a:pt x="17450" y="47769"/>
                    <a:pt x="17450" y="47790"/>
                  </a:cubicBezTo>
                  <a:cubicBezTo>
                    <a:pt x="17576" y="47832"/>
                    <a:pt x="17681" y="47936"/>
                    <a:pt x="17785" y="48041"/>
                  </a:cubicBezTo>
                  <a:cubicBezTo>
                    <a:pt x="17994" y="48271"/>
                    <a:pt x="18162" y="48564"/>
                    <a:pt x="18329" y="48857"/>
                  </a:cubicBezTo>
                  <a:cubicBezTo>
                    <a:pt x="18664" y="49464"/>
                    <a:pt x="18915" y="50112"/>
                    <a:pt x="19354" y="50719"/>
                  </a:cubicBezTo>
                  <a:cubicBezTo>
                    <a:pt x="19480" y="50887"/>
                    <a:pt x="19606" y="51033"/>
                    <a:pt x="19752" y="51159"/>
                  </a:cubicBezTo>
                  <a:cubicBezTo>
                    <a:pt x="19836" y="51221"/>
                    <a:pt x="19919" y="51284"/>
                    <a:pt x="20024" y="51347"/>
                  </a:cubicBezTo>
                  <a:cubicBezTo>
                    <a:pt x="20066" y="51368"/>
                    <a:pt x="20129" y="51389"/>
                    <a:pt x="20171" y="51410"/>
                  </a:cubicBezTo>
                  <a:cubicBezTo>
                    <a:pt x="20233" y="51431"/>
                    <a:pt x="20275" y="51452"/>
                    <a:pt x="20317" y="51452"/>
                  </a:cubicBezTo>
                  <a:cubicBezTo>
                    <a:pt x="20417" y="51472"/>
                    <a:pt x="20513" y="51482"/>
                    <a:pt x="20604" y="51482"/>
                  </a:cubicBezTo>
                  <a:cubicBezTo>
                    <a:pt x="20967" y="51482"/>
                    <a:pt x="21259" y="51334"/>
                    <a:pt x="21510" y="51200"/>
                  </a:cubicBezTo>
                  <a:cubicBezTo>
                    <a:pt x="22158" y="50824"/>
                    <a:pt x="22660" y="50343"/>
                    <a:pt x="23204" y="49945"/>
                  </a:cubicBezTo>
                  <a:cubicBezTo>
                    <a:pt x="23456" y="49757"/>
                    <a:pt x="23728" y="49568"/>
                    <a:pt x="24000" y="49443"/>
                  </a:cubicBezTo>
                  <a:cubicBezTo>
                    <a:pt x="24125" y="49380"/>
                    <a:pt x="24292" y="49338"/>
                    <a:pt x="24397" y="49317"/>
                  </a:cubicBezTo>
                  <a:lnTo>
                    <a:pt x="24544" y="49317"/>
                  </a:lnTo>
                  <a:lnTo>
                    <a:pt x="24585" y="49338"/>
                  </a:lnTo>
                  <a:cubicBezTo>
                    <a:pt x="24648" y="49338"/>
                    <a:pt x="24711" y="49338"/>
                    <a:pt x="24774" y="49380"/>
                  </a:cubicBezTo>
                  <a:cubicBezTo>
                    <a:pt x="25025" y="49464"/>
                    <a:pt x="25276" y="49652"/>
                    <a:pt x="25506" y="49882"/>
                  </a:cubicBezTo>
                  <a:cubicBezTo>
                    <a:pt x="25757" y="50092"/>
                    <a:pt x="25987" y="50322"/>
                    <a:pt x="26217" y="50573"/>
                  </a:cubicBezTo>
                  <a:cubicBezTo>
                    <a:pt x="26469" y="50803"/>
                    <a:pt x="26699" y="51033"/>
                    <a:pt x="26971" y="51263"/>
                  </a:cubicBezTo>
                  <a:cubicBezTo>
                    <a:pt x="27222" y="51493"/>
                    <a:pt x="27515" y="51724"/>
                    <a:pt x="27891" y="51849"/>
                  </a:cubicBezTo>
                  <a:lnTo>
                    <a:pt x="28059" y="51891"/>
                  </a:lnTo>
                  <a:cubicBezTo>
                    <a:pt x="28121" y="51912"/>
                    <a:pt x="28184" y="51933"/>
                    <a:pt x="28226" y="51933"/>
                  </a:cubicBezTo>
                  <a:lnTo>
                    <a:pt x="28414" y="51933"/>
                  </a:lnTo>
                  <a:cubicBezTo>
                    <a:pt x="28414" y="51933"/>
                    <a:pt x="28519" y="51912"/>
                    <a:pt x="28519" y="51912"/>
                  </a:cubicBezTo>
                  <a:cubicBezTo>
                    <a:pt x="28728" y="51891"/>
                    <a:pt x="28917" y="51786"/>
                    <a:pt x="29084" y="51682"/>
                  </a:cubicBezTo>
                  <a:cubicBezTo>
                    <a:pt x="29419" y="51472"/>
                    <a:pt x="29628" y="51200"/>
                    <a:pt x="29837" y="50928"/>
                  </a:cubicBezTo>
                  <a:cubicBezTo>
                    <a:pt x="30256" y="50384"/>
                    <a:pt x="30570" y="49820"/>
                    <a:pt x="30946" y="49317"/>
                  </a:cubicBezTo>
                  <a:cubicBezTo>
                    <a:pt x="31030" y="49192"/>
                    <a:pt x="31134" y="49087"/>
                    <a:pt x="31239" y="48983"/>
                  </a:cubicBezTo>
                  <a:cubicBezTo>
                    <a:pt x="31281" y="48920"/>
                    <a:pt x="31323" y="48878"/>
                    <a:pt x="31386" y="48836"/>
                  </a:cubicBezTo>
                  <a:cubicBezTo>
                    <a:pt x="31406" y="48815"/>
                    <a:pt x="31427" y="48773"/>
                    <a:pt x="31448" y="48773"/>
                  </a:cubicBezTo>
                  <a:lnTo>
                    <a:pt x="31532" y="48711"/>
                  </a:lnTo>
                  <a:lnTo>
                    <a:pt x="31595" y="48669"/>
                  </a:lnTo>
                  <a:cubicBezTo>
                    <a:pt x="31616" y="48648"/>
                    <a:pt x="31658" y="48648"/>
                    <a:pt x="31699" y="48627"/>
                  </a:cubicBezTo>
                  <a:lnTo>
                    <a:pt x="31804" y="48585"/>
                  </a:lnTo>
                  <a:lnTo>
                    <a:pt x="31804" y="48585"/>
                  </a:lnTo>
                  <a:cubicBezTo>
                    <a:pt x="31790" y="48592"/>
                    <a:pt x="31788" y="48594"/>
                    <a:pt x="31791" y="48594"/>
                  </a:cubicBezTo>
                  <a:cubicBezTo>
                    <a:pt x="31797" y="48594"/>
                    <a:pt x="31825" y="48585"/>
                    <a:pt x="31825" y="48585"/>
                  </a:cubicBezTo>
                  <a:lnTo>
                    <a:pt x="31867" y="48585"/>
                  </a:lnTo>
                  <a:cubicBezTo>
                    <a:pt x="31910" y="48576"/>
                    <a:pt x="31957" y="48571"/>
                    <a:pt x="32008" y="48571"/>
                  </a:cubicBezTo>
                  <a:cubicBezTo>
                    <a:pt x="32079" y="48571"/>
                    <a:pt x="32158" y="48581"/>
                    <a:pt x="32243" y="48606"/>
                  </a:cubicBezTo>
                  <a:cubicBezTo>
                    <a:pt x="32787" y="48711"/>
                    <a:pt x="33331" y="49024"/>
                    <a:pt x="33896" y="49296"/>
                  </a:cubicBezTo>
                  <a:cubicBezTo>
                    <a:pt x="34168" y="49443"/>
                    <a:pt x="34461" y="49589"/>
                    <a:pt x="34754" y="49694"/>
                  </a:cubicBezTo>
                  <a:cubicBezTo>
                    <a:pt x="35068" y="49820"/>
                    <a:pt x="35382" y="49924"/>
                    <a:pt x="35759" y="49945"/>
                  </a:cubicBezTo>
                  <a:cubicBezTo>
                    <a:pt x="35842" y="49945"/>
                    <a:pt x="35947" y="49924"/>
                    <a:pt x="36052" y="49924"/>
                  </a:cubicBezTo>
                  <a:cubicBezTo>
                    <a:pt x="36093" y="49903"/>
                    <a:pt x="36156" y="49882"/>
                    <a:pt x="36198" y="49882"/>
                  </a:cubicBezTo>
                  <a:lnTo>
                    <a:pt x="36261" y="49861"/>
                  </a:lnTo>
                  <a:cubicBezTo>
                    <a:pt x="36282" y="49840"/>
                    <a:pt x="36261" y="49840"/>
                    <a:pt x="36324" y="49820"/>
                  </a:cubicBezTo>
                  <a:cubicBezTo>
                    <a:pt x="36512" y="49736"/>
                    <a:pt x="36658" y="49610"/>
                    <a:pt x="36763" y="49464"/>
                  </a:cubicBezTo>
                  <a:cubicBezTo>
                    <a:pt x="36993" y="49192"/>
                    <a:pt x="37119" y="48878"/>
                    <a:pt x="37223" y="48585"/>
                  </a:cubicBezTo>
                  <a:cubicBezTo>
                    <a:pt x="37432" y="47999"/>
                    <a:pt x="37537" y="47392"/>
                    <a:pt x="37704" y="46848"/>
                  </a:cubicBezTo>
                  <a:cubicBezTo>
                    <a:pt x="37788" y="46555"/>
                    <a:pt x="37872" y="46283"/>
                    <a:pt x="37997" y="46053"/>
                  </a:cubicBezTo>
                  <a:cubicBezTo>
                    <a:pt x="38123" y="45802"/>
                    <a:pt x="38311" y="45614"/>
                    <a:pt x="38521" y="45530"/>
                  </a:cubicBezTo>
                  <a:cubicBezTo>
                    <a:pt x="38660" y="45474"/>
                    <a:pt x="38827" y="45456"/>
                    <a:pt x="39004" y="45456"/>
                  </a:cubicBezTo>
                  <a:cubicBezTo>
                    <a:pt x="39092" y="45456"/>
                    <a:pt x="39183" y="45460"/>
                    <a:pt x="39274" y="45467"/>
                  </a:cubicBezTo>
                  <a:cubicBezTo>
                    <a:pt x="39546" y="45509"/>
                    <a:pt x="39818" y="45551"/>
                    <a:pt x="40090" y="45593"/>
                  </a:cubicBezTo>
                  <a:cubicBezTo>
                    <a:pt x="40655" y="45677"/>
                    <a:pt x="41220" y="45802"/>
                    <a:pt x="41826" y="45823"/>
                  </a:cubicBezTo>
                  <a:cubicBezTo>
                    <a:pt x="42119" y="45823"/>
                    <a:pt x="42433" y="45823"/>
                    <a:pt x="42768" y="45698"/>
                  </a:cubicBezTo>
                  <a:cubicBezTo>
                    <a:pt x="42852" y="45656"/>
                    <a:pt x="42914" y="45635"/>
                    <a:pt x="43019" y="45572"/>
                  </a:cubicBezTo>
                  <a:cubicBezTo>
                    <a:pt x="43061" y="45530"/>
                    <a:pt x="43082" y="45509"/>
                    <a:pt x="43103" y="45488"/>
                  </a:cubicBezTo>
                  <a:cubicBezTo>
                    <a:pt x="43124" y="45488"/>
                    <a:pt x="43124" y="45488"/>
                    <a:pt x="43166" y="45446"/>
                  </a:cubicBezTo>
                  <a:lnTo>
                    <a:pt x="43228" y="45405"/>
                  </a:lnTo>
                  <a:cubicBezTo>
                    <a:pt x="43354" y="45279"/>
                    <a:pt x="43438" y="45112"/>
                    <a:pt x="43500" y="44965"/>
                  </a:cubicBezTo>
                  <a:cubicBezTo>
                    <a:pt x="43626" y="44651"/>
                    <a:pt x="43668" y="44338"/>
                    <a:pt x="43689" y="44066"/>
                  </a:cubicBezTo>
                  <a:cubicBezTo>
                    <a:pt x="43730" y="43773"/>
                    <a:pt x="43730" y="43480"/>
                    <a:pt x="43730" y="43208"/>
                  </a:cubicBezTo>
                  <a:cubicBezTo>
                    <a:pt x="43710" y="42664"/>
                    <a:pt x="43668" y="42141"/>
                    <a:pt x="43689" y="41659"/>
                  </a:cubicBezTo>
                  <a:cubicBezTo>
                    <a:pt x="43710" y="41408"/>
                    <a:pt x="43730" y="41178"/>
                    <a:pt x="43814" y="41011"/>
                  </a:cubicBezTo>
                  <a:cubicBezTo>
                    <a:pt x="43835" y="40948"/>
                    <a:pt x="43835" y="40927"/>
                    <a:pt x="43856" y="40885"/>
                  </a:cubicBezTo>
                  <a:lnTo>
                    <a:pt x="43919" y="40822"/>
                  </a:lnTo>
                  <a:cubicBezTo>
                    <a:pt x="43929" y="40801"/>
                    <a:pt x="43929" y="40796"/>
                    <a:pt x="43927" y="40796"/>
                  </a:cubicBezTo>
                  <a:lnTo>
                    <a:pt x="43927" y="40796"/>
                  </a:lnTo>
                  <a:cubicBezTo>
                    <a:pt x="43924" y="40796"/>
                    <a:pt x="43919" y="40801"/>
                    <a:pt x="43919" y="40801"/>
                  </a:cubicBezTo>
                  <a:lnTo>
                    <a:pt x="43940" y="40781"/>
                  </a:lnTo>
                  <a:cubicBezTo>
                    <a:pt x="44003" y="40718"/>
                    <a:pt x="44086" y="40655"/>
                    <a:pt x="44170" y="40592"/>
                  </a:cubicBezTo>
                  <a:cubicBezTo>
                    <a:pt x="44526" y="40383"/>
                    <a:pt x="45028" y="40299"/>
                    <a:pt x="45509" y="40216"/>
                  </a:cubicBezTo>
                  <a:cubicBezTo>
                    <a:pt x="45990" y="40132"/>
                    <a:pt x="46492" y="40069"/>
                    <a:pt x="46995" y="39964"/>
                  </a:cubicBezTo>
                  <a:cubicBezTo>
                    <a:pt x="47246" y="39902"/>
                    <a:pt x="47497" y="39818"/>
                    <a:pt x="47727" y="39672"/>
                  </a:cubicBezTo>
                  <a:cubicBezTo>
                    <a:pt x="47852" y="39609"/>
                    <a:pt x="47978" y="39525"/>
                    <a:pt x="48104" y="39420"/>
                  </a:cubicBezTo>
                  <a:cubicBezTo>
                    <a:pt x="48145" y="39379"/>
                    <a:pt x="48229" y="39295"/>
                    <a:pt x="48250" y="39232"/>
                  </a:cubicBezTo>
                  <a:lnTo>
                    <a:pt x="48313" y="39169"/>
                  </a:lnTo>
                  <a:cubicBezTo>
                    <a:pt x="48334" y="39107"/>
                    <a:pt x="48334" y="39128"/>
                    <a:pt x="48334" y="39107"/>
                  </a:cubicBezTo>
                  <a:lnTo>
                    <a:pt x="48376" y="39044"/>
                  </a:lnTo>
                  <a:cubicBezTo>
                    <a:pt x="48501" y="38751"/>
                    <a:pt x="48501" y="38458"/>
                    <a:pt x="48480" y="38207"/>
                  </a:cubicBezTo>
                  <a:cubicBezTo>
                    <a:pt x="48459" y="37935"/>
                    <a:pt x="48396" y="37705"/>
                    <a:pt x="48313" y="37475"/>
                  </a:cubicBezTo>
                  <a:cubicBezTo>
                    <a:pt x="48187" y="37014"/>
                    <a:pt x="47999" y="36596"/>
                    <a:pt x="47852" y="36177"/>
                  </a:cubicBezTo>
                  <a:cubicBezTo>
                    <a:pt x="47706" y="35780"/>
                    <a:pt x="47580" y="35382"/>
                    <a:pt x="47539" y="35006"/>
                  </a:cubicBezTo>
                  <a:cubicBezTo>
                    <a:pt x="47518" y="34922"/>
                    <a:pt x="47518" y="34838"/>
                    <a:pt x="47518" y="34755"/>
                  </a:cubicBezTo>
                  <a:cubicBezTo>
                    <a:pt x="47518" y="34713"/>
                    <a:pt x="47539" y="34671"/>
                    <a:pt x="47539" y="34629"/>
                  </a:cubicBezTo>
                  <a:cubicBezTo>
                    <a:pt x="47539" y="34608"/>
                    <a:pt x="47539" y="34608"/>
                    <a:pt x="47539" y="34587"/>
                  </a:cubicBezTo>
                  <a:lnTo>
                    <a:pt x="47560" y="34503"/>
                  </a:lnTo>
                  <a:cubicBezTo>
                    <a:pt x="47601" y="34399"/>
                    <a:pt x="47706" y="34252"/>
                    <a:pt x="47832" y="34148"/>
                  </a:cubicBezTo>
                  <a:cubicBezTo>
                    <a:pt x="48104" y="33897"/>
                    <a:pt x="48438" y="33708"/>
                    <a:pt x="48773" y="33541"/>
                  </a:cubicBezTo>
                  <a:cubicBezTo>
                    <a:pt x="49464" y="33164"/>
                    <a:pt x="50196" y="32892"/>
                    <a:pt x="50803" y="32348"/>
                  </a:cubicBezTo>
                  <a:cubicBezTo>
                    <a:pt x="50970" y="32202"/>
                    <a:pt x="51096" y="32034"/>
                    <a:pt x="51200" y="31804"/>
                  </a:cubicBezTo>
                  <a:lnTo>
                    <a:pt x="51242" y="31700"/>
                  </a:lnTo>
                  <a:lnTo>
                    <a:pt x="51242" y="31637"/>
                  </a:lnTo>
                  <a:lnTo>
                    <a:pt x="51263" y="31616"/>
                  </a:lnTo>
                  <a:cubicBezTo>
                    <a:pt x="51263" y="31616"/>
                    <a:pt x="51263" y="31574"/>
                    <a:pt x="51263" y="31553"/>
                  </a:cubicBezTo>
                  <a:lnTo>
                    <a:pt x="51284" y="31470"/>
                  </a:lnTo>
                  <a:cubicBezTo>
                    <a:pt x="51305" y="31344"/>
                    <a:pt x="51305" y="31239"/>
                    <a:pt x="51284" y="31114"/>
                  </a:cubicBezTo>
                  <a:cubicBezTo>
                    <a:pt x="51200" y="30674"/>
                    <a:pt x="50991" y="30381"/>
                    <a:pt x="50803" y="30089"/>
                  </a:cubicBezTo>
                  <a:cubicBezTo>
                    <a:pt x="50405" y="29524"/>
                    <a:pt x="49966" y="29084"/>
                    <a:pt x="49610" y="28645"/>
                  </a:cubicBezTo>
                  <a:cubicBezTo>
                    <a:pt x="49443" y="28415"/>
                    <a:pt x="49275" y="28205"/>
                    <a:pt x="49150" y="27975"/>
                  </a:cubicBezTo>
                  <a:cubicBezTo>
                    <a:pt x="49087" y="27871"/>
                    <a:pt x="49045" y="27745"/>
                    <a:pt x="49003" y="27640"/>
                  </a:cubicBezTo>
                  <a:cubicBezTo>
                    <a:pt x="48982" y="27578"/>
                    <a:pt x="48982" y="27536"/>
                    <a:pt x="48982" y="27494"/>
                  </a:cubicBezTo>
                  <a:cubicBezTo>
                    <a:pt x="48961" y="27473"/>
                    <a:pt x="48982" y="27431"/>
                    <a:pt x="48961" y="27389"/>
                  </a:cubicBezTo>
                  <a:lnTo>
                    <a:pt x="48961" y="27368"/>
                  </a:lnTo>
                  <a:lnTo>
                    <a:pt x="48982" y="27327"/>
                  </a:lnTo>
                  <a:cubicBezTo>
                    <a:pt x="49003" y="26887"/>
                    <a:pt x="49317" y="26490"/>
                    <a:pt x="49589" y="26176"/>
                  </a:cubicBezTo>
                  <a:cubicBezTo>
                    <a:pt x="49861" y="25841"/>
                    <a:pt x="50133" y="25569"/>
                    <a:pt x="50363" y="25297"/>
                  </a:cubicBezTo>
                  <a:cubicBezTo>
                    <a:pt x="50845" y="24795"/>
                    <a:pt x="51179" y="24355"/>
                    <a:pt x="51305" y="24000"/>
                  </a:cubicBezTo>
                  <a:cubicBezTo>
                    <a:pt x="51368" y="23832"/>
                    <a:pt x="51409" y="23707"/>
                    <a:pt x="51409" y="23602"/>
                  </a:cubicBezTo>
                  <a:cubicBezTo>
                    <a:pt x="51409" y="23519"/>
                    <a:pt x="51409" y="23477"/>
                    <a:pt x="51409" y="23477"/>
                  </a:cubicBezTo>
                  <a:cubicBezTo>
                    <a:pt x="51409" y="23477"/>
                    <a:pt x="51409" y="23519"/>
                    <a:pt x="51389" y="23581"/>
                  </a:cubicBezTo>
                  <a:cubicBezTo>
                    <a:pt x="51389" y="23665"/>
                    <a:pt x="51368" y="23811"/>
                    <a:pt x="51305" y="23979"/>
                  </a:cubicBezTo>
                  <a:cubicBezTo>
                    <a:pt x="51158" y="24314"/>
                    <a:pt x="50803" y="24732"/>
                    <a:pt x="50280" y="25192"/>
                  </a:cubicBezTo>
                  <a:cubicBezTo>
                    <a:pt x="50029" y="25444"/>
                    <a:pt x="49736" y="25695"/>
                    <a:pt x="49422" y="26008"/>
                  </a:cubicBezTo>
                  <a:cubicBezTo>
                    <a:pt x="49254" y="26155"/>
                    <a:pt x="49108" y="26322"/>
                    <a:pt x="48961" y="26532"/>
                  </a:cubicBezTo>
                  <a:cubicBezTo>
                    <a:pt x="48899" y="26636"/>
                    <a:pt x="48815" y="26720"/>
                    <a:pt x="48752" y="26845"/>
                  </a:cubicBezTo>
                  <a:cubicBezTo>
                    <a:pt x="48731" y="26908"/>
                    <a:pt x="48710" y="26971"/>
                    <a:pt x="48668" y="27034"/>
                  </a:cubicBezTo>
                  <a:cubicBezTo>
                    <a:pt x="48668" y="27117"/>
                    <a:pt x="48648" y="27180"/>
                    <a:pt x="48627" y="27264"/>
                  </a:cubicBezTo>
                  <a:lnTo>
                    <a:pt x="48627" y="27306"/>
                  </a:lnTo>
                  <a:lnTo>
                    <a:pt x="48627" y="27368"/>
                  </a:lnTo>
                  <a:cubicBezTo>
                    <a:pt x="48627" y="27410"/>
                    <a:pt x="48606" y="27431"/>
                    <a:pt x="48627" y="27473"/>
                  </a:cubicBezTo>
                  <a:cubicBezTo>
                    <a:pt x="48627" y="27557"/>
                    <a:pt x="48627" y="27640"/>
                    <a:pt x="48648" y="27703"/>
                  </a:cubicBezTo>
                  <a:cubicBezTo>
                    <a:pt x="48668" y="27850"/>
                    <a:pt x="48731" y="27996"/>
                    <a:pt x="48794" y="28122"/>
                  </a:cubicBezTo>
                  <a:cubicBezTo>
                    <a:pt x="48899" y="28394"/>
                    <a:pt x="49066" y="28645"/>
                    <a:pt x="49233" y="28896"/>
                  </a:cubicBezTo>
                  <a:cubicBezTo>
                    <a:pt x="49568" y="29377"/>
                    <a:pt x="49966" y="29858"/>
                    <a:pt x="50301" y="30381"/>
                  </a:cubicBezTo>
                  <a:cubicBezTo>
                    <a:pt x="50468" y="30653"/>
                    <a:pt x="50614" y="30925"/>
                    <a:pt x="50635" y="31177"/>
                  </a:cubicBezTo>
                  <a:cubicBezTo>
                    <a:pt x="50656" y="31239"/>
                    <a:pt x="50656" y="31302"/>
                    <a:pt x="50635" y="31365"/>
                  </a:cubicBezTo>
                  <a:lnTo>
                    <a:pt x="50635" y="31407"/>
                  </a:lnTo>
                  <a:lnTo>
                    <a:pt x="50635" y="31449"/>
                  </a:lnTo>
                  <a:lnTo>
                    <a:pt x="50614" y="31511"/>
                  </a:lnTo>
                  <a:lnTo>
                    <a:pt x="50593" y="31532"/>
                  </a:lnTo>
                  <a:cubicBezTo>
                    <a:pt x="50552" y="31616"/>
                    <a:pt x="50468" y="31742"/>
                    <a:pt x="50342" y="31846"/>
                  </a:cubicBezTo>
                  <a:cubicBezTo>
                    <a:pt x="50133" y="32055"/>
                    <a:pt x="49819" y="32244"/>
                    <a:pt x="49505" y="32411"/>
                  </a:cubicBezTo>
                  <a:cubicBezTo>
                    <a:pt x="49171" y="32578"/>
                    <a:pt x="48836" y="32746"/>
                    <a:pt x="48480" y="32934"/>
                  </a:cubicBezTo>
                  <a:cubicBezTo>
                    <a:pt x="48124" y="33143"/>
                    <a:pt x="47748" y="33332"/>
                    <a:pt x="47392" y="33646"/>
                  </a:cubicBezTo>
                  <a:cubicBezTo>
                    <a:pt x="47225" y="33813"/>
                    <a:pt x="47057" y="34001"/>
                    <a:pt x="46953" y="34294"/>
                  </a:cubicBezTo>
                  <a:lnTo>
                    <a:pt x="46932" y="34378"/>
                  </a:lnTo>
                  <a:cubicBezTo>
                    <a:pt x="46932" y="34399"/>
                    <a:pt x="46911" y="34441"/>
                    <a:pt x="46911" y="34483"/>
                  </a:cubicBezTo>
                  <a:cubicBezTo>
                    <a:pt x="46890" y="34545"/>
                    <a:pt x="46890" y="34608"/>
                    <a:pt x="46890" y="34671"/>
                  </a:cubicBezTo>
                  <a:cubicBezTo>
                    <a:pt x="46869" y="34817"/>
                    <a:pt x="46890" y="34922"/>
                    <a:pt x="46890" y="35047"/>
                  </a:cubicBezTo>
                  <a:cubicBezTo>
                    <a:pt x="46953" y="35529"/>
                    <a:pt x="47099" y="35947"/>
                    <a:pt x="47267" y="36387"/>
                  </a:cubicBezTo>
                  <a:cubicBezTo>
                    <a:pt x="47413" y="36805"/>
                    <a:pt x="47580" y="37203"/>
                    <a:pt x="47727" y="37621"/>
                  </a:cubicBezTo>
                  <a:cubicBezTo>
                    <a:pt x="47832" y="38040"/>
                    <a:pt x="47936" y="38479"/>
                    <a:pt x="47790" y="38772"/>
                  </a:cubicBezTo>
                  <a:cubicBezTo>
                    <a:pt x="47685" y="39044"/>
                    <a:pt x="47267" y="39232"/>
                    <a:pt x="46827" y="39337"/>
                  </a:cubicBezTo>
                  <a:cubicBezTo>
                    <a:pt x="46388" y="39441"/>
                    <a:pt x="45907" y="39504"/>
                    <a:pt x="45404" y="39588"/>
                  </a:cubicBezTo>
                  <a:cubicBezTo>
                    <a:pt x="44902" y="39672"/>
                    <a:pt x="44379" y="39734"/>
                    <a:pt x="43835" y="40006"/>
                  </a:cubicBezTo>
                  <a:cubicBezTo>
                    <a:pt x="43710" y="40069"/>
                    <a:pt x="43563" y="40174"/>
                    <a:pt x="43458" y="40299"/>
                  </a:cubicBezTo>
                  <a:lnTo>
                    <a:pt x="43417" y="40341"/>
                  </a:lnTo>
                  <a:cubicBezTo>
                    <a:pt x="43396" y="40362"/>
                    <a:pt x="43354" y="40404"/>
                    <a:pt x="43354" y="40404"/>
                  </a:cubicBezTo>
                  <a:lnTo>
                    <a:pt x="43312" y="40488"/>
                  </a:lnTo>
                  <a:cubicBezTo>
                    <a:pt x="43249" y="40550"/>
                    <a:pt x="43207" y="40655"/>
                    <a:pt x="43166" y="40718"/>
                  </a:cubicBezTo>
                  <a:cubicBezTo>
                    <a:pt x="43040" y="41011"/>
                    <a:pt x="42998" y="41304"/>
                    <a:pt x="42977" y="41597"/>
                  </a:cubicBezTo>
                  <a:cubicBezTo>
                    <a:pt x="42956" y="42161"/>
                    <a:pt x="42977" y="42685"/>
                    <a:pt x="43019" y="43229"/>
                  </a:cubicBezTo>
                  <a:cubicBezTo>
                    <a:pt x="43040" y="43480"/>
                    <a:pt x="43061" y="43752"/>
                    <a:pt x="43061" y="44003"/>
                  </a:cubicBezTo>
                  <a:cubicBezTo>
                    <a:pt x="43040" y="44254"/>
                    <a:pt x="43019" y="44505"/>
                    <a:pt x="42935" y="44693"/>
                  </a:cubicBezTo>
                  <a:cubicBezTo>
                    <a:pt x="42894" y="44798"/>
                    <a:pt x="42852" y="44882"/>
                    <a:pt x="42789" y="44944"/>
                  </a:cubicBezTo>
                  <a:lnTo>
                    <a:pt x="42747" y="44965"/>
                  </a:lnTo>
                  <a:cubicBezTo>
                    <a:pt x="42768" y="44965"/>
                    <a:pt x="42747" y="44986"/>
                    <a:pt x="42726" y="44986"/>
                  </a:cubicBezTo>
                  <a:cubicBezTo>
                    <a:pt x="42705" y="45007"/>
                    <a:pt x="42663" y="45049"/>
                    <a:pt x="42663" y="45049"/>
                  </a:cubicBezTo>
                  <a:cubicBezTo>
                    <a:pt x="42642" y="45070"/>
                    <a:pt x="42580" y="45091"/>
                    <a:pt x="42538" y="45112"/>
                  </a:cubicBezTo>
                  <a:cubicBezTo>
                    <a:pt x="42397" y="45159"/>
                    <a:pt x="42220" y="45182"/>
                    <a:pt x="42026" y="45182"/>
                  </a:cubicBezTo>
                  <a:cubicBezTo>
                    <a:pt x="41961" y="45182"/>
                    <a:pt x="41894" y="45180"/>
                    <a:pt x="41826" y="45174"/>
                  </a:cubicBezTo>
                  <a:cubicBezTo>
                    <a:pt x="41303" y="45154"/>
                    <a:pt x="40759" y="45049"/>
                    <a:pt x="40173" y="44965"/>
                  </a:cubicBezTo>
                  <a:cubicBezTo>
                    <a:pt x="39901" y="44923"/>
                    <a:pt x="39588" y="44902"/>
                    <a:pt x="39295" y="44902"/>
                  </a:cubicBezTo>
                  <a:cubicBezTo>
                    <a:pt x="38981" y="44923"/>
                    <a:pt x="38646" y="44944"/>
                    <a:pt x="38332" y="45112"/>
                  </a:cubicBezTo>
                  <a:cubicBezTo>
                    <a:pt x="38018" y="45258"/>
                    <a:pt x="37788" y="45551"/>
                    <a:pt x="37642" y="45844"/>
                  </a:cubicBezTo>
                  <a:cubicBezTo>
                    <a:pt x="37495" y="46116"/>
                    <a:pt x="37391" y="46409"/>
                    <a:pt x="37307" y="46702"/>
                  </a:cubicBezTo>
                  <a:cubicBezTo>
                    <a:pt x="37119" y="47267"/>
                    <a:pt x="36993" y="47853"/>
                    <a:pt x="36784" y="48397"/>
                  </a:cubicBezTo>
                  <a:cubicBezTo>
                    <a:pt x="36679" y="48669"/>
                    <a:pt x="36554" y="48920"/>
                    <a:pt x="36365" y="49108"/>
                  </a:cubicBezTo>
                  <a:cubicBezTo>
                    <a:pt x="36198" y="49317"/>
                    <a:pt x="36010" y="49380"/>
                    <a:pt x="35759" y="49380"/>
                  </a:cubicBezTo>
                  <a:cubicBezTo>
                    <a:pt x="35508" y="49359"/>
                    <a:pt x="35236" y="49255"/>
                    <a:pt x="34963" y="49150"/>
                  </a:cubicBezTo>
                  <a:cubicBezTo>
                    <a:pt x="34712" y="49024"/>
                    <a:pt x="34440" y="48899"/>
                    <a:pt x="34147" y="48752"/>
                  </a:cubicBezTo>
                  <a:cubicBezTo>
                    <a:pt x="33875" y="48606"/>
                    <a:pt x="33603" y="48459"/>
                    <a:pt x="33311" y="48313"/>
                  </a:cubicBezTo>
                  <a:cubicBezTo>
                    <a:pt x="32997" y="48187"/>
                    <a:pt x="32704" y="48062"/>
                    <a:pt x="32348" y="47978"/>
                  </a:cubicBezTo>
                  <a:cubicBezTo>
                    <a:pt x="32215" y="47963"/>
                    <a:pt x="32082" y="47949"/>
                    <a:pt x="31941" y="47949"/>
                  </a:cubicBezTo>
                  <a:cubicBezTo>
                    <a:pt x="31883" y="47949"/>
                    <a:pt x="31823" y="47951"/>
                    <a:pt x="31762" y="47957"/>
                  </a:cubicBezTo>
                  <a:lnTo>
                    <a:pt x="31699" y="47978"/>
                  </a:lnTo>
                  <a:cubicBezTo>
                    <a:pt x="31678" y="47989"/>
                    <a:pt x="31673" y="47989"/>
                    <a:pt x="31663" y="47989"/>
                  </a:cubicBezTo>
                  <a:cubicBezTo>
                    <a:pt x="31652" y="47989"/>
                    <a:pt x="31637" y="47989"/>
                    <a:pt x="31595" y="47999"/>
                  </a:cubicBezTo>
                  <a:lnTo>
                    <a:pt x="31469" y="48062"/>
                  </a:lnTo>
                  <a:cubicBezTo>
                    <a:pt x="31448" y="48062"/>
                    <a:pt x="31406" y="48083"/>
                    <a:pt x="31365" y="48104"/>
                  </a:cubicBezTo>
                  <a:lnTo>
                    <a:pt x="31218" y="48187"/>
                  </a:lnTo>
                  <a:lnTo>
                    <a:pt x="31093" y="48271"/>
                  </a:lnTo>
                  <a:cubicBezTo>
                    <a:pt x="31051" y="48313"/>
                    <a:pt x="31030" y="48334"/>
                    <a:pt x="30988" y="48355"/>
                  </a:cubicBezTo>
                  <a:cubicBezTo>
                    <a:pt x="30925" y="48418"/>
                    <a:pt x="30842" y="48480"/>
                    <a:pt x="30800" y="48543"/>
                  </a:cubicBezTo>
                  <a:cubicBezTo>
                    <a:pt x="30674" y="48669"/>
                    <a:pt x="30570" y="48815"/>
                    <a:pt x="30465" y="48941"/>
                  </a:cubicBezTo>
                  <a:cubicBezTo>
                    <a:pt x="30067" y="49485"/>
                    <a:pt x="29754" y="50050"/>
                    <a:pt x="29377" y="50552"/>
                  </a:cubicBezTo>
                  <a:cubicBezTo>
                    <a:pt x="29189" y="50803"/>
                    <a:pt x="28979" y="51033"/>
                    <a:pt x="28749" y="51180"/>
                  </a:cubicBezTo>
                  <a:cubicBezTo>
                    <a:pt x="28645" y="51242"/>
                    <a:pt x="28540" y="51305"/>
                    <a:pt x="28414" y="51326"/>
                  </a:cubicBezTo>
                  <a:lnTo>
                    <a:pt x="28226" y="51326"/>
                  </a:lnTo>
                  <a:cubicBezTo>
                    <a:pt x="28184" y="51326"/>
                    <a:pt x="28163" y="51305"/>
                    <a:pt x="28142" y="51305"/>
                  </a:cubicBezTo>
                  <a:cubicBezTo>
                    <a:pt x="28121" y="51284"/>
                    <a:pt x="28101" y="51284"/>
                    <a:pt x="28059" y="51284"/>
                  </a:cubicBezTo>
                  <a:cubicBezTo>
                    <a:pt x="27829" y="51200"/>
                    <a:pt x="27577" y="51012"/>
                    <a:pt x="27326" y="50803"/>
                  </a:cubicBezTo>
                  <a:cubicBezTo>
                    <a:pt x="27096" y="50615"/>
                    <a:pt x="26866" y="50364"/>
                    <a:pt x="26636" y="50133"/>
                  </a:cubicBezTo>
                  <a:cubicBezTo>
                    <a:pt x="26385" y="49903"/>
                    <a:pt x="26155" y="49652"/>
                    <a:pt x="25883" y="49422"/>
                  </a:cubicBezTo>
                  <a:cubicBezTo>
                    <a:pt x="25632" y="49192"/>
                    <a:pt x="25339" y="48962"/>
                    <a:pt x="24962" y="48815"/>
                  </a:cubicBezTo>
                  <a:cubicBezTo>
                    <a:pt x="24878" y="48773"/>
                    <a:pt x="24753" y="48752"/>
                    <a:pt x="24648" y="48752"/>
                  </a:cubicBezTo>
                  <a:lnTo>
                    <a:pt x="24564" y="48731"/>
                  </a:lnTo>
                  <a:lnTo>
                    <a:pt x="24334" y="48731"/>
                  </a:lnTo>
                  <a:cubicBezTo>
                    <a:pt x="24104" y="48752"/>
                    <a:pt x="23937" y="48836"/>
                    <a:pt x="23769" y="48899"/>
                  </a:cubicBezTo>
                  <a:cubicBezTo>
                    <a:pt x="23414" y="49066"/>
                    <a:pt x="23121" y="49276"/>
                    <a:pt x="22849" y="49485"/>
                  </a:cubicBezTo>
                  <a:cubicBezTo>
                    <a:pt x="22284" y="49903"/>
                    <a:pt x="21782" y="50384"/>
                    <a:pt x="21238" y="50698"/>
                  </a:cubicBezTo>
                  <a:cubicBezTo>
                    <a:pt x="21091" y="50782"/>
                    <a:pt x="20966" y="50845"/>
                    <a:pt x="20819" y="50887"/>
                  </a:cubicBezTo>
                  <a:cubicBezTo>
                    <a:pt x="20730" y="50901"/>
                    <a:pt x="20631" y="50916"/>
                    <a:pt x="20551" y="50916"/>
                  </a:cubicBezTo>
                  <a:cubicBezTo>
                    <a:pt x="20518" y="50916"/>
                    <a:pt x="20488" y="50914"/>
                    <a:pt x="20463" y="50908"/>
                  </a:cubicBezTo>
                  <a:cubicBezTo>
                    <a:pt x="20191" y="50845"/>
                    <a:pt x="20003" y="50636"/>
                    <a:pt x="19794" y="50384"/>
                  </a:cubicBezTo>
                  <a:cubicBezTo>
                    <a:pt x="19417" y="49861"/>
                    <a:pt x="19145" y="49213"/>
                    <a:pt x="18810" y="48585"/>
                  </a:cubicBezTo>
                  <a:cubicBezTo>
                    <a:pt x="18643" y="48271"/>
                    <a:pt x="18455" y="47936"/>
                    <a:pt x="18183" y="47643"/>
                  </a:cubicBezTo>
                  <a:cubicBezTo>
                    <a:pt x="18057" y="47497"/>
                    <a:pt x="17890" y="47371"/>
                    <a:pt x="17681" y="47267"/>
                  </a:cubicBezTo>
                  <a:cubicBezTo>
                    <a:pt x="17639" y="47267"/>
                    <a:pt x="17639" y="47246"/>
                    <a:pt x="17597" y="47225"/>
                  </a:cubicBezTo>
                  <a:lnTo>
                    <a:pt x="17534" y="47204"/>
                  </a:lnTo>
                  <a:cubicBezTo>
                    <a:pt x="17492" y="47204"/>
                    <a:pt x="17430" y="47183"/>
                    <a:pt x="17367" y="47162"/>
                  </a:cubicBezTo>
                  <a:cubicBezTo>
                    <a:pt x="17241" y="47141"/>
                    <a:pt x="17158" y="47141"/>
                    <a:pt x="17053" y="47141"/>
                  </a:cubicBezTo>
                  <a:cubicBezTo>
                    <a:pt x="16634" y="47162"/>
                    <a:pt x="16279" y="47267"/>
                    <a:pt x="15923" y="47371"/>
                  </a:cubicBezTo>
                  <a:cubicBezTo>
                    <a:pt x="15567" y="47497"/>
                    <a:pt x="15233" y="47623"/>
                    <a:pt x="14919" y="47748"/>
                  </a:cubicBezTo>
                  <a:cubicBezTo>
                    <a:pt x="14584" y="47874"/>
                    <a:pt x="14249" y="47999"/>
                    <a:pt x="13935" y="48062"/>
                  </a:cubicBezTo>
                  <a:cubicBezTo>
                    <a:pt x="13768" y="48104"/>
                    <a:pt x="13606" y="48130"/>
                    <a:pt x="13457" y="48130"/>
                  </a:cubicBezTo>
                  <a:cubicBezTo>
                    <a:pt x="13308" y="48130"/>
                    <a:pt x="13172" y="48104"/>
                    <a:pt x="13056" y="48041"/>
                  </a:cubicBezTo>
                  <a:cubicBezTo>
                    <a:pt x="12826" y="47936"/>
                    <a:pt x="12680" y="47664"/>
                    <a:pt x="12575" y="47351"/>
                  </a:cubicBezTo>
                  <a:cubicBezTo>
                    <a:pt x="12471" y="47037"/>
                    <a:pt x="12408" y="46681"/>
                    <a:pt x="12345" y="46325"/>
                  </a:cubicBezTo>
                  <a:cubicBezTo>
                    <a:pt x="12282" y="45970"/>
                    <a:pt x="12240" y="45614"/>
                    <a:pt x="12178" y="45258"/>
                  </a:cubicBezTo>
                  <a:cubicBezTo>
                    <a:pt x="12094" y="44882"/>
                    <a:pt x="12010" y="44505"/>
                    <a:pt x="11822" y="44149"/>
                  </a:cubicBezTo>
                  <a:cubicBezTo>
                    <a:pt x="11738" y="43961"/>
                    <a:pt x="11613" y="43773"/>
                    <a:pt x="11404" y="43626"/>
                  </a:cubicBezTo>
                  <a:cubicBezTo>
                    <a:pt x="11362" y="43584"/>
                    <a:pt x="11215" y="43501"/>
                    <a:pt x="11132" y="43480"/>
                  </a:cubicBezTo>
                  <a:cubicBezTo>
                    <a:pt x="11027" y="43438"/>
                    <a:pt x="10922" y="43396"/>
                    <a:pt x="10818" y="43375"/>
                  </a:cubicBezTo>
                  <a:cubicBezTo>
                    <a:pt x="10514" y="43311"/>
                    <a:pt x="10222" y="43284"/>
                    <a:pt x="9934" y="43284"/>
                  </a:cubicBezTo>
                  <a:cubicBezTo>
                    <a:pt x="9845" y="43284"/>
                    <a:pt x="9756" y="43286"/>
                    <a:pt x="9667" y="43291"/>
                  </a:cubicBezTo>
                  <a:cubicBezTo>
                    <a:pt x="9155" y="43306"/>
                    <a:pt x="8653" y="43349"/>
                    <a:pt x="8174" y="43349"/>
                  </a:cubicBezTo>
                  <a:cubicBezTo>
                    <a:pt x="7948" y="43349"/>
                    <a:pt x="7726" y="43339"/>
                    <a:pt x="7512" y="43312"/>
                  </a:cubicBezTo>
                  <a:cubicBezTo>
                    <a:pt x="7344" y="43270"/>
                    <a:pt x="7198" y="43229"/>
                    <a:pt x="7072" y="43166"/>
                  </a:cubicBezTo>
                  <a:cubicBezTo>
                    <a:pt x="7010" y="43124"/>
                    <a:pt x="6947" y="43103"/>
                    <a:pt x="6905" y="43061"/>
                  </a:cubicBezTo>
                  <a:lnTo>
                    <a:pt x="6863" y="43019"/>
                  </a:lnTo>
                  <a:cubicBezTo>
                    <a:pt x="6842" y="42998"/>
                    <a:pt x="6863" y="43019"/>
                    <a:pt x="6842" y="42977"/>
                  </a:cubicBezTo>
                  <a:lnTo>
                    <a:pt x="6800" y="42936"/>
                  </a:lnTo>
                  <a:lnTo>
                    <a:pt x="6779" y="42894"/>
                  </a:lnTo>
                  <a:cubicBezTo>
                    <a:pt x="6633" y="42664"/>
                    <a:pt x="6612" y="42308"/>
                    <a:pt x="6633" y="41973"/>
                  </a:cubicBezTo>
                  <a:cubicBezTo>
                    <a:pt x="6675" y="41262"/>
                    <a:pt x="6863" y="40550"/>
                    <a:pt x="6926" y="39776"/>
                  </a:cubicBezTo>
                  <a:cubicBezTo>
                    <a:pt x="6947" y="39400"/>
                    <a:pt x="6968" y="38981"/>
                    <a:pt x="6800" y="38563"/>
                  </a:cubicBezTo>
                  <a:cubicBezTo>
                    <a:pt x="6779" y="38521"/>
                    <a:pt x="6738" y="38458"/>
                    <a:pt x="6717" y="38416"/>
                  </a:cubicBezTo>
                  <a:cubicBezTo>
                    <a:pt x="6717" y="38395"/>
                    <a:pt x="6675" y="38353"/>
                    <a:pt x="6675" y="38332"/>
                  </a:cubicBezTo>
                  <a:lnTo>
                    <a:pt x="6633" y="38270"/>
                  </a:lnTo>
                  <a:cubicBezTo>
                    <a:pt x="6591" y="38249"/>
                    <a:pt x="6549" y="38186"/>
                    <a:pt x="6507" y="38144"/>
                  </a:cubicBezTo>
                  <a:cubicBezTo>
                    <a:pt x="6466" y="38102"/>
                    <a:pt x="6424" y="38081"/>
                    <a:pt x="6382" y="38040"/>
                  </a:cubicBezTo>
                  <a:cubicBezTo>
                    <a:pt x="6214" y="37914"/>
                    <a:pt x="6026" y="37809"/>
                    <a:pt x="5838" y="37726"/>
                  </a:cubicBezTo>
                  <a:cubicBezTo>
                    <a:pt x="5126" y="37412"/>
                    <a:pt x="4373" y="37286"/>
                    <a:pt x="3683" y="37077"/>
                  </a:cubicBezTo>
                  <a:cubicBezTo>
                    <a:pt x="3348" y="36951"/>
                    <a:pt x="3013" y="36826"/>
                    <a:pt x="2762" y="36638"/>
                  </a:cubicBezTo>
                  <a:cubicBezTo>
                    <a:pt x="2637" y="36533"/>
                    <a:pt x="2553" y="36407"/>
                    <a:pt x="2511" y="36303"/>
                  </a:cubicBezTo>
                  <a:lnTo>
                    <a:pt x="2490" y="36219"/>
                  </a:lnTo>
                  <a:lnTo>
                    <a:pt x="2469" y="36177"/>
                  </a:lnTo>
                  <a:cubicBezTo>
                    <a:pt x="2469" y="36156"/>
                    <a:pt x="2469" y="36115"/>
                    <a:pt x="2469" y="36094"/>
                  </a:cubicBezTo>
                  <a:cubicBezTo>
                    <a:pt x="2469" y="36010"/>
                    <a:pt x="2469" y="35926"/>
                    <a:pt x="2469" y="35863"/>
                  </a:cubicBezTo>
                  <a:cubicBezTo>
                    <a:pt x="2511" y="35529"/>
                    <a:pt x="2657" y="35194"/>
                    <a:pt x="2804" y="34880"/>
                  </a:cubicBezTo>
                  <a:cubicBezTo>
                    <a:pt x="2971" y="34545"/>
                    <a:pt x="3139" y="34211"/>
                    <a:pt x="3306" y="33876"/>
                  </a:cubicBezTo>
                  <a:cubicBezTo>
                    <a:pt x="3473" y="33541"/>
                    <a:pt x="3662" y="33185"/>
                    <a:pt x="3766" y="32809"/>
                  </a:cubicBezTo>
                  <a:cubicBezTo>
                    <a:pt x="3829" y="32620"/>
                    <a:pt x="3871" y="32411"/>
                    <a:pt x="3850" y="32181"/>
                  </a:cubicBezTo>
                  <a:cubicBezTo>
                    <a:pt x="3850" y="32118"/>
                    <a:pt x="3850" y="32076"/>
                    <a:pt x="3850" y="32014"/>
                  </a:cubicBezTo>
                  <a:lnTo>
                    <a:pt x="3829" y="31930"/>
                  </a:lnTo>
                  <a:cubicBezTo>
                    <a:pt x="3829" y="31930"/>
                    <a:pt x="3808" y="31846"/>
                    <a:pt x="3808" y="31825"/>
                  </a:cubicBezTo>
                  <a:lnTo>
                    <a:pt x="3745" y="31700"/>
                  </a:lnTo>
                  <a:cubicBezTo>
                    <a:pt x="3725" y="31658"/>
                    <a:pt x="3725" y="31616"/>
                    <a:pt x="3683" y="31553"/>
                  </a:cubicBezTo>
                  <a:cubicBezTo>
                    <a:pt x="3557" y="31344"/>
                    <a:pt x="3411" y="31198"/>
                    <a:pt x="3264" y="31051"/>
                  </a:cubicBezTo>
                  <a:cubicBezTo>
                    <a:pt x="3118" y="30905"/>
                    <a:pt x="2971" y="30800"/>
                    <a:pt x="2825" y="30674"/>
                  </a:cubicBezTo>
                  <a:cubicBezTo>
                    <a:pt x="2511" y="30444"/>
                    <a:pt x="2176" y="30256"/>
                    <a:pt x="1883" y="30047"/>
                  </a:cubicBezTo>
                  <a:cubicBezTo>
                    <a:pt x="1569" y="29837"/>
                    <a:pt x="1256" y="29628"/>
                    <a:pt x="1004" y="29398"/>
                  </a:cubicBezTo>
                  <a:cubicBezTo>
                    <a:pt x="879" y="29273"/>
                    <a:pt x="753" y="29147"/>
                    <a:pt x="670" y="29021"/>
                  </a:cubicBezTo>
                  <a:cubicBezTo>
                    <a:pt x="607" y="28959"/>
                    <a:pt x="586" y="28896"/>
                    <a:pt x="544" y="28833"/>
                  </a:cubicBezTo>
                  <a:cubicBezTo>
                    <a:pt x="523" y="28791"/>
                    <a:pt x="544" y="28749"/>
                    <a:pt x="523" y="28729"/>
                  </a:cubicBezTo>
                  <a:lnTo>
                    <a:pt x="502" y="28666"/>
                  </a:lnTo>
                  <a:cubicBezTo>
                    <a:pt x="502" y="28666"/>
                    <a:pt x="502" y="28655"/>
                    <a:pt x="502" y="28645"/>
                  </a:cubicBezTo>
                  <a:cubicBezTo>
                    <a:pt x="502" y="28561"/>
                    <a:pt x="502" y="28457"/>
                    <a:pt x="523" y="28394"/>
                  </a:cubicBezTo>
                  <a:cubicBezTo>
                    <a:pt x="523" y="28352"/>
                    <a:pt x="544" y="28331"/>
                    <a:pt x="544" y="28289"/>
                  </a:cubicBezTo>
                  <a:cubicBezTo>
                    <a:pt x="544" y="28268"/>
                    <a:pt x="565" y="28226"/>
                    <a:pt x="586" y="28205"/>
                  </a:cubicBezTo>
                  <a:cubicBezTo>
                    <a:pt x="649" y="28059"/>
                    <a:pt x="732" y="27912"/>
                    <a:pt x="837" y="27766"/>
                  </a:cubicBezTo>
                  <a:cubicBezTo>
                    <a:pt x="1046" y="27494"/>
                    <a:pt x="1297" y="27222"/>
                    <a:pt x="1569" y="26971"/>
                  </a:cubicBezTo>
                  <a:cubicBezTo>
                    <a:pt x="1820" y="26699"/>
                    <a:pt x="2092" y="26448"/>
                    <a:pt x="2365" y="26155"/>
                  </a:cubicBezTo>
                  <a:cubicBezTo>
                    <a:pt x="2616" y="25862"/>
                    <a:pt x="2867" y="25548"/>
                    <a:pt x="3034" y="25130"/>
                  </a:cubicBezTo>
                  <a:cubicBezTo>
                    <a:pt x="3076" y="25046"/>
                    <a:pt x="3076" y="24920"/>
                    <a:pt x="3097" y="24795"/>
                  </a:cubicBezTo>
                  <a:cubicBezTo>
                    <a:pt x="3118" y="24774"/>
                    <a:pt x="3097" y="24732"/>
                    <a:pt x="3097" y="24711"/>
                  </a:cubicBezTo>
                  <a:lnTo>
                    <a:pt x="3097" y="24648"/>
                  </a:lnTo>
                  <a:cubicBezTo>
                    <a:pt x="3097" y="24586"/>
                    <a:pt x="3097" y="24523"/>
                    <a:pt x="3076" y="24460"/>
                  </a:cubicBezTo>
                  <a:cubicBezTo>
                    <a:pt x="3034" y="24251"/>
                    <a:pt x="2971" y="24042"/>
                    <a:pt x="2867" y="23874"/>
                  </a:cubicBezTo>
                  <a:cubicBezTo>
                    <a:pt x="2678" y="23498"/>
                    <a:pt x="2448" y="23205"/>
                    <a:pt x="2218" y="22891"/>
                  </a:cubicBezTo>
                  <a:cubicBezTo>
                    <a:pt x="1988" y="22598"/>
                    <a:pt x="1737" y="22326"/>
                    <a:pt x="1528" y="22033"/>
                  </a:cubicBezTo>
                  <a:cubicBezTo>
                    <a:pt x="1297" y="21740"/>
                    <a:pt x="1109" y="21447"/>
                    <a:pt x="1004" y="21133"/>
                  </a:cubicBezTo>
                  <a:cubicBezTo>
                    <a:pt x="879" y="20819"/>
                    <a:pt x="921" y="20568"/>
                    <a:pt x="1130" y="20338"/>
                  </a:cubicBezTo>
                  <a:cubicBezTo>
                    <a:pt x="1318" y="20087"/>
                    <a:pt x="1632" y="19899"/>
                    <a:pt x="1946" y="19731"/>
                  </a:cubicBezTo>
                  <a:cubicBezTo>
                    <a:pt x="2574" y="19397"/>
                    <a:pt x="3285" y="19187"/>
                    <a:pt x="3997" y="18748"/>
                  </a:cubicBezTo>
                  <a:cubicBezTo>
                    <a:pt x="4164" y="18643"/>
                    <a:pt x="4352" y="18518"/>
                    <a:pt x="4499" y="18329"/>
                  </a:cubicBezTo>
                  <a:cubicBezTo>
                    <a:pt x="4582" y="18246"/>
                    <a:pt x="4666" y="18141"/>
                    <a:pt x="4729" y="18037"/>
                  </a:cubicBezTo>
                  <a:lnTo>
                    <a:pt x="4771" y="17953"/>
                  </a:lnTo>
                  <a:cubicBezTo>
                    <a:pt x="4789" y="17916"/>
                    <a:pt x="4825" y="17845"/>
                    <a:pt x="4832" y="17845"/>
                  </a:cubicBezTo>
                  <a:cubicBezTo>
                    <a:pt x="4833" y="17845"/>
                    <a:pt x="4833" y="17846"/>
                    <a:pt x="4833" y="17848"/>
                  </a:cubicBezTo>
                  <a:cubicBezTo>
                    <a:pt x="4833" y="17806"/>
                    <a:pt x="4854" y="17765"/>
                    <a:pt x="4875" y="17681"/>
                  </a:cubicBezTo>
                  <a:cubicBezTo>
                    <a:pt x="4938" y="17388"/>
                    <a:pt x="4938" y="17179"/>
                    <a:pt x="4917" y="16949"/>
                  </a:cubicBezTo>
                  <a:cubicBezTo>
                    <a:pt x="4896" y="16718"/>
                    <a:pt x="4833" y="16530"/>
                    <a:pt x="4792" y="16342"/>
                  </a:cubicBezTo>
                  <a:cubicBezTo>
                    <a:pt x="4687" y="15944"/>
                    <a:pt x="4541" y="15588"/>
                    <a:pt x="4415" y="15254"/>
                  </a:cubicBezTo>
                  <a:cubicBezTo>
                    <a:pt x="4269" y="14898"/>
                    <a:pt x="4143" y="14584"/>
                    <a:pt x="4059" y="14249"/>
                  </a:cubicBezTo>
                  <a:cubicBezTo>
                    <a:pt x="3955" y="13936"/>
                    <a:pt x="3913" y="13622"/>
                    <a:pt x="3976" y="13433"/>
                  </a:cubicBezTo>
                  <a:cubicBezTo>
                    <a:pt x="3976" y="13412"/>
                    <a:pt x="3997" y="13392"/>
                    <a:pt x="3997" y="13371"/>
                  </a:cubicBezTo>
                  <a:lnTo>
                    <a:pt x="4038" y="13308"/>
                  </a:lnTo>
                  <a:cubicBezTo>
                    <a:pt x="4059" y="13287"/>
                    <a:pt x="4059" y="13266"/>
                    <a:pt x="4059" y="13266"/>
                  </a:cubicBezTo>
                  <a:lnTo>
                    <a:pt x="4080" y="13266"/>
                  </a:lnTo>
                  <a:lnTo>
                    <a:pt x="4122" y="13203"/>
                  </a:lnTo>
                  <a:cubicBezTo>
                    <a:pt x="4227" y="13119"/>
                    <a:pt x="4352" y="13057"/>
                    <a:pt x="4478" y="12994"/>
                  </a:cubicBezTo>
                  <a:cubicBezTo>
                    <a:pt x="5085" y="12764"/>
                    <a:pt x="5817" y="12680"/>
                    <a:pt x="6549" y="12513"/>
                  </a:cubicBezTo>
                  <a:cubicBezTo>
                    <a:pt x="6905" y="12429"/>
                    <a:pt x="7302" y="12345"/>
                    <a:pt x="7679" y="12157"/>
                  </a:cubicBezTo>
                  <a:cubicBezTo>
                    <a:pt x="7846" y="12052"/>
                    <a:pt x="8056" y="11927"/>
                    <a:pt x="8202" y="11739"/>
                  </a:cubicBezTo>
                  <a:cubicBezTo>
                    <a:pt x="8202" y="11739"/>
                    <a:pt x="8244" y="11676"/>
                    <a:pt x="8265" y="11676"/>
                  </a:cubicBezTo>
                  <a:lnTo>
                    <a:pt x="8307" y="11613"/>
                  </a:lnTo>
                  <a:cubicBezTo>
                    <a:pt x="8328" y="11571"/>
                    <a:pt x="8370" y="11508"/>
                    <a:pt x="8391" y="11446"/>
                  </a:cubicBezTo>
                  <a:cubicBezTo>
                    <a:pt x="8432" y="11341"/>
                    <a:pt x="8474" y="11236"/>
                    <a:pt x="8495" y="11153"/>
                  </a:cubicBezTo>
                  <a:cubicBezTo>
                    <a:pt x="8683" y="10337"/>
                    <a:pt x="8537" y="9604"/>
                    <a:pt x="8516" y="8893"/>
                  </a:cubicBezTo>
                  <a:cubicBezTo>
                    <a:pt x="8516" y="8537"/>
                    <a:pt x="8495" y="8182"/>
                    <a:pt x="8537" y="7847"/>
                  </a:cubicBezTo>
                  <a:cubicBezTo>
                    <a:pt x="8579" y="7512"/>
                    <a:pt x="8683" y="7198"/>
                    <a:pt x="8872" y="7052"/>
                  </a:cubicBezTo>
                  <a:cubicBezTo>
                    <a:pt x="9049" y="6910"/>
                    <a:pt x="9315" y="6858"/>
                    <a:pt x="9596" y="6858"/>
                  </a:cubicBezTo>
                  <a:cubicBezTo>
                    <a:pt x="9647" y="6858"/>
                    <a:pt x="9699" y="6860"/>
                    <a:pt x="9751" y="6863"/>
                  </a:cubicBezTo>
                  <a:cubicBezTo>
                    <a:pt x="10085" y="6863"/>
                    <a:pt x="10420" y="6926"/>
                    <a:pt x="10776" y="6968"/>
                  </a:cubicBezTo>
                  <a:cubicBezTo>
                    <a:pt x="11254" y="7040"/>
                    <a:pt x="11752" y="7153"/>
                    <a:pt x="12269" y="7153"/>
                  </a:cubicBezTo>
                  <a:cubicBezTo>
                    <a:pt x="12500" y="7153"/>
                    <a:pt x="12734" y="7131"/>
                    <a:pt x="12973" y="7073"/>
                  </a:cubicBezTo>
                  <a:cubicBezTo>
                    <a:pt x="13161" y="7031"/>
                    <a:pt x="13349" y="6947"/>
                    <a:pt x="13496" y="6801"/>
                  </a:cubicBezTo>
                  <a:cubicBezTo>
                    <a:pt x="13663" y="6675"/>
                    <a:pt x="13768" y="6508"/>
                    <a:pt x="13852" y="6340"/>
                  </a:cubicBezTo>
                  <a:cubicBezTo>
                    <a:pt x="14040" y="6005"/>
                    <a:pt x="14145" y="5671"/>
                    <a:pt x="14249" y="5336"/>
                  </a:cubicBezTo>
                  <a:cubicBezTo>
                    <a:pt x="14458" y="4666"/>
                    <a:pt x="14605" y="3976"/>
                    <a:pt x="14898" y="3369"/>
                  </a:cubicBezTo>
                  <a:cubicBezTo>
                    <a:pt x="15044" y="3076"/>
                    <a:pt x="15253" y="2804"/>
                    <a:pt x="15505" y="2700"/>
                  </a:cubicBezTo>
                  <a:cubicBezTo>
                    <a:pt x="15603" y="2662"/>
                    <a:pt x="15707" y="2646"/>
                    <a:pt x="15814" y="2646"/>
                  </a:cubicBezTo>
                  <a:cubicBezTo>
                    <a:pt x="16003" y="2646"/>
                    <a:pt x="16204" y="2696"/>
                    <a:pt x="16404" y="2762"/>
                  </a:cubicBezTo>
                  <a:cubicBezTo>
                    <a:pt x="17011" y="2992"/>
                    <a:pt x="17576" y="3369"/>
                    <a:pt x="18183" y="3704"/>
                  </a:cubicBezTo>
                  <a:cubicBezTo>
                    <a:pt x="18497" y="3871"/>
                    <a:pt x="18831" y="4039"/>
                    <a:pt x="19187" y="4122"/>
                  </a:cubicBezTo>
                  <a:cubicBezTo>
                    <a:pt x="19375" y="4185"/>
                    <a:pt x="19585" y="4206"/>
                    <a:pt x="19815" y="4206"/>
                  </a:cubicBezTo>
                  <a:cubicBezTo>
                    <a:pt x="19857" y="4206"/>
                    <a:pt x="19919" y="4185"/>
                    <a:pt x="19982" y="4185"/>
                  </a:cubicBezTo>
                  <a:cubicBezTo>
                    <a:pt x="19961" y="4185"/>
                    <a:pt x="20087" y="4164"/>
                    <a:pt x="20087" y="4143"/>
                  </a:cubicBezTo>
                  <a:lnTo>
                    <a:pt x="20150" y="4122"/>
                  </a:lnTo>
                  <a:cubicBezTo>
                    <a:pt x="20233" y="4101"/>
                    <a:pt x="20296" y="4080"/>
                    <a:pt x="20422" y="4018"/>
                  </a:cubicBezTo>
                  <a:cubicBezTo>
                    <a:pt x="20526" y="3955"/>
                    <a:pt x="20631" y="3892"/>
                    <a:pt x="20694" y="3829"/>
                  </a:cubicBezTo>
                  <a:cubicBezTo>
                    <a:pt x="20777" y="3767"/>
                    <a:pt x="20861" y="3704"/>
                    <a:pt x="20924" y="3620"/>
                  </a:cubicBezTo>
                  <a:cubicBezTo>
                    <a:pt x="20987" y="3557"/>
                    <a:pt x="21049" y="3495"/>
                    <a:pt x="21112" y="3432"/>
                  </a:cubicBezTo>
                  <a:lnTo>
                    <a:pt x="21279" y="3223"/>
                  </a:lnTo>
                  <a:cubicBezTo>
                    <a:pt x="21510" y="2951"/>
                    <a:pt x="21719" y="2658"/>
                    <a:pt x="21907" y="2386"/>
                  </a:cubicBezTo>
                  <a:cubicBezTo>
                    <a:pt x="22095" y="2114"/>
                    <a:pt x="22263" y="1842"/>
                    <a:pt x="22472" y="1612"/>
                  </a:cubicBezTo>
                  <a:cubicBezTo>
                    <a:pt x="22660" y="1381"/>
                    <a:pt x="22870" y="1172"/>
                    <a:pt x="23058" y="1067"/>
                  </a:cubicBezTo>
                  <a:cubicBezTo>
                    <a:pt x="23100" y="1047"/>
                    <a:pt x="23142" y="1005"/>
                    <a:pt x="23184" y="1005"/>
                  </a:cubicBezTo>
                  <a:lnTo>
                    <a:pt x="23246" y="1005"/>
                  </a:lnTo>
                  <a:lnTo>
                    <a:pt x="23267" y="984"/>
                  </a:lnTo>
                  <a:lnTo>
                    <a:pt x="23393" y="1005"/>
                  </a:lnTo>
                  <a:lnTo>
                    <a:pt x="23476" y="1005"/>
                  </a:lnTo>
                  <a:cubicBezTo>
                    <a:pt x="23497" y="1026"/>
                    <a:pt x="23497" y="1026"/>
                    <a:pt x="23518" y="1026"/>
                  </a:cubicBezTo>
                  <a:cubicBezTo>
                    <a:pt x="23518" y="1026"/>
                    <a:pt x="23539" y="1026"/>
                    <a:pt x="23560" y="1047"/>
                  </a:cubicBezTo>
                  <a:cubicBezTo>
                    <a:pt x="23769" y="1130"/>
                    <a:pt x="24000" y="1319"/>
                    <a:pt x="24230" y="1507"/>
                  </a:cubicBezTo>
                  <a:cubicBezTo>
                    <a:pt x="24711" y="1884"/>
                    <a:pt x="25171" y="2365"/>
                    <a:pt x="25715" y="2762"/>
                  </a:cubicBezTo>
                  <a:cubicBezTo>
                    <a:pt x="25987" y="2972"/>
                    <a:pt x="26280" y="3160"/>
                    <a:pt x="26657" y="3285"/>
                  </a:cubicBezTo>
                  <a:lnTo>
                    <a:pt x="26782" y="3348"/>
                  </a:lnTo>
                  <a:cubicBezTo>
                    <a:pt x="26845" y="3348"/>
                    <a:pt x="26887" y="3348"/>
                    <a:pt x="26929" y="3369"/>
                  </a:cubicBezTo>
                  <a:lnTo>
                    <a:pt x="27096" y="3369"/>
                  </a:lnTo>
                  <a:cubicBezTo>
                    <a:pt x="27110" y="3376"/>
                    <a:pt x="27119" y="3378"/>
                    <a:pt x="27126" y="3378"/>
                  </a:cubicBezTo>
                  <a:cubicBezTo>
                    <a:pt x="27140" y="3378"/>
                    <a:pt x="27145" y="3369"/>
                    <a:pt x="27159" y="3369"/>
                  </a:cubicBezTo>
                  <a:lnTo>
                    <a:pt x="27222" y="3369"/>
                  </a:lnTo>
                  <a:cubicBezTo>
                    <a:pt x="27452" y="3348"/>
                    <a:pt x="27619" y="3285"/>
                    <a:pt x="27787" y="3223"/>
                  </a:cubicBezTo>
                  <a:cubicBezTo>
                    <a:pt x="28101" y="3076"/>
                    <a:pt x="28373" y="2867"/>
                    <a:pt x="28645" y="2679"/>
                  </a:cubicBezTo>
                  <a:cubicBezTo>
                    <a:pt x="28896" y="2490"/>
                    <a:pt x="29147" y="2281"/>
                    <a:pt x="29377" y="2093"/>
                  </a:cubicBezTo>
                  <a:cubicBezTo>
                    <a:pt x="29628" y="1904"/>
                    <a:pt x="29858" y="1695"/>
                    <a:pt x="30109" y="1549"/>
                  </a:cubicBezTo>
                  <a:cubicBezTo>
                    <a:pt x="30360" y="1381"/>
                    <a:pt x="30611" y="1235"/>
                    <a:pt x="30862" y="1172"/>
                  </a:cubicBezTo>
                  <a:cubicBezTo>
                    <a:pt x="30925" y="1162"/>
                    <a:pt x="30988" y="1156"/>
                    <a:pt x="31046" y="1156"/>
                  </a:cubicBezTo>
                  <a:cubicBezTo>
                    <a:pt x="31103" y="1156"/>
                    <a:pt x="31155" y="1162"/>
                    <a:pt x="31197" y="1172"/>
                  </a:cubicBezTo>
                  <a:lnTo>
                    <a:pt x="31302" y="1193"/>
                  </a:lnTo>
                  <a:cubicBezTo>
                    <a:pt x="31323" y="1214"/>
                    <a:pt x="31365" y="1214"/>
                    <a:pt x="31386" y="1235"/>
                  </a:cubicBezTo>
                  <a:cubicBezTo>
                    <a:pt x="31427" y="1256"/>
                    <a:pt x="31469" y="1298"/>
                    <a:pt x="31532" y="1340"/>
                  </a:cubicBezTo>
                  <a:cubicBezTo>
                    <a:pt x="31720" y="1486"/>
                    <a:pt x="31888" y="1716"/>
                    <a:pt x="32034" y="1967"/>
                  </a:cubicBezTo>
                  <a:cubicBezTo>
                    <a:pt x="32327" y="2469"/>
                    <a:pt x="32557" y="3013"/>
                    <a:pt x="32850" y="3557"/>
                  </a:cubicBezTo>
                  <a:cubicBezTo>
                    <a:pt x="32997" y="3829"/>
                    <a:pt x="33143" y="4101"/>
                    <a:pt x="33352" y="4373"/>
                  </a:cubicBezTo>
                  <a:cubicBezTo>
                    <a:pt x="33457" y="4499"/>
                    <a:pt x="33562" y="4625"/>
                    <a:pt x="33708" y="4729"/>
                  </a:cubicBezTo>
                  <a:cubicBezTo>
                    <a:pt x="33792" y="4792"/>
                    <a:pt x="33875" y="4834"/>
                    <a:pt x="33959" y="4876"/>
                  </a:cubicBezTo>
                  <a:lnTo>
                    <a:pt x="34022" y="4917"/>
                  </a:lnTo>
                  <a:cubicBezTo>
                    <a:pt x="34053" y="4928"/>
                    <a:pt x="34064" y="4928"/>
                    <a:pt x="34069" y="4928"/>
                  </a:cubicBezTo>
                  <a:cubicBezTo>
                    <a:pt x="34074" y="4928"/>
                    <a:pt x="34074" y="4928"/>
                    <a:pt x="34085" y="4938"/>
                  </a:cubicBezTo>
                  <a:cubicBezTo>
                    <a:pt x="34127" y="4959"/>
                    <a:pt x="34147" y="4959"/>
                    <a:pt x="34210" y="4980"/>
                  </a:cubicBezTo>
                  <a:cubicBezTo>
                    <a:pt x="34419" y="5022"/>
                    <a:pt x="34587" y="5022"/>
                    <a:pt x="34754" y="5022"/>
                  </a:cubicBezTo>
                  <a:cubicBezTo>
                    <a:pt x="34922" y="5001"/>
                    <a:pt x="35089" y="4980"/>
                    <a:pt x="35236" y="4938"/>
                  </a:cubicBezTo>
                  <a:cubicBezTo>
                    <a:pt x="35549" y="4876"/>
                    <a:pt x="35821" y="4771"/>
                    <a:pt x="36114" y="4687"/>
                  </a:cubicBezTo>
                  <a:cubicBezTo>
                    <a:pt x="36658" y="4478"/>
                    <a:pt x="37181" y="4269"/>
                    <a:pt x="37684" y="4143"/>
                  </a:cubicBezTo>
                  <a:cubicBezTo>
                    <a:pt x="37865" y="4098"/>
                    <a:pt x="38035" y="4064"/>
                    <a:pt x="38194" y="4064"/>
                  </a:cubicBezTo>
                  <a:cubicBezTo>
                    <a:pt x="38256" y="4064"/>
                    <a:pt x="38316" y="4069"/>
                    <a:pt x="38374" y="4080"/>
                  </a:cubicBezTo>
                  <a:cubicBezTo>
                    <a:pt x="38562" y="4101"/>
                    <a:pt x="38688" y="4185"/>
                    <a:pt x="38813" y="4353"/>
                  </a:cubicBezTo>
                  <a:cubicBezTo>
                    <a:pt x="38939" y="4541"/>
                    <a:pt x="39044" y="4771"/>
                    <a:pt x="39106" y="5001"/>
                  </a:cubicBezTo>
                  <a:cubicBezTo>
                    <a:pt x="39190" y="5252"/>
                    <a:pt x="39232" y="5503"/>
                    <a:pt x="39295" y="5775"/>
                  </a:cubicBezTo>
                  <a:cubicBezTo>
                    <a:pt x="39399" y="6277"/>
                    <a:pt x="39483" y="6821"/>
                    <a:pt x="39650" y="7345"/>
                  </a:cubicBezTo>
                  <a:cubicBezTo>
                    <a:pt x="39734" y="7617"/>
                    <a:pt x="39818" y="7868"/>
                    <a:pt x="40006" y="8119"/>
                  </a:cubicBezTo>
                  <a:cubicBezTo>
                    <a:pt x="40173" y="8349"/>
                    <a:pt x="40445" y="8537"/>
                    <a:pt x="40717" y="8600"/>
                  </a:cubicBezTo>
                  <a:cubicBezTo>
                    <a:pt x="40989" y="8684"/>
                    <a:pt x="41262" y="8705"/>
                    <a:pt x="41513" y="8705"/>
                  </a:cubicBezTo>
                  <a:cubicBezTo>
                    <a:pt x="41603" y="8712"/>
                    <a:pt x="41692" y="8714"/>
                    <a:pt x="41778" y="8714"/>
                  </a:cubicBezTo>
                  <a:cubicBezTo>
                    <a:pt x="41952" y="8714"/>
                    <a:pt x="42119" y="8705"/>
                    <a:pt x="42287" y="8705"/>
                  </a:cubicBezTo>
                  <a:cubicBezTo>
                    <a:pt x="42693" y="8688"/>
                    <a:pt x="43086" y="8657"/>
                    <a:pt x="43476" y="8657"/>
                  </a:cubicBezTo>
                  <a:cubicBezTo>
                    <a:pt x="43568" y="8657"/>
                    <a:pt x="43660" y="8659"/>
                    <a:pt x="43751" y="8663"/>
                  </a:cubicBezTo>
                  <a:cubicBezTo>
                    <a:pt x="44212" y="8684"/>
                    <a:pt x="44693" y="8767"/>
                    <a:pt x="44923" y="9102"/>
                  </a:cubicBezTo>
                  <a:cubicBezTo>
                    <a:pt x="45028" y="9249"/>
                    <a:pt x="45091" y="9458"/>
                    <a:pt x="45111" y="9667"/>
                  </a:cubicBezTo>
                  <a:cubicBezTo>
                    <a:pt x="45111" y="9897"/>
                    <a:pt x="45111" y="10106"/>
                    <a:pt x="45091" y="10337"/>
                  </a:cubicBezTo>
                  <a:cubicBezTo>
                    <a:pt x="45007" y="11215"/>
                    <a:pt x="44735" y="12073"/>
                    <a:pt x="44777" y="12994"/>
                  </a:cubicBezTo>
                  <a:cubicBezTo>
                    <a:pt x="44798" y="13224"/>
                    <a:pt x="44839" y="13454"/>
                    <a:pt x="44986" y="13684"/>
                  </a:cubicBezTo>
                  <a:cubicBezTo>
                    <a:pt x="44986" y="13705"/>
                    <a:pt x="44986" y="13705"/>
                    <a:pt x="45007" y="13726"/>
                  </a:cubicBezTo>
                  <a:lnTo>
                    <a:pt x="45028" y="13768"/>
                  </a:lnTo>
                  <a:lnTo>
                    <a:pt x="45070" y="13831"/>
                  </a:lnTo>
                  <a:cubicBezTo>
                    <a:pt x="45111" y="13873"/>
                    <a:pt x="45174" y="13936"/>
                    <a:pt x="45216" y="13977"/>
                  </a:cubicBezTo>
                  <a:cubicBezTo>
                    <a:pt x="45300" y="14061"/>
                    <a:pt x="45404" y="14124"/>
                    <a:pt x="45488" y="14187"/>
                  </a:cubicBezTo>
                  <a:cubicBezTo>
                    <a:pt x="45886" y="14417"/>
                    <a:pt x="46283" y="14521"/>
                    <a:pt x="46660" y="14626"/>
                  </a:cubicBezTo>
                  <a:cubicBezTo>
                    <a:pt x="47057" y="14731"/>
                    <a:pt x="47434" y="14835"/>
                    <a:pt x="47790" y="14940"/>
                  </a:cubicBezTo>
                  <a:cubicBezTo>
                    <a:pt x="48145" y="15044"/>
                    <a:pt x="48480" y="15170"/>
                    <a:pt x="48752" y="15337"/>
                  </a:cubicBezTo>
                  <a:cubicBezTo>
                    <a:pt x="49045" y="15505"/>
                    <a:pt x="49212" y="15756"/>
                    <a:pt x="49233" y="16028"/>
                  </a:cubicBezTo>
                  <a:cubicBezTo>
                    <a:pt x="49254" y="16321"/>
                    <a:pt x="49150" y="16635"/>
                    <a:pt x="49024" y="16928"/>
                  </a:cubicBezTo>
                  <a:cubicBezTo>
                    <a:pt x="48773" y="17493"/>
                    <a:pt x="48459" y="18037"/>
                    <a:pt x="48208" y="18581"/>
                  </a:cubicBezTo>
                  <a:cubicBezTo>
                    <a:pt x="48083" y="18853"/>
                    <a:pt x="47957" y="19125"/>
                    <a:pt x="47894" y="19397"/>
                  </a:cubicBezTo>
                  <a:cubicBezTo>
                    <a:pt x="47811" y="19690"/>
                    <a:pt x="47769" y="19982"/>
                    <a:pt x="47894" y="20317"/>
                  </a:cubicBezTo>
                  <a:cubicBezTo>
                    <a:pt x="47915" y="20380"/>
                    <a:pt x="47936" y="20443"/>
                    <a:pt x="47957" y="20485"/>
                  </a:cubicBezTo>
                  <a:cubicBezTo>
                    <a:pt x="47999" y="20568"/>
                    <a:pt x="48041" y="20631"/>
                    <a:pt x="48083" y="20694"/>
                  </a:cubicBezTo>
                  <a:cubicBezTo>
                    <a:pt x="48124" y="20757"/>
                    <a:pt x="48166" y="20798"/>
                    <a:pt x="48208" y="20840"/>
                  </a:cubicBezTo>
                  <a:cubicBezTo>
                    <a:pt x="48250" y="20903"/>
                    <a:pt x="48313" y="20945"/>
                    <a:pt x="48355" y="20987"/>
                  </a:cubicBezTo>
                  <a:cubicBezTo>
                    <a:pt x="48543" y="21154"/>
                    <a:pt x="48731" y="21301"/>
                    <a:pt x="48920" y="21426"/>
                  </a:cubicBezTo>
                  <a:cubicBezTo>
                    <a:pt x="49275" y="21656"/>
                    <a:pt x="49631" y="21824"/>
                    <a:pt x="49945" y="22012"/>
                  </a:cubicBezTo>
                  <a:cubicBezTo>
                    <a:pt x="50552" y="22347"/>
                    <a:pt x="50991" y="22661"/>
                    <a:pt x="51200" y="22975"/>
                  </a:cubicBezTo>
                  <a:cubicBezTo>
                    <a:pt x="51284" y="23121"/>
                    <a:pt x="51347" y="23247"/>
                    <a:pt x="51368" y="23330"/>
                  </a:cubicBezTo>
                  <a:cubicBezTo>
                    <a:pt x="51368" y="23247"/>
                    <a:pt x="51305" y="23121"/>
                    <a:pt x="51221" y="22954"/>
                  </a:cubicBezTo>
                  <a:cubicBezTo>
                    <a:pt x="51012" y="22661"/>
                    <a:pt x="50614" y="22284"/>
                    <a:pt x="50049" y="21845"/>
                  </a:cubicBezTo>
                  <a:cubicBezTo>
                    <a:pt x="49777" y="21614"/>
                    <a:pt x="49464" y="21384"/>
                    <a:pt x="49129" y="21133"/>
                  </a:cubicBezTo>
                  <a:cubicBezTo>
                    <a:pt x="48961" y="20987"/>
                    <a:pt x="48794" y="20840"/>
                    <a:pt x="48648" y="20694"/>
                  </a:cubicBezTo>
                  <a:cubicBezTo>
                    <a:pt x="48585" y="20610"/>
                    <a:pt x="48501" y="20526"/>
                    <a:pt x="48459" y="20443"/>
                  </a:cubicBezTo>
                  <a:cubicBezTo>
                    <a:pt x="48417" y="20401"/>
                    <a:pt x="48396" y="20380"/>
                    <a:pt x="48376" y="20338"/>
                  </a:cubicBezTo>
                  <a:cubicBezTo>
                    <a:pt x="48355" y="20275"/>
                    <a:pt x="48334" y="20213"/>
                    <a:pt x="48292" y="20150"/>
                  </a:cubicBezTo>
                  <a:cubicBezTo>
                    <a:pt x="48250" y="20003"/>
                    <a:pt x="48250" y="19752"/>
                    <a:pt x="48313" y="19522"/>
                  </a:cubicBezTo>
                  <a:cubicBezTo>
                    <a:pt x="48376" y="19271"/>
                    <a:pt x="48480" y="19020"/>
                    <a:pt x="48585" y="18748"/>
                  </a:cubicBezTo>
                  <a:cubicBezTo>
                    <a:pt x="48836" y="18246"/>
                    <a:pt x="49150" y="17702"/>
                    <a:pt x="49422" y="17074"/>
                  </a:cubicBezTo>
                  <a:cubicBezTo>
                    <a:pt x="49526" y="16760"/>
                    <a:pt x="49652" y="16425"/>
                    <a:pt x="49631" y="16007"/>
                  </a:cubicBezTo>
                  <a:cubicBezTo>
                    <a:pt x="49631" y="15798"/>
                    <a:pt x="49568" y="15588"/>
                    <a:pt x="49443" y="15421"/>
                  </a:cubicBezTo>
                  <a:cubicBezTo>
                    <a:pt x="49317" y="15233"/>
                    <a:pt x="49150" y="15107"/>
                    <a:pt x="48982" y="15003"/>
                  </a:cubicBezTo>
                  <a:cubicBezTo>
                    <a:pt x="48292" y="14605"/>
                    <a:pt x="47539" y="14480"/>
                    <a:pt x="46785" y="14249"/>
                  </a:cubicBezTo>
                  <a:cubicBezTo>
                    <a:pt x="46074" y="13998"/>
                    <a:pt x="45195" y="13789"/>
                    <a:pt x="45195" y="12952"/>
                  </a:cubicBezTo>
                  <a:cubicBezTo>
                    <a:pt x="45153" y="12575"/>
                    <a:pt x="45195" y="12136"/>
                    <a:pt x="45258" y="11718"/>
                  </a:cubicBezTo>
                  <a:cubicBezTo>
                    <a:pt x="45321" y="11278"/>
                    <a:pt x="45404" y="10839"/>
                    <a:pt x="45446" y="10358"/>
                  </a:cubicBezTo>
                  <a:cubicBezTo>
                    <a:pt x="45467" y="10127"/>
                    <a:pt x="45467" y="9897"/>
                    <a:pt x="45446" y="9646"/>
                  </a:cubicBezTo>
                  <a:cubicBezTo>
                    <a:pt x="45425" y="9395"/>
                    <a:pt x="45363" y="9144"/>
                    <a:pt x="45174" y="8914"/>
                  </a:cubicBezTo>
                  <a:cubicBezTo>
                    <a:pt x="45028" y="8684"/>
                    <a:pt x="44756" y="8537"/>
                    <a:pt x="44526" y="8474"/>
                  </a:cubicBezTo>
                  <a:cubicBezTo>
                    <a:pt x="44275" y="8412"/>
                    <a:pt x="44023" y="8391"/>
                    <a:pt x="43772" y="8370"/>
                  </a:cubicBezTo>
                  <a:cubicBezTo>
                    <a:pt x="43676" y="8366"/>
                    <a:pt x="43581" y="8364"/>
                    <a:pt x="43485" y="8364"/>
                  </a:cubicBezTo>
                  <a:cubicBezTo>
                    <a:pt x="43079" y="8364"/>
                    <a:pt x="42676" y="8395"/>
                    <a:pt x="42287" y="8412"/>
                  </a:cubicBezTo>
                  <a:cubicBezTo>
                    <a:pt x="42149" y="8417"/>
                    <a:pt x="42011" y="8422"/>
                    <a:pt x="41875" y="8422"/>
                  </a:cubicBezTo>
                  <a:cubicBezTo>
                    <a:pt x="41514" y="8422"/>
                    <a:pt x="41162" y="8392"/>
                    <a:pt x="40843" y="8286"/>
                  </a:cubicBezTo>
                  <a:cubicBezTo>
                    <a:pt x="40613" y="8223"/>
                    <a:pt x="40445" y="8098"/>
                    <a:pt x="40320" y="7910"/>
                  </a:cubicBezTo>
                  <a:cubicBezTo>
                    <a:pt x="40194" y="7721"/>
                    <a:pt x="40132" y="7470"/>
                    <a:pt x="40069" y="7240"/>
                  </a:cubicBezTo>
                  <a:cubicBezTo>
                    <a:pt x="39943" y="6759"/>
                    <a:pt x="39922" y="6215"/>
                    <a:pt x="39839" y="5692"/>
                  </a:cubicBezTo>
                  <a:cubicBezTo>
                    <a:pt x="39818" y="5420"/>
                    <a:pt x="39776" y="5127"/>
                    <a:pt x="39713" y="4855"/>
                  </a:cubicBezTo>
                  <a:cubicBezTo>
                    <a:pt x="39650" y="4583"/>
                    <a:pt x="39567" y="4269"/>
                    <a:pt x="39378" y="3997"/>
                  </a:cubicBezTo>
                  <a:cubicBezTo>
                    <a:pt x="39337" y="3913"/>
                    <a:pt x="39274" y="3850"/>
                    <a:pt x="39211" y="3788"/>
                  </a:cubicBezTo>
                  <a:cubicBezTo>
                    <a:pt x="39169" y="3725"/>
                    <a:pt x="39044" y="3620"/>
                    <a:pt x="39002" y="3599"/>
                  </a:cubicBezTo>
                  <a:cubicBezTo>
                    <a:pt x="38855" y="3495"/>
                    <a:pt x="38667" y="3432"/>
                    <a:pt x="38500" y="3390"/>
                  </a:cubicBezTo>
                  <a:cubicBezTo>
                    <a:pt x="38400" y="3378"/>
                    <a:pt x="38303" y="3373"/>
                    <a:pt x="38207" y="3373"/>
                  </a:cubicBezTo>
                  <a:cubicBezTo>
                    <a:pt x="37960" y="3373"/>
                    <a:pt x="37727" y="3408"/>
                    <a:pt x="37516" y="3453"/>
                  </a:cubicBezTo>
                  <a:cubicBezTo>
                    <a:pt x="36930" y="3620"/>
                    <a:pt x="36407" y="3829"/>
                    <a:pt x="35884" y="4039"/>
                  </a:cubicBezTo>
                  <a:cubicBezTo>
                    <a:pt x="35612" y="4122"/>
                    <a:pt x="35361" y="4227"/>
                    <a:pt x="35089" y="4290"/>
                  </a:cubicBezTo>
                  <a:cubicBezTo>
                    <a:pt x="34963" y="4332"/>
                    <a:pt x="34838" y="4353"/>
                    <a:pt x="34712" y="4353"/>
                  </a:cubicBezTo>
                  <a:cubicBezTo>
                    <a:pt x="34660" y="4363"/>
                    <a:pt x="34597" y="4368"/>
                    <a:pt x="34540" y="4368"/>
                  </a:cubicBezTo>
                  <a:cubicBezTo>
                    <a:pt x="34482" y="4368"/>
                    <a:pt x="34430" y="4363"/>
                    <a:pt x="34399" y="4353"/>
                  </a:cubicBezTo>
                  <a:cubicBezTo>
                    <a:pt x="33980" y="4290"/>
                    <a:pt x="33645" y="3788"/>
                    <a:pt x="33373" y="3285"/>
                  </a:cubicBezTo>
                  <a:cubicBezTo>
                    <a:pt x="33080" y="2783"/>
                    <a:pt x="32829" y="2239"/>
                    <a:pt x="32495" y="1695"/>
                  </a:cubicBezTo>
                  <a:cubicBezTo>
                    <a:pt x="32327" y="1444"/>
                    <a:pt x="32118" y="1172"/>
                    <a:pt x="31846" y="942"/>
                  </a:cubicBezTo>
                  <a:cubicBezTo>
                    <a:pt x="31762" y="900"/>
                    <a:pt x="31678" y="858"/>
                    <a:pt x="31595" y="795"/>
                  </a:cubicBezTo>
                  <a:lnTo>
                    <a:pt x="31448" y="754"/>
                  </a:lnTo>
                  <a:lnTo>
                    <a:pt x="31344" y="712"/>
                  </a:lnTo>
                  <a:cubicBezTo>
                    <a:pt x="31264" y="696"/>
                    <a:pt x="31187" y="689"/>
                    <a:pt x="31113" y="689"/>
                  </a:cubicBezTo>
                  <a:cubicBezTo>
                    <a:pt x="30994" y="689"/>
                    <a:pt x="30882" y="707"/>
                    <a:pt x="30779" y="733"/>
                  </a:cubicBezTo>
                  <a:cubicBezTo>
                    <a:pt x="30423" y="816"/>
                    <a:pt x="30130" y="984"/>
                    <a:pt x="29858" y="1172"/>
                  </a:cubicBezTo>
                  <a:cubicBezTo>
                    <a:pt x="29607" y="1360"/>
                    <a:pt x="29356" y="1549"/>
                    <a:pt x="29105" y="1737"/>
                  </a:cubicBezTo>
                  <a:cubicBezTo>
                    <a:pt x="28624" y="2135"/>
                    <a:pt x="28142" y="2553"/>
                    <a:pt x="27598" y="2762"/>
                  </a:cubicBezTo>
                  <a:cubicBezTo>
                    <a:pt x="27490" y="2812"/>
                    <a:pt x="27383" y="2835"/>
                    <a:pt x="27278" y="2835"/>
                  </a:cubicBezTo>
                  <a:cubicBezTo>
                    <a:pt x="26899" y="2835"/>
                    <a:pt x="26545" y="2542"/>
                    <a:pt x="26217" y="2197"/>
                  </a:cubicBezTo>
                  <a:cubicBezTo>
                    <a:pt x="25799" y="1758"/>
                    <a:pt x="25422" y="1235"/>
                    <a:pt x="24899" y="754"/>
                  </a:cubicBezTo>
                  <a:cubicBezTo>
                    <a:pt x="24648" y="523"/>
                    <a:pt x="24355" y="272"/>
                    <a:pt x="23958" y="126"/>
                  </a:cubicBezTo>
                  <a:cubicBezTo>
                    <a:pt x="23916" y="105"/>
                    <a:pt x="23832" y="84"/>
                    <a:pt x="23769" y="63"/>
                  </a:cubicBezTo>
                  <a:cubicBezTo>
                    <a:pt x="23707" y="42"/>
                    <a:pt x="23644" y="21"/>
                    <a:pt x="23581" y="21"/>
                  </a:cubicBezTo>
                  <a:cubicBezTo>
                    <a:pt x="23539" y="21"/>
                    <a:pt x="23497" y="0"/>
                    <a:pt x="23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3"/>
            <p:cNvSpPr/>
            <p:nvPr/>
          </p:nvSpPr>
          <p:spPr>
            <a:xfrm>
              <a:off x="3380652" y="2302783"/>
              <a:ext cx="1449814" cy="1450500"/>
            </a:xfrm>
            <a:custGeom>
              <a:avLst/>
              <a:gdLst/>
              <a:ahLst/>
              <a:cxnLst/>
              <a:rect l="l" t="t" r="r" b="b"/>
              <a:pathLst>
                <a:path w="37998" h="38016" extrusionOk="0">
                  <a:moveTo>
                    <a:pt x="18016" y="1"/>
                  </a:moveTo>
                  <a:cubicBezTo>
                    <a:pt x="17946" y="1"/>
                    <a:pt x="17876" y="3"/>
                    <a:pt x="17807" y="10"/>
                  </a:cubicBezTo>
                  <a:cubicBezTo>
                    <a:pt x="17597" y="10"/>
                    <a:pt x="17409" y="10"/>
                    <a:pt x="17200" y="31"/>
                  </a:cubicBezTo>
                  <a:cubicBezTo>
                    <a:pt x="17074" y="31"/>
                    <a:pt x="16991" y="31"/>
                    <a:pt x="16865" y="52"/>
                  </a:cubicBezTo>
                  <a:lnTo>
                    <a:pt x="16572" y="73"/>
                  </a:lnTo>
                  <a:cubicBezTo>
                    <a:pt x="16363" y="94"/>
                    <a:pt x="16175" y="135"/>
                    <a:pt x="15986" y="156"/>
                  </a:cubicBezTo>
                  <a:cubicBezTo>
                    <a:pt x="15777" y="198"/>
                    <a:pt x="15568" y="261"/>
                    <a:pt x="15379" y="303"/>
                  </a:cubicBezTo>
                  <a:cubicBezTo>
                    <a:pt x="15170" y="366"/>
                    <a:pt x="14982" y="428"/>
                    <a:pt x="14794" y="491"/>
                  </a:cubicBezTo>
                  <a:cubicBezTo>
                    <a:pt x="14417" y="638"/>
                    <a:pt x="14040" y="784"/>
                    <a:pt x="13664" y="910"/>
                  </a:cubicBezTo>
                  <a:cubicBezTo>
                    <a:pt x="13475" y="993"/>
                    <a:pt x="13308" y="1035"/>
                    <a:pt x="13120" y="1098"/>
                  </a:cubicBezTo>
                  <a:cubicBezTo>
                    <a:pt x="12931" y="1161"/>
                    <a:pt x="12743" y="1223"/>
                    <a:pt x="12555" y="1286"/>
                  </a:cubicBezTo>
                  <a:cubicBezTo>
                    <a:pt x="12199" y="1412"/>
                    <a:pt x="11843" y="1558"/>
                    <a:pt x="11488" y="1705"/>
                  </a:cubicBezTo>
                  <a:cubicBezTo>
                    <a:pt x="11132" y="1851"/>
                    <a:pt x="10776" y="1998"/>
                    <a:pt x="10442" y="2144"/>
                  </a:cubicBezTo>
                  <a:cubicBezTo>
                    <a:pt x="9081" y="2793"/>
                    <a:pt x="7826" y="3546"/>
                    <a:pt x="6759" y="4446"/>
                  </a:cubicBezTo>
                  <a:cubicBezTo>
                    <a:pt x="6487" y="4655"/>
                    <a:pt x="6236" y="4906"/>
                    <a:pt x="5985" y="5136"/>
                  </a:cubicBezTo>
                  <a:cubicBezTo>
                    <a:pt x="5755" y="5387"/>
                    <a:pt x="5524" y="5617"/>
                    <a:pt x="5294" y="5889"/>
                  </a:cubicBezTo>
                  <a:cubicBezTo>
                    <a:pt x="4876" y="6392"/>
                    <a:pt x="4478" y="6915"/>
                    <a:pt x="4102" y="7417"/>
                  </a:cubicBezTo>
                  <a:cubicBezTo>
                    <a:pt x="3913" y="7668"/>
                    <a:pt x="3725" y="7919"/>
                    <a:pt x="3558" y="8170"/>
                  </a:cubicBezTo>
                  <a:cubicBezTo>
                    <a:pt x="3390" y="8442"/>
                    <a:pt x="3202" y="8672"/>
                    <a:pt x="3055" y="8923"/>
                  </a:cubicBezTo>
                  <a:cubicBezTo>
                    <a:pt x="2888" y="9174"/>
                    <a:pt x="2721" y="9426"/>
                    <a:pt x="2574" y="9677"/>
                  </a:cubicBezTo>
                  <a:cubicBezTo>
                    <a:pt x="2428" y="9928"/>
                    <a:pt x="2281" y="10179"/>
                    <a:pt x="2156" y="10430"/>
                  </a:cubicBezTo>
                  <a:cubicBezTo>
                    <a:pt x="1884" y="10911"/>
                    <a:pt x="1654" y="11413"/>
                    <a:pt x="1423" y="11894"/>
                  </a:cubicBezTo>
                  <a:cubicBezTo>
                    <a:pt x="1319" y="12125"/>
                    <a:pt x="1235" y="12376"/>
                    <a:pt x="1131" y="12606"/>
                  </a:cubicBezTo>
                  <a:cubicBezTo>
                    <a:pt x="1047" y="12836"/>
                    <a:pt x="984" y="13087"/>
                    <a:pt x="900" y="13317"/>
                  </a:cubicBezTo>
                  <a:cubicBezTo>
                    <a:pt x="628" y="14238"/>
                    <a:pt x="398" y="15117"/>
                    <a:pt x="273" y="15912"/>
                  </a:cubicBezTo>
                  <a:cubicBezTo>
                    <a:pt x="189" y="16309"/>
                    <a:pt x="147" y="16686"/>
                    <a:pt x="105" y="17042"/>
                  </a:cubicBezTo>
                  <a:cubicBezTo>
                    <a:pt x="63" y="17418"/>
                    <a:pt x="42" y="17753"/>
                    <a:pt x="1" y="18067"/>
                  </a:cubicBezTo>
                  <a:cubicBezTo>
                    <a:pt x="1" y="18381"/>
                    <a:pt x="1" y="18674"/>
                    <a:pt x="22" y="18925"/>
                  </a:cubicBezTo>
                  <a:cubicBezTo>
                    <a:pt x="42" y="19197"/>
                    <a:pt x="84" y="19448"/>
                    <a:pt x="126" y="19657"/>
                  </a:cubicBezTo>
                  <a:cubicBezTo>
                    <a:pt x="189" y="20097"/>
                    <a:pt x="252" y="20410"/>
                    <a:pt x="273" y="20641"/>
                  </a:cubicBezTo>
                  <a:cubicBezTo>
                    <a:pt x="273" y="20410"/>
                    <a:pt x="273" y="20076"/>
                    <a:pt x="314" y="19657"/>
                  </a:cubicBezTo>
                  <a:cubicBezTo>
                    <a:pt x="356" y="19218"/>
                    <a:pt x="440" y="18695"/>
                    <a:pt x="461" y="18088"/>
                  </a:cubicBezTo>
                  <a:cubicBezTo>
                    <a:pt x="482" y="17774"/>
                    <a:pt x="482" y="17439"/>
                    <a:pt x="524" y="17104"/>
                  </a:cubicBezTo>
                  <a:cubicBezTo>
                    <a:pt x="566" y="16749"/>
                    <a:pt x="586" y="16372"/>
                    <a:pt x="670" y="15996"/>
                  </a:cubicBezTo>
                  <a:cubicBezTo>
                    <a:pt x="921" y="14426"/>
                    <a:pt x="1486" y="12564"/>
                    <a:pt x="2449" y="10576"/>
                  </a:cubicBezTo>
                  <a:cubicBezTo>
                    <a:pt x="2700" y="10095"/>
                    <a:pt x="2972" y="9593"/>
                    <a:pt x="3286" y="9091"/>
                  </a:cubicBezTo>
                  <a:cubicBezTo>
                    <a:pt x="3599" y="8589"/>
                    <a:pt x="3955" y="8107"/>
                    <a:pt x="4374" y="7626"/>
                  </a:cubicBezTo>
                  <a:cubicBezTo>
                    <a:pt x="5169" y="6664"/>
                    <a:pt x="6173" y="5848"/>
                    <a:pt x="7198" y="4990"/>
                  </a:cubicBezTo>
                  <a:cubicBezTo>
                    <a:pt x="8245" y="4132"/>
                    <a:pt x="9395" y="3316"/>
                    <a:pt x="10672" y="2625"/>
                  </a:cubicBezTo>
                  <a:cubicBezTo>
                    <a:pt x="11006" y="2458"/>
                    <a:pt x="11341" y="2291"/>
                    <a:pt x="11676" y="2144"/>
                  </a:cubicBezTo>
                  <a:cubicBezTo>
                    <a:pt x="12011" y="1998"/>
                    <a:pt x="12346" y="1830"/>
                    <a:pt x="12722" y="1726"/>
                  </a:cubicBezTo>
                  <a:cubicBezTo>
                    <a:pt x="13413" y="1454"/>
                    <a:pt x="14187" y="1286"/>
                    <a:pt x="14961" y="1244"/>
                  </a:cubicBezTo>
                  <a:cubicBezTo>
                    <a:pt x="15338" y="1223"/>
                    <a:pt x="15714" y="1223"/>
                    <a:pt x="16112" y="1161"/>
                  </a:cubicBezTo>
                  <a:cubicBezTo>
                    <a:pt x="16300" y="1140"/>
                    <a:pt x="16509" y="1119"/>
                    <a:pt x="16698" y="1077"/>
                  </a:cubicBezTo>
                  <a:lnTo>
                    <a:pt x="16991" y="1035"/>
                  </a:lnTo>
                  <a:lnTo>
                    <a:pt x="17284" y="1014"/>
                  </a:lnTo>
                  <a:cubicBezTo>
                    <a:pt x="17472" y="993"/>
                    <a:pt x="17660" y="972"/>
                    <a:pt x="17869" y="951"/>
                  </a:cubicBezTo>
                  <a:cubicBezTo>
                    <a:pt x="18058" y="931"/>
                    <a:pt x="18267" y="931"/>
                    <a:pt x="18455" y="910"/>
                  </a:cubicBezTo>
                  <a:cubicBezTo>
                    <a:pt x="18853" y="868"/>
                    <a:pt x="19250" y="868"/>
                    <a:pt x="19669" y="847"/>
                  </a:cubicBezTo>
                  <a:cubicBezTo>
                    <a:pt x="19848" y="842"/>
                    <a:pt x="20028" y="840"/>
                    <a:pt x="20211" y="840"/>
                  </a:cubicBezTo>
                  <a:cubicBezTo>
                    <a:pt x="20840" y="840"/>
                    <a:pt x="21489" y="870"/>
                    <a:pt x="22138" y="951"/>
                  </a:cubicBezTo>
                  <a:cubicBezTo>
                    <a:pt x="22556" y="993"/>
                    <a:pt x="22954" y="1077"/>
                    <a:pt x="23372" y="1140"/>
                  </a:cubicBezTo>
                  <a:cubicBezTo>
                    <a:pt x="23582" y="1182"/>
                    <a:pt x="23791" y="1244"/>
                    <a:pt x="24000" y="1286"/>
                  </a:cubicBezTo>
                  <a:cubicBezTo>
                    <a:pt x="24209" y="1349"/>
                    <a:pt x="24398" y="1391"/>
                    <a:pt x="24607" y="1454"/>
                  </a:cubicBezTo>
                  <a:cubicBezTo>
                    <a:pt x="24816" y="1537"/>
                    <a:pt x="25004" y="1600"/>
                    <a:pt x="25214" y="1705"/>
                  </a:cubicBezTo>
                  <a:lnTo>
                    <a:pt x="25779" y="1998"/>
                  </a:lnTo>
                  <a:cubicBezTo>
                    <a:pt x="25967" y="2102"/>
                    <a:pt x="26155" y="2207"/>
                    <a:pt x="26343" y="2291"/>
                  </a:cubicBezTo>
                  <a:cubicBezTo>
                    <a:pt x="26532" y="2395"/>
                    <a:pt x="26741" y="2479"/>
                    <a:pt x="26929" y="2583"/>
                  </a:cubicBezTo>
                  <a:cubicBezTo>
                    <a:pt x="27118" y="2688"/>
                    <a:pt x="27306" y="2772"/>
                    <a:pt x="27494" y="2876"/>
                  </a:cubicBezTo>
                  <a:lnTo>
                    <a:pt x="28059" y="3190"/>
                  </a:lnTo>
                  <a:cubicBezTo>
                    <a:pt x="28457" y="3400"/>
                    <a:pt x="28812" y="3630"/>
                    <a:pt x="29168" y="3881"/>
                  </a:cubicBezTo>
                  <a:cubicBezTo>
                    <a:pt x="29880" y="4383"/>
                    <a:pt x="30549" y="4969"/>
                    <a:pt x="31156" y="5576"/>
                  </a:cubicBezTo>
                  <a:cubicBezTo>
                    <a:pt x="31763" y="6203"/>
                    <a:pt x="32328" y="6894"/>
                    <a:pt x="32872" y="7584"/>
                  </a:cubicBezTo>
                  <a:cubicBezTo>
                    <a:pt x="32997" y="7752"/>
                    <a:pt x="33144" y="7919"/>
                    <a:pt x="33269" y="8107"/>
                  </a:cubicBezTo>
                  <a:lnTo>
                    <a:pt x="33667" y="8630"/>
                  </a:lnTo>
                  <a:cubicBezTo>
                    <a:pt x="33792" y="8819"/>
                    <a:pt x="33939" y="8986"/>
                    <a:pt x="34064" y="9153"/>
                  </a:cubicBezTo>
                  <a:cubicBezTo>
                    <a:pt x="34190" y="9342"/>
                    <a:pt x="34336" y="9509"/>
                    <a:pt x="34483" y="9698"/>
                  </a:cubicBezTo>
                  <a:cubicBezTo>
                    <a:pt x="34608" y="9865"/>
                    <a:pt x="34734" y="10053"/>
                    <a:pt x="34880" y="10221"/>
                  </a:cubicBezTo>
                  <a:cubicBezTo>
                    <a:pt x="35006" y="10409"/>
                    <a:pt x="35110" y="10618"/>
                    <a:pt x="35236" y="10806"/>
                  </a:cubicBezTo>
                  <a:cubicBezTo>
                    <a:pt x="35341" y="10995"/>
                    <a:pt x="35445" y="11183"/>
                    <a:pt x="35529" y="11392"/>
                  </a:cubicBezTo>
                  <a:cubicBezTo>
                    <a:pt x="35613" y="11602"/>
                    <a:pt x="35717" y="11811"/>
                    <a:pt x="35801" y="12020"/>
                  </a:cubicBezTo>
                  <a:cubicBezTo>
                    <a:pt x="36157" y="12836"/>
                    <a:pt x="36429" y="13694"/>
                    <a:pt x="36659" y="14573"/>
                  </a:cubicBezTo>
                  <a:cubicBezTo>
                    <a:pt x="36889" y="15452"/>
                    <a:pt x="37035" y="16330"/>
                    <a:pt x="37140" y="17251"/>
                  </a:cubicBezTo>
                  <a:cubicBezTo>
                    <a:pt x="37224" y="18130"/>
                    <a:pt x="37266" y="19050"/>
                    <a:pt x="37224" y="19950"/>
                  </a:cubicBezTo>
                  <a:cubicBezTo>
                    <a:pt x="37161" y="20850"/>
                    <a:pt x="37077" y="21750"/>
                    <a:pt x="36889" y="22628"/>
                  </a:cubicBezTo>
                  <a:cubicBezTo>
                    <a:pt x="36722" y="23507"/>
                    <a:pt x="36491" y="24365"/>
                    <a:pt x="36178" y="25223"/>
                  </a:cubicBezTo>
                  <a:cubicBezTo>
                    <a:pt x="35885" y="26060"/>
                    <a:pt x="35529" y="26876"/>
                    <a:pt x="35110" y="27650"/>
                  </a:cubicBezTo>
                  <a:cubicBezTo>
                    <a:pt x="33437" y="30809"/>
                    <a:pt x="30863" y="33383"/>
                    <a:pt x="27934" y="35036"/>
                  </a:cubicBezTo>
                  <a:cubicBezTo>
                    <a:pt x="27745" y="35141"/>
                    <a:pt x="27557" y="35245"/>
                    <a:pt x="27369" y="35329"/>
                  </a:cubicBezTo>
                  <a:lnTo>
                    <a:pt x="26825" y="35622"/>
                  </a:lnTo>
                  <a:cubicBezTo>
                    <a:pt x="26427" y="35789"/>
                    <a:pt x="26071" y="35978"/>
                    <a:pt x="25674" y="36124"/>
                  </a:cubicBezTo>
                  <a:cubicBezTo>
                    <a:pt x="24900" y="36438"/>
                    <a:pt x="24126" y="36668"/>
                    <a:pt x="23330" y="36877"/>
                  </a:cubicBezTo>
                  <a:cubicBezTo>
                    <a:pt x="22933" y="36961"/>
                    <a:pt x="22535" y="37066"/>
                    <a:pt x="22159" y="37128"/>
                  </a:cubicBezTo>
                  <a:cubicBezTo>
                    <a:pt x="21949" y="37149"/>
                    <a:pt x="21761" y="37191"/>
                    <a:pt x="21552" y="37233"/>
                  </a:cubicBezTo>
                  <a:cubicBezTo>
                    <a:pt x="21364" y="37254"/>
                    <a:pt x="21154" y="37275"/>
                    <a:pt x="20966" y="37296"/>
                  </a:cubicBezTo>
                  <a:cubicBezTo>
                    <a:pt x="20569" y="37359"/>
                    <a:pt x="20171" y="37359"/>
                    <a:pt x="19773" y="37400"/>
                  </a:cubicBezTo>
                  <a:cubicBezTo>
                    <a:pt x="19507" y="37415"/>
                    <a:pt x="19230" y="37430"/>
                    <a:pt x="18958" y="37430"/>
                  </a:cubicBezTo>
                  <a:cubicBezTo>
                    <a:pt x="18845" y="37430"/>
                    <a:pt x="18733" y="37427"/>
                    <a:pt x="18623" y="37421"/>
                  </a:cubicBezTo>
                  <a:cubicBezTo>
                    <a:pt x="18225" y="37421"/>
                    <a:pt x="17848" y="37400"/>
                    <a:pt x="17472" y="37379"/>
                  </a:cubicBezTo>
                  <a:cubicBezTo>
                    <a:pt x="17263" y="37359"/>
                    <a:pt x="17074" y="37359"/>
                    <a:pt x="16886" y="37317"/>
                  </a:cubicBezTo>
                  <a:cubicBezTo>
                    <a:pt x="16698" y="37296"/>
                    <a:pt x="16509" y="37275"/>
                    <a:pt x="16342" y="37254"/>
                  </a:cubicBezTo>
                  <a:cubicBezTo>
                    <a:pt x="15965" y="37212"/>
                    <a:pt x="15589" y="37149"/>
                    <a:pt x="15233" y="37107"/>
                  </a:cubicBezTo>
                  <a:cubicBezTo>
                    <a:pt x="14856" y="37024"/>
                    <a:pt x="14501" y="36961"/>
                    <a:pt x="14145" y="36877"/>
                  </a:cubicBezTo>
                  <a:cubicBezTo>
                    <a:pt x="13789" y="36794"/>
                    <a:pt x="13434" y="36731"/>
                    <a:pt x="13099" y="36605"/>
                  </a:cubicBezTo>
                  <a:cubicBezTo>
                    <a:pt x="12910" y="36543"/>
                    <a:pt x="12743" y="36501"/>
                    <a:pt x="12576" y="36438"/>
                  </a:cubicBezTo>
                  <a:cubicBezTo>
                    <a:pt x="12408" y="36375"/>
                    <a:pt x="12241" y="36312"/>
                    <a:pt x="12094" y="36229"/>
                  </a:cubicBezTo>
                  <a:cubicBezTo>
                    <a:pt x="11467" y="35873"/>
                    <a:pt x="10860" y="35580"/>
                    <a:pt x="10253" y="35266"/>
                  </a:cubicBezTo>
                  <a:cubicBezTo>
                    <a:pt x="9960" y="35120"/>
                    <a:pt x="9667" y="34952"/>
                    <a:pt x="9374" y="34785"/>
                  </a:cubicBezTo>
                  <a:cubicBezTo>
                    <a:pt x="9102" y="34618"/>
                    <a:pt x="8830" y="34429"/>
                    <a:pt x="8579" y="34220"/>
                  </a:cubicBezTo>
                  <a:cubicBezTo>
                    <a:pt x="8056" y="33843"/>
                    <a:pt x="7533" y="33488"/>
                    <a:pt x="7052" y="33090"/>
                  </a:cubicBezTo>
                  <a:cubicBezTo>
                    <a:pt x="6089" y="32337"/>
                    <a:pt x="5294" y="31458"/>
                    <a:pt x="4604" y="30621"/>
                  </a:cubicBezTo>
                  <a:cubicBezTo>
                    <a:pt x="3913" y="29763"/>
                    <a:pt x="3348" y="28905"/>
                    <a:pt x="2888" y="28089"/>
                  </a:cubicBezTo>
                  <a:cubicBezTo>
                    <a:pt x="2763" y="27880"/>
                    <a:pt x="2658" y="27671"/>
                    <a:pt x="2553" y="27462"/>
                  </a:cubicBezTo>
                  <a:cubicBezTo>
                    <a:pt x="2470" y="27252"/>
                    <a:pt x="2365" y="27064"/>
                    <a:pt x="2260" y="26855"/>
                  </a:cubicBezTo>
                  <a:cubicBezTo>
                    <a:pt x="2177" y="26667"/>
                    <a:pt x="2093" y="26478"/>
                    <a:pt x="1988" y="26290"/>
                  </a:cubicBezTo>
                  <a:cubicBezTo>
                    <a:pt x="1905" y="26102"/>
                    <a:pt x="1821" y="25913"/>
                    <a:pt x="1758" y="25725"/>
                  </a:cubicBezTo>
                  <a:cubicBezTo>
                    <a:pt x="1089" y="24302"/>
                    <a:pt x="754" y="23089"/>
                    <a:pt x="545" y="22252"/>
                  </a:cubicBezTo>
                  <a:cubicBezTo>
                    <a:pt x="419" y="21833"/>
                    <a:pt x="377" y="21519"/>
                    <a:pt x="356" y="21289"/>
                  </a:cubicBezTo>
                  <a:cubicBezTo>
                    <a:pt x="315" y="21082"/>
                    <a:pt x="294" y="20977"/>
                    <a:pt x="294" y="20975"/>
                  </a:cubicBezTo>
                  <a:lnTo>
                    <a:pt x="294" y="20975"/>
                  </a:lnTo>
                  <a:cubicBezTo>
                    <a:pt x="294" y="20977"/>
                    <a:pt x="315" y="21082"/>
                    <a:pt x="335" y="21289"/>
                  </a:cubicBezTo>
                  <a:cubicBezTo>
                    <a:pt x="335" y="21415"/>
                    <a:pt x="356" y="21540"/>
                    <a:pt x="377" y="21708"/>
                  </a:cubicBezTo>
                  <a:cubicBezTo>
                    <a:pt x="377" y="21875"/>
                    <a:pt x="398" y="22063"/>
                    <a:pt x="419" y="22273"/>
                  </a:cubicBezTo>
                  <a:cubicBezTo>
                    <a:pt x="503" y="23130"/>
                    <a:pt x="670" y="24407"/>
                    <a:pt x="1193" y="25955"/>
                  </a:cubicBezTo>
                  <a:cubicBezTo>
                    <a:pt x="1444" y="26729"/>
                    <a:pt x="1842" y="27545"/>
                    <a:pt x="2323" y="28382"/>
                  </a:cubicBezTo>
                  <a:cubicBezTo>
                    <a:pt x="2804" y="29240"/>
                    <a:pt x="3390" y="30140"/>
                    <a:pt x="4123" y="30998"/>
                  </a:cubicBezTo>
                  <a:cubicBezTo>
                    <a:pt x="4834" y="31897"/>
                    <a:pt x="5692" y="32755"/>
                    <a:pt x="6633" y="33592"/>
                  </a:cubicBezTo>
                  <a:cubicBezTo>
                    <a:pt x="7115" y="34011"/>
                    <a:pt x="7617" y="34429"/>
                    <a:pt x="8182" y="34785"/>
                  </a:cubicBezTo>
                  <a:cubicBezTo>
                    <a:pt x="8475" y="34973"/>
                    <a:pt x="8768" y="35120"/>
                    <a:pt x="9061" y="35308"/>
                  </a:cubicBezTo>
                  <a:cubicBezTo>
                    <a:pt x="9353" y="35475"/>
                    <a:pt x="9646" y="35643"/>
                    <a:pt x="9960" y="35810"/>
                  </a:cubicBezTo>
                  <a:cubicBezTo>
                    <a:pt x="10567" y="36145"/>
                    <a:pt x="11216" y="36459"/>
                    <a:pt x="11927" y="36626"/>
                  </a:cubicBezTo>
                  <a:cubicBezTo>
                    <a:pt x="12618" y="36856"/>
                    <a:pt x="13308" y="37107"/>
                    <a:pt x="14019" y="37317"/>
                  </a:cubicBezTo>
                  <a:cubicBezTo>
                    <a:pt x="14375" y="37442"/>
                    <a:pt x="14752" y="37526"/>
                    <a:pt x="15107" y="37610"/>
                  </a:cubicBezTo>
                  <a:cubicBezTo>
                    <a:pt x="15296" y="37651"/>
                    <a:pt x="15484" y="37693"/>
                    <a:pt x="15672" y="37735"/>
                  </a:cubicBezTo>
                  <a:cubicBezTo>
                    <a:pt x="15861" y="37777"/>
                    <a:pt x="16049" y="37819"/>
                    <a:pt x="16258" y="37840"/>
                  </a:cubicBezTo>
                  <a:cubicBezTo>
                    <a:pt x="16635" y="37882"/>
                    <a:pt x="17032" y="37944"/>
                    <a:pt x="17409" y="37965"/>
                  </a:cubicBezTo>
                  <a:cubicBezTo>
                    <a:pt x="17807" y="38007"/>
                    <a:pt x="18204" y="38007"/>
                    <a:pt x="18602" y="38007"/>
                  </a:cubicBezTo>
                  <a:cubicBezTo>
                    <a:pt x="18718" y="38013"/>
                    <a:pt x="18835" y="38016"/>
                    <a:pt x="18952" y="38016"/>
                  </a:cubicBezTo>
                  <a:cubicBezTo>
                    <a:pt x="19234" y="38016"/>
                    <a:pt x="19519" y="38001"/>
                    <a:pt x="19815" y="37986"/>
                  </a:cubicBezTo>
                  <a:cubicBezTo>
                    <a:pt x="20213" y="37944"/>
                    <a:pt x="20610" y="37944"/>
                    <a:pt x="21029" y="37882"/>
                  </a:cubicBezTo>
                  <a:cubicBezTo>
                    <a:pt x="21238" y="37861"/>
                    <a:pt x="21426" y="37840"/>
                    <a:pt x="21636" y="37798"/>
                  </a:cubicBezTo>
                  <a:cubicBezTo>
                    <a:pt x="21845" y="37777"/>
                    <a:pt x="22033" y="37735"/>
                    <a:pt x="22242" y="37693"/>
                  </a:cubicBezTo>
                  <a:cubicBezTo>
                    <a:pt x="22661" y="37631"/>
                    <a:pt x="23058" y="37526"/>
                    <a:pt x="23477" y="37442"/>
                  </a:cubicBezTo>
                  <a:cubicBezTo>
                    <a:pt x="24293" y="37233"/>
                    <a:pt x="25088" y="36982"/>
                    <a:pt x="25883" y="36647"/>
                  </a:cubicBezTo>
                  <a:cubicBezTo>
                    <a:pt x="26281" y="36501"/>
                    <a:pt x="26678" y="36312"/>
                    <a:pt x="27076" y="36145"/>
                  </a:cubicBezTo>
                  <a:cubicBezTo>
                    <a:pt x="27264" y="36040"/>
                    <a:pt x="27452" y="35936"/>
                    <a:pt x="27641" y="35831"/>
                  </a:cubicBezTo>
                  <a:cubicBezTo>
                    <a:pt x="27850" y="35747"/>
                    <a:pt x="28038" y="35643"/>
                    <a:pt x="28227" y="35517"/>
                  </a:cubicBezTo>
                  <a:cubicBezTo>
                    <a:pt x="31240" y="33802"/>
                    <a:pt x="33855" y="31123"/>
                    <a:pt x="35550" y="27880"/>
                  </a:cubicBezTo>
                  <a:cubicBezTo>
                    <a:pt x="37266" y="24658"/>
                    <a:pt x="37998" y="20871"/>
                    <a:pt x="37621" y="17167"/>
                  </a:cubicBezTo>
                  <a:cubicBezTo>
                    <a:pt x="37538" y="16268"/>
                    <a:pt x="37370" y="15326"/>
                    <a:pt x="37161" y="14447"/>
                  </a:cubicBezTo>
                  <a:cubicBezTo>
                    <a:pt x="36910" y="13547"/>
                    <a:pt x="36638" y="12669"/>
                    <a:pt x="36282" y="11811"/>
                  </a:cubicBezTo>
                  <a:cubicBezTo>
                    <a:pt x="36198" y="11602"/>
                    <a:pt x="36094" y="11392"/>
                    <a:pt x="36010" y="11183"/>
                  </a:cubicBezTo>
                  <a:cubicBezTo>
                    <a:pt x="35906" y="10953"/>
                    <a:pt x="35822" y="10744"/>
                    <a:pt x="35717" y="10534"/>
                  </a:cubicBezTo>
                  <a:lnTo>
                    <a:pt x="35445" y="9907"/>
                  </a:lnTo>
                  <a:cubicBezTo>
                    <a:pt x="35341" y="9698"/>
                    <a:pt x="35257" y="9488"/>
                    <a:pt x="35152" y="9258"/>
                  </a:cubicBezTo>
                  <a:cubicBezTo>
                    <a:pt x="34964" y="8840"/>
                    <a:pt x="34734" y="8421"/>
                    <a:pt x="34483" y="8045"/>
                  </a:cubicBezTo>
                  <a:cubicBezTo>
                    <a:pt x="34211" y="7668"/>
                    <a:pt x="33918" y="7312"/>
                    <a:pt x="33625" y="6957"/>
                  </a:cubicBezTo>
                  <a:cubicBezTo>
                    <a:pt x="32411" y="5555"/>
                    <a:pt x="30926" y="4446"/>
                    <a:pt x="29440" y="3462"/>
                  </a:cubicBezTo>
                  <a:cubicBezTo>
                    <a:pt x="28687" y="2981"/>
                    <a:pt x="27955" y="2479"/>
                    <a:pt x="27159" y="2102"/>
                  </a:cubicBezTo>
                  <a:cubicBezTo>
                    <a:pt x="26950" y="1998"/>
                    <a:pt x="26741" y="1935"/>
                    <a:pt x="26553" y="1851"/>
                  </a:cubicBezTo>
                  <a:cubicBezTo>
                    <a:pt x="26343" y="1767"/>
                    <a:pt x="26134" y="1684"/>
                    <a:pt x="25925" y="1621"/>
                  </a:cubicBezTo>
                  <a:cubicBezTo>
                    <a:pt x="25507" y="1516"/>
                    <a:pt x="25067" y="1412"/>
                    <a:pt x="24670" y="1286"/>
                  </a:cubicBezTo>
                  <a:cubicBezTo>
                    <a:pt x="23854" y="993"/>
                    <a:pt x="23038" y="742"/>
                    <a:pt x="22201" y="533"/>
                  </a:cubicBezTo>
                  <a:cubicBezTo>
                    <a:pt x="21385" y="324"/>
                    <a:pt x="20527" y="177"/>
                    <a:pt x="19690" y="94"/>
                  </a:cubicBezTo>
                  <a:cubicBezTo>
                    <a:pt x="19271" y="52"/>
                    <a:pt x="18853" y="10"/>
                    <a:pt x="18434" y="10"/>
                  </a:cubicBezTo>
                  <a:cubicBezTo>
                    <a:pt x="18295" y="10"/>
                    <a:pt x="18155" y="1"/>
                    <a:pt x="18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3"/>
            <p:cNvSpPr/>
            <p:nvPr/>
          </p:nvSpPr>
          <p:spPr>
            <a:xfrm>
              <a:off x="3424569" y="3398936"/>
              <a:ext cx="35942" cy="31821"/>
            </a:xfrm>
            <a:custGeom>
              <a:avLst/>
              <a:gdLst/>
              <a:ahLst/>
              <a:cxnLst/>
              <a:rect l="l" t="t" r="r" b="b"/>
              <a:pathLst>
                <a:path w="942" h="834" extrusionOk="0">
                  <a:moveTo>
                    <a:pt x="484" y="0"/>
                  </a:moveTo>
                  <a:cubicBezTo>
                    <a:pt x="413" y="0"/>
                    <a:pt x="341" y="17"/>
                    <a:pt x="272" y="51"/>
                  </a:cubicBezTo>
                  <a:cubicBezTo>
                    <a:pt x="63" y="176"/>
                    <a:pt x="0" y="427"/>
                    <a:pt x="126" y="637"/>
                  </a:cubicBezTo>
                  <a:cubicBezTo>
                    <a:pt x="197" y="764"/>
                    <a:pt x="343" y="834"/>
                    <a:pt x="489" y="834"/>
                  </a:cubicBezTo>
                  <a:cubicBezTo>
                    <a:pt x="559" y="834"/>
                    <a:pt x="630" y="817"/>
                    <a:pt x="691" y="783"/>
                  </a:cubicBezTo>
                  <a:cubicBezTo>
                    <a:pt x="879" y="658"/>
                    <a:pt x="942" y="407"/>
                    <a:pt x="837" y="197"/>
                  </a:cubicBezTo>
                  <a:cubicBezTo>
                    <a:pt x="767" y="70"/>
                    <a:pt x="630"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3"/>
            <p:cNvSpPr/>
            <p:nvPr/>
          </p:nvSpPr>
          <p:spPr>
            <a:xfrm>
              <a:off x="3454902" y="3447011"/>
              <a:ext cx="36743" cy="31669"/>
            </a:xfrm>
            <a:custGeom>
              <a:avLst/>
              <a:gdLst/>
              <a:ahLst/>
              <a:cxnLst/>
              <a:rect l="l" t="t" r="r" b="b"/>
              <a:pathLst>
                <a:path w="963" h="830" extrusionOk="0">
                  <a:moveTo>
                    <a:pt x="472" y="1"/>
                  </a:moveTo>
                  <a:cubicBezTo>
                    <a:pt x="396" y="1"/>
                    <a:pt x="320" y="22"/>
                    <a:pt x="252" y="67"/>
                  </a:cubicBezTo>
                  <a:cubicBezTo>
                    <a:pt x="63" y="193"/>
                    <a:pt x="1" y="465"/>
                    <a:pt x="147" y="653"/>
                  </a:cubicBezTo>
                  <a:cubicBezTo>
                    <a:pt x="224" y="769"/>
                    <a:pt x="357" y="829"/>
                    <a:pt x="492" y="829"/>
                  </a:cubicBezTo>
                  <a:cubicBezTo>
                    <a:pt x="576" y="829"/>
                    <a:pt x="660" y="806"/>
                    <a:pt x="733" y="758"/>
                  </a:cubicBezTo>
                  <a:cubicBezTo>
                    <a:pt x="921" y="611"/>
                    <a:pt x="963" y="360"/>
                    <a:pt x="817" y="172"/>
                  </a:cubicBezTo>
                  <a:cubicBezTo>
                    <a:pt x="737" y="65"/>
                    <a:pt x="605"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3"/>
            <p:cNvSpPr/>
            <p:nvPr/>
          </p:nvSpPr>
          <p:spPr>
            <a:xfrm>
              <a:off x="3489242" y="3492454"/>
              <a:ext cx="35942" cy="31859"/>
            </a:xfrm>
            <a:custGeom>
              <a:avLst/>
              <a:gdLst/>
              <a:ahLst/>
              <a:cxnLst/>
              <a:rect l="l" t="t" r="r" b="b"/>
              <a:pathLst>
                <a:path w="942" h="835" extrusionOk="0">
                  <a:moveTo>
                    <a:pt x="477" y="0"/>
                  </a:moveTo>
                  <a:cubicBezTo>
                    <a:pt x="389" y="0"/>
                    <a:pt x="300" y="29"/>
                    <a:pt x="230" y="90"/>
                  </a:cubicBezTo>
                  <a:cubicBezTo>
                    <a:pt x="42" y="236"/>
                    <a:pt x="0" y="487"/>
                    <a:pt x="147" y="676"/>
                  </a:cubicBezTo>
                  <a:cubicBezTo>
                    <a:pt x="229" y="782"/>
                    <a:pt x="351" y="835"/>
                    <a:pt x="472" y="835"/>
                  </a:cubicBezTo>
                  <a:cubicBezTo>
                    <a:pt x="566" y="835"/>
                    <a:pt x="659" y="802"/>
                    <a:pt x="733" y="738"/>
                  </a:cubicBezTo>
                  <a:cubicBezTo>
                    <a:pt x="921" y="592"/>
                    <a:pt x="942" y="341"/>
                    <a:pt x="795" y="153"/>
                  </a:cubicBezTo>
                  <a:cubicBezTo>
                    <a:pt x="722" y="55"/>
                    <a:pt x="600"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3"/>
            <p:cNvSpPr/>
            <p:nvPr/>
          </p:nvSpPr>
          <p:spPr>
            <a:xfrm>
              <a:off x="3526748" y="3535684"/>
              <a:ext cx="35980" cy="31669"/>
            </a:xfrm>
            <a:custGeom>
              <a:avLst/>
              <a:gdLst/>
              <a:ahLst/>
              <a:cxnLst/>
              <a:rect l="l" t="t" r="r" b="b"/>
              <a:pathLst>
                <a:path w="943" h="830" extrusionOk="0">
                  <a:moveTo>
                    <a:pt x="487" y="0"/>
                  </a:moveTo>
                  <a:cubicBezTo>
                    <a:pt x="386" y="0"/>
                    <a:pt x="280" y="37"/>
                    <a:pt x="189" y="108"/>
                  </a:cubicBezTo>
                  <a:cubicBezTo>
                    <a:pt x="22" y="254"/>
                    <a:pt x="1" y="526"/>
                    <a:pt x="168" y="693"/>
                  </a:cubicBezTo>
                  <a:cubicBezTo>
                    <a:pt x="257" y="782"/>
                    <a:pt x="375" y="830"/>
                    <a:pt x="489" y="830"/>
                  </a:cubicBezTo>
                  <a:cubicBezTo>
                    <a:pt x="589" y="830"/>
                    <a:pt x="685" y="793"/>
                    <a:pt x="754" y="714"/>
                  </a:cubicBezTo>
                  <a:cubicBezTo>
                    <a:pt x="921" y="547"/>
                    <a:pt x="942" y="296"/>
                    <a:pt x="775" y="128"/>
                  </a:cubicBezTo>
                  <a:cubicBezTo>
                    <a:pt x="699" y="42"/>
                    <a:pt x="596" y="0"/>
                    <a:pt x="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3"/>
            <p:cNvSpPr/>
            <p:nvPr/>
          </p:nvSpPr>
          <p:spPr>
            <a:xfrm>
              <a:off x="3567459" y="3575594"/>
              <a:ext cx="35179" cy="31707"/>
            </a:xfrm>
            <a:custGeom>
              <a:avLst/>
              <a:gdLst/>
              <a:ahLst/>
              <a:cxnLst/>
              <a:rect l="l" t="t" r="r" b="b"/>
              <a:pathLst>
                <a:path w="922" h="831" extrusionOk="0">
                  <a:moveTo>
                    <a:pt x="472" y="0"/>
                  </a:moveTo>
                  <a:cubicBezTo>
                    <a:pt x="363" y="0"/>
                    <a:pt x="255" y="42"/>
                    <a:pt x="168" y="129"/>
                  </a:cubicBezTo>
                  <a:cubicBezTo>
                    <a:pt x="1" y="296"/>
                    <a:pt x="22" y="568"/>
                    <a:pt x="189" y="715"/>
                  </a:cubicBezTo>
                  <a:cubicBezTo>
                    <a:pt x="268" y="793"/>
                    <a:pt x="369" y="830"/>
                    <a:pt x="470" y="830"/>
                  </a:cubicBezTo>
                  <a:cubicBezTo>
                    <a:pt x="584" y="830"/>
                    <a:pt x="697" y="783"/>
                    <a:pt x="775" y="694"/>
                  </a:cubicBezTo>
                  <a:cubicBezTo>
                    <a:pt x="921" y="505"/>
                    <a:pt x="900" y="254"/>
                    <a:pt x="754" y="108"/>
                  </a:cubicBezTo>
                  <a:cubicBezTo>
                    <a:pt x="673" y="37"/>
                    <a:pt x="573"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3"/>
            <p:cNvSpPr/>
            <p:nvPr/>
          </p:nvSpPr>
          <p:spPr>
            <a:xfrm>
              <a:off x="3610575" y="3612528"/>
              <a:ext cx="35980" cy="31554"/>
            </a:xfrm>
            <a:custGeom>
              <a:avLst/>
              <a:gdLst/>
              <a:ahLst/>
              <a:cxnLst/>
              <a:rect l="l" t="t" r="r" b="b"/>
              <a:pathLst>
                <a:path w="943" h="827" extrusionOk="0">
                  <a:moveTo>
                    <a:pt x="469" y="1"/>
                  </a:moveTo>
                  <a:cubicBezTo>
                    <a:pt x="349" y="1"/>
                    <a:pt x="231" y="48"/>
                    <a:pt x="147" y="144"/>
                  </a:cubicBezTo>
                  <a:cubicBezTo>
                    <a:pt x="1" y="332"/>
                    <a:pt x="22" y="583"/>
                    <a:pt x="210" y="730"/>
                  </a:cubicBezTo>
                  <a:cubicBezTo>
                    <a:pt x="292" y="794"/>
                    <a:pt x="391" y="826"/>
                    <a:pt x="486" y="826"/>
                  </a:cubicBezTo>
                  <a:cubicBezTo>
                    <a:pt x="608" y="826"/>
                    <a:pt x="725" y="773"/>
                    <a:pt x="796" y="667"/>
                  </a:cubicBezTo>
                  <a:cubicBezTo>
                    <a:pt x="942" y="479"/>
                    <a:pt x="900" y="228"/>
                    <a:pt x="733" y="81"/>
                  </a:cubicBezTo>
                  <a:cubicBezTo>
                    <a:pt x="652" y="27"/>
                    <a:pt x="560"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3"/>
            <p:cNvSpPr/>
            <p:nvPr/>
          </p:nvSpPr>
          <p:spPr>
            <a:xfrm>
              <a:off x="3656093" y="3645608"/>
              <a:ext cx="36743" cy="32203"/>
            </a:xfrm>
            <a:custGeom>
              <a:avLst/>
              <a:gdLst/>
              <a:ahLst/>
              <a:cxnLst/>
              <a:rect l="l" t="t" r="r" b="b"/>
              <a:pathLst>
                <a:path w="963" h="844" extrusionOk="0">
                  <a:moveTo>
                    <a:pt x="477" y="0"/>
                  </a:moveTo>
                  <a:cubicBezTo>
                    <a:pt x="349" y="0"/>
                    <a:pt x="224" y="61"/>
                    <a:pt x="147" y="177"/>
                  </a:cubicBezTo>
                  <a:cubicBezTo>
                    <a:pt x="0" y="365"/>
                    <a:pt x="63" y="637"/>
                    <a:pt x="251" y="763"/>
                  </a:cubicBezTo>
                  <a:cubicBezTo>
                    <a:pt x="323" y="818"/>
                    <a:pt x="406" y="844"/>
                    <a:pt x="489" y="844"/>
                  </a:cubicBezTo>
                  <a:cubicBezTo>
                    <a:pt x="625" y="844"/>
                    <a:pt x="759" y="775"/>
                    <a:pt x="837" y="658"/>
                  </a:cubicBezTo>
                  <a:cubicBezTo>
                    <a:pt x="963" y="449"/>
                    <a:pt x="900" y="198"/>
                    <a:pt x="712" y="72"/>
                  </a:cubicBezTo>
                  <a:cubicBezTo>
                    <a:pt x="639" y="24"/>
                    <a:pt x="558"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3"/>
            <p:cNvSpPr/>
            <p:nvPr/>
          </p:nvSpPr>
          <p:spPr>
            <a:xfrm>
              <a:off x="3704779" y="3675979"/>
              <a:ext cx="35980" cy="31783"/>
            </a:xfrm>
            <a:custGeom>
              <a:avLst/>
              <a:gdLst/>
              <a:ahLst/>
              <a:cxnLst/>
              <a:rect l="l" t="t" r="r" b="b"/>
              <a:pathLst>
                <a:path w="943" h="833" extrusionOk="0">
                  <a:moveTo>
                    <a:pt x="484" y="1"/>
                  </a:moveTo>
                  <a:cubicBezTo>
                    <a:pt x="335" y="1"/>
                    <a:pt x="191" y="75"/>
                    <a:pt x="105" y="218"/>
                  </a:cubicBezTo>
                  <a:cubicBezTo>
                    <a:pt x="1" y="406"/>
                    <a:pt x="63" y="657"/>
                    <a:pt x="273" y="783"/>
                  </a:cubicBezTo>
                  <a:cubicBezTo>
                    <a:pt x="339" y="816"/>
                    <a:pt x="410" y="832"/>
                    <a:pt x="479" y="832"/>
                  </a:cubicBezTo>
                  <a:cubicBezTo>
                    <a:pt x="627" y="832"/>
                    <a:pt x="766" y="758"/>
                    <a:pt x="838" y="615"/>
                  </a:cubicBezTo>
                  <a:cubicBezTo>
                    <a:pt x="942" y="406"/>
                    <a:pt x="879" y="155"/>
                    <a:pt x="691" y="50"/>
                  </a:cubicBezTo>
                  <a:cubicBezTo>
                    <a:pt x="624" y="17"/>
                    <a:pt x="553"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3"/>
            <p:cNvSpPr/>
            <p:nvPr/>
          </p:nvSpPr>
          <p:spPr>
            <a:xfrm>
              <a:off x="3755068" y="3702497"/>
              <a:ext cx="35980" cy="31440"/>
            </a:xfrm>
            <a:custGeom>
              <a:avLst/>
              <a:gdLst/>
              <a:ahLst/>
              <a:cxnLst/>
              <a:rect l="l" t="t" r="r" b="b"/>
              <a:pathLst>
                <a:path w="943" h="824" extrusionOk="0">
                  <a:moveTo>
                    <a:pt x="474" y="1"/>
                  </a:moveTo>
                  <a:cubicBezTo>
                    <a:pt x="327" y="1"/>
                    <a:pt x="179" y="86"/>
                    <a:pt x="105" y="234"/>
                  </a:cubicBezTo>
                  <a:cubicBezTo>
                    <a:pt x="1" y="422"/>
                    <a:pt x="84" y="674"/>
                    <a:pt x="294" y="778"/>
                  </a:cubicBezTo>
                  <a:cubicBezTo>
                    <a:pt x="355" y="809"/>
                    <a:pt x="419" y="823"/>
                    <a:pt x="483" y="823"/>
                  </a:cubicBezTo>
                  <a:cubicBezTo>
                    <a:pt x="637" y="823"/>
                    <a:pt x="785" y="738"/>
                    <a:pt x="859" y="590"/>
                  </a:cubicBezTo>
                  <a:cubicBezTo>
                    <a:pt x="942" y="381"/>
                    <a:pt x="859" y="130"/>
                    <a:pt x="649" y="46"/>
                  </a:cubicBezTo>
                  <a:cubicBezTo>
                    <a:pt x="594" y="15"/>
                    <a:pt x="534"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3"/>
            <p:cNvSpPr/>
            <p:nvPr/>
          </p:nvSpPr>
          <p:spPr>
            <a:xfrm>
              <a:off x="3807760" y="3724665"/>
              <a:ext cx="35179" cy="31783"/>
            </a:xfrm>
            <a:custGeom>
              <a:avLst/>
              <a:gdLst/>
              <a:ahLst/>
              <a:cxnLst/>
              <a:rect l="l" t="t" r="r" b="b"/>
              <a:pathLst>
                <a:path w="922" h="833" extrusionOk="0">
                  <a:moveTo>
                    <a:pt x="459" y="1"/>
                  </a:moveTo>
                  <a:cubicBezTo>
                    <a:pt x="298" y="1"/>
                    <a:pt x="149" y="100"/>
                    <a:pt x="84" y="260"/>
                  </a:cubicBezTo>
                  <a:cubicBezTo>
                    <a:pt x="1" y="469"/>
                    <a:pt x="105" y="720"/>
                    <a:pt x="315" y="804"/>
                  </a:cubicBezTo>
                  <a:cubicBezTo>
                    <a:pt x="369" y="824"/>
                    <a:pt x="423" y="833"/>
                    <a:pt x="475" y="833"/>
                  </a:cubicBezTo>
                  <a:cubicBezTo>
                    <a:pt x="645" y="833"/>
                    <a:pt x="795" y="734"/>
                    <a:pt x="859" y="574"/>
                  </a:cubicBezTo>
                  <a:cubicBezTo>
                    <a:pt x="921" y="344"/>
                    <a:pt x="817" y="113"/>
                    <a:pt x="608" y="30"/>
                  </a:cubicBezTo>
                  <a:cubicBezTo>
                    <a:pt x="558" y="10"/>
                    <a:pt x="508"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3"/>
            <p:cNvSpPr/>
            <p:nvPr/>
          </p:nvSpPr>
          <p:spPr>
            <a:xfrm>
              <a:off x="3861253" y="3743475"/>
              <a:ext cx="35980" cy="31669"/>
            </a:xfrm>
            <a:custGeom>
              <a:avLst/>
              <a:gdLst/>
              <a:ahLst/>
              <a:cxnLst/>
              <a:rect l="l" t="t" r="r" b="b"/>
              <a:pathLst>
                <a:path w="943" h="830" extrusionOk="0">
                  <a:moveTo>
                    <a:pt x="465" y="0"/>
                  </a:moveTo>
                  <a:cubicBezTo>
                    <a:pt x="295" y="0"/>
                    <a:pt x="135" y="104"/>
                    <a:pt x="84" y="290"/>
                  </a:cubicBezTo>
                  <a:cubicBezTo>
                    <a:pt x="1" y="499"/>
                    <a:pt x="126" y="750"/>
                    <a:pt x="356" y="813"/>
                  </a:cubicBezTo>
                  <a:cubicBezTo>
                    <a:pt x="396" y="824"/>
                    <a:pt x="436" y="829"/>
                    <a:pt x="475" y="829"/>
                  </a:cubicBezTo>
                  <a:cubicBezTo>
                    <a:pt x="661" y="829"/>
                    <a:pt x="828" y="710"/>
                    <a:pt x="879" y="520"/>
                  </a:cubicBezTo>
                  <a:cubicBezTo>
                    <a:pt x="942" y="311"/>
                    <a:pt x="817" y="81"/>
                    <a:pt x="587" y="18"/>
                  </a:cubicBezTo>
                  <a:cubicBezTo>
                    <a:pt x="546" y="6"/>
                    <a:pt x="505"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3"/>
            <p:cNvSpPr/>
            <p:nvPr/>
          </p:nvSpPr>
          <p:spPr>
            <a:xfrm>
              <a:off x="3917150" y="3757440"/>
              <a:ext cx="34339" cy="32012"/>
            </a:xfrm>
            <a:custGeom>
              <a:avLst/>
              <a:gdLst/>
              <a:ahLst/>
              <a:cxnLst/>
              <a:rect l="l" t="t" r="r" b="b"/>
              <a:pathLst>
                <a:path w="900" h="839" extrusionOk="0">
                  <a:moveTo>
                    <a:pt x="466" y="1"/>
                  </a:moveTo>
                  <a:cubicBezTo>
                    <a:pt x="268" y="1"/>
                    <a:pt x="98" y="137"/>
                    <a:pt x="42" y="322"/>
                  </a:cubicBezTo>
                  <a:cubicBezTo>
                    <a:pt x="0" y="552"/>
                    <a:pt x="126" y="782"/>
                    <a:pt x="356" y="824"/>
                  </a:cubicBezTo>
                  <a:cubicBezTo>
                    <a:pt x="392" y="834"/>
                    <a:pt x="428" y="838"/>
                    <a:pt x="464" y="838"/>
                  </a:cubicBezTo>
                  <a:cubicBezTo>
                    <a:pt x="654" y="838"/>
                    <a:pt x="823" y="704"/>
                    <a:pt x="858" y="510"/>
                  </a:cubicBezTo>
                  <a:cubicBezTo>
                    <a:pt x="900" y="280"/>
                    <a:pt x="754" y="70"/>
                    <a:pt x="544" y="8"/>
                  </a:cubicBezTo>
                  <a:cubicBezTo>
                    <a:pt x="518" y="3"/>
                    <a:pt x="491"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3"/>
            <p:cNvSpPr/>
            <p:nvPr/>
          </p:nvSpPr>
          <p:spPr>
            <a:xfrm>
              <a:off x="3973009" y="3768009"/>
              <a:ext cx="34378" cy="31516"/>
            </a:xfrm>
            <a:custGeom>
              <a:avLst/>
              <a:gdLst/>
              <a:ahLst/>
              <a:cxnLst/>
              <a:rect l="l" t="t" r="r" b="b"/>
              <a:pathLst>
                <a:path w="901" h="826" extrusionOk="0">
                  <a:moveTo>
                    <a:pt x="463" y="1"/>
                  </a:moveTo>
                  <a:cubicBezTo>
                    <a:pt x="268" y="1"/>
                    <a:pt x="82" y="143"/>
                    <a:pt x="43" y="358"/>
                  </a:cubicBezTo>
                  <a:cubicBezTo>
                    <a:pt x="1" y="568"/>
                    <a:pt x="168" y="798"/>
                    <a:pt x="398" y="819"/>
                  </a:cubicBezTo>
                  <a:cubicBezTo>
                    <a:pt x="422" y="823"/>
                    <a:pt x="446" y="825"/>
                    <a:pt x="469" y="825"/>
                  </a:cubicBezTo>
                  <a:cubicBezTo>
                    <a:pt x="670" y="825"/>
                    <a:pt x="840" y="669"/>
                    <a:pt x="859" y="463"/>
                  </a:cubicBezTo>
                  <a:cubicBezTo>
                    <a:pt x="901" y="233"/>
                    <a:pt x="733" y="24"/>
                    <a:pt x="503" y="3"/>
                  </a:cubicBezTo>
                  <a:cubicBezTo>
                    <a:pt x="490" y="1"/>
                    <a:pt x="477"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3"/>
            <p:cNvSpPr/>
            <p:nvPr/>
          </p:nvSpPr>
          <p:spPr>
            <a:xfrm>
              <a:off x="4030509" y="3773618"/>
              <a:ext cx="32775" cy="32088"/>
            </a:xfrm>
            <a:custGeom>
              <a:avLst/>
              <a:gdLst/>
              <a:ahLst/>
              <a:cxnLst/>
              <a:rect l="l" t="t" r="r" b="b"/>
              <a:pathLst>
                <a:path w="859" h="841" extrusionOk="0">
                  <a:moveTo>
                    <a:pt x="426" y="1"/>
                  </a:moveTo>
                  <a:cubicBezTo>
                    <a:pt x="212" y="1"/>
                    <a:pt x="41" y="181"/>
                    <a:pt x="21" y="400"/>
                  </a:cubicBezTo>
                  <a:cubicBezTo>
                    <a:pt x="0" y="630"/>
                    <a:pt x="168" y="818"/>
                    <a:pt x="398" y="839"/>
                  </a:cubicBezTo>
                  <a:cubicBezTo>
                    <a:pt x="411" y="840"/>
                    <a:pt x="424" y="841"/>
                    <a:pt x="437" y="841"/>
                  </a:cubicBezTo>
                  <a:cubicBezTo>
                    <a:pt x="651" y="841"/>
                    <a:pt x="837" y="678"/>
                    <a:pt x="837" y="442"/>
                  </a:cubicBezTo>
                  <a:cubicBezTo>
                    <a:pt x="858" y="232"/>
                    <a:pt x="670" y="23"/>
                    <a:pt x="461" y="2"/>
                  </a:cubicBezTo>
                  <a:cubicBezTo>
                    <a:pt x="449" y="1"/>
                    <a:pt x="437" y="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3"/>
            <p:cNvSpPr/>
            <p:nvPr/>
          </p:nvSpPr>
          <p:spPr>
            <a:xfrm>
              <a:off x="4087970" y="3776021"/>
              <a:ext cx="31974" cy="31287"/>
            </a:xfrm>
            <a:custGeom>
              <a:avLst/>
              <a:gdLst/>
              <a:ahLst/>
              <a:cxnLst/>
              <a:rect l="l" t="t" r="r" b="b"/>
              <a:pathLst>
                <a:path w="838" h="820" extrusionOk="0">
                  <a:moveTo>
                    <a:pt x="451" y="0"/>
                  </a:moveTo>
                  <a:cubicBezTo>
                    <a:pt x="441" y="0"/>
                    <a:pt x="430" y="1"/>
                    <a:pt x="419" y="2"/>
                  </a:cubicBezTo>
                  <a:cubicBezTo>
                    <a:pt x="189" y="2"/>
                    <a:pt x="1" y="169"/>
                    <a:pt x="1" y="399"/>
                  </a:cubicBezTo>
                  <a:cubicBezTo>
                    <a:pt x="1" y="619"/>
                    <a:pt x="172" y="819"/>
                    <a:pt x="388" y="819"/>
                  </a:cubicBezTo>
                  <a:cubicBezTo>
                    <a:pt x="398" y="819"/>
                    <a:pt x="409" y="819"/>
                    <a:pt x="419" y="818"/>
                  </a:cubicBezTo>
                  <a:cubicBezTo>
                    <a:pt x="650" y="818"/>
                    <a:pt x="838" y="630"/>
                    <a:pt x="817" y="399"/>
                  </a:cubicBezTo>
                  <a:cubicBezTo>
                    <a:pt x="817" y="181"/>
                    <a:pt x="647"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3"/>
            <p:cNvSpPr/>
            <p:nvPr/>
          </p:nvSpPr>
          <p:spPr>
            <a:xfrm>
              <a:off x="4143867" y="3772893"/>
              <a:ext cx="33576" cy="32012"/>
            </a:xfrm>
            <a:custGeom>
              <a:avLst/>
              <a:gdLst/>
              <a:ahLst/>
              <a:cxnLst/>
              <a:rect l="l" t="t" r="r" b="b"/>
              <a:pathLst>
                <a:path w="880" h="839" extrusionOk="0">
                  <a:moveTo>
                    <a:pt x="398" y="0"/>
                  </a:moveTo>
                  <a:cubicBezTo>
                    <a:pt x="189" y="21"/>
                    <a:pt x="1" y="230"/>
                    <a:pt x="22" y="461"/>
                  </a:cubicBezTo>
                  <a:cubicBezTo>
                    <a:pt x="41" y="678"/>
                    <a:pt x="210" y="839"/>
                    <a:pt x="422" y="839"/>
                  </a:cubicBezTo>
                  <a:cubicBezTo>
                    <a:pt x="435" y="839"/>
                    <a:pt x="448" y="838"/>
                    <a:pt x="461" y="837"/>
                  </a:cubicBezTo>
                  <a:cubicBezTo>
                    <a:pt x="712" y="816"/>
                    <a:pt x="879" y="628"/>
                    <a:pt x="858" y="398"/>
                  </a:cubicBezTo>
                  <a:cubicBezTo>
                    <a:pt x="817" y="168"/>
                    <a:pt x="628" y="0"/>
                    <a:pt x="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3"/>
            <p:cNvSpPr/>
            <p:nvPr/>
          </p:nvSpPr>
          <p:spPr>
            <a:xfrm>
              <a:off x="4200566" y="3766406"/>
              <a:ext cx="33538" cy="32127"/>
            </a:xfrm>
            <a:custGeom>
              <a:avLst/>
              <a:gdLst/>
              <a:ahLst/>
              <a:cxnLst/>
              <a:rect l="l" t="t" r="r" b="b"/>
              <a:pathLst>
                <a:path w="879" h="842" extrusionOk="0">
                  <a:moveTo>
                    <a:pt x="417" y="1"/>
                  </a:moveTo>
                  <a:cubicBezTo>
                    <a:pt x="403" y="1"/>
                    <a:pt x="390" y="2"/>
                    <a:pt x="377" y="3"/>
                  </a:cubicBezTo>
                  <a:cubicBezTo>
                    <a:pt x="147" y="45"/>
                    <a:pt x="0" y="254"/>
                    <a:pt x="21" y="484"/>
                  </a:cubicBezTo>
                  <a:cubicBezTo>
                    <a:pt x="41" y="681"/>
                    <a:pt x="247" y="842"/>
                    <a:pt x="463" y="842"/>
                  </a:cubicBezTo>
                  <a:cubicBezTo>
                    <a:pt x="476" y="842"/>
                    <a:pt x="489" y="841"/>
                    <a:pt x="502" y="840"/>
                  </a:cubicBezTo>
                  <a:cubicBezTo>
                    <a:pt x="733" y="798"/>
                    <a:pt x="879" y="568"/>
                    <a:pt x="837" y="359"/>
                  </a:cubicBezTo>
                  <a:cubicBezTo>
                    <a:pt x="798" y="143"/>
                    <a:pt x="612" y="1"/>
                    <a:pt x="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3"/>
            <p:cNvSpPr/>
            <p:nvPr/>
          </p:nvSpPr>
          <p:spPr>
            <a:xfrm>
              <a:off x="4255623" y="3755570"/>
              <a:ext cx="35179" cy="32012"/>
            </a:xfrm>
            <a:custGeom>
              <a:avLst/>
              <a:gdLst/>
              <a:ahLst/>
              <a:cxnLst/>
              <a:rect l="l" t="t" r="r" b="b"/>
              <a:pathLst>
                <a:path w="922" h="839" extrusionOk="0">
                  <a:moveTo>
                    <a:pt x="456" y="0"/>
                  </a:moveTo>
                  <a:cubicBezTo>
                    <a:pt x="423" y="0"/>
                    <a:pt x="390" y="5"/>
                    <a:pt x="357" y="15"/>
                  </a:cubicBezTo>
                  <a:cubicBezTo>
                    <a:pt x="147" y="57"/>
                    <a:pt x="1" y="287"/>
                    <a:pt x="43" y="517"/>
                  </a:cubicBezTo>
                  <a:cubicBezTo>
                    <a:pt x="79" y="718"/>
                    <a:pt x="259" y="839"/>
                    <a:pt x="457" y="839"/>
                  </a:cubicBezTo>
                  <a:cubicBezTo>
                    <a:pt x="486" y="839"/>
                    <a:pt x="515" y="836"/>
                    <a:pt x="545" y="831"/>
                  </a:cubicBezTo>
                  <a:cubicBezTo>
                    <a:pt x="775" y="768"/>
                    <a:pt x="922" y="538"/>
                    <a:pt x="859" y="329"/>
                  </a:cubicBezTo>
                  <a:cubicBezTo>
                    <a:pt x="806" y="135"/>
                    <a:pt x="634"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3"/>
            <p:cNvSpPr/>
            <p:nvPr/>
          </p:nvSpPr>
          <p:spPr>
            <a:xfrm>
              <a:off x="4309918" y="3740766"/>
              <a:ext cx="35179" cy="31974"/>
            </a:xfrm>
            <a:custGeom>
              <a:avLst/>
              <a:gdLst/>
              <a:ahLst/>
              <a:cxnLst/>
              <a:rect l="l" t="t" r="r" b="b"/>
              <a:pathLst>
                <a:path w="922" h="838" extrusionOk="0">
                  <a:moveTo>
                    <a:pt x="473" y="0"/>
                  </a:moveTo>
                  <a:cubicBezTo>
                    <a:pt x="427" y="0"/>
                    <a:pt x="380" y="8"/>
                    <a:pt x="335" y="26"/>
                  </a:cubicBezTo>
                  <a:cubicBezTo>
                    <a:pt x="126" y="89"/>
                    <a:pt x="1" y="319"/>
                    <a:pt x="63" y="528"/>
                  </a:cubicBezTo>
                  <a:cubicBezTo>
                    <a:pt x="115" y="719"/>
                    <a:pt x="296" y="837"/>
                    <a:pt x="475" y="837"/>
                  </a:cubicBezTo>
                  <a:cubicBezTo>
                    <a:pt x="513" y="837"/>
                    <a:pt x="550" y="832"/>
                    <a:pt x="587" y="821"/>
                  </a:cubicBezTo>
                  <a:cubicBezTo>
                    <a:pt x="817" y="738"/>
                    <a:pt x="921" y="507"/>
                    <a:pt x="859" y="277"/>
                  </a:cubicBezTo>
                  <a:cubicBezTo>
                    <a:pt x="809" y="113"/>
                    <a:pt x="643" y="0"/>
                    <a:pt x="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3"/>
            <p:cNvSpPr/>
            <p:nvPr/>
          </p:nvSpPr>
          <p:spPr>
            <a:xfrm>
              <a:off x="4363411" y="3721498"/>
              <a:ext cx="35980" cy="31783"/>
            </a:xfrm>
            <a:custGeom>
              <a:avLst/>
              <a:gdLst/>
              <a:ahLst/>
              <a:cxnLst/>
              <a:rect l="l" t="t" r="r" b="b"/>
              <a:pathLst>
                <a:path w="943" h="833" extrusionOk="0">
                  <a:moveTo>
                    <a:pt x="463" y="0"/>
                  </a:moveTo>
                  <a:cubicBezTo>
                    <a:pt x="414" y="0"/>
                    <a:pt x="364" y="9"/>
                    <a:pt x="314" y="29"/>
                  </a:cubicBezTo>
                  <a:cubicBezTo>
                    <a:pt x="105" y="113"/>
                    <a:pt x="1" y="364"/>
                    <a:pt x="84" y="573"/>
                  </a:cubicBezTo>
                  <a:cubicBezTo>
                    <a:pt x="148" y="733"/>
                    <a:pt x="298" y="832"/>
                    <a:pt x="468" y="832"/>
                  </a:cubicBezTo>
                  <a:cubicBezTo>
                    <a:pt x="520" y="832"/>
                    <a:pt x="574" y="823"/>
                    <a:pt x="628" y="803"/>
                  </a:cubicBezTo>
                  <a:cubicBezTo>
                    <a:pt x="838" y="720"/>
                    <a:pt x="942" y="468"/>
                    <a:pt x="858" y="259"/>
                  </a:cubicBezTo>
                  <a:cubicBezTo>
                    <a:pt x="778" y="99"/>
                    <a:pt x="625"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3"/>
            <p:cNvSpPr/>
            <p:nvPr/>
          </p:nvSpPr>
          <p:spPr>
            <a:xfrm>
              <a:off x="4415302" y="3698529"/>
              <a:ext cx="35980" cy="32050"/>
            </a:xfrm>
            <a:custGeom>
              <a:avLst/>
              <a:gdLst/>
              <a:ahLst/>
              <a:cxnLst/>
              <a:rect l="l" t="t" r="r" b="b"/>
              <a:pathLst>
                <a:path w="943" h="840" extrusionOk="0">
                  <a:moveTo>
                    <a:pt x="469" y="0"/>
                  </a:moveTo>
                  <a:cubicBezTo>
                    <a:pt x="409" y="0"/>
                    <a:pt x="349" y="15"/>
                    <a:pt x="294" y="45"/>
                  </a:cubicBezTo>
                  <a:cubicBezTo>
                    <a:pt x="84" y="150"/>
                    <a:pt x="1" y="380"/>
                    <a:pt x="105" y="589"/>
                  </a:cubicBezTo>
                  <a:cubicBezTo>
                    <a:pt x="167" y="742"/>
                    <a:pt x="317" y="839"/>
                    <a:pt x="476" y="839"/>
                  </a:cubicBezTo>
                  <a:cubicBezTo>
                    <a:pt x="534" y="839"/>
                    <a:pt x="593" y="826"/>
                    <a:pt x="649" y="798"/>
                  </a:cubicBezTo>
                  <a:cubicBezTo>
                    <a:pt x="858" y="694"/>
                    <a:pt x="942" y="443"/>
                    <a:pt x="838" y="234"/>
                  </a:cubicBezTo>
                  <a:cubicBezTo>
                    <a:pt x="764" y="85"/>
                    <a:pt x="616"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3"/>
            <p:cNvSpPr/>
            <p:nvPr/>
          </p:nvSpPr>
          <p:spPr>
            <a:xfrm>
              <a:off x="4465591" y="3671973"/>
              <a:ext cx="35980" cy="31554"/>
            </a:xfrm>
            <a:custGeom>
              <a:avLst/>
              <a:gdLst/>
              <a:ahLst/>
              <a:cxnLst/>
              <a:rect l="l" t="t" r="r" b="b"/>
              <a:pathLst>
                <a:path w="943" h="827" extrusionOk="0">
                  <a:moveTo>
                    <a:pt x="454" y="0"/>
                  </a:moveTo>
                  <a:cubicBezTo>
                    <a:pt x="383" y="0"/>
                    <a:pt x="313" y="17"/>
                    <a:pt x="252" y="51"/>
                  </a:cubicBezTo>
                  <a:cubicBezTo>
                    <a:pt x="64" y="155"/>
                    <a:pt x="1" y="406"/>
                    <a:pt x="105" y="616"/>
                  </a:cubicBezTo>
                  <a:cubicBezTo>
                    <a:pt x="174" y="752"/>
                    <a:pt x="314" y="827"/>
                    <a:pt x="455" y="827"/>
                  </a:cubicBezTo>
                  <a:cubicBezTo>
                    <a:pt x="530" y="827"/>
                    <a:pt x="605" y="806"/>
                    <a:pt x="670" y="762"/>
                  </a:cubicBezTo>
                  <a:cubicBezTo>
                    <a:pt x="880" y="658"/>
                    <a:pt x="942" y="406"/>
                    <a:pt x="817" y="197"/>
                  </a:cubicBezTo>
                  <a:cubicBezTo>
                    <a:pt x="746" y="70"/>
                    <a:pt x="60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3"/>
            <p:cNvSpPr/>
            <p:nvPr/>
          </p:nvSpPr>
          <p:spPr>
            <a:xfrm>
              <a:off x="4513513" y="3641220"/>
              <a:ext cx="35942" cy="31821"/>
            </a:xfrm>
            <a:custGeom>
              <a:avLst/>
              <a:gdLst/>
              <a:ahLst/>
              <a:cxnLst/>
              <a:rect l="l" t="t" r="r" b="b"/>
              <a:pathLst>
                <a:path w="942" h="834" extrusionOk="0">
                  <a:moveTo>
                    <a:pt x="468" y="0"/>
                  </a:moveTo>
                  <a:cubicBezTo>
                    <a:pt x="386" y="0"/>
                    <a:pt x="303" y="26"/>
                    <a:pt x="230" y="83"/>
                  </a:cubicBezTo>
                  <a:cubicBezTo>
                    <a:pt x="63" y="208"/>
                    <a:pt x="0" y="459"/>
                    <a:pt x="126" y="647"/>
                  </a:cubicBezTo>
                  <a:cubicBezTo>
                    <a:pt x="204" y="764"/>
                    <a:pt x="338" y="833"/>
                    <a:pt x="474" y="833"/>
                  </a:cubicBezTo>
                  <a:cubicBezTo>
                    <a:pt x="557" y="833"/>
                    <a:pt x="640" y="808"/>
                    <a:pt x="712" y="752"/>
                  </a:cubicBezTo>
                  <a:cubicBezTo>
                    <a:pt x="900" y="627"/>
                    <a:pt x="942" y="355"/>
                    <a:pt x="816" y="166"/>
                  </a:cubicBezTo>
                  <a:cubicBezTo>
                    <a:pt x="727" y="64"/>
                    <a:pt x="598"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3"/>
            <p:cNvSpPr/>
            <p:nvPr/>
          </p:nvSpPr>
          <p:spPr>
            <a:xfrm>
              <a:off x="4558994" y="3607415"/>
              <a:ext cx="35980" cy="31592"/>
            </a:xfrm>
            <a:custGeom>
              <a:avLst/>
              <a:gdLst/>
              <a:ahLst/>
              <a:cxnLst/>
              <a:rect l="l" t="t" r="r" b="b"/>
              <a:pathLst>
                <a:path w="943" h="828" extrusionOk="0">
                  <a:moveTo>
                    <a:pt x="458" y="0"/>
                  </a:moveTo>
                  <a:cubicBezTo>
                    <a:pt x="368" y="0"/>
                    <a:pt x="280" y="29"/>
                    <a:pt x="210" y="90"/>
                  </a:cubicBezTo>
                  <a:cubicBezTo>
                    <a:pt x="43" y="236"/>
                    <a:pt x="1" y="487"/>
                    <a:pt x="147" y="676"/>
                  </a:cubicBezTo>
                  <a:cubicBezTo>
                    <a:pt x="233" y="773"/>
                    <a:pt x="353" y="828"/>
                    <a:pt x="476" y="828"/>
                  </a:cubicBezTo>
                  <a:cubicBezTo>
                    <a:pt x="565" y="828"/>
                    <a:pt x="654" y="800"/>
                    <a:pt x="733" y="738"/>
                  </a:cubicBezTo>
                  <a:cubicBezTo>
                    <a:pt x="922" y="592"/>
                    <a:pt x="942" y="320"/>
                    <a:pt x="796" y="153"/>
                  </a:cubicBezTo>
                  <a:cubicBezTo>
                    <a:pt x="711" y="55"/>
                    <a:pt x="583"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3"/>
            <p:cNvSpPr/>
            <p:nvPr/>
          </p:nvSpPr>
          <p:spPr>
            <a:xfrm>
              <a:off x="4602109" y="3569985"/>
              <a:ext cx="35179" cy="31707"/>
            </a:xfrm>
            <a:custGeom>
              <a:avLst/>
              <a:gdLst/>
              <a:ahLst/>
              <a:cxnLst/>
              <a:rect l="l" t="t" r="r" b="b"/>
              <a:pathLst>
                <a:path w="922" h="831" extrusionOk="0">
                  <a:moveTo>
                    <a:pt x="461" y="1"/>
                  </a:moveTo>
                  <a:cubicBezTo>
                    <a:pt x="360" y="1"/>
                    <a:pt x="260" y="37"/>
                    <a:pt x="189" y="108"/>
                  </a:cubicBezTo>
                  <a:cubicBezTo>
                    <a:pt x="22" y="276"/>
                    <a:pt x="1" y="527"/>
                    <a:pt x="168" y="694"/>
                  </a:cubicBezTo>
                  <a:cubicBezTo>
                    <a:pt x="246" y="783"/>
                    <a:pt x="359" y="831"/>
                    <a:pt x="473" y="831"/>
                  </a:cubicBezTo>
                  <a:cubicBezTo>
                    <a:pt x="574" y="831"/>
                    <a:pt x="676" y="794"/>
                    <a:pt x="754" y="715"/>
                  </a:cubicBezTo>
                  <a:cubicBezTo>
                    <a:pt x="921" y="548"/>
                    <a:pt x="921" y="297"/>
                    <a:pt x="754" y="129"/>
                  </a:cubicBezTo>
                  <a:cubicBezTo>
                    <a:pt x="678" y="43"/>
                    <a:pt x="569"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3"/>
            <p:cNvSpPr/>
            <p:nvPr/>
          </p:nvSpPr>
          <p:spPr>
            <a:xfrm>
              <a:off x="4642019" y="3529579"/>
              <a:ext cx="35980" cy="31402"/>
            </a:xfrm>
            <a:custGeom>
              <a:avLst/>
              <a:gdLst/>
              <a:ahLst/>
              <a:cxnLst/>
              <a:rect l="l" t="t" r="r" b="b"/>
              <a:pathLst>
                <a:path w="943" h="823" extrusionOk="0">
                  <a:moveTo>
                    <a:pt x="468" y="0"/>
                  </a:moveTo>
                  <a:cubicBezTo>
                    <a:pt x="355" y="0"/>
                    <a:pt x="247" y="43"/>
                    <a:pt x="168" y="121"/>
                  </a:cubicBezTo>
                  <a:cubicBezTo>
                    <a:pt x="1" y="288"/>
                    <a:pt x="22" y="560"/>
                    <a:pt x="189" y="707"/>
                  </a:cubicBezTo>
                  <a:cubicBezTo>
                    <a:pt x="268" y="785"/>
                    <a:pt x="365" y="823"/>
                    <a:pt x="463" y="823"/>
                  </a:cubicBezTo>
                  <a:cubicBezTo>
                    <a:pt x="574" y="823"/>
                    <a:pt x="686" y="775"/>
                    <a:pt x="775" y="686"/>
                  </a:cubicBezTo>
                  <a:cubicBezTo>
                    <a:pt x="942" y="519"/>
                    <a:pt x="922" y="247"/>
                    <a:pt x="754" y="100"/>
                  </a:cubicBezTo>
                  <a:cubicBezTo>
                    <a:pt x="667" y="32"/>
                    <a:pt x="566"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3"/>
            <p:cNvSpPr/>
            <p:nvPr/>
          </p:nvSpPr>
          <p:spPr>
            <a:xfrm>
              <a:off x="4678763" y="3486044"/>
              <a:ext cx="35942" cy="31898"/>
            </a:xfrm>
            <a:custGeom>
              <a:avLst/>
              <a:gdLst/>
              <a:ahLst/>
              <a:cxnLst/>
              <a:rect l="l" t="t" r="r" b="b"/>
              <a:pathLst>
                <a:path w="942" h="836" extrusionOk="0">
                  <a:moveTo>
                    <a:pt x="470" y="1"/>
                  </a:moveTo>
                  <a:cubicBezTo>
                    <a:pt x="343" y="1"/>
                    <a:pt x="220" y="56"/>
                    <a:pt x="147" y="153"/>
                  </a:cubicBezTo>
                  <a:cubicBezTo>
                    <a:pt x="0" y="341"/>
                    <a:pt x="42" y="593"/>
                    <a:pt x="210" y="739"/>
                  </a:cubicBezTo>
                  <a:cubicBezTo>
                    <a:pt x="292" y="803"/>
                    <a:pt x="386" y="835"/>
                    <a:pt x="479" y="835"/>
                  </a:cubicBezTo>
                  <a:cubicBezTo>
                    <a:pt x="598" y="835"/>
                    <a:pt x="713" y="782"/>
                    <a:pt x="796" y="676"/>
                  </a:cubicBezTo>
                  <a:cubicBezTo>
                    <a:pt x="942" y="488"/>
                    <a:pt x="900" y="237"/>
                    <a:pt x="733" y="90"/>
                  </a:cubicBezTo>
                  <a:cubicBezTo>
                    <a:pt x="654" y="29"/>
                    <a:pt x="561"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3"/>
            <p:cNvSpPr/>
            <p:nvPr/>
          </p:nvSpPr>
          <p:spPr>
            <a:xfrm>
              <a:off x="4712301" y="3439876"/>
              <a:ext cx="35942" cy="31974"/>
            </a:xfrm>
            <a:custGeom>
              <a:avLst/>
              <a:gdLst/>
              <a:ahLst/>
              <a:cxnLst/>
              <a:rect l="l" t="t" r="r" b="b"/>
              <a:pathLst>
                <a:path w="942" h="838" extrusionOk="0">
                  <a:moveTo>
                    <a:pt x="475" y="1"/>
                  </a:moveTo>
                  <a:cubicBezTo>
                    <a:pt x="340" y="1"/>
                    <a:pt x="207" y="70"/>
                    <a:pt x="126" y="191"/>
                  </a:cubicBezTo>
                  <a:cubicBezTo>
                    <a:pt x="0" y="380"/>
                    <a:pt x="42" y="631"/>
                    <a:pt x="230" y="756"/>
                  </a:cubicBezTo>
                  <a:cubicBezTo>
                    <a:pt x="302" y="812"/>
                    <a:pt x="385" y="837"/>
                    <a:pt x="468" y="837"/>
                  </a:cubicBezTo>
                  <a:cubicBezTo>
                    <a:pt x="604" y="837"/>
                    <a:pt x="738" y="769"/>
                    <a:pt x="816" y="652"/>
                  </a:cubicBezTo>
                  <a:cubicBezTo>
                    <a:pt x="942" y="463"/>
                    <a:pt x="879" y="191"/>
                    <a:pt x="691" y="66"/>
                  </a:cubicBezTo>
                  <a:cubicBezTo>
                    <a:pt x="624" y="21"/>
                    <a:pt x="549" y="1"/>
                    <a:pt x="4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3"/>
            <p:cNvSpPr/>
            <p:nvPr/>
          </p:nvSpPr>
          <p:spPr>
            <a:xfrm>
              <a:off x="4742634" y="3391763"/>
              <a:ext cx="35942" cy="31783"/>
            </a:xfrm>
            <a:custGeom>
              <a:avLst/>
              <a:gdLst/>
              <a:ahLst/>
              <a:cxnLst/>
              <a:rect l="l" t="t" r="r" b="b"/>
              <a:pathLst>
                <a:path w="942" h="833" extrusionOk="0">
                  <a:moveTo>
                    <a:pt x="463" y="1"/>
                  </a:moveTo>
                  <a:cubicBezTo>
                    <a:pt x="315" y="1"/>
                    <a:pt x="176" y="75"/>
                    <a:pt x="105" y="218"/>
                  </a:cubicBezTo>
                  <a:cubicBezTo>
                    <a:pt x="0" y="406"/>
                    <a:pt x="63" y="657"/>
                    <a:pt x="251" y="783"/>
                  </a:cubicBezTo>
                  <a:cubicBezTo>
                    <a:pt x="318" y="816"/>
                    <a:pt x="389" y="833"/>
                    <a:pt x="458" y="833"/>
                  </a:cubicBezTo>
                  <a:cubicBezTo>
                    <a:pt x="606" y="833"/>
                    <a:pt x="745" y="758"/>
                    <a:pt x="816" y="615"/>
                  </a:cubicBezTo>
                  <a:cubicBezTo>
                    <a:pt x="942" y="427"/>
                    <a:pt x="858" y="176"/>
                    <a:pt x="670" y="51"/>
                  </a:cubicBezTo>
                  <a:cubicBezTo>
                    <a:pt x="603" y="17"/>
                    <a:pt x="532"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3"/>
            <p:cNvSpPr/>
            <p:nvPr/>
          </p:nvSpPr>
          <p:spPr>
            <a:xfrm>
              <a:off x="4768961" y="3341360"/>
              <a:ext cx="35980" cy="31707"/>
            </a:xfrm>
            <a:custGeom>
              <a:avLst/>
              <a:gdLst/>
              <a:ahLst/>
              <a:cxnLst/>
              <a:rect l="l" t="t" r="r" b="b"/>
              <a:pathLst>
                <a:path w="943" h="831" extrusionOk="0">
                  <a:moveTo>
                    <a:pt x="465" y="0"/>
                  </a:moveTo>
                  <a:cubicBezTo>
                    <a:pt x="309" y="0"/>
                    <a:pt x="162" y="86"/>
                    <a:pt x="84" y="242"/>
                  </a:cubicBezTo>
                  <a:cubicBezTo>
                    <a:pt x="1" y="451"/>
                    <a:pt x="84" y="681"/>
                    <a:pt x="273" y="786"/>
                  </a:cubicBezTo>
                  <a:cubicBezTo>
                    <a:pt x="334" y="816"/>
                    <a:pt x="399" y="831"/>
                    <a:pt x="462" y="831"/>
                  </a:cubicBezTo>
                  <a:cubicBezTo>
                    <a:pt x="616" y="831"/>
                    <a:pt x="764" y="746"/>
                    <a:pt x="838" y="597"/>
                  </a:cubicBezTo>
                  <a:cubicBezTo>
                    <a:pt x="942" y="388"/>
                    <a:pt x="838" y="137"/>
                    <a:pt x="629" y="32"/>
                  </a:cubicBezTo>
                  <a:cubicBezTo>
                    <a:pt x="574" y="11"/>
                    <a:pt x="519"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3"/>
            <p:cNvSpPr/>
            <p:nvPr/>
          </p:nvSpPr>
          <p:spPr>
            <a:xfrm>
              <a:off x="4791320" y="3289203"/>
              <a:ext cx="35980" cy="31707"/>
            </a:xfrm>
            <a:custGeom>
              <a:avLst/>
              <a:gdLst/>
              <a:ahLst/>
              <a:cxnLst/>
              <a:rect l="l" t="t" r="r" b="b"/>
              <a:pathLst>
                <a:path w="943" h="831" extrusionOk="0">
                  <a:moveTo>
                    <a:pt x="484" y="0"/>
                  </a:moveTo>
                  <a:cubicBezTo>
                    <a:pt x="314" y="0"/>
                    <a:pt x="152" y="101"/>
                    <a:pt x="84" y="270"/>
                  </a:cubicBezTo>
                  <a:cubicBezTo>
                    <a:pt x="1" y="479"/>
                    <a:pt x="105" y="709"/>
                    <a:pt x="315" y="793"/>
                  </a:cubicBezTo>
                  <a:cubicBezTo>
                    <a:pt x="366" y="818"/>
                    <a:pt x="420" y="830"/>
                    <a:pt x="474" y="830"/>
                  </a:cubicBezTo>
                  <a:cubicBezTo>
                    <a:pt x="637" y="830"/>
                    <a:pt x="795" y="720"/>
                    <a:pt x="859" y="562"/>
                  </a:cubicBezTo>
                  <a:cubicBezTo>
                    <a:pt x="942" y="353"/>
                    <a:pt x="838" y="102"/>
                    <a:pt x="607" y="18"/>
                  </a:cubicBezTo>
                  <a:cubicBezTo>
                    <a:pt x="567" y="6"/>
                    <a:pt x="525" y="0"/>
                    <a:pt x="4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3"/>
            <p:cNvSpPr/>
            <p:nvPr/>
          </p:nvSpPr>
          <p:spPr>
            <a:xfrm>
              <a:off x="4810474" y="3235786"/>
              <a:ext cx="35179" cy="31592"/>
            </a:xfrm>
            <a:custGeom>
              <a:avLst/>
              <a:gdLst/>
              <a:ahLst/>
              <a:cxnLst/>
              <a:rect l="l" t="t" r="r" b="b"/>
              <a:pathLst>
                <a:path w="922" h="828" extrusionOk="0">
                  <a:moveTo>
                    <a:pt x="446" y="0"/>
                  </a:moveTo>
                  <a:cubicBezTo>
                    <a:pt x="260" y="0"/>
                    <a:pt x="94" y="116"/>
                    <a:pt x="43" y="289"/>
                  </a:cubicBezTo>
                  <a:cubicBezTo>
                    <a:pt x="1" y="498"/>
                    <a:pt x="105" y="728"/>
                    <a:pt x="315" y="812"/>
                  </a:cubicBezTo>
                  <a:cubicBezTo>
                    <a:pt x="355" y="823"/>
                    <a:pt x="394" y="828"/>
                    <a:pt x="434" y="828"/>
                  </a:cubicBezTo>
                  <a:cubicBezTo>
                    <a:pt x="620" y="828"/>
                    <a:pt x="790" y="709"/>
                    <a:pt x="859" y="519"/>
                  </a:cubicBezTo>
                  <a:cubicBezTo>
                    <a:pt x="921" y="310"/>
                    <a:pt x="796" y="58"/>
                    <a:pt x="566" y="17"/>
                  </a:cubicBezTo>
                  <a:cubicBezTo>
                    <a:pt x="525" y="6"/>
                    <a:pt x="485" y="0"/>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3"/>
            <p:cNvSpPr/>
            <p:nvPr/>
          </p:nvSpPr>
          <p:spPr>
            <a:xfrm>
              <a:off x="4824858" y="3180232"/>
              <a:ext cx="34378" cy="32012"/>
            </a:xfrm>
            <a:custGeom>
              <a:avLst/>
              <a:gdLst/>
              <a:ahLst/>
              <a:cxnLst/>
              <a:rect l="l" t="t" r="r" b="b"/>
              <a:pathLst>
                <a:path w="901" h="839" extrusionOk="0">
                  <a:moveTo>
                    <a:pt x="465" y="1"/>
                  </a:moveTo>
                  <a:cubicBezTo>
                    <a:pt x="264" y="1"/>
                    <a:pt x="79" y="137"/>
                    <a:pt x="42" y="322"/>
                  </a:cubicBezTo>
                  <a:cubicBezTo>
                    <a:pt x="0" y="552"/>
                    <a:pt x="126" y="761"/>
                    <a:pt x="356" y="824"/>
                  </a:cubicBezTo>
                  <a:cubicBezTo>
                    <a:pt x="392" y="834"/>
                    <a:pt x="428" y="839"/>
                    <a:pt x="463" y="839"/>
                  </a:cubicBezTo>
                  <a:cubicBezTo>
                    <a:pt x="649" y="839"/>
                    <a:pt x="805" y="704"/>
                    <a:pt x="858" y="510"/>
                  </a:cubicBezTo>
                  <a:cubicBezTo>
                    <a:pt x="900" y="280"/>
                    <a:pt x="775" y="50"/>
                    <a:pt x="544" y="8"/>
                  </a:cubicBezTo>
                  <a:cubicBezTo>
                    <a:pt x="518" y="3"/>
                    <a:pt x="491"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3"/>
            <p:cNvSpPr/>
            <p:nvPr/>
          </p:nvSpPr>
          <p:spPr>
            <a:xfrm>
              <a:off x="4836038" y="3124564"/>
              <a:ext cx="33576" cy="31516"/>
            </a:xfrm>
            <a:custGeom>
              <a:avLst/>
              <a:gdLst/>
              <a:ahLst/>
              <a:cxnLst/>
              <a:rect l="l" t="t" r="r" b="b"/>
              <a:pathLst>
                <a:path w="880" h="826" extrusionOk="0">
                  <a:moveTo>
                    <a:pt x="438" y="0"/>
                  </a:moveTo>
                  <a:cubicBezTo>
                    <a:pt x="226" y="0"/>
                    <a:pt x="41" y="142"/>
                    <a:pt x="21" y="358"/>
                  </a:cubicBezTo>
                  <a:cubicBezTo>
                    <a:pt x="0" y="567"/>
                    <a:pt x="126" y="776"/>
                    <a:pt x="356" y="818"/>
                  </a:cubicBezTo>
                  <a:cubicBezTo>
                    <a:pt x="382" y="823"/>
                    <a:pt x="409" y="825"/>
                    <a:pt x="434" y="825"/>
                  </a:cubicBezTo>
                  <a:cubicBezTo>
                    <a:pt x="636" y="825"/>
                    <a:pt x="819" y="685"/>
                    <a:pt x="837" y="463"/>
                  </a:cubicBezTo>
                  <a:cubicBezTo>
                    <a:pt x="879" y="232"/>
                    <a:pt x="712" y="23"/>
                    <a:pt x="482" y="2"/>
                  </a:cubicBezTo>
                  <a:cubicBezTo>
                    <a:pt x="467" y="1"/>
                    <a:pt x="452" y="0"/>
                    <a:pt x="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3"/>
            <p:cNvSpPr/>
            <p:nvPr/>
          </p:nvSpPr>
          <p:spPr>
            <a:xfrm>
              <a:off x="4841608" y="3067942"/>
              <a:ext cx="33576" cy="31249"/>
            </a:xfrm>
            <a:custGeom>
              <a:avLst/>
              <a:gdLst/>
              <a:ahLst/>
              <a:cxnLst/>
              <a:rect l="l" t="t" r="r" b="b"/>
              <a:pathLst>
                <a:path w="880" h="819" extrusionOk="0">
                  <a:moveTo>
                    <a:pt x="461" y="1"/>
                  </a:moveTo>
                  <a:cubicBezTo>
                    <a:pt x="231" y="1"/>
                    <a:pt x="43" y="168"/>
                    <a:pt x="22" y="377"/>
                  </a:cubicBezTo>
                  <a:cubicBezTo>
                    <a:pt x="1" y="607"/>
                    <a:pt x="168" y="796"/>
                    <a:pt x="398" y="817"/>
                  </a:cubicBezTo>
                  <a:cubicBezTo>
                    <a:pt x="411" y="818"/>
                    <a:pt x="424" y="818"/>
                    <a:pt x="437" y="818"/>
                  </a:cubicBezTo>
                  <a:cubicBezTo>
                    <a:pt x="652" y="818"/>
                    <a:pt x="839" y="657"/>
                    <a:pt x="859" y="440"/>
                  </a:cubicBezTo>
                  <a:cubicBezTo>
                    <a:pt x="880" y="210"/>
                    <a:pt x="691" y="1"/>
                    <a:pt x="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3"/>
            <p:cNvSpPr/>
            <p:nvPr/>
          </p:nvSpPr>
          <p:spPr>
            <a:xfrm>
              <a:off x="4844012" y="3011206"/>
              <a:ext cx="31974" cy="31249"/>
            </a:xfrm>
            <a:custGeom>
              <a:avLst/>
              <a:gdLst/>
              <a:ahLst/>
              <a:cxnLst/>
              <a:rect l="l" t="t" r="r" b="b"/>
              <a:pathLst>
                <a:path w="838" h="819" extrusionOk="0">
                  <a:moveTo>
                    <a:pt x="454" y="1"/>
                  </a:moveTo>
                  <a:cubicBezTo>
                    <a:pt x="442" y="1"/>
                    <a:pt x="431" y="1"/>
                    <a:pt x="419" y="2"/>
                  </a:cubicBezTo>
                  <a:cubicBezTo>
                    <a:pt x="189" y="2"/>
                    <a:pt x="1" y="190"/>
                    <a:pt x="1" y="421"/>
                  </a:cubicBezTo>
                  <a:cubicBezTo>
                    <a:pt x="1" y="630"/>
                    <a:pt x="189" y="818"/>
                    <a:pt x="419" y="818"/>
                  </a:cubicBezTo>
                  <a:cubicBezTo>
                    <a:pt x="649" y="818"/>
                    <a:pt x="838" y="651"/>
                    <a:pt x="838" y="400"/>
                  </a:cubicBezTo>
                  <a:cubicBezTo>
                    <a:pt x="838" y="181"/>
                    <a:pt x="668" y="1"/>
                    <a:pt x="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3"/>
            <p:cNvSpPr/>
            <p:nvPr/>
          </p:nvSpPr>
          <p:spPr>
            <a:xfrm>
              <a:off x="4840807" y="2954355"/>
              <a:ext cx="33576" cy="31478"/>
            </a:xfrm>
            <a:custGeom>
              <a:avLst/>
              <a:gdLst/>
              <a:ahLst/>
              <a:cxnLst/>
              <a:rect l="l" t="t" r="r" b="b"/>
              <a:pathLst>
                <a:path w="880" h="825" extrusionOk="0">
                  <a:moveTo>
                    <a:pt x="463" y="1"/>
                  </a:moveTo>
                  <a:cubicBezTo>
                    <a:pt x="442" y="1"/>
                    <a:pt x="420" y="3"/>
                    <a:pt x="398" y="7"/>
                  </a:cubicBezTo>
                  <a:cubicBezTo>
                    <a:pt x="168" y="27"/>
                    <a:pt x="1" y="216"/>
                    <a:pt x="22" y="446"/>
                  </a:cubicBezTo>
                  <a:cubicBezTo>
                    <a:pt x="42" y="644"/>
                    <a:pt x="212" y="824"/>
                    <a:pt x="426" y="824"/>
                  </a:cubicBezTo>
                  <a:cubicBezTo>
                    <a:pt x="438" y="824"/>
                    <a:pt x="449" y="824"/>
                    <a:pt x="461" y="823"/>
                  </a:cubicBezTo>
                  <a:cubicBezTo>
                    <a:pt x="691" y="802"/>
                    <a:pt x="880" y="613"/>
                    <a:pt x="859" y="383"/>
                  </a:cubicBezTo>
                  <a:cubicBezTo>
                    <a:pt x="840" y="175"/>
                    <a:pt x="667"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3"/>
            <p:cNvSpPr/>
            <p:nvPr/>
          </p:nvSpPr>
          <p:spPr>
            <a:xfrm>
              <a:off x="4833634" y="2897619"/>
              <a:ext cx="34378" cy="31516"/>
            </a:xfrm>
            <a:custGeom>
              <a:avLst/>
              <a:gdLst/>
              <a:ahLst/>
              <a:cxnLst/>
              <a:rect l="l" t="t" r="r" b="b"/>
              <a:pathLst>
                <a:path w="901" h="826" extrusionOk="0">
                  <a:moveTo>
                    <a:pt x="455" y="1"/>
                  </a:moveTo>
                  <a:cubicBezTo>
                    <a:pt x="430" y="1"/>
                    <a:pt x="404" y="3"/>
                    <a:pt x="377" y="8"/>
                  </a:cubicBezTo>
                  <a:cubicBezTo>
                    <a:pt x="147" y="50"/>
                    <a:pt x="1" y="259"/>
                    <a:pt x="42" y="468"/>
                  </a:cubicBezTo>
                  <a:cubicBezTo>
                    <a:pt x="82" y="684"/>
                    <a:pt x="249" y="826"/>
                    <a:pt x="459" y="826"/>
                  </a:cubicBezTo>
                  <a:cubicBezTo>
                    <a:pt x="474" y="826"/>
                    <a:pt x="488" y="825"/>
                    <a:pt x="503" y="824"/>
                  </a:cubicBezTo>
                  <a:cubicBezTo>
                    <a:pt x="733" y="803"/>
                    <a:pt x="900" y="594"/>
                    <a:pt x="858" y="343"/>
                  </a:cubicBezTo>
                  <a:cubicBezTo>
                    <a:pt x="821" y="139"/>
                    <a:pt x="653" y="1"/>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3"/>
            <p:cNvSpPr/>
            <p:nvPr/>
          </p:nvSpPr>
          <p:spPr>
            <a:xfrm>
              <a:off x="4822455" y="2841722"/>
              <a:ext cx="35179" cy="31783"/>
            </a:xfrm>
            <a:custGeom>
              <a:avLst/>
              <a:gdLst/>
              <a:ahLst/>
              <a:cxnLst/>
              <a:rect l="l" t="t" r="r" b="b"/>
              <a:pathLst>
                <a:path w="922" h="833" extrusionOk="0">
                  <a:moveTo>
                    <a:pt x="444" y="0"/>
                  </a:moveTo>
                  <a:cubicBezTo>
                    <a:pt x="415" y="0"/>
                    <a:pt x="386" y="3"/>
                    <a:pt x="356" y="8"/>
                  </a:cubicBezTo>
                  <a:cubicBezTo>
                    <a:pt x="147" y="71"/>
                    <a:pt x="1" y="301"/>
                    <a:pt x="63" y="510"/>
                  </a:cubicBezTo>
                  <a:cubicBezTo>
                    <a:pt x="100" y="711"/>
                    <a:pt x="280" y="832"/>
                    <a:pt x="464" y="832"/>
                  </a:cubicBezTo>
                  <a:cubicBezTo>
                    <a:pt x="491" y="832"/>
                    <a:pt x="518" y="830"/>
                    <a:pt x="545" y="824"/>
                  </a:cubicBezTo>
                  <a:cubicBezTo>
                    <a:pt x="775" y="782"/>
                    <a:pt x="921" y="552"/>
                    <a:pt x="859" y="322"/>
                  </a:cubicBezTo>
                  <a:cubicBezTo>
                    <a:pt x="822" y="121"/>
                    <a:pt x="642"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3"/>
            <p:cNvSpPr/>
            <p:nvPr/>
          </p:nvSpPr>
          <p:spPr>
            <a:xfrm>
              <a:off x="4807307" y="2787046"/>
              <a:ext cx="35942" cy="31669"/>
            </a:xfrm>
            <a:custGeom>
              <a:avLst/>
              <a:gdLst/>
              <a:ahLst/>
              <a:cxnLst/>
              <a:rect l="l" t="t" r="r" b="b"/>
              <a:pathLst>
                <a:path w="942" h="830" extrusionOk="0">
                  <a:moveTo>
                    <a:pt x="458" y="1"/>
                  </a:moveTo>
                  <a:cubicBezTo>
                    <a:pt x="417" y="1"/>
                    <a:pt x="375" y="6"/>
                    <a:pt x="335" y="19"/>
                  </a:cubicBezTo>
                  <a:cubicBezTo>
                    <a:pt x="126" y="102"/>
                    <a:pt x="0" y="332"/>
                    <a:pt x="84" y="542"/>
                  </a:cubicBezTo>
                  <a:cubicBezTo>
                    <a:pt x="118" y="714"/>
                    <a:pt x="281" y="830"/>
                    <a:pt x="466" y="830"/>
                  </a:cubicBezTo>
                  <a:cubicBezTo>
                    <a:pt x="505" y="830"/>
                    <a:pt x="546" y="825"/>
                    <a:pt x="586" y="814"/>
                  </a:cubicBezTo>
                  <a:cubicBezTo>
                    <a:pt x="795" y="751"/>
                    <a:pt x="942" y="521"/>
                    <a:pt x="858" y="291"/>
                  </a:cubicBezTo>
                  <a:cubicBezTo>
                    <a:pt x="807" y="105"/>
                    <a:pt x="634" y="1"/>
                    <a:pt x="4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3"/>
            <p:cNvSpPr/>
            <p:nvPr/>
          </p:nvSpPr>
          <p:spPr>
            <a:xfrm>
              <a:off x="4788115" y="2733133"/>
              <a:ext cx="35980" cy="31783"/>
            </a:xfrm>
            <a:custGeom>
              <a:avLst/>
              <a:gdLst/>
              <a:ahLst/>
              <a:cxnLst/>
              <a:rect l="l" t="t" r="r" b="b"/>
              <a:pathLst>
                <a:path w="943" h="833" extrusionOk="0">
                  <a:moveTo>
                    <a:pt x="466" y="1"/>
                  </a:moveTo>
                  <a:cubicBezTo>
                    <a:pt x="415" y="1"/>
                    <a:pt x="364" y="10"/>
                    <a:pt x="315" y="30"/>
                  </a:cubicBezTo>
                  <a:cubicBezTo>
                    <a:pt x="106" y="134"/>
                    <a:pt x="1" y="364"/>
                    <a:pt x="85" y="574"/>
                  </a:cubicBezTo>
                  <a:cubicBezTo>
                    <a:pt x="149" y="734"/>
                    <a:pt x="299" y="833"/>
                    <a:pt x="469" y="833"/>
                  </a:cubicBezTo>
                  <a:cubicBezTo>
                    <a:pt x="521" y="833"/>
                    <a:pt x="575" y="823"/>
                    <a:pt x="629" y="804"/>
                  </a:cubicBezTo>
                  <a:cubicBezTo>
                    <a:pt x="838" y="720"/>
                    <a:pt x="943" y="490"/>
                    <a:pt x="859" y="260"/>
                  </a:cubicBezTo>
                  <a:cubicBezTo>
                    <a:pt x="795" y="100"/>
                    <a:pt x="633"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3"/>
            <p:cNvSpPr/>
            <p:nvPr/>
          </p:nvSpPr>
          <p:spPr>
            <a:xfrm>
              <a:off x="4764993" y="2681433"/>
              <a:ext cx="36743" cy="31402"/>
            </a:xfrm>
            <a:custGeom>
              <a:avLst/>
              <a:gdLst/>
              <a:ahLst/>
              <a:cxnLst/>
              <a:rect l="l" t="t" r="r" b="b"/>
              <a:pathLst>
                <a:path w="963" h="823" extrusionOk="0">
                  <a:moveTo>
                    <a:pt x="469" y="0"/>
                  </a:moveTo>
                  <a:cubicBezTo>
                    <a:pt x="408" y="0"/>
                    <a:pt x="348" y="15"/>
                    <a:pt x="293" y="46"/>
                  </a:cubicBezTo>
                  <a:cubicBezTo>
                    <a:pt x="84" y="150"/>
                    <a:pt x="0" y="401"/>
                    <a:pt x="105" y="590"/>
                  </a:cubicBezTo>
                  <a:cubicBezTo>
                    <a:pt x="179" y="738"/>
                    <a:pt x="316" y="823"/>
                    <a:pt x="464" y="823"/>
                  </a:cubicBezTo>
                  <a:cubicBezTo>
                    <a:pt x="525" y="823"/>
                    <a:pt x="588" y="808"/>
                    <a:pt x="649" y="778"/>
                  </a:cubicBezTo>
                  <a:cubicBezTo>
                    <a:pt x="858" y="694"/>
                    <a:pt x="963" y="443"/>
                    <a:pt x="858" y="234"/>
                  </a:cubicBezTo>
                  <a:cubicBezTo>
                    <a:pt x="769" y="86"/>
                    <a:pt x="617"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3"/>
            <p:cNvSpPr/>
            <p:nvPr/>
          </p:nvSpPr>
          <p:spPr>
            <a:xfrm>
              <a:off x="4737827" y="2631183"/>
              <a:ext cx="36781" cy="31592"/>
            </a:xfrm>
            <a:custGeom>
              <a:avLst/>
              <a:gdLst/>
              <a:ahLst/>
              <a:cxnLst/>
              <a:rect l="l" t="t" r="r" b="b"/>
              <a:pathLst>
                <a:path w="964" h="828" extrusionOk="0">
                  <a:moveTo>
                    <a:pt x="483" y="1"/>
                  </a:moveTo>
                  <a:cubicBezTo>
                    <a:pt x="411" y="1"/>
                    <a:pt x="338" y="22"/>
                    <a:pt x="273" y="65"/>
                  </a:cubicBezTo>
                  <a:cubicBezTo>
                    <a:pt x="84" y="191"/>
                    <a:pt x="1" y="442"/>
                    <a:pt x="126" y="630"/>
                  </a:cubicBezTo>
                  <a:cubicBezTo>
                    <a:pt x="197" y="757"/>
                    <a:pt x="334" y="827"/>
                    <a:pt x="480" y="827"/>
                  </a:cubicBezTo>
                  <a:cubicBezTo>
                    <a:pt x="550" y="827"/>
                    <a:pt x="623" y="811"/>
                    <a:pt x="691" y="777"/>
                  </a:cubicBezTo>
                  <a:cubicBezTo>
                    <a:pt x="880" y="672"/>
                    <a:pt x="963" y="421"/>
                    <a:pt x="838" y="212"/>
                  </a:cubicBezTo>
                  <a:cubicBezTo>
                    <a:pt x="756" y="75"/>
                    <a:pt x="62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3"/>
            <p:cNvSpPr/>
            <p:nvPr/>
          </p:nvSpPr>
          <p:spPr>
            <a:xfrm>
              <a:off x="4707493" y="2583184"/>
              <a:ext cx="36781" cy="31707"/>
            </a:xfrm>
            <a:custGeom>
              <a:avLst/>
              <a:gdLst/>
              <a:ahLst/>
              <a:cxnLst/>
              <a:rect l="l" t="t" r="r" b="b"/>
              <a:pathLst>
                <a:path w="964" h="831" extrusionOk="0">
                  <a:moveTo>
                    <a:pt x="487" y="1"/>
                  </a:moveTo>
                  <a:cubicBezTo>
                    <a:pt x="398" y="1"/>
                    <a:pt x="308" y="29"/>
                    <a:pt x="231" y="89"/>
                  </a:cubicBezTo>
                  <a:cubicBezTo>
                    <a:pt x="43" y="214"/>
                    <a:pt x="1" y="465"/>
                    <a:pt x="126" y="654"/>
                  </a:cubicBezTo>
                  <a:cubicBezTo>
                    <a:pt x="216" y="770"/>
                    <a:pt x="338" y="830"/>
                    <a:pt x="468" y="830"/>
                  </a:cubicBezTo>
                  <a:cubicBezTo>
                    <a:pt x="548" y="830"/>
                    <a:pt x="632" y="807"/>
                    <a:pt x="712" y="758"/>
                  </a:cubicBezTo>
                  <a:cubicBezTo>
                    <a:pt x="900" y="633"/>
                    <a:pt x="963" y="361"/>
                    <a:pt x="817" y="172"/>
                  </a:cubicBezTo>
                  <a:cubicBezTo>
                    <a:pt x="742" y="61"/>
                    <a:pt x="616"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3"/>
            <p:cNvSpPr/>
            <p:nvPr/>
          </p:nvSpPr>
          <p:spPr>
            <a:xfrm>
              <a:off x="4673955" y="2537360"/>
              <a:ext cx="35179" cy="32127"/>
            </a:xfrm>
            <a:custGeom>
              <a:avLst/>
              <a:gdLst/>
              <a:ahLst/>
              <a:cxnLst/>
              <a:rect l="l" t="t" r="r" b="b"/>
              <a:pathLst>
                <a:path w="922" h="842" extrusionOk="0">
                  <a:moveTo>
                    <a:pt x="465" y="1"/>
                  </a:moveTo>
                  <a:cubicBezTo>
                    <a:pt x="370" y="1"/>
                    <a:pt x="272" y="33"/>
                    <a:pt x="189" y="97"/>
                  </a:cubicBezTo>
                  <a:cubicBezTo>
                    <a:pt x="22" y="244"/>
                    <a:pt x="1" y="516"/>
                    <a:pt x="147" y="683"/>
                  </a:cubicBezTo>
                  <a:cubicBezTo>
                    <a:pt x="218" y="789"/>
                    <a:pt x="335" y="842"/>
                    <a:pt x="454" y="842"/>
                  </a:cubicBezTo>
                  <a:cubicBezTo>
                    <a:pt x="546" y="842"/>
                    <a:pt x="639" y="810"/>
                    <a:pt x="712" y="746"/>
                  </a:cubicBezTo>
                  <a:cubicBezTo>
                    <a:pt x="901" y="599"/>
                    <a:pt x="922" y="348"/>
                    <a:pt x="775" y="160"/>
                  </a:cubicBezTo>
                  <a:cubicBezTo>
                    <a:pt x="704" y="54"/>
                    <a:pt x="587"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3"/>
            <p:cNvSpPr/>
            <p:nvPr/>
          </p:nvSpPr>
          <p:spPr>
            <a:xfrm>
              <a:off x="4636449" y="2494741"/>
              <a:ext cx="35980" cy="31592"/>
            </a:xfrm>
            <a:custGeom>
              <a:avLst/>
              <a:gdLst/>
              <a:ahLst/>
              <a:cxnLst/>
              <a:rect l="l" t="t" r="r" b="b"/>
              <a:pathLst>
                <a:path w="943" h="828" extrusionOk="0">
                  <a:moveTo>
                    <a:pt x="471" y="1"/>
                  </a:moveTo>
                  <a:cubicBezTo>
                    <a:pt x="361" y="1"/>
                    <a:pt x="252" y="42"/>
                    <a:pt x="168" y="126"/>
                  </a:cubicBezTo>
                  <a:cubicBezTo>
                    <a:pt x="21" y="273"/>
                    <a:pt x="0" y="545"/>
                    <a:pt x="168" y="691"/>
                  </a:cubicBezTo>
                  <a:cubicBezTo>
                    <a:pt x="246" y="780"/>
                    <a:pt x="353" y="828"/>
                    <a:pt x="465" y="828"/>
                  </a:cubicBezTo>
                  <a:cubicBezTo>
                    <a:pt x="563" y="828"/>
                    <a:pt x="665" y="790"/>
                    <a:pt x="754" y="712"/>
                  </a:cubicBezTo>
                  <a:cubicBezTo>
                    <a:pt x="921" y="565"/>
                    <a:pt x="942" y="293"/>
                    <a:pt x="775" y="126"/>
                  </a:cubicBezTo>
                  <a:cubicBezTo>
                    <a:pt x="691" y="42"/>
                    <a:pt x="581"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3"/>
            <p:cNvSpPr/>
            <p:nvPr/>
          </p:nvSpPr>
          <p:spPr>
            <a:xfrm>
              <a:off x="4596539" y="2454487"/>
              <a:ext cx="35141" cy="32127"/>
            </a:xfrm>
            <a:custGeom>
              <a:avLst/>
              <a:gdLst/>
              <a:ahLst/>
              <a:cxnLst/>
              <a:rect l="l" t="t" r="r" b="b"/>
              <a:pathLst>
                <a:path w="921" h="842" extrusionOk="0">
                  <a:moveTo>
                    <a:pt x="460" y="0"/>
                  </a:moveTo>
                  <a:cubicBezTo>
                    <a:pt x="343" y="0"/>
                    <a:pt x="226" y="53"/>
                    <a:pt x="147" y="156"/>
                  </a:cubicBezTo>
                  <a:cubicBezTo>
                    <a:pt x="0" y="323"/>
                    <a:pt x="0" y="574"/>
                    <a:pt x="168" y="742"/>
                  </a:cubicBezTo>
                  <a:cubicBezTo>
                    <a:pt x="245" y="810"/>
                    <a:pt x="341" y="842"/>
                    <a:pt x="438" y="842"/>
                  </a:cubicBezTo>
                  <a:cubicBezTo>
                    <a:pt x="550" y="842"/>
                    <a:pt x="664" y="799"/>
                    <a:pt x="754" y="721"/>
                  </a:cubicBezTo>
                  <a:cubicBezTo>
                    <a:pt x="921" y="553"/>
                    <a:pt x="900" y="281"/>
                    <a:pt x="733" y="114"/>
                  </a:cubicBezTo>
                  <a:cubicBezTo>
                    <a:pt x="656" y="38"/>
                    <a:pt x="558" y="0"/>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3"/>
            <p:cNvSpPr/>
            <p:nvPr/>
          </p:nvSpPr>
          <p:spPr>
            <a:xfrm>
              <a:off x="4552622" y="2417935"/>
              <a:ext cx="35980" cy="31554"/>
            </a:xfrm>
            <a:custGeom>
              <a:avLst/>
              <a:gdLst/>
              <a:ahLst/>
              <a:cxnLst/>
              <a:rect l="l" t="t" r="r" b="b"/>
              <a:pathLst>
                <a:path w="943" h="827" extrusionOk="0">
                  <a:moveTo>
                    <a:pt x="477" y="0"/>
                  </a:moveTo>
                  <a:cubicBezTo>
                    <a:pt x="347" y="0"/>
                    <a:pt x="221" y="61"/>
                    <a:pt x="147" y="172"/>
                  </a:cubicBezTo>
                  <a:cubicBezTo>
                    <a:pt x="0" y="340"/>
                    <a:pt x="21" y="612"/>
                    <a:pt x="210" y="737"/>
                  </a:cubicBezTo>
                  <a:cubicBezTo>
                    <a:pt x="280" y="798"/>
                    <a:pt x="368" y="827"/>
                    <a:pt x="458" y="827"/>
                  </a:cubicBezTo>
                  <a:cubicBezTo>
                    <a:pt x="583" y="827"/>
                    <a:pt x="710" y="772"/>
                    <a:pt x="796" y="674"/>
                  </a:cubicBezTo>
                  <a:cubicBezTo>
                    <a:pt x="942" y="507"/>
                    <a:pt x="900" y="235"/>
                    <a:pt x="733" y="89"/>
                  </a:cubicBezTo>
                  <a:cubicBezTo>
                    <a:pt x="656" y="29"/>
                    <a:pt x="566"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3"/>
            <p:cNvSpPr/>
            <p:nvPr/>
          </p:nvSpPr>
          <p:spPr>
            <a:xfrm>
              <a:off x="4506302" y="2384473"/>
              <a:ext cx="35980" cy="31630"/>
            </a:xfrm>
            <a:custGeom>
              <a:avLst/>
              <a:gdLst/>
              <a:ahLst/>
              <a:cxnLst/>
              <a:rect l="l" t="t" r="r" b="b"/>
              <a:pathLst>
                <a:path w="943" h="829" extrusionOk="0">
                  <a:moveTo>
                    <a:pt x="491" y="1"/>
                  </a:moveTo>
                  <a:cubicBezTo>
                    <a:pt x="350" y="1"/>
                    <a:pt x="208" y="70"/>
                    <a:pt x="126" y="191"/>
                  </a:cubicBezTo>
                  <a:cubicBezTo>
                    <a:pt x="1" y="380"/>
                    <a:pt x="64" y="631"/>
                    <a:pt x="252" y="756"/>
                  </a:cubicBezTo>
                  <a:cubicBezTo>
                    <a:pt x="316" y="805"/>
                    <a:pt x="396" y="828"/>
                    <a:pt x="477" y="828"/>
                  </a:cubicBezTo>
                  <a:cubicBezTo>
                    <a:pt x="607" y="828"/>
                    <a:pt x="740" y="768"/>
                    <a:pt x="817" y="652"/>
                  </a:cubicBezTo>
                  <a:cubicBezTo>
                    <a:pt x="942" y="463"/>
                    <a:pt x="901" y="212"/>
                    <a:pt x="712" y="66"/>
                  </a:cubicBezTo>
                  <a:cubicBezTo>
                    <a:pt x="646" y="21"/>
                    <a:pt x="568"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3"/>
            <p:cNvSpPr/>
            <p:nvPr/>
          </p:nvSpPr>
          <p:spPr>
            <a:xfrm>
              <a:off x="4458417" y="2354369"/>
              <a:ext cx="35980" cy="31707"/>
            </a:xfrm>
            <a:custGeom>
              <a:avLst/>
              <a:gdLst/>
              <a:ahLst/>
              <a:cxnLst/>
              <a:rect l="l" t="t" r="r" b="b"/>
              <a:pathLst>
                <a:path w="943" h="831" extrusionOk="0">
                  <a:moveTo>
                    <a:pt x="458" y="0"/>
                  </a:moveTo>
                  <a:cubicBezTo>
                    <a:pt x="312" y="0"/>
                    <a:pt x="176" y="79"/>
                    <a:pt x="105" y="206"/>
                  </a:cubicBezTo>
                  <a:cubicBezTo>
                    <a:pt x="1" y="415"/>
                    <a:pt x="63" y="667"/>
                    <a:pt x="252" y="771"/>
                  </a:cubicBezTo>
                  <a:cubicBezTo>
                    <a:pt x="320" y="812"/>
                    <a:pt x="393" y="831"/>
                    <a:pt x="463" y="831"/>
                  </a:cubicBezTo>
                  <a:cubicBezTo>
                    <a:pt x="609" y="831"/>
                    <a:pt x="746" y="751"/>
                    <a:pt x="817" y="625"/>
                  </a:cubicBezTo>
                  <a:cubicBezTo>
                    <a:pt x="942" y="436"/>
                    <a:pt x="879" y="164"/>
                    <a:pt x="670" y="60"/>
                  </a:cubicBezTo>
                  <a:cubicBezTo>
                    <a:pt x="602" y="19"/>
                    <a:pt x="529"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3"/>
            <p:cNvSpPr/>
            <p:nvPr/>
          </p:nvSpPr>
          <p:spPr>
            <a:xfrm>
              <a:off x="4408129" y="2327927"/>
              <a:ext cx="35942" cy="31936"/>
            </a:xfrm>
            <a:custGeom>
              <a:avLst/>
              <a:gdLst/>
              <a:ahLst/>
              <a:cxnLst/>
              <a:rect l="l" t="t" r="r" b="b"/>
              <a:pathLst>
                <a:path w="942" h="837" extrusionOk="0">
                  <a:moveTo>
                    <a:pt x="466" y="0"/>
                  </a:moveTo>
                  <a:cubicBezTo>
                    <a:pt x="304" y="0"/>
                    <a:pt x="161" y="97"/>
                    <a:pt x="84" y="251"/>
                  </a:cubicBezTo>
                  <a:cubicBezTo>
                    <a:pt x="0" y="460"/>
                    <a:pt x="84" y="711"/>
                    <a:pt x="293" y="795"/>
                  </a:cubicBezTo>
                  <a:cubicBezTo>
                    <a:pt x="345" y="823"/>
                    <a:pt x="400" y="836"/>
                    <a:pt x="457" y="836"/>
                  </a:cubicBezTo>
                  <a:cubicBezTo>
                    <a:pt x="607" y="836"/>
                    <a:pt x="761" y="743"/>
                    <a:pt x="837" y="606"/>
                  </a:cubicBezTo>
                  <a:cubicBezTo>
                    <a:pt x="942" y="397"/>
                    <a:pt x="858" y="146"/>
                    <a:pt x="649" y="41"/>
                  </a:cubicBezTo>
                  <a:cubicBezTo>
                    <a:pt x="587" y="13"/>
                    <a:pt x="526"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3"/>
            <p:cNvSpPr/>
            <p:nvPr/>
          </p:nvSpPr>
          <p:spPr>
            <a:xfrm>
              <a:off x="4355437" y="2305225"/>
              <a:ext cx="35942" cy="32165"/>
            </a:xfrm>
            <a:custGeom>
              <a:avLst/>
              <a:gdLst/>
              <a:ahLst/>
              <a:cxnLst/>
              <a:rect l="l" t="t" r="r" b="b"/>
              <a:pathLst>
                <a:path w="942" h="843" extrusionOk="0">
                  <a:moveTo>
                    <a:pt x="470" y="1"/>
                  </a:moveTo>
                  <a:cubicBezTo>
                    <a:pt x="299" y="1"/>
                    <a:pt x="148" y="104"/>
                    <a:pt x="84" y="281"/>
                  </a:cubicBezTo>
                  <a:cubicBezTo>
                    <a:pt x="0" y="490"/>
                    <a:pt x="105" y="741"/>
                    <a:pt x="314" y="825"/>
                  </a:cubicBezTo>
                  <a:cubicBezTo>
                    <a:pt x="355" y="837"/>
                    <a:pt x="397" y="843"/>
                    <a:pt x="440" y="843"/>
                  </a:cubicBezTo>
                  <a:cubicBezTo>
                    <a:pt x="615" y="843"/>
                    <a:pt x="791" y="742"/>
                    <a:pt x="858" y="574"/>
                  </a:cubicBezTo>
                  <a:cubicBezTo>
                    <a:pt x="942" y="364"/>
                    <a:pt x="837" y="113"/>
                    <a:pt x="628" y="30"/>
                  </a:cubicBezTo>
                  <a:cubicBezTo>
                    <a:pt x="575" y="10"/>
                    <a:pt x="522"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3"/>
            <p:cNvSpPr/>
            <p:nvPr/>
          </p:nvSpPr>
          <p:spPr>
            <a:xfrm>
              <a:off x="4301944" y="2287369"/>
              <a:ext cx="35980" cy="31592"/>
            </a:xfrm>
            <a:custGeom>
              <a:avLst/>
              <a:gdLst/>
              <a:ahLst/>
              <a:cxnLst/>
              <a:rect l="l" t="t" r="r" b="b"/>
              <a:pathLst>
                <a:path w="943" h="828" extrusionOk="0">
                  <a:moveTo>
                    <a:pt x="466" y="0"/>
                  </a:moveTo>
                  <a:cubicBezTo>
                    <a:pt x="281" y="0"/>
                    <a:pt x="115" y="116"/>
                    <a:pt x="63" y="288"/>
                  </a:cubicBezTo>
                  <a:cubicBezTo>
                    <a:pt x="0" y="518"/>
                    <a:pt x="126" y="749"/>
                    <a:pt x="356" y="811"/>
                  </a:cubicBezTo>
                  <a:cubicBezTo>
                    <a:pt x="393" y="822"/>
                    <a:pt x="430" y="828"/>
                    <a:pt x="467" y="828"/>
                  </a:cubicBezTo>
                  <a:cubicBezTo>
                    <a:pt x="641" y="828"/>
                    <a:pt x="807" y="712"/>
                    <a:pt x="858" y="539"/>
                  </a:cubicBezTo>
                  <a:cubicBezTo>
                    <a:pt x="942" y="309"/>
                    <a:pt x="816" y="79"/>
                    <a:pt x="586" y="16"/>
                  </a:cubicBezTo>
                  <a:cubicBezTo>
                    <a:pt x="546" y="5"/>
                    <a:pt x="506"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3"/>
            <p:cNvSpPr/>
            <p:nvPr/>
          </p:nvSpPr>
          <p:spPr>
            <a:xfrm>
              <a:off x="4247649" y="2272526"/>
              <a:ext cx="34378" cy="32012"/>
            </a:xfrm>
            <a:custGeom>
              <a:avLst/>
              <a:gdLst/>
              <a:ahLst/>
              <a:cxnLst/>
              <a:rect l="l" t="t" r="r" b="b"/>
              <a:pathLst>
                <a:path w="901" h="839" extrusionOk="0">
                  <a:moveTo>
                    <a:pt x="465" y="1"/>
                  </a:moveTo>
                  <a:cubicBezTo>
                    <a:pt x="264" y="1"/>
                    <a:pt x="80" y="137"/>
                    <a:pt x="43" y="322"/>
                  </a:cubicBezTo>
                  <a:cubicBezTo>
                    <a:pt x="1" y="552"/>
                    <a:pt x="147" y="782"/>
                    <a:pt x="356" y="824"/>
                  </a:cubicBezTo>
                  <a:cubicBezTo>
                    <a:pt x="389" y="834"/>
                    <a:pt x="423" y="838"/>
                    <a:pt x="456" y="838"/>
                  </a:cubicBezTo>
                  <a:cubicBezTo>
                    <a:pt x="634" y="838"/>
                    <a:pt x="806" y="704"/>
                    <a:pt x="859" y="510"/>
                  </a:cubicBezTo>
                  <a:cubicBezTo>
                    <a:pt x="900" y="280"/>
                    <a:pt x="775" y="71"/>
                    <a:pt x="545" y="8"/>
                  </a:cubicBezTo>
                  <a:cubicBezTo>
                    <a:pt x="518" y="3"/>
                    <a:pt x="491"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3"/>
            <p:cNvSpPr/>
            <p:nvPr/>
          </p:nvSpPr>
          <p:spPr>
            <a:xfrm>
              <a:off x="4191790" y="2262339"/>
              <a:ext cx="34339" cy="31516"/>
            </a:xfrm>
            <a:custGeom>
              <a:avLst/>
              <a:gdLst/>
              <a:ahLst/>
              <a:cxnLst/>
              <a:rect l="l" t="t" r="r" b="b"/>
              <a:pathLst>
                <a:path w="900" h="826" extrusionOk="0">
                  <a:moveTo>
                    <a:pt x="459" y="1"/>
                  </a:moveTo>
                  <a:cubicBezTo>
                    <a:pt x="246" y="1"/>
                    <a:pt x="61" y="143"/>
                    <a:pt x="42" y="358"/>
                  </a:cubicBezTo>
                  <a:cubicBezTo>
                    <a:pt x="0" y="589"/>
                    <a:pt x="167" y="798"/>
                    <a:pt x="398" y="819"/>
                  </a:cubicBezTo>
                  <a:cubicBezTo>
                    <a:pt x="422" y="824"/>
                    <a:pt x="446" y="826"/>
                    <a:pt x="469" y="826"/>
                  </a:cubicBezTo>
                  <a:cubicBezTo>
                    <a:pt x="653" y="826"/>
                    <a:pt x="821" y="688"/>
                    <a:pt x="858" y="484"/>
                  </a:cubicBezTo>
                  <a:cubicBezTo>
                    <a:pt x="900" y="254"/>
                    <a:pt x="732" y="24"/>
                    <a:pt x="502" y="3"/>
                  </a:cubicBezTo>
                  <a:cubicBezTo>
                    <a:pt x="488" y="1"/>
                    <a:pt x="473"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3"/>
            <p:cNvSpPr/>
            <p:nvPr/>
          </p:nvSpPr>
          <p:spPr>
            <a:xfrm>
              <a:off x="4135893" y="2256768"/>
              <a:ext cx="32775" cy="31325"/>
            </a:xfrm>
            <a:custGeom>
              <a:avLst/>
              <a:gdLst/>
              <a:ahLst/>
              <a:cxnLst/>
              <a:rect l="l" t="t" r="r" b="b"/>
              <a:pathLst>
                <a:path w="859" h="821" extrusionOk="0">
                  <a:moveTo>
                    <a:pt x="422" y="1"/>
                  </a:moveTo>
                  <a:cubicBezTo>
                    <a:pt x="208" y="1"/>
                    <a:pt x="21" y="162"/>
                    <a:pt x="21" y="379"/>
                  </a:cubicBezTo>
                  <a:cubicBezTo>
                    <a:pt x="0" y="609"/>
                    <a:pt x="168" y="797"/>
                    <a:pt x="398" y="818"/>
                  </a:cubicBezTo>
                  <a:cubicBezTo>
                    <a:pt x="411" y="820"/>
                    <a:pt x="424" y="820"/>
                    <a:pt x="437" y="820"/>
                  </a:cubicBezTo>
                  <a:cubicBezTo>
                    <a:pt x="649" y="820"/>
                    <a:pt x="818" y="659"/>
                    <a:pt x="837" y="442"/>
                  </a:cubicBezTo>
                  <a:cubicBezTo>
                    <a:pt x="858" y="212"/>
                    <a:pt x="691" y="2"/>
                    <a:pt x="461" y="2"/>
                  </a:cubicBezTo>
                  <a:cubicBezTo>
                    <a:pt x="448" y="1"/>
                    <a:pt x="43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3"/>
            <p:cNvSpPr/>
            <p:nvPr/>
          </p:nvSpPr>
          <p:spPr>
            <a:xfrm>
              <a:off x="4079195" y="2254441"/>
              <a:ext cx="31974" cy="31974"/>
            </a:xfrm>
            <a:custGeom>
              <a:avLst/>
              <a:gdLst/>
              <a:ahLst/>
              <a:cxnLst/>
              <a:rect l="l" t="t" r="r" b="b"/>
              <a:pathLst>
                <a:path w="838" h="838" extrusionOk="0">
                  <a:moveTo>
                    <a:pt x="419" y="1"/>
                  </a:moveTo>
                  <a:cubicBezTo>
                    <a:pt x="189" y="1"/>
                    <a:pt x="1" y="210"/>
                    <a:pt x="1" y="440"/>
                  </a:cubicBezTo>
                  <a:cubicBezTo>
                    <a:pt x="22" y="649"/>
                    <a:pt x="210" y="837"/>
                    <a:pt x="419" y="837"/>
                  </a:cubicBezTo>
                  <a:cubicBezTo>
                    <a:pt x="649" y="837"/>
                    <a:pt x="838" y="649"/>
                    <a:pt x="838" y="419"/>
                  </a:cubicBezTo>
                  <a:cubicBezTo>
                    <a:pt x="838" y="189"/>
                    <a:pt x="649" y="1"/>
                    <a:pt x="4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3"/>
            <p:cNvSpPr/>
            <p:nvPr/>
          </p:nvSpPr>
          <p:spPr>
            <a:xfrm>
              <a:off x="4021733" y="2256845"/>
              <a:ext cx="32775" cy="32050"/>
            </a:xfrm>
            <a:custGeom>
              <a:avLst/>
              <a:gdLst/>
              <a:ahLst/>
              <a:cxnLst/>
              <a:rect l="l" t="t" r="r" b="b"/>
              <a:pathLst>
                <a:path w="859" h="840" extrusionOk="0">
                  <a:moveTo>
                    <a:pt x="398" y="0"/>
                  </a:moveTo>
                  <a:cubicBezTo>
                    <a:pt x="168" y="21"/>
                    <a:pt x="0" y="230"/>
                    <a:pt x="21" y="461"/>
                  </a:cubicBezTo>
                  <a:cubicBezTo>
                    <a:pt x="41" y="678"/>
                    <a:pt x="228" y="839"/>
                    <a:pt x="443" y="839"/>
                  </a:cubicBezTo>
                  <a:cubicBezTo>
                    <a:pt x="456" y="839"/>
                    <a:pt x="468" y="838"/>
                    <a:pt x="482" y="837"/>
                  </a:cubicBezTo>
                  <a:cubicBezTo>
                    <a:pt x="691" y="816"/>
                    <a:pt x="858" y="628"/>
                    <a:pt x="858" y="398"/>
                  </a:cubicBezTo>
                  <a:cubicBezTo>
                    <a:pt x="837" y="168"/>
                    <a:pt x="649" y="0"/>
                    <a:pt x="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3"/>
            <p:cNvSpPr/>
            <p:nvPr/>
          </p:nvSpPr>
          <p:spPr>
            <a:xfrm>
              <a:off x="3965035" y="2263789"/>
              <a:ext cx="33576" cy="31669"/>
            </a:xfrm>
            <a:custGeom>
              <a:avLst/>
              <a:gdLst/>
              <a:ahLst/>
              <a:cxnLst/>
              <a:rect l="l" t="t" r="r" b="b"/>
              <a:pathLst>
                <a:path w="880" h="830" extrusionOk="0">
                  <a:moveTo>
                    <a:pt x="448" y="0"/>
                  </a:moveTo>
                  <a:cubicBezTo>
                    <a:pt x="425" y="0"/>
                    <a:pt x="401" y="2"/>
                    <a:pt x="377" y="7"/>
                  </a:cubicBezTo>
                  <a:cubicBezTo>
                    <a:pt x="147" y="48"/>
                    <a:pt x="1" y="258"/>
                    <a:pt x="43" y="488"/>
                  </a:cubicBezTo>
                  <a:cubicBezTo>
                    <a:pt x="80" y="692"/>
                    <a:pt x="248" y="830"/>
                    <a:pt x="431" y="830"/>
                  </a:cubicBezTo>
                  <a:cubicBezTo>
                    <a:pt x="455" y="830"/>
                    <a:pt x="479" y="827"/>
                    <a:pt x="503" y="823"/>
                  </a:cubicBezTo>
                  <a:cubicBezTo>
                    <a:pt x="733" y="781"/>
                    <a:pt x="880" y="592"/>
                    <a:pt x="859" y="362"/>
                  </a:cubicBezTo>
                  <a:cubicBezTo>
                    <a:pt x="821" y="156"/>
                    <a:pt x="649" y="0"/>
                    <a:pt x="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3"/>
            <p:cNvSpPr/>
            <p:nvPr/>
          </p:nvSpPr>
          <p:spPr>
            <a:xfrm>
              <a:off x="3908375" y="2274625"/>
              <a:ext cx="35141" cy="32012"/>
            </a:xfrm>
            <a:custGeom>
              <a:avLst/>
              <a:gdLst/>
              <a:ahLst/>
              <a:cxnLst/>
              <a:rect l="l" t="t" r="r" b="b"/>
              <a:pathLst>
                <a:path w="921" h="839" extrusionOk="0">
                  <a:moveTo>
                    <a:pt x="483" y="1"/>
                  </a:moveTo>
                  <a:cubicBezTo>
                    <a:pt x="449" y="1"/>
                    <a:pt x="413" y="6"/>
                    <a:pt x="377" y="16"/>
                  </a:cubicBezTo>
                  <a:cubicBezTo>
                    <a:pt x="147" y="57"/>
                    <a:pt x="0" y="288"/>
                    <a:pt x="63" y="518"/>
                  </a:cubicBezTo>
                  <a:cubicBezTo>
                    <a:pt x="118" y="703"/>
                    <a:pt x="289" y="839"/>
                    <a:pt x="486" y="839"/>
                  </a:cubicBezTo>
                  <a:cubicBezTo>
                    <a:pt x="512" y="839"/>
                    <a:pt x="538" y="836"/>
                    <a:pt x="565" y="832"/>
                  </a:cubicBezTo>
                  <a:cubicBezTo>
                    <a:pt x="774" y="769"/>
                    <a:pt x="921" y="539"/>
                    <a:pt x="879" y="329"/>
                  </a:cubicBezTo>
                  <a:cubicBezTo>
                    <a:pt x="826" y="135"/>
                    <a:pt x="669"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3"/>
            <p:cNvSpPr/>
            <p:nvPr/>
          </p:nvSpPr>
          <p:spPr>
            <a:xfrm>
              <a:off x="3853279" y="2289734"/>
              <a:ext cx="35942" cy="31630"/>
            </a:xfrm>
            <a:custGeom>
              <a:avLst/>
              <a:gdLst/>
              <a:ahLst/>
              <a:cxnLst/>
              <a:rect l="l" t="t" r="r" b="b"/>
              <a:pathLst>
                <a:path w="942" h="829" extrusionOk="0">
                  <a:moveTo>
                    <a:pt x="469" y="1"/>
                  </a:moveTo>
                  <a:cubicBezTo>
                    <a:pt x="431" y="1"/>
                    <a:pt x="393" y="6"/>
                    <a:pt x="356" y="17"/>
                  </a:cubicBezTo>
                  <a:cubicBezTo>
                    <a:pt x="126" y="80"/>
                    <a:pt x="0" y="331"/>
                    <a:pt x="84" y="540"/>
                  </a:cubicBezTo>
                  <a:cubicBezTo>
                    <a:pt x="136" y="713"/>
                    <a:pt x="302" y="828"/>
                    <a:pt x="475" y="828"/>
                  </a:cubicBezTo>
                  <a:cubicBezTo>
                    <a:pt x="512" y="828"/>
                    <a:pt x="550" y="823"/>
                    <a:pt x="586" y="812"/>
                  </a:cubicBezTo>
                  <a:cubicBezTo>
                    <a:pt x="816" y="749"/>
                    <a:pt x="942" y="519"/>
                    <a:pt x="879" y="289"/>
                  </a:cubicBezTo>
                  <a:cubicBezTo>
                    <a:pt x="827" y="117"/>
                    <a:pt x="648"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3"/>
            <p:cNvSpPr/>
            <p:nvPr/>
          </p:nvSpPr>
          <p:spPr>
            <a:xfrm>
              <a:off x="3799785" y="2308430"/>
              <a:ext cx="35980" cy="31783"/>
            </a:xfrm>
            <a:custGeom>
              <a:avLst/>
              <a:gdLst/>
              <a:ahLst/>
              <a:cxnLst/>
              <a:rect l="l" t="t" r="r" b="b"/>
              <a:pathLst>
                <a:path w="943" h="833" extrusionOk="0">
                  <a:moveTo>
                    <a:pt x="466" y="0"/>
                  </a:moveTo>
                  <a:cubicBezTo>
                    <a:pt x="415" y="0"/>
                    <a:pt x="363" y="10"/>
                    <a:pt x="314" y="29"/>
                  </a:cubicBezTo>
                  <a:cubicBezTo>
                    <a:pt x="105" y="113"/>
                    <a:pt x="1" y="364"/>
                    <a:pt x="84" y="573"/>
                  </a:cubicBezTo>
                  <a:cubicBezTo>
                    <a:pt x="148" y="733"/>
                    <a:pt x="310" y="832"/>
                    <a:pt x="477" y="832"/>
                  </a:cubicBezTo>
                  <a:cubicBezTo>
                    <a:pt x="528" y="832"/>
                    <a:pt x="579" y="823"/>
                    <a:pt x="628" y="803"/>
                  </a:cubicBezTo>
                  <a:cubicBezTo>
                    <a:pt x="837" y="720"/>
                    <a:pt x="942" y="490"/>
                    <a:pt x="858" y="259"/>
                  </a:cubicBezTo>
                  <a:cubicBezTo>
                    <a:pt x="794" y="99"/>
                    <a:pt x="632"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3"/>
            <p:cNvSpPr/>
            <p:nvPr/>
          </p:nvSpPr>
          <p:spPr>
            <a:xfrm>
              <a:off x="3747894" y="2331743"/>
              <a:ext cx="35980" cy="31440"/>
            </a:xfrm>
            <a:custGeom>
              <a:avLst/>
              <a:gdLst/>
              <a:ahLst/>
              <a:cxnLst/>
              <a:rect l="l" t="t" r="r" b="b"/>
              <a:pathLst>
                <a:path w="943" h="824" extrusionOk="0">
                  <a:moveTo>
                    <a:pt x="482" y="1"/>
                  </a:moveTo>
                  <a:cubicBezTo>
                    <a:pt x="419" y="1"/>
                    <a:pt x="355" y="15"/>
                    <a:pt x="293" y="46"/>
                  </a:cubicBezTo>
                  <a:cubicBezTo>
                    <a:pt x="84" y="151"/>
                    <a:pt x="0" y="402"/>
                    <a:pt x="105" y="611"/>
                  </a:cubicBezTo>
                  <a:cubicBezTo>
                    <a:pt x="179" y="743"/>
                    <a:pt x="324" y="824"/>
                    <a:pt x="470" y="824"/>
                  </a:cubicBezTo>
                  <a:cubicBezTo>
                    <a:pt x="532" y="824"/>
                    <a:pt x="593" y="809"/>
                    <a:pt x="649" y="778"/>
                  </a:cubicBezTo>
                  <a:cubicBezTo>
                    <a:pt x="858" y="695"/>
                    <a:pt x="942" y="444"/>
                    <a:pt x="837" y="234"/>
                  </a:cubicBezTo>
                  <a:cubicBezTo>
                    <a:pt x="778" y="86"/>
                    <a:pt x="63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3"/>
            <p:cNvSpPr/>
            <p:nvPr/>
          </p:nvSpPr>
          <p:spPr>
            <a:xfrm>
              <a:off x="3697606" y="2358337"/>
              <a:ext cx="35942" cy="31936"/>
            </a:xfrm>
            <a:custGeom>
              <a:avLst/>
              <a:gdLst/>
              <a:ahLst/>
              <a:cxnLst/>
              <a:rect l="l" t="t" r="r" b="b"/>
              <a:pathLst>
                <a:path w="942" h="837" extrusionOk="0">
                  <a:moveTo>
                    <a:pt x="470" y="1"/>
                  </a:moveTo>
                  <a:cubicBezTo>
                    <a:pt x="402" y="1"/>
                    <a:pt x="334" y="19"/>
                    <a:pt x="272" y="60"/>
                  </a:cubicBezTo>
                  <a:cubicBezTo>
                    <a:pt x="63" y="186"/>
                    <a:pt x="0" y="437"/>
                    <a:pt x="105" y="625"/>
                  </a:cubicBezTo>
                  <a:cubicBezTo>
                    <a:pt x="187" y="762"/>
                    <a:pt x="323" y="836"/>
                    <a:pt x="465" y="836"/>
                  </a:cubicBezTo>
                  <a:cubicBezTo>
                    <a:pt x="541" y="836"/>
                    <a:pt x="618" y="815"/>
                    <a:pt x="691" y="772"/>
                  </a:cubicBezTo>
                  <a:cubicBezTo>
                    <a:pt x="879" y="667"/>
                    <a:pt x="942" y="416"/>
                    <a:pt x="837" y="207"/>
                  </a:cubicBezTo>
                  <a:cubicBezTo>
                    <a:pt x="753" y="80"/>
                    <a:pt x="611" y="1"/>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3"/>
            <p:cNvSpPr/>
            <p:nvPr/>
          </p:nvSpPr>
          <p:spPr>
            <a:xfrm>
              <a:off x="3649683" y="2389013"/>
              <a:ext cx="35980" cy="31859"/>
            </a:xfrm>
            <a:custGeom>
              <a:avLst/>
              <a:gdLst/>
              <a:ahLst/>
              <a:cxnLst/>
              <a:rect l="l" t="t" r="r" b="b"/>
              <a:pathLst>
                <a:path w="943" h="835" extrusionOk="0">
                  <a:moveTo>
                    <a:pt x="472" y="1"/>
                  </a:moveTo>
                  <a:cubicBezTo>
                    <a:pt x="388" y="1"/>
                    <a:pt x="303" y="24"/>
                    <a:pt x="231" y="72"/>
                  </a:cubicBezTo>
                  <a:cubicBezTo>
                    <a:pt x="43" y="219"/>
                    <a:pt x="1" y="470"/>
                    <a:pt x="126" y="658"/>
                  </a:cubicBezTo>
                  <a:cubicBezTo>
                    <a:pt x="217" y="774"/>
                    <a:pt x="346" y="835"/>
                    <a:pt x="477" y="835"/>
                  </a:cubicBezTo>
                  <a:cubicBezTo>
                    <a:pt x="558" y="835"/>
                    <a:pt x="640" y="811"/>
                    <a:pt x="712" y="763"/>
                  </a:cubicBezTo>
                  <a:cubicBezTo>
                    <a:pt x="880" y="637"/>
                    <a:pt x="942" y="386"/>
                    <a:pt x="817" y="177"/>
                  </a:cubicBezTo>
                  <a:cubicBezTo>
                    <a:pt x="740" y="61"/>
                    <a:pt x="607" y="1"/>
                    <a:pt x="4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3"/>
            <p:cNvSpPr/>
            <p:nvPr/>
          </p:nvSpPr>
          <p:spPr>
            <a:xfrm>
              <a:off x="3604203" y="2423200"/>
              <a:ext cx="35942" cy="31554"/>
            </a:xfrm>
            <a:custGeom>
              <a:avLst/>
              <a:gdLst/>
              <a:ahLst/>
              <a:cxnLst/>
              <a:rect l="l" t="t" r="r" b="b"/>
              <a:pathLst>
                <a:path w="942" h="827" extrusionOk="0">
                  <a:moveTo>
                    <a:pt x="479" y="1"/>
                  </a:moveTo>
                  <a:cubicBezTo>
                    <a:pt x="386" y="1"/>
                    <a:pt x="292" y="33"/>
                    <a:pt x="209" y="97"/>
                  </a:cubicBezTo>
                  <a:cubicBezTo>
                    <a:pt x="21" y="244"/>
                    <a:pt x="0" y="495"/>
                    <a:pt x="147" y="683"/>
                  </a:cubicBezTo>
                  <a:cubicBezTo>
                    <a:pt x="230" y="779"/>
                    <a:pt x="348" y="826"/>
                    <a:pt x="469" y="826"/>
                  </a:cubicBezTo>
                  <a:cubicBezTo>
                    <a:pt x="560" y="826"/>
                    <a:pt x="652" y="799"/>
                    <a:pt x="733" y="746"/>
                  </a:cubicBezTo>
                  <a:cubicBezTo>
                    <a:pt x="900" y="599"/>
                    <a:pt x="942" y="348"/>
                    <a:pt x="795" y="160"/>
                  </a:cubicBezTo>
                  <a:cubicBezTo>
                    <a:pt x="713" y="54"/>
                    <a:pt x="597"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3"/>
            <p:cNvSpPr/>
            <p:nvPr/>
          </p:nvSpPr>
          <p:spPr>
            <a:xfrm>
              <a:off x="3561889" y="2460325"/>
              <a:ext cx="35141" cy="31783"/>
            </a:xfrm>
            <a:custGeom>
              <a:avLst/>
              <a:gdLst/>
              <a:ahLst/>
              <a:cxnLst/>
              <a:rect l="l" t="t" r="r" b="b"/>
              <a:pathLst>
                <a:path w="921" h="833" extrusionOk="0">
                  <a:moveTo>
                    <a:pt x="458" y="0"/>
                  </a:moveTo>
                  <a:cubicBezTo>
                    <a:pt x="354" y="0"/>
                    <a:pt x="249" y="37"/>
                    <a:pt x="168" y="107"/>
                  </a:cubicBezTo>
                  <a:cubicBezTo>
                    <a:pt x="0" y="275"/>
                    <a:pt x="0" y="547"/>
                    <a:pt x="147" y="714"/>
                  </a:cubicBezTo>
                  <a:cubicBezTo>
                    <a:pt x="233" y="790"/>
                    <a:pt x="348" y="832"/>
                    <a:pt x="458" y="832"/>
                  </a:cubicBezTo>
                  <a:cubicBezTo>
                    <a:pt x="562" y="832"/>
                    <a:pt x="662" y="795"/>
                    <a:pt x="733" y="714"/>
                  </a:cubicBezTo>
                  <a:cubicBezTo>
                    <a:pt x="900" y="568"/>
                    <a:pt x="921" y="317"/>
                    <a:pt x="754" y="128"/>
                  </a:cubicBezTo>
                  <a:cubicBezTo>
                    <a:pt x="678" y="42"/>
                    <a:pt x="569"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3"/>
            <p:cNvSpPr/>
            <p:nvPr/>
          </p:nvSpPr>
          <p:spPr>
            <a:xfrm>
              <a:off x="3521177" y="2501036"/>
              <a:ext cx="35942" cy="31669"/>
            </a:xfrm>
            <a:custGeom>
              <a:avLst/>
              <a:gdLst/>
              <a:ahLst/>
              <a:cxnLst/>
              <a:rect l="l" t="t" r="r" b="b"/>
              <a:pathLst>
                <a:path w="942" h="830" extrusionOk="0">
                  <a:moveTo>
                    <a:pt x="471" y="0"/>
                  </a:moveTo>
                  <a:cubicBezTo>
                    <a:pt x="363" y="0"/>
                    <a:pt x="254" y="42"/>
                    <a:pt x="168" y="128"/>
                  </a:cubicBezTo>
                  <a:cubicBezTo>
                    <a:pt x="0" y="296"/>
                    <a:pt x="21" y="568"/>
                    <a:pt x="188" y="714"/>
                  </a:cubicBezTo>
                  <a:cubicBezTo>
                    <a:pt x="277" y="793"/>
                    <a:pt x="379" y="830"/>
                    <a:pt x="478" y="830"/>
                  </a:cubicBezTo>
                  <a:cubicBezTo>
                    <a:pt x="589" y="830"/>
                    <a:pt x="697" y="782"/>
                    <a:pt x="774" y="693"/>
                  </a:cubicBezTo>
                  <a:cubicBezTo>
                    <a:pt x="942" y="526"/>
                    <a:pt x="921" y="275"/>
                    <a:pt x="753" y="108"/>
                  </a:cubicBezTo>
                  <a:cubicBezTo>
                    <a:pt x="673" y="37"/>
                    <a:pt x="572"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3"/>
            <p:cNvSpPr/>
            <p:nvPr/>
          </p:nvSpPr>
          <p:spPr>
            <a:xfrm>
              <a:off x="3484434" y="2544075"/>
              <a:ext cx="35179" cy="31974"/>
            </a:xfrm>
            <a:custGeom>
              <a:avLst/>
              <a:gdLst/>
              <a:ahLst/>
              <a:cxnLst/>
              <a:rect l="l" t="t" r="r" b="b"/>
              <a:pathLst>
                <a:path w="922" h="838" extrusionOk="0">
                  <a:moveTo>
                    <a:pt x="483" y="0"/>
                  </a:moveTo>
                  <a:cubicBezTo>
                    <a:pt x="358" y="0"/>
                    <a:pt x="234" y="61"/>
                    <a:pt x="147" y="172"/>
                  </a:cubicBezTo>
                  <a:cubicBezTo>
                    <a:pt x="1" y="340"/>
                    <a:pt x="43" y="612"/>
                    <a:pt x="210" y="758"/>
                  </a:cubicBezTo>
                  <a:cubicBezTo>
                    <a:pt x="288" y="810"/>
                    <a:pt x="381" y="837"/>
                    <a:pt x="472" y="837"/>
                  </a:cubicBezTo>
                  <a:cubicBezTo>
                    <a:pt x="599" y="837"/>
                    <a:pt x="723" y="784"/>
                    <a:pt x="796" y="674"/>
                  </a:cubicBezTo>
                  <a:cubicBezTo>
                    <a:pt x="921" y="507"/>
                    <a:pt x="900" y="235"/>
                    <a:pt x="733" y="89"/>
                  </a:cubicBezTo>
                  <a:cubicBezTo>
                    <a:pt x="656" y="29"/>
                    <a:pt x="569" y="0"/>
                    <a:pt x="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3"/>
            <p:cNvSpPr/>
            <p:nvPr/>
          </p:nvSpPr>
          <p:spPr>
            <a:xfrm>
              <a:off x="3450896" y="2590204"/>
              <a:ext cx="35980" cy="31592"/>
            </a:xfrm>
            <a:custGeom>
              <a:avLst/>
              <a:gdLst/>
              <a:ahLst/>
              <a:cxnLst/>
              <a:rect l="l" t="t" r="r" b="b"/>
              <a:pathLst>
                <a:path w="943" h="828" extrusionOk="0">
                  <a:moveTo>
                    <a:pt x="471" y="0"/>
                  </a:moveTo>
                  <a:cubicBezTo>
                    <a:pt x="337" y="0"/>
                    <a:pt x="204" y="61"/>
                    <a:pt x="126" y="177"/>
                  </a:cubicBezTo>
                  <a:cubicBezTo>
                    <a:pt x="1" y="386"/>
                    <a:pt x="43" y="637"/>
                    <a:pt x="252" y="763"/>
                  </a:cubicBezTo>
                  <a:cubicBezTo>
                    <a:pt x="319" y="807"/>
                    <a:pt x="393" y="828"/>
                    <a:pt x="467" y="828"/>
                  </a:cubicBezTo>
                  <a:cubicBezTo>
                    <a:pt x="602" y="828"/>
                    <a:pt x="736" y="759"/>
                    <a:pt x="817" y="637"/>
                  </a:cubicBezTo>
                  <a:cubicBezTo>
                    <a:pt x="942" y="470"/>
                    <a:pt x="901" y="198"/>
                    <a:pt x="712" y="72"/>
                  </a:cubicBezTo>
                  <a:cubicBezTo>
                    <a:pt x="640" y="24"/>
                    <a:pt x="555"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3"/>
            <p:cNvSpPr/>
            <p:nvPr/>
          </p:nvSpPr>
          <p:spPr>
            <a:xfrm>
              <a:off x="3420562" y="2638394"/>
              <a:ext cx="35980" cy="31554"/>
            </a:xfrm>
            <a:custGeom>
              <a:avLst/>
              <a:gdLst/>
              <a:ahLst/>
              <a:cxnLst/>
              <a:rect l="l" t="t" r="r" b="b"/>
              <a:pathLst>
                <a:path w="943" h="827" extrusionOk="0">
                  <a:moveTo>
                    <a:pt x="466" y="0"/>
                  </a:moveTo>
                  <a:cubicBezTo>
                    <a:pt x="326" y="0"/>
                    <a:pt x="195" y="74"/>
                    <a:pt x="126" y="211"/>
                  </a:cubicBezTo>
                  <a:cubicBezTo>
                    <a:pt x="1" y="420"/>
                    <a:pt x="64" y="671"/>
                    <a:pt x="273" y="776"/>
                  </a:cubicBezTo>
                  <a:cubicBezTo>
                    <a:pt x="341" y="810"/>
                    <a:pt x="414" y="826"/>
                    <a:pt x="484" y="826"/>
                  </a:cubicBezTo>
                  <a:cubicBezTo>
                    <a:pt x="630" y="826"/>
                    <a:pt x="767" y="756"/>
                    <a:pt x="838" y="630"/>
                  </a:cubicBezTo>
                  <a:cubicBezTo>
                    <a:pt x="942" y="420"/>
                    <a:pt x="880" y="169"/>
                    <a:pt x="691" y="65"/>
                  </a:cubicBezTo>
                  <a:cubicBezTo>
                    <a:pt x="619" y="21"/>
                    <a:pt x="541"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3"/>
            <p:cNvSpPr/>
            <p:nvPr/>
          </p:nvSpPr>
          <p:spPr>
            <a:xfrm>
              <a:off x="3761478" y="2599323"/>
              <a:ext cx="151704" cy="227556"/>
            </a:xfrm>
            <a:custGeom>
              <a:avLst/>
              <a:gdLst/>
              <a:ahLst/>
              <a:cxnLst/>
              <a:rect l="l" t="t" r="r" b="b"/>
              <a:pathLst>
                <a:path w="3976" h="5964" extrusionOk="0">
                  <a:moveTo>
                    <a:pt x="2113" y="1"/>
                  </a:moveTo>
                  <a:lnTo>
                    <a:pt x="1339" y="84"/>
                  </a:lnTo>
                  <a:lnTo>
                    <a:pt x="0" y="503"/>
                  </a:lnTo>
                  <a:lnTo>
                    <a:pt x="63" y="1214"/>
                  </a:lnTo>
                  <a:lnTo>
                    <a:pt x="1423" y="796"/>
                  </a:lnTo>
                  <a:lnTo>
                    <a:pt x="1862" y="5190"/>
                  </a:lnTo>
                  <a:lnTo>
                    <a:pt x="586" y="5315"/>
                  </a:lnTo>
                  <a:lnTo>
                    <a:pt x="670" y="5964"/>
                  </a:lnTo>
                  <a:lnTo>
                    <a:pt x="3976" y="5629"/>
                  </a:lnTo>
                  <a:lnTo>
                    <a:pt x="3913" y="4980"/>
                  </a:lnTo>
                  <a:lnTo>
                    <a:pt x="2637" y="5106"/>
                  </a:lnTo>
                  <a:lnTo>
                    <a:pt x="21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3"/>
            <p:cNvSpPr/>
            <p:nvPr/>
          </p:nvSpPr>
          <p:spPr>
            <a:xfrm>
              <a:off x="3957862" y="2576278"/>
              <a:ext cx="160518" cy="229731"/>
            </a:xfrm>
            <a:custGeom>
              <a:avLst/>
              <a:gdLst/>
              <a:ahLst/>
              <a:cxnLst/>
              <a:rect l="l" t="t" r="r" b="b"/>
              <a:pathLst>
                <a:path w="4207" h="6021" extrusionOk="0">
                  <a:moveTo>
                    <a:pt x="1997" y="634"/>
                  </a:moveTo>
                  <a:cubicBezTo>
                    <a:pt x="2243" y="634"/>
                    <a:pt x="2449" y="697"/>
                    <a:pt x="2616" y="814"/>
                  </a:cubicBezTo>
                  <a:cubicBezTo>
                    <a:pt x="2804" y="960"/>
                    <a:pt x="2930" y="1190"/>
                    <a:pt x="2972" y="1483"/>
                  </a:cubicBezTo>
                  <a:cubicBezTo>
                    <a:pt x="2992" y="1776"/>
                    <a:pt x="2930" y="2027"/>
                    <a:pt x="2741" y="2216"/>
                  </a:cubicBezTo>
                  <a:cubicBezTo>
                    <a:pt x="2574" y="2383"/>
                    <a:pt x="2323" y="2509"/>
                    <a:pt x="1988" y="2530"/>
                  </a:cubicBezTo>
                  <a:cubicBezTo>
                    <a:pt x="1920" y="2538"/>
                    <a:pt x="1854" y="2542"/>
                    <a:pt x="1791" y="2542"/>
                  </a:cubicBezTo>
                  <a:cubicBezTo>
                    <a:pt x="1545" y="2542"/>
                    <a:pt x="1339" y="2479"/>
                    <a:pt x="1172" y="2362"/>
                  </a:cubicBezTo>
                  <a:cubicBezTo>
                    <a:pt x="984" y="2216"/>
                    <a:pt x="858" y="1985"/>
                    <a:pt x="837" y="1693"/>
                  </a:cubicBezTo>
                  <a:cubicBezTo>
                    <a:pt x="795" y="1400"/>
                    <a:pt x="858" y="1149"/>
                    <a:pt x="1026" y="960"/>
                  </a:cubicBezTo>
                  <a:cubicBezTo>
                    <a:pt x="1214" y="772"/>
                    <a:pt x="1465" y="667"/>
                    <a:pt x="1800" y="646"/>
                  </a:cubicBezTo>
                  <a:cubicBezTo>
                    <a:pt x="1868" y="638"/>
                    <a:pt x="1934" y="634"/>
                    <a:pt x="1997" y="634"/>
                  </a:cubicBezTo>
                  <a:close/>
                  <a:moveTo>
                    <a:pt x="2263" y="3145"/>
                  </a:moveTo>
                  <a:cubicBezTo>
                    <a:pt x="2540" y="3145"/>
                    <a:pt x="2766" y="3215"/>
                    <a:pt x="2951" y="3366"/>
                  </a:cubicBezTo>
                  <a:cubicBezTo>
                    <a:pt x="3181" y="3534"/>
                    <a:pt x="3327" y="3785"/>
                    <a:pt x="3369" y="4141"/>
                  </a:cubicBezTo>
                  <a:cubicBezTo>
                    <a:pt x="3390" y="4496"/>
                    <a:pt x="3306" y="4768"/>
                    <a:pt x="3118" y="4998"/>
                  </a:cubicBezTo>
                  <a:cubicBezTo>
                    <a:pt x="2930" y="5208"/>
                    <a:pt x="2658" y="5333"/>
                    <a:pt x="2281" y="5375"/>
                  </a:cubicBezTo>
                  <a:cubicBezTo>
                    <a:pt x="2207" y="5383"/>
                    <a:pt x="2137" y="5388"/>
                    <a:pt x="2069" y="5388"/>
                  </a:cubicBezTo>
                  <a:cubicBezTo>
                    <a:pt x="1792" y="5388"/>
                    <a:pt x="1566" y="5317"/>
                    <a:pt x="1381" y="5166"/>
                  </a:cubicBezTo>
                  <a:cubicBezTo>
                    <a:pt x="1151" y="4998"/>
                    <a:pt x="1005" y="4726"/>
                    <a:pt x="963" y="4392"/>
                  </a:cubicBezTo>
                  <a:cubicBezTo>
                    <a:pt x="942" y="4036"/>
                    <a:pt x="1026" y="3764"/>
                    <a:pt x="1214" y="3534"/>
                  </a:cubicBezTo>
                  <a:cubicBezTo>
                    <a:pt x="1402" y="3325"/>
                    <a:pt x="1674" y="3178"/>
                    <a:pt x="2051" y="3157"/>
                  </a:cubicBezTo>
                  <a:cubicBezTo>
                    <a:pt x="2125" y="3149"/>
                    <a:pt x="2195" y="3145"/>
                    <a:pt x="2263" y="3145"/>
                  </a:cubicBezTo>
                  <a:close/>
                  <a:moveTo>
                    <a:pt x="2051" y="1"/>
                  </a:moveTo>
                  <a:cubicBezTo>
                    <a:pt x="1950" y="1"/>
                    <a:pt x="1846" y="7"/>
                    <a:pt x="1737" y="19"/>
                  </a:cubicBezTo>
                  <a:cubicBezTo>
                    <a:pt x="1172" y="81"/>
                    <a:pt x="733" y="249"/>
                    <a:pt x="419" y="563"/>
                  </a:cubicBezTo>
                  <a:cubicBezTo>
                    <a:pt x="126" y="856"/>
                    <a:pt x="0" y="1232"/>
                    <a:pt x="42" y="1693"/>
                  </a:cubicBezTo>
                  <a:cubicBezTo>
                    <a:pt x="84" y="2027"/>
                    <a:pt x="210" y="2299"/>
                    <a:pt x="419" y="2509"/>
                  </a:cubicBezTo>
                  <a:cubicBezTo>
                    <a:pt x="628" y="2718"/>
                    <a:pt x="900" y="2843"/>
                    <a:pt x="1235" y="2906"/>
                  </a:cubicBezTo>
                  <a:cubicBezTo>
                    <a:pt x="879" y="3032"/>
                    <a:pt x="607" y="3220"/>
                    <a:pt x="419" y="3492"/>
                  </a:cubicBezTo>
                  <a:cubicBezTo>
                    <a:pt x="231" y="3764"/>
                    <a:pt x="147" y="4099"/>
                    <a:pt x="189" y="4454"/>
                  </a:cubicBezTo>
                  <a:cubicBezTo>
                    <a:pt x="251" y="5019"/>
                    <a:pt x="461" y="5438"/>
                    <a:pt x="837" y="5689"/>
                  </a:cubicBezTo>
                  <a:cubicBezTo>
                    <a:pt x="1126" y="5910"/>
                    <a:pt x="1512" y="6020"/>
                    <a:pt x="1994" y="6020"/>
                  </a:cubicBezTo>
                  <a:cubicBezTo>
                    <a:pt x="2106" y="6020"/>
                    <a:pt x="2222" y="6015"/>
                    <a:pt x="2344" y="6003"/>
                  </a:cubicBezTo>
                  <a:cubicBezTo>
                    <a:pt x="2972" y="5940"/>
                    <a:pt x="3453" y="5731"/>
                    <a:pt x="3767" y="5396"/>
                  </a:cubicBezTo>
                  <a:cubicBezTo>
                    <a:pt x="4060" y="5061"/>
                    <a:pt x="4206" y="4622"/>
                    <a:pt x="4143" y="4057"/>
                  </a:cubicBezTo>
                  <a:cubicBezTo>
                    <a:pt x="4101" y="3701"/>
                    <a:pt x="3955" y="3387"/>
                    <a:pt x="3725" y="3157"/>
                  </a:cubicBezTo>
                  <a:cubicBezTo>
                    <a:pt x="3495" y="2927"/>
                    <a:pt x="3181" y="2781"/>
                    <a:pt x="2804" y="2739"/>
                  </a:cubicBezTo>
                  <a:cubicBezTo>
                    <a:pt x="3118" y="2613"/>
                    <a:pt x="3369" y="2446"/>
                    <a:pt x="3536" y="2195"/>
                  </a:cubicBezTo>
                  <a:cubicBezTo>
                    <a:pt x="3683" y="1944"/>
                    <a:pt x="3767" y="1651"/>
                    <a:pt x="3725" y="1337"/>
                  </a:cubicBezTo>
                  <a:cubicBezTo>
                    <a:pt x="3683" y="877"/>
                    <a:pt x="3474" y="521"/>
                    <a:pt x="3118" y="291"/>
                  </a:cubicBezTo>
                  <a:cubicBezTo>
                    <a:pt x="2831" y="105"/>
                    <a:pt x="2475" y="1"/>
                    <a:pt x="2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3"/>
            <p:cNvSpPr/>
            <p:nvPr/>
          </p:nvSpPr>
          <p:spPr>
            <a:xfrm>
              <a:off x="4062445" y="2561817"/>
              <a:ext cx="141326" cy="172461"/>
            </a:xfrm>
            <a:custGeom>
              <a:avLst/>
              <a:gdLst/>
              <a:ahLst/>
              <a:cxnLst/>
              <a:rect l="l" t="t" r="r" b="b"/>
              <a:pathLst>
                <a:path w="3704" h="4520" extrusionOk="0">
                  <a:moveTo>
                    <a:pt x="3662" y="0"/>
                  </a:moveTo>
                  <a:lnTo>
                    <a:pt x="0" y="356"/>
                  </a:lnTo>
                  <a:lnTo>
                    <a:pt x="63" y="858"/>
                  </a:lnTo>
                  <a:lnTo>
                    <a:pt x="1591" y="691"/>
                  </a:lnTo>
                  <a:lnTo>
                    <a:pt x="1988" y="4520"/>
                  </a:lnTo>
                  <a:lnTo>
                    <a:pt x="2574" y="4457"/>
                  </a:lnTo>
                  <a:lnTo>
                    <a:pt x="2176" y="628"/>
                  </a:lnTo>
                  <a:lnTo>
                    <a:pt x="3704" y="481"/>
                  </a:lnTo>
                  <a:lnTo>
                    <a:pt x="3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3"/>
            <p:cNvSpPr/>
            <p:nvPr/>
          </p:nvSpPr>
          <p:spPr>
            <a:xfrm>
              <a:off x="4233303" y="2545830"/>
              <a:ext cx="142929" cy="177268"/>
            </a:xfrm>
            <a:custGeom>
              <a:avLst/>
              <a:gdLst/>
              <a:ahLst/>
              <a:cxnLst/>
              <a:rect l="l" t="t" r="r" b="b"/>
              <a:pathLst>
                <a:path w="3746" h="4646" extrusionOk="0">
                  <a:moveTo>
                    <a:pt x="3306" y="1"/>
                  </a:moveTo>
                  <a:lnTo>
                    <a:pt x="2720" y="43"/>
                  </a:lnTo>
                  <a:lnTo>
                    <a:pt x="2888" y="1821"/>
                  </a:lnTo>
                  <a:lnTo>
                    <a:pt x="774" y="2030"/>
                  </a:lnTo>
                  <a:lnTo>
                    <a:pt x="586" y="273"/>
                  </a:lnTo>
                  <a:lnTo>
                    <a:pt x="0" y="335"/>
                  </a:lnTo>
                  <a:lnTo>
                    <a:pt x="439" y="4646"/>
                  </a:lnTo>
                  <a:lnTo>
                    <a:pt x="1025" y="4583"/>
                  </a:lnTo>
                  <a:lnTo>
                    <a:pt x="816" y="2532"/>
                  </a:lnTo>
                  <a:lnTo>
                    <a:pt x="2950" y="2323"/>
                  </a:lnTo>
                  <a:lnTo>
                    <a:pt x="3160" y="4374"/>
                  </a:lnTo>
                  <a:lnTo>
                    <a:pt x="3745" y="4311"/>
                  </a:lnTo>
                  <a:lnTo>
                    <a:pt x="33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3"/>
            <p:cNvSpPr/>
            <p:nvPr/>
          </p:nvSpPr>
          <p:spPr>
            <a:xfrm>
              <a:off x="3804593" y="2963360"/>
              <a:ext cx="72685" cy="288261"/>
            </a:xfrm>
            <a:custGeom>
              <a:avLst/>
              <a:gdLst/>
              <a:ahLst/>
              <a:cxnLst/>
              <a:rect l="l" t="t" r="r" b="b"/>
              <a:pathLst>
                <a:path w="1905" h="7555" extrusionOk="0">
                  <a:moveTo>
                    <a:pt x="1297" y="1"/>
                  </a:moveTo>
                  <a:lnTo>
                    <a:pt x="502" y="84"/>
                  </a:lnTo>
                  <a:lnTo>
                    <a:pt x="1046" y="5441"/>
                  </a:lnTo>
                  <a:cubicBezTo>
                    <a:pt x="1109" y="5943"/>
                    <a:pt x="1067" y="6299"/>
                    <a:pt x="942" y="6508"/>
                  </a:cubicBezTo>
                  <a:cubicBezTo>
                    <a:pt x="816" y="6717"/>
                    <a:pt x="586" y="6822"/>
                    <a:pt x="251" y="6864"/>
                  </a:cubicBezTo>
                  <a:lnTo>
                    <a:pt x="0" y="6885"/>
                  </a:lnTo>
                  <a:lnTo>
                    <a:pt x="63" y="7554"/>
                  </a:lnTo>
                  <a:lnTo>
                    <a:pt x="377" y="7512"/>
                  </a:lnTo>
                  <a:cubicBezTo>
                    <a:pt x="963" y="7450"/>
                    <a:pt x="1360" y="7261"/>
                    <a:pt x="1590" y="6926"/>
                  </a:cubicBezTo>
                  <a:cubicBezTo>
                    <a:pt x="1820" y="6571"/>
                    <a:pt x="1904" y="6069"/>
                    <a:pt x="1841" y="5357"/>
                  </a:cubicBezTo>
                  <a:lnTo>
                    <a:pt x="12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3"/>
            <p:cNvSpPr/>
            <p:nvPr/>
          </p:nvSpPr>
          <p:spPr>
            <a:xfrm>
              <a:off x="3919554" y="2940200"/>
              <a:ext cx="185243" cy="232974"/>
            </a:xfrm>
            <a:custGeom>
              <a:avLst/>
              <a:gdLst/>
              <a:ahLst/>
              <a:cxnLst/>
              <a:rect l="l" t="t" r="r" b="b"/>
              <a:pathLst>
                <a:path w="4855" h="6106" extrusionOk="0">
                  <a:moveTo>
                    <a:pt x="4415" y="1"/>
                  </a:moveTo>
                  <a:lnTo>
                    <a:pt x="3620" y="64"/>
                  </a:lnTo>
                  <a:lnTo>
                    <a:pt x="3976" y="3579"/>
                  </a:lnTo>
                  <a:cubicBezTo>
                    <a:pt x="4038" y="4186"/>
                    <a:pt x="3976" y="4646"/>
                    <a:pt x="3787" y="4939"/>
                  </a:cubicBezTo>
                  <a:cubicBezTo>
                    <a:pt x="3578" y="5232"/>
                    <a:pt x="3243" y="5399"/>
                    <a:pt x="2741" y="5462"/>
                  </a:cubicBezTo>
                  <a:cubicBezTo>
                    <a:pt x="2669" y="5468"/>
                    <a:pt x="2599" y="5471"/>
                    <a:pt x="2531" y="5471"/>
                  </a:cubicBezTo>
                  <a:cubicBezTo>
                    <a:pt x="2133" y="5471"/>
                    <a:pt x="1826" y="5366"/>
                    <a:pt x="1611" y="5169"/>
                  </a:cubicBezTo>
                  <a:cubicBezTo>
                    <a:pt x="1360" y="4918"/>
                    <a:pt x="1193" y="4479"/>
                    <a:pt x="1130" y="3851"/>
                  </a:cubicBezTo>
                  <a:lnTo>
                    <a:pt x="774" y="357"/>
                  </a:lnTo>
                  <a:lnTo>
                    <a:pt x="0" y="440"/>
                  </a:lnTo>
                  <a:lnTo>
                    <a:pt x="356" y="4039"/>
                  </a:lnTo>
                  <a:cubicBezTo>
                    <a:pt x="439" y="4792"/>
                    <a:pt x="691" y="5336"/>
                    <a:pt x="1088" y="5671"/>
                  </a:cubicBezTo>
                  <a:cubicBezTo>
                    <a:pt x="1438" y="5969"/>
                    <a:pt x="1890" y="6105"/>
                    <a:pt x="2458" y="6105"/>
                  </a:cubicBezTo>
                  <a:cubicBezTo>
                    <a:pt x="2569" y="6105"/>
                    <a:pt x="2684" y="6100"/>
                    <a:pt x="2804" y="6090"/>
                  </a:cubicBezTo>
                  <a:cubicBezTo>
                    <a:pt x="3536" y="6006"/>
                    <a:pt x="4059" y="5776"/>
                    <a:pt x="4394" y="5336"/>
                  </a:cubicBezTo>
                  <a:cubicBezTo>
                    <a:pt x="4729" y="4918"/>
                    <a:pt x="4854" y="4332"/>
                    <a:pt x="4771" y="3579"/>
                  </a:cubicBezTo>
                  <a:lnTo>
                    <a:pt x="4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3"/>
            <p:cNvSpPr/>
            <p:nvPr/>
          </p:nvSpPr>
          <p:spPr>
            <a:xfrm>
              <a:off x="4153444" y="2930623"/>
              <a:ext cx="158916" cy="221986"/>
            </a:xfrm>
            <a:custGeom>
              <a:avLst/>
              <a:gdLst/>
              <a:ahLst/>
              <a:cxnLst/>
              <a:rect l="l" t="t" r="r" b="b"/>
              <a:pathLst>
                <a:path w="4165" h="5818" extrusionOk="0">
                  <a:moveTo>
                    <a:pt x="775" y="1"/>
                  </a:moveTo>
                  <a:lnTo>
                    <a:pt x="1" y="64"/>
                  </a:lnTo>
                  <a:lnTo>
                    <a:pt x="587" y="5818"/>
                  </a:lnTo>
                  <a:lnTo>
                    <a:pt x="4164" y="5462"/>
                  </a:lnTo>
                  <a:lnTo>
                    <a:pt x="4102" y="4813"/>
                  </a:lnTo>
                  <a:lnTo>
                    <a:pt x="1298" y="5085"/>
                  </a:lnTo>
                  <a:lnTo>
                    <a:pt x="7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3"/>
            <p:cNvSpPr/>
            <p:nvPr/>
          </p:nvSpPr>
          <p:spPr>
            <a:xfrm>
              <a:off x="3960265" y="3307021"/>
              <a:ext cx="161281" cy="230189"/>
            </a:xfrm>
            <a:custGeom>
              <a:avLst/>
              <a:gdLst/>
              <a:ahLst/>
              <a:cxnLst/>
              <a:rect l="l" t="t" r="r" b="b"/>
              <a:pathLst>
                <a:path w="4227" h="6033" extrusionOk="0">
                  <a:moveTo>
                    <a:pt x="1944" y="615"/>
                  </a:moveTo>
                  <a:cubicBezTo>
                    <a:pt x="2250" y="615"/>
                    <a:pt x="2492" y="704"/>
                    <a:pt x="2699" y="912"/>
                  </a:cubicBezTo>
                  <a:cubicBezTo>
                    <a:pt x="2929" y="1121"/>
                    <a:pt x="3076" y="1435"/>
                    <a:pt x="3118" y="1853"/>
                  </a:cubicBezTo>
                  <a:cubicBezTo>
                    <a:pt x="3160" y="2272"/>
                    <a:pt x="3097" y="2606"/>
                    <a:pt x="2909" y="2857"/>
                  </a:cubicBezTo>
                  <a:cubicBezTo>
                    <a:pt x="2720" y="3129"/>
                    <a:pt x="2469" y="3276"/>
                    <a:pt x="2113" y="3318"/>
                  </a:cubicBezTo>
                  <a:cubicBezTo>
                    <a:pt x="2078" y="3320"/>
                    <a:pt x="2044" y="3321"/>
                    <a:pt x="2010" y="3321"/>
                  </a:cubicBezTo>
                  <a:cubicBezTo>
                    <a:pt x="1700" y="3321"/>
                    <a:pt x="1442" y="3234"/>
                    <a:pt x="1235" y="3046"/>
                  </a:cubicBezTo>
                  <a:cubicBezTo>
                    <a:pt x="1025" y="2816"/>
                    <a:pt x="879" y="2502"/>
                    <a:pt x="837" y="2083"/>
                  </a:cubicBezTo>
                  <a:cubicBezTo>
                    <a:pt x="795" y="1665"/>
                    <a:pt x="858" y="1330"/>
                    <a:pt x="1046" y="1079"/>
                  </a:cubicBezTo>
                  <a:cubicBezTo>
                    <a:pt x="1235" y="807"/>
                    <a:pt x="1486" y="660"/>
                    <a:pt x="1841" y="619"/>
                  </a:cubicBezTo>
                  <a:cubicBezTo>
                    <a:pt x="1876" y="617"/>
                    <a:pt x="1910" y="615"/>
                    <a:pt x="1944" y="615"/>
                  </a:cubicBezTo>
                  <a:close/>
                  <a:moveTo>
                    <a:pt x="2021" y="0"/>
                  </a:moveTo>
                  <a:cubicBezTo>
                    <a:pt x="1942" y="0"/>
                    <a:pt x="1862" y="4"/>
                    <a:pt x="1779" y="12"/>
                  </a:cubicBezTo>
                  <a:cubicBezTo>
                    <a:pt x="1193" y="75"/>
                    <a:pt x="753" y="284"/>
                    <a:pt x="440" y="681"/>
                  </a:cubicBezTo>
                  <a:cubicBezTo>
                    <a:pt x="126" y="1079"/>
                    <a:pt x="0" y="1581"/>
                    <a:pt x="63" y="2167"/>
                  </a:cubicBezTo>
                  <a:cubicBezTo>
                    <a:pt x="126" y="2774"/>
                    <a:pt x="335" y="3234"/>
                    <a:pt x="712" y="3548"/>
                  </a:cubicBezTo>
                  <a:cubicBezTo>
                    <a:pt x="1008" y="3809"/>
                    <a:pt x="1392" y="3940"/>
                    <a:pt x="1850" y="3940"/>
                  </a:cubicBezTo>
                  <a:cubicBezTo>
                    <a:pt x="1942" y="3940"/>
                    <a:pt x="2037" y="3935"/>
                    <a:pt x="2134" y="3925"/>
                  </a:cubicBezTo>
                  <a:cubicBezTo>
                    <a:pt x="2406" y="3904"/>
                    <a:pt x="2657" y="3820"/>
                    <a:pt x="2867" y="3673"/>
                  </a:cubicBezTo>
                  <a:cubicBezTo>
                    <a:pt x="3076" y="3527"/>
                    <a:pt x="3264" y="3339"/>
                    <a:pt x="3390" y="3108"/>
                  </a:cubicBezTo>
                  <a:lnTo>
                    <a:pt x="3390" y="3108"/>
                  </a:lnTo>
                  <a:cubicBezTo>
                    <a:pt x="3411" y="3820"/>
                    <a:pt x="3306" y="4364"/>
                    <a:pt x="3076" y="4720"/>
                  </a:cubicBezTo>
                  <a:cubicBezTo>
                    <a:pt x="2846" y="5096"/>
                    <a:pt x="2469" y="5305"/>
                    <a:pt x="1946" y="5368"/>
                  </a:cubicBezTo>
                  <a:cubicBezTo>
                    <a:pt x="1868" y="5377"/>
                    <a:pt x="1790" y="5382"/>
                    <a:pt x="1711" y="5382"/>
                  </a:cubicBezTo>
                  <a:cubicBezTo>
                    <a:pt x="1598" y="5382"/>
                    <a:pt x="1483" y="5372"/>
                    <a:pt x="1360" y="5347"/>
                  </a:cubicBezTo>
                  <a:cubicBezTo>
                    <a:pt x="1151" y="5326"/>
                    <a:pt x="942" y="5264"/>
                    <a:pt x="732" y="5201"/>
                  </a:cubicBezTo>
                  <a:lnTo>
                    <a:pt x="732" y="5201"/>
                  </a:lnTo>
                  <a:lnTo>
                    <a:pt x="816" y="5912"/>
                  </a:lnTo>
                  <a:cubicBezTo>
                    <a:pt x="1025" y="5954"/>
                    <a:pt x="1256" y="5996"/>
                    <a:pt x="1444" y="6017"/>
                  </a:cubicBezTo>
                  <a:cubicBezTo>
                    <a:pt x="1549" y="6027"/>
                    <a:pt x="1653" y="6033"/>
                    <a:pt x="1755" y="6033"/>
                  </a:cubicBezTo>
                  <a:cubicBezTo>
                    <a:pt x="1857" y="6033"/>
                    <a:pt x="1957" y="6027"/>
                    <a:pt x="2051" y="6017"/>
                  </a:cubicBezTo>
                  <a:cubicBezTo>
                    <a:pt x="2783" y="5933"/>
                    <a:pt x="3327" y="5619"/>
                    <a:pt x="3704" y="5033"/>
                  </a:cubicBezTo>
                  <a:cubicBezTo>
                    <a:pt x="4080" y="4448"/>
                    <a:pt x="4227" y="3694"/>
                    <a:pt x="4143" y="2795"/>
                  </a:cubicBezTo>
                  <a:cubicBezTo>
                    <a:pt x="4038" y="1811"/>
                    <a:pt x="3787" y="1100"/>
                    <a:pt x="3390" y="619"/>
                  </a:cubicBezTo>
                  <a:cubicBezTo>
                    <a:pt x="3023" y="197"/>
                    <a:pt x="2576" y="0"/>
                    <a:pt x="2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3"/>
            <p:cNvSpPr/>
            <p:nvPr/>
          </p:nvSpPr>
          <p:spPr>
            <a:xfrm>
              <a:off x="4161419" y="3286265"/>
              <a:ext cx="162121" cy="230189"/>
            </a:xfrm>
            <a:custGeom>
              <a:avLst/>
              <a:gdLst/>
              <a:ahLst/>
              <a:cxnLst/>
              <a:rect l="l" t="t" r="r" b="b"/>
              <a:pathLst>
                <a:path w="4249" h="6033" extrusionOk="0">
                  <a:moveTo>
                    <a:pt x="2025" y="629"/>
                  </a:moveTo>
                  <a:cubicBezTo>
                    <a:pt x="2293" y="629"/>
                    <a:pt x="2529" y="719"/>
                    <a:pt x="2721" y="911"/>
                  </a:cubicBezTo>
                  <a:cubicBezTo>
                    <a:pt x="2951" y="1121"/>
                    <a:pt x="3077" y="1456"/>
                    <a:pt x="3119" y="1853"/>
                  </a:cubicBezTo>
                  <a:cubicBezTo>
                    <a:pt x="3160" y="2272"/>
                    <a:pt x="3098" y="2606"/>
                    <a:pt x="2909" y="2878"/>
                  </a:cubicBezTo>
                  <a:cubicBezTo>
                    <a:pt x="2742" y="3129"/>
                    <a:pt x="2470" y="3276"/>
                    <a:pt x="2135" y="3318"/>
                  </a:cubicBezTo>
                  <a:cubicBezTo>
                    <a:pt x="2083" y="3324"/>
                    <a:pt x="2033" y="3327"/>
                    <a:pt x="1983" y="3327"/>
                  </a:cubicBezTo>
                  <a:cubicBezTo>
                    <a:pt x="1695" y="3327"/>
                    <a:pt x="1453" y="3224"/>
                    <a:pt x="1256" y="3046"/>
                  </a:cubicBezTo>
                  <a:cubicBezTo>
                    <a:pt x="1026" y="2816"/>
                    <a:pt x="901" y="2502"/>
                    <a:pt x="859" y="2083"/>
                  </a:cubicBezTo>
                  <a:cubicBezTo>
                    <a:pt x="817" y="1686"/>
                    <a:pt x="880" y="1351"/>
                    <a:pt x="1068" y="1079"/>
                  </a:cubicBezTo>
                  <a:cubicBezTo>
                    <a:pt x="1235" y="828"/>
                    <a:pt x="1507" y="660"/>
                    <a:pt x="1863" y="639"/>
                  </a:cubicBezTo>
                  <a:cubicBezTo>
                    <a:pt x="1918" y="633"/>
                    <a:pt x="1972" y="629"/>
                    <a:pt x="2025" y="629"/>
                  </a:cubicBezTo>
                  <a:close/>
                  <a:moveTo>
                    <a:pt x="2021" y="1"/>
                  </a:moveTo>
                  <a:cubicBezTo>
                    <a:pt x="1949" y="1"/>
                    <a:pt x="1875" y="5"/>
                    <a:pt x="1800" y="12"/>
                  </a:cubicBezTo>
                  <a:cubicBezTo>
                    <a:pt x="1214" y="75"/>
                    <a:pt x="754" y="305"/>
                    <a:pt x="440" y="702"/>
                  </a:cubicBezTo>
                  <a:cubicBezTo>
                    <a:pt x="126" y="1079"/>
                    <a:pt x="1" y="1581"/>
                    <a:pt x="64" y="2167"/>
                  </a:cubicBezTo>
                  <a:cubicBezTo>
                    <a:pt x="126" y="2774"/>
                    <a:pt x="357" y="3234"/>
                    <a:pt x="712" y="3548"/>
                  </a:cubicBezTo>
                  <a:cubicBezTo>
                    <a:pt x="1026" y="3809"/>
                    <a:pt x="1413" y="3940"/>
                    <a:pt x="1860" y="3940"/>
                  </a:cubicBezTo>
                  <a:cubicBezTo>
                    <a:pt x="1949" y="3940"/>
                    <a:pt x="2041" y="3935"/>
                    <a:pt x="2135" y="3924"/>
                  </a:cubicBezTo>
                  <a:cubicBezTo>
                    <a:pt x="2407" y="3904"/>
                    <a:pt x="2658" y="3820"/>
                    <a:pt x="2888" y="3673"/>
                  </a:cubicBezTo>
                  <a:cubicBezTo>
                    <a:pt x="3098" y="3527"/>
                    <a:pt x="3265" y="3339"/>
                    <a:pt x="3391" y="3108"/>
                  </a:cubicBezTo>
                  <a:lnTo>
                    <a:pt x="3391" y="3108"/>
                  </a:lnTo>
                  <a:cubicBezTo>
                    <a:pt x="3432" y="3820"/>
                    <a:pt x="3328" y="4364"/>
                    <a:pt x="3098" y="4741"/>
                  </a:cubicBezTo>
                  <a:cubicBezTo>
                    <a:pt x="2847" y="5117"/>
                    <a:pt x="2470" y="5326"/>
                    <a:pt x="1968" y="5368"/>
                  </a:cubicBezTo>
                  <a:cubicBezTo>
                    <a:pt x="1874" y="5379"/>
                    <a:pt x="1774" y="5384"/>
                    <a:pt x="1672" y="5384"/>
                  </a:cubicBezTo>
                  <a:cubicBezTo>
                    <a:pt x="1570" y="5384"/>
                    <a:pt x="1466" y="5379"/>
                    <a:pt x="1361" y="5368"/>
                  </a:cubicBezTo>
                  <a:cubicBezTo>
                    <a:pt x="1152" y="5326"/>
                    <a:pt x="963" y="5285"/>
                    <a:pt x="754" y="5201"/>
                  </a:cubicBezTo>
                  <a:lnTo>
                    <a:pt x="754" y="5201"/>
                  </a:lnTo>
                  <a:lnTo>
                    <a:pt x="817" y="5912"/>
                  </a:lnTo>
                  <a:cubicBezTo>
                    <a:pt x="1047" y="5975"/>
                    <a:pt x="1256" y="6017"/>
                    <a:pt x="1466" y="6017"/>
                  </a:cubicBezTo>
                  <a:cubicBezTo>
                    <a:pt x="1570" y="6027"/>
                    <a:pt x="1670" y="6033"/>
                    <a:pt x="1769" y="6033"/>
                  </a:cubicBezTo>
                  <a:cubicBezTo>
                    <a:pt x="1868" y="6033"/>
                    <a:pt x="1968" y="6027"/>
                    <a:pt x="2072" y="6017"/>
                  </a:cubicBezTo>
                  <a:cubicBezTo>
                    <a:pt x="2784" y="5954"/>
                    <a:pt x="3349" y="5619"/>
                    <a:pt x="3725" y="5033"/>
                  </a:cubicBezTo>
                  <a:cubicBezTo>
                    <a:pt x="4102" y="4448"/>
                    <a:pt x="4248" y="3715"/>
                    <a:pt x="4144" y="2795"/>
                  </a:cubicBezTo>
                  <a:cubicBezTo>
                    <a:pt x="4039" y="1832"/>
                    <a:pt x="3788" y="1100"/>
                    <a:pt x="3391" y="639"/>
                  </a:cubicBezTo>
                  <a:cubicBezTo>
                    <a:pt x="3039" y="214"/>
                    <a:pt x="2573" y="1"/>
                    <a:pt x="2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3"/>
            <p:cNvSpPr/>
            <p:nvPr/>
          </p:nvSpPr>
          <p:spPr>
            <a:xfrm>
              <a:off x="3497216" y="3003270"/>
              <a:ext cx="178871" cy="174903"/>
            </a:xfrm>
            <a:custGeom>
              <a:avLst/>
              <a:gdLst/>
              <a:ahLst/>
              <a:cxnLst/>
              <a:rect l="l" t="t" r="r" b="b"/>
              <a:pathLst>
                <a:path w="4688" h="4584" extrusionOk="0">
                  <a:moveTo>
                    <a:pt x="2177" y="1"/>
                  </a:moveTo>
                  <a:lnTo>
                    <a:pt x="1716" y="1675"/>
                  </a:lnTo>
                  <a:lnTo>
                    <a:pt x="0" y="1926"/>
                  </a:lnTo>
                  <a:lnTo>
                    <a:pt x="1465" y="2867"/>
                  </a:lnTo>
                  <a:lnTo>
                    <a:pt x="1172" y="4583"/>
                  </a:lnTo>
                  <a:lnTo>
                    <a:pt x="2532" y="3474"/>
                  </a:lnTo>
                  <a:lnTo>
                    <a:pt x="4060" y="4290"/>
                  </a:lnTo>
                  <a:lnTo>
                    <a:pt x="3432" y="2658"/>
                  </a:lnTo>
                  <a:lnTo>
                    <a:pt x="4687" y="1445"/>
                  </a:lnTo>
                  <a:lnTo>
                    <a:pt x="2951" y="1549"/>
                  </a:lnTo>
                  <a:lnTo>
                    <a:pt x="21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3"/>
            <p:cNvSpPr/>
            <p:nvPr/>
          </p:nvSpPr>
          <p:spPr>
            <a:xfrm>
              <a:off x="3493210" y="3003270"/>
              <a:ext cx="186845" cy="182076"/>
            </a:xfrm>
            <a:custGeom>
              <a:avLst/>
              <a:gdLst/>
              <a:ahLst/>
              <a:cxnLst/>
              <a:rect l="l" t="t" r="r" b="b"/>
              <a:pathLst>
                <a:path w="4897" h="4772" extrusionOk="0">
                  <a:moveTo>
                    <a:pt x="2282" y="1"/>
                  </a:moveTo>
                  <a:cubicBezTo>
                    <a:pt x="2219" y="126"/>
                    <a:pt x="2177" y="252"/>
                    <a:pt x="2135" y="398"/>
                  </a:cubicBezTo>
                  <a:lnTo>
                    <a:pt x="2030" y="817"/>
                  </a:lnTo>
                  <a:cubicBezTo>
                    <a:pt x="1989" y="963"/>
                    <a:pt x="1947" y="1110"/>
                    <a:pt x="1905" y="1235"/>
                  </a:cubicBezTo>
                  <a:lnTo>
                    <a:pt x="1805" y="1656"/>
                  </a:lnTo>
                  <a:lnTo>
                    <a:pt x="1805" y="1656"/>
                  </a:lnTo>
                  <a:cubicBezTo>
                    <a:pt x="1665" y="1676"/>
                    <a:pt x="1544" y="1696"/>
                    <a:pt x="1403" y="1717"/>
                  </a:cubicBezTo>
                  <a:cubicBezTo>
                    <a:pt x="1256" y="1717"/>
                    <a:pt x="1110" y="1738"/>
                    <a:pt x="963" y="1738"/>
                  </a:cubicBezTo>
                  <a:cubicBezTo>
                    <a:pt x="670" y="1779"/>
                    <a:pt x="398" y="1842"/>
                    <a:pt x="105" y="1884"/>
                  </a:cubicBezTo>
                  <a:lnTo>
                    <a:pt x="1" y="1905"/>
                  </a:lnTo>
                  <a:lnTo>
                    <a:pt x="85" y="1968"/>
                  </a:lnTo>
                  <a:cubicBezTo>
                    <a:pt x="210" y="2030"/>
                    <a:pt x="336" y="2114"/>
                    <a:pt x="461" y="2198"/>
                  </a:cubicBezTo>
                  <a:cubicBezTo>
                    <a:pt x="566" y="2302"/>
                    <a:pt x="670" y="2407"/>
                    <a:pt x="796" y="2470"/>
                  </a:cubicBezTo>
                  <a:cubicBezTo>
                    <a:pt x="1046" y="2616"/>
                    <a:pt x="1296" y="2741"/>
                    <a:pt x="1547" y="2887"/>
                  </a:cubicBezTo>
                  <a:lnTo>
                    <a:pt x="1547" y="2887"/>
                  </a:lnTo>
                  <a:cubicBezTo>
                    <a:pt x="1528" y="3027"/>
                    <a:pt x="1526" y="3166"/>
                    <a:pt x="1466" y="3286"/>
                  </a:cubicBezTo>
                  <a:cubicBezTo>
                    <a:pt x="1424" y="3432"/>
                    <a:pt x="1403" y="3579"/>
                    <a:pt x="1382" y="3725"/>
                  </a:cubicBezTo>
                  <a:cubicBezTo>
                    <a:pt x="1340" y="3997"/>
                    <a:pt x="1277" y="4290"/>
                    <a:pt x="1214" y="4562"/>
                  </a:cubicBezTo>
                  <a:lnTo>
                    <a:pt x="1173" y="4771"/>
                  </a:lnTo>
                  <a:lnTo>
                    <a:pt x="1340" y="4646"/>
                  </a:lnTo>
                  <a:cubicBezTo>
                    <a:pt x="1445" y="4541"/>
                    <a:pt x="1570" y="4458"/>
                    <a:pt x="1675" y="4374"/>
                  </a:cubicBezTo>
                  <a:cubicBezTo>
                    <a:pt x="1779" y="4269"/>
                    <a:pt x="1863" y="4144"/>
                    <a:pt x="1989" y="4060"/>
                  </a:cubicBezTo>
                  <a:lnTo>
                    <a:pt x="2642" y="3530"/>
                  </a:lnTo>
                  <a:lnTo>
                    <a:pt x="4144" y="4332"/>
                  </a:lnTo>
                  <a:lnTo>
                    <a:pt x="4248" y="4374"/>
                  </a:lnTo>
                  <a:lnTo>
                    <a:pt x="4248" y="4374"/>
                  </a:lnTo>
                  <a:lnTo>
                    <a:pt x="4207" y="4269"/>
                  </a:lnTo>
                  <a:lnTo>
                    <a:pt x="3591" y="2688"/>
                  </a:lnTo>
                  <a:lnTo>
                    <a:pt x="3591" y="2688"/>
                  </a:lnTo>
                  <a:lnTo>
                    <a:pt x="4186" y="2093"/>
                  </a:lnTo>
                  <a:cubicBezTo>
                    <a:pt x="4388" y="1891"/>
                    <a:pt x="4590" y="1708"/>
                    <a:pt x="4792" y="1507"/>
                  </a:cubicBezTo>
                  <a:lnTo>
                    <a:pt x="4792" y="1507"/>
                  </a:lnTo>
                  <a:lnTo>
                    <a:pt x="4792" y="1507"/>
                  </a:lnTo>
                  <a:lnTo>
                    <a:pt x="4792" y="1507"/>
                  </a:lnTo>
                  <a:cubicBezTo>
                    <a:pt x="4799" y="1500"/>
                    <a:pt x="4806" y="1493"/>
                    <a:pt x="4813" y="1486"/>
                  </a:cubicBezTo>
                  <a:lnTo>
                    <a:pt x="4897" y="1403"/>
                  </a:lnTo>
                  <a:lnTo>
                    <a:pt x="4771" y="1403"/>
                  </a:lnTo>
                  <a:cubicBezTo>
                    <a:pt x="4646" y="1424"/>
                    <a:pt x="4499" y="1445"/>
                    <a:pt x="4353" y="1445"/>
                  </a:cubicBezTo>
                  <a:cubicBezTo>
                    <a:pt x="4297" y="1445"/>
                    <a:pt x="4251" y="1435"/>
                    <a:pt x="4201" y="1435"/>
                  </a:cubicBezTo>
                  <a:cubicBezTo>
                    <a:pt x="4176" y="1435"/>
                    <a:pt x="4151" y="1438"/>
                    <a:pt x="4123" y="1445"/>
                  </a:cubicBezTo>
                  <a:lnTo>
                    <a:pt x="3704" y="1445"/>
                  </a:lnTo>
                  <a:cubicBezTo>
                    <a:pt x="3621" y="1445"/>
                    <a:pt x="3558" y="1466"/>
                    <a:pt x="3474" y="1466"/>
                  </a:cubicBezTo>
                  <a:cubicBezTo>
                    <a:pt x="3335" y="1485"/>
                    <a:pt x="3215" y="1486"/>
                    <a:pt x="3077" y="1486"/>
                  </a:cubicBezTo>
                  <a:lnTo>
                    <a:pt x="3077" y="1486"/>
                  </a:lnTo>
                  <a:lnTo>
                    <a:pt x="2721" y="754"/>
                  </a:lnTo>
                  <a:cubicBezTo>
                    <a:pt x="2574" y="482"/>
                    <a:pt x="2428" y="252"/>
                    <a:pt x="2282" y="1"/>
                  </a:cubicBezTo>
                  <a:lnTo>
                    <a:pt x="2282" y="1"/>
                  </a:lnTo>
                  <a:cubicBezTo>
                    <a:pt x="2386" y="252"/>
                    <a:pt x="2491" y="524"/>
                    <a:pt x="2616" y="796"/>
                  </a:cubicBezTo>
                  <a:lnTo>
                    <a:pt x="3014" y="1570"/>
                  </a:lnTo>
                  <a:lnTo>
                    <a:pt x="3014" y="1612"/>
                  </a:lnTo>
                  <a:lnTo>
                    <a:pt x="3056" y="1591"/>
                  </a:lnTo>
                  <a:lnTo>
                    <a:pt x="3495" y="1591"/>
                  </a:lnTo>
                  <a:cubicBezTo>
                    <a:pt x="3558" y="1570"/>
                    <a:pt x="3642" y="1570"/>
                    <a:pt x="3704" y="1570"/>
                  </a:cubicBezTo>
                  <a:cubicBezTo>
                    <a:pt x="3788" y="1570"/>
                    <a:pt x="3851" y="1549"/>
                    <a:pt x="3914" y="1549"/>
                  </a:cubicBezTo>
                  <a:lnTo>
                    <a:pt x="4144" y="1549"/>
                  </a:lnTo>
                  <a:cubicBezTo>
                    <a:pt x="4207" y="1549"/>
                    <a:pt x="4290" y="1528"/>
                    <a:pt x="4353" y="1507"/>
                  </a:cubicBezTo>
                  <a:lnTo>
                    <a:pt x="4659" y="1507"/>
                  </a:lnTo>
                  <a:cubicBezTo>
                    <a:pt x="4480" y="1673"/>
                    <a:pt x="4302" y="1852"/>
                    <a:pt x="4123" y="2030"/>
                  </a:cubicBezTo>
                  <a:lnTo>
                    <a:pt x="3516" y="2637"/>
                  </a:lnTo>
                  <a:lnTo>
                    <a:pt x="3495" y="2658"/>
                  </a:lnTo>
                  <a:lnTo>
                    <a:pt x="3495" y="2679"/>
                  </a:lnTo>
                  <a:lnTo>
                    <a:pt x="4077" y="4192"/>
                  </a:lnTo>
                  <a:lnTo>
                    <a:pt x="2658" y="3453"/>
                  </a:lnTo>
                  <a:lnTo>
                    <a:pt x="2616" y="3432"/>
                  </a:lnTo>
                  <a:lnTo>
                    <a:pt x="2595" y="3453"/>
                  </a:lnTo>
                  <a:lnTo>
                    <a:pt x="1926" y="3997"/>
                  </a:lnTo>
                  <a:cubicBezTo>
                    <a:pt x="1821" y="4102"/>
                    <a:pt x="1696" y="4165"/>
                    <a:pt x="1570" y="4248"/>
                  </a:cubicBezTo>
                  <a:cubicBezTo>
                    <a:pt x="1505" y="4292"/>
                    <a:pt x="1445" y="4335"/>
                    <a:pt x="1388" y="4382"/>
                  </a:cubicBezTo>
                  <a:lnTo>
                    <a:pt x="1388" y="4382"/>
                  </a:lnTo>
                  <a:cubicBezTo>
                    <a:pt x="1414" y="4169"/>
                    <a:pt x="1434" y="3947"/>
                    <a:pt x="1466" y="3725"/>
                  </a:cubicBezTo>
                  <a:cubicBezTo>
                    <a:pt x="1486" y="3600"/>
                    <a:pt x="1528" y="3453"/>
                    <a:pt x="1528" y="3307"/>
                  </a:cubicBezTo>
                  <a:cubicBezTo>
                    <a:pt x="1528" y="3160"/>
                    <a:pt x="1570" y="3014"/>
                    <a:pt x="1591" y="2867"/>
                  </a:cubicBezTo>
                  <a:lnTo>
                    <a:pt x="1612" y="2867"/>
                  </a:lnTo>
                  <a:lnTo>
                    <a:pt x="1591" y="2846"/>
                  </a:lnTo>
                  <a:cubicBezTo>
                    <a:pt x="1361" y="2679"/>
                    <a:pt x="1131" y="2491"/>
                    <a:pt x="880" y="2323"/>
                  </a:cubicBezTo>
                  <a:cubicBezTo>
                    <a:pt x="775" y="2240"/>
                    <a:pt x="649" y="2177"/>
                    <a:pt x="503" y="2114"/>
                  </a:cubicBezTo>
                  <a:cubicBezTo>
                    <a:pt x="412" y="2069"/>
                    <a:pt x="321" y="2012"/>
                    <a:pt x="238" y="1953"/>
                  </a:cubicBezTo>
                  <a:lnTo>
                    <a:pt x="238" y="1953"/>
                  </a:lnTo>
                  <a:cubicBezTo>
                    <a:pt x="489" y="1920"/>
                    <a:pt x="729" y="1900"/>
                    <a:pt x="984" y="1863"/>
                  </a:cubicBezTo>
                  <a:cubicBezTo>
                    <a:pt x="1131" y="1821"/>
                    <a:pt x="1256" y="1800"/>
                    <a:pt x="1403" y="1758"/>
                  </a:cubicBezTo>
                  <a:cubicBezTo>
                    <a:pt x="1549" y="1738"/>
                    <a:pt x="1696" y="1717"/>
                    <a:pt x="1842" y="1696"/>
                  </a:cubicBezTo>
                  <a:lnTo>
                    <a:pt x="1863" y="1675"/>
                  </a:lnTo>
                  <a:lnTo>
                    <a:pt x="1968" y="1256"/>
                  </a:lnTo>
                  <a:cubicBezTo>
                    <a:pt x="2010" y="1110"/>
                    <a:pt x="2051" y="984"/>
                    <a:pt x="2093" y="838"/>
                  </a:cubicBezTo>
                  <a:lnTo>
                    <a:pt x="2198" y="419"/>
                  </a:lnTo>
                  <a:cubicBezTo>
                    <a:pt x="2240" y="273"/>
                    <a:pt x="2261" y="126"/>
                    <a:pt x="2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3"/>
            <p:cNvSpPr/>
            <p:nvPr/>
          </p:nvSpPr>
          <p:spPr>
            <a:xfrm>
              <a:off x="4487949" y="2902693"/>
              <a:ext cx="178069" cy="174864"/>
            </a:xfrm>
            <a:custGeom>
              <a:avLst/>
              <a:gdLst/>
              <a:ahLst/>
              <a:cxnLst/>
              <a:rect l="l" t="t" r="r" b="b"/>
              <a:pathLst>
                <a:path w="4667" h="4583" extrusionOk="0">
                  <a:moveTo>
                    <a:pt x="2156" y="1"/>
                  </a:moveTo>
                  <a:lnTo>
                    <a:pt x="1716" y="1674"/>
                  </a:lnTo>
                  <a:lnTo>
                    <a:pt x="1" y="1925"/>
                  </a:lnTo>
                  <a:lnTo>
                    <a:pt x="1444" y="2867"/>
                  </a:lnTo>
                  <a:lnTo>
                    <a:pt x="1172" y="4583"/>
                  </a:lnTo>
                  <a:lnTo>
                    <a:pt x="2512" y="3495"/>
                  </a:lnTo>
                  <a:lnTo>
                    <a:pt x="4060" y="4290"/>
                  </a:lnTo>
                  <a:lnTo>
                    <a:pt x="3432" y="2679"/>
                  </a:lnTo>
                  <a:lnTo>
                    <a:pt x="4667" y="1444"/>
                  </a:lnTo>
                  <a:lnTo>
                    <a:pt x="2930" y="1549"/>
                  </a:lnTo>
                  <a:lnTo>
                    <a:pt x="2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3"/>
            <p:cNvSpPr/>
            <p:nvPr/>
          </p:nvSpPr>
          <p:spPr>
            <a:xfrm>
              <a:off x="4483981" y="2902693"/>
              <a:ext cx="186044" cy="182076"/>
            </a:xfrm>
            <a:custGeom>
              <a:avLst/>
              <a:gdLst/>
              <a:ahLst/>
              <a:cxnLst/>
              <a:rect l="l" t="t" r="r" b="b"/>
              <a:pathLst>
                <a:path w="4876" h="4772" extrusionOk="0">
                  <a:moveTo>
                    <a:pt x="2260" y="1"/>
                  </a:moveTo>
                  <a:cubicBezTo>
                    <a:pt x="2218" y="126"/>
                    <a:pt x="2155" y="273"/>
                    <a:pt x="2113" y="398"/>
                  </a:cubicBezTo>
                  <a:lnTo>
                    <a:pt x="2009" y="817"/>
                  </a:lnTo>
                  <a:cubicBezTo>
                    <a:pt x="1967" y="963"/>
                    <a:pt x="1925" y="1109"/>
                    <a:pt x="1904" y="1256"/>
                  </a:cubicBezTo>
                  <a:lnTo>
                    <a:pt x="1804" y="1656"/>
                  </a:lnTo>
                  <a:lnTo>
                    <a:pt x="1804" y="1656"/>
                  </a:lnTo>
                  <a:cubicBezTo>
                    <a:pt x="1663" y="1676"/>
                    <a:pt x="1522" y="1696"/>
                    <a:pt x="1381" y="1716"/>
                  </a:cubicBezTo>
                  <a:cubicBezTo>
                    <a:pt x="1235" y="1716"/>
                    <a:pt x="1088" y="1737"/>
                    <a:pt x="942" y="1737"/>
                  </a:cubicBezTo>
                  <a:cubicBezTo>
                    <a:pt x="670" y="1779"/>
                    <a:pt x="377" y="1842"/>
                    <a:pt x="105" y="1884"/>
                  </a:cubicBezTo>
                  <a:lnTo>
                    <a:pt x="0" y="1905"/>
                  </a:lnTo>
                  <a:lnTo>
                    <a:pt x="84" y="1967"/>
                  </a:lnTo>
                  <a:cubicBezTo>
                    <a:pt x="209" y="2051"/>
                    <a:pt x="335" y="2114"/>
                    <a:pt x="439" y="2197"/>
                  </a:cubicBezTo>
                  <a:cubicBezTo>
                    <a:pt x="544" y="2302"/>
                    <a:pt x="649" y="2407"/>
                    <a:pt x="795" y="2469"/>
                  </a:cubicBezTo>
                  <a:cubicBezTo>
                    <a:pt x="1019" y="2612"/>
                    <a:pt x="1281" y="2734"/>
                    <a:pt x="1526" y="2875"/>
                  </a:cubicBezTo>
                  <a:lnTo>
                    <a:pt x="1526" y="2875"/>
                  </a:lnTo>
                  <a:cubicBezTo>
                    <a:pt x="1507" y="3019"/>
                    <a:pt x="1506" y="3162"/>
                    <a:pt x="1465" y="3286"/>
                  </a:cubicBezTo>
                  <a:cubicBezTo>
                    <a:pt x="1402" y="3432"/>
                    <a:pt x="1402" y="3578"/>
                    <a:pt x="1381" y="3725"/>
                  </a:cubicBezTo>
                  <a:cubicBezTo>
                    <a:pt x="1339" y="4018"/>
                    <a:pt x="1255" y="4290"/>
                    <a:pt x="1193" y="4562"/>
                  </a:cubicBezTo>
                  <a:lnTo>
                    <a:pt x="1151" y="4771"/>
                  </a:lnTo>
                  <a:lnTo>
                    <a:pt x="1318" y="4646"/>
                  </a:lnTo>
                  <a:cubicBezTo>
                    <a:pt x="1423" y="4562"/>
                    <a:pt x="1548" y="4478"/>
                    <a:pt x="1653" y="4374"/>
                  </a:cubicBezTo>
                  <a:cubicBezTo>
                    <a:pt x="1758" y="4269"/>
                    <a:pt x="1862" y="4164"/>
                    <a:pt x="1967" y="4060"/>
                  </a:cubicBezTo>
                  <a:lnTo>
                    <a:pt x="2604" y="3542"/>
                  </a:lnTo>
                  <a:lnTo>
                    <a:pt x="2604" y="3542"/>
                  </a:lnTo>
                  <a:lnTo>
                    <a:pt x="4122" y="4332"/>
                  </a:lnTo>
                  <a:lnTo>
                    <a:pt x="4227" y="4374"/>
                  </a:lnTo>
                  <a:lnTo>
                    <a:pt x="4185" y="4269"/>
                  </a:lnTo>
                  <a:lnTo>
                    <a:pt x="4179" y="4254"/>
                  </a:lnTo>
                  <a:lnTo>
                    <a:pt x="4179" y="4254"/>
                  </a:lnTo>
                  <a:lnTo>
                    <a:pt x="4185" y="4248"/>
                  </a:lnTo>
                  <a:lnTo>
                    <a:pt x="4175" y="4243"/>
                  </a:lnTo>
                  <a:lnTo>
                    <a:pt x="4175" y="4243"/>
                  </a:lnTo>
                  <a:lnTo>
                    <a:pt x="3584" y="2674"/>
                  </a:lnTo>
                  <a:lnTo>
                    <a:pt x="3584" y="2674"/>
                  </a:lnTo>
                  <a:lnTo>
                    <a:pt x="4185" y="2093"/>
                  </a:lnTo>
                  <a:cubicBezTo>
                    <a:pt x="4394" y="1884"/>
                    <a:pt x="4603" y="1695"/>
                    <a:pt x="4792" y="1486"/>
                  </a:cubicBezTo>
                  <a:lnTo>
                    <a:pt x="4875" y="1402"/>
                  </a:lnTo>
                  <a:lnTo>
                    <a:pt x="4771" y="1402"/>
                  </a:lnTo>
                  <a:cubicBezTo>
                    <a:pt x="4624" y="1423"/>
                    <a:pt x="4478" y="1444"/>
                    <a:pt x="4331" y="1444"/>
                  </a:cubicBezTo>
                  <a:cubicBezTo>
                    <a:pt x="4289" y="1444"/>
                    <a:pt x="4238" y="1435"/>
                    <a:pt x="4190" y="1435"/>
                  </a:cubicBezTo>
                  <a:cubicBezTo>
                    <a:pt x="4166" y="1435"/>
                    <a:pt x="4143" y="1437"/>
                    <a:pt x="4122" y="1444"/>
                  </a:cubicBezTo>
                  <a:lnTo>
                    <a:pt x="3892" y="1444"/>
                  </a:lnTo>
                  <a:cubicBezTo>
                    <a:pt x="3871" y="1451"/>
                    <a:pt x="3848" y="1454"/>
                    <a:pt x="3824" y="1454"/>
                  </a:cubicBezTo>
                  <a:cubicBezTo>
                    <a:pt x="3776" y="1454"/>
                    <a:pt x="3724" y="1444"/>
                    <a:pt x="3683" y="1444"/>
                  </a:cubicBezTo>
                  <a:cubicBezTo>
                    <a:pt x="3620" y="1465"/>
                    <a:pt x="3536" y="1465"/>
                    <a:pt x="3473" y="1465"/>
                  </a:cubicBezTo>
                  <a:cubicBezTo>
                    <a:pt x="3334" y="1485"/>
                    <a:pt x="3195" y="1486"/>
                    <a:pt x="3055" y="1486"/>
                  </a:cubicBezTo>
                  <a:lnTo>
                    <a:pt x="3055" y="1486"/>
                  </a:lnTo>
                  <a:lnTo>
                    <a:pt x="2699" y="754"/>
                  </a:lnTo>
                  <a:cubicBezTo>
                    <a:pt x="2553" y="482"/>
                    <a:pt x="2406" y="252"/>
                    <a:pt x="2260" y="1"/>
                  </a:cubicBezTo>
                  <a:lnTo>
                    <a:pt x="2260" y="1"/>
                  </a:lnTo>
                  <a:cubicBezTo>
                    <a:pt x="2385" y="252"/>
                    <a:pt x="2490" y="524"/>
                    <a:pt x="2595" y="796"/>
                  </a:cubicBezTo>
                  <a:lnTo>
                    <a:pt x="2992" y="1570"/>
                  </a:lnTo>
                  <a:lnTo>
                    <a:pt x="3013" y="1612"/>
                  </a:lnTo>
                  <a:lnTo>
                    <a:pt x="3034" y="1612"/>
                  </a:lnTo>
                  <a:cubicBezTo>
                    <a:pt x="3180" y="1591"/>
                    <a:pt x="3327" y="1591"/>
                    <a:pt x="3473" y="1591"/>
                  </a:cubicBezTo>
                  <a:cubicBezTo>
                    <a:pt x="3536" y="1591"/>
                    <a:pt x="3620" y="1591"/>
                    <a:pt x="3683" y="1570"/>
                  </a:cubicBezTo>
                  <a:cubicBezTo>
                    <a:pt x="3766" y="1570"/>
                    <a:pt x="3829" y="1570"/>
                    <a:pt x="3913" y="1549"/>
                  </a:cubicBezTo>
                  <a:lnTo>
                    <a:pt x="4122" y="1549"/>
                  </a:lnTo>
                  <a:cubicBezTo>
                    <a:pt x="4185" y="1549"/>
                    <a:pt x="4268" y="1528"/>
                    <a:pt x="4331" y="1507"/>
                  </a:cubicBezTo>
                  <a:lnTo>
                    <a:pt x="4638" y="1507"/>
                  </a:lnTo>
                  <a:cubicBezTo>
                    <a:pt x="4464" y="1673"/>
                    <a:pt x="4301" y="1851"/>
                    <a:pt x="4122" y="2030"/>
                  </a:cubicBezTo>
                  <a:lnTo>
                    <a:pt x="3494" y="2637"/>
                  </a:lnTo>
                  <a:lnTo>
                    <a:pt x="3473" y="2658"/>
                  </a:lnTo>
                  <a:lnTo>
                    <a:pt x="3494" y="2679"/>
                  </a:lnTo>
                  <a:lnTo>
                    <a:pt x="4076" y="4192"/>
                  </a:lnTo>
                  <a:lnTo>
                    <a:pt x="2636" y="3453"/>
                  </a:lnTo>
                  <a:lnTo>
                    <a:pt x="2616" y="3432"/>
                  </a:lnTo>
                  <a:lnTo>
                    <a:pt x="2595" y="3453"/>
                  </a:lnTo>
                  <a:lnTo>
                    <a:pt x="1925" y="3997"/>
                  </a:lnTo>
                  <a:cubicBezTo>
                    <a:pt x="1799" y="4102"/>
                    <a:pt x="1674" y="4164"/>
                    <a:pt x="1569" y="4248"/>
                  </a:cubicBezTo>
                  <a:cubicBezTo>
                    <a:pt x="1497" y="4296"/>
                    <a:pt x="1432" y="4351"/>
                    <a:pt x="1365" y="4406"/>
                  </a:cubicBezTo>
                  <a:lnTo>
                    <a:pt x="1365" y="4406"/>
                  </a:lnTo>
                  <a:cubicBezTo>
                    <a:pt x="1393" y="4179"/>
                    <a:pt x="1416" y="3952"/>
                    <a:pt x="1465" y="3725"/>
                  </a:cubicBezTo>
                  <a:cubicBezTo>
                    <a:pt x="1486" y="3599"/>
                    <a:pt x="1507" y="3453"/>
                    <a:pt x="1507" y="3306"/>
                  </a:cubicBezTo>
                  <a:cubicBezTo>
                    <a:pt x="1507" y="3160"/>
                    <a:pt x="1569" y="3014"/>
                    <a:pt x="1590" y="2888"/>
                  </a:cubicBezTo>
                  <a:lnTo>
                    <a:pt x="1590" y="2867"/>
                  </a:lnTo>
                  <a:lnTo>
                    <a:pt x="1569" y="2846"/>
                  </a:lnTo>
                  <a:cubicBezTo>
                    <a:pt x="1339" y="2679"/>
                    <a:pt x="1109" y="2490"/>
                    <a:pt x="879" y="2323"/>
                  </a:cubicBezTo>
                  <a:cubicBezTo>
                    <a:pt x="753" y="2239"/>
                    <a:pt x="628" y="2197"/>
                    <a:pt x="502" y="2135"/>
                  </a:cubicBezTo>
                  <a:cubicBezTo>
                    <a:pt x="391" y="2071"/>
                    <a:pt x="303" y="2007"/>
                    <a:pt x="213" y="1953"/>
                  </a:cubicBezTo>
                  <a:lnTo>
                    <a:pt x="213" y="1953"/>
                  </a:lnTo>
                  <a:cubicBezTo>
                    <a:pt x="469" y="1920"/>
                    <a:pt x="724" y="1899"/>
                    <a:pt x="963" y="1863"/>
                  </a:cubicBezTo>
                  <a:cubicBezTo>
                    <a:pt x="1109" y="1821"/>
                    <a:pt x="1255" y="1800"/>
                    <a:pt x="1402" y="1758"/>
                  </a:cubicBezTo>
                  <a:cubicBezTo>
                    <a:pt x="1527" y="1737"/>
                    <a:pt x="1674" y="1716"/>
                    <a:pt x="1820" y="1695"/>
                  </a:cubicBezTo>
                  <a:lnTo>
                    <a:pt x="1841" y="1695"/>
                  </a:lnTo>
                  <a:lnTo>
                    <a:pt x="1841" y="1674"/>
                  </a:lnTo>
                  <a:lnTo>
                    <a:pt x="1967" y="1256"/>
                  </a:lnTo>
                  <a:cubicBezTo>
                    <a:pt x="2009" y="1130"/>
                    <a:pt x="2030" y="984"/>
                    <a:pt x="2071" y="837"/>
                  </a:cubicBezTo>
                  <a:lnTo>
                    <a:pt x="2176" y="419"/>
                  </a:lnTo>
                  <a:cubicBezTo>
                    <a:pt x="2218" y="273"/>
                    <a:pt x="2239" y="147"/>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9" name="Google Shape;2869;p53"/>
          <p:cNvGrpSpPr/>
          <p:nvPr/>
        </p:nvGrpSpPr>
        <p:grpSpPr>
          <a:xfrm>
            <a:off x="4342950" y="2097233"/>
            <a:ext cx="2451279" cy="1616140"/>
            <a:chOff x="4388675" y="2210833"/>
            <a:chExt cx="2451279" cy="1616140"/>
          </a:xfrm>
        </p:grpSpPr>
        <p:sp>
          <p:nvSpPr>
            <p:cNvPr id="2870" name="Google Shape;2870;p53"/>
            <p:cNvSpPr/>
            <p:nvPr/>
          </p:nvSpPr>
          <p:spPr>
            <a:xfrm>
              <a:off x="4768013" y="2519705"/>
              <a:ext cx="1803843" cy="667115"/>
            </a:xfrm>
            <a:custGeom>
              <a:avLst/>
              <a:gdLst/>
              <a:ahLst/>
              <a:cxnLst/>
              <a:rect l="l" t="t" r="r" b="b"/>
              <a:pathLst>
                <a:path w="43082" h="15933" extrusionOk="0">
                  <a:moveTo>
                    <a:pt x="10650" y="231"/>
                  </a:moveTo>
                  <a:cubicBezTo>
                    <a:pt x="10957" y="231"/>
                    <a:pt x="11264" y="240"/>
                    <a:pt x="11571" y="240"/>
                  </a:cubicBezTo>
                  <a:lnTo>
                    <a:pt x="12952" y="324"/>
                  </a:lnTo>
                  <a:lnTo>
                    <a:pt x="14312" y="407"/>
                  </a:lnTo>
                  <a:cubicBezTo>
                    <a:pt x="14772" y="449"/>
                    <a:pt x="15211" y="491"/>
                    <a:pt x="15672" y="512"/>
                  </a:cubicBezTo>
                  <a:cubicBezTo>
                    <a:pt x="16132" y="554"/>
                    <a:pt x="16592" y="596"/>
                    <a:pt x="17032" y="638"/>
                  </a:cubicBezTo>
                  <a:cubicBezTo>
                    <a:pt x="17492" y="659"/>
                    <a:pt x="17952" y="721"/>
                    <a:pt x="18413" y="721"/>
                  </a:cubicBezTo>
                  <a:cubicBezTo>
                    <a:pt x="18873" y="742"/>
                    <a:pt x="19333" y="721"/>
                    <a:pt x="19773" y="805"/>
                  </a:cubicBezTo>
                  <a:cubicBezTo>
                    <a:pt x="20233" y="910"/>
                    <a:pt x="20673" y="993"/>
                    <a:pt x="21133" y="1077"/>
                  </a:cubicBezTo>
                  <a:cubicBezTo>
                    <a:pt x="21572" y="1182"/>
                    <a:pt x="22012" y="1307"/>
                    <a:pt x="22451" y="1412"/>
                  </a:cubicBezTo>
                  <a:lnTo>
                    <a:pt x="23769" y="1788"/>
                  </a:lnTo>
                  <a:cubicBezTo>
                    <a:pt x="24209" y="1935"/>
                    <a:pt x="24648" y="2060"/>
                    <a:pt x="25087" y="2186"/>
                  </a:cubicBezTo>
                  <a:cubicBezTo>
                    <a:pt x="25527" y="2332"/>
                    <a:pt x="25945" y="2458"/>
                    <a:pt x="26385" y="2583"/>
                  </a:cubicBezTo>
                  <a:cubicBezTo>
                    <a:pt x="26824" y="2730"/>
                    <a:pt x="27263" y="2835"/>
                    <a:pt x="27703" y="2918"/>
                  </a:cubicBezTo>
                  <a:cubicBezTo>
                    <a:pt x="28163" y="3023"/>
                    <a:pt x="28624" y="3086"/>
                    <a:pt x="29063" y="3190"/>
                  </a:cubicBezTo>
                  <a:cubicBezTo>
                    <a:pt x="29502" y="3316"/>
                    <a:pt x="29942" y="3462"/>
                    <a:pt x="30360" y="3609"/>
                  </a:cubicBezTo>
                  <a:cubicBezTo>
                    <a:pt x="30800" y="3755"/>
                    <a:pt x="31239" y="3902"/>
                    <a:pt x="31657" y="4069"/>
                  </a:cubicBezTo>
                  <a:cubicBezTo>
                    <a:pt x="32076" y="4236"/>
                    <a:pt x="32515" y="4404"/>
                    <a:pt x="32934" y="4592"/>
                  </a:cubicBezTo>
                  <a:cubicBezTo>
                    <a:pt x="33352" y="4780"/>
                    <a:pt x="33771" y="4948"/>
                    <a:pt x="34189" y="5157"/>
                  </a:cubicBezTo>
                  <a:lnTo>
                    <a:pt x="35403" y="5743"/>
                  </a:lnTo>
                  <a:cubicBezTo>
                    <a:pt x="35821" y="5973"/>
                    <a:pt x="36219" y="6182"/>
                    <a:pt x="36595" y="6454"/>
                  </a:cubicBezTo>
                  <a:cubicBezTo>
                    <a:pt x="36972" y="6705"/>
                    <a:pt x="37349" y="6977"/>
                    <a:pt x="37746" y="7208"/>
                  </a:cubicBezTo>
                  <a:cubicBezTo>
                    <a:pt x="37935" y="7312"/>
                    <a:pt x="38123" y="7438"/>
                    <a:pt x="38332" y="7521"/>
                  </a:cubicBezTo>
                  <a:cubicBezTo>
                    <a:pt x="38541" y="7626"/>
                    <a:pt x="38771" y="7668"/>
                    <a:pt x="39002" y="7731"/>
                  </a:cubicBezTo>
                  <a:cubicBezTo>
                    <a:pt x="39462" y="7856"/>
                    <a:pt x="39859" y="8107"/>
                    <a:pt x="40257" y="8317"/>
                  </a:cubicBezTo>
                  <a:cubicBezTo>
                    <a:pt x="40634" y="8568"/>
                    <a:pt x="41031" y="8819"/>
                    <a:pt x="41408" y="9070"/>
                  </a:cubicBezTo>
                  <a:lnTo>
                    <a:pt x="42155" y="9619"/>
                  </a:lnTo>
                  <a:lnTo>
                    <a:pt x="42155" y="9619"/>
                  </a:lnTo>
                  <a:cubicBezTo>
                    <a:pt x="41911" y="9648"/>
                    <a:pt x="41666" y="9679"/>
                    <a:pt x="41429" y="9718"/>
                  </a:cubicBezTo>
                  <a:cubicBezTo>
                    <a:pt x="41031" y="9802"/>
                    <a:pt x="40655" y="9865"/>
                    <a:pt x="40257" y="9928"/>
                  </a:cubicBezTo>
                  <a:cubicBezTo>
                    <a:pt x="39483" y="10074"/>
                    <a:pt x="38730" y="10221"/>
                    <a:pt x="37955" y="10388"/>
                  </a:cubicBezTo>
                  <a:lnTo>
                    <a:pt x="37788" y="10430"/>
                  </a:lnTo>
                  <a:lnTo>
                    <a:pt x="37830" y="10618"/>
                  </a:lnTo>
                  <a:cubicBezTo>
                    <a:pt x="38102" y="12041"/>
                    <a:pt x="38311" y="13464"/>
                    <a:pt x="38479" y="14907"/>
                  </a:cubicBezTo>
                  <a:cubicBezTo>
                    <a:pt x="38248" y="14803"/>
                    <a:pt x="38018" y="14677"/>
                    <a:pt x="37809" y="14552"/>
                  </a:cubicBezTo>
                  <a:cubicBezTo>
                    <a:pt x="37453" y="14363"/>
                    <a:pt x="37098" y="14154"/>
                    <a:pt x="36763" y="13924"/>
                  </a:cubicBezTo>
                  <a:cubicBezTo>
                    <a:pt x="36428" y="13715"/>
                    <a:pt x="36114" y="13464"/>
                    <a:pt x="35779" y="13234"/>
                  </a:cubicBezTo>
                  <a:cubicBezTo>
                    <a:pt x="35445" y="12983"/>
                    <a:pt x="35110" y="12794"/>
                    <a:pt x="34754" y="12585"/>
                  </a:cubicBezTo>
                  <a:cubicBezTo>
                    <a:pt x="34398" y="12376"/>
                    <a:pt x="34043" y="12208"/>
                    <a:pt x="33687" y="12020"/>
                  </a:cubicBezTo>
                  <a:lnTo>
                    <a:pt x="32620" y="11476"/>
                  </a:lnTo>
                  <a:lnTo>
                    <a:pt x="31532" y="10953"/>
                  </a:lnTo>
                  <a:cubicBezTo>
                    <a:pt x="31155" y="10786"/>
                    <a:pt x="30800" y="10618"/>
                    <a:pt x="30423" y="10472"/>
                  </a:cubicBezTo>
                  <a:cubicBezTo>
                    <a:pt x="30046" y="10325"/>
                    <a:pt x="29670" y="10158"/>
                    <a:pt x="29293" y="10032"/>
                  </a:cubicBezTo>
                  <a:cubicBezTo>
                    <a:pt x="28896" y="9928"/>
                    <a:pt x="28498" y="9844"/>
                    <a:pt x="28121" y="9718"/>
                  </a:cubicBezTo>
                  <a:cubicBezTo>
                    <a:pt x="27933" y="9656"/>
                    <a:pt x="27745" y="9614"/>
                    <a:pt x="27556" y="9509"/>
                  </a:cubicBezTo>
                  <a:cubicBezTo>
                    <a:pt x="27368" y="9425"/>
                    <a:pt x="27222" y="9279"/>
                    <a:pt x="27033" y="9195"/>
                  </a:cubicBezTo>
                  <a:cubicBezTo>
                    <a:pt x="26657" y="9049"/>
                    <a:pt x="26280" y="8923"/>
                    <a:pt x="25883" y="8819"/>
                  </a:cubicBezTo>
                  <a:cubicBezTo>
                    <a:pt x="25506" y="8714"/>
                    <a:pt x="25108" y="8589"/>
                    <a:pt x="24711" y="8526"/>
                  </a:cubicBezTo>
                  <a:cubicBezTo>
                    <a:pt x="24313" y="8484"/>
                    <a:pt x="23916" y="8358"/>
                    <a:pt x="23539" y="8254"/>
                  </a:cubicBezTo>
                  <a:cubicBezTo>
                    <a:pt x="23142" y="8170"/>
                    <a:pt x="22765" y="8045"/>
                    <a:pt x="22367" y="7940"/>
                  </a:cubicBezTo>
                  <a:cubicBezTo>
                    <a:pt x="21991" y="7835"/>
                    <a:pt x="21593" y="7731"/>
                    <a:pt x="21196" y="7647"/>
                  </a:cubicBezTo>
                  <a:cubicBezTo>
                    <a:pt x="20819" y="7563"/>
                    <a:pt x="20421" y="7501"/>
                    <a:pt x="20024" y="7417"/>
                  </a:cubicBezTo>
                  <a:lnTo>
                    <a:pt x="18831" y="7229"/>
                  </a:lnTo>
                  <a:lnTo>
                    <a:pt x="17639" y="7061"/>
                  </a:lnTo>
                  <a:lnTo>
                    <a:pt x="16425" y="6936"/>
                  </a:lnTo>
                  <a:lnTo>
                    <a:pt x="15232" y="6831"/>
                  </a:lnTo>
                  <a:lnTo>
                    <a:pt x="14019" y="6768"/>
                  </a:lnTo>
                  <a:lnTo>
                    <a:pt x="12826" y="6726"/>
                  </a:lnTo>
                  <a:lnTo>
                    <a:pt x="11613" y="6726"/>
                  </a:lnTo>
                  <a:lnTo>
                    <a:pt x="10399" y="6747"/>
                  </a:lnTo>
                  <a:lnTo>
                    <a:pt x="9206" y="6789"/>
                  </a:lnTo>
                  <a:lnTo>
                    <a:pt x="7993" y="6873"/>
                  </a:lnTo>
                  <a:lnTo>
                    <a:pt x="6800" y="6998"/>
                  </a:lnTo>
                  <a:lnTo>
                    <a:pt x="5608" y="7145"/>
                  </a:lnTo>
                  <a:lnTo>
                    <a:pt x="4415" y="7312"/>
                  </a:lnTo>
                  <a:lnTo>
                    <a:pt x="3222" y="7521"/>
                  </a:lnTo>
                  <a:lnTo>
                    <a:pt x="2629" y="7646"/>
                  </a:lnTo>
                  <a:lnTo>
                    <a:pt x="2629" y="7646"/>
                  </a:lnTo>
                  <a:cubicBezTo>
                    <a:pt x="3316" y="6488"/>
                    <a:pt x="4051" y="5349"/>
                    <a:pt x="4833" y="4257"/>
                  </a:cubicBezTo>
                  <a:lnTo>
                    <a:pt x="4980" y="4048"/>
                  </a:lnTo>
                  <a:lnTo>
                    <a:pt x="4792" y="3902"/>
                  </a:lnTo>
                  <a:cubicBezTo>
                    <a:pt x="3654" y="3039"/>
                    <a:pt x="2500" y="2225"/>
                    <a:pt x="1302" y="1459"/>
                  </a:cubicBezTo>
                  <a:lnTo>
                    <a:pt x="1302" y="1459"/>
                  </a:lnTo>
                  <a:lnTo>
                    <a:pt x="2051" y="1307"/>
                  </a:lnTo>
                  <a:lnTo>
                    <a:pt x="3411" y="1077"/>
                  </a:lnTo>
                  <a:lnTo>
                    <a:pt x="4750" y="868"/>
                  </a:lnTo>
                  <a:lnTo>
                    <a:pt x="6110" y="700"/>
                  </a:lnTo>
                  <a:cubicBezTo>
                    <a:pt x="6570" y="659"/>
                    <a:pt x="7009" y="596"/>
                    <a:pt x="7470" y="491"/>
                  </a:cubicBezTo>
                  <a:cubicBezTo>
                    <a:pt x="7930" y="428"/>
                    <a:pt x="8369" y="345"/>
                    <a:pt x="8830" y="303"/>
                  </a:cubicBezTo>
                  <a:cubicBezTo>
                    <a:pt x="9290" y="261"/>
                    <a:pt x="9750" y="240"/>
                    <a:pt x="10190" y="240"/>
                  </a:cubicBezTo>
                  <a:cubicBezTo>
                    <a:pt x="10343" y="233"/>
                    <a:pt x="10497" y="231"/>
                    <a:pt x="10650" y="231"/>
                  </a:cubicBezTo>
                  <a:close/>
                  <a:moveTo>
                    <a:pt x="13412" y="1"/>
                  </a:moveTo>
                  <a:cubicBezTo>
                    <a:pt x="13259" y="1"/>
                    <a:pt x="13105" y="3"/>
                    <a:pt x="12952" y="10"/>
                  </a:cubicBezTo>
                  <a:lnTo>
                    <a:pt x="11571" y="52"/>
                  </a:lnTo>
                  <a:cubicBezTo>
                    <a:pt x="11110" y="94"/>
                    <a:pt x="10650" y="114"/>
                    <a:pt x="10190" y="135"/>
                  </a:cubicBezTo>
                  <a:cubicBezTo>
                    <a:pt x="9729" y="156"/>
                    <a:pt x="9269" y="177"/>
                    <a:pt x="8809" y="198"/>
                  </a:cubicBezTo>
                  <a:cubicBezTo>
                    <a:pt x="8349" y="198"/>
                    <a:pt x="7888" y="177"/>
                    <a:pt x="7428" y="177"/>
                  </a:cubicBezTo>
                  <a:cubicBezTo>
                    <a:pt x="6968" y="177"/>
                    <a:pt x="6507" y="198"/>
                    <a:pt x="6047" y="240"/>
                  </a:cubicBezTo>
                  <a:lnTo>
                    <a:pt x="4687" y="407"/>
                  </a:lnTo>
                  <a:lnTo>
                    <a:pt x="3327" y="617"/>
                  </a:lnTo>
                  <a:lnTo>
                    <a:pt x="1967" y="847"/>
                  </a:lnTo>
                  <a:lnTo>
                    <a:pt x="607" y="1119"/>
                  </a:lnTo>
                  <a:lnTo>
                    <a:pt x="0" y="1223"/>
                  </a:lnTo>
                  <a:lnTo>
                    <a:pt x="523" y="1558"/>
                  </a:lnTo>
                  <a:cubicBezTo>
                    <a:pt x="1815" y="2373"/>
                    <a:pt x="3069" y="3226"/>
                    <a:pt x="4267" y="4170"/>
                  </a:cubicBezTo>
                  <a:lnTo>
                    <a:pt x="4267" y="4170"/>
                  </a:lnTo>
                  <a:cubicBezTo>
                    <a:pt x="3403" y="5380"/>
                    <a:pt x="2595" y="6611"/>
                    <a:pt x="1862" y="7898"/>
                  </a:cubicBezTo>
                  <a:lnTo>
                    <a:pt x="1548" y="8421"/>
                  </a:lnTo>
                  <a:lnTo>
                    <a:pt x="1548" y="8421"/>
                  </a:lnTo>
                  <a:lnTo>
                    <a:pt x="2134" y="8296"/>
                  </a:lnTo>
                  <a:lnTo>
                    <a:pt x="3306" y="8065"/>
                  </a:lnTo>
                  <a:lnTo>
                    <a:pt x="4499" y="7877"/>
                  </a:lnTo>
                  <a:lnTo>
                    <a:pt x="5670" y="7710"/>
                  </a:lnTo>
                  <a:lnTo>
                    <a:pt x="6863" y="7563"/>
                  </a:lnTo>
                  <a:lnTo>
                    <a:pt x="8035" y="7438"/>
                  </a:lnTo>
                  <a:lnTo>
                    <a:pt x="9227" y="7354"/>
                  </a:lnTo>
                  <a:lnTo>
                    <a:pt x="10420" y="7291"/>
                  </a:lnTo>
                  <a:lnTo>
                    <a:pt x="11613" y="7270"/>
                  </a:lnTo>
                  <a:lnTo>
                    <a:pt x="12805" y="7270"/>
                  </a:lnTo>
                  <a:lnTo>
                    <a:pt x="13998" y="7312"/>
                  </a:lnTo>
                  <a:lnTo>
                    <a:pt x="15191" y="7375"/>
                  </a:lnTo>
                  <a:lnTo>
                    <a:pt x="16383" y="7480"/>
                  </a:lnTo>
                  <a:lnTo>
                    <a:pt x="17576" y="7605"/>
                  </a:lnTo>
                  <a:lnTo>
                    <a:pt x="18748" y="7773"/>
                  </a:lnTo>
                  <a:lnTo>
                    <a:pt x="19940" y="7961"/>
                  </a:lnTo>
                  <a:cubicBezTo>
                    <a:pt x="20317" y="8024"/>
                    <a:pt x="20714" y="8107"/>
                    <a:pt x="21112" y="8170"/>
                  </a:cubicBezTo>
                  <a:cubicBezTo>
                    <a:pt x="21489" y="8233"/>
                    <a:pt x="21886" y="8317"/>
                    <a:pt x="22284" y="8379"/>
                  </a:cubicBezTo>
                  <a:cubicBezTo>
                    <a:pt x="22681" y="8463"/>
                    <a:pt x="23058" y="8526"/>
                    <a:pt x="23455" y="8609"/>
                  </a:cubicBezTo>
                  <a:cubicBezTo>
                    <a:pt x="23832" y="8714"/>
                    <a:pt x="24230" y="8798"/>
                    <a:pt x="24606" y="8965"/>
                  </a:cubicBezTo>
                  <a:cubicBezTo>
                    <a:pt x="24962" y="9133"/>
                    <a:pt x="25338" y="9237"/>
                    <a:pt x="25715" y="9363"/>
                  </a:cubicBezTo>
                  <a:cubicBezTo>
                    <a:pt x="26092" y="9509"/>
                    <a:pt x="26489" y="9614"/>
                    <a:pt x="26866" y="9718"/>
                  </a:cubicBezTo>
                  <a:cubicBezTo>
                    <a:pt x="27054" y="9760"/>
                    <a:pt x="27263" y="9760"/>
                    <a:pt x="27473" y="9781"/>
                  </a:cubicBezTo>
                  <a:cubicBezTo>
                    <a:pt x="27661" y="9823"/>
                    <a:pt x="27849" y="9907"/>
                    <a:pt x="28038" y="9990"/>
                  </a:cubicBezTo>
                  <a:cubicBezTo>
                    <a:pt x="28393" y="10158"/>
                    <a:pt x="28749" y="10346"/>
                    <a:pt x="29105" y="10514"/>
                  </a:cubicBezTo>
                  <a:cubicBezTo>
                    <a:pt x="29460" y="10702"/>
                    <a:pt x="29837" y="10848"/>
                    <a:pt x="30193" y="10995"/>
                  </a:cubicBezTo>
                  <a:cubicBezTo>
                    <a:pt x="30569" y="11162"/>
                    <a:pt x="30925" y="11330"/>
                    <a:pt x="31281" y="11497"/>
                  </a:cubicBezTo>
                  <a:lnTo>
                    <a:pt x="32369" y="11999"/>
                  </a:lnTo>
                  <a:cubicBezTo>
                    <a:pt x="32725" y="12166"/>
                    <a:pt x="33080" y="12334"/>
                    <a:pt x="33436" y="12522"/>
                  </a:cubicBezTo>
                  <a:lnTo>
                    <a:pt x="34482" y="13087"/>
                  </a:lnTo>
                  <a:cubicBezTo>
                    <a:pt x="35173" y="13485"/>
                    <a:pt x="35926" y="13778"/>
                    <a:pt x="36616" y="14175"/>
                  </a:cubicBezTo>
                  <a:cubicBezTo>
                    <a:pt x="37307" y="14573"/>
                    <a:pt x="37935" y="15075"/>
                    <a:pt x="38541" y="15598"/>
                  </a:cubicBezTo>
                  <a:lnTo>
                    <a:pt x="38918" y="15933"/>
                  </a:lnTo>
                  <a:lnTo>
                    <a:pt x="38876" y="15347"/>
                  </a:lnTo>
                  <a:cubicBezTo>
                    <a:pt x="38715" y="13793"/>
                    <a:pt x="38495" y="12239"/>
                    <a:pt x="38198" y="10704"/>
                  </a:cubicBezTo>
                  <a:lnTo>
                    <a:pt x="38198" y="10704"/>
                  </a:lnTo>
                  <a:cubicBezTo>
                    <a:pt x="38894" y="10550"/>
                    <a:pt x="39605" y="10397"/>
                    <a:pt x="40299" y="10262"/>
                  </a:cubicBezTo>
                  <a:cubicBezTo>
                    <a:pt x="40696" y="10200"/>
                    <a:pt x="41073" y="10137"/>
                    <a:pt x="41450" y="10095"/>
                  </a:cubicBezTo>
                  <a:cubicBezTo>
                    <a:pt x="41847" y="10032"/>
                    <a:pt x="42224" y="9970"/>
                    <a:pt x="42621" y="9907"/>
                  </a:cubicBezTo>
                  <a:lnTo>
                    <a:pt x="43082" y="9844"/>
                  </a:lnTo>
                  <a:lnTo>
                    <a:pt x="42684" y="9593"/>
                  </a:lnTo>
                  <a:lnTo>
                    <a:pt x="41512" y="8861"/>
                  </a:lnTo>
                  <a:cubicBezTo>
                    <a:pt x="41115" y="8630"/>
                    <a:pt x="40738" y="8400"/>
                    <a:pt x="40341" y="8149"/>
                  </a:cubicBezTo>
                  <a:lnTo>
                    <a:pt x="39776" y="7773"/>
                  </a:lnTo>
                  <a:cubicBezTo>
                    <a:pt x="39567" y="7647"/>
                    <a:pt x="39399" y="7480"/>
                    <a:pt x="39232" y="7312"/>
                  </a:cubicBezTo>
                  <a:cubicBezTo>
                    <a:pt x="39064" y="7145"/>
                    <a:pt x="38897" y="6977"/>
                    <a:pt x="38709" y="6852"/>
                  </a:cubicBezTo>
                  <a:cubicBezTo>
                    <a:pt x="38520" y="6705"/>
                    <a:pt x="38311" y="6601"/>
                    <a:pt x="38123" y="6496"/>
                  </a:cubicBezTo>
                  <a:cubicBezTo>
                    <a:pt x="37704" y="6287"/>
                    <a:pt x="37265" y="6120"/>
                    <a:pt x="36846" y="5952"/>
                  </a:cubicBezTo>
                  <a:cubicBezTo>
                    <a:pt x="36407" y="5785"/>
                    <a:pt x="35968" y="5617"/>
                    <a:pt x="35570" y="5408"/>
                  </a:cubicBezTo>
                  <a:lnTo>
                    <a:pt x="34315" y="4843"/>
                  </a:lnTo>
                  <a:lnTo>
                    <a:pt x="33038" y="4299"/>
                  </a:lnTo>
                  <a:cubicBezTo>
                    <a:pt x="32620" y="4132"/>
                    <a:pt x="32181" y="3944"/>
                    <a:pt x="31762" y="3776"/>
                  </a:cubicBezTo>
                  <a:lnTo>
                    <a:pt x="30486" y="3253"/>
                  </a:lnTo>
                  <a:cubicBezTo>
                    <a:pt x="30046" y="3086"/>
                    <a:pt x="29628" y="2960"/>
                    <a:pt x="29188" y="2772"/>
                  </a:cubicBezTo>
                  <a:cubicBezTo>
                    <a:pt x="28770" y="2583"/>
                    <a:pt x="28351" y="2374"/>
                    <a:pt x="27933" y="2186"/>
                  </a:cubicBezTo>
                  <a:cubicBezTo>
                    <a:pt x="27075" y="1809"/>
                    <a:pt x="26175" y="1642"/>
                    <a:pt x="25276" y="1433"/>
                  </a:cubicBezTo>
                  <a:cubicBezTo>
                    <a:pt x="24815" y="1349"/>
                    <a:pt x="24355" y="1265"/>
                    <a:pt x="23895" y="1182"/>
                  </a:cubicBezTo>
                  <a:lnTo>
                    <a:pt x="22535" y="993"/>
                  </a:lnTo>
                  <a:lnTo>
                    <a:pt x="19794" y="659"/>
                  </a:lnTo>
                  <a:cubicBezTo>
                    <a:pt x="19333" y="617"/>
                    <a:pt x="18894" y="470"/>
                    <a:pt x="18434" y="366"/>
                  </a:cubicBezTo>
                  <a:cubicBezTo>
                    <a:pt x="17994" y="282"/>
                    <a:pt x="17534" y="240"/>
                    <a:pt x="17074" y="177"/>
                  </a:cubicBezTo>
                  <a:cubicBezTo>
                    <a:pt x="16153" y="73"/>
                    <a:pt x="15253" y="31"/>
                    <a:pt x="14333" y="10"/>
                  </a:cubicBezTo>
                  <a:cubicBezTo>
                    <a:pt x="14026" y="10"/>
                    <a:pt x="13719" y="1"/>
                    <a:pt x="13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3"/>
            <p:cNvSpPr/>
            <p:nvPr/>
          </p:nvSpPr>
          <p:spPr>
            <a:xfrm>
              <a:off x="5106151" y="3363752"/>
              <a:ext cx="138464" cy="180502"/>
            </a:xfrm>
            <a:custGeom>
              <a:avLst/>
              <a:gdLst/>
              <a:ahLst/>
              <a:cxnLst/>
              <a:rect l="l" t="t" r="r" b="b"/>
              <a:pathLst>
                <a:path w="3307" h="4311" extrusionOk="0">
                  <a:moveTo>
                    <a:pt x="2762" y="523"/>
                  </a:moveTo>
                  <a:cubicBezTo>
                    <a:pt x="2742" y="754"/>
                    <a:pt x="2721" y="984"/>
                    <a:pt x="2721" y="1256"/>
                  </a:cubicBezTo>
                  <a:cubicBezTo>
                    <a:pt x="2721" y="1653"/>
                    <a:pt x="2742" y="2051"/>
                    <a:pt x="2742" y="2448"/>
                  </a:cubicBezTo>
                  <a:cubicBezTo>
                    <a:pt x="2365" y="2323"/>
                    <a:pt x="1967" y="2197"/>
                    <a:pt x="1591" y="2051"/>
                  </a:cubicBezTo>
                  <a:cubicBezTo>
                    <a:pt x="1842" y="1758"/>
                    <a:pt x="2093" y="1444"/>
                    <a:pt x="2323" y="1130"/>
                  </a:cubicBezTo>
                  <a:cubicBezTo>
                    <a:pt x="2470" y="921"/>
                    <a:pt x="2616" y="712"/>
                    <a:pt x="2742" y="523"/>
                  </a:cubicBezTo>
                  <a:close/>
                  <a:moveTo>
                    <a:pt x="2616" y="0"/>
                  </a:moveTo>
                  <a:cubicBezTo>
                    <a:pt x="1779" y="1088"/>
                    <a:pt x="921" y="2176"/>
                    <a:pt x="1" y="3223"/>
                  </a:cubicBezTo>
                  <a:cubicBezTo>
                    <a:pt x="189" y="3285"/>
                    <a:pt x="356" y="3348"/>
                    <a:pt x="524" y="3411"/>
                  </a:cubicBezTo>
                  <a:cubicBezTo>
                    <a:pt x="796" y="3076"/>
                    <a:pt x="1089" y="2741"/>
                    <a:pt x="1361" y="2386"/>
                  </a:cubicBezTo>
                  <a:cubicBezTo>
                    <a:pt x="1800" y="2553"/>
                    <a:pt x="2260" y="2699"/>
                    <a:pt x="2721" y="2846"/>
                  </a:cubicBezTo>
                  <a:cubicBezTo>
                    <a:pt x="2742" y="3264"/>
                    <a:pt x="2742" y="3704"/>
                    <a:pt x="2762" y="4143"/>
                  </a:cubicBezTo>
                  <a:cubicBezTo>
                    <a:pt x="2930" y="4185"/>
                    <a:pt x="3118" y="4248"/>
                    <a:pt x="3306" y="4311"/>
                  </a:cubicBezTo>
                  <a:cubicBezTo>
                    <a:pt x="3244" y="2930"/>
                    <a:pt x="3223" y="1570"/>
                    <a:pt x="3202" y="189"/>
                  </a:cubicBezTo>
                  <a:cubicBezTo>
                    <a:pt x="2993" y="126"/>
                    <a:pt x="2804" y="63"/>
                    <a:pt x="2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3"/>
            <p:cNvSpPr/>
            <p:nvPr/>
          </p:nvSpPr>
          <p:spPr>
            <a:xfrm>
              <a:off x="5281375" y="3400555"/>
              <a:ext cx="137585" cy="160362"/>
            </a:xfrm>
            <a:custGeom>
              <a:avLst/>
              <a:gdLst/>
              <a:ahLst/>
              <a:cxnLst/>
              <a:rect l="l" t="t" r="r" b="b"/>
              <a:pathLst>
                <a:path w="3286" h="3830" extrusionOk="0">
                  <a:moveTo>
                    <a:pt x="1486" y="481"/>
                  </a:moveTo>
                  <a:cubicBezTo>
                    <a:pt x="1590" y="481"/>
                    <a:pt x="1758" y="502"/>
                    <a:pt x="1967" y="565"/>
                  </a:cubicBezTo>
                  <a:cubicBezTo>
                    <a:pt x="2511" y="712"/>
                    <a:pt x="2825" y="1046"/>
                    <a:pt x="2699" y="1548"/>
                  </a:cubicBezTo>
                  <a:cubicBezTo>
                    <a:pt x="2586" y="1936"/>
                    <a:pt x="2286" y="2149"/>
                    <a:pt x="1876" y="2149"/>
                  </a:cubicBezTo>
                  <a:cubicBezTo>
                    <a:pt x="1755" y="2149"/>
                    <a:pt x="1624" y="2131"/>
                    <a:pt x="1486" y="2092"/>
                  </a:cubicBezTo>
                  <a:cubicBezTo>
                    <a:pt x="1318" y="2051"/>
                    <a:pt x="1172" y="1988"/>
                    <a:pt x="1088" y="1946"/>
                  </a:cubicBezTo>
                  <a:cubicBezTo>
                    <a:pt x="1214" y="1444"/>
                    <a:pt x="1360" y="963"/>
                    <a:pt x="1486" y="481"/>
                  </a:cubicBezTo>
                  <a:close/>
                  <a:moveTo>
                    <a:pt x="1109" y="0"/>
                  </a:moveTo>
                  <a:cubicBezTo>
                    <a:pt x="753" y="1235"/>
                    <a:pt x="377" y="2448"/>
                    <a:pt x="0" y="3683"/>
                  </a:cubicBezTo>
                  <a:cubicBezTo>
                    <a:pt x="168" y="3725"/>
                    <a:pt x="335" y="3787"/>
                    <a:pt x="502" y="3829"/>
                  </a:cubicBezTo>
                  <a:cubicBezTo>
                    <a:pt x="670" y="3327"/>
                    <a:pt x="816" y="2825"/>
                    <a:pt x="963" y="2323"/>
                  </a:cubicBezTo>
                  <a:cubicBezTo>
                    <a:pt x="1067" y="2385"/>
                    <a:pt x="1214" y="2427"/>
                    <a:pt x="1360" y="2469"/>
                  </a:cubicBezTo>
                  <a:cubicBezTo>
                    <a:pt x="1560" y="2527"/>
                    <a:pt x="1756" y="2556"/>
                    <a:pt x="1942" y="2556"/>
                  </a:cubicBezTo>
                  <a:cubicBezTo>
                    <a:pt x="2222" y="2556"/>
                    <a:pt x="2477" y="2491"/>
                    <a:pt x="2678" y="2364"/>
                  </a:cubicBezTo>
                  <a:cubicBezTo>
                    <a:pt x="2930" y="2218"/>
                    <a:pt x="3118" y="1988"/>
                    <a:pt x="3202" y="1632"/>
                  </a:cubicBezTo>
                  <a:cubicBezTo>
                    <a:pt x="3285" y="1297"/>
                    <a:pt x="3222" y="1004"/>
                    <a:pt x="3055" y="774"/>
                  </a:cubicBezTo>
                  <a:cubicBezTo>
                    <a:pt x="2888" y="502"/>
                    <a:pt x="2553" y="314"/>
                    <a:pt x="2072" y="188"/>
                  </a:cubicBezTo>
                  <a:cubicBezTo>
                    <a:pt x="1674" y="84"/>
                    <a:pt x="1360" y="21"/>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3"/>
            <p:cNvSpPr/>
            <p:nvPr/>
          </p:nvSpPr>
          <p:spPr>
            <a:xfrm>
              <a:off x="5427667" y="3435600"/>
              <a:ext cx="134068" cy="179622"/>
            </a:xfrm>
            <a:custGeom>
              <a:avLst/>
              <a:gdLst/>
              <a:ahLst/>
              <a:cxnLst/>
              <a:rect l="l" t="t" r="r" b="b"/>
              <a:pathLst>
                <a:path w="3202" h="4290" extrusionOk="0">
                  <a:moveTo>
                    <a:pt x="1421" y="453"/>
                  </a:moveTo>
                  <a:cubicBezTo>
                    <a:pt x="1521" y="453"/>
                    <a:pt x="1674" y="476"/>
                    <a:pt x="1863" y="523"/>
                  </a:cubicBezTo>
                  <a:cubicBezTo>
                    <a:pt x="2386" y="628"/>
                    <a:pt x="2721" y="921"/>
                    <a:pt x="2616" y="1402"/>
                  </a:cubicBezTo>
                  <a:cubicBezTo>
                    <a:pt x="2548" y="1761"/>
                    <a:pt x="2256" y="1980"/>
                    <a:pt x="1844" y="1980"/>
                  </a:cubicBezTo>
                  <a:cubicBezTo>
                    <a:pt x="1751" y="1980"/>
                    <a:pt x="1652" y="1969"/>
                    <a:pt x="1549" y="1946"/>
                  </a:cubicBezTo>
                  <a:cubicBezTo>
                    <a:pt x="1381" y="1925"/>
                    <a:pt x="1193" y="1883"/>
                    <a:pt x="1026" y="1841"/>
                  </a:cubicBezTo>
                  <a:cubicBezTo>
                    <a:pt x="1130" y="1381"/>
                    <a:pt x="1235" y="921"/>
                    <a:pt x="1340" y="460"/>
                  </a:cubicBezTo>
                  <a:cubicBezTo>
                    <a:pt x="1361" y="455"/>
                    <a:pt x="1388" y="453"/>
                    <a:pt x="1421" y="453"/>
                  </a:cubicBezTo>
                  <a:close/>
                  <a:moveTo>
                    <a:pt x="921" y="0"/>
                  </a:moveTo>
                  <a:cubicBezTo>
                    <a:pt x="628" y="1255"/>
                    <a:pt x="335" y="2490"/>
                    <a:pt x="0" y="3724"/>
                  </a:cubicBezTo>
                  <a:cubicBezTo>
                    <a:pt x="189" y="3766"/>
                    <a:pt x="356" y="3808"/>
                    <a:pt x="524" y="3850"/>
                  </a:cubicBezTo>
                  <a:cubicBezTo>
                    <a:pt x="670" y="3306"/>
                    <a:pt x="796" y="2762"/>
                    <a:pt x="942" y="2197"/>
                  </a:cubicBezTo>
                  <a:cubicBezTo>
                    <a:pt x="1089" y="2239"/>
                    <a:pt x="1256" y="2281"/>
                    <a:pt x="1423" y="2302"/>
                  </a:cubicBezTo>
                  <a:cubicBezTo>
                    <a:pt x="1884" y="2427"/>
                    <a:pt x="2072" y="2657"/>
                    <a:pt x="2072" y="3222"/>
                  </a:cubicBezTo>
                  <a:cubicBezTo>
                    <a:pt x="2072" y="3704"/>
                    <a:pt x="2093" y="4059"/>
                    <a:pt x="2135" y="4185"/>
                  </a:cubicBezTo>
                  <a:cubicBezTo>
                    <a:pt x="2323" y="4206"/>
                    <a:pt x="2511" y="4248"/>
                    <a:pt x="2700" y="4289"/>
                  </a:cubicBezTo>
                  <a:cubicBezTo>
                    <a:pt x="2637" y="4122"/>
                    <a:pt x="2616" y="3724"/>
                    <a:pt x="2595" y="3180"/>
                  </a:cubicBezTo>
                  <a:cubicBezTo>
                    <a:pt x="2595" y="2762"/>
                    <a:pt x="2469" y="2448"/>
                    <a:pt x="2177" y="2281"/>
                  </a:cubicBezTo>
                  <a:cubicBezTo>
                    <a:pt x="2637" y="2218"/>
                    <a:pt x="3034" y="1946"/>
                    <a:pt x="3139" y="1444"/>
                  </a:cubicBezTo>
                  <a:cubicBezTo>
                    <a:pt x="3202" y="1151"/>
                    <a:pt x="3139" y="879"/>
                    <a:pt x="2972" y="670"/>
                  </a:cubicBezTo>
                  <a:cubicBezTo>
                    <a:pt x="2762" y="398"/>
                    <a:pt x="2449" y="230"/>
                    <a:pt x="1905" y="126"/>
                  </a:cubicBezTo>
                  <a:cubicBezTo>
                    <a:pt x="1549" y="63"/>
                    <a:pt x="1193" y="0"/>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3"/>
            <p:cNvSpPr/>
            <p:nvPr/>
          </p:nvSpPr>
          <p:spPr>
            <a:xfrm>
              <a:off x="5573959" y="3595584"/>
              <a:ext cx="34208" cy="30481"/>
            </a:xfrm>
            <a:custGeom>
              <a:avLst/>
              <a:gdLst/>
              <a:ahLst/>
              <a:cxnLst/>
              <a:rect l="l" t="t" r="r" b="b"/>
              <a:pathLst>
                <a:path w="817" h="728" extrusionOk="0">
                  <a:moveTo>
                    <a:pt x="402" y="0"/>
                  </a:moveTo>
                  <a:cubicBezTo>
                    <a:pt x="227" y="0"/>
                    <a:pt x="79" y="119"/>
                    <a:pt x="43" y="301"/>
                  </a:cubicBezTo>
                  <a:cubicBezTo>
                    <a:pt x="1" y="510"/>
                    <a:pt x="105" y="678"/>
                    <a:pt x="336" y="719"/>
                  </a:cubicBezTo>
                  <a:cubicBezTo>
                    <a:pt x="365" y="725"/>
                    <a:pt x="394" y="727"/>
                    <a:pt x="421" y="727"/>
                  </a:cubicBezTo>
                  <a:cubicBezTo>
                    <a:pt x="607" y="727"/>
                    <a:pt x="738" y="609"/>
                    <a:pt x="775" y="427"/>
                  </a:cubicBezTo>
                  <a:cubicBezTo>
                    <a:pt x="817" y="217"/>
                    <a:pt x="691" y="50"/>
                    <a:pt x="482" y="8"/>
                  </a:cubicBezTo>
                  <a:cubicBezTo>
                    <a:pt x="455" y="3"/>
                    <a:pt x="428"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3"/>
            <p:cNvSpPr/>
            <p:nvPr/>
          </p:nvSpPr>
          <p:spPr>
            <a:xfrm>
              <a:off x="5742190" y="3489905"/>
              <a:ext cx="56985" cy="158604"/>
            </a:xfrm>
            <a:custGeom>
              <a:avLst/>
              <a:gdLst/>
              <a:ahLst/>
              <a:cxnLst/>
              <a:rect l="l" t="t" r="r" b="b"/>
              <a:pathLst>
                <a:path w="1361" h="3788" extrusionOk="0">
                  <a:moveTo>
                    <a:pt x="921" y="0"/>
                  </a:moveTo>
                  <a:cubicBezTo>
                    <a:pt x="607" y="126"/>
                    <a:pt x="314" y="230"/>
                    <a:pt x="0" y="335"/>
                  </a:cubicBezTo>
                  <a:cubicBezTo>
                    <a:pt x="21" y="482"/>
                    <a:pt x="42" y="607"/>
                    <a:pt x="63" y="733"/>
                  </a:cubicBezTo>
                  <a:cubicBezTo>
                    <a:pt x="293" y="649"/>
                    <a:pt x="544" y="565"/>
                    <a:pt x="795" y="461"/>
                  </a:cubicBezTo>
                  <a:lnTo>
                    <a:pt x="795" y="461"/>
                  </a:lnTo>
                  <a:cubicBezTo>
                    <a:pt x="670" y="1549"/>
                    <a:pt x="523" y="2637"/>
                    <a:pt x="377" y="3725"/>
                  </a:cubicBezTo>
                  <a:cubicBezTo>
                    <a:pt x="544" y="3746"/>
                    <a:pt x="732" y="3767"/>
                    <a:pt x="900" y="3787"/>
                  </a:cubicBezTo>
                  <a:cubicBezTo>
                    <a:pt x="1067" y="2532"/>
                    <a:pt x="1235" y="1298"/>
                    <a:pt x="1360" y="42"/>
                  </a:cubicBezTo>
                  <a:cubicBezTo>
                    <a:pt x="1214" y="21"/>
                    <a:pt x="1067" y="21"/>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3"/>
            <p:cNvSpPr/>
            <p:nvPr/>
          </p:nvSpPr>
          <p:spPr>
            <a:xfrm>
              <a:off x="5857792" y="3497693"/>
              <a:ext cx="123600" cy="162288"/>
            </a:xfrm>
            <a:custGeom>
              <a:avLst/>
              <a:gdLst/>
              <a:ahLst/>
              <a:cxnLst/>
              <a:rect l="l" t="t" r="r" b="b"/>
              <a:pathLst>
                <a:path w="2952" h="3876" extrusionOk="0">
                  <a:moveTo>
                    <a:pt x="1584" y="400"/>
                  </a:moveTo>
                  <a:cubicBezTo>
                    <a:pt x="1594" y="400"/>
                    <a:pt x="1603" y="400"/>
                    <a:pt x="1612" y="400"/>
                  </a:cubicBezTo>
                  <a:cubicBezTo>
                    <a:pt x="2156" y="421"/>
                    <a:pt x="2386" y="1028"/>
                    <a:pt x="2323" y="1949"/>
                  </a:cubicBezTo>
                  <a:cubicBezTo>
                    <a:pt x="2262" y="2895"/>
                    <a:pt x="1937" y="3497"/>
                    <a:pt x="1389" y="3497"/>
                  </a:cubicBezTo>
                  <a:cubicBezTo>
                    <a:pt x="1380" y="3497"/>
                    <a:pt x="1370" y="3497"/>
                    <a:pt x="1361" y="3497"/>
                  </a:cubicBezTo>
                  <a:cubicBezTo>
                    <a:pt x="838" y="3455"/>
                    <a:pt x="566" y="2890"/>
                    <a:pt x="671" y="1907"/>
                  </a:cubicBezTo>
                  <a:cubicBezTo>
                    <a:pt x="753" y="922"/>
                    <a:pt x="1116" y="400"/>
                    <a:pt x="1584" y="400"/>
                  </a:cubicBezTo>
                  <a:close/>
                  <a:moveTo>
                    <a:pt x="1601" y="1"/>
                  </a:moveTo>
                  <a:cubicBezTo>
                    <a:pt x="821" y="1"/>
                    <a:pt x="227" y="648"/>
                    <a:pt x="106" y="1865"/>
                  </a:cubicBezTo>
                  <a:cubicBezTo>
                    <a:pt x="1" y="3120"/>
                    <a:pt x="461" y="3832"/>
                    <a:pt x="1298" y="3873"/>
                  </a:cubicBezTo>
                  <a:cubicBezTo>
                    <a:pt x="1325" y="3875"/>
                    <a:pt x="1351" y="3875"/>
                    <a:pt x="1377" y="3875"/>
                  </a:cubicBezTo>
                  <a:cubicBezTo>
                    <a:pt x="2252" y="3875"/>
                    <a:pt x="2807" y="3188"/>
                    <a:pt x="2888" y="1949"/>
                  </a:cubicBezTo>
                  <a:cubicBezTo>
                    <a:pt x="2951" y="756"/>
                    <a:pt x="2491" y="44"/>
                    <a:pt x="1675" y="3"/>
                  </a:cubicBezTo>
                  <a:cubicBezTo>
                    <a:pt x="1650" y="1"/>
                    <a:pt x="1625" y="1"/>
                    <a:pt x="1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3"/>
            <p:cNvSpPr/>
            <p:nvPr/>
          </p:nvSpPr>
          <p:spPr>
            <a:xfrm>
              <a:off x="4388675" y="2210833"/>
              <a:ext cx="2451279" cy="1616140"/>
            </a:xfrm>
            <a:custGeom>
              <a:avLst/>
              <a:gdLst/>
              <a:ahLst/>
              <a:cxnLst/>
              <a:rect l="l" t="t" r="r" b="b"/>
              <a:pathLst>
                <a:path w="58545" h="38599" extrusionOk="0">
                  <a:moveTo>
                    <a:pt x="23191" y="251"/>
                  </a:moveTo>
                  <a:cubicBezTo>
                    <a:pt x="25321" y="251"/>
                    <a:pt x="27429" y="496"/>
                    <a:pt x="29440" y="838"/>
                  </a:cubicBezTo>
                  <a:cubicBezTo>
                    <a:pt x="30486" y="1005"/>
                    <a:pt x="31532" y="1214"/>
                    <a:pt x="32557" y="1424"/>
                  </a:cubicBezTo>
                  <a:lnTo>
                    <a:pt x="32913" y="1507"/>
                  </a:lnTo>
                  <a:lnTo>
                    <a:pt x="33310" y="1591"/>
                  </a:lnTo>
                  <a:cubicBezTo>
                    <a:pt x="33562" y="1654"/>
                    <a:pt x="33813" y="1696"/>
                    <a:pt x="34064" y="1758"/>
                  </a:cubicBezTo>
                  <a:cubicBezTo>
                    <a:pt x="34587" y="1842"/>
                    <a:pt x="35068" y="1947"/>
                    <a:pt x="35570" y="2010"/>
                  </a:cubicBezTo>
                  <a:cubicBezTo>
                    <a:pt x="36072" y="2093"/>
                    <a:pt x="36575" y="2198"/>
                    <a:pt x="37077" y="2302"/>
                  </a:cubicBezTo>
                  <a:cubicBezTo>
                    <a:pt x="37558" y="2428"/>
                    <a:pt x="38039" y="2574"/>
                    <a:pt x="38500" y="2721"/>
                  </a:cubicBezTo>
                  <a:cubicBezTo>
                    <a:pt x="38981" y="2867"/>
                    <a:pt x="39441" y="3035"/>
                    <a:pt x="39901" y="3181"/>
                  </a:cubicBezTo>
                  <a:cubicBezTo>
                    <a:pt x="40362" y="3349"/>
                    <a:pt x="40801" y="3537"/>
                    <a:pt x="41261" y="3704"/>
                  </a:cubicBezTo>
                  <a:cubicBezTo>
                    <a:pt x="43040" y="4416"/>
                    <a:pt x="44693" y="5274"/>
                    <a:pt x="46220" y="6194"/>
                  </a:cubicBezTo>
                  <a:cubicBezTo>
                    <a:pt x="46597" y="6424"/>
                    <a:pt x="46953" y="6675"/>
                    <a:pt x="47308" y="6927"/>
                  </a:cubicBezTo>
                  <a:cubicBezTo>
                    <a:pt x="47664" y="7199"/>
                    <a:pt x="47999" y="7450"/>
                    <a:pt x="48334" y="7722"/>
                  </a:cubicBezTo>
                  <a:cubicBezTo>
                    <a:pt x="48647" y="7994"/>
                    <a:pt x="48982" y="8266"/>
                    <a:pt x="49296" y="8517"/>
                  </a:cubicBezTo>
                  <a:cubicBezTo>
                    <a:pt x="49631" y="8768"/>
                    <a:pt x="49924" y="9040"/>
                    <a:pt x="50280" y="9249"/>
                  </a:cubicBezTo>
                  <a:cubicBezTo>
                    <a:pt x="50614" y="9458"/>
                    <a:pt x="50991" y="9647"/>
                    <a:pt x="51326" y="9856"/>
                  </a:cubicBezTo>
                  <a:cubicBezTo>
                    <a:pt x="51660" y="10065"/>
                    <a:pt x="51953" y="10337"/>
                    <a:pt x="52225" y="10588"/>
                  </a:cubicBezTo>
                  <a:cubicBezTo>
                    <a:pt x="52518" y="10860"/>
                    <a:pt x="52790" y="11132"/>
                    <a:pt x="53041" y="11383"/>
                  </a:cubicBezTo>
                  <a:cubicBezTo>
                    <a:pt x="53293" y="11676"/>
                    <a:pt x="53544" y="11948"/>
                    <a:pt x="53774" y="12220"/>
                  </a:cubicBezTo>
                  <a:cubicBezTo>
                    <a:pt x="54694" y="13308"/>
                    <a:pt x="55427" y="14459"/>
                    <a:pt x="56075" y="15505"/>
                  </a:cubicBezTo>
                  <a:cubicBezTo>
                    <a:pt x="56724" y="16593"/>
                    <a:pt x="57163" y="17639"/>
                    <a:pt x="57498" y="18623"/>
                  </a:cubicBezTo>
                  <a:cubicBezTo>
                    <a:pt x="57812" y="19585"/>
                    <a:pt x="57958" y="20506"/>
                    <a:pt x="58084" y="21301"/>
                  </a:cubicBezTo>
                  <a:cubicBezTo>
                    <a:pt x="58147" y="22096"/>
                    <a:pt x="58168" y="22766"/>
                    <a:pt x="58126" y="23310"/>
                  </a:cubicBezTo>
                  <a:cubicBezTo>
                    <a:pt x="58105" y="23582"/>
                    <a:pt x="58105" y="23833"/>
                    <a:pt x="58084" y="24042"/>
                  </a:cubicBezTo>
                  <a:cubicBezTo>
                    <a:pt x="58042" y="24251"/>
                    <a:pt x="58021" y="24419"/>
                    <a:pt x="58000" y="24565"/>
                  </a:cubicBezTo>
                  <a:cubicBezTo>
                    <a:pt x="57958" y="24837"/>
                    <a:pt x="57938" y="24984"/>
                    <a:pt x="57938" y="24984"/>
                  </a:cubicBezTo>
                  <a:lnTo>
                    <a:pt x="57833" y="24963"/>
                  </a:lnTo>
                  <a:cubicBezTo>
                    <a:pt x="57833" y="24963"/>
                    <a:pt x="57812" y="25109"/>
                    <a:pt x="57749" y="25381"/>
                  </a:cubicBezTo>
                  <a:cubicBezTo>
                    <a:pt x="57728" y="25528"/>
                    <a:pt x="57707" y="25716"/>
                    <a:pt x="57666" y="25925"/>
                  </a:cubicBezTo>
                  <a:cubicBezTo>
                    <a:pt x="57603" y="26114"/>
                    <a:pt x="57540" y="26344"/>
                    <a:pt x="57477" y="26616"/>
                  </a:cubicBezTo>
                  <a:cubicBezTo>
                    <a:pt x="57331" y="27139"/>
                    <a:pt x="57080" y="27787"/>
                    <a:pt x="56703" y="28478"/>
                  </a:cubicBezTo>
                  <a:cubicBezTo>
                    <a:pt x="56285" y="29168"/>
                    <a:pt x="55741" y="29901"/>
                    <a:pt x="55008" y="30633"/>
                  </a:cubicBezTo>
                  <a:cubicBezTo>
                    <a:pt x="54318" y="31386"/>
                    <a:pt x="53502" y="32181"/>
                    <a:pt x="52518" y="32935"/>
                  </a:cubicBezTo>
                  <a:cubicBezTo>
                    <a:pt x="51535" y="33688"/>
                    <a:pt x="50384" y="34378"/>
                    <a:pt x="49108" y="35006"/>
                  </a:cubicBezTo>
                  <a:cubicBezTo>
                    <a:pt x="48773" y="35173"/>
                    <a:pt x="48459" y="35320"/>
                    <a:pt x="48124" y="35466"/>
                  </a:cubicBezTo>
                  <a:cubicBezTo>
                    <a:pt x="47769" y="35613"/>
                    <a:pt x="47434" y="35759"/>
                    <a:pt x="47078" y="35906"/>
                  </a:cubicBezTo>
                  <a:cubicBezTo>
                    <a:pt x="46723" y="36031"/>
                    <a:pt x="46346" y="36178"/>
                    <a:pt x="45990" y="36324"/>
                  </a:cubicBezTo>
                  <a:cubicBezTo>
                    <a:pt x="45614" y="36450"/>
                    <a:pt x="45237" y="36575"/>
                    <a:pt x="44860" y="36722"/>
                  </a:cubicBezTo>
                  <a:cubicBezTo>
                    <a:pt x="44484" y="36868"/>
                    <a:pt x="44086" y="36994"/>
                    <a:pt x="43710" y="37140"/>
                  </a:cubicBezTo>
                  <a:cubicBezTo>
                    <a:pt x="43500" y="37203"/>
                    <a:pt x="43291" y="37245"/>
                    <a:pt x="43103" y="37308"/>
                  </a:cubicBezTo>
                  <a:cubicBezTo>
                    <a:pt x="42893" y="37349"/>
                    <a:pt x="42684" y="37391"/>
                    <a:pt x="42475" y="37412"/>
                  </a:cubicBezTo>
                  <a:cubicBezTo>
                    <a:pt x="42266" y="37433"/>
                    <a:pt x="42036" y="37433"/>
                    <a:pt x="41826" y="37433"/>
                  </a:cubicBezTo>
                  <a:cubicBezTo>
                    <a:pt x="41596" y="37454"/>
                    <a:pt x="41387" y="37496"/>
                    <a:pt x="41178" y="37517"/>
                  </a:cubicBezTo>
                  <a:cubicBezTo>
                    <a:pt x="40738" y="37580"/>
                    <a:pt x="40320" y="37642"/>
                    <a:pt x="39880" y="37705"/>
                  </a:cubicBezTo>
                  <a:cubicBezTo>
                    <a:pt x="39441" y="37768"/>
                    <a:pt x="39002" y="37831"/>
                    <a:pt x="38541" y="37894"/>
                  </a:cubicBezTo>
                  <a:cubicBezTo>
                    <a:pt x="38102" y="37935"/>
                    <a:pt x="37642" y="38019"/>
                    <a:pt x="37181" y="38082"/>
                  </a:cubicBezTo>
                  <a:cubicBezTo>
                    <a:pt x="36545" y="38154"/>
                    <a:pt x="35899" y="38176"/>
                    <a:pt x="35243" y="38176"/>
                  </a:cubicBezTo>
                  <a:cubicBezTo>
                    <a:pt x="34950" y="38176"/>
                    <a:pt x="34654" y="38172"/>
                    <a:pt x="34357" y="38166"/>
                  </a:cubicBezTo>
                  <a:cubicBezTo>
                    <a:pt x="32453" y="38082"/>
                    <a:pt x="30465" y="37935"/>
                    <a:pt x="28456" y="37663"/>
                  </a:cubicBezTo>
                  <a:cubicBezTo>
                    <a:pt x="24439" y="37098"/>
                    <a:pt x="20233" y="35969"/>
                    <a:pt x="16195" y="34148"/>
                  </a:cubicBezTo>
                  <a:cubicBezTo>
                    <a:pt x="14165" y="33228"/>
                    <a:pt x="12199" y="32140"/>
                    <a:pt x="10315" y="30842"/>
                  </a:cubicBezTo>
                  <a:cubicBezTo>
                    <a:pt x="9395" y="30194"/>
                    <a:pt x="8474" y="29482"/>
                    <a:pt x="7595" y="28729"/>
                  </a:cubicBezTo>
                  <a:cubicBezTo>
                    <a:pt x="6737" y="27976"/>
                    <a:pt x="5901" y="27181"/>
                    <a:pt x="5126" y="26302"/>
                  </a:cubicBezTo>
                  <a:cubicBezTo>
                    <a:pt x="4373" y="25444"/>
                    <a:pt x="3662" y="24523"/>
                    <a:pt x="3034" y="23540"/>
                  </a:cubicBezTo>
                  <a:cubicBezTo>
                    <a:pt x="2406" y="22556"/>
                    <a:pt x="1883" y="21510"/>
                    <a:pt x="1465" y="20422"/>
                  </a:cubicBezTo>
                  <a:cubicBezTo>
                    <a:pt x="649" y="18246"/>
                    <a:pt x="377" y="15840"/>
                    <a:pt x="816" y="13559"/>
                  </a:cubicBezTo>
                  <a:cubicBezTo>
                    <a:pt x="1276" y="11258"/>
                    <a:pt x="2448" y="9144"/>
                    <a:pt x="4038" y="7450"/>
                  </a:cubicBezTo>
                  <a:cubicBezTo>
                    <a:pt x="4248" y="7240"/>
                    <a:pt x="4436" y="7010"/>
                    <a:pt x="4645" y="6822"/>
                  </a:cubicBezTo>
                  <a:cubicBezTo>
                    <a:pt x="4875" y="6613"/>
                    <a:pt x="5064" y="6403"/>
                    <a:pt x="5294" y="6215"/>
                  </a:cubicBezTo>
                  <a:lnTo>
                    <a:pt x="5942" y="5629"/>
                  </a:lnTo>
                  <a:lnTo>
                    <a:pt x="6612" y="5064"/>
                  </a:lnTo>
                  <a:cubicBezTo>
                    <a:pt x="7512" y="4311"/>
                    <a:pt x="8558" y="3725"/>
                    <a:pt x="9604" y="3223"/>
                  </a:cubicBezTo>
                  <a:lnTo>
                    <a:pt x="10420" y="2867"/>
                  </a:lnTo>
                  <a:cubicBezTo>
                    <a:pt x="10671" y="2763"/>
                    <a:pt x="10964" y="2658"/>
                    <a:pt x="11236" y="2554"/>
                  </a:cubicBezTo>
                  <a:cubicBezTo>
                    <a:pt x="11487" y="2449"/>
                    <a:pt x="11780" y="2344"/>
                    <a:pt x="12052" y="2261"/>
                  </a:cubicBezTo>
                  <a:cubicBezTo>
                    <a:pt x="12324" y="2177"/>
                    <a:pt x="12596" y="2093"/>
                    <a:pt x="12868" y="2010"/>
                  </a:cubicBezTo>
                  <a:cubicBezTo>
                    <a:pt x="13998" y="1675"/>
                    <a:pt x="15107" y="1424"/>
                    <a:pt x="16216" y="1193"/>
                  </a:cubicBezTo>
                  <a:cubicBezTo>
                    <a:pt x="17346" y="984"/>
                    <a:pt x="18455" y="796"/>
                    <a:pt x="19585" y="649"/>
                  </a:cubicBezTo>
                  <a:cubicBezTo>
                    <a:pt x="20150" y="566"/>
                    <a:pt x="20694" y="545"/>
                    <a:pt x="21258" y="440"/>
                  </a:cubicBezTo>
                  <a:cubicBezTo>
                    <a:pt x="21802" y="336"/>
                    <a:pt x="22367" y="273"/>
                    <a:pt x="22932" y="252"/>
                  </a:cubicBezTo>
                  <a:cubicBezTo>
                    <a:pt x="23019" y="251"/>
                    <a:pt x="23105" y="251"/>
                    <a:pt x="23191" y="251"/>
                  </a:cubicBezTo>
                  <a:close/>
                  <a:moveTo>
                    <a:pt x="25967" y="0"/>
                  </a:moveTo>
                  <a:cubicBezTo>
                    <a:pt x="24955" y="0"/>
                    <a:pt x="23936" y="25"/>
                    <a:pt x="22911" y="64"/>
                  </a:cubicBezTo>
                  <a:cubicBezTo>
                    <a:pt x="22584" y="50"/>
                    <a:pt x="22255" y="43"/>
                    <a:pt x="21925" y="43"/>
                  </a:cubicBezTo>
                  <a:cubicBezTo>
                    <a:pt x="17750" y="43"/>
                    <a:pt x="13441" y="1139"/>
                    <a:pt x="9562" y="3098"/>
                  </a:cubicBezTo>
                  <a:cubicBezTo>
                    <a:pt x="8495" y="3642"/>
                    <a:pt x="7491" y="4227"/>
                    <a:pt x="6465" y="4834"/>
                  </a:cubicBezTo>
                  <a:lnTo>
                    <a:pt x="5712" y="5315"/>
                  </a:lnTo>
                  <a:cubicBezTo>
                    <a:pt x="5461" y="5483"/>
                    <a:pt x="5231" y="5671"/>
                    <a:pt x="4980" y="5859"/>
                  </a:cubicBezTo>
                  <a:cubicBezTo>
                    <a:pt x="4520" y="6236"/>
                    <a:pt x="4080" y="6655"/>
                    <a:pt x="3683" y="7094"/>
                  </a:cubicBezTo>
                  <a:cubicBezTo>
                    <a:pt x="2846" y="7973"/>
                    <a:pt x="2134" y="8956"/>
                    <a:pt x="1548" y="10023"/>
                  </a:cubicBezTo>
                  <a:cubicBezTo>
                    <a:pt x="1423" y="10295"/>
                    <a:pt x="1255" y="10567"/>
                    <a:pt x="1151" y="10839"/>
                  </a:cubicBezTo>
                  <a:cubicBezTo>
                    <a:pt x="1025" y="11132"/>
                    <a:pt x="900" y="11404"/>
                    <a:pt x="795" y="11697"/>
                  </a:cubicBezTo>
                  <a:cubicBezTo>
                    <a:pt x="711" y="11990"/>
                    <a:pt x="607" y="12262"/>
                    <a:pt x="523" y="12555"/>
                  </a:cubicBezTo>
                  <a:lnTo>
                    <a:pt x="293" y="13434"/>
                  </a:lnTo>
                  <a:cubicBezTo>
                    <a:pt x="63" y="14647"/>
                    <a:pt x="0" y="15861"/>
                    <a:pt x="126" y="17075"/>
                  </a:cubicBezTo>
                  <a:cubicBezTo>
                    <a:pt x="230" y="18288"/>
                    <a:pt x="523" y="19481"/>
                    <a:pt x="942" y="20611"/>
                  </a:cubicBezTo>
                  <a:cubicBezTo>
                    <a:pt x="1360" y="21740"/>
                    <a:pt x="1904" y="22828"/>
                    <a:pt x="2532" y="23833"/>
                  </a:cubicBezTo>
                  <a:cubicBezTo>
                    <a:pt x="3180" y="24858"/>
                    <a:pt x="3913" y="25800"/>
                    <a:pt x="4687" y="26699"/>
                  </a:cubicBezTo>
                  <a:cubicBezTo>
                    <a:pt x="5461" y="27599"/>
                    <a:pt x="6319" y="28415"/>
                    <a:pt x="7198" y="29189"/>
                  </a:cubicBezTo>
                  <a:cubicBezTo>
                    <a:pt x="8098" y="29963"/>
                    <a:pt x="9018" y="30675"/>
                    <a:pt x="9981" y="31323"/>
                  </a:cubicBezTo>
                  <a:cubicBezTo>
                    <a:pt x="11885" y="32642"/>
                    <a:pt x="13893" y="33751"/>
                    <a:pt x="15944" y="34671"/>
                  </a:cubicBezTo>
                  <a:cubicBezTo>
                    <a:pt x="20066" y="36513"/>
                    <a:pt x="24292" y="37642"/>
                    <a:pt x="28372" y="38207"/>
                  </a:cubicBezTo>
                  <a:cubicBezTo>
                    <a:pt x="30108" y="38455"/>
                    <a:pt x="31799" y="38598"/>
                    <a:pt x="33457" y="38598"/>
                  </a:cubicBezTo>
                  <a:cubicBezTo>
                    <a:pt x="33758" y="38598"/>
                    <a:pt x="34058" y="38594"/>
                    <a:pt x="34357" y="38584"/>
                  </a:cubicBezTo>
                  <a:cubicBezTo>
                    <a:pt x="34838" y="38563"/>
                    <a:pt x="35319" y="38542"/>
                    <a:pt x="35800" y="38542"/>
                  </a:cubicBezTo>
                  <a:cubicBezTo>
                    <a:pt x="36173" y="38525"/>
                    <a:pt x="36559" y="38495"/>
                    <a:pt x="36937" y="38495"/>
                  </a:cubicBezTo>
                  <a:cubicBezTo>
                    <a:pt x="37026" y="38495"/>
                    <a:pt x="37114" y="38496"/>
                    <a:pt x="37202" y="38500"/>
                  </a:cubicBezTo>
                  <a:cubicBezTo>
                    <a:pt x="37684" y="38479"/>
                    <a:pt x="38144" y="38500"/>
                    <a:pt x="38604" y="38458"/>
                  </a:cubicBezTo>
                  <a:cubicBezTo>
                    <a:pt x="39064" y="38417"/>
                    <a:pt x="39504" y="38375"/>
                    <a:pt x="39964" y="38333"/>
                  </a:cubicBezTo>
                  <a:cubicBezTo>
                    <a:pt x="40843" y="38186"/>
                    <a:pt x="41722" y="38082"/>
                    <a:pt x="42538" y="37726"/>
                  </a:cubicBezTo>
                  <a:cubicBezTo>
                    <a:pt x="42935" y="37580"/>
                    <a:pt x="43354" y="37517"/>
                    <a:pt x="43772" y="37433"/>
                  </a:cubicBezTo>
                  <a:cubicBezTo>
                    <a:pt x="44191" y="37349"/>
                    <a:pt x="44588" y="37266"/>
                    <a:pt x="44986" y="37182"/>
                  </a:cubicBezTo>
                  <a:cubicBezTo>
                    <a:pt x="45404" y="37098"/>
                    <a:pt x="45781" y="36994"/>
                    <a:pt x="46178" y="36868"/>
                  </a:cubicBezTo>
                  <a:cubicBezTo>
                    <a:pt x="46555" y="36743"/>
                    <a:pt x="46932" y="36617"/>
                    <a:pt x="47287" y="36471"/>
                  </a:cubicBezTo>
                  <a:cubicBezTo>
                    <a:pt x="47664" y="36324"/>
                    <a:pt x="48020" y="36199"/>
                    <a:pt x="48355" y="36052"/>
                  </a:cubicBezTo>
                  <a:cubicBezTo>
                    <a:pt x="48710" y="35885"/>
                    <a:pt x="49045" y="35717"/>
                    <a:pt x="49380" y="35571"/>
                  </a:cubicBezTo>
                  <a:cubicBezTo>
                    <a:pt x="50698" y="34922"/>
                    <a:pt x="51870" y="34169"/>
                    <a:pt x="52895" y="33416"/>
                  </a:cubicBezTo>
                  <a:cubicBezTo>
                    <a:pt x="53899" y="32642"/>
                    <a:pt x="54778" y="31826"/>
                    <a:pt x="55427" y="30989"/>
                  </a:cubicBezTo>
                  <a:cubicBezTo>
                    <a:pt x="56096" y="30173"/>
                    <a:pt x="56536" y="29315"/>
                    <a:pt x="56954" y="28624"/>
                  </a:cubicBezTo>
                  <a:cubicBezTo>
                    <a:pt x="57122" y="28248"/>
                    <a:pt x="57331" y="27934"/>
                    <a:pt x="57456" y="27599"/>
                  </a:cubicBezTo>
                  <a:cubicBezTo>
                    <a:pt x="57603" y="27285"/>
                    <a:pt x="57770" y="27013"/>
                    <a:pt x="57854" y="26741"/>
                  </a:cubicBezTo>
                  <a:cubicBezTo>
                    <a:pt x="57958" y="26469"/>
                    <a:pt x="58042" y="26239"/>
                    <a:pt x="58126" y="26030"/>
                  </a:cubicBezTo>
                  <a:cubicBezTo>
                    <a:pt x="58189" y="25821"/>
                    <a:pt x="58251" y="25653"/>
                    <a:pt x="58293" y="25507"/>
                  </a:cubicBezTo>
                  <a:cubicBezTo>
                    <a:pt x="58377" y="25235"/>
                    <a:pt x="58419" y="25088"/>
                    <a:pt x="58419" y="25088"/>
                  </a:cubicBezTo>
                  <a:lnTo>
                    <a:pt x="58314" y="25067"/>
                  </a:lnTo>
                  <a:cubicBezTo>
                    <a:pt x="58314" y="25067"/>
                    <a:pt x="58335" y="24921"/>
                    <a:pt x="58377" y="24628"/>
                  </a:cubicBezTo>
                  <a:cubicBezTo>
                    <a:pt x="58398" y="24481"/>
                    <a:pt x="58419" y="24293"/>
                    <a:pt x="58461" y="24084"/>
                  </a:cubicBezTo>
                  <a:cubicBezTo>
                    <a:pt x="58482" y="23875"/>
                    <a:pt x="58503" y="23624"/>
                    <a:pt x="58523" y="23331"/>
                  </a:cubicBezTo>
                  <a:cubicBezTo>
                    <a:pt x="58544" y="22766"/>
                    <a:pt x="58544" y="22075"/>
                    <a:pt x="58461" y="21238"/>
                  </a:cubicBezTo>
                  <a:cubicBezTo>
                    <a:pt x="58356" y="20443"/>
                    <a:pt x="58189" y="19502"/>
                    <a:pt x="57854" y="18497"/>
                  </a:cubicBezTo>
                  <a:cubicBezTo>
                    <a:pt x="57184" y="16510"/>
                    <a:pt x="55992" y="14166"/>
                    <a:pt x="53962" y="12032"/>
                  </a:cubicBezTo>
                  <a:cubicBezTo>
                    <a:pt x="53711" y="11760"/>
                    <a:pt x="53460" y="11509"/>
                    <a:pt x="53209" y="11237"/>
                  </a:cubicBezTo>
                  <a:cubicBezTo>
                    <a:pt x="52937" y="10965"/>
                    <a:pt x="52665" y="10693"/>
                    <a:pt x="52414" y="10400"/>
                  </a:cubicBezTo>
                  <a:cubicBezTo>
                    <a:pt x="52121" y="10149"/>
                    <a:pt x="51828" y="9877"/>
                    <a:pt x="51598" y="9563"/>
                  </a:cubicBezTo>
                  <a:cubicBezTo>
                    <a:pt x="51326" y="9249"/>
                    <a:pt x="51075" y="8914"/>
                    <a:pt x="50803" y="8600"/>
                  </a:cubicBezTo>
                  <a:cubicBezTo>
                    <a:pt x="50510" y="8308"/>
                    <a:pt x="50154" y="8077"/>
                    <a:pt x="49819" y="7826"/>
                  </a:cubicBezTo>
                  <a:cubicBezTo>
                    <a:pt x="49464" y="7575"/>
                    <a:pt x="49108" y="7345"/>
                    <a:pt x="48731" y="7136"/>
                  </a:cubicBezTo>
                  <a:cubicBezTo>
                    <a:pt x="48355" y="6906"/>
                    <a:pt x="47978" y="6696"/>
                    <a:pt x="47580" y="6487"/>
                  </a:cubicBezTo>
                  <a:cubicBezTo>
                    <a:pt x="47204" y="6278"/>
                    <a:pt x="46806" y="6069"/>
                    <a:pt x="46430" y="5839"/>
                  </a:cubicBezTo>
                  <a:cubicBezTo>
                    <a:pt x="44860" y="4939"/>
                    <a:pt x="43165" y="4144"/>
                    <a:pt x="41387" y="3390"/>
                  </a:cubicBezTo>
                  <a:cubicBezTo>
                    <a:pt x="40948" y="3202"/>
                    <a:pt x="40487" y="3035"/>
                    <a:pt x="40027" y="2846"/>
                  </a:cubicBezTo>
                  <a:cubicBezTo>
                    <a:pt x="39567" y="2679"/>
                    <a:pt x="39106" y="2491"/>
                    <a:pt x="38646" y="2323"/>
                  </a:cubicBezTo>
                  <a:cubicBezTo>
                    <a:pt x="37684" y="2010"/>
                    <a:pt x="36742" y="1675"/>
                    <a:pt x="35759" y="1298"/>
                  </a:cubicBezTo>
                  <a:cubicBezTo>
                    <a:pt x="35277" y="1131"/>
                    <a:pt x="34775" y="942"/>
                    <a:pt x="34273" y="838"/>
                  </a:cubicBezTo>
                  <a:cubicBezTo>
                    <a:pt x="33750" y="712"/>
                    <a:pt x="33269" y="608"/>
                    <a:pt x="32725" y="524"/>
                  </a:cubicBezTo>
                  <a:cubicBezTo>
                    <a:pt x="31678" y="336"/>
                    <a:pt x="30611" y="210"/>
                    <a:pt x="29523" y="126"/>
                  </a:cubicBezTo>
                  <a:cubicBezTo>
                    <a:pt x="28354" y="36"/>
                    <a:pt x="27166" y="0"/>
                    <a:pt x="25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3"/>
            <p:cNvSpPr/>
            <p:nvPr/>
          </p:nvSpPr>
          <p:spPr>
            <a:xfrm>
              <a:off x="4448213" y="2263631"/>
              <a:ext cx="2348823" cy="1500328"/>
            </a:xfrm>
            <a:custGeom>
              <a:avLst/>
              <a:gdLst/>
              <a:ahLst/>
              <a:cxnLst/>
              <a:rect l="l" t="t" r="r" b="b"/>
              <a:pathLst>
                <a:path w="56098" h="35833" extrusionOk="0">
                  <a:moveTo>
                    <a:pt x="22796" y="982"/>
                  </a:moveTo>
                  <a:cubicBezTo>
                    <a:pt x="25590" y="982"/>
                    <a:pt x="28409" y="1273"/>
                    <a:pt x="31177" y="1795"/>
                  </a:cubicBezTo>
                  <a:cubicBezTo>
                    <a:pt x="31700" y="1920"/>
                    <a:pt x="32265" y="2025"/>
                    <a:pt x="32788" y="2150"/>
                  </a:cubicBezTo>
                  <a:cubicBezTo>
                    <a:pt x="33332" y="2276"/>
                    <a:pt x="33855" y="2401"/>
                    <a:pt x="34378" y="2548"/>
                  </a:cubicBezTo>
                  <a:lnTo>
                    <a:pt x="35173" y="2778"/>
                  </a:lnTo>
                  <a:lnTo>
                    <a:pt x="35969" y="3008"/>
                  </a:lnTo>
                  <a:cubicBezTo>
                    <a:pt x="36492" y="3176"/>
                    <a:pt x="37015" y="3364"/>
                    <a:pt x="37538" y="3531"/>
                  </a:cubicBezTo>
                  <a:cubicBezTo>
                    <a:pt x="38061" y="3720"/>
                    <a:pt x="38563" y="3929"/>
                    <a:pt x="39086" y="4096"/>
                  </a:cubicBezTo>
                  <a:cubicBezTo>
                    <a:pt x="39588" y="4306"/>
                    <a:pt x="40132" y="4431"/>
                    <a:pt x="40655" y="4598"/>
                  </a:cubicBezTo>
                  <a:cubicBezTo>
                    <a:pt x="40907" y="4682"/>
                    <a:pt x="41179" y="4787"/>
                    <a:pt x="41430" y="4870"/>
                  </a:cubicBezTo>
                  <a:cubicBezTo>
                    <a:pt x="41702" y="4975"/>
                    <a:pt x="41953" y="5080"/>
                    <a:pt x="42183" y="5205"/>
                  </a:cubicBezTo>
                  <a:cubicBezTo>
                    <a:pt x="42685" y="5435"/>
                    <a:pt x="43166" y="5728"/>
                    <a:pt x="43627" y="6000"/>
                  </a:cubicBezTo>
                  <a:cubicBezTo>
                    <a:pt x="44108" y="6272"/>
                    <a:pt x="44547" y="6565"/>
                    <a:pt x="45008" y="6879"/>
                  </a:cubicBezTo>
                  <a:cubicBezTo>
                    <a:pt x="45447" y="7214"/>
                    <a:pt x="45886" y="7528"/>
                    <a:pt x="46284" y="7863"/>
                  </a:cubicBezTo>
                  <a:cubicBezTo>
                    <a:pt x="47142" y="8532"/>
                    <a:pt x="47937" y="9243"/>
                    <a:pt x="48711" y="9955"/>
                  </a:cubicBezTo>
                  <a:cubicBezTo>
                    <a:pt x="50259" y="11420"/>
                    <a:pt x="51682" y="12926"/>
                    <a:pt x="53021" y="14516"/>
                  </a:cubicBezTo>
                  <a:cubicBezTo>
                    <a:pt x="54068" y="16295"/>
                    <a:pt x="54632" y="18324"/>
                    <a:pt x="54674" y="20228"/>
                  </a:cubicBezTo>
                  <a:cubicBezTo>
                    <a:pt x="54695" y="21170"/>
                    <a:pt x="54591" y="22112"/>
                    <a:pt x="54423" y="22990"/>
                  </a:cubicBezTo>
                  <a:lnTo>
                    <a:pt x="54360" y="23304"/>
                  </a:lnTo>
                  <a:lnTo>
                    <a:pt x="54256" y="23660"/>
                  </a:lnTo>
                  <a:cubicBezTo>
                    <a:pt x="54235" y="23764"/>
                    <a:pt x="54214" y="23890"/>
                    <a:pt x="54172" y="24016"/>
                  </a:cubicBezTo>
                  <a:cubicBezTo>
                    <a:pt x="54151" y="24120"/>
                    <a:pt x="54109" y="24225"/>
                    <a:pt x="54088" y="24329"/>
                  </a:cubicBezTo>
                  <a:cubicBezTo>
                    <a:pt x="53984" y="24769"/>
                    <a:pt x="53858" y="25187"/>
                    <a:pt x="53754" y="25627"/>
                  </a:cubicBezTo>
                  <a:cubicBezTo>
                    <a:pt x="53691" y="25836"/>
                    <a:pt x="53628" y="26066"/>
                    <a:pt x="53565" y="26275"/>
                  </a:cubicBezTo>
                  <a:cubicBezTo>
                    <a:pt x="53482" y="26505"/>
                    <a:pt x="53377" y="26715"/>
                    <a:pt x="53293" y="26903"/>
                  </a:cubicBezTo>
                  <a:cubicBezTo>
                    <a:pt x="53189" y="27112"/>
                    <a:pt x="53063" y="27301"/>
                    <a:pt x="52938" y="27489"/>
                  </a:cubicBezTo>
                  <a:cubicBezTo>
                    <a:pt x="52812" y="27698"/>
                    <a:pt x="52666" y="27866"/>
                    <a:pt x="52540" y="28054"/>
                  </a:cubicBezTo>
                  <a:cubicBezTo>
                    <a:pt x="52268" y="28410"/>
                    <a:pt x="51954" y="28744"/>
                    <a:pt x="51661" y="29079"/>
                  </a:cubicBezTo>
                  <a:cubicBezTo>
                    <a:pt x="51347" y="29393"/>
                    <a:pt x="51034" y="29707"/>
                    <a:pt x="50678" y="29979"/>
                  </a:cubicBezTo>
                  <a:cubicBezTo>
                    <a:pt x="49339" y="31130"/>
                    <a:pt x="47811" y="31946"/>
                    <a:pt x="46284" y="32594"/>
                  </a:cubicBezTo>
                  <a:cubicBezTo>
                    <a:pt x="45928" y="32762"/>
                    <a:pt x="45531" y="32866"/>
                    <a:pt x="45133" y="32992"/>
                  </a:cubicBezTo>
                  <a:cubicBezTo>
                    <a:pt x="44777" y="33075"/>
                    <a:pt x="44338" y="33159"/>
                    <a:pt x="43961" y="33243"/>
                  </a:cubicBezTo>
                  <a:cubicBezTo>
                    <a:pt x="43564" y="33306"/>
                    <a:pt x="43187" y="33368"/>
                    <a:pt x="42811" y="33473"/>
                  </a:cubicBezTo>
                  <a:cubicBezTo>
                    <a:pt x="42455" y="33557"/>
                    <a:pt x="42078" y="33640"/>
                    <a:pt x="41743" y="33808"/>
                  </a:cubicBezTo>
                  <a:cubicBezTo>
                    <a:pt x="41409" y="33975"/>
                    <a:pt x="41074" y="34205"/>
                    <a:pt x="40739" y="34394"/>
                  </a:cubicBezTo>
                  <a:cubicBezTo>
                    <a:pt x="40425" y="34603"/>
                    <a:pt x="40049" y="34645"/>
                    <a:pt x="39714" y="34728"/>
                  </a:cubicBezTo>
                  <a:cubicBezTo>
                    <a:pt x="39358" y="34812"/>
                    <a:pt x="39002" y="34875"/>
                    <a:pt x="38668" y="34917"/>
                  </a:cubicBezTo>
                  <a:cubicBezTo>
                    <a:pt x="38312" y="34959"/>
                    <a:pt x="37977" y="35021"/>
                    <a:pt x="37642" y="35042"/>
                  </a:cubicBezTo>
                  <a:cubicBezTo>
                    <a:pt x="36303" y="35147"/>
                    <a:pt x="35027" y="35105"/>
                    <a:pt x="33876" y="35189"/>
                  </a:cubicBezTo>
                  <a:cubicBezTo>
                    <a:pt x="33583" y="35199"/>
                    <a:pt x="33296" y="35204"/>
                    <a:pt x="33016" y="35204"/>
                  </a:cubicBezTo>
                  <a:cubicBezTo>
                    <a:pt x="32736" y="35204"/>
                    <a:pt x="32464" y="35199"/>
                    <a:pt x="32202" y="35189"/>
                  </a:cubicBezTo>
                  <a:cubicBezTo>
                    <a:pt x="31930" y="35189"/>
                    <a:pt x="31679" y="35168"/>
                    <a:pt x="31428" y="35168"/>
                  </a:cubicBezTo>
                  <a:cubicBezTo>
                    <a:pt x="31156" y="35147"/>
                    <a:pt x="30905" y="35126"/>
                    <a:pt x="30675" y="35105"/>
                  </a:cubicBezTo>
                  <a:cubicBezTo>
                    <a:pt x="28750" y="34980"/>
                    <a:pt x="27243" y="34770"/>
                    <a:pt x="26218" y="34603"/>
                  </a:cubicBezTo>
                  <a:cubicBezTo>
                    <a:pt x="25716" y="34519"/>
                    <a:pt x="25318" y="34436"/>
                    <a:pt x="25046" y="34394"/>
                  </a:cubicBezTo>
                  <a:cubicBezTo>
                    <a:pt x="24795" y="34352"/>
                    <a:pt x="24649" y="34331"/>
                    <a:pt x="24649" y="34331"/>
                  </a:cubicBezTo>
                  <a:lnTo>
                    <a:pt x="24712" y="34164"/>
                  </a:lnTo>
                  <a:cubicBezTo>
                    <a:pt x="24712" y="34164"/>
                    <a:pt x="24565" y="34143"/>
                    <a:pt x="24293" y="34122"/>
                  </a:cubicBezTo>
                  <a:cubicBezTo>
                    <a:pt x="24042" y="34101"/>
                    <a:pt x="23624" y="34059"/>
                    <a:pt x="23121" y="33996"/>
                  </a:cubicBezTo>
                  <a:cubicBezTo>
                    <a:pt x="22598" y="33912"/>
                    <a:pt x="21971" y="33829"/>
                    <a:pt x="21238" y="33599"/>
                  </a:cubicBezTo>
                  <a:cubicBezTo>
                    <a:pt x="20883" y="33494"/>
                    <a:pt x="20506" y="33347"/>
                    <a:pt x="20108" y="33180"/>
                  </a:cubicBezTo>
                  <a:cubicBezTo>
                    <a:pt x="19711" y="33013"/>
                    <a:pt x="19292" y="32824"/>
                    <a:pt x="18853" y="32615"/>
                  </a:cubicBezTo>
                  <a:cubicBezTo>
                    <a:pt x="18644" y="32511"/>
                    <a:pt x="18414" y="32427"/>
                    <a:pt x="18163" y="32322"/>
                  </a:cubicBezTo>
                  <a:cubicBezTo>
                    <a:pt x="17932" y="32239"/>
                    <a:pt x="17702" y="32134"/>
                    <a:pt x="17451" y="32029"/>
                  </a:cubicBezTo>
                  <a:cubicBezTo>
                    <a:pt x="16949" y="31841"/>
                    <a:pt x="16447" y="31632"/>
                    <a:pt x="15903" y="31423"/>
                  </a:cubicBezTo>
                  <a:cubicBezTo>
                    <a:pt x="14836" y="30941"/>
                    <a:pt x="13706" y="30397"/>
                    <a:pt x="12555" y="29728"/>
                  </a:cubicBezTo>
                  <a:cubicBezTo>
                    <a:pt x="12262" y="29560"/>
                    <a:pt x="11969" y="29393"/>
                    <a:pt x="11676" y="29205"/>
                  </a:cubicBezTo>
                  <a:cubicBezTo>
                    <a:pt x="11383" y="29037"/>
                    <a:pt x="11090" y="28849"/>
                    <a:pt x="10797" y="28661"/>
                  </a:cubicBezTo>
                  <a:cubicBezTo>
                    <a:pt x="10191" y="28305"/>
                    <a:pt x="9584" y="27866"/>
                    <a:pt x="8935" y="27510"/>
                  </a:cubicBezTo>
                  <a:cubicBezTo>
                    <a:pt x="8266" y="27133"/>
                    <a:pt x="7575" y="26757"/>
                    <a:pt x="7052" y="26150"/>
                  </a:cubicBezTo>
                  <a:cubicBezTo>
                    <a:pt x="6927" y="25982"/>
                    <a:pt x="6822" y="25794"/>
                    <a:pt x="6717" y="25627"/>
                  </a:cubicBezTo>
                  <a:cubicBezTo>
                    <a:pt x="6655" y="25543"/>
                    <a:pt x="6592" y="25459"/>
                    <a:pt x="6529" y="25397"/>
                  </a:cubicBezTo>
                  <a:cubicBezTo>
                    <a:pt x="6508" y="25355"/>
                    <a:pt x="6445" y="25313"/>
                    <a:pt x="6445" y="25292"/>
                  </a:cubicBezTo>
                  <a:lnTo>
                    <a:pt x="6341" y="25166"/>
                  </a:lnTo>
                  <a:cubicBezTo>
                    <a:pt x="6194" y="25020"/>
                    <a:pt x="6048" y="24873"/>
                    <a:pt x="5922" y="24727"/>
                  </a:cubicBezTo>
                  <a:lnTo>
                    <a:pt x="5692" y="24497"/>
                  </a:lnTo>
                  <a:cubicBezTo>
                    <a:pt x="5629" y="24413"/>
                    <a:pt x="5567" y="24350"/>
                    <a:pt x="5483" y="24267"/>
                  </a:cubicBezTo>
                  <a:cubicBezTo>
                    <a:pt x="5211" y="23995"/>
                    <a:pt x="4918" y="23702"/>
                    <a:pt x="4646" y="23388"/>
                  </a:cubicBezTo>
                  <a:cubicBezTo>
                    <a:pt x="4374" y="23074"/>
                    <a:pt x="4060" y="22781"/>
                    <a:pt x="3746" y="22467"/>
                  </a:cubicBezTo>
                  <a:cubicBezTo>
                    <a:pt x="3202" y="21819"/>
                    <a:pt x="2763" y="21065"/>
                    <a:pt x="2386" y="20270"/>
                  </a:cubicBezTo>
                  <a:cubicBezTo>
                    <a:pt x="2198" y="19873"/>
                    <a:pt x="2051" y="19454"/>
                    <a:pt x="1884" y="19036"/>
                  </a:cubicBezTo>
                  <a:cubicBezTo>
                    <a:pt x="1738" y="18617"/>
                    <a:pt x="1591" y="18199"/>
                    <a:pt x="1466" y="17759"/>
                  </a:cubicBezTo>
                  <a:cubicBezTo>
                    <a:pt x="1235" y="16902"/>
                    <a:pt x="1047" y="16023"/>
                    <a:pt x="1005" y="15102"/>
                  </a:cubicBezTo>
                  <a:cubicBezTo>
                    <a:pt x="984" y="14181"/>
                    <a:pt x="1068" y="13261"/>
                    <a:pt x="1277" y="12361"/>
                  </a:cubicBezTo>
                  <a:cubicBezTo>
                    <a:pt x="1382" y="11859"/>
                    <a:pt x="1528" y="11440"/>
                    <a:pt x="1696" y="11001"/>
                  </a:cubicBezTo>
                  <a:cubicBezTo>
                    <a:pt x="1779" y="10792"/>
                    <a:pt x="1863" y="10562"/>
                    <a:pt x="1968" y="10352"/>
                  </a:cubicBezTo>
                  <a:cubicBezTo>
                    <a:pt x="2072" y="10143"/>
                    <a:pt x="2177" y="9913"/>
                    <a:pt x="2302" y="9704"/>
                  </a:cubicBezTo>
                  <a:cubicBezTo>
                    <a:pt x="3244" y="8030"/>
                    <a:pt x="4667" y="6586"/>
                    <a:pt x="6320" y="5414"/>
                  </a:cubicBezTo>
                  <a:cubicBezTo>
                    <a:pt x="7157" y="4829"/>
                    <a:pt x="8036" y="4326"/>
                    <a:pt x="8956" y="3866"/>
                  </a:cubicBezTo>
                  <a:cubicBezTo>
                    <a:pt x="9437" y="3657"/>
                    <a:pt x="9898" y="3427"/>
                    <a:pt x="10400" y="3238"/>
                  </a:cubicBezTo>
                  <a:lnTo>
                    <a:pt x="10756" y="3071"/>
                  </a:lnTo>
                  <a:lnTo>
                    <a:pt x="10923" y="3008"/>
                  </a:lnTo>
                  <a:lnTo>
                    <a:pt x="11111" y="2945"/>
                  </a:lnTo>
                  <a:lnTo>
                    <a:pt x="11865" y="2673"/>
                  </a:lnTo>
                  <a:cubicBezTo>
                    <a:pt x="12869" y="2339"/>
                    <a:pt x="13894" y="2046"/>
                    <a:pt x="14940" y="1816"/>
                  </a:cubicBezTo>
                  <a:cubicBezTo>
                    <a:pt x="15966" y="1585"/>
                    <a:pt x="17033" y="1397"/>
                    <a:pt x="18100" y="1272"/>
                  </a:cubicBezTo>
                  <a:cubicBezTo>
                    <a:pt x="19648" y="1075"/>
                    <a:pt x="21218" y="982"/>
                    <a:pt x="22796" y="982"/>
                  </a:cubicBezTo>
                  <a:close/>
                  <a:moveTo>
                    <a:pt x="22587" y="0"/>
                  </a:moveTo>
                  <a:cubicBezTo>
                    <a:pt x="21038" y="0"/>
                    <a:pt x="19491" y="94"/>
                    <a:pt x="17974" y="267"/>
                  </a:cubicBezTo>
                  <a:cubicBezTo>
                    <a:pt x="15756" y="539"/>
                    <a:pt x="13601" y="1000"/>
                    <a:pt x="11530" y="1711"/>
                  </a:cubicBezTo>
                  <a:lnTo>
                    <a:pt x="10756" y="1983"/>
                  </a:lnTo>
                  <a:lnTo>
                    <a:pt x="10567" y="2067"/>
                  </a:lnTo>
                  <a:cubicBezTo>
                    <a:pt x="10484" y="2088"/>
                    <a:pt x="10442" y="2109"/>
                    <a:pt x="10379" y="2129"/>
                  </a:cubicBezTo>
                  <a:lnTo>
                    <a:pt x="10002" y="2297"/>
                  </a:lnTo>
                  <a:cubicBezTo>
                    <a:pt x="9500" y="2485"/>
                    <a:pt x="8998" y="2736"/>
                    <a:pt x="8517" y="2966"/>
                  </a:cubicBezTo>
                  <a:cubicBezTo>
                    <a:pt x="7554" y="3448"/>
                    <a:pt x="6613" y="3992"/>
                    <a:pt x="5734" y="4598"/>
                  </a:cubicBezTo>
                  <a:cubicBezTo>
                    <a:pt x="3997" y="5833"/>
                    <a:pt x="2470" y="7381"/>
                    <a:pt x="1445" y="9223"/>
                  </a:cubicBezTo>
                  <a:cubicBezTo>
                    <a:pt x="1319" y="9453"/>
                    <a:pt x="1194" y="9683"/>
                    <a:pt x="1089" y="9913"/>
                  </a:cubicBezTo>
                  <a:cubicBezTo>
                    <a:pt x="963" y="10164"/>
                    <a:pt x="880" y="10394"/>
                    <a:pt x="775" y="10645"/>
                  </a:cubicBezTo>
                  <a:cubicBezTo>
                    <a:pt x="587" y="11127"/>
                    <a:pt x="419" y="11650"/>
                    <a:pt x="315" y="12110"/>
                  </a:cubicBezTo>
                  <a:cubicBezTo>
                    <a:pt x="85" y="13114"/>
                    <a:pt x="1" y="14140"/>
                    <a:pt x="43" y="15144"/>
                  </a:cubicBezTo>
                  <a:cubicBezTo>
                    <a:pt x="147" y="17132"/>
                    <a:pt x="775" y="19036"/>
                    <a:pt x="1738" y="20605"/>
                  </a:cubicBezTo>
                  <a:cubicBezTo>
                    <a:pt x="1947" y="21003"/>
                    <a:pt x="2219" y="21379"/>
                    <a:pt x="2449" y="21756"/>
                  </a:cubicBezTo>
                  <a:cubicBezTo>
                    <a:pt x="2700" y="22132"/>
                    <a:pt x="2951" y="22488"/>
                    <a:pt x="3181" y="22886"/>
                  </a:cubicBezTo>
                  <a:cubicBezTo>
                    <a:pt x="3579" y="23681"/>
                    <a:pt x="4144" y="24350"/>
                    <a:pt x="4709" y="24999"/>
                  </a:cubicBezTo>
                  <a:cubicBezTo>
                    <a:pt x="5002" y="25334"/>
                    <a:pt x="5295" y="25585"/>
                    <a:pt x="5608" y="25878"/>
                  </a:cubicBezTo>
                  <a:lnTo>
                    <a:pt x="5713" y="25982"/>
                  </a:lnTo>
                  <a:cubicBezTo>
                    <a:pt x="5776" y="26024"/>
                    <a:pt x="5797" y="26045"/>
                    <a:pt x="5859" y="26087"/>
                  </a:cubicBezTo>
                  <a:cubicBezTo>
                    <a:pt x="5922" y="26150"/>
                    <a:pt x="6027" y="26213"/>
                    <a:pt x="6111" y="26254"/>
                  </a:cubicBezTo>
                  <a:cubicBezTo>
                    <a:pt x="6299" y="26359"/>
                    <a:pt x="6508" y="26443"/>
                    <a:pt x="6676" y="26547"/>
                  </a:cubicBezTo>
                  <a:cubicBezTo>
                    <a:pt x="7031" y="26736"/>
                    <a:pt x="7303" y="27029"/>
                    <a:pt x="7596" y="27301"/>
                  </a:cubicBezTo>
                  <a:cubicBezTo>
                    <a:pt x="7868" y="27594"/>
                    <a:pt x="8140" y="27866"/>
                    <a:pt x="8433" y="28138"/>
                  </a:cubicBezTo>
                  <a:cubicBezTo>
                    <a:pt x="8977" y="28682"/>
                    <a:pt x="9605" y="29121"/>
                    <a:pt x="10212" y="29518"/>
                  </a:cubicBezTo>
                  <a:cubicBezTo>
                    <a:pt x="10358" y="29623"/>
                    <a:pt x="10505" y="29728"/>
                    <a:pt x="10651" y="29832"/>
                  </a:cubicBezTo>
                  <a:cubicBezTo>
                    <a:pt x="10818" y="29916"/>
                    <a:pt x="10965" y="30021"/>
                    <a:pt x="11111" y="30104"/>
                  </a:cubicBezTo>
                  <a:cubicBezTo>
                    <a:pt x="11425" y="30293"/>
                    <a:pt x="11718" y="30481"/>
                    <a:pt x="12032" y="30627"/>
                  </a:cubicBezTo>
                  <a:cubicBezTo>
                    <a:pt x="13225" y="31297"/>
                    <a:pt x="14396" y="31841"/>
                    <a:pt x="15484" y="32343"/>
                  </a:cubicBezTo>
                  <a:cubicBezTo>
                    <a:pt x="16028" y="32573"/>
                    <a:pt x="16531" y="32803"/>
                    <a:pt x="17054" y="32992"/>
                  </a:cubicBezTo>
                  <a:cubicBezTo>
                    <a:pt x="17305" y="33096"/>
                    <a:pt x="17556" y="33180"/>
                    <a:pt x="17807" y="33264"/>
                  </a:cubicBezTo>
                  <a:cubicBezTo>
                    <a:pt x="18058" y="33347"/>
                    <a:pt x="18288" y="33410"/>
                    <a:pt x="18539" y="33473"/>
                  </a:cubicBezTo>
                  <a:cubicBezTo>
                    <a:pt x="19020" y="33620"/>
                    <a:pt x="19481" y="33682"/>
                    <a:pt x="19899" y="33787"/>
                  </a:cubicBezTo>
                  <a:cubicBezTo>
                    <a:pt x="20339" y="33871"/>
                    <a:pt x="20736" y="33954"/>
                    <a:pt x="21092" y="34059"/>
                  </a:cubicBezTo>
                  <a:cubicBezTo>
                    <a:pt x="21845" y="34268"/>
                    <a:pt x="22452" y="34456"/>
                    <a:pt x="22954" y="34624"/>
                  </a:cubicBezTo>
                  <a:cubicBezTo>
                    <a:pt x="23958" y="34959"/>
                    <a:pt x="24482" y="35147"/>
                    <a:pt x="24482" y="35147"/>
                  </a:cubicBezTo>
                  <a:lnTo>
                    <a:pt x="24523" y="34959"/>
                  </a:lnTo>
                  <a:cubicBezTo>
                    <a:pt x="24523" y="34959"/>
                    <a:pt x="24670" y="35000"/>
                    <a:pt x="24921" y="35042"/>
                  </a:cubicBezTo>
                  <a:cubicBezTo>
                    <a:pt x="25193" y="35084"/>
                    <a:pt x="25590" y="35168"/>
                    <a:pt x="26114" y="35252"/>
                  </a:cubicBezTo>
                  <a:cubicBezTo>
                    <a:pt x="27139" y="35419"/>
                    <a:pt x="28666" y="35649"/>
                    <a:pt x="30633" y="35754"/>
                  </a:cubicBezTo>
                  <a:cubicBezTo>
                    <a:pt x="31371" y="35801"/>
                    <a:pt x="32167" y="35824"/>
                    <a:pt x="33013" y="35824"/>
                  </a:cubicBezTo>
                  <a:cubicBezTo>
                    <a:pt x="33296" y="35824"/>
                    <a:pt x="33583" y="35822"/>
                    <a:pt x="33876" y="35816"/>
                  </a:cubicBezTo>
                  <a:cubicBezTo>
                    <a:pt x="34023" y="35827"/>
                    <a:pt x="34174" y="35832"/>
                    <a:pt x="34326" y="35832"/>
                  </a:cubicBezTo>
                  <a:cubicBezTo>
                    <a:pt x="34478" y="35832"/>
                    <a:pt x="34629" y="35827"/>
                    <a:pt x="34776" y="35816"/>
                  </a:cubicBezTo>
                  <a:cubicBezTo>
                    <a:pt x="35090" y="35796"/>
                    <a:pt x="35404" y="35796"/>
                    <a:pt x="35717" y="35733"/>
                  </a:cubicBezTo>
                  <a:cubicBezTo>
                    <a:pt x="36031" y="35712"/>
                    <a:pt x="36366" y="35670"/>
                    <a:pt x="36701" y="35628"/>
                  </a:cubicBezTo>
                  <a:cubicBezTo>
                    <a:pt x="37015" y="35565"/>
                    <a:pt x="37350" y="35524"/>
                    <a:pt x="37684" y="35461"/>
                  </a:cubicBezTo>
                  <a:cubicBezTo>
                    <a:pt x="38019" y="35419"/>
                    <a:pt x="38375" y="35356"/>
                    <a:pt x="38710" y="35314"/>
                  </a:cubicBezTo>
                  <a:cubicBezTo>
                    <a:pt x="39065" y="35252"/>
                    <a:pt x="39421" y="35210"/>
                    <a:pt x="39777" y="35147"/>
                  </a:cubicBezTo>
                  <a:cubicBezTo>
                    <a:pt x="39944" y="35126"/>
                    <a:pt x="40132" y="35084"/>
                    <a:pt x="40321" y="35063"/>
                  </a:cubicBezTo>
                  <a:cubicBezTo>
                    <a:pt x="40446" y="35063"/>
                    <a:pt x="40572" y="35054"/>
                    <a:pt x="40697" y="35054"/>
                  </a:cubicBezTo>
                  <a:cubicBezTo>
                    <a:pt x="40760" y="35054"/>
                    <a:pt x="40823" y="35056"/>
                    <a:pt x="40886" y="35063"/>
                  </a:cubicBezTo>
                  <a:cubicBezTo>
                    <a:pt x="41221" y="35082"/>
                    <a:pt x="41589" y="35150"/>
                    <a:pt x="41947" y="35150"/>
                  </a:cubicBezTo>
                  <a:cubicBezTo>
                    <a:pt x="41991" y="35150"/>
                    <a:pt x="42035" y="35149"/>
                    <a:pt x="42078" y="35147"/>
                  </a:cubicBezTo>
                  <a:cubicBezTo>
                    <a:pt x="42852" y="35063"/>
                    <a:pt x="43627" y="34749"/>
                    <a:pt x="44359" y="34373"/>
                  </a:cubicBezTo>
                  <a:cubicBezTo>
                    <a:pt x="44715" y="34184"/>
                    <a:pt x="45070" y="33996"/>
                    <a:pt x="45447" y="33787"/>
                  </a:cubicBezTo>
                  <a:cubicBezTo>
                    <a:pt x="45803" y="33578"/>
                    <a:pt x="46200" y="33410"/>
                    <a:pt x="46577" y="33222"/>
                  </a:cubicBezTo>
                  <a:cubicBezTo>
                    <a:pt x="46953" y="33034"/>
                    <a:pt x="47330" y="32845"/>
                    <a:pt x="47707" y="32636"/>
                  </a:cubicBezTo>
                  <a:cubicBezTo>
                    <a:pt x="47895" y="32531"/>
                    <a:pt x="48104" y="32427"/>
                    <a:pt x="48272" y="32322"/>
                  </a:cubicBezTo>
                  <a:cubicBezTo>
                    <a:pt x="48460" y="32197"/>
                    <a:pt x="48648" y="32092"/>
                    <a:pt x="48837" y="31967"/>
                  </a:cubicBezTo>
                  <a:cubicBezTo>
                    <a:pt x="49025" y="31862"/>
                    <a:pt x="49213" y="31736"/>
                    <a:pt x="49402" y="31611"/>
                  </a:cubicBezTo>
                  <a:cubicBezTo>
                    <a:pt x="49590" y="31485"/>
                    <a:pt x="49778" y="31360"/>
                    <a:pt x="49966" y="31234"/>
                  </a:cubicBezTo>
                  <a:cubicBezTo>
                    <a:pt x="50322" y="30962"/>
                    <a:pt x="50699" y="30711"/>
                    <a:pt x="51034" y="30418"/>
                  </a:cubicBezTo>
                  <a:cubicBezTo>
                    <a:pt x="51745" y="29832"/>
                    <a:pt x="52435" y="29205"/>
                    <a:pt x="53063" y="28472"/>
                  </a:cubicBezTo>
                  <a:cubicBezTo>
                    <a:pt x="53210" y="28284"/>
                    <a:pt x="53377" y="28117"/>
                    <a:pt x="53523" y="27907"/>
                  </a:cubicBezTo>
                  <a:cubicBezTo>
                    <a:pt x="53649" y="27719"/>
                    <a:pt x="53816" y="27531"/>
                    <a:pt x="53963" y="27342"/>
                  </a:cubicBezTo>
                  <a:cubicBezTo>
                    <a:pt x="54109" y="27154"/>
                    <a:pt x="54256" y="26945"/>
                    <a:pt x="54423" y="26757"/>
                  </a:cubicBezTo>
                  <a:cubicBezTo>
                    <a:pt x="54570" y="26547"/>
                    <a:pt x="54716" y="26359"/>
                    <a:pt x="54863" y="26150"/>
                  </a:cubicBezTo>
                  <a:cubicBezTo>
                    <a:pt x="55156" y="25710"/>
                    <a:pt x="55407" y="25271"/>
                    <a:pt x="55595" y="24748"/>
                  </a:cubicBezTo>
                  <a:cubicBezTo>
                    <a:pt x="55637" y="24622"/>
                    <a:pt x="55700" y="24497"/>
                    <a:pt x="55720" y="24371"/>
                  </a:cubicBezTo>
                  <a:cubicBezTo>
                    <a:pt x="55741" y="24267"/>
                    <a:pt x="55783" y="24141"/>
                    <a:pt x="55804" y="24016"/>
                  </a:cubicBezTo>
                  <a:lnTo>
                    <a:pt x="55888" y="23660"/>
                  </a:lnTo>
                  <a:cubicBezTo>
                    <a:pt x="55888" y="23646"/>
                    <a:pt x="55888" y="23597"/>
                    <a:pt x="55888" y="23597"/>
                  </a:cubicBezTo>
                  <a:lnTo>
                    <a:pt x="55909" y="23534"/>
                  </a:lnTo>
                  <a:lnTo>
                    <a:pt x="55909" y="23451"/>
                  </a:lnTo>
                  <a:lnTo>
                    <a:pt x="55951" y="23241"/>
                  </a:lnTo>
                  <a:cubicBezTo>
                    <a:pt x="56097" y="22195"/>
                    <a:pt x="56055" y="21128"/>
                    <a:pt x="55846" y="20082"/>
                  </a:cubicBezTo>
                  <a:cubicBezTo>
                    <a:pt x="55637" y="19036"/>
                    <a:pt x="55260" y="18031"/>
                    <a:pt x="54821" y="17090"/>
                  </a:cubicBezTo>
                  <a:cubicBezTo>
                    <a:pt x="54381" y="16148"/>
                    <a:pt x="53837" y="15228"/>
                    <a:pt x="53251" y="14349"/>
                  </a:cubicBezTo>
                  <a:cubicBezTo>
                    <a:pt x="53105" y="14140"/>
                    <a:pt x="52979" y="13909"/>
                    <a:pt x="52854" y="13679"/>
                  </a:cubicBezTo>
                  <a:cubicBezTo>
                    <a:pt x="52728" y="13428"/>
                    <a:pt x="52624" y="13198"/>
                    <a:pt x="52477" y="12947"/>
                  </a:cubicBezTo>
                  <a:cubicBezTo>
                    <a:pt x="52247" y="12466"/>
                    <a:pt x="51871" y="12068"/>
                    <a:pt x="51557" y="11650"/>
                  </a:cubicBezTo>
                  <a:cubicBezTo>
                    <a:pt x="51201" y="11231"/>
                    <a:pt x="50824" y="10813"/>
                    <a:pt x="50448" y="10457"/>
                  </a:cubicBezTo>
                  <a:lnTo>
                    <a:pt x="50155" y="10164"/>
                  </a:lnTo>
                  <a:lnTo>
                    <a:pt x="50008" y="10018"/>
                  </a:lnTo>
                  <a:lnTo>
                    <a:pt x="49862" y="9892"/>
                  </a:lnTo>
                  <a:lnTo>
                    <a:pt x="49234" y="9348"/>
                  </a:lnTo>
                  <a:cubicBezTo>
                    <a:pt x="47581" y="7925"/>
                    <a:pt x="45656" y="6858"/>
                    <a:pt x="43710" y="5812"/>
                  </a:cubicBezTo>
                  <a:cubicBezTo>
                    <a:pt x="43229" y="5561"/>
                    <a:pt x="42748" y="5289"/>
                    <a:pt x="42267" y="5038"/>
                  </a:cubicBezTo>
                  <a:cubicBezTo>
                    <a:pt x="41785" y="4766"/>
                    <a:pt x="41304" y="4494"/>
                    <a:pt x="40823" y="4201"/>
                  </a:cubicBezTo>
                  <a:cubicBezTo>
                    <a:pt x="40363" y="3887"/>
                    <a:pt x="39860" y="3615"/>
                    <a:pt x="39358" y="3364"/>
                  </a:cubicBezTo>
                  <a:cubicBezTo>
                    <a:pt x="38856" y="3155"/>
                    <a:pt x="38333" y="2945"/>
                    <a:pt x="37810" y="2757"/>
                  </a:cubicBezTo>
                  <a:cubicBezTo>
                    <a:pt x="37287" y="2569"/>
                    <a:pt x="36764" y="2360"/>
                    <a:pt x="36220" y="2192"/>
                  </a:cubicBezTo>
                  <a:lnTo>
                    <a:pt x="35425" y="1941"/>
                  </a:lnTo>
                  <a:lnTo>
                    <a:pt x="34609" y="1711"/>
                  </a:lnTo>
                  <a:cubicBezTo>
                    <a:pt x="34065" y="1544"/>
                    <a:pt x="33521" y="1418"/>
                    <a:pt x="32976" y="1272"/>
                  </a:cubicBezTo>
                  <a:cubicBezTo>
                    <a:pt x="32432" y="1146"/>
                    <a:pt x="31888" y="1041"/>
                    <a:pt x="31344" y="916"/>
                  </a:cubicBezTo>
                  <a:cubicBezTo>
                    <a:pt x="29147" y="456"/>
                    <a:pt x="26909" y="163"/>
                    <a:pt x="24670" y="58"/>
                  </a:cubicBezTo>
                  <a:cubicBezTo>
                    <a:pt x="23977" y="19"/>
                    <a:pt x="23282" y="0"/>
                    <a:pt x="2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3"/>
            <p:cNvSpPr/>
            <p:nvPr/>
          </p:nvSpPr>
          <p:spPr>
            <a:xfrm>
              <a:off x="5306789" y="2415115"/>
              <a:ext cx="714009" cy="717484"/>
            </a:xfrm>
            <a:custGeom>
              <a:avLst/>
              <a:gdLst/>
              <a:ahLst/>
              <a:cxnLst/>
              <a:rect l="l" t="t" r="r" b="b"/>
              <a:pathLst>
                <a:path w="17053" h="17136" extrusionOk="0">
                  <a:moveTo>
                    <a:pt x="7861" y="449"/>
                  </a:moveTo>
                  <a:cubicBezTo>
                    <a:pt x="8247" y="449"/>
                    <a:pt x="8628" y="486"/>
                    <a:pt x="8997" y="562"/>
                  </a:cubicBezTo>
                  <a:cubicBezTo>
                    <a:pt x="9353" y="583"/>
                    <a:pt x="9688" y="688"/>
                    <a:pt x="10022" y="750"/>
                  </a:cubicBezTo>
                  <a:lnTo>
                    <a:pt x="10127" y="771"/>
                  </a:lnTo>
                  <a:lnTo>
                    <a:pt x="10274" y="813"/>
                  </a:lnTo>
                  <a:cubicBezTo>
                    <a:pt x="10357" y="834"/>
                    <a:pt x="10441" y="855"/>
                    <a:pt x="10525" y="876"/>
                  </a:cubicBezTo>
                  <a:cubicBezTo>
                    <a:pt x="10692" y="918"/>
                    <a:pt x="10880" y="918"/>
                    <a:pt x="11048" y="939"/>
                  </a:cubicBezTo>
                  <a:cubicBezTo>
                    <a:pt x="11382" y="980"/>
                    <a:pt x="11717" y="1022"/>
                    <a:pt x="12031" y="1190"/>
                  </a:cubicBezTo>
                  <a:cubicBezTo>
                    <a:pt x="12178" y="1252"/>
                    <a:pt x="12324" y="1336"/>
                    <a:pt x="12491" y="1399"/>
                  </a:cubicBezTo>
                  <a:cubicBezTo>
                    <a:pt x="12617" y="1483"/>
                    <a:pt x="12763" y="1566"/>
                    <a:pt x="12910" y="1650"/>
                  </a:cubicBezTo>
                  <a:cubicBezTo>
                    <a:pt x="13475" y="1964"/>
                    <a:pt x="13935" y="2403"/>
                    <a:pt x="14354" y="2822"/>
                  </a:cubicBezTo>
                  <a:cubicBezTo>
                    <a:pt x="14563" y="3052"/>
                    <a:pt x="14709" y="3303"/>
                    <a:pt x="14856" y="3554"/>
                  </a:cubicBezTo>
                  <a:cubicBezTo>
                    <a:pt x="14981" y="3826"/>
                    <a:pt x="15128" y="4056"/>
                    <a:pt x="15316" y="4265"/>
                  </a:cubicBezTo>
                  <a:cubicBezTo>
                    <a:pt x="15839" y="4558"/>
                    <a:pt x="16028" y="5081"/>
                    <a:pt x="16216" y="5542"/>
                  </a:cubicBezTo>
                  <a:cubicBezTo>
                    <a:pt x="16279" y="5772"/>
                    <a:pt x="16341" y="6002"/>
                    <a:pt x="16404" y="6211"/>
                  </a:cubicBezTo>
                  <a:cubicBezTo>
                    <a:pt x="16467" y="6442"/>
                    <a:pt x="16509" y="6651"/>
                    <a:pt x="16572" y="6860"/>
                  </a:cubicBezTo>
                  <a:cubicBezTo>
                    <a:pt x="16634" y="7069"/>
                    <a:pt x="16634" y="7258"/>
                    <a:pt x="16676" y="7467"/>
                  </a:cubicBezTo>
                  <a:cubicBezTo>
                    <a:pt x="16697" y="7550"/>
                    <a:pt x="16697" y="7655"/>
                    <a:pt x="16718" y="7739"/>
                  </a:cubicBezTo>
                  <a:cubicBezTo>
                    <a:pt x="16718" y="7822"/>
                    <a:pt x="16718" y="7927"/>
                    <a:pt x="16739" y="8011"/>
                  </a:cubicBezTo>
                  <a:cubicBezTo>
                    <a:pt x="16739" y="8178"/>
                    <a:pt x="16739" y="8346"/>
                    <a:pt x="16760" y="8513"/>
                  </a:cubicBezTo>
                  <a:cubicBezTo>
                    <a:pt x="16760" y="8659"/>
                    <a:pt x="16739" y="8806"/>
                    <a:pt x="16739" y="8952"/>
                  </a:cubicBezTo>
                  <a:cubicBezTo>
                    <a:pt x="16739" y="9078"/>
                    <a:pt x="16739" y="9203"/>
                    <a:pt x="16718" y="9329"/>
                  </a:cubicBezTo>
                  <a:cubicBezTo>
                    <a:pt x="16718" y="9434"/>
                    <a:pt x="16697" y="9538"/>
                    <a:pt x="16676" y="9643"/>
                  </a:cubicBezTo>
                  <a:cubicBezTo>
                    <a:pt x="16634" y="9999"/>
                    <a:pt x="16592" y="10208"/>
                    <a:pt x="16592" y="10208"/>
                  </a:cubicBezTo>
                  <a:lnTo>
                    <a:pt x="16530" y="10166"/>
                  </a:lnTo>
                  <a:cubicBezTo>
                    <a:pt x="16530" y="10166"/>
                    <a:pt x="16509" y="10375"/>
                    <a:pt x="16467" y="10752"/>
                  </a:cubicBezTo>
                  <a:cubicBezTo>
                    <a:pt x="16446" y="10856"/>
                    <a:pt x="16446" y="10961"/>
                    <a:pt x="16404" y="11066"/>
                  </a:cubicBezTo>
                  <a:cubicBezTo>
                    <a:pt x="16362" y="11191"/>
                    <a:pt x="16341" y="11317"/>
                    <a:pt x="16279" y="11442"/>
                  </a:cubicBezTo>
                  <a:cubicBezTo>
                    <a:pt x="16237" y="11568"/>
                    <a:pt x="16174" y="11693"/>
                    <a:pt x="16090" y="11840"/>
                  </a:cubicBezTo>
                  <a:cubicBezTo>
                    <a:pt x="16007" y="11965"/>
                    <a:pt x="15923" y="12112"/>
                    <a:pt x="15818" y="12258"/>
                  </a:cubicBezTo>
                  <a:cubicBezTo>
                    <a:pt x="15776" y="12321"/>
                    <a:pt x="15735" y="12405"/>
                    <a:pt x="15693" y="12488"/>
                  </a:cubicBezTo>
                  <a:cubicBezTo>
                    <a:pt x="15651" y="12551"/>
                    <a:pt x="15588" y="12635"/>
                    <a:pt x="15546" y="12719"/>
                  </a:cubicBezTo>
                  <a:cubicBezTo>
                    <a:pt x="15442" y="12886"/>
                    <a:pt x="15337" y="13053"/>
                    <a:pt x="15211" y="13242"/>
                  </a:cubicBezTo>
                  <a:cubicBezTo>
                    <a:pt x="15107" y="13409"/>
                    <a:pt x="14960" y="13576"/>
                    <a:pt x="14835" y="13765"/>
                  </a:cubicBezTo>
                  <a:cubicBezTo>
                    <a:pt x="14667" y="13932"/>
                    <a:pt x="14521" y="14100"/>
                    <a:pt x="14354" y="14267"/>
                  </a:cubicBezTo>
                  <a:cubicBezTo>
                    <a:pt x="14186" y="14455"/>
                    <a:pt x="13977" y="14602"/>
                    <a:pt x="13810" y="14790"/>
                  </a:cubicBezTo>
                  <a:cubicBezTo>
                    <a:pt x="13705" y="14874"/>
                    <a:pt x="13600" y="14957"/>
                    <a:pt x="13496" y="15041"/>
                  </a:cubicBezTo>
                  <a:cubicBezTo>
                    <a:pt x="13391" y="15125"/>
                    <a:pt x="13287" y="15209"/>
                    <a:pt x="13203" y="15313"/>
                  </a:cubicBezTo>
                  <a:cubicBezTo>
                    <a:pt x="12994" y="15501"/>
                    <a:pt x="12784" y="15690"/>
                    <a:pt x="12512" y="15794"/>
                  </a:cubicBezTo>
                  <a:cubicBezTo>
                    <a:pt x="12198" y="15815"/>
                    <a:pt x="11947" y="15962"/>
                    <a:pt x="11675" y="16087"/>
                  </a:cubicBezTo>
                  <a:cubicBezTo>
                    <a:pt x="11529" y="16129"/>
                    <a:pt x="11382" y="16192"/>
                    <a:pt x="11257" y="16255"/>
                  </a:cubicBezTo>
                  <a:cubicBezTo>
                    <a:pt x="11110" y="16297"/>
                    <a:pt x="10985" y="16401"/>
                    <a:pt x="10838" y="16464"/>
                  </a:cubicBezTo>
                  <a:cubicBezTo>
                    <a:pt x="10525" y="16569"/>
                    <a:pt x="10211" y="16631"/>
                    <a:pt x="9897" y="16652"/>
                  </a:cubicBezTo>
                  <a:cubicBezTo>
                    <a:pt x="9730" y="16652"/>
                    <a:pt x="9583" y="16694"/>
                    <a:pt x="9416" y="16694"/>
                  </a:cubicBezTo>
                  <a:lnTo>
                    <a:pt x="8913" y="16694"/>
                  </a:lnTo>
                  <a:cubicBezTo>
                    <a:pt x="8810" y="16707"/>
                    <a:pt x="8706" y="16712"/>
                    <a:pt x="8602" y="16712"/>
                  </a:cubicBezTo>
                  <a:cubicBezTo>
                    <a:pt x="8371" y="16712"/>
                    <a:pt x="8140" y="16688"/>
                    <a:pt x="7909" y="16673"/>
                  </a:cubicBezTo>
                  <a:cubicBezTo>
                    <a:pt x="7721" y="16673"/>
                    <a:pt x="7553" y="16631"/>
                    <a:pt x="7386" y="16610"/>
                  </a:cubicBezTo>
                  <a:cubicBezTo>
                    <a:pt x="7219" y="16589"/>
                    <a:pt x="7030" y="16569"/>
                    <a:pt x="6884" y="16527"/>
                  </a:cubicBezTo>
                  <a:cubicBezTo>
                    <a:pt x="6528" y="16443"/>
                    <a:pt x="6172" y="16359"/>
                    <a:pt x="5838" y="16234"/>
                  </a:cubicBezTo>
                  <a:cubicBezTo>
                    <a:pt x="5168" y="16004"/>
                    <a:pt x="4520" y="15627"/>
                    <a:pt x="3913" y="15209"/>
                  </a:cubicBezTo>
                  <a:cubicBezTo>
                    <a:pt x="3285" y="14790"/>
                    <a:pt x="2741" y="14246"/>
                    <a:pt x="2260" y="13660"/>
                  </a:cubicBezTo>
                  <a:cubicBezTo>
                    <a:pt x="1779" y="13053"/>
                    <a:pt x="1381" y="12384"/>
                    <a:pt x="1067" y="11672"/>
                  </a:cubicBezTo>
                  <a:cubicBezTo>
                    <a:pt x="774" y="10940"/>
                    <a:pt x="586" y="10166"/>
                    <a:pt x="502" y="9371"/>
                  </a:cubicBezTo>
                  <a:cubicBezTo>
                    <a:pt x="418" y="8597"/>
                    <a:pt x="481" y="7781"/>
                    <a:pt x="607" y="7006"/>
                  </a:cubicBezTo>
                  <a:cubicBezTo>
                    <a:pt x="774" y="6211"/>
                    <a:pt x="1025" y="5458"/>
                    <a:pt x="1402" y="4747"/>
                  </a:cubicBezTo>
                  <a:cubicBezTo>
                    <a:pt x="1486" y="4579"/>
                    <a:pt x="1611" y="4412"/>
                    <a:pt x="1695" y="4245"/>
                  </a:cubicBezTo>
                  <a:lnTo>
                    <a:pt x="1820" y="3973"/>
                  </a:lnTo>
                  <a:lnTo>
                    <a:pt x="1967" y="3701"/>
                  </a:lnTo>
                  <a:cubicBezTo>
                    <a:pt x="2071" y="3533"/>
                    <a:pt x="2155" y="3345"/>
                    <a:pt x="2302" y="3198"/>
                  </a:cubicBezTo>
                  <a:cubicBezTo>
                    <a:pt x="2427" y="3031"/>
                    <a:pt x="2574" y="2905"/>
                    <a:pt x="2699" y="2759"/>
                  </a:cubicBezTo>
                  <a:cubicBezTo>
                    <a:pt x="3306" y="2215"/>
                    <a:pt x="3996" y="1796"/>
                    <a:pt x="4666" y="1441"/>
                  </a:cubicBezTo>
                  <a:cubicBezTo>
                    <a:pt x="4833" y="1357"/>
                    <a:pt x="5022" y="1294"/>
                    <a:pt x="5189" y="1211"/>
                  </a:cubicBezTo>
                  <a:lnTo>
                    <a:pt x="5461" y="1085"/>
                  </a:lnTo>
                  <a:cubicBezTo>
                    <a:pt x="5545" y="1043"/>
                    <a:pt x="5628" y="1022"/>
                    <a:pt x="5712" y="980"/>
                  </a:cubicBezTo>
                  <a:cubicBezTo>
                    <a:pt x="5900" y="918"/>
                    <a:pt x="6068" y="834"/>
                    <a:pt x="6235" y="750"/>
                  </a:cubicBezTo>
                  <a:cubicBezTo>
                    <a:pt x="6424" y="667"/>
                    <a:pt x="6591" y="583"/>
                    <a:pt x="6779" y="541"/>
                  </a:cubicBezTo>
                  <a:cubicBezTo>
                    <a:pt x="7141" y="481"/>
                    <a:pt x="7504" y="449"/>
                    <a:pt x="7861" y="449"/>
                  </a:cubicBezTo>
                  <a:close/>
                  <a:moveTo>
                    <a:pt x="9349" y="1"/>
                  </a:moveTo>
                  <a:cubicBezTo>
                    <a:pt x="9239" y="1"/>
                    <a:pt x="9128" y="6"/>
                    <a:pt x="9018" y="18"/>
                  </a:cubicBezTo>
                  <a:cubicBezTo>
                    <a:pt x="8244" y="39"/>
                    <a:pt x="7491" y="227"/>
                    <a:pt x="6758" y="416"/>
                  </a:cubicBezTo>
                  <a:cubicBezTo>
                    <a:pt x="5963" y="457"/>
                    <a:pt x="5189" y="729"/>
                    <a:pt x="4499" y="1127"/>
                  </a:cubicBezTo>
                  <a:cubicBezTo>
                    <a:pt x="3787" y="1545"/>
                    <a:pt x="3201" y="2110"/>
                    <a:pt x="2636" y="2696"/>
                  </a:cubicBezTo>
                  <a:cubicBezTo>
                    <a:pt x="2385" y="2989"/>
                    <a:pt x="2092" y="3282"/>
                    <a:pt x="1799" y="3575"/>
                  </a:cubicBezTo>
                  <a:cubicBezTo>
                    <a:pt x="1486" y="3868"/>
                    <a:pt x="1276" y="4224"/>
                    <a:pt x="1067" y="4579"/>
                  </a:cubicBezTo>
                  <a:lnTo>
                    <a:pt x="795" y="5144"/>
                  </a:lnTo>
                  <a:cubicBezTo>
                    <a:pt x="691" y="5333"/>
                    <a:pt x="649" y="5542"/>
                    <a:pt x="565" y="5730"/>
                  </a:cubicBezTo>
                  <a:cubicBezTo>
                    <a:pt x="398" y="6128"/>
                    <a:pt x="335" y="6504"/>
                    <a:pt x="209" y="6923"/>
                  </a:cubicBezTo>
                  <a:cubicBezTo>
                    <a:pt x="63" y="7760"/>
                    <a:pt x="0" y="8597"/>
                    <a:pt x="63" y="9434"/>
                  </a:cubicBezTo>
                  <a:cubicBezTo>
                    <a:pt x="167" y="10250"/>
                    <a:pt x="356" y="11066"/>
                    <a:pt x="670" y="11840"/>
                  </a:cubicBezTo>
                  <a:cubicBezTo>
                    <a:pt x="983" y="12593"/>
                    <a:pt x="1402" y="13325"/>
                    <a:pt x="1904" y="13953"/>
                  </a:cubicBezTo>
                  <a:cubicBezTo>
                    <a:pt x="2427" y="14581"/>
                    <a:pt x="2992" y="15146"/>
                    <a:pt x="3641" y="15585"/>
                  </a:cubicBezTo>
                  <a:cubicBezTo>
                    <a:pt x="4289" y="16025"/>
                    <a:pt x="4980" y="16401"/>
                    <a:pt x="5712" y="16652"/>
                  </a:cubicBezTo>
                  <a:cubicBezTo>
                    <a:pt x="6068" y="16799"/>
                    <a:pt x="6424" y="16861"/>
                    <a:pt x="6758" y="16945"/>
                  </a:cubicBezTo>
                  <a:cubicBezTo>
                    <a:pt x="6968" y="17008"/>
                    <a:pt x="7135" y="17008"/>
                    <a:pt x="7323" y="17050"/>
                  </a:cubicBezTo>
                  <a:cubicBezTo>
                    <a:pt x="7491" y="17071"/>
                    <a:pt x="7679" y="17113"/>
                    <a:pt x="7867" y="17113"/>
                  </a:cubicBezTo>
                  <a:cubicBezTo>
                    <a:pt x="8104" y="17127"/>
                    <a:pt x="8342" y="17136"/>
                    <a:pt x="8576" y="17136"/>
                  </a:cubicBezTo>
                  <a:cubicBezTo>
                    <a:pt x="9046" y="17136"/>
                    <a:pt x="9506" y="17099"/>
                    <a:pt x="9939" y="16987"/>
                  </a:cubicBezTo>
                  <a:cubicBezTo>
                    <a:pt x="10274" y="16924"/>
                    <a:pt x="10587" y="16799"/>
                    <a:pt x="10922" y="16757"/>
                  </a:cubicBezTo>
                  <a:cubicBezTo>
                    <a:pt x="11257" y="16736"/>
                    <a:pt x="11550" y="16610"/>
                    <a:pt x="11843" y="16527"/>
                  </a:cubicBezTo>
                  <a:cubicBezTo>
                    <a:pt x="11989" y="16464"/>
                    <a:pt x="12136" y="16380"/>
                    <a:pt x="12261" y="16317"/>
                  </a:cubicBezTo>
                  <a:cubicBezTo>
                    <a:pt x="12408" y="16255"/>
                    <a:pt x="12512" y="16129"/>
                    <a:pt x="12617" y="16025"/>
                  </a:cubicBezTo>
                  <a:cubicBezTo>
                    <a:pt x="12847" y="15815"/>
                    <a:pt x="13140" y="15753"/>
                    <a:pt x="13412" y="15606"/>
                  </a:cubicBezTo>
                  <a:cubicBezTo>
                    <a:pt x="13914" y="15355"/>
                    <a:pt x="14312" y="14957"/>
                    <a:pt x="14688" y="14602"/>
                  </a:cubicBezTo>
                  <a:cubicBezTo>
                    <a:pt x="14856" y="14413"/>
                    <a:pt x="15023" y="14225"/>
                    <a:pt x="15191" y="14058"/>
                  </a:cubicBezTo>
                  <a:cubicBezTo>
                    <a:pt x="15316" y="13869"/>
                    <a:pt x="15463" y="13681"/>
                    <a:pt x="15588" y="13493"/>
                  </a:cubicBezTo>
                  <a:cubicBezTo>
                    <a:pt x="15735" y="13325"/>
                    <a:pt x="15839" y="13137"/>
                    <a:pt x="15944" y="12970"/>
                  </a:cubicBezTo>
                  <a:cubicBezTo>
                    <a:pt x="15986" y="12886"/>
                    <a:pt x="16048" y="12781"/>
                    <a:pt x="16090" y="12698"/>
                  </a:cubicBezTo>
                  <a:cubicBezTo>
                    <a:pt x="16132" y="12614"/>
                    <a:pt x="16174" y="12530"/>
                    <a:pt x="16195" y="12447"/>
                  </a:cubicBezTo>
                  <a:cubicBezTo>
                    <a:pt x="16258" y="12279"/>
                    <a:pt x="16320" y="12112"/>
                    <a:pt x="16362" y="11944"/>
                  </a:cubicBezTo>
                  <a:cubicBezTo>
                    <a:pt x="16404" y="11798"/>
                    <a:pt x="16446" y="11651"/>
                    <a:pt x="16488" y="11505"/>
                  </a:cubicBezTo>
                  <a:cubicBezTo>
                    <a:pt x="16530" y="11379"/>
                    <a:pt x="16592" y="11254"/>
                    <a:pt x="16634" y="11149"/>
                  </a:cubicBezTo>
                  <a:cubicBezTo>
                    <a:pt x="16676" y="11024"/>
                    <a:pt x="16718" y="10940"/>
                    <a:pt x="16760" y="10835"/>
                  </a:cubicBezTo>
                  <a:cubicBezTo>
                    <a:pt x="16885" y="10480"/>
                    <a:pt x="16969" y="10291"/>
                    <a:pt x="16969" y="10291"/>
                  </a:cubicBezTo>
                  <a:lnTo>
                    <a:pt x="16885" y="10271"/>
                  </a:lnTo>
                  <a:cubicBezTo>
                    <a:pt x="16885" y="10271"/>
                    <a:pt x="16927" y="10061"/>
                    <a:pt x="16969" y="9664"/>
                  </a:cubicBezTo>
                  <a:cubicBezTo>
                    <a:pt x="16990" y="9580"/>
                    <a:pt x="17011" y="9475"/>
                    <a:pt x="17011" y="9350"/>
                  </a:cubicBezTo>
                  <a:cubicBezTo>
                    <a:pt x="17032" y="9224"/>
                    <a:pt x="17032" y="9099"/>
                    <a:pt x="17032" y="8952"/>
                  </a:cubicBezTo>
                  <a:cubicBezTo>
                    <a:pt x="17053" y="8806"/>
                    <a:pt x="17053" y="8659"/>
                    <a:pt x="17053" y="8492"/>
                  </a:cubicBezTo>
                  <a:cubicBezTo>
                    <a:pt x="17053" y="8346"/>
                    <a:pt x="17032" y="8157"/>
                    <a:pt x="17032" y="7990"/>
                  </a:cubicBezTo>
                  <a:cubicBezTo>
                    <a:pt x="17011" y="7885"/>
                    <a:pt x="17011" y="7802"/>
                    <a:pt x="17011" y="7697"/>
                  </a:cubicBezTo>
                  <a:cubicBezTo>
                    <a:pt x="16990" y="7613"/>
                    <a:pt x="16969" y="7509"/>
                    <a:pt x="16948" y="7425"/>
                  </a:cubicBezTo>
                  <a:cubicBezTo>
                    <a:pt x="16927" y="7216"/>
                    <a:pt x="16906" y="7006"/>
                    <a:pt x="16844" y="6797"/>
                  </a:cubicBezTo>
                  <a:cubicBezTo>
                    <a:pt x="16823" y="6567"/>
                    <a:pt x="16739" y="6358"/>
                    <a:pt x="16676" y="6128"/>
                  </a:cubicBezTo>
                  <a:cubicBezTo>
                    <a:pt x="16592" y="5918"/>
                    <a:pt x="16488" y="5688"/>
                    <a:pt x="16404" y="5458"/>
                  </a:cubicBezTo>
                  <a:cubicBezTo>
                    <a:pt x="16300" y="5228"/>
                    <a:pt x="16174" y="4998"/>
                    <a:pt x="16069" y="4747"/>
                  </a:cubicBezTo>
                  <a:cubicBezTo>
                    <a:pt x="16007" y="4621"/>
                    <a:pt x="15944" y="4517"/>
                    <a:pt x="15923" y="4370"/>
                  </a:cubicBezTo>
                  <a:cubicBezTo>
                    <a:pt x="15881" y="4224"/>
                    <a:pt x="15881" y="4056"/>
                    <a:pt x="15839" y="3910"/>
                  </a:cubicBezTo>
                  <a:cubicBezTo>
                    <a:pt x="15797" y="3763"/>
                    <a:pt x="15693" y="3659"/>
                    <a:pt x="15609" y="3554"/>
                  </a:cubicBezTo>
                  <a:cubicBezTo>
                    <a:pt x="15504" y="3429"/>
                    <a:pt x="15400" y="3324"/>
                    <a:pt x="15295" y="3219"/>
                  </a:cubicBezTo>
                  <a:cubicBezTo>
                    <a:pt x="15170" y="3115"/>
                    <a:pt x="15044" y="3010"/>
                    <a:pt x="14919" y="2926"/>
                  </a:cubicBezTo>
                  <a:cubicBezTo>
                    <a:pt x="14814" y="2822"/>
                    <a:pt x="14709" y="2717"/>
                    <a:pt x="14584" y="2612"/>
                  </a:cubicBezTo>
                  <a:cubicBezTo>
                    <a:pt x="14123" y="2194"/>
                    <a:pt x="13621" y="1776"/>
                    <a:pt x="13035" y="1420"/>
                  </a:cubicBezTo>
                  <a:cubicBezTo>
                    <a:pt x="12910" y="1336"/>
                    <a:pt x="12763" y="1252"/>
                    <a:pt x="12617" y="1148"/>
                  </a:cubicBezTo>
                  <a:cubicBezTo>
                    <a:pt x="12470" y="1085"/>
                    <a:pt x="12303" y="1001"/>
                    <a:pt x="12157" y="918"/>
                  </a:cubicBezTo>
                  <a:cubicBezTo>
                    <a:pt x="12010" y="834"/>
                    <a:pt x="11843" y="750"/>
                    <a:pt x="11675" y="688"/>
                  </a:cubicBezTo>
                  <a:cubicBezTo>
                    <a:pt x="11529" y="604"/>
                    <a:pt x="11362" y="499"/>
                    <a:pt x="11194" y="416"/>
                  </a:cubicBezTo>
                  <a:cubicBezTo>
                    <a:pt x="11027" y="311"/>
                    <a:pt x="10880" y="248"/>
                    <a:pt x="10692" y="185"/>
                  </a:cubicBezTo>
                  <a:cubicBezTo>
                    <a:pt x="10608" y="164"/>
                    <a:pt x="10525" y="144"/>
                    <a:pt x="10441" y="123"/>
                  </a:cubicBezTo>
                  <a:lnTo>
                    <a:pt x="10315" y="102"/>
                  </a:lnTo>
                  <a:cubicBezTo>
                    <a:pt x="10315" y="102"/>
                    <a:pt x="10274" y="81"/>
                    <a:pt x="10274" y="81"/>
                  </a:cubicBezTo>
                  <a:lnTo>
                    <a:pt x="10232" y="81"/>
                  </a:lnTo>
                  <a:lnTo>
                    <a:pt x="10148" y="60"/>
                  </a:lnTo>
                  <a:cubicBezTo>
                    <a:pt x="9882" y="30"/>
                    <a:pt x="9615" y="1"/>
                    <a:pt x="9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3"/>
            <p:cNvSpPr/>
            <p:nvPr/>
          </p:nvSpPr>
          <p:spPr>
            <a:xfrm>
              <a:off x="5392622" y="2501701"/>
              <a:ext cx="546697" cy="546697"/>
            </a:xfrm>
            <a:custGeom>
              <a:avLst/>
              <a:gdLst/>
              <a:ahLst/>
              <a:cxnLst/>
              <a:rect l="l" t="t" r="r" b="b"/>
              <a:pathLst>
                <a:path w="13057" h="13057" extrusionOk="0">
                  <a:moveTo>
                    <a:pt x="5755" y="0"/>
                  </a:moveTo>
                  <a:lnTo>
                    <a:pt x="5064" y="1298"/>
                  </a:lnTo>
                  <a:lnTo>
                    <a:pt x="3788" y="565"/>
                  </a:lnTo>
                  <a:lnTo>
                    <a:pt x="3516" y="2009"/>
                  </a:lnTo>
                  <a:lnTo>
                    <a:pt x="2072" y="1695"/>
                  </a:lnTo>
                  <a:lnTo>
                    <a:pt x="2260" y="3160"/>
                  </a:lnTo>
                  <a:lnTo>
                    <a:pt x="796" y="3306"/>
                  </a:lnTo>
                  <a:lnTo>
                    <a:pt x="1423" y="4646"/>
                  </a:lnTo>
                  <a:lnTo>
                    <a:pt x="84" y="5231"/>
                  </a:lnTo>
                  <a:lnTo>
                    <a:pt x="1089" y="6319"/>
                  </a:lnTo>
                  <a:lnTo>
                    <a:pt x="1" y="7303"/>
                  </a:lnTo>
                  <a:lnTo>
                    <a:pt x="1298" y="7993"/>
                  </a:lnTo>
                  <a:lnTo>
                    <a:pt x="565" y="9270"/>
                  </a:lnTo>
                  <a:lnTo>
                    <a:pt x="2009" y="9542"/>
                  </a:lnTo>
                  <a:lnTo>
                    <a:pt x="1695" y="10985"/>
                  </a:lnTo>
                  <a:lnTo>
                    <a:pt x="3160" y="10797"/>
                  </a:lnTo>
                  <a:lnTo>
                    <a:pt x="3306" y="12262"/>
                  </a:lnTo>
                  <a:lnTo>
                    <a:pt x="4646" y="11634"/>
                  </a:lnTo>
                  <a:lnTo>
                    <a:pt x="5231" y="12973"/>
                  </a:lnTo>
                  <a:lnTo>
                    <a:pt x="6299" y="11969"/>
                  </a:lnTo>
                  <a:lnTo>
                    <a:pt x="7282" y="13057"/>
                  </a:lnTo>
                  <a:lnTo>
                    <a:pt x="7993" y="11760"/>
                  </a:lnTo>
                  <a:lnTo>
                    <a:pt x="9270" y="12492"/>
                  </a:lnTo>
                  <a:lnTo>
                    <a:pt x="9542" y="11048"/>
                  </a:lnTo>
                  <a:lnTo>
                    <a:pt x="10985" y="11362"/>
                  </a:lnTo>
                  <a:lnTo>
                    <a:pt x="10797" y="9897"/>
                  </a:lnTo>
                  <a:lnTo>
                    <a:pt x="12262" y="9751"/>
                  </a:lnTo>
                  <a:lnTo>
                    <a:pt x="11634" y="8412"/>
                  </a:lnTo>
                  <a:lnTo>
                    <a:pt x="12973" y="7826"/>
                  </a:lnTo>
                  <a:lnTo>
                    <a:pt x="11969" y="6759"/>
                  </a:lnTo>
                  <a:lnTo>
                    <a:pt x="13057" y="5775"/>
                  </a:lnTo>
                  <a:lnTo>
                    <a:pt x="11760" y="5064"/>
                  </a:lnTo>
                  <a:lnTo>
                    <a:pt x="12492" y="3788"/>
                  </a:lnTo>
                  <a:lnTo>
                    <a:pt x="11048" y="3516"/>
                  </a:lnTo>
                  <a:lnTo>
                    <a:pt x="11362" y="2072"/>
                  </a:lnTo>
                  <a:lnTo>
                    <a:pt x="9897" y="2260"/>
                  </a:lnTo>
                  <a:lnTo>
                    <a:pt x="9751" y="796"/>
                  </a:lnTo>
                  <a:lnTo>
                    <a:pt x="8412" y="1423"/>
                  </a:lnTo>
                  <a:lnTo>
                    <a:pt x="7826" y="84"/>
                  </a:lnTo>
                  <a:lnTo>
                    <a:pt x="6738" y="1089"/>
                  </a:lnTo>
                  <a:lnTo>
                    <a:pt x="5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3"/>
            <p:cNvSpPr/>
            <p:nvPr/>
          </p:nvSpPr>
          <p:spPr>
            <a:xfrm>
              <a:off x="5524050" y="2611190"/>
              <a:ext cx="304897" cy="308456"/>
            </a:xfrm>
            <a:custGeom>
              <a:avLst/>
              <a:gdLst/>
              <a:ahLst/>
              <a:cxnLst/>
              <a:rect l="l" t="t" r="r" b="b"/>
              <a:pathLst>
                <a:path w="7282" h="7367" extrusionOk="0">
                  <a:moveTo>
                    <a:pt x="4164" y="1"/>
                  </a:moveTo>
                  <a:lnTo>
                    <a:pt x="2720" y="2323"/>
                  </a:lnTo>
                  <a:lnTo>
                    <a:pt x="0" y="1926"/>
                  </a:lnTo>
                  <a:lnTo>
                    <a:pt x="1758" y="4018"/>
                  </a:lnTo>
                  <a:lnTo>
                    <a:pt x="544" y="6466"/>
                  </a:lnTo>
                  <a:lnTo>
                    <a:pt x="3076" y="5441"/>
                  </a:lnTo>
                  <a:lnTo>
                    <a:pt x="5043" y="7366"/>
                  </a:lnTo>
                  <a:lnTo>
                    <a:pt x="4833" y="4646"/>
                  </a:lnTo>
                  <a:lnTo>
                    <a:pt x="7281" y="3370"/>
                  </a:lnTo>
                  <a:lnTo>
                    <a:pt x="4624" y="2721"/>
                  </a:lnTo>
                  <a:lnTo>
                    <a:pt x="41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3"/>
            <p:cNvSpPr/>
            <p:nvPr/>
          </p:nvSpPr>
          <p:spPr>
            <a:xfrm>
              <a:off x="4984394" y="3062375"/>
              <a:ext cx="99902" cy="127955"/>
            </a:xfrm>
            <a:custGeom>
              <a:avLst/>
              <a:gdLst/>
              <a:ahLst/>
              <a:cxnLst/>
              <a:rect l="l" t="t" r="r" b="b"/>
              <a:pathLst>
                <a:path w="2386" h="3056" extrusionOk="0">
                  <a:moveTo>
                    <a:pt x="921" y="419"/>
                  </a:moveTo>
                  <a:lnTo>
                    <a:pt x="1423" y="524"/>
                  </a:lnTo>
                  <a:cubicBezTo>
                    <a:pt x="1611" y="566"/>
                    <a:pt x="1758" y="628"/>
                    <a:pt x="1841" y="754"/>
                  </a:cubicBezTo>
                  <a:cubicBezTo>
                    <a:pt x="1925" y="879"/>
                    <a:pt x="1946" y="1026"/>
                    <a:pt x="1904" y="1193"/>
                  </a:cubicBezTo>
                  <a:cubicBezTo>
                    <a:pt x="1862" y="1382"/>
                    <a:pt x="1800" y="1507"/>
                    <a:pt x="1674" y="1570"/>
                  </a:cubicBezTo>
                  <a:cubicBezTo>
                    <a:pt x="1590" y="1626"/>
                    <a:pt x="1497" y="1654"/>
                    <a:pt x="1389" y="1654"/>
                  </a:cubicBezTo>
                  <a:cubicBezTo>
                    <a:pt x="1335" y="1654"/>
                    <a:pt x="1276" y="1647"/>
                    <a:pt x="1214" y="1633"/>
                  </a:cubicBezTo>
                  <a:lnTo>
                    <a:pt x="691" y="1528"/>
                  </a:lnTo>
                  <a:lnTo>
                    <a:pt x="921" y="419"/>
                  </a:lnTo>
                  <a:close/>
                  <a:moveTo>
                    <a:pt x="586" y="1"/>
                  </a:moveTo>
                  <a:lnTo>
                    <a:pt x="0" y="2993"/>
                  </a:lnTo>
                  <a:lnTo>
                    <a:pt x="398" y="3055"/>
                  </a:lnTo>
                  <a:lnTo>
                    <a:pt x="628" y="1863"/>
                  </a:lnTo>
                  <a:lnTo>
                    <a:pt x="1130" y="1967"/>
                  </a:lnTo>
                  <a:cubicBezTo>
                    <a:pt x="1256" y="1991"/>
                    <a:pt x="1372" y="2003"/>
                    <a:pt x="1480" y="2003"/>
                  </a:cubicBezTo>
                  <a:cubicBezTo>
                    <a:pt x="1660" y="2003"/>
                    <a:pt x="1815" y="1970"/>
                    <a:pt x="1946" y="1905"/>
                  </a:cubicBezTo>
                  <a:cubicBezTo>
                    <a:pt x="2134" y="1779"/>
                    <a:pt x="2281" y="1570"/>
                    <a:pt x="2323" y="1277"/>
                  </a:cubicBezTo>
                  <a:cubicBezTo>
                    <a:pt x="2385" y="984"/>
                    <a:pt x="2344" y="754"/>
                    <a:pt x="2197" y="566"/>
                  </a:cubicBezTo>
                  <a:cubicBezTo>
                    <a:pt x="2072" y="377"/>
                    <a:pt x="1820" y="252"/>
                    <a:pt x="1507" y="189"/>
                  </a:cubicBezTo>
                  <a:lnTo>
                    <a:pt x="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3"/>
            <p:cNvSpPr/>
            <p:nvPr/>
          </p:nvSpPr>
          <p:spPr>
            <a:xfrm>
              <a:off x="5088649" y="3089800"/>
              <a:ext cx="123558" cy="132519"/>
            </a:xfrm>
            <a:custGeom>
              <a:avLst/>
              <a:gdLst/>
              <a:ahLst/>
              <a:cxnLst/>
              <a:rect l="l" t="t" r="r" b="b"/>
              <a:pathLst>
                <a:path w="2951" h="3165" extrusionOk="0">
                  <a:moveTo>
                    <a:pt x="1545" y="337"/>
                  </a:moveTo>
                  <a:cubicBezTo>
                    <a:pt x="1600" y="337"/>
                    <a:pt x="1657" y="342"/>
                    <a:pt x="1716" y="350"/>
                  </a:cubicBezTo>
                  <a:cubicBezTo>
                    <a:pt x="2009" y="413"/>
                    <a:pt x="2218" y="580"/>
                    <a:pt x="2343" y="831"/>
                  </a:cubicBezTo>
                  <a:cubicBezTo>
                    <a:pt x="2469" y="1082"/>
                    <a:pt x="2490" y="1396"/>
                    <a:pt x="2427" y="1773"/>
                  </a:cubicBezTo>
                  <a:cubicBezTo>
                    <a:pt x="2343" y="2149"/>
                    <a:pt x="2197" y="2421"/>
                    <a:pt x="1988" y="2610"/>
                  </a:cubicBezTo>
                  <a:cubicBezTo>
                    <a:pt x="1831" y="2751"/>
                    <a:pt x="1650" y="2822"/>
                    <a:pt x="1446" y="2822"/>
                  </a:cubicBezTo>
                  <a:cubicBezTo>
                    <a:pt x="1378" y="2822"/>
                    <a:pt x="1308" y="2814"/>
                    <a:pt x="1235" y="2798"/>
                  </a:cubicBezTo>
                  <a:cubicBezTo>
                    <a:pt x="942" y="2735"/>
                    <a:pt x="732" y="2589"/>
                    <a:pt x="586" y="2338"/>
                  </a:cubicBezTo>
                  <a:cubicBezTo>
                    <a:pt x="460" y="2087"/>
                    <a:pt x="439" y="1773"/>
                    <a:pt x="523" y="1396"/>
                  </a:cubicBezTo>
                  <a:cubicBezTo>
                    <a:pt x="586" y="1019"/>
                    <a:pt x="732" y="727"/>
                    <a:pt x="942" y="538"/>
                  </a:cubicBezTo>
                  <a:cubicBezTo>
                    <a:pt x="1126" y="404"/>
                    <a:pt x="1323" y="337"/>
                    <a:pt x="1545" y="337"/>
                  </a:cubicBezTo>
                  <a:close/>
                  <a:moveTo>
                    <a:pt x="1441" y="1"/>
                  </a:moveTo>
                  <a:cubicBezTo>
                    <a:pt x="1164" y="1"/>
                    <a:pt x="916" y="80"/>
                    <a:pt x="691" y="245"/>
                  </a:cubicBezTo>
                  <a:cubicBezTo>
                    <a:pt x="377" y="475"/>
                    <a:pt x="188" y="831"/>
                    <a:pt x="84" y="1312"/>
                  </a:cubicBezTo>
                  <a:cubicBezTo>
                    <a:pt x="0" y="1773"/>
                    <a:pt x="42" y="2170"/>
                    <a:pt x="230" y="2505"/>
                  </a:cubicBezTo>
                  <a:cubicBezTo>
                    <a:pt x="439" y="2840"/>
                    <a:pt x="732" y="3049"/>
                    <a:pt x="1151" y="3133"/>
                  </a:cubicBezTo>
                  <a:cubicBezTo>
                    <a:pt x="1257" y="3154"/>
                    <a:pt x="1361" y="3164"/>
                    <a:pt x="1461" y="3164"/>
                  </a:cubicBezTo>
                  <a:cubicBezTo>
                    <a:pt x="1755" y="3164"/>
                    <a:pt x="2020" y="3074"/>
                    <a:pt x="2239" y="2903"/>
                  </a:cubicBezTo>
                  <a:cubicBezTo>
                    <a:pt x="2553" y="2672"/>
                    <a:pt x="2762" y="2317"/>
                    <a:pt x="2846" y="1856"/>
                  </a:cubicBezTo>
                  <a:cubicBezTo>
                    <a:pt x="2950" y="1375"/>
                    <a:pt x="2888" y="978"/>
                    <a:pt x="2699" y="664"/>
                  </a:cubicBezTo>
                  <a:cubicBezTo>
                    <a:pt x="2511" y="329"/>
                    <a:pt x="2197" y="120"/>
                    <a:pt x="1779" y="36"/>
                  </a:cubicBezTo>
                  <a:cubicBezTo>
                    <a:pt x="1661" y="13"/>
                    <a:pt x="1549" y="1"/>
                    <a:pt x="1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3"/>
            <p:cNvSpPr/>
            <p:nvPr/>
          </p:nvSpPr>
          <p:spPr>
            <a:xfrm>
              <a:off x="5217398" y="3114335"/>
              <a:ext cx="103419" cy="131807"/>
            </a:xfrm>
            <a:custGeom>
              <a:avLst/>
              <a:gdLst/>
              <a:ahLst/>
              <a:cxnLst/>
              <a:rect l="l" t="t" r="r" b="b"/>
              <a:pathLst>
                <a:path w="2470" h="3148" extrusionOk="0">
                  <a:moveTo>
                    <a:pt x="1283" y="1"/>
                  </a:moveTo>
                  <a:cubicBezTo>
                    <a:pt x="1103" y="1"/>
                    <a:pt x="948" y="33"/>
                    <a:pt x="817" y="99"/>
                  </a:cubicBezTo>
                  <a:cubicBezTo>
                    <a:pt x="587" y="224"/>
                    <a:pt x="461" y="413"/>
                    <a:pt x="419" y="664"/>
                  </a:cubicBezTo>
                  <a:cubicBezTo>
                    <a:pt x="357" y="894"/>
                    <a:pt x="398" y="1082"/>
                    <a:pt x="503" y="1249"/>
                  </a:cubicBezTo>
                  <a:cubicBezTo>
                    <a:pt x="608" y="1396"/>
                    <a:pt x="817" y="1542"/>
                    <a:pt x="1110" y="1647"/>
                  </a:cubicBezTo>
                  <a:lnTo>
                    <a:pt x="1340" y="1752"/>
                  </a:lnTo>
                  <a:cubicBezTo>
                    <a:pt x="1528" y="1835"/>
                    <a:pt x="1675" y="1919"/>
                    <a:pt x="1737" y="2024"/>
                  </a:cubicBezTo>
                  <a:cubicBezTo>
                    <a:pt x="1821" y="2128"/>
                    <a:pt x="1842" y="2254"/>
                    <a:pt x="1800" y="2400"/>
                  </a:cubicBezTo>
                  <a:cubicBezTo>
                    <a:pt x="1779" y="2568"/>
                    <a:pt x="1696" y="2672"/>
                    <a:pt x="1549" y="2756"/>
                  </a:cubicBezTo>
                  <a:cubicBezTo>
                    <a:pt x="1469" y="2791"/>
                    <a:pt x="1375" y="2806"/>
                    <a:pt x="1269" y="2806"/>
                  </a:cubicBezTo>
                  <a:cubicBezTo>
                    <a:pt x="1183" y="2806"/>
                    <a:pt x="1088" y="2796"/>
                    <a:pt x="984" y="2777"/>
                  </a:cubicBezTo>
                  <a:cubicBezTo>
                    <a:pt x="838" y="2756"/>
                    <a:pt x="691" y="2693"/>
                    <a:pt x="524" y="2610"/>
                  </a:cubicBezTo>
                  <a:cubicBezTo>
                    <a:pt x="377" y="2526"/>
                    <a:pt x="231" y="2442"/>
                    <a:pt x="85" y="2317"/>
                  </a:cubicBezTo>
                  <a:lnTo>
                    <a:pt x="1" y="2735"/>
                  </a:lnTo>
                  <a:cubicBezTo>
                    <a:pt x="168" y="2819"/>
                    <a:pt x="315" y="2902"/>
                    <a:pt x="482" y="2965"/>
                  </a:cubicBezTo>
                  <a:cubicBezTo>
                    <a:pt x="629" y="3028"/>
                    <a:pt x="775" y="3070"/>
                    <a:pt x="921" y="3112"/>
                  </a:cubicBezTo>
                  <a:cubicBezTo>
                    <a:pt x="1063" y="3135"/>
                    <a:pt x="1192" y="3147"/>
                    <a:pt x="1311" y="3147"/>
                  </a:cubicBezTo>
                  <a:cubicBezTo>
                    <a:pt x="1509" y="3147"/>
                    <a:pt x="1677" y="3114"/>
                    <a:pt x="1821" y="3049"/>
                  </a:cubicBezTo>
                  <a:cubicBezTo>
                    <a:pt x="2030" y="2944"/>
                    <a:pt x="2177" y="2735"/>
                    <a:pt x="2240" y="2442"/>
                  </a:cubicBezTo>
                  <a:cubicBezTo>
                    <a:pt x="2281" y="2212"/>
                    <a:pt x="2240" y="2003"/>
                    <a:pt x="2135" y="1835"/>
                  </a:cubicBezTo>
                  <a:cubicBezTo>
                    <a:pt x="2030" y="1647"/>
                    <a:pt x="1821" y="1522"/>
                    <a:pt x="1528" y="1396"/>
                  </a:cubicBezTo>
                  <a:lnTo>
                    <a:pt x="1298" y="1291"/>
                  </a:lnTo>
                  <a:cubicBezTo>
                    <a:pt x="1089" y="1208"/>
                    <a:pt x="942" y="1124"/>
                    <a:pt x="880" y="1040"/>
                  </a:cubicBezTo>
                  <a:cubicBezTo>
                    <a:pt x="817" y="957"/>
                    <a:pt x="796" y="852"/>
                    <a:pt x="817" y="726"/>
                  </a:cubicBezTo>
                  <a:cubicBezTo>
                    <a:pt x="859" y="559"/>
                    <a:pt x="942" y="454"/>
                    <a:pt x="1068" y="392"/>
                  </a:cubicBezTo>
                  <a:cubicBezTo>
                    <a:pt x="1149" y="357"/>
                    <a:pt x="1236" y="342"/>
                    <a:pt x="1336" y="342"/>
                  </a:cubicBezTo>
                  <a:cubicBezTo>
                    <a:pt x="1418" y="342"/>
                    <a:pt x="1508" y="352"/>
                    <a:pt x="1612" y="371"/>
                  </a:cubicBezTo>
                  <a:cubicBezTo>
                    <a:pt x="1737" y="392"/>
                    <a:pt x="1863" y="433"/>
                    <a:pt x="1989" y="496"/>
                  </a:cubicBezTo>
                  <a:cubicBezTo>
                    <a:pt x="2114" y="559"/>
                    <a:pt x="2240" y="643"/>
                    <a:pt x="2386" y="747"/>
                  </a:cubicBezTo>
                  <a:lnTo>
                    <a:pt x="2470" y="350"/>
                  </a:lnTo>
                  <a:cubicBezTo>
                    <a:pt x="2323" y="287"/>
                    <a:pt x="2177" y="203"/>
                    <a:pt x="2051" y="161"/>
                  </a:cubicBezTo>
                  <a:cubicBezTo>
                    <a:pt x="1905" y="99"/>
                    <a:pt x="1758" y="57"/>
                    <a:pt x="1633" y="36"/>
                  </a:cubicBezTo>
                  <a:cubicBezTo>
                    <a:pt x="1507" y="12"/>
                    <a:pt x="1391" y="1"/>
                    <a:pt x="1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3"/>
            <p:cNvSpPr/>
            <p:nvPr/>
          </p:nvSpPr>
          <p:spPr>
            <a:xfrm>
              <a:off x="5334800" y="3128069"/>
              <a:ext cx="108695" cy="137585"/>
            </a:xfrm>
            <a:custGeom>
              <a:avLst/>
              <a:gdLst/>
              <a:ahLst/>
              <a:cxnLst/>
              <a:rect l="l" t="t" r="r" b="b"/>
              <a:pathLst>
                <a:path w="2596" h="3286" extrusionOk="0">
                  <a:moveTo>
                    <a:pt x="84" y="1"/>
                  </a:moveTo>
                  <a:lnTo>
                    <a:pt x="1" y="357"/>
                  </a:lnTo>
                  <a:lnTo>
                    <a:pt x="1068" y="566"/>
                  </a:lnTo>
                  <a:lnTo>
                    <a:pt x="545" y="3202"/>
                  </a:lnTo>
                  <a:lnTo>
                    <a:pt x="942" y="3286"/>
                  </a:lnTo>
                  <a:lnTo>
                    <a:pt x="1465" y="649"/>
                  </a:lnTo>
                  <a:lnTo>
                    <a:pt x="2532" y="859"/>
                  </a:lnTo>
                  <a:lnTo>
                    <a:pt x="2595" y="524"/>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3"/>
            <p:cNvSpPr/>
            <p:nvPr/>
          </p:nvSpPr>
          <p:spPr>
            <a:xfrm>
              <a:off x="5490722" y="3170399"/>
              <a:ext cx="123600" cy="131807"/>
            </a:xfrm>
            <a:custGeom>
              <a:avLst/>
              <a:gdLst/>
              <a:ahLst/>
              <a:cxnLst/>
              <a:rect l="l" t="t" r="r" b="b"/>
              <a:pathLst>
                <a:path w="2952" h="3148" extrusionOk="0">
                  <a:moveTo>
                    <a:pt x="1546" y="337"/>
                  </a:moveTo>
                  <a:cubicBezTo>
                    <a:pt x="1601" y="337"/>
                    <a:pt x="1658" y="342"/>
                    <a:pt x="1717" y="350"/>
                  </a:cubicBezTo>
                  <a:cubicBezTo>
                    <a:pt x="2010" y="413"/>
                    <a:pt x="2219" y="580"/>
                    <a:pt x="2344" y="831"/>
                  </a:cubicBezTo>
                  <a:cubicBezTo>
                    <a:pt x="2470" y="1082"/>
                    <a:pt x="2491" y="1396"/>
                    <a:pt x="2428" y="1773"/>
                  </a:cubicBezTo>
                  <a:cubicBezTo>
                    <a:pt x="2344" y="2149"/>
                    <a:pt x="2198" y="2421"/>
                    <a:pt x="1989" y="2610"/>
                  </a:cubicBezTo>
                  <a:cubicBezTo>
                    <a:pt x="1832" y="2751"/>
                    <a:pt x="1651" y="2821"/>
                    <a:pt x="1447" y="2821"/>
                  </a:cubicBezTo>
                  <a:cubicBezTo>
                    <a:pt x="1379" y="2821"/>
                    <a:pt x="1309" y="2814"/>
                    <a:pt x="1235" y="2798"/>
                  </a:cubicBezTo>
                  <a:cubicBezTo>
                    <a:pt x="943" y="2735"/>
                    <a:pt x="733" y="2589"/>
                    <a:pt x="587" y="2317"/>
                  </a:cubicBezTo>
                  <a:cubicBezTo>
                    <a:pt x="461" y="2066"/>
                    <a:pt x="440" y="1752"/>
                    <a:pt x="524" y="1375"/>
                  </a:cubicBezTo>
                  <a:cubicBezTo>
                    <a:pt x="587" y="999"/>
                    <a:pt x="733" y="727"/>
                    <a:pt x="943" y="538"/>
                  </a:cubicBezTo>
                  <a:cubicBezTo>
                    <a:pt x="1127" y="404"/>
                    <a:pt x="1324" y="337"/>
                    <a:pt x="1546" y="337"/>
                  </a:cubicBezTo>
                  <a:close/>
                  <a:moveTo>
                    <a:pt x="1442" y="1"/>
                  </a:moveTo>
                  <a:cubicBezTo>
                    <a:pt x="1165" y="1"/>
                    <a:pt x="917" y="80"/>
                    <a:pt x="691" y="245"/>
                  </a:cubicBezTo>
                  <a:cubicBezTo>
                    <a:pt x="378" y="475"/>
                    <a:pt x="189" y="831"/>
                    <a:pt x="85" y="1291"/>
                  </a:cubicBezTo>
                  <a:cubicBezTo>
                    <a:pt x="1" y="1773"/>
                    <a:pt x="43" y="2170"/>
                    <a:pt x="231" y="2505"/>
                  </a:cubicBezTo>
                  <a:cubicBezTo>
                    <a:pt x="440" y="2840"/>
                    <a:pt x="733" y="3028"/>
                    <a:pt x="1152" y="3112"/>
                  </a:cubicBezTo>
                  <a:cubicBezTo>
                    <a:pt x="1269" y="3135"/>
                    <a:pt x="1383" y="3147"/>
                    <a:pt x="1493" y="3147"/>
                  </a:cubicBezTo>
                  <a:cubicBezTo>
                    <a:pt x="1775" y="3147"/>
                    <a:pt x="2029" y="3068"/>
                    <a:pt x="2240" y="2903"/>
                  </a:cubicBezTo>
                  <a:cubicBezTo>
                    <a:pt x="2554" y="2672"/>
                    <a:pt x="2763" y="2317"/>
                    <a:pt x="2847" y="1856"/>
                  </a:cubicBezTo>
                  <a:cubicBezTo>
                    <a:pt x="2951" y="1375"/>
                    <a:pt x="2888" y="978"/>
                    <a:pt x="2700" y="643"/>
                  </a:cubicBezTo>
                  <a:cubicBezTo>
                    <a:pt x="2512" y="329"/>
                    <a:pt x="2198" y="120"/>
                    <a:pt x="1779" y="36"/>
                  </a:cubicBezTo>
                  <a:cubicBezTo>
                    <a:pt x="1662" y="13"/>
                    <a:pt x="1550"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3"/>
            <p:cNvSpPr/>
            <p:nvPr/>
          </p:nvSpPr>
          <p:spPr>
            <a:xfrm>
              <a:off x="5623909" y="3191166"/>
              <a:ext cx="96385" cy="127955"/>
            </a:xfrm>
            <a:custGeom>
              <a:avLst/>
              <a:gdLst/>
              <a:ahLst/>
              <a:cxnLst/>
              <a:rect l="l" t="t" r="r" b="b"/>
              <a:pathLst>
                <a:path w="2302" h="3056" extrusionOk="0">
                  <a:moveTo>
                    <a:pt x="586" y="0"/>
                  </a:moveTo>
                  <a:lnTo>
                    <a:pt x="0" y="2972"/>
                  </a:lnTo>
                  <a:lnTo>
                    <a:pt x="398" y="3055"/>
                  </a:lnTo>
                  <a:lnTo>
                    <a:pt x="691" y="1632"/>
                  </a:lnTo>
                  <a:lnTo>
                    <a:pt x="1863" y="1863"/>
                  </a:lnTo>
                  <a:lnTo>
                    <a:pt x="1925" y="1528"/>
                  </a:lnTo>
                  <a:lnTo>
                    <a:pt x="754" y="1298"/>
                  </a:lnTo>
                  <a:lnTo>
                    <a:pt x="921" y="419"/>
                  </a:lnTo>
                  <a:lnTo>
                    <a:pt x="2239" y="670"/>
                  </a:lnTo>
                  <a:lnTo>
                    <a:pt x="2302" y="335"/>
                  </a:lnTo>
                  <a:lnTo>
                    <a:pt x="5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3"/>
            <p:cNvSpPr/>
            <p:nvPr/>
          </p:nvSpPr>
          <p:spPr>
            <a:xfrm>
              <a:off x="5722009" y="3210426"/>
              <a:ext cx="97306" cy="127955"/>
            </a:xfrm>
            <a:custGeom>
              <a:avLst/>
              <a:gdLst/>
              <a:ahLst/>
              <a:cxnLst/>
              <a:rect l="l" t="t" r="r" b="b"/>
              <a:pathLst>
                <a:path w="2324" h="3056" extrusionOk="0">
                  <a:moveTo>
                    <a:pt x="608" y="1"/>
                  </a:moveTo>
                  <a:lnTo>
                    <a:pt x="1" y="2972"/>
                  </a:lnTo>
                  <a:lnTo>
                    <a:pt x="398" y="3056"/>
                  </a:lnTo>
                  <a:lnTo>
                    <a:pt x="691" y="1633"/>
                  </a:lnTo>
                  <a:lnTo>
                    <a:pt x="1884" y="1884"/>
                  </a:lnTo>
                  <a:lnTo>
                    <a:pt x="1947" y="1528"/>
                  </a:lnTo>
                  <a:lnTo>
                    <a:pt x="754" y="1298"/>
                  </a:lnTo>
                  <a:lnTo>
                    <a:pt x="942" y="419"/>
                  </a:lnTo>
                  <a:lnTo>
                    <a:pt x="2240" y="691"/>
                  </a:lnTo>
                  <a:lnTo>
                    <a:pt x="2323" y="335"/>
                  </a:lnTo>
                  <a:lnTo>
                    <a:pt x="6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3"/>
            <p:cNvSpPr/>
            <p:nvPr/>
          </p:nvSpPr>
          <p:spPr>
            <a:xfrm>
              <a:off x="5821031" y="3229686"/>
              <a:ext cx="41200" cy="128834"/>
            </a:xfrm>
            <a:custGeom>
              <a:avLst/>
              <a:gdLst/>
              <a:ahLst/>
              <a:cxnLst/>
              <a:rect l="l" t="t" r="r" b="b"/>
              <a:pathLst>
                <a:path w="984" h="3077" extrusionOk="0">
                  <a:moveTo>
                    <a:pt x="586" y="1"/>
                  </a:moveTo>
                  <a:lnTo>
                    <a:pt x="0" y="2993"/>
                  </a:lnTo>
                  <a:lnTo>
                    <a:pt x="398" y="3077"/>
                  </a:lnTo>
                  <a:lnTo>
                    <a:pt x="984" y="85"/>
                  </a:lnTo>
                  <a:lnTo>
                    <a:pt x="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3"/>
            <p:cNvSpPr/>
            <p:nvPr/>
          </p:nvSpPr>
          <p:spPr>
            <a:xfrm>
              <a:off x="5872698" y="3247104"/>
              <a:ext cx="114808" cy="132812"/>
            </a:xfrm>
            <a:custGeom>
              <a:avLst/>
              <a:gdLst/>
              <a:ahLst/>
              <a:cxnLst/>
              <a:rect l="l" t="t" r="r" b="b"/>
              <a:pathLst>
                <a:path w="2742" h="3172" extrusionOk="0">
                  <a:moveTo>
                    <a:pt x="1473" y="0"/>
                  </a:moveTo>
                  <a:cubicBezTo>
                    <a:pt x="1188" y="0"/>
                    <a:pt x="934" y="85"/>
                    <a:pt x="712" y="234"/>
                  </a:cubicBezTo>
                  <a:cubicBezTo>
                    <a:pt x="398" y="464"/>
                    <a:pt x="189" y="819"/>
                    <a:pt x="84" y="1301"/>
                  </a:cubicBezTo>
                  <a:cubicBezTo>
                    <a:pt x="1" y="1761"/>
                    <a:pt x="43" y="2180"/>
                    <a:pt x="252" y="2493"/>
                  </a:cubicBezTo>
                  <a:cubicBezTo>
                    <a:pt x="461" y="2828"/>
                    <a:pt x="775" y="3037"/>
                    <a:pt x="1235" y="3121"/>
                  </a:cubicBezTo>
                  <a:cubicBezTo>
                    <a:pt x="1358" y="3152"/>
                    <a:pt x="1480" y="3171"/>
                    <a:pt x="1603" y="3171"/>
                  </a:cubicBezTo>
                  <a:cubicBezTo>
                    <a:pt x="1648" y="3171"/>
                    <a:pt x="1692" y="3169"/>
                    <a:pt x="1737" y="3163"/>
                  </a:cubicBezTo>
                  <a:cubicBezTo>
                    <a:pt x="1905" y="3142"/>
                    <a:pt x="2072" y="3100"/>
                    <a:pt x="2240" y="3037"/>
                  </a:cubicBezTo>
                  <a:lnTo>
                    <a:pt x="2323" y="2619"/>
                  </a:lnTo>
                  <a:lnTo>
                    <a:pt x="2323" y="2619"/>
                  </a:lnTo>
                  <a:cubicBezTo>
                    <a:pt x="2156" y="2703"/>
                    <a:pt x="1988" y="2765"/>
                    <a:pt x="1821" y="2807"/>
                  </a:cubicBezTo>
                  <a:cubicBezTo>
                    <a:pt x="1748" y="2818"/>
                    <a:pt x="1664" y="2823"/>
                    <a:pt x="1578" y="2823"/>
                  </a:cubicBezTo>
                  <a:cubicBezTo>
                    <a:pt x="1491" y="2823"/>
                    <a:pt x="1403" y="2818"/>
                    <a:pt x="1319" y="2807"/>
                  </a:cubicBezTo>
                  <a:cubicBezTo>
                    <a:pt x="984" y="2744"/>
                    <a:pt x="733" y="2577"/>
                    <a:pt x="607" y="2326"/>
                  </a:cubicBezTo>
                  <a:cubicBezTo>
                    <a:pt x="461" y="2096"/>
                    <a:pt x="440" y="1761"/>
                    <a:pt x="503" y="1384"/>
                  </a:cubicBezTo>
                  <a:cubicBezTo>
                    <a:pt x="587" y="987"/>
                    <a:pt x="733" y="694"/>
                    <a:pt x="963" y="527"/>
                  </a:cubicBezTo>
                  <a:cubicBezTo>
                    <a:pt x="1125" y="409"/>
                    <a:pt x="1307" y="343"/>
                    <a:pt x="1517" y="343"/>
                  </a:cubicBezTo>
                  <a:cubicBezTo>
                    <a:pt x="1606" y="343"/>
                    <a:pt x="1700" y="355"/>
                    <a:pt x="1800" y="380"/>
                  </a:cubicBezTo>
                  <a:cubicBezTo>
                    <a:pt x="1988" y="401"/>
                    <a:pt x="2135" y="464"/>
                    <a:pt x="2281" y="568"/>
                  </a:cubicBezTo>
                  <a:cubicBezTo>
                    <a:pt x="2428" y="652"/>
                    <a:pt x="2553" y="778"/>
                    <a:pt x="2658" y="945"/>
                  </a:cubicBezTo>
                  <a:lnTo>
                    <a:pt x="2742" y="506"/>
                  </a:lnTo>
                  <a:cubicBezTo>
                    <a:pt x="2616" y="380"/>
                    <a:pt x="2491" y="296"/>
                    <a:pt x="2344" y="213"/>
                  </a:cubicBezTo>
                  <a:cubicBezTo>
                    <a:pt x="2198" y="129"/>
                    <a:pt x="2030" y="66"/>
                    <a:pt x="1842" y="45"/>
                  </a:cubicBezTo>
                  <a:cubicBezTo>
                    <a:pt x="1714" y="15"/>
                    <a:pt x="1591" y="0"/>
                    <a:pt x="1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3"/>
            <p:cNvSpPr/>
            <p:nvPr/>
          </p:nvSpPr>
          <p:spPr>
            <a:xfrm>
              <a:off x="5990100" y="3263893"/>
              <a:ext cx="104298" cy="141060"/>
            </a:xfrm>
            <a:custGeom>
              <a:avLst/>
              <a:gdLst/>
              <a:ahLst/>
              <a:cxnLst/>
              <a:rect l="l" t="t" r="r" b="b"/>
              <a:pathLst>
                <a:path w="2491" h="3369" extrusionOk="0">
                  <a:moveTo>
                    <a:pt x="607" y="0"/>
                  </a:moveTo>
                  <a:lnTo>
                    <a:pt x="0" y="2992"/>
                  </a:lnTo>
                  <a:lnTo>
                    <a:pt x="1925" y="3369"/>
                  </a:lnTo>
                  <a:lnTo>
                    <a:pt x="1988" y="3034"/>
                  </a:lnTo>
                  <a:lnTo>
                    <a:pt x="482" y="2720"/>
                  </a:lnTo>
                  <a:lnTo>
                    <a:pt x="691" y="1653"/>
                  </a:lnTo>
                  <a:lnTo>
                    <a:pt x="2114" y="1925"/>
                  </a:lnTo>
                  <a:lnTo>
                    <a:pt x="2176" y="1590"/>
                  </a:lnTo>
                  <a:lnTo>
                    <a:pt x="775" y="1297"/>
                  </a:lnTo>
                  <a:lnTo>
                    <a:pt x="942" y="418"/>
                  </a:lnTo>
                  <a:lnTo>
                    <a:pt x="2428" y="732"/>
                  </a:lnTo>
                  <a:lnTo>
                    <a:pt x="2490" y="377"/>
                  </a:lnTo>
                  <a:lnTo>
                    <a:pt x="6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53"/>
          <p:cNvGrpSpPr/>
          <p:nvPr/>
        </p:nvGrpSpPr>
        <p:grpSpPr>
          <a:xfrm>
            <a:off x="1574025" y="4454040"/>
            <a:ext cx="3242447" cy="1371089"/>
            <a:chOff x="-956150" y="2729365"/>
            <a:chExt cx="3242447" cy="1371089"/>
          </a:xfrm>
        </p:grpSpPr>
        <p:sp>
          <p:nvSpPr>
            <p:cNvPr id="2893" name="Google Shape;2893;p53"/>
            <p:cNvSpPr/>
            <p:nvPr/>
          </p:nvSpPr>
          <p:spPr>
            <a:xfrm>
              <a:off x="-956150" y="2729365"/>
              <a:ext cx="3242441" cy="1371089"/>
            </a:xfrm>
            <a:custGeom>
              <a:avLst/>
              <a:gdLst/>
              <a:ahLst/>
              <a:cxnLst/>
              <a:rect l="l" t="t" r="r" b="b"/>
              <a:pathLst>
                <a:path w="59675" h="25234" extrusionOk="0">
                  <a:moveTo>
                    <a:pt x="58105" y="0"/>
                  </a:moveTo>
                  <a:cubicBezTo>
                    <a:pt x="56913" y="63"/>
                    <a:pt x="55699" y="63"/>
                    <a:pt x="54486" y="147"/>
                  </a:cubicBezTo>
                  <a:cubicBezTo>
                    <a:pt x="53272" y="230"/>
                    <a:pt x="52079" y="335"/>
                    <a:pt x="50866" y="460"/>
                  </a:cubicBezTo>
                  <a:lnTo>
                    <a:pt x="47267" y="795"/>
                  </a:lnTo>
                  <a:cubicBezTo>
                    <a:pt x="46053" y="900"/>
                    <a:pt x="44840" y="1004"/>
                    <a:pt x="43647" y="1067"/>
                  </a:cubicBezTo>
                  <a:cubicBezTo>
                    <a:pt x="43040" y="1067"/>
                    <a:pt x="42434" y="1046"/>
                    <a:pt x="41827" y="1046"/>
                  </a:cubicBezTo>
                  <a:cubicBezTo>
                    <a:pt x="41664" y="1041"/>
                    <a:pt x="41502" y="1038"/>
                    <a:pt x="41339" y="1038"/>
                  </a:cubicBezTo>
                  <a:cubicBezTo>
                    <a:pt x="40895" y="1038"/>
                    <a:pt x="40451" y="1058"/>
                    <a:pt x="40007" y="1088"/>
                  </a:cubicBezTo>
                  <a:cubicBezTo>
                    <a:pt x="38793" y="1193"/>
                    <a:pt x="37600" y="1318"/>
                    <a:pt x="36387" y="1465"/>
                  </a:cubicBezTo>
                  <a:lnTo>
                    <a:pt x="32788" y="1904"/>
                  </a:lnTo>
                  <a:cubicBezTo>
                    <a:pt x="31595" y="2051"/>
                    <a:pt x="30382" y="2176"/>
                    <a:pt x="29189" y="2302"/>
                  </a:cubicBezTo>
                  <a:cubicBezTo>
                    <a:pt x="28582" y="2364"/>
                    <a:pt x="27975" y="2364"/>
                    <a:pt x="27369" y="2364"/>
                  </a:cubicBezTo>
                  <a:cubicBezTo>
                    <a:pt x="27257" y="2361"/>
                    <a:pt x="27146" y="2359"/>
                    <a:pt x="27035" y="2359"/>
                  </a:cubicBezTo>
                  <a:cubicBezTo>
                    <a:pt x="26539" y="2359"/>
                    <a:pt x="26044" y="2393"/>
                    <a:pt x="25548" y="2427"/>
                  </a:cubicBezTo>
                  <a:cubicBezTo>
                    <a:pt x="24356" y="2511"/>
                    <a:pt x="23142" y="2636"/>
                    <a:pt x="21929" y="2699"/>
                  </a:cubicBezTo>
                  <a:cubicBezTo>
                    <a:pt x="20736" y="2783"/>
                    <a:pt x="19522" y="2825"/>
                    <a:pt x="18309" y="2867"/>
                  </a:cubicBezTo>
                  <a:lnTo>
                    <a:pt x="16488" y="2929"/>
                  </a:lnTo>
                  <a:cubicBezTo>
                    <a:pt x="15882" y="2950"/>
                    <a:pt x="15296" y="2992"/>
                    <a:pt x="14689" y="3013"/>
                  </a:cubicBezTo>
                  <a:cubicBezTo>
                    <a:pt x="14082" y="3055"/>
                    <a:pt x="13475" y="3097"/>
                    <a:pt x="12869" y="3160"/>
                  </a:cubicBezTo>
                  <a:cubicBezTo>
                    <a:pt x="12262" y="3201"/>
                    <a:pt x="11676" y="3285"/>
                    <a:pt x="11069" y="3390"/>
                  </a:cubicBezTo>
                  <a:cubicBezTo>
                    <a:pt x="10462" y="3494"/>
                    <a:pt x="9877" y="3578"/>
                    <a:pt x="9270" y="3641"/>
                  </a:cubicBezTo>
                  <a:cubicBezTo>
                    <a:pt x="8663" y="3704"/>
                    <a:pt x="8056" y="3745"/>
                    <a:pt x="7470" y="3787"/>
                  </a:cubicBezTo>
                  <a:lnTo>
                    <a:pt x="231" y="4352"/>
                  </a:lnTo>
                  <a:lnTo>
                    <a:pt x="1" y="4373"/>
                  </a:lnTo>
                  <a:lnTo>
                    <a:pt x="22" y="4603"/>
                  </a:lnTo>
                  <a:lnTo>
                    <a:pt x="796" y="14793"/>
                  </a:lnTo>
                  <a:lnTo>
                    <a:pt x="1549" y="24983"/>
                  </a:lnTo>
                  <a:lnTo>
                    <a:pt x="1549" y="25234"/>
                  </a:lnTo>
                  <a:lnTo>
                    <a:pt x="1800" y="25213"/>
                  </a:lnTo>
                  <a:lnTo>
                    <a:pt x="16279" y="24146"/>
                  </a:lnTo>
                  <a:lnTo>
                    <a:pt x="23519" y="23602"/>
                  </a:lnTo>
                  <a:cubicBezTo>
                    <a:pt x="24711" y="23518"/>
                    <a:pt x="25925" y="23435"/>
                    <a:pt x="27139" y="23330"/>
                  </a:cubicBezTo>
                  <a:lnTo>
                    <a:pt x="30737" y="22974"/>
                  </a:lnTo>
                  <a:cubicBezTo>
                    <a:pt x="31279" y="22937"/>
                    <a:pt x="31820" y="22866"/>
                    <a:pt x="32361" y="22866"/>
                  </a:cubicBezTo>
                  <a:cubicBezTo>
                    <a:pt x="32426" y="22866"/>
                    <a:pt x="32492" y="22867"/>
                    <a:pt x="32558" y="22870"/>
                  </a:cubicBezTo>
                  <a:cubicBezTo>
                    <a:pt x="32704" y="22859"/>
                    <a:pt x="32856" y="22859"/>
                    <a:pt x="33008" y="22859"/>
                  </a:cubicBezTo>
                  <a:cubicBezTo>
                    <a:pt x="33159" y="22859"/>
                    <a:pt x="33311" y="22859"/>
                    <a:pt x="33457" y="22849"/>
                  </a:cubicBezTo>
                  <a:cubicBezTo>
                    <a:pt x="33771" y="22849"/>
                    <a:pt x="34064" y="22828"/>
                    <a:pt x="34378" y="22807"/>
                  </a:cubicBezTo>
                  <a:cubicBezTo>
                    <a:pt x="35571" y="22723"/>
                    <a:pt x="36784" y="22577"/>
                    <a:pt x="37998" y="22577"/>
                  </a:cubicBezTo>
                  <a:cubicBezTo>
                    <a:pt x="39191" y="22493"/>
                    <a:pt x="40404" y="22347"/>
                    <a:pt x="41597" y="22263"/>
                  </a:cubicBezTo>
                  <a:lnTo>
                    <a:pt x="45217" y="21991"/>
                  </a:lnTo>
                  <a:lnTo>
                    <a:pt x="48836" y="21719"/>
                  </a:lnTo>
                  <a:cubicBezTo>
                    <a:pt x="50050" y="21635"/>
                    <a:pt x="51243" y="21551"/>
                    <a:pt x="52456" y="21447"/>
                  </a:cubicBezTo>
                  <a:cubicBezTo>
                    <a:pt x="53649" y="21321"/>
                    <a:pt x="54862" y="21154"/>
                    <a:pt x="56055" y="21028"/>
                  </a:cubicBezTo>
                  <a:lnTo>
                    <a:pt x="59675" y="20589"/>
                  </a:lnTo>
                  <a:lnTo>
                    <a:pt x="56034" y="20715"/>
                  </a:lnTo>
                  <a:cubicBezTo>
                    <a:pt x="54820" y="20756"/>
                    <a:pt x="53607" y="20777"/>
                    <a:pt x="52414" y="20861"/>
                  </a:cubicBezTo>
                  <a:cubicBezTo>
                    <a:pt x="51201" y="20903"/>
                    <a:pt x="49987" y="21028"/>
                    <a:pt x="48794" y="21112"/>
                  </a:cubicBezTo>
                  <a:lnTo>
                    <a:pt x="45175" y="21405"/>
                  </a:lnTo>
                  <a:lnTo>
                    <a:pt x="41555" y="21677"/>
                  </a:lnTo>
                  <a:cubicBezTo>
                    <a:pt x="40341" y="21761"/>
                    <a:pt x="39149" y="21803"/>
                    <a:pt x="37935" y="21907"/>
                  </a:cubicBezTo>
                  <a:cubicBezTo>
                    <a:pt x="36742" y="22075"/>
                    <a:pt x="35529" y="22116"/>
                    <a:pt x="34315" y="22221"/>
                  </a:cubicBezTo>
                  <a:cubicBezTo>
                    <a:pt x="34022" y="22242"/>
                    <a:pt x="33729" y="22263"/>
                    <a:pt x="33416" y="22305"/>
                  </a:cubicBezTo>
                  <a:cubicBezTo>
                    <a:pt x="33123" y="22326"/>
                    <a:pt x="32830" y="22388"/>
                    <a:pt x="32516" y="22430"/>
                  </a:cubicBezTo>
                  <a:cubicBezTo>
                    <a:pt x="31930" y="22535"/>
                    <a:pt x="31323" y="22535"/>
                    <a:pt x="30716" y="22598"/>
                  </a:cubicBezTo>
                  <a:lnTo>
                    <a:pt x="27097" y="22786"/>
                  </a:lnTo>
                  <a:cubicBezTo>
                    <a:pt x="25883" y="22849"/>
                    <a:pt x="24670" y="22953"/>
                    <a:pt x="23477" y="23058"/>
                  </a:cubicBezTo>
                  <a:lnTo>
                    <a:pt x="16237" y="23602"/>
                  </a:lnTo>
                  <a:lnTo>
                    <a:pt x="2011" y="24714"/>
                  </a:lnTo>
                  <a:lnTo>
                    <a:pt x="2011" y="24714"/>
                  </a:lnTo>
                  <a:lnTo>
                    <a:pt x="1256" y="14751"/>
                  </a:lnTo>
                  <a:lnTo>
                    <a:pt x="500" y="4796"/>
                  </a:lnTo>
                  <a:lnTo>
                    <a:pt x="500" y="4796"/>
                  </a:lnTo>
                  <a:lnTo>
                    <a:pt x="7512" y="4289"/>
                  </a:lnTo>
                  <a:cubicBezTo>
                    <a:pt x="8098" y="4227"/>
                    <a:pt x="8705" y="4185"/>
                    <a:pt x="9312" y="4164"/>
                  </a:cubicBezTo>
                  <a:cubicBezTo>
                    <a:pt x="9918" y="4122"/>
                    <a:pt x="10525" y="4122"/>
                    <a:pt x="11132" y="4122"/>
                  </a:cubicBezTo>
                  <a:cubicBezTo>
                    <a:pt x="11310" y="4128"/>
                    <a:pt x="11487" y="4131"/>
                    <a:pt x="11665" y="4131"/>
                  </a:cubicBezTo>
                  <a:cubicBezTo>
                    <a:pt x="12094" y="4131"/>
                    <a:pt x="12523" y="4116"/>
                    <a:pt x="12952" y="4101"/>
                  </a:cubicBezTo>
                  <a:cubicBezTo>
                    <a:pt x="13559" y="4059"/>
                    <a:pt x="14145" y="3997"/>
                    <a:pt x="14752" y="3955"/>
                  </a:cubicBezTo>
                  <a:cubicBezTo>
                    <a:pt x="15359" y="3892"/>
                    <a:pt x="15965" y="3829"/>
                    <a:pt x="16551" y="3766"/>
                  </a:cubicBezTo>
                  <a:lnTo>
                    <a:pt x="18372" y="3557"/>
                  </a:lnTo>
                  <a:cubicBezTo>
                    <a:pt x="19564" y="3411"/>
                    <a:pt x="20778" y="3285"/>
                    <a:pt x="21970" y="3181"/>
                  </a:cubicBezTo>
                  <a:cubicBezTo>
                    <a:pt x="23184" y="3055"/>
                    <a:pt x="24377" y="3013"/>
                    <a:pt x="25590" y="2909"/>
                  </a:cubicBezTo>
                  <a:cubicBezTo>
                    <a:pt x="26197" y="2846"/>
                    <a:pt x="26804" y="2804"/>
                    <a:pt x="27390" y="2699"/>
                  </a:cubicBezTo>
                  <a:cubicBezTo>
                    <a:pt x="27996" y="2595"/>
                    <a:pt x="28603" y="2511"/>
                    <a:pt x="29189" y="2490"/>
                  </a:cubicBezTo>
                  <a:cubicBezTo>
                    <a:pt x="30403" y="2427"/>
                    <a:pt x="31616" y="2364"/>
                    <a:pt x="32830" y="2323"/>
                  </a:cubicBezTo>
                  <a:lnTo>
                    <a:pt x="36450" y="2239"/>
                  </a:lnTo>
                  <a:cubicBezTo>
                    <a:pt x="37663" y="2197"/>
                    <a:pt x="38877" y="2134"/>
                    <a:pt x="40090" y="2051"/>
                  </a:cubicBezTo>
                  <a:cubicBezTo>
                    <a:pt x="40676" y="2009"/>
                    <a:pt x="41283" y="1925"/>
                    <a:pt x="41890" y="1841"/>
                  </a:cubicBezTo>
                  <a:cubicBezTo>
                    <a:pt x="42476" y="1737"/>
                    <a:pt x="43082" y="1611"/>
                    <a:pt x="43689" y="1548"/>
                  </a:cubicBezTo>
                  <a:cubicBezTo>
                    <a:pt x="44882" y="1402"/>
                    <a:pt x="46095" y="1339"/>
                    <a:pt x="47288" y="1256"/>
                  </a:cubicBezTo>
                  <a:lnTo>
                    <a:pt x="50929" y="1046"/>
                  </a:lnTo>
                  <a:cubicBezTo>
                    <a:pt x="52121" y="984"/>
                    <a:pt x="53335" y="900"/>
                    <a:pt x="54548" y="816"/>
                  </a:cubicBezTo>
                  <a:cubicBezTo>
                    <a:pt x="55679" y="717"/>
                    <a:pt x="56810" y="561"/>
                    <a:pt x="57958" y="421"/>
                  </a:cubicBezTo>
                  <a:lnTo>
                    <a:pt x="57958" y="421"/>
                  </a:lnTo>
                  <a:cubicBezTo>
                    <a:pt x="57993" y="784"/>
                    <a:pt x="58029" y="1135"/>
                    <a:pt x="58064" y="1486"/>
                  </a:cubicBezTo>
                  <a:cubicBezTo>
                    <a:pt x="58105" y="1925"/>
                    <a:pt x="58147" y="2344"/>
                    <a:pt x="58189" y="2762"/>
                  </a:cubicBezTo>
                  <a:cubicBezTo>
                    <a:pt x="58252" y="3620"/>
                    <a:pt x="58294" y="4457"/>
                    <a:pt x="58357" y="5315"/>
                  </a:cubicBezTo>
                  <a:lnTo>
                    <a:pt x="58524" y="7867"/>
                  </a:lnTo>
                  <a:lnTo>
                    <a:pt x="58608" y="9144"/>
                  </a:lnTo>
                  <a:cubicBezTo>
                    <a:pt x="58629" y="9562"/>
                    <a:pt x="58670" y="10002"/>
                    <a:pt x="58712" y="10420"/>
                  </a:cubicBezTo>
                  <a:cubicBezTo>
                    <a:pt x="58754" y="10839"/>
                    <a:pt x="58775" y="11257"/>
                    <a:pt x="58817" y="11696"/>
                  </a:cubicBezTo>
                  <a:lnTo>
                    <a:pt x="58901" y="12973"/>
                  </a:lnTo>
                  <a:lnTo>
                    <a:pt x="59089" y="15505"/>
                  </a:lnTo>
                  <a:lnTo>
                    <a:pt x="59173" y="16781"/>
                  </a:lnTo>
                  <a:cubicBezTo>
                    <a:pt x="59193" y="17220"/>
                    <a:pt x="59256" y="17639"/>
                    <a:pt x="59319" y="18057"/>
                  </a:cubicBezTo>
                  <a:cubicBezTo>
                    <a:pt x="59403" y="18915"/>
                    <a:pt x="59528" y="19752"/>
                    <a:pt x="59675" y="20589"/>
                  </a:cubicBezTo>
                  <a:cubicBezTo>
                    <a:pt x="59675" y="19752"/>
                    <a:pt x="59675" y="18894"/>
                    <a:pt x="59633" y="18036"/>
                  </a:cubicBezTo>
                  <a:cubicBezTo>
                    <a:pt x="59633" y="17618"/>
                    <a:pt x="59612" y="17178"/>
                    <a:pt x="59591" y="16760"/>
                  </a:cubicBezTo>
                  <a:lnTo>
                    <a:pt x="59486" y="15484"/>
                  </a:lnTo>
                  <a:lnTo>
                    <a:pt x="59277" y="12931"/>
                  </a:lnTo>
                  <a:lnTo>
                    <a:pt x="59193" y="11655"/>
                  </a:lnTo>
                  <a:cubicBezTo>
                    <a:pt x="59152" y="11236"/>
                    <a:pt x="59110" y="10818"/>
                    <a:pt x="59089" y="10399"/>
                  </a:cubicBezTo>
                  <a:cubicBezTo>
                    <a:pt x="59068" y="9960"/>
                    <a:pt x="59047" y="9541"/>
                    <a:pt x="59005" y="9123"/>
                  </a:cubicBezTo>
                  <a:lnTo>
                    <a:pt x="58901" y="7846"/>
                  </a:lnTo>
                  <a:lnTo>
                    <a:pt x="58670" y="5294"/>
                  </a:lnTo>
                  <a:cubicBezTo>
                    <a:pt x="58608" y="4436"/>
                    <a:pt x="58503" y="3599"/>
                    <a:pt x="58461" y="2741"/>
                  </a:cubicBezTo>
                  <a:cubicBezTo>
                    <a:pt x="58419" y="2323"/>
                    <a:pt x="58398" y="1904"/>
                    <a:pt x="58377" y="1465"/>
                  </a:cubicBezTo>
                  <a:cubicBezTo>
                    <a:pt x="58357" y="1046"/>
                    <a:pt x="58336" y="628"/>
                    <a:pt x="58336" y="188"/>
                  </a:cubicBezTo>
                  <a:lnTo>
                    <a:pt x="583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3"/>
            <p:cNvSpPr/>
            <p:nvPr/>
          </p:nvSpPr>
          <p:spPr>
            <a:xfrm>
              <a:off x="1094785" y="2740721"/>
              <a:ext cx="1191512" cy="1191512"/>
            </a:xfrm>
            <a:custGeom>
              <a:avLst/>
              <a:gdLst/>
              <a:ahLst/>
              <a:cxnLst/>
              <a:rect l="l" t="t" r="r" b="b"/>
              <a:pathLst>
                <a:path w="21929" h="21929" extrusionOk="0">
                  <a:moveTo>
                    <a:pt x="20380" y="0"/>
                  </a:moveTo>
                  <a:lnTo>
                    <a:pt x="1" y="1549"/>
                  </a:lnTo>
                  <a:lnTo>
                    <a:pt x="1528" y="21928"/>
                  </a:lnTo>
                  <a:lnTo>
                    <a:pt x="21929" y="20401"/>
                  </a:lnTo>
                  <a:lnTo>
                    <a:pt x="203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3"/>
            <p:cNvSpPr/>
            <p:nvPr/>
          </p:nvSpPr>
          <p:spPr>
            <a:xfrm>
              <a:off x="-686702" y="3381921"/>
              <a:ext cx="189901" cy="241084"/>
            </a:xfrm>
            <a:custGeom>
              <a:avLst/>
              <a:gdLst/>
              <a:ahLst/>
              <a:cxnLst/>
              <a:rect l="l" t="t" r="r" b="b"/>
              <a:pathLst>
                <a:path w="3495" h="4437" extrusionOk="0">
                  <a:moveTo>
                    <a:pt x="3181" y="0"/>
                  </a:moveTo>
                  <a:lnTo>
                    <a:pt x="2637" y="42"/>
                  </a:lnTo>
                  <a:lnTo>
                    <a:pt x="2888" y="3557"/>
                  </a:lnTo>
                  <a:lnTo>
                    <a:pt x="754" y="168"/>
                  </a:lnTo>
                  <a:lnTo>
                    <a:pt x="0" y="230"/>
                  </a:lnTo>
                  <a:lnTo>
                    <a:pt x="314" y="4436"/>
                  </a:lnTo>
                  <a:lnTo>
                    <a:pt x="858" y="4394"/>
                  </a:lnTo>
                  <a:lnTo>
                    <a:pt x="607" y="879"/>
                  </a:lnTo>
                  <a:lnTo>
                    <a:pt x="607" y="879"/>
                  </a:lnTo>
                  <a:lnTo>
                    <a:pt x="2741" y="4269"/>
                  </a:lnTo>
                  <a:lnTo>
                    <a:pt x="3495" y="4206"/>
                  </a:lnTo>
                  <a:lnTo>
                    <a:pt x="31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3"/>
            <p:cNvSpPr/>
            <p:nvPr/>
          </p:nvSpPr>
          <p:spPr>
            <a:xfrm>
              <a:off x="-451376" y="3368120"/>
              <a:ext cx="121710" cy="165070"/>
            </a:xfrm>
            <a:custGeom>
              <a:avLst/>
              <a:gdLst/>
              <a:ahLst/>
              <a:cxnLst/>
              <a:rect l="l" t="t" r="r" b="b"/>
              <a:pathLst>
                <a:path w="2240" h="3038" extrusionOk="0">
                  <a:moveTo>
                    <a:pt x="1137" y="334"/>
                  </a:moveTo>
                  <a:cubicBezTo>
                    <a:pt x="1297" y="334"/>
                    <a:pt x="1439" y="398"/>
                    <a:pt x="1549" y="526"/>
                  </a:cubicBezTo>
                  <a:cubicBezTo>
                    <a:pt x="1675" y="652"/>
                    <a:pt x="1758" y="861"/>
                    <a:pt x="1779" y="1112"/>
                  </a:cubicBezTo>
                  <a:cubicBezTo>
                    <a:pt x="1800" y="1363"/>
                    <a:pt x="1737" y="1572"/>
                    <a:pt x="1633" y="1740"/>
                  </a:cubicBezTo>
                  <a:cubicBezTo>
                    <a:pt x="1528" y="1886"/>
                    <a:pt x="1382" y="1970"/>
                    <a:pt x="1193" y="1991"/>
                  </a:cubicBezTo>
                  <a:cubicBezTo>
                    <a:pt x="1167" y="1994"/>
                    <a:pt x="1142" y="1995"/>
                    <a:pt x="1117" y="1995"/>
                  </a:cubicBezTo>
                  <a:cubicBezTo>
                    <a:pt x="943" y="1995"/>
                    <a:pt x="801" y="1931"/>
                    <a:pt x="691" y="1803"/>
                  </a:cubicBezTo>
                  <a:cubicBezTo>
                    <a:pt x="566" y="1656"/>
                    <a:pt x="482" y="1468"/>
                    <a:pt x="461" y="1217"/>
                  </a:cubicBezTo>
                  <a:cubicBezTo>
                    <a:pt x="461" y="966"/>
                    <a:pt x="503" y="756"/>
                    <a:pt x="607" y="589"/>
                  </a:cubicBezTo>
                  <a:cubicBezTo>
                    <a:pt x="712" y="422"/>
                    <a:pt x="859" y="338"/>
                    <a:pt x="1068" y="338"/>
                  </a:cubicBezTo>
                  <a:cubicBezTo>
                    <a:pt x="1091" y="335"/>
                    <a:pt x="1115" y="334"/>
                    <a:pt x="1137" y="334"/>
                  </a:cubicBezTo>
                  <a:close/>
                  <a:moveTo>
                    <a:pt x="1130" y="0"/>
                  </a:moveTo>
                  <a:cubicBezTo>
                    <a:pt x="1096" y="0"/>
                    <a:pt x="1062" y="1"/>
                    <a:pt x="1026" y="3"/>
                  </a:cubicBezTo>
                  <a:cubicBezTo>
                    <a:pt x="691" y="24"/>
                    <a:pt x="440" y="150"/>
                    <a:pt x="252" y="380"/>
                  </a:cubicBezTo>
                  <a:cubicBezTo>
                    <a:pt x="84" y="589"/>
                    <a:pt x="1" y="882"/>
                    <a:pt x="22" y="1259"/>
                  </a:cubicBezTo>
                  <a:cubicBezTo>
                    <a:pt x="63" y="1614"/>
                    <a:pt x="168" y="1886"/>
                    <a:pt x="398" y="2075"/>
                  </a:cubicBezTo>
                  <a:cubicBezTo>
                    <a:pt x="587" y="2244"/>
                    <a:pt x="826" y="2329"/>
                    <a:pt x="1116" y="2329"/>
                  </a:cubicBezTo>
                  <a:cubicBezTo>
                    <a:pt x="1148" y="2329"/>
                    <a:pt x="1181" y="2328"/>
                    <a:pt x="1214" y="2326"/>
                  </a:cubicBezTo>
                  <a:cubicBezTo>
                    <a:pt x="1549" y="2305"/>
                    <a:pt x="1800" y="2179"/>
                    <a:pt x="1988" y="1949"/>
                  </a:cubicBezTo>
                  <a:cubicBezTo>
                    <a:pt x="2156" y="1740"/>
                    <a:pt x="2240" y="1447"/>
                    <a:pt x="2219" y="1091"/>
                  </a:cubicBezTo>
                  <a:cubicBezTo>
                    <a:pt x="2177" y="715"/>
                    <a:pt x="2072" y="443"/>
                    <a:pt x="1863" y="254"/>
                  </a:cubicBezTo>
                  <a:cubicBezTo>
                    <a:pt x="1675" y="85"/>
                    <a:pt x="1435" y="0"/>
                    <a:pt x="1130" y="0"/>
                  </a:cubicBezTo>
                  <a:close/>
                  <a:moveTo>
                    <a:pt x="2198" y="2556"/>
                  </a:moveTo>
                  <a:lnTo>
                    <a:pt x="273" y="2702"/>
                  </a:lnTo>
                  <a:lnTo>
                    <a:pt x="294" y="3037"/>
                  </a:lnTo>
                  <a:lnTo>
                    <a:pt x="2219" y="2891"/>
                  </a:lnTo>
                  <a:lnTo>
                    <a:pt x="2198" y="25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3"/>
            <p:cNvSpPr/>
            <p:nvPr/>
          </p:nvSpPr>
          <p:spPr>
            <a:xfrm>
              <a:off x="-169431" y="3345408"/>
              <a:ext cx="164907" cy="238911"/>
            </a:xfrm>
            <a:custGeom>
              <a:avLst/>
              <a:gdLst/>
              <a:ahLst/>
              <a:cxnLst/>
              <a:rect l="l" t="t" r="r" b="b"/>
              <a:pathLst>
                <a:path w="3035" h="4397" extrusionOk="0">
                  <a:moveTo>
                    <a:pt x="1452" y="459"/>
                  </a:moveTo>
                  <a:cubicBezTo>
                    <a:pt x="1663" y="459"/>
                    <a:pt x="1842" y="525"/>
                    <a:pt x="1988" y="672"/>
                  </a:cubicBezTo>
                  <a:cubicBezTo>
                    <a:pt x="2156" y="840"/>
                    <a:pt x="2240" y="1070"/>
                    <a:pt x="2260" y="1384"/>
                  </a:cubicBezTo>
                  <a:cubicBezTo>
                    <a:pt x="2302" y="1677"/>
                    <a:pt x="2240" y="1928"/>
                    <a:pt x="2093" y="2116"/>
                  </a:cubicBezTo>
                  <a:cubicBezTo>
                    <a:pt x="1968" y="2304"/>
                    <a:pt x="1758" y="2409"/>
                    <a:pt x="1507" y="2430"/>
                  </a:cubicBezTo>
                  <a:cubicBezTo>
                    <a:pt x="1482" y="2432"/>
                    <a:pt x="1457" y="2433"/>
                    <a:pt x="1432" y="2433"/>
                  </a:cubicBezTo>
                  <a:cubicBezTo>
                    <a:pt x="1214" y="2433"/>
                    <a:pt x="1030" y="2350"/>
                    <a:pt x="880" y="2200"/>
                  </a:cubicBezTo>
                  <a:cubicBezTo>
                    <a:pt x="712" y="2032"/>
                    <a:pt x="628" y="1802"/>
                    <a:pt x="608" y="1509"/>
                  </a:cubicBezTo>
                  <a:cubicBezTo>
                    <a:pt x="587" y="1195"/>
                    <a:pt x="649" y="965"/>
                    <a:pt x="775" y="777"/>
                  </a:cubicBezTo>
                  <a:cubicBezTo>
                    <a:pt x="921" y="589"/>
                    <a:pt x="1110" y="484"/>
                    <a:pt x="1361" y="463"/>
                  </a:cubicBezTo>
                  <a:cubicBezTo>
                    <a:pt x="1392" y="460"/>
                    <a:pt x="1422" y="459"/>
                    <a:pt x="1452" y="459"/>
                  </a:cubicBezTo>
                  <a:close/>
                  <a:moveTo>
                    <a:pt x="1428" y="1"/>
                  </a:moveTo>
                  <a:cubicBezTo>
                    <a:pt x="1399" y="1"/>
                    <a:pt x="1370" y="1"/>
                    <a:pt x="1340" y="3"/>
                  </a:cubicBezTo>
                  <a:cubicBezTo>
                    <a:pt x="900" y="45"/>
                    <a:pt x="566" y="191"/>
                    <a:pt x="336" y="484"/>
                  </a:cubicBezTo>
                  <a:cubicBezTo>
                    <a:pt x="105" y="756"/>
                    <a:pt x="1" y="1112"/>
                    <a:pt x="43" y="1551"/>
                  </a:cubicBezTo>
                  <a:cubicBezTo>
                    <a:pt x="64" y="1990"/>
                    <a:pt x="210" y="2325"/>
                    <a:pt x="482" y="2555"/>
                  </a:cubicBezTo>
                  <a:cubicBezTo>
                    <a:pt x="715" y="2771"/>
                    <a:pt x="994" y="2878"/>
                    <a:pt x="1333" y="2878"/>
                  </a:cubicBezTo>
                  <a:cubicBezTo>
                    <a:pt x="1389" y="2878"/>
                    <a:pt x="1447" y="2875"/>
                    <a:pt x="1507" y="2869"/>
                  </a:cubicBezTo>
                  <a:cubicBezTo>
                    <a:pt x="1716" y="2848"/>
                    <a:pt x="1884" y="2806"/>
                    <a:pt x="2051" y="2702"/>
                  </a:cubicBezTo>
                  <a:cubicBezTo>
                    <a:pt x="2219" y="2597"/>
                    <a:pt x="2344" y="2472"/>
                    <a:pt x="2449" y="2304"/>
                  </a:cubicBezTo>
                  <a:lnTo>
                    <a:pt x="2449" y="2304"/>
                  </a:lnTo>
                  <a:cubicBezTo>
                    <a:pt x="2449" y="2806"/>
                    <a:pt x="2365" y="3204"/>
                    <a:pt x="2177" y="3476"/>
                  </a:cubicBezTo>
                  <a:cubicBezTo>
                    <a:pt x="2009" y="3748"/>
                    <a:pt x="1737" y="3895"/>
                    <a:pt x="1361" y="3915"/>
                  </a:cubicBezTo>
                  <a:cubicBezTo>
                    <a:pt x="1318" y="3922"/>
                    <a:pt x="1275" y="3924"/>
                    <a:pt x="1232" y="3924"/>
                  </a:cubicBezTo>
                  <a:cubicBezTo>
                    <a:pt x="1129" y="3924"/>
                    <a:pt x="1025" y="3909"/>
                    <a:pt x="921" y="3895"/>
                  </a:cubicBezTo>
                  <a:cubicBezTo>
                    <a:pt x="775" y="3874"/>
                    <a:pt x="628" y="3832"/>
                    <a:pt x="482" y="3769"/>
                  </a:cubicBezTo>
                  <a:lnTo>
                    <a:pt x="482" y="3769"/>
                  </a:lnTo>
                  <a:lnTo>
                    <a:pt x="524" y="4292"/>
                  </a:lnTo>
                  <a:cubicBezTo>
                    <a:pt x="670" y="4334"/>
                    <a:pt x="838" y="4376"/>
                    <a:pt x="984" y="4376"/>
                  </a:cubicBezTo>
                  <a:cubicBezTo>
                    <a:pt x="1131" y="4397"/>
                    <a:pt x="1277" y="4397"/>
                    <a:pt x="1424" y="4397"/>
                  </a:cubicBezTo>
                  <a:cubicBezTo>
                    <a:pt x="1947" y="4355"/>
                    <a:pt x="2365" y="4125"/>
                    <a:pt x="2637" y="3706"/>
                  </a:cubicBezTo>
                  <a:cubicBezTo>
                    <a:pt x="2930" y="3288"/>
                    <a:pt x="3035" y="2744"/>
                    <a:pt x="2993" y="2074"/>
                  </a:cubicBezTo>
                  <a:cubicBezTo>
                    <a:pt x="2951" y="1363"/>
                    <a:pt x="2763" y="840"/>
                    <a:pt x="2491" y="484"/>
                  </a:cubicBezTo>
                  <a:cubicBezTo>
                    <a:pt x="2216" y="150"/>
                    <a:pt x="1867" y="1"/>
                    <a:pt x="1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3"/>
            <p:cNvSpPr/>
            <p:nvPr/>
          </p:nvSpPr>
          <p:spPr>
            <a:xfrm>
              <a:off x="48887" y="3327641"/>
              <a:ext cx="164852" cy="238857"/>
            </a:xfrm>
            <a:custGeom>
              <a:avLst/>
              <a:gdLst/>
              <a:ahLst/>
              <a:cxnLst/>
              <a:rect l="l" t="t" r="r" b="b"/>
              <a:pathLst>
                <a:path w="3034" h="4396" extrusionOk="0">
                  <a:moveTo>
                    <a:pt x="1618" y="1979"/>
                  </a:moveTo>
                  <a:cubicBezTo>
                    <a:pt x="1829" y="1979"/>
                    <a:pt x="2008" y="2045"/>
                    <a:pt x="2155" y="2192"/>
                  </a:cubicBezTo>
                  <a:cubicBezTo>
                    <a:pt x="2323" y="2359"/>
                    <a:pt x="2406" y="2589"/>
                    <a:pt x="2448" y="2903"/>
                  </a:cubicBezTo>
                  <a:cubicBezTo>
                    <a:pt x="2469" y="3196"/>
                    <a:pt x="2406" y="3447"/>
                    <a:pt x="2260" y="3636"/>
                  </a:cubicBezTo>
                  <a:cubicBezTo>
                    <a:pt x="2134" y="3824"/>
                    <a:pt x="1946" y="3929"/>
                    <a:pt x="1674" y="3950"/>
                  </a:cubicBezTo>
                  <a:cubicBezTo>
                    <a:pt x="1649" y="3952"/>
                    <a:pt x="1624" y="3953"/>
                    <a:pt x="1599" y="3953"/>
                  </a:cubicBezTo>
                  <a:cubicBezTo>
                    <a:pt x="1381" y="3953"/>
                    <a:pt x="1197" y="3870"/>
                    <a:pt x="1046" y="3719"/>
                  </a:cubicBezTo>
                  <a:cubicBezTo>
                    <a:pt x="900" y="3552"/>
                    <a:pt x="795" y="3322"/>
                    <a:pt x="774" y="3029"/>
                  </a:cubicBezTo>
                  <a:cubicBezTo>
                    <a:pt x="753" y="2715"/>
                    <a:pt x="816" y="2485"/>
                    <a:pt x="942" y="2297"/>
                  </a:cubicBezTo>
                  <a:cubicBezTo>
                    <a:pt x="1088" y="2108"/>
                    <a:pt x="1276" y="2004"/>
                    <a:pt x="1527" y="1983"/>
                  </a:cubicBezTo>
                  <a:cubicBezTo>
                    <a:pt x="1558" y="1980"/>
                    <a:pt x="1589" y="1979"/>
                    <a:pt x="1618" y="1979"/>
                  </a:cubicBezTo>
                  <a:close/>
                  <a:moveTo>
                    <a:pt x="1852" y="0"/>
                  </a:moveTo>
                  <a:cubicBezTo>
                    <a:pt x="1779" y="0"/>
                    <a:pt x="1705" y="5"/>
                    <a:pt x="1632" y="16"/>
                  </a:cubicBezTo>
                  <a:cubicBezTo>
                    <a:pt x="1088" y="58"/>
                    <a:pt x="691" y="288"/>
                    <a:pt x="398" y="706"/>
                  </a:cubicBezTo>
                  <a:cubicBezTo>
                    <a:pt x="105" y="1125"/>
                    <a:pt x="0" y="1669"/>
                    <a:pt x="42" y="2317"/>
                  </a:cubicBezTo>
                  <a:cubicBezTo>
                    <a:pt x="105" y="3029"/>
                    <a:pt x="272" y="3573"/>
                    <a:pt x="565" y="3929"/>
                  </a:cubicBezTo>
                  <a:cubicBezTo>
                    <a:pt x="807" y="4245"/>
                    <a:pt x="1148" y="4396"/>
                    <a:pt x="1559" y="4396"/>
                  </a:cubicBezTo>
                  <a:cubicBezTo>
                    <a:pt x="1611" y="4396"/>
                    <a:pt x="1663" y="4394"/>
                    <a:pt x="1716" y="4389"/>
                  </a:cubicBezTo>
                  <a:cubicBezTo>
                    <a:pt x="2134" y="4368"/>
                    <a:pt x="2469" y="4201"/>
                    <a:pt x="2699" y="3929"/>
                  </a:cubicBezTo>
                  <a:cubicBezTo>
                    <a:pt x="2950" y="3636"/>
                    <a:pt x="3034" y="3280"/>
                    <a:pt x="3013" y="2861"/>
                  </a:cubicBezTo>
                  <a:cubicBezTo>
                    <a:pt x="2971" y="2422"/>
                    <a:pt x="2825" y="2066"/>
                    <a:pt x="2553" y="1836"/>
                  </a:cubicBezTo>
                  <a:cubicBezTo>
                    <a:pt x="2323" y="1625"/>
                    <a:pt x="2005" y="1520"/>
                    <a:pt x="1631" y="1520"/>
                  </a:cubicBezTo>
                  <a:cubicBezTo>
                    <a:pt x="1597" y="1520"/>
                    <a:pt x="1562" y="1521"/>
                    <a:pt x="1527" y="1522"/>
                  </a:cubicBezTo>
                  <a:cubicBezTo>
                    <a:pt x="1339" y="1543"/>
                    <a:pt x="1151" y="1606"/>
                    <a:pt x="983" y="1711"/>
                  </a:cubicBezTo>
                  <a:cubicBezTo>
                    <a:pt x="837" y="1794"/>
                    <a:pt x="691" y="1941"/>
                    <a:pt x="607" y="2108"/>
                  </a:cubicBezTo>
                  <a:cubicBezTo>
                    <a:pt x="586" y="1585"/>
                    <a:pt x="670" y="1209"/>
                    <a:pt x="858" y="937"/>
                  </a:cubicBezTo>
                  <a:cubicBezTo>
                    <a:pt x="1025" y="664"/>
                    <a:pt x="1318" y="518"/>
                    <a:pt x="1695" y="497"/>
                  </a:cubicBezTo>
                  <a:cubicBezTo>
                    <a:pt x="1747" y="488"/>
                    <a:pt x="1802" y="483"/>
                    <a:pt x="1860" y="483"/>
                  </a:cubicBezTo>
                  <a:cubicBezTo>
                    <a:pt x="1942" y="483"/>
                    <a:pt x="2028" y="494"/>
                    <a:pt x="2113" y="518"/>
                  </a:cubicBezTo>
                  <a:cubicBezTo>
                    <a:pt x="2281" y="539"/>
                    <a:pt x="2427" y="581"/>
                    <a:pt x="2574" y="623"/>
                  </a:cubicBezTo>
                  <a:lnTo>
                    <a:pt x="2532" y="120"/>
                  </a:lnTo>
                  <a:cubicBezTo>
                    <a:pt x="2364" y="58"/>
                    <a:pt x="2218" y="37"/>
                    <a:pt x="2072" y="16"/>
                  </a:cubicBezTo>
                  <a:cubicBezTo>
                    <a:pt x="1998" y="5"/>
                    <a:pt x="1925" y="0"/>
                    <a:pt x="1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3"/>
            <p:cNvSpPr/>
            <p:nvPr/>
          </p:nvSpPr>
          <p:spPr>
            <a:xfrm>
              <a:off x="268293" y="3313677"/>
              <a:ext cx="152410" cy="238531"/>
            </a:xfrm>
            <a:custGeom>
              <a:avLst/>
              <a:gdLst/>
              <a:ahLst/>
              <a:cxnLst/>
              <a:rect l="l" t="t" r="r" b="b"/>
              <a:pathLst>
                <a:path w="2805" h="4390" extrusionOk="0">
                  <a:moveTo>
                    <a:pt x="2239" y="1"/>
                  </a:moveTo>
                  <a:lnTo>
                    <a:pt x="0" y="168"/>
                  </a:lnTo>
                  <a:lnTo>
                    <a:pt x="168" y="2282"/>
                  </a:lnTo>
                  <a:cubicBezTo>
                    <a:pt x="314" y="2198"/>
                    <a:pt x="461" y="2135"/>
                    <a:pt x="607" y="2072"/>
                  </a:cubicBezTo>
                  <a:cubicBezTo>
                    <a:pt x="754" y="2030"/>
                    <a:pt x="921" y="2010"/>
                    <a:pt x="1067" y="1989"/>
                  </a:cubicBezTo>
                  <a:cubicBezTo>
                    <a:pt x="1109" y="1986"/>
                    <a:pt x="1149" y="1985"/>
                    <a:pt x="1187" y="1985"/>
                  </a:cubicBezTo>
                  <a:cubicBezTo>
                    <a:pt x="1463" y="1985"/>
                    <a:pt x="1679" y="2051"/>
                    <a:pt x="1863" y="2198"/>
                  </a:cubicBezTo>
                  <a:cubicBezTo>
                    <a:pt x="2072" y="2344"/>
                    <a:pt x="2176" y="2574"/>
                    <a:pt x="2197" y="2867"/>
                  </a:cubicBezTo>
                  <a:cubicBezTo>
                    <a:pt x="2218" y="3160"/>
                    <a:pt x="2135" y="3411"/>
                    <a:pt x="1967" y="3579"/>
                  </a:cubicBezTo>
                  <a:cubicBezTo>
                    <a:pt x="1779" y="3767"/>
                    <a:pt x="1528" y="3872"/>
                    <a:pt x="1214" y="3914"/>
                  </a:cubicBezTo>
                  <a:cubicBezTo>
                    <a:pt x="1005" y="3914"/>
                    <a:pt x="816" y="3914"/>
                    <a:pt x="628" y="3872"/>
                  </a:cubicBezTo>
                  <a:cubicBezTo>
                    <a:pt x="440" y="3851"/>
                    <a:pt x="272" y="3788"/>
                    <a:pt x="84" y="3704"/>
                  </a:cubicBezTo>
                  <a:lnTo>
                    <a:pt x="84" y="3704"/>
                  </a:lnTo>
                  <a:lnTo>
                    <a:pt x="147" y="4290"/>
                  </a:lnTo>
                  <a:cubicBezTo>
                    <a:pt x="335" y="4332"/>
                    <a:pt x="523" y="4353"/>
                    <a:pt x="712" y="4374"/>
                  </a:cubicBezTo>
                  <a:cubicBezTo>
                    <a:pt x="806" y="4384"/>
                    <a:pt x="900" y="4390"/>
                    <a:pt x="992" y="4390"/>
                  </a:cubicBezTo>
                  <a:cubicBezTo>
                    <a:pt x="1083" y="4390"/>
                    <a:pt x="1172" y="4384"/>
                    <a:pt x="1256" y="4374"/>
                  </a:cubicBezTo>
                  <a:cubicBezTo>
                    <a:pt x="1779" y="4353"/>
                    <a:pt x="2155" y="4186"/>
                    <a:pt x="2427" y="3914"/>
                  </a:cubicBezTo>
                  <a:cubicBezTo>
                    <a:pt x="2679" y="3642"/>
                    <a:pt x="2804" y="3286"/>
                    <a:pt x="2762" y="2826"/>
                  </a:cubicBezTo>
                  <a:cubicBezTo>
                    <a:pt x="2741" y="2386"/>
                    <a:pt x="2574" y="2051"/>
                    <a:pt x="2281" y="1821"/>
                  </a:cubicBezTo>
                  <a:cubicBezTo>
                    <a:pt x="2030" y="1606"/>
                    <a:pt x="1702" y="1498"/>
                    <a:pt x="1324" y="1498"/>
                  </a:cubicBezTo>
                  <a:cubicBezTo>
                    <a:pt x="1260" y="1498"/>
                    <a:pt x="1196" y="1501"/>
                    <a:pt x="1130" y="1507"/>
                  </a:cubicBezTo>
                  <a:cubicBezTo>
                    <a:pt x="1047" y="1507"/>
                    <a:pt x="963" y="1528"/>
                    <a:pt x="879" y="1549"/>
                  </a:cubicBezTo>
                  <a:cubicBezTo>
                    <a:pt x="795" y="1570"/>
                    <a:pt x="712" y="1591"/>
                    <a:pt x="649" y="1633"/>
                  </a:cubicBezTo>
                  <a:lnTo>
                    <a:pt x="565" y="608"/>
                  </a:lnTo>
                  <a:lnTo>
                    <a:pt x="2281" y="461"/>
                  </a:lnTo>
                  <a:lnTo>
                    <a:pt x="2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3"/>
            <p:cNvSpPr/>
            <p:nvPr/>
          </p:nvSpPr>
          <p:spPr>
            <a:xfrm>
              <a:off x="475201" y="3297757"/>
              <a:ext cx="168330" cy="230869"/>
            </a:xfrm>
            <a:custGeom>
              <a:avLst/>
              <a:gdLst/>
              <a:ahLst/>
              <a:cxnLst/>
              <a:rect l="l" t="t" r="r" b="b"/>
              <a:pathLst>
                <a:path w="3098" h="4249" extrusionOk="0">
                  <a:moveTo>
                    <a:pt x="1737" y="545"/>
                  </a:moveTo>
                  <a:lnTo>
                    <a:pt x="1904" y="2784"/>
                  </a:lnTo>
                  <a:lnTo>
                    <a:pt x="461" y="2888"/>
                  </a:lnTo>
                  <a:lnTo>
                    <a:pt x="1737" y="545"/>
                  </a:lnTo>
                  <a:close/>
                  <a:moveTo>
                    <a:pt x="2260" y="1"/>
                  </a:moveTo>
                  <a:lnTo>
                    <a:pt x="1549" y="43"/>
                  </a:lnTo>
                  <a:lnTo>
                    <a:pt x="0" y="2847"/>
                  </a:lnTo>
                  <a:lnTo>
                    <a:pt x="42" y="3391"/>
                  </a:lnTo>
                  <a:lnTo>
                    <a:pt x="1925" y="3265"/>
                  </a:lnTo>
                  <a:lnTo>
                    <a:pt x="2009" y="4248"/>
                  </a:lnTo>
                  <a:lnTo>
                    <a:pt x="2574" y="4207"/>
                  </a:lnTo>
                  <a:lnTo>
                    <a:pt x="2490" y="3223"/>
                  </a:lnTo>
                  <a:lnTo>
                    <a:pt x="3097" y="3160"/>
                  </a:lnTo>
                  <a:lnTo>
                    <a:pt x="3055" y="2700"/>
                  </a:lnTo>
                  <a:lnTo>
                    <a:pt x="2469" y="2742"/>
                  </a:lnTo>
                  <a:lnTo>
                    <a:pt x="22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3"/>
            <p:cNvSpPr/>
            <p:nvPr/>
          </p:nvSpPr>
          <p:spPr>
            <a:xfrm>
              <a:off x="698029" y="3284119"/>
              <a:ext cx="152410" cy="234293"/>
            </a:xfrm>
            <a:custGeom>
              <a:avLst/>
              <a:gdLst/>
              <a:ahLst/>
              <a:cxnLst/>
              <a:rect l="l" t="t" r="r" b="b"/>
              <a:pathLst>
                <a:path w="2805" h="4312" extrusionOk="0">
                  <a:moveTo>
                    <a:pt x="1549" y="1"/>
                  </a:moveTo>
                  <a:lnTo>
                    <a:pt x="984" y="43"/>
                  </a:lnTo>
                  <a:lnTo>
                    <a:pt x="0" y="315"/>
                  </a:lnTo>
                  <a:lnTo>
                    <a:pt x="21" y="838"/>
                  </a:lnTo>
                  <a:lnTo>
                    <a:pt x="1026" y="545"/>
                  </a:lnTo>
                  <a:lnTo>
                    <a:pt x="1277" y="3767"/>
                  </a:lnTo>
                  <a:lnTo>
                    <a:pt x="335" y="3830"/>
                  </a:lnTo>
                  <a:lnTo>
                    <a:pt x="377" y="4311"/>
                  </a:lnTo>
                  <a:lnTo>
                    <a:pt x="2804" y="4123"/>
                  </a:lnTo>
                  <a:lnTo>
                    <a:pt x="2762" y="3642"/>
                  </a:lnTo>
                  <a:lnTo>
                    <a:pt x="1842" y="3725"/>
                  </a:lnTo>
                  <a:lnTo>
                    <a:pt x="15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3"/>
            <p:cNvSpPr/>
            <p:nvPr/>
          </p:nvSpPr>
          <p:spPr>
            <a:xfrm>
              <a:off x="901514" y="3265374"/>
              <a:ext cx="160343" cy="238259"/>
            </a:xfrm>
            <a:custGeom>
              <a:avLst/>
              <a:gdLst/>
              <a:ahLst/>
              <a:cxnLst/>
              <a:rect l="l" t="t" r="r" b="b"/>
              <a:pathLst>
                <a:path w="2951" h="4385" extrusionOk="0">
                  <a:moveTo>
                    <a:pt x="1385" y="1"/>
                  </a:moveTo>
                  <a:cubicBezTo>
                    <a:pt x="1317" y="1"/>
                    <a:pt x="1246" y="4"/>
                    <a:pt x="1172" y="11"/>
                  </a:cubicBezTo>
                  <a:cubicBezTo>
                    <a:pt x="1005" y="11"/>
                    <a:pt x="817" y="53"/>
                    <a:pt x="628" y="116"/>
                  </a:cubicBezTo>
                  <a:cubicBezTo>
                    <a:pt x="419" y="178"/>
                    <a:pt x="210" y="262"/>
                    <a:pt x="1" y="367"/>
                  </a:cubicBezTo>
                  <a:lnTo>
                    <a:pt x="43" y="953"/>
                  </a:lnTo>
                  <a:cubicBezTo>
                    <a:pt x="252" y="806"/>
                    <a:pt x="461" y="702"/>
                    <a:pt x="649" y="618"/>
                  </a:cubicBezTo>
                  <a:cubicBezTo>
                    <a:pt x="859" y="534"/>
                    <a:pt x="1026" y="492"/>
                    <a:pt x="1214" y="492"/>
                  </a:cubicBezTo>
                  <a:cubicBezTo>
                    <a:pt x="1255" y="489"/>
                    <a:pt x="1295" y="487"/>
                    <a:pt x="1333" y="487"/>
                  </a:cubicBezTo>
                  <a:cubicBezTo>
                    <a:pt x="1532" y="487"/>
                    <a:pt x="1702" y="534"/>
                    <a:pt x="1842" y="639"/>
                  </a:cubicBezTo>
                  <a:cubicBezTo>
                    <a:pt x="2009" y="785"/>
                    <a:pt x="2093" y="953"/>
                    <a:pt x="2114" y="1183"/>
                  </a:cubicBezTo>
                  <a:cubicBezTo>
                    <a:pt x="2135" y="1308"/>
                    <a:pt x="2114" y="1455"/>
                    <a:pt x="2051" y="1601"/>
                  </a:cubicBezTo>
                  <a:cubicBezTo>
                    <a:pt x="1989" y="1748"/>
                    <a:pt x="1863" y="1936"/>
                    <a:pt x="1696" y="2145"/>
                  </a:cubicBezTo>
                  <a:cubicBezTo>
                    <a:pt x="1612" y="2271"/>
                    <a:pt x="1403" y="2522"/>
                    <a:pt x="1047" y="2940"/>
                  </a:cubicBezTo>
                  <a:cubicBezTo>
                    <a:pt x="712" y="3338"/>
                    <a:pt x="440" y="3673"/>
                    <a:pt x="231" y="3903"/>
                  </a:cubicBezTo>
                  <a:lnTo>
                    <a:pt x="273" y="4384"/>
                  </a:lnTo>
                  <a:lnTo>
                    <a:pt x="2951" y="4175"/>
                  </a:lnTo>
                  <a:lnTo>
                    <a:pt x="2909" y="3694"/>
                  </a:lnTo>
                  <a:lnTo>
                    <a:pt x="921" y="3861"/>
                  </a:lnTo>
                  <a:cubicBezTo>
                    <a:pt x="1340" y="3359"/>
                    <a:pt x="1675" y="2961"/>
                    <a:pt x="1905" y="2689"/>
                  </a:cubicBezTo>
                  <a:cubicBezTo>
                    <a:pt x="2135" y="2396"/>
                    <a:pt x="2281" y="2229"/>
                    <a:pt x="2323" y="2166"/>
                  </a:cubicBezTo>
                  <a:cubicBezTo>
                    <a:pt x="2470" y="1957"/>
                    <a:pt x="2574" y="1748"/>
                    <a:pt x="2637" y="1601"/>
                  </a:cubicBezTo>
                  <a:cubicBezTo>
                    <a:pt x="2679" y="1434"/>
                    <a:pt x="2700" y="1266"/>
                    <a:pt x="2679" y="1099"/>
                  </a:cubicBezTo>
                  <a:cubicBezTo>
                    <a:pt x="2658" y="743"/>
                    <a:pt x="2512" y="450"/>
                    <a:pt x="2240" y="262"/>
                  </a:cubicBezTo>
                  <a:cubicBezTo>
                    <a:pt x="2013" y="88"/>
                    <a:pt x="1728"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3"/>
            <p:cNvSpPr/>
            <p:nvPr/>
          </p:nvSpPr>
          <p:spPr>
            <a:xfrm>
              <a:off x="1394932" y="2915243"/>
              <a:ext cx="676525" cy="811222"/>
            </a:xfrm>
            <a:custGeom>
              <a:avLst/>
              <a:gdLst/>
              <a:ahLst/>
              <a:cxnLst/>
              <a:rect l="l" t="t" r="r" b="b"/>
              <a:pathLst>
                <a:path w="12451" h="14930" extrusionOk="0">
                  <a:moveTo>
                    <a:pt x="4943" y="1630"/>
                  </a:moveTo>
                  <a:cubicBezTo>
                    <a:pt x="5720" y="1630"/>
                    <a:pt x="6325" y="1801"/>
                    <a:pt x="6759" y="2145"/>
                  </a:cubicBezTo>
                  <a:cubicBezTo>
                    <a:pt x="7282" y="2521"/>
                    <a:pt x="7575" y="3149"/>
                    <a:pt x="7638" y="4007"/>
                  </a:cubicBezTo>
                  <a:cubicBezTo>
                    <a:pt x="7701" y="4865"/>
                    <a:pt x="7512" y="5514"/>
                    <a:pt x="7052" y="5995"/>
                  </a:cubicBezTo>
                  <a:cubicBezTo>
                    <a:pt x="6612" y="6476"/>
                    <a:pt x="5901" y="6748"/>
                    <a:pt x="4960" y="6811"/>
                  </a:cubicBezTo>
                  <a:lnTo>
                    <a:pt x="2491" y="6999"/>
                  </a:lnTo>
                  <a:lnTo>
                    <a:pt x="2093" y="1831"/>
                  </a:lnTo>
                  <a:lnTo>
                    <a:pt x="4562" y="1643"/>
                  </a:lnTo>
                  <a:cubicBezTo>
                    <a:pt x="4693" y="1634"/>
                    <a:pt x="4820" y="1630"/>
                    <a:pt x="4943" y="1630"/>
                  </a:cubicBezTo>
                  <a:close/>
                  <a:moveTo>
                    <a:pt x="5252" y="0"/>
                  </a:moveTo>
                  <a:cubicBezTo>
                    <a:pt x="4998" y="0"/>
                    <a:pt x="4733" y="11"/>
                    <a:pt x="4457" y="32"/>
                  </a:cubicBezTo>
                  <a:lnTo>
                    <a:pt x="1" y="366"/>
                  </a:lnTo>
                  <a:lnTo>
                    <a:pt x="1089" y="14929"/>
                  </a:lnTo>
                  <a:lnTo>
                    <a:pt x="3076" y="14783"/>
                  </a:lnTo>
                  <a:lnTo>
                    <a:pt x="2595" y="8631"/>
                  </a:lnTo>
                  <a:lnTo>
                    <a:pt x="4750" y="8464"/>
                  </a:lnTo>
                  <a:cubicBezTo>
                    <a:pt x="4882" y="8453"/>
                    <a:pt x="5009" y="8448"/>
                    <a:pt x="5132" y="8448"/>
                  </a:cubicBezTo>
                  <a:cubicBezTo>
                    <a:pt x="5733" y="8448"/>
                    <a:pt x="6234" y="8573"/>
                    <a:pt x="6633" y="8799"/>
                  </a:cubicBezTo>
                  <a:cubicBezTo>
                    <a:pt x="7115" y="9091"/>
                    <a:pt x="7638" y="9698"/>
                    <a:pt x="8182" y="10640"/>
                  </a:cubicBezTo>
                  <a:lnTo>
                    <a:pt x="10337" y="14239"/>
                  </a:lnTo>
                  <a:lnTo>
                    <a:pt x="12450" y="14071"/>
                  </a:lnTo>
                  <a:lnTo>
                    <a:pt x="10149" y="10242"/>
                  </a:lnTo>
                  <a:cubicBezTo>
                    <a:pt x="9688" y="9447"/>
                    <a:pt x="9228" y="8840"/>
                    <a:pt x="8789" y="8401"/>
                  </a:cubicBezTo>
                  <a:cubicBezTo>
                    <a:pt x="8349" y="7962"/>
                    <a:pt x="7931" y="7690"/>
                    <a:pt x="7491" y="7585"/>
                  </a:cubicBezTo>
                  <a:cubicBezTo>
                    <a:pt x="8286" y="7292"/>
                    <a:pt x="8872" y="6811"/>
                    <a:pt x="9249" y="6183"/>
                  </a:cubicBezTo>
                  <a:cubicBezTo>
                    <a:pt x="9625" y="5534"/>
                    <a:pt x="9793" y="4760"/>
                    <a:pt x="9730" y="3840"/>
                  </a:cubicBezTo>
                  <a:cubicBezTo>
                    <a:pt x="9625" y="2438"/>
                    <a:pt x="9123" y="1412"/>
                    <a:pt x="8265" y="785"/>
                  </a:cubicBezTo>
                  <a:cubicBezTo>
                    <a:pt x="7533" y="262"/>
                    <a:pt x="6525" y="0"/>
                    <a:pt x="5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3"/>
          <p:cNvGrpSpPr/>
          <p:nvPr/>
        </p:nvGrpSpPr>
        <p:grpSpPr>
          <a:xfrm>
            <a:off x="7257599" y="1596370"/>
            <a:ext cx="2083079" cy="2177974"/>
            <a:chOff x="7623575" y="1535375"/>
            <a:chExt cx="1251775" cy="1308800"/>
          </a:xfrm>
        </p:grpSpPr>
        <p:sp>
          <p:nvSpPr>
            <p:cNvPr id="2905" name="Google Shape;2905;p53"/>
            <p:cNvSpPr/>
            <p:nvPr/>
          </p:nvSpPr>
          <p:spPr>
            <a:xfrm>
              <a:off x="7626725" y="1785975"/>
              <a:ext cx="1053525" cy="1058200"/>
            </a:xfrm>
            <a:custGeom>
              <a:avLst/>
              <a:gdLst/>
              <a:ahLst/>
              <a:cxnLst/>
              <a:rect l="l" t="t" r="r" b="b"/>
              <a:pathLst>
                <a:path w="42141" h="42328" extrusionOk="0">
                  <a:moveTo>
                    <a:pt x="16669" y="1564"/>
                  </a:moveTo>
                  <a:lnTo>
                    <a:pt x="16697" y="1589"/>
                  </a:lnTo>
                  <a:cubicBezTo>
                    <a:pt x="16697" y="1589"/>
                    <a:pt x="16688" y="1581"/>
                    <a:pt x="16669" y="1564"/>
                  </a:cubicBezTo>
                  <a:close/>
                  <a:moveTo>
                    <a:pt x="13431" y="1"/>
                  </a:moveTo>
                  <a:cubicBezTo>
                    <a:pt x="12825" y="1"/>
                    <a:pt x="12153" y="108"/>
                    <a:pt x="11466" y="376"/>
                  </a:cubicBezTo>
                  <a:cubicBezTo>
                    <a:pt x="10608" y="711"/>
                    <a:pt x="9771" y="1338"/>
                    <a:pt x="9144" y="2259"/>
                  </a:cubicBezTo>
                  <a:cubicBezTo>
                    <a:pt x="8976" y="2489"/>
                    <a:pt x="8851" y="2740"/>
                    <a:pt x="8725" y="3012"/>
                  </a:cubicBezTo>
                  <a:cubicBezTo>
                    <a:pt x="8663" y="3159"/>
                    <a:pt x="8621" y="3284"/>
                    <a:pt x="8579" y="3410"/>
                  </a:cubicBezTo>
                  <a:cubicBezTo>
                    <a:pt x="8537" y="3556"/>
                    <a:pt x="8495" y="3682"/>
                    <a:pt x="8453" y="3849"/>
                  </a:cubicBezTo>
                  <a:cubicBezTo>
                    <a:pt x="8328" y="4393"/>
                    <a:pt x="8181" y="4979"/>
                    <a:pt x="8035" y="5586"/>
                  </a:cubicBezTo>
                  <a:cubicBezTo>
                    <a:pt x="7742" y="6778"/>
                    <a:pt x="7449" y="8055"/>
                    <a:pt x="7072" y="9394"/>
                  </a:cubicBezTo>
                  <a:cubicBezTo>
                    <a:pt x="6696" y="10712"/>
                    <a:pt x="6194" y="12093"/>
                    <a:pt x="5817" y="13558"/>
                  </a:cubicBezTo>
                  <a:cubicBezTo>
                    <a:pt x="5440" y="15022"/>
                    <a:pt x="5106" y="16571"/>
                    <a:pt x="4750" y="18161"/>
                  </a:cubicBezTo>
                  <a:cubicBezTo>
                    <a:pt x="4562" y="18956"/>
                    <a:pt x="4373" y="19772"/>
                    <a:pt x="4164" y="20588"/>
                  </a:cubicBezTo>
                  <a:cubicBezTo>
                    <a:pt x="4038" y="21006"/>
                    <a:pt x="3955" y="21404"/>
                    <a:pt x="3829" y="21822"/>
                  </a:cubicBezTo>
                  <a:cubicBezTo>
                    <a:pt x="3683" y="22241"/>
                    <a:pt x="3536" y="22638"/>
                    <a:pt x="3369" y="23036"/>
                  </a:cubicBezTo>
                  <a:cubicBezTo>
                    <a:pt x="3222" y="23455"/>
                    <a:pt x="3076" y="23873"/>
                    <a:pt x="2950" y="24291"/>
                  </a:cubicBezTo>
                  <a:cubicBezTo>
                    <a:pt x="2825" y="24710"/>
                    <a:pt x="2741" y="25149"/>
                    <a:pt x="2637" y="25589"/>
                  </a:cubicBezTo>
                  <a:cubicBezTo>
                    <a:pt x="2427" y="26447"/>
                    <a:pt x="2239" y="27325"/>
                    <a:pt x="2072" y="28225"/>
                  </a:cubicBezTo>
                  <a:cubicBezTo>
                    <a:pt x="1695" y="30025"/>
                    <a:pt x="1381" y="31866"/>
                    <a:pt x="942" y="33707"/>
                  </a:cubicBezTo>
                  <a:cubicBezTo>
                    <a:pt x="837" y="34167"/>
                    <a:pt x="670" y="34607"/>
                    <a:pt x="502" y="35067"/>
                  </a:cubicBezTo>
                  <a:cubicBezTo>
                    <a:pt x="419" y="35297"/>
                    <a:pt x="335" y="35527"/>
                    <a:pt x="272" y="35758"/>
                  </a:cubicBezTo>
                  <a:cubicBezTo>
                    <a:pt x="209" y="35988"/>
                    <a:pt x="168" y="36239"/>
                    <a:pt x="126" y="36490"/>
                  </a:cubicBezTo>
                  <a:cubicBezTo>
                    <a:pt x="0" y="37494"/>
                    <a:pt x="251" y="38540"/>
                    <a:pt x="712" y="39440"/>
                  </a:cubicBezTo>
                  <a:cubicBezTo>
                    <a:pt x="816" y="39670"/>
                    <a:pt x="963" y="39880"/>
                    <a:pt x="1109" y="40089"/>
                  </a:cubicBezTo>
                  <a:cubicBezTo>
                    <a:pt x="1256" y="40298"/>
                    <a:pt x="1444" y="40486"/>
                    <a:pt x="1590" y="40696"/>
                  </a:cubicBezTo>
                  <a:cubicBezTo>
                    <a:pt x="1967" y="41051"/>
                    <a:pt x="2365" y="41407"/>
                    <a:pt x="2825" y="41658"/>
                  </a:cubicBezTo>
                  <a:lnTo>
                    <a:pt x="3181" y="41846"/>
                  </a:lnTo>
                  <a:lnTo>
                    <a:pt x="3557" y="41993"/>
                  </a:lnTo>
                  <a:cubicBezTo>
                    <a:pt x="3808" y="42097"/>
                    <a:pt x="4059" y="42139"/>
                    <a:pt x="4331" y="42223"/>
                  </a:cubicBezTo>
                  <a:cubicBezTo>
                    <a:pt x="4457" y="42265"/>
                    <a:pt x="4582" y="42265"/>
                    <a:pt x="4729" y="42286"/>
                  </a:cubicBezTo>
                  <a:lnTo>
                    <a:pt x="5126" y="42328"/>
                  </a:lnTo>
                  <a:cubicBezTo>
                    <a:pt x="5398" y="42328"/>
                    <a:pt x="5712" y="42307"/>
                    <a:pt x="5963" y="42265"/>
                  </a:cubicBezTo>
                  <a:lnTo>
                    <a:pt x="6340" y="42202"/>
                  </a:lnTo>
                  <a:lnTo>
                    <a:pt x="6528" y="42160"/>
                  </a:lnTo>
                  <a:lnTo>
                    <a:pt x="6570" y="42160"/>
                  </a:lnTo>
                  <a:lnTo>
                    <a:pt x="6633" y="42139"/>
                  </a:lnTo>
                  <a:lnTo>
                    <a:pt x="6738" y="42118"/>
                  </a:lnTo>
                  <a:cubicBezTo>
                    <a:pt x="6968" y="42056"/>
                    <a:pt x="7219" y="41993"/>
                    <a:pt x="7449" y="41909"/>
                  </a:cubicBezTo>
                  <a:cubicBezTo>
                    <a:pt x="7930" y="41763"/>
                    <a:pt x="8411" y="41595"/>
                    <a:pt x="8872" y="41407"/>
                  </a:cubicBezTo>
                  <a:cubicBezTo>
                    <a:pt x="9332" y="41240"/>
                    <a:pt x="9813" y="41051"/>
                    <a:pt x="10295" y="40884"/>
                  </a:cubicBezTo>
                  <a:cubicBezTo>
                    <a:pt x="10776" y="40737"/>
                    <a:pt x="11257" y="40612"/>
                    <a:pt x="11738" y="40465"/>
                  </a:cubicBezTo>
                  <a:cubicBezTo>
                    <a:pt x="13684" y="39921"/>
                    <a:pt x="15630" y="39377"/>
                    <a:pt x="17576" y="38812"/>
                  </a:cubicBezTo>
                  <a:cubicBezTo>
                    <a:pt x="21447" y="37724"/>
                    <a:pt x="25360" y="36636"/>
                    <a:pt x="29189" y="35569"/>
                  </a:cubicBezTo>
                  <a:cubicBezTo>
                    <a:pt x="31114" y="35025"/>
                    <a:pt x="32997" y="34502"/>
                    <a:pt x="34880" y="33979"/>
                  </a:cubicBezTo>
                  <a:cubicBezTo>
                    <a:pt x="35821" y="33707"/>
                    <a:pt x="36763" y="33456"/>
                    <a:pt x="37684" y="33184"/>
                  </a:cubicBezTo>
                  <a:cubicBezTo>
                    <a:pt x="37914" y="33121"/>
                    <a:pt x="38144" y="33058"/>
                    <a:pt x="38374" y="32996"/>
                  </a:cubicBezTo>
                  <a:cubicBezTo>
                    <a:pt x="38625" y="32912"/>
                    <a:pt x="38855" y="32828"/>
                    <a:pt x="39085" y="32724"/>
                  </a:cubicBezTo>
                  <a:cubicBezTo>
                    <a:pt x="39546" y="32514"/>
                    <a:pt x="39985" y="32242"/>
                    <a:pt x="40341" y="31908"/>
                  </a:cubicBezTo>
                  <a:cubicBezTo>
                    <a:pt x="41094" y="31259"/>
                    <a:pt x="41617" y="30359"/>
                    <a:pt x="41889" y="29418"/>
                  </a:cubicBezTo>
                  <a:cubicBezTo>
                    <a:pt x="42140" y="28476"/>
                    <a:pt x="42098" y="27451"/>
                    <a:pt x="41806" y="26551"/>
                  </a:cubicBezTo>
                  <a:lnTo>
                    <a:pt x="41701" y="26195"/>
                  </a:lnTo>
                  <a:cubicBezTo>
                    <a:pt x="41638" y="26091"/>
                    <a:pt x="41596" y="25986"/>
                    <a:pt x="41534" y="25882"/>
                  </a:cubicBezTo>
                  <a:cubicBezTo>
                    <a:pt x="41492" y="25777"/>
                    <a:pt x="41429" y="25651"/>
                    <a:pt x="41387" y="25547"/>
                  </a:cubicBezTo>
                  <a:lnTo>
                    <a:pt x="41178" y="25254"/>
                  </a:lnTo>
                  <a:cubicBezTo>
                    <a:pt x="41094" y="25149"/>
                    <a:pt x="41031" y="25045"/>
                    <a:pt x="40969" y="24961"/>
                  </a:cubicBezTo>
                  <a:lnTo>
                    <a:pt x="40738" y="24710"/>
                  </a:lnTo>
                  <a:lnTo>
                    <a:pt x="40634" y="24584"/>
                  </a:lnTo>
                  <a:lnTo>
                    <a:pt x="40571" y="24522"/>
                  </a:lnTo>
                  <a:lnTo>
                    <a:pt x="40550" y="24480"/>
                  </a:lnTo>
                  <a:cubicBezTo>
                    <a:pt x="40508" y="24438"/>
                    <a:pt x="40508" y="24459"/>
                    <a:pt x="40508" y="24438"/>
                  </a:cubicBezTo>
                  <a:lnTo>
                    <a:pt x="40257" y="24208"/>
                  </a:lnTo>
                  <a:cubicBezTo>
                    <a:pt x="39629" y="23580"/>
                    <a:pt x="39002" y="22952"/>
                    <a:pt x="38374" y="22346"/>
                  </a:cubicBezTo>
                  <a:cubicBezTo>
                    <a:pt x="37746" y="21739"/>
                    <a:pt x="37140" y="21153"/>
                    <a:pt x="36533" y="20567"/>
                  </a:cubicBezTo>
                  <a:cubicBezTo>
                    <a:pt x="35926" y="19981"/>
                    <a:pt x="35319" y="19416"/>
                    <a:pt x="34712" y="18851"/>
                  </a:cubicBezTo>
                  <a:cubicBezTo>
                    <a:pt x="34420" y="18579"/>
                    <a:pt x="34106" y="18307"/>
                    <a:pt x="33834" y="18035"/>
                  </a:cubicBezTo>
                  <a:cubicBezTo>
                    <a:pt x="33541" y="17742"/>
                    <a:pt x="33227" y="17491"/>
                    <a:pt x="32976" y="17177"/>
                  </a:cubicBezTo>
                  <a:cubicBezTo>
                    <a:pt x="32474" y="16571"/>
                    <a:pt x="31930" y="16027"/>
                    <a:pt x="31386" y="15504"/>
                  </a:cubicBezTo>
                  <a:cubicBezTo>
                    <a:pt x="30842" y="14980"/>
                    <a:pt x="30298" y="14457"/>
                    <a:pt x="29816" y="13913"/>
                  </a:cubicBezTo>
                  <a:cubicBezTo>
                    <a:pt x="29314" y="13390"/>
                    <a:pt x="28770" y="12930"/>
                    <a:pt x="28268" y="12449"/>
                  </a:cubicBezTo>
                  <a:cubicBezTo>
                    <a:pt x="27264" y="11507"/>
                    <a:pt x="26343" y="10566"/>
                    <a:pt x="25443" y="9729"/>
                  </a:cubicBezTo>
                  <a:cubicBezTo>
                    <a:pt x="24564" y="8850"/>
                    <a:pt x="23748" y="8055"/>
                    <a:pt x="22995" y="7301"/>
                  </a:cubicBezTo>
                  <a:cubicBezTo>
                    <a:pt x="22242" y="6548"/>
                    <a:pt x="21531" y="5858"/>
                    <a:pt x="20882" y="5272"/>
                  </a:cubicBezTo>
                  <a:cubicBezTo>
                    <a:pt x="19564" y="4100"/>
                    <a:pt x="18497" y="3180"/>
                    <a:pt x="17785" y="2573"/>
                  </a:cubicBezTo>
                  <a:cubicBezTo>
                    <a:pt x="17409" y="2259"/>
                    <a:pt x="17137" y="2008"/>
                    <a:pt x="16969" y="1840"/>
                  </a:cubicBezTo>
                  <a:cubicBezTo>
                    <a:pt x="16802" y="1673"/>
                    <a:pt x="16697" y="1589"/>
                    <a:pt x="16697" y="1589"/>
                  </a:cubicBezTo>
                  <a:lnTo>
                    <a:pt x="16697" y="1589"/>
                  </a:lnTo>
                  <a:cubicBezTo>
                    <a:pt x="16697" y="1589"/>
                    <a:pt x="16781" y="1673"/>
                    <a:pt x="16948" y="1861"/>
                  </a:cubicBezTo>
                  <a:cubicBezTo>
                    <a:pt x="17116" y="2029"/>
                    <a:pt x="17367" y="2301"/>
                    <a:pt x="17681" y="2636"/>
                  </a:cubicBezTo>
                  <a:cubicBezTo>
                    <a:pt x="18329" y="3347"/>
                    <a:pt x="19250" y="4393"/>
                    <a:pt x="20463" y="5669"/>
                  </a:cubicBezTo>
                  <a:cubicBezTo>
                    <a:pt x="21070" y="6318"/>
                    <a:pt x="21782" y="7009"/>
                    <a:pt x="22556" y="7741"/>
                  </a:cubicBezTo>
                  <a:cubicBezTo>
                    <a:pt x="23309" y="8473"/>
                    <a:pt x="24146" y="9289"/>
                    <a:pt x="25025" y="10147"/>
                  </a:cubicBezTo>
                  <a:cubicBezTo>
                    <a:pt x="25904" y="11005"/>
                    <a:pt x="26866" y="11905"/>
                    <a:pt x="27829" y="12888"/>
                  </a:cubicBezTo>
                  <a:cubicBezTo>
                    <a:pt x="28310" y="13390"/>
                    <a:pt x="28791" y="13913"/>
                    <a:pt x="29335" y="14395"/>
                  </a:cubicBezTo>
                  <a:cubicBezTo>
                    <a:pt x="29900" y="14855"/>
                    <a:pt x="30423" y="15399"/>
                    <a:pt x="30946" y="15922"/>
                  </a:cubicBezTo>
                  <a:cubicBezTo>
                    <a:pt x="31490" y="16466"/>
                    <a:pt x="32055" y="16989"/>
                    <a:pt x="32683" y="17491"/>
                  </a:cubicBezTo>
                  <a:cubicBezTo>
                    <a:pt x="32976" y="17742"/>
                    <a:pt x="33248" y="18035"/>
                    <a:pt x="33541" y="18307"/>
                  </a:cubicBezTo>
                  <a:cubicBezTo>
                    <a:pt x="33834" y="18600"/>
                    <a:pt x="34106" y="18893"/>
                    <a:pt x="34399" y="19186"/>
                  </a:cubicBezTo>
                  <a:cubicBezTo>
                    <a:pt x="34964" y="19772"/>
                    <a:pt x="35528" y="20379"/>
                    <a:pt x="36135" y="20965"/>
                  </a:cubicBezTo>
                  <a:cubicBezTo>
                    <a:pt x="36742" y="21550"/>
                    <a:pt x="37349" y="22157"/>
                    <a:pt x="37977" y="22764"/>
                  </a:cubicBezTo>
                  <a:cubicBezTo>
                    <a:pt x="38604" y="23371"/>
                    <a:pt x="39232" y="23978"/>
                    <a:pt x="39860" y="24605"/>
                  </a:cubicBezTo>
                  <a:lnTo>
                    <a:pt x="40111" y="24835"/>
                  </a:lnTo>
                  <a:lnTo>
                    <a:pt x="40111" y="24856"/>
                  </a:lnTo>
                  <a:lnTo>
                    <a:pt x="40153" y="24877"/>
                  </a:lnTo>
                  <a:lnTo>
                    <a:pt x="40194" y="24940"/>
                  </a:lnTo>
                  <a:lnTo>
                    <a:pt x="40320" y="25066"/>
                  </a:lnTo>
                  <a:lnTo>
                    <a:pt x="40550" y="25317"/>
                  </a:lnTo>
                  <a:cubicBezTo>
                    <a:pt x="40613" y="25400"/>
                    <a:pt x="40655" y="25484"/>
                    <a:pt x="40718" y="25568"/>
                  </a:cubicBezTo>
                  <a:lnTo>
                    <a:pt x="40885" y="25840"/>
                  </a:lnTo>
                  <a:cubicBezTo>
                    <a:pt x="40948" y="25923"/>
                    <a:pt x="40990" y="26028"/>
                    <a:pt x="41031" y="26112"/>
                  </a:cubicBezTo>
                  <a:cubicBezTo>
                    <a:pt x="41094" y="26216"/>
                    <a:pt x="41136" y="26300"/>
                    <a:pt x="41178" y="26405"/>
                  </a:cubicBezTo>
                  <a:lnTo>
                    <a:pt x="41282" y="26719"/>
                  </a:lnTo>
                  <a:cubicBezTo>
                    <a:pt x="41554" y="27535"/>
                    <a:pt x="41575" y="28434"/>
                    <a:pt x="41345" y="29292"/>
                  </a:cubicBezTo>
                  <a:cubicBezTo>
                    <a:pt x="41136" y="30129"/>
                    <a:pt x="40655" y="30924"/>
                    <a:pt x="39985" y="31531"/>
                  </a:cubicBezTo>
                  <a:cubicBezTo>
                    <a:pt x="39650" y="31824"/>
                    <a:pt x="39274" y="32054"/>
                    <a:pt x="38855" y="32263"/>
                  </a:cubicBezTo>
                  <a:cubicBezTo>
                    <a:pt x="38667" y="32347"/>
                    <a:pt x="38437" y="32410"/>
                    <a:pt x="38228" y="32494"/>
                  </a:cubicBezTo>
                  <a:cubicBezTo>
                    <a:pt x="37997" y="32577"/>
                    <a:pt x="37767" y="32640"/>
                    <a:pt x="37537" y="32703"/>
                  </a:cubicBezTo>
                  <a:cubicBezTo>
                    <a:pt x="36616" y="32954"/>
                    <a:pt x="35675" y="33226"/>
                    <a:pt x="34733" y="33498"/>
                  </a:cubicBezTo>
                  <a:cubicBezTo>
                    <a:pt x="32871" y="34021"/>
                    <a:pt x="30967" y="34565"/>
                    <a:pt x="29042" y="35109"/>
                  </a:cubicBezTo>
                  <a:cubicBezTo>
                    <a:pt x="25213" y="36197"/>
                    <a:pt x="21321" y="37285"/>
                    <a:pt x="17430" y="38373"/>
                  </a:cubicBezTo>
                  <a:cubicBezTo>
                    <a:pt x="15484" y="38917"/>
                    <a:pt x="13538" y="39461"/>
                    <a:pt x="11592" y="40005"/>
                  </a:cubicBezTo>
                  <a:cubicBezTo>
                    <a:pt x="11111" y="40131"/>
                    <a:pt x="10629" y="40277"/>
                    <a:pt x="10127" y="40403"/>
                  </a:cubicBezTo>
                  <a:cubicBezTo>
                    <a:pt x="9646" y="40507"/>
                    <a:pt x="9144" y="40612"/>
                    <a:pt x="8663" y="40696"/>
                  </a:cubicBezTo>
                  <a:cubicBezTo>
                    <a:pt x="8160" y="40779"/>
                    <a:pt x="7658" y="40884"/>
                    <a:pt x="7177" y="41009"/>
                  </a:cubicBezTo>
                  <a:cubicBezTo>
                    <a:pt x="6947" y="41072"/>
                    <a:pt x="6696" y="41135"/>
                    <a:pt x="6466" y="41198"/>
                  </a:cubicBezTo>
                  <a:lnTo>
                    <a:pt x="6382" y="41240"/>
                  </a:lnTo>
                  <a:cubicBezTo>
                    <a:pt x="6382" y="41240"/>
                    <a:pt x="6354" y="41249"/>
                    <a:pt x="6348" y="41249"/>
                  </a:cubicBezTo>
                  <a:cubicBezTo>
                    <a:pt x="6345" y="41249"/>
                    <a:pt x="6347" y="41247"/>
                    <a:pt x="6361" y="41240"/>
                  </a:cubicBezTo>
                  <a:lnTo>
                    <a:pt x="6319" y="41240"/>
                  </a:lnTo>
                  <a:lnTo>
                    <a:pt x="6131" y="41281"/>
                  </a:lnTo>
                  <a:lnTo>
                    <a:pt x="5775" y="41365"/>
                  </a:lnTo>
                  <a:cubicBezTo>
                    <a:pt x="5545" y="41407"/>
                    <a:pt x="5336" y="41407"/>
                    <a:pt x="5126" y="41428"/>
                  </a:cubicBezTo>
                  <a:lnTo>
                    <a:pt x="4792" y="41428"/>
                  </a:lnTo>
                  <a:cubicBezTo>
                    <a:pt x="4666" y="41428"/>
                    <a:pt x="4562" y="41428"/>
                    <a:pt x="4457" y="41407"/>
                  </a:cubicBezTo>
                  <a:cubicBezTo>
                    <a:pt x="4227" y="41365"/>
                    <a:pt x="3997" y="41344"/>
                    <a:pt x="3787" y="41281"/>
                  </a:cubicBezTo>
                  <a:lnTo>
                    <a:pt x="3453" y="41177"/>
                  </a:lnTo>
                  <a:lnTo>
                    <a:pt x="3139" y="41051"/>
                  </a:lnTo>
                  <a:cubicBezTo>
                    <a:pt x="2909" y="40968"/>
                    <a:pt x="2720" y="40842"/>
                    <a:pt x="2532" y="40716"/>
                  </a:cubicBezTo>
                  <a:cubicBezTo>
                    <a:pt x="2427" y="40675"/>
                    <a:pt x="2344" y="40591"/>
                    <a:pt x="2239" y="40507"/>
                  </a:cubicBezTo>
                  <a:lnTo>
                    <a:pt x="1967" y="40298"/>
                  </a:lnTo>
                  <a:cubicBezTo>
                    <a:pt x="1653" y="39984"/>
                    <a:pt x="1339" y="39628"/>
                    <a:pt x="1109" y="39210"/>
                  </a:cubicBezTo>
                  <a:cubicBezTo>
                    <a:pt x="649" y="38394"/>
                    <a:pt x="502" y="37452"/>
                    <a:pt x="607" y="36553"/>
                  </a:cubicBezTo>
                  <a:cubicBezTo>
                    <a:pt x="649" y="36323"/>
                    <a:pt x="670" y="36092"/>
                    <a:pt x="712" y="35862"/>
                  </a:cubicBezTo>
                  <a:cubicBezTo>
                    <a:pt x="774" y="35632"/>
                    <a:pt x="816" y="35402"/>
                    <a:pt x="858" y="35151"/>
                  </a:cubicBezTo>
                  <a:cubicBezTo>
                    <a:pt x="921" y="34690"/>
                    <a:pt x="984" y="34209"/>
                    <a:pt x="1109" y="33749"/>
                  </a:cubicBezTo>
                  <a:cubicBezTo>
                    <a:pt x="1611" y="31929"/>
                    <a:pt x="2197" y="30150"/>
                    <a:pt x="2741" y="28413"/>
                  </a:cubicBezTo>
                  <a:cubicBezTo>
                    <a:pt x="3034" y="27535"/>
                    <a:pt x="3285" y="26677"/>
                    <a:pt x="3515" y="25819"/>
                  </a:cubicBezTo>
                  <a:cubicBezTo>
                    <a:pt x="3641" y="25379"/>
                    <a:pt x="3766" y="24961"/>
                    <a:pt x="3871" y="24522"/>
                  </a:cubicBezTo>
                  <a:cubicBezTo>
                    <a:pt x="3955" y="24103"/>
                    <a:pt x="4017" y="23664"/>
                    <a:pt x="4080" y="23224"/>
                  </a:cubicBezTo>
                  <a:cubicBezTo>
                    <a:pt x="4143" y="22785"/>
                    <a:pt x="4206" y="22366"/>
                    <a:pt x="4269" y="21948"/>
                  </a:cubicBezTo>
                  <a:cubicBezTo>
                    <a:pt x="4352" y="21530"/>
                    <a:pt x="4478" y="21111"/>
                    <a:pt x="4582" y="20693"/>
                  </a:cubicBezTo>
                  <a:cubicBezTo>
                    <a:pt x="4771" y="19877"/>
                    <a:pt x="5001" y="19081"/>
                    <a:pt x="5210" y="18286"/>
                  </a:cubicBezTo>
                  <a:cubicBezTo>
                    <a:pt x="5650" y="16717"/>
                    <a:pt x="6110" y="15211"/>
                    <a:pt x="6466" y="13725"/>
                  </a:cubicBezTo>
                  <a:cubicBezTo>
                    <a:pt x="6863" y="12260"/>
                    <a:pt x="7072" y="10817"/>
                    <a:pt x="7386" y="9478"/>
                  </a:cubicBezTo>
                  <a:cubicBezTo>
                    <a:pt x="7679" y="8117"/>
                    <a:pt x="8035" y="6862"/>
                    <a:pt x="8349" y="5669"/>
                  </a:cubicBezTo>
                  <a:cubicBezTo>
                    <a:pt x="8516" y="5063"/>
                    <a:pt x="8663" y="4498"/>
                    <a:pt x="8809" y="3933"/>
                  </a:cubicBezTo>
                  <a:cubicBezTo>
                    <a:pt x="8851" y="3828"/>
                    <a:pt x="8914" y="3682"/>
                    <a:pt x="8955" y="3556"/>
                  </a:cubicBezTo>
                  <a:cubicBezTo>
                    <a:pt x="8997" y="3410"/>
                    <a:pt x="9039" y="3263"/>
                    <a:pt x="9102" y="3159"/>
                  </a:cubicBezTo>
                  <a:cubicBezTo>
                    <a:pt x="9227" y="2928"/>
                    <a:pt x="9311" y="2698"/>
                    <a:pt x="9458" y="2489"/>
                  </a:cubicBezTo>
                  <a:cubicBezTo>
                    <a:pt x="10023" y="1631"/>
                    <a:pt x="10818" y="1045"/>
                    <a:pt x="11613" y="752"/>
                  </a:cubicBezTo>
                  <a:cubicBezTo>
                    <a:pt x="12200" y="521"/>
                    <a:pt x="12776" y="426"/>
                    <a:pt x="13298" y="426"/>
                  </a:cubicBezTo>
                  <a:cubicBezTo>
                    <a:pt x="13483" y="426"/>
                    <a:pt x="13661" y="438"/>
                    <a:pt x="13831" y="459"/>
                  </a:cubicBezTo>
                  <a:cubicBezTo>
                    <a:pt x="13998" y="480"/>
                    <a:pt x="14145" y="501"/>
                    <a:pt x="14312" y="522"/>
                  </a:cubicBezTo>
                  <a:cubicBezTo>
                    <a:pt x="14458" y="543"/>
                    <a:pt x="14605" y="585"/>
                    <a:pt x="14730" y="606"/>
                  </a:cubicBezTo>
                  <a:cubicBezTo>
                    <a:pt x="15023" y="648"/>
                    <a:pt x="15253" y="752"/>
                    <a:pt x="15484" y="836"/>
                  </a:cubicBezTo>
                  <a:cubicBezTo>
                    <a:pt x="15902" y="1003"/>
                    <a:pt x="16237" y="1192"/>
                    <a:pt x="16404" y="1359"/>
                  </a:cubicBezTo>
                  <a:cubicBezTo>
                    <a:pt x="16546" y="1458"/>
                    <a:pt x="16630" y="1528"/>
                    <a:pt x="16669" y="1564"/>
                  </a:cubicBezTo>
                  <a:lnTo>
                    <a:pt x="16669" y="1564"/>
                  </a:lnTo>
                  <a:lnTo>
                    <a:pt x="16425" y="1338"/>
                  </a:lnTo>
                  <a:cubicBezTo>
                    <a:pt x="16237" y="1150"/>
                    <a:pt x="15965" y="941"/>
                    <a:pt x="15567" y="648"/>
                  </a:cubicBezTo>
                  <a:cubicBezTo>
                    <a:pt x="15170" y="397"/>
                    <a:pt x="14605" y="104"/>
                    <a:pt x="13873" y="20"/>
                  </a:cubicBezTo>
                  <a:cubicBezTo>
                    <a:pt x="13730" y="7"/>
                    <a:pt x="13583" y="1"/>
                    <a:pt x="13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3"/>
            <p:cNvSpPr/>
            <p:nvPr/>
          </p:nvSpPr>
          <p:spPr>
            <a:xfrm>
              <a:off x="7650775" y="1809100"/>
              <a:ext cx="1000175" cy="1000650"/>
            </a:xfrm>
            <a:custGeom>
              <a:avLst/>
              <a:gdLst/>
              <a:ahLst/>
              <a:cxnLst/>
              <a:rect l="l" t="t" r="r" b="b"/>
              <a:pathLst>
                <a:path w="40007" h="40026" extrusionOk="0">
                  <a:moveTo>
                    <a:pt x="5252" y="39833"/>
                  </a:moveTo>
                  <a:lnTo>
                    <a:pt x="5232" y="39844"/>
                  </a:lnTo>
                  <a:lnTo>
                    <a:pt x="5232" y="39844"/>
                  </a:lnTo>
                  <a:cubicBezTo>
                    <a:pt x="5247" y="39839"/>
                    <a:pt x="5252" y="39833"/>
                    <a:pt x="5252" y="39833"/>
                  </a:cubicBezTo>
                  <a:close/>
                  <a:moveTo>
                    <a:pt x="12406" y="0"/>
                  </a:moveTo>
                  <a:cubicBezTo>
                    <a:pt x="12287" y="0"/>
                    <a:pt x="12169" y="6"/>
                    <a:pt x="12053" y="16"/>
                  </a:cubicBezTo>
                  <a:cubicBezTo>
                    <a:pt x="11802" y="37"/>
                    <a:pt x="11530" y="78"/>
                    <a:pt x="11320" y="141"/>
                  </a:cubicBezTo>
                  <a:cubicBezTo>
                    <a:pt x="11069" y="204"/>
                    <a:pt x="10839" y="288"/>
                    <a:pt x="10609" y="392"/>
                  </a:cubicBezTo>
                  <a:cubicBezTo>
                    <a:pt x="9709" y="790"/>
                    <a:pt x="8977" y="1564"/>
                    <a:pt x="8579" y="2464"/>
                  </a:cubicBezTo>
                  <a:cubicBezTo>
                    <a:pt x="8370" y="2924"/>
                    <a:pt x="8307" y="3363"/>
                    <a:pt x="8182" y="3803"/>
                  </a:cubicBezTo>
                  <a:cubicBezTo>
                    <a:pt x="8077" y="4242"/>
                    <a:pt x="7952" y="4682"/>
                    <a:pt x="7847" y="5121"/>
                  </a:cubicBezTo>
                  <a:cubicBezTo>
                    <a:pt x="6947" y="8636"/>
                    <a:pt x="6068" y="12005"/>
                    <a:pt x="5252" y="15227"/>
                  </a:cubicBezTo>
                  <a:cubicBezTo>
                    <a:pt x="5043" y="16022"/>
                    <a:pt x="4834" y="16817"/>
                    <a:pt x="4646" y="17592"/>
                  </a:cubicBezTo>
                  <a:cubicBezTo>
                    <a:pt x="4457" y="18366"/>
                    <a:pt x="4290" y="19161"/>
                    <a:pt x="4123" y="19914"/>
                  </a:cubicBezTo>
                  <a:cubicBezTo>
                    <a:pt x="4039" y="20291"/>
                    <a:pt x="3955" y="20667"/>
                    <a:pt x="3851" y="21044"/>
                  </a:cubicBezTo>
                  <a:cubicBezTo>
                    <a:pt x="3767" y="21421"/>
                    <a:pt x="3683" y="21797"/>
                    <a:pt x="3558" y="22153"/>
                  </a:cubicBezTo>
                  <a:cubicBezTo>
                    <a:pt x="3286" y="22864"/>
                    <a:pt x="3097" y="23576"/>
                    <a:pt x="2930" y="24266"/>
                  </a:cubicBezTo>
                  <a:cubicBezTo>
                    <a:pt x="2763" y="24978"/>
                    <a:pt x="2595" y="25668"/>
                    <a:pt x="2365" y="26317"/>
                  </a:cubicBezTo>
                  <a:cubicBezTo>
                    <a:pt x="2177" y="26986"/>
                    <a:pt x="2030" y="27635"/>
                    <a:pt x="1884" y="28283"/>
                  </a:cubicBezTo>
                  <a:cubicBezTo>
                    <a:pt x="1591" y="29581"/>
                    <a:pt x="1277" y="30773"/>
                    <a:pt x="984" y="31924"/>
                  </a:cubicBezTo>
                  <a:cubicBezTo>
                    <a:pt x="691" y="33054"/>
                    <a:pt x="419" y="34121"/>
                    <a:pt x="168" y="35105"/>
                  </a:cubicBezTo>
                  <a:cubicBezTo>
                    <a:pt x="22" y="35628"/>
                    <a:pt x="1" y="36172"/>
                    <a:pt x="63" y="36674"/>
                  </a:cubicBezTo>
                  <a:cubicBezTo>
                    <a:pt x="126" y="37176"/>
                    <a:pt x="294" y="37636"/>
                    <a:pt x="524" y="38013"/>
                  </a:cubicBezTo>
                  <a:cubicBezTo>
                    <a:pt x="628" y="38222"/>
                    <a:pt x="754" y="38411"/>
                    <a:pt x="879" y="38557"/>
                  </a:cubicBezTo>
                  <a:cubicBezTo>
                    <a:pt x="1026" y="38724"/>
                    <a:pt x="1172" y="38892"/>
                    <a:pt x="1319" y="38996"/>
                  </a:cubicBezTo>
                  <a:cubicBezTo>
                    <a:pt x="1612" y="39268"/>
                    <a:pt x="1926" y="39478"/>
                    <a:pt x="2219" y="39624"/>
                  </a:cubicBezTo>
                  <a:cubicBezTo>
                    <a:pt x="2846" y="39938"/>
                    <a:pt x="3411" y="40022"/>
                    <a:pt x="3872" y="40022"/>
                  </a:cubicBezTo>
                  <a:cubicBezTo>
                    <a:pt x="3933" y="40024"/>
                    <a:pt x="3993" y="40026"/>
                    <a:pt x="4051" y="40026"/>
                  </a:cubicBezTo>
                  <a:cubicBezTo>
                    <a:pt x="4425" y="40026"/>
                    <a:pt x="4718" y="39971"/>
                    <a:pt x="4918" y="39917"/>
                  </a:cubicBezTo>
                  <a:cubicBezTo>
                    <a:pt x="5022" y="39917"/>
                    <a:pt x="5106" y="39875"/>
                    <a:pt x="5169" y="39875"/>
                  </a:cubicBezTo>
                  <a:lnTo>
                    <a:pt x="5232" y="39844"/>
                  </a:lnTo>
                  <a:lnTo>
                    <a:pt x="5232" y="39844"/>
                  </a:lnTo>
                  <a:cubicBezTo>
                    <a:pt x="5216" y="39849"/>
                    <a:pt x="5190" y="39854"/>
                    <a:pt x="5148" y="39854"/>
                  </a:cubicBezTo>
                  <a:cubicBezTo>
                    <a:pt x="5106" y="39875"/>
                    <a:pt x="5022" y="39896"/>
                    <a:pt x="4897" y="39917"/>
                  </a:cubicBezTo>
                  <a:cubicBezTo>
                    <a:pt x="4771" y="39940"/>
                    <a:pt x="4606" y="39957"/>
                    <a:pt x="4412" y="39957"/>
                  </a:cubicBezTo>
                  <a:cubicBezTo>
                    <a:pt x="4251" y="39957"/>
                    <a:pt x="4070" y="39945"/>
                    <a:pt x="3872" y="39917"/>
                  </a:cubicBezTo>
                  <a:cubicBezTo>
                    <a:pt x="3432" y="39854"/>
                    <a:pt x="2909" y="39687"/>
                    <a:pt x="2365" y="39352"/>
                  </a:cubicBezTo>
                  <a:cubicBezTo>
                    <a:pt x="2114" y="39185"/>
                    <a:pt x="1842" y="38955"/>
                    <a:pt x="1612" y="38703"/>
                  </a:cubicBezTo>
                  <a:cubicBezTo>
                    <a:pt x="1486" y="38557"/>
                    <a:pt x="1382" y="38411"/>
                    <a:pt x="1277" y="38264"/>
                  </a:cubicBezTo>
                  <a:cubicBezTo>
                    <a:pt x="1172" y="38097"/>
                    <a:pt x="1089" y="37929"/>
                    <a:pt x="1005" y="37762"/>
                  </a:cubicBezTo>
                  <a:cubicBezTo>
                    <a:pt x="691" y="37050"/>
                    <a:pt x="524" y="36172"/>
                    <a:pt x="754" y="35251"/>
                  </a:cubicBezTo>
                  <a:cubicBezTo>
                    <a:pt x="984" y="34268"/>
                    <a:pt x="1256" y="33201"/>
                    <a:pt x="1549" y="32050"/>
                  </a:cubicBezTo>
                  <a:cubicBezTo>
                    <a:pt x="1842" y="30920"/>
                    <a:pt x="2135" y="29706"/>
                    <a:pt x="2491" y="28430"/>
                  </a:cubicBezTo>
                  <a:cubicBezTo>
                    <a:pt x="2658" y="27802"/>
                    <a:pt x="2867" y="27154"/>
                    <a:pt x="3014" y="26484"/>
                  </a:cubicBezTo>
                  <a:cubicBezTo>
                    <a:pt x="3139" y="25794"/>
                    <a:pt x="3307" y="25103"/>
                    <a:pt x="3495" y="24413"/>
                  </a:cubicBezTo>
                  <a:cubicBezTo>
                    <a:pt x="3683" y="23722"/>
                    <a:pt x="3872" y="22990"/>
                    <a:pt x="3955" y="22237"/>
                  </a:cubicBezTo>
                  <a:cubicBezTo>
                    <a:pt x="4018" y="21881"/>
                    <a:pt x="4144" y="21504"/>
                    <a:pt x="4227" y="21149"/>
                  </a:cubicBezTo>
                  <a:cubicBezTo>
                    <a:pt x="4332" y="20772"/>
                    <a:pt x="4436" y="20395"/>
                    <a:pt x="4541" y="20019"/>
                  </a:cubicBezTo>
                  <a:cubicBezTo>
                    <a:pt x="4750" y="19265"/>
                    <a:pt x="4980" y="18512"/>
                    <a:pt x="5190" y="17738"/>
                  </a:cubicBezTo>
                  <a:cubicBezTo>
                    <a:pt x="5399" y="16943"/>
                    <a:pt x="5587" y="16169"/>
                    <a:pt x="5796" y="15353"/>
                  </a:cubicBezTo>
                  <a:cubicBezTo>
                    <a:pt x="6613" y="12151"/>
                    <a:pt x="7470" y="8762"/>
                    <a:pt x="8349" y="5247"/>
                  </a:cubicBezTo>
                  <a:cubicBezTo>
                    <a:pt x="8454" y="4807"/>
                    <a:pt x="8579" y="4368"/>
                    <a:pt x="8684" y="3928"/>
                  </a:cubicBezTo>
                  <a:cubicBezTo>
                    <a:pt x="8809" y="3489"/>
                    <a:pt x="8893" y="3029"/>
                    <a:pt x="9061" y="2652"/>
                  </a:cubicBezTo>
                  <a:cubicBezTo>
                    <a:pt x="9395" y="1878"/>
                    <a:pt x="10023" y="1208"/>
                    <a:pt x="10818" y="853"/>
                  </a:cubicBezTo>
                  <a:cubicBezTo>
                    <a:pt x="11027" y="748"/>
                    <a:pt x="11237" y="685"/>
                    <a:pt x="11425" y="622"/>
                  </a:cubicBezTo>
                  <a:cubicBezTo>
                    <a:pt x="11676" y="560"/>
                    <a:pt x="11864" y="539"/>
                    <a:pt x="12074" y="518"/>
                  </a:cubicBezTo>
                  <a:cubicBezTo>
                    <a:pt x="12183" y="507"/>
                    <a:pt x="12293" y="502"/>
                    <a:pt x="12403" y="502"/>
                  </a:cubicBezTo>
                  <a:cubicBezTo>
                    <a:pt x="12733" y="502"/>
                    <a:pt x="13062" y="549"/>
                    <a:pt x="13392" y="643"/>
                  </a:cubicBezTo>
                  <a:cubicBezTo>
                    <a:pt x="13810" y="769"/>
                    <a:pt x="14208" y="978"/>
                    <a:pt x="14563" y="1250"/>
                  </a:cubicBezTo>
                  <a:cubicBezTo>
                    <a:pt x="14898" y="1501"/>
                    <a:pt x="15233" y="1878"/>
                    <a:pt x="15568" y="2192"/>
                  </a:cubicBezTo>
                  <a:cubicBezTo>
                    <a:pt x="18288" y="4828"/>
                    <a:pt x="21071" y="7527"/>
                    <a:pt x="23812" y="10226"/>
                  </a:cubicBezTo>
                  <a:cubicBezTo>
                    <a:pt x="25193" y="11566"/>
                    <a:pt x="26574" y="12926"/>
                    <a:pt x="27934" y="14265"/>
                  </a:cubicBezTo>
                  <a:cubicBezTo>
                    <a:pt x="28289" y="14599"/>
                    <a:pt x="28624" y="14934"/>
                    <a:pt x="28959" y="15269"/>
                  </a:cubicBezTo>
                  <a:cubicBezTo>
                    <a:pt x="29294" y="15625"/>
                    <a:pt x="29587" y="16001"/>
                    <a:pt x="29900" y="16357"/>
                  </a:cubicBezTo>
                  <a:cubicBezTo>
                    <a:pt x="30507" y="17110"/>
                    <a:pt x="31198" y="17780"/>
                    <a:pt x="31888" y="18428"/>
                  </a:cubicBezTo>
                  <a:cubicBezTo>
                    <a:pt x="33290" y="19726"/>
                    <a:pt x="34734" y="20918"/>
                    <a:pt x="36094" y="22195"/>
                  </a:cubicBezTo>
                  <a:cubicBezTo>
                    <a:pt x="36763" y="22822"/>
                    <a:pt x="37412" y="23513"/>
                    <a:pt x="38061" y="24141"/>
                  </a:cubicBezTo>
                  <a:cubicBezTo>
                    <a:pt x="38395" y="24454"/>
                    <a:pt x="38730" y="24768"/>
                    <a:pt x="39023" y="25082"/>
                  </a:cubicBezTo>
                  <a:cubicBezTo>
                    <a:pt x="39295" y="25396"/>
                    <a:pt x="39546" y="25794"/>
                    <a:pt x="39651" y="26212"/>
                  </a:cubicBezTo>
                  <a:cubicBezTo>
                    <a:pt x="39860" y="27091"/>
                    <a:pt x="39735" y="27991"/>
                    <a:pt x="39316" y="28744"/>
                  </a:cubicBezTo>
                  <a:cubicBezTo>
                    <a:pt x="38919" y="29476"/>
                    <a:pt x="38270" y="30041"/>
                    <a:pt x="37538" y="30334"/>
                  </a:cubicBezTo>
                  <a:cubicBezTo>
                    <a:pt x="37349" y="30418"/>
                    <a:pt x="37161" y="30480"/>
                    <a:pt x="36973" y="30522"/>
                  </a:cubicBezTo>
                  <a:cubicBezTo>
                    <a:pt x="36763" y="30564"/>
                    <a:pt x="36554" y="30606"/>
                    <a:pt x="36345" y="30669"/>
                  </a:cubicBezTo>
                  <a:cubicBezTo>
                    <a:pt x="35926" y="30773"/>
                    <a:pt x="35508" y="30857"/>
                    <a:pt x="35110" y="30962"/>
                  </a:cubicBezTo>
                  <a:cubicBezTo>
                    <a:pt x="34692" y="31087"/>
                    <a:pt x="34274" y="31171"/>
                    <a:pt x="33876" y="31296"/>
                  </a:cubicBezTo>
                  <a:cubicBezTo>
                    <a:pt x="33478" y="31443"/>
                    <a:pt x="33102" y="31589"/>
                    <a:pt x="32704" y="31757"/>
                  </a:cubicBezTo>
                  <a:cubicBezTo>
                    <a:pt x="32328" y="31924"/>
                    <a:pt x="31951" y="32071"/>
                    <a:pt x="31553" y="32196"/>
                  </a:cubicBezTo>
                  <a:cubicBezTo>
                    <a:pt x="31177" y="32343"/>
                    <a:pt x="30779" y="32447"/>
                    <a:pt x="30382" y="32552"/>
                  </a:cubicBezTo>
                  <a:cubicBezTo>
                    <a:pt x="29608" y="32782"/>
                    <a:pt x="28854" y="32970"/>
                    <a:pt x="28101" y="33159"/>
                  </a:cubicBezTo>
                  <a:cubicBezTo>
                    <a:pt x="26574" y="33556"/>
                    <a:pt x="25109" y="33912"/>
                    <a:pt x="23728" y="34309"/>
                  </a:cubicBezTo>
                  <a:cubicBezTo>
                    <a:pt x="22326" y="34686"/>
                    <a:pt x="21029" y="35209"/>
                    <a:pt x="19773" y="35586"/>
                  </a:cubicBezTo>
                  <a:cubicBezTo>
                    <a:pt x="18518" y="36004"/>
                    <a:pt x="17304" y="36297"/>
                    <a:pt x="16175" y="36611"/>
                  </a:cubicBezTo>
                  <a:cubicBezTo>
                    <a:pt x="13894" y="37197"/>
                    <a:pt x="11927" y="37783"/>
                    <a:pt x="10316" y="38222"/>
                  </a:cubicBezTo>
                  <a:cubicBezTo>
                    <a:pt x="9500" y="38452"/>
                    <a:pt x="8768" y="38641"/>
                    <a:pt x="8140" y="38808"/>
                  </a:cubicBezTo>
                  <a:cubicBezTo>
                    <a:pt x="7512" y="38996"/>
                    <a:pt x="6989" y="39206"/>
                    <a:pt x="6571" y="39373"/>
                  </a:cubicBezTo>
                  <a:cubicBezTo>
                    <a:pt x="6152" y="39561"/>
                    <a:pt x="5817" y="39666"/>
                    <a:pt x="5587" y="39750"/>
                  </a:cubicBezTo>
                  <a:cubicBezTo>
                    <a:pt x="5817" y="39708"/>
                    <a:pt x="6152" y="39624"/>
                    <a:pt x="6613" y="39561"/>
                  </a:cubicBezTo>
                  <a:cubicBezTo>
                    <a:pt x="7052" y="39478"/>
                    <a:pt x="7617" y="39394"/>
                    <a:pt x="8245" y="39227"/>
                  </a:cubicBezTo>
                  <a:cubicBezTo>
                    <a:pt x="8872" y="39038"/>
                    <a:pt x="9584" y="38829"/>
                    <a:pt x="10400" y="38599"/>
                  </a:cubicBezTo>
                  <a:cubicBezTo>
                    <a:pt x="12032" y="38118"/>
                    <a:pt x="13999" y="37615"/>
                    <a:pt x="16258" y="36925"/>
                  </a:cubicBezTo>
                  <a:cubicBezTo>
                    <a:pt x="17388" y="36590"/>
                    <a:pt x="18581" y="36214"/>
                    <a:pt x="19857" y="35900"/>
                  </a:cubicBezTo>
                  <a:cubicBezTo>
                    <a:pt x="21133" y="35586"/>
                    <a:pt x="22514" y="35356"/>
                    <a:pt x="23895" y="34958"/>
                  </a:cubicBezTo>
                  <a:cubicBezTo>
                    <a:pt x="25297" y="34561"/>
                    <a:pt x="26720" y="34100"/>
                    <a:pt x="28227" y="33640"/>
                  </a:cubicBezTo>
                  <a:cubicBezTo>
                    <a:pt x="28959" y="33410"/>
                    <a:pt x="29712" y="33180"/>
                    <a:pt x="30507" y="32970"/>
                  </a:cubicBezTo>
                  <a:cubicBezTo>
                    <a:pt x="30884" y="32866"/>
                    <a:pt x="31281" y="32761"/>
                    <a:pt x="31679" y="32657"/>
                  </a:cubicBezTo>
                  <a:cubicBezTo>
                    <a:pt x="32077" y="32573"/>
                    <a:pt x="32474" y="32510"/>
                    <a:pt x="32893" y="32447"/>
                  </a:cubicBezTo>
                  <a:cubicBezTo>
                    <a:pt x="33311" y="32385"/>
                    <a:pt x="33730" y="32322"/>
                    <a:pt x="34127" y="32217"/>
                  </a:cubicBezTo>
                  <a:cubicBezTo>
                    <a:pt x="34546" y="32133"/>
                    <a:pt x="34943" y="31987"/>
                    <a:pt x="35341" y="31861"/>
                  </a:cubicBezTo>
                  <a:cubicBezTo>
                    <a:pt x="35759" y="31757"/>
                    <a:pt x="36157" y="31610"/>
                    <a:pt x="36575" y="31485"/>
                  </a:cubicBezTo>
                  <a:cubicBezTo>
                    <a:pt x="36784" y="31422"/>
                    <a:pt x="36973" y="31359"/>
                    <a:pt x="37182" y="31276"/>
                  </a:cubicBezTo>
                  <a:cubicBezTo>
                    <a:pt x="37412" y="31192"/>
                    <a:pt x="37642" y="31108"/>
                    <a:pt x="37831" y="30983"/>
                  </a:cubicBezTo>
                  <a:cubicBezTo>
                    <a:pt x="38688" y="30522"/>
                    <a:pt x="39337" y="29769"/>
                    <a:pt x="39672" y="28911"/>
                  </a:cubicBezTo>
                  <a:cubicBezTo>
                    <a:pt x="39756" y="28681"/>
                    <a:pt x="39839" y="28451"/>
                    <a:pt x="39881" y="28242"/>
                  </a:cubicBezTo>
                  <a:cubicBezTo>
                    <a:pt x="39944" y="28011"/>
                    <a:pt x="39965" y="27781"/>
                    <a:pt x="39986" y="27551"/>
                  </a:cubicBezTo>
                  <a:cubicBezTo>
                    <a:pt x="40007" y="27091"/>
                    <a:pt x="39944" y="26631"/>
                    <a:pt x="39818" y="26170"/>
                  </a:cubicBezTo>
                  <a:cubicBezTo>
                    <a:pt x="39693" y="25731"/>
                    <a:pt x="39546" y="25291"/>
                    <a:pt x="39316" y="24873"/>
                  </a:cubicBezTo>
                  <a:cubicBezTo>
                    <a:pt x="39211" y="24664"/>
                    <a:pt x="39044" y="24454"/>
                    <a:pt x="38898" y="24287"/>
                  </a:cubicBezTo>
                  <a:lnTo>
                    <a:pt x="38395" y="23806"/>
                  </a:lnTo>
                  <a:cubicBezTo>
                    <a:pt x="37747" y="23157"/>
                    <a:pt x="37056" y="22530"/>
                    <a:pt x="36408" y="21860"/>
                  </a:cubicBezTo>
                  <a:cubicBezTo>
                    <a:pt x="35090" y="20542"/>
                    <a:pt x="33855" y="19119"/>
                    <a:pt x="32537" y="17759"/>
                  </a:cubicBezTo>
                  <a:cubicBezTo>
                    <a:pt x="31867" y="17089"/>
                    <a:pt x="31198" y="16420"/>
                    <a:pt x="30424" y="15834"/>
                  </a:cubicBezTo>
                  <a:cubicBezTo>
                    <a:pt x="30047" y="15520"/>
                    <a:pt x="29670" y="15227"/>
                    <a:pt x="29315" y="14913"/>
                  </a:cubicBezTo>
                  <a:cubicBezTo>
                    <a:pt x="28959" y="14579"/>
                    <a:pt x="28624" y="14244"/>
                    <a:pt x="28289" y="13909"/>
                  </a:cubicBezTo>
                  <a:cubicBezTo>
                    <a:pt x="26908" y="12570"/>
                    <a:pt x="25527" y="11231"/>
                    <a:pt x="24146" y="9892"/>
                  </a:cubicBezTo>
                  <a:cubicBezTo>
                    <a:pt x="21364" y="7213"/>
                    <a:pt x="18623" y="4493"/>
                    <a:pt x="15903" y="1836"/>
                  </a:cubicBezTo>
                  <a:cubicBezTo>
                    <a:pt x="15568" y="1522"/>
                    <a:pt x="15254" y="1166"/>
                    <a:pt x="14856" y="853"/>
                  </a:cubicBezTo>
                  <a:cubicBezTo>
                    <a:pt x="14459" y="560"/>
                    <a:pt x="13999" y="309"/>
                    <a:pt x="13517" y="162"/>
                  </a:cubicBezTo>
                  <a:cubicBezTo>
                    <a:pt x="13153" y="51"/>
                    <a:pt x="12776" y="0"/>
                    <a:pt x="12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3"/>
            <p:cNvSpPr/>
            <p:nvPr/>
          </p:nvSpPr>
          <p:spPr>
            <a:xfrm>
              <a:off x="8005950" y="2161825"/>
              <a:ext cx="135500" cy="334450"/>
            </a:xfrm>
            <a:custGeom>
              <a:avLst/>
              <a:gdLst/>
              <a:ahLst/>
              <a:cxnLst/>
              <a:rect l="l" t="t" r="r" b="b"/>
              <a:pathLst>
                <a:path w="5420" h="13378" extrusionOk="0">
                  <a:moveTo>
                    <a:pt x="1201" y="1"/>
                  </a:moveTo>
                  <a:cubicBezTo>
                    <a:pt x="1128" y="1"/>
                    <a:pt x="1055" y="10"/>
                    <a:pt x="984" y="30"/>
                  </a:cubicBezTo>
                  <a:cubicBezTo>
                    <a:pt x="294" y="218"/>
                    <a:pt x="1" y="1286"/>
                    <a:pt x="189" y="1955"/>
                  </a:cubicBezTo>
                  <a:lnTo>
                    <a:pt x="3516" y="12354"/>
                  </a:lnTo>
                  <a:cubicBezTo>
                    <a:pt x="3677" y="12927"/>
                    <a:pt x="3946" y="13378"/>
                    <a:pt x="4439" y="13378"/>
                  </a:cubicBezTo>
                  <a:cubicBezTo>
                    <a:pt x="4522" y="13378"/>
                    <a:pt x="4612" y="13365"/>
                    <a:pt x="4709" y="13338"/>
                  </a:cubicBezTo>
                  <a:cubicBezTo>
                    <a:pt x="5399" y="13149"/>
                    <a:pt x="5420" y="12542"/>
                    <a:pt x="5232" y="11873"/>
                  </a:cubicBezTo>
                  <a:lnTo>
                    <a:pt x="2637" y="1265"/>
                  </a:lnTo>
                  <a:cubicBezTo>
                    <a:pt x="2469" y="666"/>
                    <a:pt x="1816" y="1"/>
                    <a:pt x="1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3"/>
            <p:cNvSpPr/>
            <p:nvPr/>
          </p:nvSpPr>
          <p:spPr>
            <a:xfrm>
              <a:off x="7875175" y="2239975"/>
              <a:ext cx="200900" cy="203525"/>
            </a:xfrm>
            <a:custGeom>
              <a:avLst/>
              <a:gdLst/>
              <a:ahLst/>
              <a:cxnLst/>
              <a:rect l="l" t="t" r="r" b="b"/>
              <a:pathLst>
                <a:path w="8036" h="8141" extrusionOk="0">
                  <a:moveTo>
                    <a:pt x="6780" y="1"/>
                  </a:moveTo>
                  <a:lnTo>
                    <a:pt x="294" y="5274"/>
                  </a:lnTo>
                  <a:lnTo>
                    <a:pt x="1" y="8140"/>
                  </a:lnTo>
                  <a:lnTo>
                    <a:pt x="8036" y="3683"/>
                  </a:lnTo>
                  <a:lnTo>
                    <a:pt x="67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3"/>
            <p:cNvSpPr/>
            <p:nvPr/>
          </p:nvSpPr>
          <p:spPr>
            <a:xfrm>
              <a:off x="8058275" y="2236325"/>
              <a:ext cx="250575" cy="94700"/>
            </a:xfrm>
            <a:custGeom>
              <a:avLst/>
              <a:gdLst/>
              <a:ahLst/>
              <a:cxnLst/>
              <a:rect l="l" t="t" r="r" b="b"/>
              <a:pathLst>
                <a:path w="10023" h="3788" extrusionOk="0">
                  <a:moveTo>
                    <a:pt x="0" y="0"/>
                  </a:moveTo>
                  <a:lnTo>
                    <a:pt x="858" y="3788"/>
                  </a:lnTo>
                  <a:lnTo>
                    <a:pt x="10023" y="3411"/>
                  </a:lnTo>
                  <a:lnTo>
                    <a:pt x="8286" y="110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3"/>
            <p:cNvSpPr/>
            <p:nvPr/>
          </p:nvSpPr>
          <p:spPr>
            <a:xfrm>
              <a:off x="8048850" y="2460200"/>
              <a:ext cx="73775" cy="74825"/>
            </a:xfrm>
            <a:custGeom>
              <a:avLst/>
              <a:gdLst/>
              <a:ahLst/>
              <a:cxnLst/>
              <a:rect l="l" t="t" r="r" b="b"/>
              <a:pathLst>
                <a:path w="2951" h="2993" extrusionOk="0">
                  <a:moveTo>
                    <a:pt x="2490" y="1"/>
                  </a:moveTo>
                  <a:lnTo>
                    <a:pt x="105" y="1947"/>
                  </a:lnTo>
                  <a:lnTo>
                    <a:pt x="1" y="2993"/>
                  </a:lnTo>
                  <a:lnTo>
                    <a:pt x="2951" y="1361"/>
                  </a:lnTo>
                  <a:lnTo>
                    <a:pt x="2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3"/>
            <p:cNvSpPr/>
            <p:nvPr/>
          </p:nvSpPr>
          <p:spPr>
            <a:xfrm>
              <a:off x="8116325" y="2458625"/>
              <a:ext cx="92625" cy="35075"/>
            </a:xfrm>
            <a:custGeom>
              <a:avLst/>
              <a:gdLst/>
              <a:ahLst/>
              <a:cxnLst/>
              <a:rect l="l" t="t" r="r" b="b"/>
              <a:pathLst>
                <a:path w="3705" h="1403" extrusionOk="0">
                  <a:moveTo>
                    <a:pt x="1" y="1"/>
                  </a:moveTo>
                  <a:lnTo>
                    <a:pt x="315" y="1403"/>
                  </a:lnTo>
                  <a:lnTo>
                    <a:pt x="3704" y="1256"/>
                  </a:lnTo>
                  <a:lnTo>
                    <a:pt x="3056" y="41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3"/>
            <p:cNvSpPr/>
            <p:nvPr/>
          </p:nvSpPr>
          <p:spPr>
            <a:xfrm>
              <a:off x="7993400" y="2144250"/>
              <a:ext cx="69075" cy="19375"/>
            </a:xfrm>
            <a:custGeom>
              <a:avLst/>
              <a:gdLst/>
              <a:ahLst/>
              <a:cxnLst/>
              <a:rect l="l" t="t" r="r" b="b"/>
              <a:pathLst>
                <a:path w="2763" h="775" fill="none" extrusionOk="0">
                  <a:moveTo>
                    <a:pt x="1" y="775"/>
                  </a:moveTo>
                  <a:lnTo>
                    <a:pt x="2763" y="1"/>
                  </a:lnTo>
                </a:path>
              </a:pathLst>
            </a:custGeom>
            <a:solidFill>
              <a:schemeClr val="dk1"/>
            </a:solidFill>
            <a:ln w="14125" cap="rnd" cmpd="sng">
              <a:solidFill>
                <a:srgbClr val="45014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3"/>
            <p:cNvSpPr/>
            <p:nvPr/>
          </p:nvSpPr>
          <p:spPr>
            <a:xfrm>
              <a:off x="7649200" y="1626400"/>
              <a:ext cx="1174900" cy="345275"/>
            </a:xfrm>
            <a:custGeom>
              <a:avLst/>
              <a:gdLst/>
              <a:ahLst/>
              <a:cxnLst/>
              <a:rect l="l" t="t" r="r" b="b"/>
              <a:pathLst>
                <a:path w="46996" h="13811" fill="none" extrusionOk="0">
                  <a:moveTo>
                    <a:pt x="46995" y="2176"/>
                  </a:moveTo>
                  <a:cubicBezTo>
                    <a:pt x="42392" y="3453"/>
                    <a:pt x="41409" y="0"/>
                    <a:pt x="36826" y="1298"/>
                  </a:cubicBezTo>
                  <a:cubicBezTo>
                    <a:pt x="32223" y="2595"/>
                    <a:pt x="33186" y="6047"/>
                    <a:pt x="28583" y="7345"/>
                  </a:cubicBezTo>
                  <a:cubicBezTo>
                    <a:pt x="23979" y="8621"/>
                    <a:pt x="23017" y="5169"/>
                    <a:pt x="18414" y="6466"/>
                  </a:cubicBezTo>
                  <a:cubicBezTo>
                    <a:pt x="13810" y="7763"/>
                    <a:pt x="14773" y="11215"/>
                    <a:pt x="10170" y="12513"/>
                  </a:cubicBezTo>
                  <a:cubicBezTo>
                    <a:pt x="5587" y="13810"/>
                    <a:pt x="4604" y="10358"/>
                    <a:pt x="1" y="11634"/>
                  </a:cubicBezTo>
                </a:path>
              </a:pathLst>
            </a:custGeom>
            <a:solidFill>
              <a:schemeClr val="dk1"/>
            </a:solidFill>
            <a:ln w="13075" cap="flat" cmpd="sng">
              <a:solidFill>
                <a:srgbClr val="45014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3"/>
            <p:cNvSpPr/>
            <p:nvPr/>
          </p:nvSpPr>
          <p:spPr>
            <a:xfrm>
              <a:off x="7700475" y="1808425"/>
              <a:ext cx="1174875" cy="345275"/>
            </a:xfrm>
            <a:custGeom>
              <a:avLst/>
              <a:gdLst/>
              <a:ahLst/>
              <a:cxnLst/>
              <a:rect l="l" t="t" r="r" b="b"/>
              <a:pathLst>
                <a:path w="46995" h="13811" fill="none" extrusionOk="0">
                  <a:moveTo>
                    <a:pt x="46995" y="2177"/>
                  </a:moveTo>
                  <a:cubicBezTo>
                    <a:pt x="42392" y="3453"/>
                    <a:pt x="41408" y="1"/>
                    <a:pt x="36805" y="1298"/>
                  </a:cubicBezTo>
                  <a:cubicBezTo>
                    <a:pt x="32223" y="2595"/>
                    <a:pt x="33185" y="6048"/>
                    <a:pt x="28582" y="7345"/>
                  </a:cubicBezTo>
                  <a:cubicBezTo>
                    <a:pt x="23979" y="8642"/>
                    <a:pt x="23016" y="5190"/>
                    <a:pt x="18413" y="6466"/>
                  </a:cubicBezTo>
                  <a:cubicBezTo>
                    <a:pt x="13810" y="7764"/>
                    <a:pt x="14772" y="11216"/>
                    <a:pt x="10169" y="12513"/>
                  </a:cubicBezTo>
                  <a:cubicBezTo>
                    <a:pt x="5566" y="13810"/>
                    <a:pt x="4604" y="10358"/>
                    <a:pt x="0" y="11655"/>
                  </a:cubicBezTo>
                </a:path>
              </a:pathLst>
            </a:custGeom>
            <a:solidFill>
              <a:schemeClr val="dk1"/>
            </a:solidFill>
            <a:ln w="13075" cap="flat" cmpd="sng">
              <a:solidFill>
                <a:srgbClr val="45014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3"/>
            <p:cNvSpPr/>
            <p:nvPr/>
          </p:nvSpPr>
          <p:spPr>
            <a:xfrm>
              <a:off x="7623575" y="1535375"/>
              <a:ext cx="1174900" cy="345275"/>
            </a:xfrm>
            <a:custGeom>
              <a:avLst/>
              <a:gdLst/>
              <a:ahLst/>
              <a:cxnLst/>
              <a:rect l="l" t="t" r="r" b="b"/>
              <a:pathLst>
                <a:path w="46996" h="13811" fill="none" extrusionOk="0">
                  <a:moveTo>
                    <a:pt x="46995" y="2156"/>
                  </a:moveTo>
                  <a:cubicBezTo>
                    <a:pt x="42392" y="3453"/>
                    <a:pt x="41429" y="1"/>
                    <a:pt x="36826" y="1298"/>
                  </a:cubicBezTo>
                  <a:cubicBezTo>
                    <a:pt x="32223" y="2595"/>
                    <a:pt x="33185" y="6048"/>
                    <a:pt x="28582" y="7345"/>
                  </a:cubicBezTo>
                  <a:cubicBezTo>
                    <a:pt x="23979" y="8621"/>
                    <a:pt x="23017" y="5169"/>
                    <a:pt x="18413" y="6466"/>
                  </a:cubicBezTo>
                  <a:cubicBezTo>
                    <a:pt x="13810" y="7763"/>
                    <a:pt x="14794" y="11216"/>
                    <a:pt x="10169" y="12513"/>
                  </a:cubicBezTo>
                  <a:cubicBezTo>
                    <a:pt x="5587" y="13810"/>
                    <a:pt x="4604" y="10358"/>
                    <a:pt x="1" y="11634"/>
                  </a:cubicBezTo>
                </a:path>
              </a:pathLst>
            </a:custGeom>
            <a:solidFill>
              <a:schemeClr val="dk1"/>
            </a:solidFill>
            <a:ln w="13075" cap="flat" cmpd="sng">
              <a:solidFill>
                <a:srgbClr val="45014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3"/>
            <p:cNvSpPr/>
            <p:nvPr/>
          </p:nvSpPr>
          <p:spPr>
            <a:xfrm>
              <a:off x="7674850" y="1717425"/>
              <a:ext cx="1174875" cy="345250"/>
            </a:xfrm>
            <a:custGeom>
              <a:avLst/>
              <a:gdLst/>
              <a:ahLst/>
              <a:cxnLst/>
              <a:rect l="l" t="t" r="r" b="b"/>
              <a:pathLst>
                <a:path w="46995" h="13810" fill="none" extrusionOk="0">
                  <a:moveTo>
                    <a:pt x="46995" y="2176"/>
                  </a:moveTo>
                  <a:cubicBezTo>
                    <a:pt x="42391" y="3453"/>
                    <a:pt x="41408" y="0"/>
                    <a:pt x="36826" y="1297"/>
                  </a:cubicBezTo>
                  <a:cubicBezTo>
                    <a:pt x="32222" y="2595"/>
                    <a:pt x="33185" y="6047"/>
                    <a:pt x="28582" y="7344"/>
                  </a:cubicBezTo>
                  <a:cubicBezTo>
                    <a:pt x="23979" y="8642"/>
                    <a:pt x="23016" y="5189"/>
                    <a:pt x="18413" y="6466"/>
                  </a:cubicBezTo>
                  <a:cubicBezTo>
                    <a:pt x="13810" y="7763"/>
                    <a:pt x="14772" y="11215"/>
                    <a:pt x="10169" y="12512"/>
                  </a:cubicBezTo>
                  <a:cubicBezTo>
                    <a:pt x="5566" y="13810"/>
                    <a:pt x="4603" y="10357"/>
                    <a:pt x="0" y="11655"/>
                  </a:cubicBezTo>
                </a:path>
              </a:pathLst>
            </a:custGeom>
            <a:solidFill>
              <a:schemeClr val="dk1"/>
            </a:solidFill>
            <a:ln w="13075" cap="flat" cmpd="sng">
              <a:solidFill>
                <a:srgbClr val="450145"/>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3"/>
            <p:cNvSpPr/>
            <p:nvPr/>
          </p:nvSpPr>
          <p:spPr>
            <a:xfrm>
              <a:off x="7788875" y="2644850"/>
              <a:ext cx="106200" cy="117725"/>
            </a:xfrm>
            <a:custGeom>
              <a:avLst/>
              <a:gdLst/>
              <a:ahLst/>
              <a:cxnLst/>
              <a:rect l="l" t="t" r="r" b="b"/>
              <a:pathLst>
                <a:path w="4248" h="4709" extrusionOk="0">
                  <a:moveTo>
                    <a:pt x="3704" y="1"/>
                  </a:moveTo>
                  <a:lnTo>
                    <a:pt x="2469" y="356"/>
                  </a:lnTo>
                  <a:lnTo>
                    <a:pt x="2469" y="607"/>
                  </a:lnTo>
                  <a:lnTo>
                    <a:pt x="2993" y="566"/>
                  </a:lnTo>
                  <a:lnTo>
                    <a:pt x="3704" y="3076"/>
                  </a:lnTo>
                  <a:lnTo>
                    <a:pt x="775" y="838"/>
                  </a:lnTo>
                  <a:lnTo>
                    <a:pt x="0" y="1047"/>
                  </a:lnTo>
                  <a:lnTo>
                    <a:pt x="21" y="1298"/>
                  </a:lnTo>
                  <a:lnTo>
                    <a:pt x="544" y="1256"/>
                  </a:lnTo>
                  <a:lnTo>
                    <a:pt x="1381" y="4248"/>
                  </a:lnTo>
                  <a:lnTo>
                    <a:pt x="921" y="4541"/>
                  </a:lnTo>
                  <a:lnTo>
                    <a:pt x="984" y="4709"/>
                  </a:lnTo>
                  <a:lnTo>
                    <a:pt x="2239" y="4374"/>
                  </a:lnTo>
                  <a:lnTo>
                    <a:pt x="2218" y="4123"/>
                  </a:lnTo>
                  <a:lnTo>
                    <a:pt x="1695" y="4165"/>
                  </a:lnTo>
                  <a:lnTo>
                    <a:pt x="984" y="1654"/>
                  </a:lnTo>
                  <a:lnTo>
                    <a:pt x="3934" y="3893"/>
                  </a:lnTo>
                  <a:lnTo>
                    <a:pt x="4248" y="3809"/>
                  </a:lnTo>
                  <a:lnTo>
                    <a:pt x="3306" y="482"/>
                  </a:lnTo>
                  <a:lnTo>
                    <a:pt x="3767" y="189"/>
                  </a:lnTo>
                  <a:lnTo>
                    <a:pt x="37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3"/>
            <p:cNvSpPr/>
            <p:nvPr/>
          </p:nvSpPr>
          <p:spPr>
            <a:xfrm>
              <a:off x="7901850" y="2630525"/>
              <a:ext cx="46600" cy="50125"/>
            </a:xfrm>
            <a:custGeom>
              <a:avLst/>
              <a:gdLst/>
              <a:ahLst/>
              <a:cxnLst/>
              <a:rect l="l" t="t" r="r" b="b"/>
              <a:pathLst>
                <a:path w="1864" h="2005" extrusionOk="0">
                  <a:moveTo>
                    <a:pt x="807" y="244"/>
                  </a:moveTo>
                  <a:cubicBezTo>
                    <a:pt x="854" y="244"/>
                    <a:pt x="901" y="249"/>
                    <a:pt x="943" y="260"/>
                  </a:cubicBezTo>
                  <a:cubicBezTo>
                    <a:pt x="1005" y="281"/>
                    <a:pt x="1089" y="323"/>
                    <a:pt x="1152" y="364"/>
                  </a:cubicBezTo>
                  <a:cubicBezTo>
                    <a:pt x="1215" y="427"/>
                    <a:pt x="1277" y="511"/>
                    <a:pt x="1319" y="595"/>
                  </a:cubicBezTo>
                  <a:cubicBezTo>
                    <a:pt x="1361" y="678"/>
                    <a:pt x="1403" y="783"/>
                    <a:pt x="1424" y="888"/>
                  </a:cubicBezTo>
                  <a:cubicBezTo>
                    <a:pt x="1487" y="1097"/>
                    <a:pt x="1507" y="1285"/>
                    <a:pt x="1466" y="1452"/>
                  </a:cubicBezTo>
                  <a:cubicBezTo>
                    <a:pt x="1424" y="1599"/>
                    <a:pt x="1340" y="1704"/>
                    <a:pt x="1173" y="1745"/>
                  </a:cubicBezTo>
                  <a:cubicBezTo>
                    <a:pt x="1114" y="1760"/>
                    <a:pt x="1054" y="1775"/>
                    <a:pt x="995" y="1775"/>
                  </a:cubicBezTo>
                  <a:cubicBezTo>
                    <a:pt x="971" y="1775"/>
                    <a:pt x="946" y="1772"/>
                    <a:pt x="922" y="1766"/>
                  </a:cubicBezTo>
                  <a:cubicBezTo>
                    <a:pt x="859" y="1745"/>
                    <a:pt x="775" y="1704"/>
                    <a:pt x="712" y="1641"/>
                  </a:cubicBezTo>
                  <a:cubicBezTo>
                    <a:pt x="650" y="1599"/>
                    <a:pt x="587" y="1515"/>
                    <a:pt x="545" y="1432"/>
                  </a:cubicBezTo>
                  <a:cubicBezTo>
                    <a:pt x="503" y="1348"/>
                    <a:pt x="461" y="1264"/>
                    <a:pt x="440" y="1160"/>
                  </a:cubicBezTo>
                  <a:cubicBezTo>
                    <a:pt x="399" y="1034"/>
                    <a:pt x="378" y="929"/>
                    <a:pt x="378" y="846"/>
                  </a:cubicBezTo>
                  <a:cubicBezTo>
                    <a:pt x="357" y="741"/>
                    <a:pt x="357" y="657"/>
                    <a:pt x="378" y="574"/>
                  </a:cubicBezTo>
                  <a:cubicBezTo>
                    <a:pt x="378" y="490"/>
                    <a:pt x="419" y="427"/>
                    <a:pt x="461" y="385"/>
                  </a:cubicBezTo>
                  <a:cubicBezTo>
                    <a:pt x="503" y="323"/>
                    <a:pt x="587" y="281"/>
                    <a:pt x="671" y="260"/>
                  </a:cubicBezTo>
                  <a:cubicBezTo>
                    <a:pt x="712" y="249"/>
                    <a:pt x="759" y="244"/>
                    <a:pt x="807" y="244"/>
                  </a:cubicBezTo>
                  <a:close/>
                  <a:moveTo>
                    <a:pt x="966" y="1"/>
                  </a:moveTo>
                  <a:cubicBezTo>
                    <a:pt x="872" y="1"/>
                    <a:pt x="772" y="20"/>
                    <a:pt x="650" y="51"/>
                  </a:cubicBezTo>
                  <a:cubicBezTo>
                    <a:pt x="503" y="92"/>
                    <a:pt x="378" y="155"/>
                    <a:pt x="273" y="239"/>
                  </a:cubicBezTo>
                  <a:cubicBezTo>
                    <a:pt x="189" y="323"/>
                    <a:pt x="106" y="406"/>
                    <a:pt x="64" y="532"/>
                  </a:cubicBezTo>
                  <a:cubicBezTo>
                    <a:pt x="22" y="636"/>
                    <a:pt x="1" y="741"/>
                    <a:pt x="1" y="867"/>
                  </a:cubicBezTo>
                  <a:cubicBezTo>
                    <a:pt x="1" y="992"/>
                    <a:pt x="22" y="1139"/>
                    <a:pt x="43" y="1264"/>
                  </a:cubicBezTo>
                  <a:cubicBezTo>
                    <a:pt x="85" y="1390"/>
                    <a:pt x="147" y="1515"/>
                    <a:pt x="210" y="1620"/>
                  </a:cubicBezTo>
                  <a:cubicBezTo>
                    <a:pt x="273" y="1725"/>
                    <a:pt x="357" y="1808"/>
                    <a:pt x="440" y="1871"/>
                  </a:cubicBezTo>
                  <a:cubicBezTo>
                    <a:pt x="545" y="1934"/>
                    <a:pt x="650" y="1976"/>
                    <a:pt x="775" y="1997"/>
                  </a:cubicBezTo>
                  <a:cubicBezTo>
                    <a:pt x="809" y="2002"/>
                    <a:pt x="844" y="2005"/>
                    <a:pt x="880" y="2005"/>
                  </a:cubicBezTo>
                  <a:cubicBezTo>
                    <a:pt x="979" y="2005"/>
                    <a:pt x="1086" y="1985"/>
                    <a:pt x="1194" y="1955"/>
                  </a:cubicBezTo>
                  <a:cubicBezTo>
                    <a:pt x="1340" y="1913"/>
                    <a:pt x="1466" y="1850"/>
                    <a:pt x="1570" y="1787"/>
                  </a:cubicBezTo>
                  <a:cubicBezTo>
                    <a:pt x="1654" y="1704"/>
                    <a:pt x="1738" y="1599"/>
                    <a:pt x="1779" y="1494"/>
                  </a:cubicBezTo>
                  <a:cubicBezTo>
                    <a:pt x="1821" y="1390"/>
                    <a:pt x="1863" y="1285"/>
                    <a:pt x="1863" y="1160"/>
                  </a:cubicBezTo>
                  <a:cubicBezTo>
                    <a:pt x="1863" y="1034"/>
                    <a:pt x="1842" y="908"/>
                    <a:pt x="1800" y="783"/>
                  </a:cubicBezTo>
                  <a:cubicBezTo>
                    <a:pt x="1759" y="636"/>
                    <a:pt x="1717" y="511"/>
                    <a:pt x="1654" y="406"/>
                  </a:cubicBezTo>
                  <a:cubicBezTo>
                    <a:pt x="1570" y="302"/>
                    <a:pt x="1507" y="218"/>
                    <a:pt x="1403" y="155"/>
                  </a:cubicBezTo>
                  <a:cubicBezTo>
                    <a:pt x="1298" y="72"/>
                    <a:pt x="1194" y="30"/>
                    <a:pt x="1068" y="9"/>
                  </a:cubicBezTo>
                  <a:cubicBezTo>
                    <a:pt x="1034" y="3"/>
                    <a:pt x="1001" y="1"/>
                    <a:pt x="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3"/>
            <p:cNvSpPr/>
            <p:nvPr/>
          </p:nvSpPr>
          <p:spPr>
            <a:xfrm>
              <a:off x="7997575" y="2601450"/>
              <a:ext cx="72750" cy="102025"/>
            </a:xfrm>
            <a:custGeom>
              <a:avLst/>
              <a:gdLst/>
              <a:ahLst/>
              <a:cxnLst/>
              <a:rect l="l" t="t" r="r" b="b"/>
              <a:pathLst>
                <a:path w="2910" h="4081" extrusionOk="0">
                  <a:moveTo>
                    <a:pt x="1235" y="0"/>
                  </a:moveTo>
                  <a:lnTo>
                    <a:pt x="1068" y="42"/>
                  </a:lnTo>
                  <a:cubicBezTo>
                    <a:pt x="922" y="188"/>
                    <a:pt x="754" y="335"/>
                    <a:pt x="587" y="481"/>
                  </a:cubicBezTo>
                  <a:cubicBezTo>
                    <a:pt x="399" y="649"/>
                    <a:pt x="210" y="795"/>
                    <a:pt x="1" y="942"/>
                  </a:cubicBezTo>
                  <a:lnTo>
                    <a:pt x="64" y="1130"/>
                  </a:lnTo>
                  <a:lnTo>
                    <a:pt x="880" y="711"/>
                  </a:lnTo>
                  <a:lnTo>
                    <a:pt x="1675" y="3557"/>
                  </a:lnTo>
                  <a:lnTo>
                    <a:pt x="984" y="3913"/>
                  </a:lnTo>
                  <a:lnTo>
                    <a:pt x="1047" y="4080"/>
                  </a:lnTo>
                  <a:lnTo>
                    <a:pt x="2909" y="3557"/>
                  </a:lnTo>
                  <a:lnTo>
                    <a:pt x="2909" y="3306"/>
                  </a:lnTo>
                  <a:lnTo>
                    <a:pt x="2198" y="3411"/>
                  </a:lnTo>
                  <a:lnTo>
                    <a:pt x="12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3"/>
            <p:cNvSpPr/>
            <p:nvPr/>
          </p:nvSpPr>
          <p:spPr>
            <a:xfrm>
              <a:off x="8069250" y="2572150"/>
              <a:ext cx="72725" cy="111250"/>
            </a:xfrm>
            <a:custGeom>
              <a:avLst/>
              <a:gdLst/>
              <a:ahLst/>
              <a:cxnLst/>
              <a:rect l="l" t="t" r="r" b="b"/>
              <a:pathLst>
                <a:path w="2909" h="4450" extrusionOk="0">
                  <a:moveTo>
                    <a:pt x="1779" y="0"/>
                  </a:moveTo>
                  <a:lnTo>
                    <a:pt x="1695" y="335"/>
                  </a:lnTo>
                  <a:lnTo>
                    <a:pt x="1" y="816"/>
                  </a:lnTo>
                  <a:lnTo>
                    <a:pt x="356" y="2679"/>
                  </a:lnTo>
                  <a:lnTo>
                    <a:pt x="586" y="2616"/>
                  </a:lnTo>
                  <a:cubicBezTo>
                    <a:pt x="649" y="2595"/>
                    <a:pt x="691" y="2574"/>
                    <a:pt x="754" y="2553"/>
                  </a:cubicBezTo>
                  <a:cubicBezTo>
                    <a:pt x="817" y="2532"/>
                    <a:pt x="858" y="2511"/>
                    <a:pt x="921" y="2490"/>
                  </a:cubicBezTo>
                  <a:cubicBezTo>
                    <a:pt x="963" y="2469"/>
                    <a:pt x="984" y="2469"/>
                    <a:pt x="1005" y="2448"/>
                  </a:cubicBezTo>
                  <a:cubicBezTo>
                    <a:pt x="1047" y="2448"/>
                    <a:pt x="1068" y="2427"/>
                    <a:pt x="1109" y="2427"/>
                  </a:cubicBezTo>
                  <a:cubicBezTo>
                    <a:pt x="1256" y="2365"/>
                    <a:pt x="1423" y="2365"/>
                    <a:pt x="1549" y="2365"/>
                  </a:cubicBezTo>
                  <a:cubicBezTo>
                    <a:pt x="1674" y="2386"/>
                    <a:pt x="1800" y="2407"/>
                    <a:pt x="1905" y="2469"/>
                  </a:cubicBezTo>
                  <a:cubicBezTo>
                    <a:pt x="1988" y="2532"/>
                    <a:pt x="2072" y="2595"/>
                    <a:pt x="2135" y="2699"/>
                  </a:cubicBezTo>
                  <a:cubicBezTo>
                    <a:pt x="2198" y="2783"/>
                    <a:pt x="2260" y="2888"/>
                    <a:pt x="2281" y="2992"/>
                  </a:cubicBezTo>
                  <a:cubicBezTo>
                    <a:pt x="2323" y="3139"/>
                    <a:pt x="2344" y="3264"/>
                    <a:pt x="2323" y="3390"/>
                  </a:cubicBezTo>
                  <a:cubicBezTo>
                    <a:pt x="2302" y="3495"/>
                    <a:pt x="2260" y="3599"/>
                    <a:pt x="2177" y="3704"/>
                  </a:cubicBezTo>
                  <a:cubicBezTo>
                    <a:pt x="2114" y="3787"/>
                    <a:pt x="2030" y="3871"/>
                    <a:pt x="1946" y="3934"/>
                  </a:cubicBezTo>
                  <a:cubicBezTo>
                    <a:pt x="1842" y="3976"/>
                    <a:pt x="1737" y="4039"/>
                    <a:pt x="1612" y="4060"/>
                  </a:cubicBezTo>
                  <a:cubicBezTo>
                    <a:pt x="1507" y="4101"/>
                    <a:pt x="1381" y="4122"/>
                    <a:pt x="1277" y="4122"/>
                  </a:cubicBezTo>
                  <a:cubicBezTo>
                    <a:pt x="1151" y="4122"/>
                    <a:pt x="1047" y="4122"/>
                    <a:pt x="942" y="4101"/>
                  </a:cubicBezTo>
                  <a:lnTo>
                    <a:pt x="565" y="3411"/>
                  </a:lnTo>
                  <a:lnTo>
                    <a:pt x="314" y="3536"/>
                  </a:lnTo>
                  <a:lnTo>
                    <a:pt x="565" y="4415"/>
                  </a:lnTo>
                  <a:cubicBezTo>
                    <a:pt x="676" y="4440"/>
                    <a:pt x="793" y="4450"/>
                    <a:pt x="910" y="4450"/>
                  </a:cubicBezTo>
                  <a:cubicBezTo>
                    <a:pt x="992" y="4450"/>
                    <a:pt x="1073" y="4445"/>
                    <a:pt x="1151" y="4436"/>
                  </a:cubicBezTo>
                  <a:cubicBezTo>
                    <a:pt x="1361" y="4436"/>
                    <a:pt x="1549" y="4394"/>
                    <a:pt x="1737" y="4332"/>
                  </a:cubicBezTo>
                  <a:cubicBezTo>
                    <a:pt x="1926" y="4290"/>
                    <a:pt x="2114" y="4206"/>
                    <a:pt x="2260" y="4122"/>
                  </a:cubicBezTo>
                  <a:cubicBezTo>
                    <a:pt x="2428" y="4039"/>
                    <a:pt x="2553" y="3913"/>
                    <a:pt x="2658" y="3787"/>
                  </a:cubicBezTo>
                  <a:cubicBezTo>
                    <a:pt x="2762" y="3662"/>
                    <a:pt x="2825" y="3515"/>
                    <a:pt x="2867" y="3327"/>
                  </a:cubicBezTo>
                  <a:cubicBezTo>
                    <a:pt x="2909" y="3160"/>
                    <a:pt x="2888" y="2971"/>
                    <a:pt x="2825" y="2762"/>
                  </a:cubicBezTo>
                  <a:cubicBezTo>
                    <a:pt x="2804" y="2616"/>
                    <a:pt x="2721" y="2490"/>
                    <a:pt x="2637" y="2386"/>
                  </a:cubicBezTo>
                  <a:cubicBezTo>
                    <a:pt x="2553" y="2260"/>
                    <a:pt x="2449" y="2155"/>
                    <a:pt x="2302" y="2093"/>
                  </a:cubicBezTo>
                  <a:cubicBezTo>
                    <a:pt x="2177" y="2009"/>
                    <a:pt x="2009" y="1967"/>
                    <a:pt x="1842" y="1946"/>
                  </a:cubicBezTo>
                  <a:cubicBezTo>
                    <a:pt x="1795" y="1941"/>
                    <a:pt x="1748" y="1938"/>
                    <a:pt x="1700" y="1938"/>
                  </a:cubicBezTo>
                  <a:cubicBezTo>
                    <a:pt x="1558" y="1938"/>
                    <a:pt x="1413" y="1962"/>
                    <a:pt x="1256" y="2009"/>
                  </a:cubicBezTo>
                  <a:cubicBezTo>
                    <a:pt x="1130" y="2030"/>
                    <a:pt x="1026" y="2072"/>
                    <a:pt x="900" y="2114"/>
                  </a:cubicBezTo>
                  <a:cubicBezTo>
                    <a:pt x="796" y="2176"/>
                    <a:pt x="691" y="2218"/>
                    <a:pt x="586" y="2281"/>
                  </a:cubicBezTo>
                  <a:lnTo>
                    <a:pt x="377" y="1214"/>
                  </a:lnTo>
                  <a:lnTo>
                    <a:pt x="2009" y="754"/>
                  </a:lnTo>
                  <a:lnTo>
                    <a:pt x="20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3"/>
            <p:cNvSpPr/>
            <p:nvPr/>
          </p:nvSpPr>
          <p:spPr>
            <a:xfrm>
              <a:off x="8150850" y="2559450"/>
              <a:ext cx="73250" cy="97875"/>
            </a:xfrm>
            <a:custGeom>
              <a:avLst/>
              <a:gdLst/>
              <a:ahLst/>
              <a:cxnLst/>
              <a:rect l="l" t="t" r="r" b="b"/>
              <a:pathLst>
                <a:path w="2930" h="3915" extrusionOk="0">
                  <a:moveTo>
                    <a:pt x="1155" y="327"/>
                  </a:moveTo>
                  <a:cubicBezTo>
                    <a:pt x="1231" y="327"/>
                    <a:pt x="1299" y="337"/>
                    <a:pt x="1361" y="362"/>
                  </a:cubicBezTo>
                  <a:cubicBezTo>
                    <a:pt x="1486" y="425"/>
                    <a:pt x="1591" y="508"/>
                    <a:pt x="1695" y="634"/>
                  </a:cubicBezTo>
                  <a:cubicBezTo>
                    <a:pt x="1800" y="738"/>
                    <a:pt x="1884" y="906"/>
                    <a:pt x="1967" y="1094"/>
                  </a:cubicBezTo>
                  <a:cubicBezTo>
                    <a:pt x="2051" y="1282"/>
                    <a:pt x="2135" y="1513"/>
                    <a:pt x="2198" y="1764"/>
                  </a:cubicBezTo>
                  <a:cubicBezTo>
                    <a:pt x="2281" y="1994"/>
                    <a:pt x="2323" y="2203"/>
                    <a:pt x="2344" y="2412"/>
                  </a:cubicBezTo>
                  <a:cubicBezTo>
                    <a:pt x="2386" y="2622"/>
                    <a:pt x="2386" y="2810"/>
                    <a:pt x="2365" y="2956"/>
                  </a:cubicBezTo>
                  <a:cubicBezTo>
                    <a:pt x="2344" y="3124"/>
                    <a:pt x="2281" y="3249"/>
                    <a:pt x="2219" y="3354"/>
                  </a:cubicBezTo>
                  <a:cubicBezTo>
                    <a:pt x="2135" y="3459"/>
                    <a:pt x="2030" y="3542"/>
                    <a:pt x="1884" y="3584"/>
                  </a:cubicBezTo>
                  <a:cubicBezTo>
                    <a:pt x="1832" y="3593"/>
                    <a:pt x="1780" y="3598"/>
                    <a:pt x="1729" y="3598"/>
                  </a:cubicBezTo>
                  <a:cubicBezTo>
                    <a:pt x="1658" y="3598"/>
                    <a:pt x="1589" y="3588"/>
                    <a:pt x="1528" y="3563"/>
                  </a:cubicBezTo>
                  <a:cubicBezTo>
                    <a:pt x="1403" y="3500"/>
                    <a:pt x="1298" y="3417"/>
                    <a:pt x="1193" y="3291"/>
                  </a:cubicBezTo>
                  <a:cubicBezTo>
                    <a:pt x="1110" y="3166"/>
                    <a:pt x="1005" y="2998"/>
                    <a:pt x="942" y="2810"/>
                  </a:cubicBezTo>
                  <a:cubicBezTo>
                    <a:pt x="858" y="2622"/>
                    <a:pt x="775" y="2412"/>
                    <a:pt x="712" y="2182"/>
                  </a:cubicBezTo>
                  <a:cubicBezTo>
                    <a:pt x="649" y="1931"/>
                    <a:pt x="586" y="1701"/>
                    <a:pt x="566" y="1492"/>
                  </a:cubicBezTo>
                  <a:cubicBezTo>
                    <a:pt x="545" y="1282"/>
                    <a:pt x="524" y="1094"/>
                    <a:pt x="545" y="948"/>
                  </a:cubicBezTo>
                  <a:cubicBezTo>
                    <a:pt x="586" y="780"/>
                    <a:pt x="628" y="655"/>
                    <a:pt x="691" y="550"/>
                  </a:cubicBezTo>
                  <a:cubicBezTo>
                    <a:pt x="754" y="446"/>
                    <a:pt x="858" y="383"/>
                    <a:pt x="984" y="341"/>
                  </a:cubicBezTo>
                  <a:cubicBezTo>
                    <a:pt x="1045" y="332"/>
                    <a:pt x="1102" y="327"/>
                    <a:pt x="1155" y="327"/>
                  </a:cubicBezTo>
                  <a:close/>
                  <a:moveTo>
                    <a:pt x="1269" y="1"/>
                  </a:moveTo>
                  <a:cubicBezTo>
                    <a:pt x="1162" y="1"/>
                    <a:pt x="1047" y="17"/>
                    <a:pt x="921" y="48"/>
                  </a:cubicBezTo>
                  <a:cubicBezTo>
                    <a:pt x="691" y="132"/>
                    <a:pt x="503" y="236"/>
                    <a:pt x="356" y="383"/>
                  </a:cubicBezTo>
                  <a:cubicBezTo>
                    <a:pt x="210" y="529"/>
                    <a:pt x="126" y="718"/>
                    <a:pt x="63" y="906"/>
                  </a:cubicBezTo>
                  <a:cubicBezTo>
                    <a:pt x="22" y="1115"/>
                    <a:pt x="1" y="1345"/>
                    <a:pt x="22" y="1596"/>
                  </a:cubicBezTo>
                  <a:cubicBezTo>
                    <a:pt x="22" y="1827"/>
                    <a:pt x="84" y="2078"/>
                    <a:pt x="147" y="2350"/>
                  </a:cubicBezTo>
                  <a:cubicBezTo>
                    <a:pt x="231" y="2601"/>
                    <a:pt x="314" y="2831"/>
                    <a:pt x="419" y="3040"/>
                  </a:cubicBezTo>
                  <a:cubicBezTo>
                    <a:pt x="524" y="3270"/>
                    <a:pt x="670" y="3438"/>
                    <a:pt x="817" y="3584"/>
                  </a:cubicBezTo>
                  <a:cubicBezTo>
                    <a:pt x="963" y="3731"/>
                    <a:pt x="1151" y="3835"/>
                    <a:pt x="1340" y="3877"/>
                  </a:cubicBezTo>
                  <a:cubicBezTo>
                    <a:pt x="1419" y="3903"/>
                    <a:pt x="1505" y="3915"/>
                    <a:pt x="1595" y="3915"/>
                  </a:cubicBezTo>
                  <a:cubicBezTo>
                    <a:pt x="1721" y="3915"/>
                    <a:pt x="1855" y="3893"/>
                    <a:pt x="1988" y="3856"/>
                  </a:cubicBezTo>
                  <a:cubicBezTo>
                    <a:pt x="2239" y="3793"/>
                    <a:pt x="2428" y="3689"/>
                    <a:pt x="2553" y="3542"/>
                  </a:cubicBezTo>
                  <a:cubicBezTo>
                    <a:pt x="2700" y="3396"/>
                    <a:pt x="2804" y="3207"/>
                    <a:pt x="2846" y="3019"/>
                  </a:cubicBezTo>
                  <a:cubicBezTo>
                    <a:pt x="2909" y="2810"/>
                    <a:pt x="2930" y="2601"/>
                    <a:pt x="2909" y="2350"/>
                  </a:cubicBezTo>
                  <a:cubicBezTo>
                    <a:pt x="2888" y="2119"/>
                    <a:pt x="2846" y="1868"/>
                    <a:pt x="2763" y="1596"/>
                  </a:cubicBezTo>
                  <a:cubicBezTo>
                    <a:pt x="2700" y="1345"/>
                    <a:pt x="2616" y="1115"/>
                    <a:pt x="2491" y="885"/>
                  </a:cubicBezTo>
                  <a:cubicBezTo>
                    <a:pt x="2386" y="676"/>
                    <a:pt x="2239" y="487"/>
                    <a:pt x="2093" y="341"/>
                  </a:cubicBezTo>
                  <a:cubicBezTo>
                    <a:pt x="1947" y="194"/>
                    <a:pt x="1779" y="90"/>
                    <a:pt x="1570" y="48"/>
                  </a:cubicBezTo>
                  <a:cubicBezTo>
                    <a:pt x="1476" y="17"/>
                    <a:pt x="1376" y="1"/>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3"/>
            <p:cNvSpPr/>
            <p:nvPr/>
          </p:nvSpPr>
          <p:spPr>
            <a:xfrm>
              <a:off x="8231400" y="2536350"/>
              <a:ext cx="72750" cy="101725"/>
            </a:xfrm>
            <a:custGeom>
              <a:avLst/>
              <a:gdLst/>
              <a:ahLst/>
              <a:cxnLst/>
              <a:rect l="l" t="t" r="r" b="b"/>
              <a:pathLst>
                <a:path w="2910" h="4069" extrusionOk="0">
                  <a:moveTo>
                    <a:pt x="1235" y="313"/>
                  </a:moveTo>
                  <a:cubicBezTo>
                    <a:pt x="1298" y="313"/>
                    <a:pt x="1361" y="323"/>
                    <a:pt x="1424" y="344"/>
                  </a:cubicBezTo>
                  <a:cubicBezTo>
                    <a:pt x="1549" y="386"/>
                    <a:pt x="1654" y="449"/>
                    <a:pt x="1738" y="554"/>
                  </a:cubicBezTo>
                  <a:cubicBezTo>
                    <a:pt x="1842" y="658"/>
                    <a:pt x="1926" y="784"/>
                    <a:pt x="2010" y="930"/>
                  </a:cubicBezTo>
                  <a:cubicBezTo>
                    <a:pt x="2093" y="1098"/>
                    <a:pt x="2156" y="1265"/>
                    <a:pt x="2219" y="1474"/>
                  </a:cubicBezTo>
                  <a:cubicBezTo>
                    <a:pt x="2156" y="1600"/>
                    <a:pt x="2051" y="1725"/>
                    <a:pt x="1947" y="1809"/>
                  </a:cubicBezTo>
                  <a:cubicBezTo>
                    <a:pt x="1821" y="1893"/>
                    <a:pt x="1717" y="1955"/>
                    <a:pt x="1591" y="1997"/>
                  </a:cubicBezTo>
                  <a:cubicBezTo>
                    <a:pt x="1486" y="2018"/>
                    <a:pt x="1382" y="2039"/>
                    <a:pt x="1277" y="2039"/>
                  </a:cubicBezTo>
                  <a:cubicBezTo>
                    <a:pt x="1173" y="2018"/>
                    <a:pt x="1089" y="1997"/>
                    <a:pt x="1005" y="1955"/>
                  </a:cubicBezTo>
                  <a:cubicBezTo>
                    <a:pt x="921" y="1893"/>
                    <a:pt x="838" y="1830"/>
                    <a:pt x="775" y="1746"/>
                  </a:cubicBezTo>
                  <a:cubicBezTo>
                    <a:pt x="691" y="1662"/>
                    <a:pt x="649" y="1558"/>
                    <a:pt x="608" y="1411"/>
                  </a:cubicBezTo>
                  <a:cubicBezTo>
                    <a:pt x="545" y="1160"/>
                    <a:pt x="524" y="930"/>
                    <a:pt x="608" y="742"/>
                  </a:cubicBezTo>
                  <a:cubicBezTo>
                    <a:pt x="670" y="533"/>
                    <a:pt x="817" y="407"/>
                    <a:pt x="1047" y="344"/>
                  </a:cubicBezTo>
                  <a:cubicBezTo>
                    <a:pt x="1110" y="323"/>
                    <a:pt x="1173" y="313"/>
                    <a:pt x="1235" y="313"/>
                  </a:cubicBezTo>
                  <a:close/>
                  <a:moveTo>
                    <a:pt x="1427" y="1"/>
                  </a:moveTo>
                  <a:cubicBezTo>
                    <a:pt x="1279" y="1"/>
                    <a:pt x="1124" y="24"/>
                    <a:pt x="963" y="72"/>
                  </a:cubicBezTo>
                  <a:cubicBezTo>
                    <a:pt x="775" y="114"/>
                    <a:pt x="608" y="198"/>
                    <a:pt x="482" y="302"/>
                  </a:cubicBezTo>
                  <a:cubicBezTo>
                    <a:pt x="357" y="407"/>
                    <a:pt x="231" y="533"/>
                    <a:pt x="168" y="679"/>
                  </a:cubicBezTo>
                  <a:cubicBezTo>
                    <a:pt x="85" y="826"/>
                    <a:pt x="43" y="972"/>
                    <a:pt x="22" y="1139"/>
                  </a:cubicBezTo>
                  <a:cubicBezTo>
                    <a:pt x="1" y="1307"/>
                    <a:pt x="1" y="1453"/>
                    <a:pt x="43" y="1621"/>
                  </a:cubicBezTo>
                  <a:cubicBezTo>
                    <a:pt x="105" y="1809"/>
                    <a:pt x="168" y="1955"/>
                    <a:pt x="273" y="2060"/>
                  </a:cubicBezTo>
                  <a:cubicBezTo>
                    <a:pt x="377" y="2186"/>
                    <a:pt x="482" y="2269"/>
                    <a:pt x="608" y="2332"/>
                  </a:cubicBezTo>
                  <a:cubicBezTo>
                    <a:pt x="733" y="2395"/>
                    <a:pt x="880" y="2416"/>
                    <a:pt x="1026" y="2416"/>
                  </a:cubicBezTo>
                  <a:cubicBezTo>
                    <a:pt x="1060" y="2421"/>
                    <a:pt x="1095" y="2424"/>
                    <a:pt x="1131" y="2424"/>
                  </a:cubicBezTo>
                  <a:cubicBezTo>
                    <a:pt x="1230" y="2424"/>
                    <a:pt x="1337" y="2405"/>
                    <a:pt x="1445" y="2374"/>
                  </a:cubicBezTo>
                  <a:cubicBezTo>
                    <a:pt x="1612" y="2332"/>
                    <a:pt x="1758" y="2248"/>
                    <a:pt x="1905" y="2144"/>
                  </a:cubicBezTo>
                  <a:cubicBezTo>
                    <a:pt x="2051" y="2039"/>
                    <a:pt x="2177" y="1914"/>
                    <a:pt x="2261" y="1746"/>
                  </a:cubicBezTo>
                  <a:cubicBezTo>
                    <a:pt x="2344" y="2039"/>
                    <a:pt x="2365" y="2290"/>
                    <a:pt x="2323" y="2520"/>
                  </a:cubicBezTo>
                  <a:cubicBezTo>
                    <a:pt x="2282" y="2751"/>
                    <a:pt x="2219" y="2960"/>
                    <a:pt x="2093" y="3127"/>
                  </a:cubicBezTo>
                  <a:cubicBezTo>
                    <a:pt x="1989" y="3315"/>
                    <a:pt x="1842" y="3462"/>
                    <a:pt x="1675" y="3587"/>
                  </a:cubicBezTo>
                  <a:cubicBezTo>
                    <a:pt x="1486" y="3713"/>
                    <a:pt x="1319" y="3797"/>
                    <a:pt x="1131" y="3859"/>
                  </a:cubicBezTo>
                  <a:lnTo>
                    <a:pt x="1298" y="4069"/>
                  </a:lnTo>
                  <a:cubicBezTo>
                    <a:pt x="1528" y="4006"/>
                    <a:pt x="1758" y="3901"/>
                    <a:pt x="1968" y="3734"/>
                  </a:cubicBezTo>
                  <a:cubicBezTo>
                    <a:pt x="2198" y="3587"/>
                    <a:pt x="2386" y="3378"/>
                    <a:pt x="2533" y="3127"/>
                  </a:cubicBezTo>
                  <a:cubicBezTo>
                    <a:pt x="2700" y="2897"/>
                    <a:pt x="2805" y="2604"/>
                    <a:pt x="2846" y="2290"/>
                  </a:cubicBezTo>
                  <a:cubicBezTo>
                    <a:pt x="2909" y="1976"/>
                    <a:pt x="2888" y="1621"/>
                    <a:pt x="2784" y="1244"/>
                  </a:cubicBezTo>
                  <a:cubicBezTo>
                    <a:pt x="2637" y="742"/>
                    <a:pt x="2407" y="386"/>
                    <a:pt x="2093" y="177"/>
                  </a:cubicBezTo>
                  <a:cubicBezTo>
                    <a:pt x="1887" y="61"/>
                    <a:pt x="1665" y="1"/>
                    <a:pt x="1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3"/>
            <p:cNvSpPr/>
            <p:nvPr/>
          </p:nvSpPr>
          <p:spPr>
            <a:xfrm>
              <a:off x="8313525" y="2512850"/>
              <a:ext cx="73275" cy="102225"/>
            </a:xfrm>
            <a:custGeom>
              <a:avLst/>
              <a:gdLst/>
              <a:ahLst/>
              <a:cxnLst/>
              <a:rect l="l" t="t" r="r" b="b"/>
              <a:pathLst>
                <a:path w="2931" h="4089" extrusionOk="0">
                  <a:moveTo>
                    <a:pt x="1256" y="332"/>
                  </a:moveTo>
                  <a:cubicBezTo>
                    <a:pt x="1319" y="332"/>
                    <a:pt x="1382" y="343"/>
                    <a:pt x="1445" y="364"/>
                  </a:cubicBezTo>
                  <a:cubicBezTo>
                    <a:pt x="1549" y="406"/>
                    <a:pt x="1675" y="468"/>
                    <a:pt x="1758" y="573"/>
                  </a:cubicBezTo>
                  <a:cubicBezTo>
                    <a:pt x="1863" y="657"/>
                    <a:pt x="1947" y="782"/>
                    <a:pt x="2030" y="950"/>
                  </a:cubicBezTo>
                  <a:cubicBezTo>
                    <a:pt x="2114" y="1096"/>
                    <a:pt x="2177" y="1284"/>
                    <a:pt x="2240" y="1494"/>
                  </a:cubicBezTo>
                  <a:cubicBezTo>
                    <a:pt x="2156" y="1619"/>
                    <a:pt x="2072" y="1724"/>
                    <a:pt x="1968" y="1828"/>
                  </a:cubicBezTo>
                  <a:cubicBezTo>
                    <a:pt x="1842" y="1912"/>
                    <a:pt x="1738" y="1975"/>
                    <a:pt x="1612" y="2017"/>
                  </a:cubicBezTo>
                  <a:cubicBezTo>
                    <a:pt x="1538" y="2031"/>
                    <a:pt x="1464" y="2046"/>
                    <a:pt x="1390" y="2046"/>
                  </a:cubicBezTo>
                  <a:cubicBezTo>
                    <a:pt x="1359" y="2046"/>
                    <a:pt x="1329" y="2044"/>
                    <a:pt x="1298" y="2038"/>
                  </a:cubicBezTo>
                  <a:cubicBezTo>
                    <a:pt x="1194" y="2038"/>
                    <a:pt x="1110" y="1996"/>
                    <a:pt x="1026" y="1954"/>
                  </a:cubicBezTo>
                  <a:cubicBezTo>
                    <a:pt x="922" y="1912"/>
                    <a:pt x="859" y="1849"/>
                    <a:pt x="796" y="1766"/>
                  </a:cubicBezTo>
                  <a:cubicBezTo>
                    <a:pt x="712" y="1661"/>
                    <a:pt x="670" y="1556"/>
                    <a:pt x="629" y="1431"/>
                  </a:cubicBezTo>
                  <a:cubicBezTo>
                    <a:pt x="566" y="1180"/>
                    <a:pt x="545" y="950"/>
                    <a:pt x="629" y="740"/>
                  </a:cubicBezTo>
                  <a:cubicBezTo>
                    <a:pt x="691" y="552"/>
                    <a:pt x="838" y="426"/>
                    <a:pt x="1068" y="364"/>
                  </a:cubicBezTo>
                  <a:cubicBezTo>
                    <a:pt x="1131" y="343"/>
                    <a:pt x="1194" y="332"/>
                    <a:pt x="1256" y="332"/>
                  </a:cubicBezTo>
                  <a:close/>
                  <a:moveTo>
                    <a:pt x="1431" y="0"/>
                  </a:moveTo>
                  <a:cubicBezTo>
                    <a:pt x="1284" y="0"/>
                    <a:pt x="1128" y="24"/>
                    <a:pt x="963" y="71"/>
                  </a:cubicBezTo>
                  <a:cubicBezTo>
                    <a:pt x="796" y="133"/>
                    <a:pt x="629" y="196"/>
                    <a:pt x="503" y="322"/>
                  </a:cubicBezTo>
                  <a:cubicBezTo>
                    <a:pt x="377" y="426"/>
                    <a:pt x="252" y="552"/>
                    <a:pt x="189" y="698"/>
                  </a:cubicBezTo>
                  <a:cubicBezTo>
                    <a:pt x="105" y="824"/>
                    <a:pt x="64" y="991"/>
                    <a:pt x="43" y="1138"/>
                  </a:cubicBezTo>
                  <a:cubicBezTo>
                    <a:pt x="1" y="1305"/>
                    <a:pt x="22" y="1473"/>
                    <a:pt x="64" y="1640"/>
                  </a:cubicBezTo>
                  <a:cubicBezTo>
                    <a:pt x="126" y="1828"/>
                    <a:pt x="189" y="1975"/>
                    <a:pt x="294" y="2079"/>
                  </a:cubicBezTo>
                  <a:cubicBezTo>
                    <a:pt x="398" y="2205"/>
                    <a:pt x="503" y="2289"/>
                    <a:pt x="629" y="2351"/>
                  </a:cubicBezTo>
                  <a:cubicBezTo>
                    <a:pt x="754" y="2393"/>
                    <a:pt x="901" y="2435"/>
                    <a:pt x="1026" y="2435"/>
                  </a:cubicBezTo>
                  <a:cubicBezTo>
                    <a:pt x="1173" y="2435"/>
                    <a:pt x="1319" y="2414"/>
                    <a:pt x="1466" y="2372"/>
                  </a:cubicBezTo>
                  <a:cubicBezTo>
                    <a:pt x="1633" y="2330"/>
                    <a:pt x="1779" y="2268"/>
                    <a:pt x="1926" y="2163"/>
                  </a:cubicBezTo>
                  <a:cubicBezTo>
                    <a:pt x="2072" y="2058"/>
                    <a:pt x="2198" y="1912"/>
                    <a:pt x="2282" y="1745"/>
                  </a:cubicBezTo>
                  <a:cubicBezTo>
                    <a:pt x="2365" y="2038"/>
                    <a:pt x="2386" y="2310"/>
                    <a:pt x="2344" y="2540"/>
                  </a:cubicBezTo>
                  <a:cubicBezTo>
                    <a:pt x="2302" y="2770"/>
                    <a:pt x="2240" y="2979"/>
                    <a:pt x="2114" y="3146"/>
                  </a:cubicBezTo>
                  <a:cubicBezTo>
                    <a:pt x="2010" y="3314"/>
                    <a:pt x="1863" y="3481"/>
                    <a:pt x="1696" y="3586"/>
                  </a:cubicBezTo>
                  <a:cubicBezTo>
                    <a:pt x="1507" y="3711"/>
                    <a:pt x="1340" y="3816"/>
                    <a:pt x="1152" y="3879"/>
                  </a:cubicBezTo>
                  <a:lnTo>
                    <a:pt x="1319" y="4088"/>
                  </a:lnTo>
                  <a:cubicBezTo>
                    <a:pt x="1549" y="4025"/>
                    <a:pt x="1779" y="3921"/>
                    <a:pt x="1989" y="3753"/>
                  </a:cubicBezTo>
                  <a:cubicBezTo>
                    <a:pt x="2219" y="3586"/>
                    <a:pt x="2407" y="3398"/>
                    <a:pt x="2554" y="3146"/>
                  </a:cubicBezTo>
                  <a:cubicBezTo>
                    <a:pt x="2721" y="2895"/>
                    <a:pt x="2826" y="2623"/>
                    <a:pt x="2867" y="2289"/>
                  </a:cubicBezTo>
                  <a:cubicBezTo>
                    <a:pt x="2930" y="1975"/>
                    <a:pt x="2909" y="1619"/>
                    <a:pt x="2784" y="1242"/>
                  </a:cubicBezTo>
                  <a:cubicBezTo>
                    <a:pt x="2658" y="740"/>
                    <a:pt x="2428" y="385"/>
                    <a:pt x="2093" y="196"/>
                  </a:cubicBezTo>
                  <a:cubicBezTo>
                    <a:pt x="1897" y="65"/>
                    <a:pt x="1676" y="0"/>
                    <a:pt x="1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3"/>
            <p:cNvSpPr/>
            <p:nvPr/>
          </p:nvSpPr>
          <p:spPr>
            <a:xfrm>
              <a:off x="8401925" y="2488900"/>
              <a:ext cx="73275" cy="97825"/>
            </a:xfrm>
            <a:custGeom>
              <a:avLst/>
              <a:gdLst/>
              <a:ahLst/>
              <a:cxnLst/>
              <a:rect l="l" t="t" r="r" b="b"/>
              <a:pathLst>
                <a:path w="2931" h="3913" extrusionOk="0">
                  <a:moveTo>
                    <a:pt x="1161" y="325"/>
                  </a:moveTo>
                  <a:cubicBezTo>
                    <a:pt x="1235" y="325"/>
                    <a:pt x="1308" y="335"/>
                    <a:pt x="1382" y="359"/>
                  </a:cubicBezTo>
                  <a:cubicBezTo>
                    <a:pt x="1487" y="422"/>
                    <a:pt x="1591" y="506"/>
                    <a:pt x="1696" y="631"/>
                  </a:cubicBezTo>
                  <a:cubicBezTo>
                    <a:pt x="1800" y="736"/>
                    <a:pt x="1884" y="903"/>
                    <a:pt x="1968" y="1091"/>
                  </a:cubicBezTo>
                  <a:cubicBezTo>
                    <a:pt x="2072" y="1280"/>
                    <a:pt x="2135" y="1510"/>
                    <a:pt x="2219" y="1761"/>
                  </a:cubicBezTo>
                  <a:cubicBezTo>
                    <a:pt x="2282" y="1991"/>
                    <a:pt x="2323" y="2221"/>
                    <a:pt x="2344" y="2410"/>
                  </a:cubicBezTo>
                  <a:cubicBezTo>
                    <a:pt x="2386" y="2619"/>
                    <a:pt x="2386" y="2807"/>
                    <a:pt x="2365" y="2954"/>
                  </a:cubicBezTo>
                  <a:cubicBezTo>
                    <a:pt x="2344" y="3121"/>
                    <a:pt x="2303" y="3247"/>
                    <a:pt x="2219" y="3351"/>
                  </a:cubicBezTo>
                  <a:cubicBezTo>
                    <a:pt x="2156" y="3456"/>
                    <a:pt x="2031" y="3540"/>
                    <a:pt x="1884" y="3581"/>
                  </a:cubicBezTo>
                  <a:cubicBezTo>
                    <a:pt x="1832" y="3590"/>
                    <a:pt x="1780" y="3595"/>
                    <a:pt x="1730" y="3595"/>
                  </a:cubicBezTo>
                  <a:cubicBezTo>
                    <a:pt x="1658" y="3595"/>
                    <a:pt x="1590" y="3585"/>
                    <a:pt x="1528" y="3560"/>
                  </a:cubicBezTo>
                  <a:cubicBezTo>
                    <a:pt x="1403" y="3498"/>
                    <a:pt x="1298" y="3414"/>
                    <a:pt x="1215" y="3288"/>
                  </a:cubicBezTo>
                  <a:cubicBezTo>
                    <a:pt x="1110" y="3163"/>
                    <a:pt x="1026" y="2996"/>
                    <a:pt x="943" y="2807"/>
                  </a:cubicBezTo>
                  <a:cubicBezTo>
                    <a:pt x="859" y="2619"/>
                    <a:pt x="775" y="2410"/>
                    <a:pt x="712" y="2180"/>
                  </a:cubicBezTo>
                  <a:cubicBezTo>
                    <a:pt x="650" y="1928"/>
                    <a:pt x="587" y="1698"/>
                    <a:pt x="566" y="1489"/>
                  </a:cubicBezTo>
                  <a:cubicBezTo>
                    <a:pt x="545" y="1280"/>
                    <a:pt x="545" y="1091"/>
                    <a:pt x="566" y="945"/>
                  </a:cubicBezTo>
                  <a:cubicBezTo>
                    <a:pt x="587" y="778"/>
                    <a:pt x="629" y="652"/>
                    <a:pt x="691" y="547"/>
                  </a:cubicBezTo>
                  <a:cubicBezTo>
                    <a:pt x="775" y="464"/>
                    <a:pt x="880" y="380"/>
                    <a:pt x="1005" y="338"/>
                  </a:cubicBezTo>
                  <a:cubicBezTo>
                    <a:pt x="1057" y="330"/>
                    <a:pt x="1109" y="325"/>
                    <a:pt x="1161" y="325"/>
                  </a:cubicBezTo>
                  <a:close/>
                  <a:moveTo>
                    <a:pt x="1296" y="1"/>
                  </a:moveTo>
                  <a:cubicBezTo>
                    <a:pt x="1179" y="1"/>
                    <a:pt x="1056" y="21"/>
                    <a:pt x="922" y="66"/>
                  </a:cubicBezTo>
                  <a:cubicBezTo>
                    <a:pt x="691" y="129"/>
                    <a:pt x="503" y="234"/>
                    <a:pt x="357" y="380"/>
                  </a:cubicBezTo>
                  <a:cubicBezTo>
                    <a:pt x="231" y="527"/>
                    <a:pt x="126" y="715"/>
                    <a:pt x="64" y="903"/>
                  </a:cubicBezTo>
                  <a:cubicBezTo>
                    <a:pt x="22" y="1112"/>
                    <a:pt x="1" y="1343"/>
                    <a:pt x="22" y="1594"/>
                  </a:cubicBezTo>
                  <a:cubicBezTo>
                    <a:pt x="43" y="1824"/>
                    <a:pt x="85" y="2075"/>
                    <a:pt x="147" y="2347"/>
                  </a:cubicBezTo>
                  <a:cubicBezTo>
                    <a:pt x="231" y="2598"/>
                    <a:pt x="315" y="2828"/>
                    <a:pt x="419" y="3058"/>
                  </a:cubicBezTo>
                  <a:cubicBezTo>
                    <a:pt x="545" y="3268"/>
                    <a:pt x="671" y="3435"/>
                    <a:pt x="817" y="3581"/>
                  </a:cubicBezTo>
                  <a:cubicBezTo>
                    <a:pt x="984" y="3728"/>
                    <a:pt x="1152" y="3832"/>
                    <a:pt x="1340" y="3874"/>
                  </a:cubicBezTo>
                  <a:cubicBezTo>
                    <a:pt x="1428" y="3901"/>
                    <a:pt x="1515" y="3912"/>
                    <a:pt x="1606" y="3912"/>
                  </a:cubicBezTo>
                  <a:cubicBezTo>
                    <a:pt x="1732" y="3912"/>
                    <a:pt x="1864" y="3890"/>
                    <a:pt x="2010" y="3853"/>
                  </a:cubicBezTo>
                  <a:cubicBezTo>
                    <a:pt x="2240" y="3791"/>
                    <a:pt x="2428" y="3686"/>
                    <a:pt x="2575" y="3540"/>
                  </a:cubicBezTo>
                  <a:cubicBezTo>
                    <a:pt x="2700" y="3393"/>
                    <a:pt x="2805" y="3226"/>
                    <a:pt x="2847" y="3016"/>
                  </a:cubicBezTo>
                  <a:cubicBezTo>
                    <a:pt x="2909" y="2807"/>
                    <a:pt x="2930" y="2598"/>
                    <a:pt x="2909" y="2347"/>
                  </a:cubicBezTo>
                  <a:cubicBezTo>
                    <a:pt x="2888" y="2117"/>
                    <a:pt x="2847" y="1866"/>
                    <a:pt x="2784" y="1594"/>
                  </a:cubicBezTo>
                  <a:cubicBezTo>
                    <a:pt x="2700" y="1343"/>
                    <a:pt x="2616" y="1112"/>
                    <a:pt x="2491" y="882"/>
                  </a:cubicBezTo>
                  <a:cubicBezTo>
                    <a:pt x="2386" y="673"/>
                    <a:pt x="2261" y="485"/>
                    <a:pt x="2093" y="338"/>
                  </a:cubicBezTo>
                  <a:cubicBezTo>
                    <a:pt x="1947" y="192"/>
                    <a:pt x="1779" y="87"/>
                    <a:pt x="1591" y="45"/>
                  </a:cubicBezTo>
                  <a:cubicBezTo>
                    <a:pt x="1494" y="16"/>
                    <a:pt x="1397"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53"/>
          <p:cNvGrpSpPr/>
          <p:nvPr/>
        </p:nvGrpSpPr>
        <p:grpSpPr>
          <a:xfrm>
            <a:off x="5266550" y="4212325"/>
            <a:ext cx="3588977" cy="2061310"/>
            <a:chOff x="4976950" y="4151350"/>
            <a:chExt cx="3588977" cy="2061310"/>
          </a:xfrm>
        </p:grpSpPr>
        <p:sp>
          <p:nvSpPr>
            <p:cNvPr id="2926" name="Google Shape;2926;p53"/>
            <p:cNvSpPr/>
            <p:nvPr/>
          </p:nvSpPr>
          <p:spPr>
            <a:xfrm>
              <a:off x="6602616" y="4792627"/>
              <a:ext cx="1932134" cy="613960"/>
            </a:xfrm>
            <a:custGeom>
              <a:avLst/>
              <a:gdLst/>
              <a:ahLst/>
              <a:cxnLst/>
              <a:rect l="l" t="t" r="r" b="b"/>
              <a:pathLst>
                <a:path w="38919" h="12367" fill="none" extrusionOk="0">
                  <a:moveTo>
                    <a:pt x="38919" y="12367"/>
                  </a:moveTo>
                  <a:cubicBezTo>
                    <a:pt x="34964" y="11362"/>
                    <a:pt x="35571" y="8977"/>
                    <a:pt x="31616" y="7973"/>
                  </a:cubicBezTo>
                  <a:cubicBezTo>
                    <a:pt x="27662" y="6989"/>
                    <a:pt x="27055" y="9375"/>
                    <a:pt x="23121" y="8370"/>
                  </a:cubicBezTo>
                  <a:cubicBezTo>
                    <a:pt x="19167" y="7366"/>
                    <a:pt x="19774" y="4981"/>
                    <a:pt x="15819" y="3976"/>
                  </a:cubicBezTo>
                  <a:cubicBezTo>
                    <a:pt x="11864" y="2993"/>
                    <a:pt x="11258" y="5378"/>
                    <a:pt x="7303" y="4374"/>
                  </a:cubicBezTo>
                  <a:cubicBezTo>
                    <a:pt x="3349" y="3391"/>
                    <a:pt x="3955" y="984"/>
                    <a:pt x="1"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3"/>
            <p:cNvSpPr/>
            <p:nvPr/>
          </p:nvSpPr>
          <p:spPr>
            <a:xfrm>
              <a:off x="6540310" y="5042991"/>
              <a:ext cx="1931091" cy="613960"/>
            </a:xfrm>
            <a:custGeom>
              <a:avLst/>
              <a:gdLst/>
              <a:ahLst/>
              <a:cxnLst/>
              <a:rect l="l" t="t" r="r" b="b"/>
              <a:pathLst>
                <a:path w="38898" h="12367" fill="none" extrusionOk="0">
                  <a:moveTo>
                    <a:pt x="38897" y="12366"/>
                  </a:moveTo>
                  <a:cubicBezTo>
                    <a:pt x="34943" y="11362"/>
                    <a:pt x="35550" y="8977"/>
                    <a:pt x="31595" y="7972"/>
                  </a:cubicBezTo>
                  <a:cubicBezTo>
                    <a:pt x="27640" y="6968"/>
                    <a:pt x="27055" y="9374"/>
                    <a:pt x="23100" y="8370"/>
                  </a:cubicBezTo>
                  <a:cubicBezTo>
                    <a:pt x="19145" y="7366"/>
                    <a:pt x="19752" y="4980"/>
                    <a:pt x="15798" y="3976"/>
                  </a:cubicBezTo>
                  <a:cubicBezTo>
                    <a:pt x="11843" y="2993"/>
                    <a:pt x="11236" y="5378"/>
                    <a:pt x="7303" y="4374"/>
                  </a:cubicBezTo>
                  <a:cubicBezTo>
                    <a:pt x="3348" y="3369"/>
                    <a:pt x="3955" y="984"/>
                    <a:pt x="0"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3"/>
            <p:cNvSpPr/>
            <p:nvPr/>
          </p:nvSpPr>
          <p:spPr>
            <a:xfrm>
              <a:off x="6476961" y="5292314"/>
              <a:ext cx="1931091" cy="613910"/>
            </a:xfrm>
            <a:custGeom>
              <a:avLst/>
              <a:gdLst/>
              <a:ahLst/>
              <a:cxnLst/>
              <a:rect l="l" t="t" r="r" b="b"/>
              <a:pathLst>
                <a:path w="38898" h="12366" fill="none" extrusionOk="0">
                  <a:moveTo>
                    <a:pt x="38897" y="12366"/>
                  </a:moveTo>
                  <a:cubicBezTo>
                    <a:pt x="34942" y="11383"/>
                    <a:pt x="35549" y="8976"/>
                    <a:pt x="31595" y="7993"/>
                  </a:cubicBezTo>
                  <a:cubicBezTo>
                    <a:pt x="27661" y="6989"/>
                    <a:pt x="27054" y="9374"/>
                    <a:pt x="23100" y="8391"/>
                  </a:cubicBezTo>
                  <a:cubicBezTo>
                    <a:pt x="19145" y="7386"/>
                    <a:pt x="19752" y="5001"/>
                    <a:pt x="15797" y="3997"/>
                  </a:cubicBezTo>
                  <a:cubicBezTo>
                    <a:pt x="11843" y="2992"/>
                    <a:pt x="11257" y="5398"/>
                    <a:pt x="7302" y="4394"/>
                  </a:cubicBezTo>
                  <a:cubicBezTo>
                    <a:pt x="3348" y="3390"/>
                    <a:pt x="3955" y="1004"/>
                    <a:pt x="0"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3"/>
            <p:cNvSpPr/>
            <p:nvPr/>
          </p:nvSpPr>
          <p:spPr>
            <a:xfrm>
              <a:off x="6634836" y="4666973"/>
              <a:ext cx="1931091" cy="613910"/>
            </a:xfrm>
            <a:custGeom>
              <a:avLst/>
              <a:gdLst/>
              <a:ahLst/>
              <a:cxnLst/>
              <a:rect l="l" t="t" r="r" b="b"/>
              <a:pathLst>
                <a:path w="38898" h="12366" fill="none" extrusionOk="0">
                  <a:moveTo>
                    <a:pt x="38897" y="12366"/>
                  </a:moveTo>
                  <a:cubicBezTo>
                    <a:pt x="34943" y="11383"/>
                    <a:pt x="35550" y="8976"/>
                    <a:pt x="31595" y="7993"/>
                  </a:cubicBezTo>
                  <a:cubicBezTo>
                    <a:pt x="27661" y="6989"/>
                    <a:pt x="27055" y="9374"/>
                    <a:pt x="23100" y="8390"/>
                  </a:cubicBezTo>
                  <a:cubicBezTo>
                    <a:pt x="19146" y="7386"/>
                    <a:pt x="19752" y="5001"/>
                    <a:pt x="15798" y="3997"/>
                  </a:cubicBezTo>
                  <a:cubicBezTo>
                    <a:pt x="11843" y="2992"/>
                    <a:pt x="11257" y="5398"/>
                    <a:pt x="7303" y="4394"/>
                  </a:cubicBezTo>
                  <a:cubicBezTo>
                    <a:pt x="3348" y="3390"/>
                    <a:pt x="3955" y="1004"/>
                    <a:pt x="0"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3"/>
            <p:cNvSpPr/>
            <p:nvPr/>
          </p:nvSpPr>
          <p:spPr>
            <a:xfrm>
              <a:off x="6571488" y="4917288"/>
              <a:ext cx="1931091" cy="613960"/>
            </a:xfrm>
            <a:custGeom>
              <a:avLst/>
              <a:gdLst/>
              <a:ahLst/>
              <a:cxnLst/>
              <a:rect l="l" t="t" r="r" b="b"/>
              <a:pathLst>
                <a:path w="38898" h="12367" fill="none" extrusionOk="0">
                  <a:moveTo>
                    <a:pt x="38897" y="12367"/>
                  </a:moveTo>
                  <a:cubicBezTo>
                    <a:pt x="34963" y="11362"/>
                    <a:pt x="35549" y="8977"/>
                    <a:pt x="31616" y="7994"/>
                  </a:cubicBezTo>
                  <a:cubicBezTo>
                    <a:pt x="27661" y="6989"/>
                    <a:pt x="27054" y="9374"/>
                    <a:pt x="23100" y="8370"/>
                  </a:cubicBezTo>
                  <a:cubicBezTo>
                    <a:pt x="19145" y="7387"/>
                    <a:pt x="19752" y="4981"/>
                    <a:pt x="15797" y="3997"/>
                  </a:cubicBezTo>
                  <a:cubicBezTo>
                    <a:pt x="11864" y="2993"/>
                    <a:pt x="11257" y="5378"/>
                    <a:pt x="7302" y="4395"/>
                  </a:cubicBezTo>
                  <a:cubicBezTo>
                    <a:pt x="3348" y="3390"/>
                    <a:pt x="3955" y="1005"/>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3"/>
            <p:cNvSpPr/>
            <p:nvPr/>
          </p:nvSpPr>
          <p:spPr>
            <a:xfrm>
              <a:off x="6508089" y="5167652"/>
              <a:ext cx="1932134" cy="613960"/>
            </a:xfrm>
            <a:custGeom>
              <a:avLst/>
              <a:gdLst/>
              <a:ahLst/>
              <a:cxnLst/>
              <a:rect l="l" t="t" r="r" b="b"/>
              <a:pathLst>
                <a:path w="38919" h="12367" fill="none" extrusionOk="0">
                  <a:moveTo>
                    <a:pt x="38919" y="12366"/>
                  </a:moveTo>
                  <a:cubicBezTo>
                    <a:pt x="34964" y="11362"/>
                    <a:pt x="35571" y="8977"/>
                    <a:pt x="31616" y="7972"/>
                  </a:cubicBezTo>
                  <a:cubicBezTo>
                    <a:pt x="27662" y="6989"/>
                    <a:pt x="27055" y="9374"/>
                    <a:pt x="23100" y="8370"/>
                  </a:cubicBezTo>
                  <a:cubicBezTo>
                    <a:pt x="19167" y="7386"/>
                    <a:pt x="19753" y="4980"/>
                    <a:pt x="15819" y="3997"/>
                  </a:cubicBezTo>
                  <a:cubicBezTo>
                    <a:pt x="11864" y="2992"/>
                    <a:pt x="11258" y="5378"/>
                    <a:pt x="7303" y="4373"/>
                  </a:cubicBezTo>
                  <a:cubicBezTo>
                    <a:pt x="3349" y="3390"/>
                    <a:pt x="3955" y="1005"/>
                    <a:pt x="1"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3"/>
            <p:cNvSpPr/>
            <p:nvPr/>
          </p:nvSpPr>
          <p:spPr>
            <a:xfrm>
              <a:off x="6444741" y="5417967"/>
              <a:ext cx="1932134" cy="613960"/>
            </a:xfrm>
            <a:custGeom>
              <a:avLst/>
              <a:gdLst/>
              <a:ahLst/>
              <a:cxnLst/>
              <a:rect l="l" t="t" r="r" b="b"/>
              <a:pathLst>
                <a:path w="38919" h="12367" fill="none" extrusionOk="0">
                  <a:moveTo>
                    <a:pt x="38918" y="12367"/>
                  </a:moveTo>
                  <a:cubicBezTo>
                    <a:pt x="34964" y="11362"/>
                    <a:pt x="35571" y="8977"/>
                    <a:pt x="31616" y="7973"/>
                  </a:cubicBezTo>
                  <a:cubicBezTo>
                    <a:pt x="27661" y="6989"/>
                    <a:pt x="27055" y="9375"/>
                    <a:pt x="23121" y="8370"/>
                  </a:cubicBezTo>
                  <a:cubicBezTo>
                    <a:pt x="19166" y="7366"/>
                    <a:pt x="19773" y="4981"/>
                    <a:pt x="15819" y="3976"/>
                  </a:cubicBezTo>
                  <a:cubicBezTo>
                    <a:pt x="11864" y="2993"/>
                    <a:pt x="11257" y="5378"/>
                    <a:pt x="7303" y="4374"/>
                  </a:cubicBezTo>
                  <a:cubicBezTo>
                    <a:pt x="3348" y="3391"/>
                    <a:pt x="3955" y="984"/>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3"/>
            <p:cNvSpPr/>
            <p:nvPr/>
          </p:nvSpPr>
          <p:spPr>
            <a:xfrm>
              <a:off x="5134825" y="4413481"/>
              <a:ext cx="1931091" cy="613960"/>
            </a:xfrm>
            <a:custGeom>
              <a:avLst/>
              <a:gdLst/>
              <a:ahLst/>
              <a:cxnLst/>
              <a:rect l="l" t="t" r="r" b="b"/>
              <a:pathLst>
                <a:path w="38898" h="12367" fill="none" extrusionOk="0">
                  <a:moveTo>
                    <a:pt x="38898" y="12367"/>
                  </a:moveTo>
                  <a:cubicBezTo>
                    <a:pt x="34943" y="11383"/>
                    <a:pt x="35550" y="8998"/>
                    <a:pt x="31595" y="7994"/>
                  </a:cubicBezTo>
                  <a:cubicBezTo>
                    <a:pt x="27662" y="6989"/>
                    <a:pt x="27055" y="9375"/>
                    <a:pt x="23100" y="8391"/>
                  </a:cubicBezTo>
                  <a:cubicBezTo>
                    <a:pt x="19146" y="7387"/>
                    <a:pt x="19753" y="5002"/>
                    <a:pt x="15798" y="3997"/>
                  </a:cubicBezTo>
                  <a:cubicBezTo>
                    <a:pt x="11844" y="3014"/>
                    <a:pt x="11258" y="5399"/>
                    <a:pt x="7303" y="4395"/>
                  </a:cubicBezTo>
                  <a:cubicBezTo>
                    <a:pt x="3349" y="3390"/>
                    <a:pt x="3955" y="1005"/>
                    <a:pt x="1"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3"/>
            <p:cNvSpPr/>
            <p:nvPr/>
          </p:nvSpPr>
          <p:spPr>
            <a:xfrm>
              <a:off x="5071476" y="4663845"/>
              <a:ext cx="1931091" cy="613960"/>
            </a:xfrm>
            <a:custGeom>
              <a:avLst/>
              <a:gdLst/>
              <a:ahLst/>
              <a:cxnLst/>
              <a:rect l="l" t="t" r="r" b="b"/>
              <a:pathLst>
                <a:path w="38898" h="12367" fill="none" extrusionOk="0">
                  <a:moveTo>
                    <a:pt x="38897" y="12366"/>
                  </a:moveTo>
                  <a:cubicBezTo>
                    <a:pt x="34964" y="11383"/>
                    <a:pt x="35550" y="8977"/>
                    <a:pt x="31616" y="7993"/>
                  </a:cubicBezTo>
                  <a:cubicBezTo>
                    <a:pt x="27661" y="6989"/>
                    <a:pt x="27055" y="9374"/>
                    <a:pt x="23100" y="8370"/>
                  </a:cubicBezTo>
                  <a:cubicBezTo>
                    <a:pt x="19166" y="7386"/>
                    <a:pt x="19752" y="5001"/>
                    <a:pt x="15819" y="3997"/>
                  </a:cubicBezTo>
                  <a:cubicBezTo>
                    <a:pt x="11864" y="2992"/>
                    <a:pt x="11257" y="5378"/>
                    <a:pt x="7303" y="4394"/>
                  </a:cubicBezTo>
                  <a:cubicBezTo>
                    <a:pt x="3348" y="3390"/>
                    <a:pt x="3955" y="1005"/>
                    <a:pt x="0"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3"/>
            <p:cNvSpPr/>
            <p:nvPr/>
          </p:nvSpPr>
          <p:spPr>
            <a:xfrm>
              <a:off x="5008128" y="4914160"/>
              <a:ext cx="1932084" cy="613960"/>
            </a:xfrm>
            <a:custGeom>
              <a:avLst/>
              <a:gdLst/>
              <a:ahLst/>
              <a:cxnLst/>
              <a:rect l="l" t="t" r="r" b="b"/>
              <a:pathLst>
                <a:path w="38918" h="12367" fill="none" extrusionOk="0">
                  <a:moveTo>
                    <a:pt x="38918" y="12367"/>
                  </a:moveTo>
                  <a:cubicBezTo>
                    <a:pt x="34963" y="11362"/>
                    <a:pt x="35570" y="8977"/>
                    <a:pt x="31616" y="7973"/>
                  </a:cubicBezTo>
                  <a:cubicBezTo>
                    <a:pt x="27661" y="6989"/>
                    <a:pt x="27054" y="9375"/>
                    <a:pt x="23100" y="8370"/>
                  </a:cubicBezTo>
                  <a:cubicBezTo>
                    <a:pt x="19166" y="7387"/>
                    <a:pt x="19752" y="4981"/>
                    <a:pt x="15818" y="3997"/>
                  </a:cubicBezTo>
                  <a:cubicBezTo>
                    <a:pt x="11864" y="2993"/>
                    <a:pt x="11257" y="5378"/>
                    <a:pt x="7302" y="4374"/>
                  </a:cubicBezTo>
                  <a:cubicBezTo>
                    <a:pt x="3348" y="3391"/>
                    <a:pt x="3955" y="1005"/>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3"/>
            <p:cNvSpPr/>
            <p:nvPr/>
          </p:nvSpPr>
          <p:spPr>
            <a:xfrm>
              <a:off x="5166003" y="4288820"/>
              <a:ext cx="1932134" cy="613960"/>
            </a:xfrm>
            <a:custGeom>
              <a:avLst/>
              <a:gdLst/>
              <a:ahLst/>
              <a:cxnLst/>
              <a:rect l="l" t="t" r="r" b="b"/>
              <a:pathLst>
                <a:path w="38919" h="12367" fill="none" extrusionOk="0">
                  <a:moveTo>
                    <a:pt x="38918" y="12367"/>
                  </a:moveTo>
                  <a:cubicBezTo>
                    <a:pt x="34964" y="11362"/>
                    <a:pt x="35571" y="8977"/>
                    <a:pt x="31616" y="7994"/>
                  </a:cubicBezTo>
                  <a:cubicBezTo>
                    <a:pt x="27661" y="6989"/>
                    <a:pt x="27055" y="9375"/>
                    <a:pt x="23121" y="8370"/>
                  </a:cubicBezTo>
                  <a:cubicBezTo>
                    <a:pt x="19166" y="7387"/>
                    <a:pt x="19773" y="4981"/>
                    <a:pt x="15819" y="3997"/>
                  </a:cubicBezTo>
                  <a:cubicBezTo>
                    <a:pt x="11864" y="2993"/>
                    <a:pt x="11257" y="5378"/>
                    <a:pt x="7303" y="4395"/>
                  </a:cubicBezTo>
                  <a:cubicBezTo>
                    <a:pt x="3348" y="3391"/>
                    <a:pt x="3955" y="1005"/>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3"/>
            <p:cNvSpPr/>
            <p:nvPr/>
          </p:nvSpPr>
          <p:spPr>
            <a:xfrm>
              <a:off x="5103697" y="4539184"/>
              <a:ext cx="1931091" cy="613960"/>
            </a:xfrm>
            <a:custGeom>
              <a:avLst/>
              <a:gdLst/>
              <a:ahLst/>
              <a:cxnLst/>
              <a:rect l="l" t="t" r="r" b="b"/>
              <a:pathLst>
                <a:path w="38898" h="12367" fill="none" extrusionOk="0">
                  <a:moveTo>
                    <a:pt x="38897" y="12366"/>
                  </a:moveTo>
                  <a:cubicBezTo>
                    <a:pt x="34942" y="11362"/>
                    <a:pt x="35549" y="8977"/>
                    <a:pt x="31595" y="7972"/>
                  </a:cubicBezTo>
                  <a:cubicBezTo>
                    <a:pt x="27640" y="6989"/>
                    <a:pt x="27033" y="9374"/>
                    <a:pt x="23100" y="8370"/>
                  </a:cubicBezTo>
                  <a:cubicBezTo>
                    <a:pt x="19145" y="7366"/>
                    <a:pt x="19752" y="4980"/>
                    <a:pt x="15797" y="3997"/>
                  </a:cubicBezTo>
                  <a:cubicBezTo>
                    <a:pt x="11843" y="2993"/>
                    <a:pt x="11236" y="5378"/>
                    <a:pt x="7281" y="4374"/>
                  </a:cubicBezTo>
                  <a:cubicBezTo>
                    <a:pt x="3348" y="3390"/>
                    <a:pt x="3934" y="984"/>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3"/>
            <p:cNvSpPr/>
            <p:nvPr/>
          </p:nvSpPr>
          <p:spPr>
            <a:xfrm>
              <a:off x="5040299" y="4789549"/>
              <a:ext cx="1931091" cy="613910"/>
            </a:xfrm>
            <a:custGeom>
              <a:avLst/>
              <a:gdLst/>
              <a:ahLst/>
              <a:cxnLst/>
              <a:rect l="l" t="t" r="r" b="b"/>
              <a:pathLst>
                <a:path w="38898" h="12366" fill="none" extrusionOk="0">
                  <a:moveTo>
                    <a:pt x="38898" y="12366"/>
                  </a:moveTo>
                  <a:cubicBezTo>
                    <a:pt x="34943" y="11362"/>
                    <a:pt x="35550" y="8976"/>
                    <a:pt x="31595" y="7972"/>
                  </a:cubicBezTo>
                  <a:cubicBezTo>
                    <a:pt x="27662" y="6968"/>
                    <a:pt x="27055" y="9374"/>
                    <a:pt x="23100" y="8370"/>
                  </a:cubicBezTo>
                  <a:cubicBezTo>
                    <a:pt x="19146" y="7365"/>
                    <a:pt x="19753" y="4980"/>
                    <a:pt x="15798" y="3976"/>
                  </a:cubicBezTo>
                  <a:cubicBezTo>
                    <a:pt x="11843" y="2992"/>
                    <a:pt x="11258" y="5377"/>
                    <a:pt x="7303" y="4373"/>
                  </a:cubicBezTo>
                  <a:cubicBezTo>
                    <a:pt x="3348" y="3369"/>
                    <a:pt x="3955" y="984"/>
                    <a:pt x="1" y="0"/>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3"/>
            <p:cNvSpPr/>
            <p:nvPr/>
          </p:nvSpPr>
          <p:spPr>
            <a:xfrm>
              <a:off x="4976950" y="5038821"/>
              <a:ext cx="1931091" cy="613960"/>
            </a:xfrm>
            <a:custGeom>
              <a:avLst/>
              <a:gdLst/>
              <a:ahLst/>
              <a:cxnLst/>
              <a:rect l="l" t="t" r="r" b="b"/>
              <a:pathLst>
                <a:path w="38898" h="12367" fill="none" extrusionOk="0">
                  <a:moveTo>
                    <a:pt x="38897" y="12367"/>
                  </a:moveTo>
                  <a:cubicBezTo>
                    <a:pt x="34943" y="11383"/>
                    <a:pt x="35550" y="8977"/>
                    <a:pt x="31595" y="7994"/>
                  </a:cubicBezTo>
                  <a:cubicBezTo>
                    <a:pt x="27661" y="6989"/>
                    <a:pt x="27055" y="9375"/>
                    <a:pt x="23100" y="8391"/>
                  </a:cubicBezTo>
                  <a:cubicBezTo>
                    <a:pt x="19145" y="7387"/>
                    <a:pt x="19752" y="5002"/>
                    <a:pt x="15798" y="3997"/>
                  </a:cubicBezTo>
                  <a:cubicBezTo>
                    <a:pt x="11843" y="2993"/>
                    <a:pt x="11257" y="5399"/>
                    <a:pt x="7303" y="4395"/>
                  </a:cubicBezTo>
                  <a:cubicBezTo>
                    <a:pt x="3348" y="3390"/>
                    <a:pt x="3955" y="1005"/>
                    <a:pt x="0" y="1"/>
                  </a:cubicBezTo>
                </a:path>
              </a:pathLst>
            </a:custGeom>
            <a:solidFill>
              <a:schemeClr val="dk1"/>
            </a:solidFill>
            <a:ln w="19050" cap="flat" cmpd="sng">
              <a:solidFill>
                <a:schemeClr val="dk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3"/>
            <p:cNvSpPr/>
            <p:nvPr/>
          </p:nvSpPr>
          <p:spPr>
            <a:xfrm>
              <a:off x="5720700" y="4151350"/>
              <a:ext cx="2070296" cy="2061310"/>
            </a:xfrm>
            <a:custGeom>
              <a:avLst/>
              <a:gdLst/>
              <a:ahLst/>
              <a:cxnLst/>
              <a:rect l="l" t="t" r="r" b="b"/>
              <a:pathLst>
                <a:path w="41702" h="41521" extrusionOk="0">
                  <a:moveTo>
                    <a:pt x="22626" y="1"/>
                  </a:moveTo>
                  <a:cubicBezTo>
                    <a:pt x="21911" y="1"/>
                    <a:pt x="21194" y="32"/>
                    <a:pt x="20464" y="113"/>
                  </a:cubicBezTo>
                  <a:cubicBezTo>
                    <a:pt x="19543" y="196"/>
                    <a:pt x="18602" y="343"/>
                    <a:pt x="17681" y="531"/>
                  </a:cubicBezTo>
                  <a:cubicBezTo>
                    <a:pt x="17221" y="615"/>
                    <a:pt x="16740" y="636"/>
                    <a:pt x="16258" y="678"/>
                  </a:cubicBezTo>
                  <a:cubicBezTo>
                    <a:pt x="16007" y="698"/>
                    <a:pt x="15777" y="740"/>
                    <a:pt x="15547" y="803"/>
                  </a:cubicBezTo>
                  <a:cubicBezTo>
                    <a:pt x="15317" y="866"/>
                    <a:pt x="15066" y="908"/>
                    <a:pt x="14856" y="991"/>
                  </a:cubicBezTo>
                  <a:cubicBezTo>
                    <a:pt x="13915" y="1263"/>
                    <a:pt x="13036" y="1682"/>
                    <a:pt x="12136" y="2079"/>
                  </a:cubicBezTo>
                  <a:cubicBezTo>
                    <a:pt x="10358" y="2895"/>
                    <a:pt x="8558" y="3816"/>
                    <a:pt x="7010" y="5134"/>
                  </a:cubicBezTo>
                  <a:cubicBezTo>
                    <a:pt x="6633" y="5469"/>
                    <a:pt x="6257" y="5825"/>
                    <a:pt x="5901" y="6201"/>
                  </a:cubicBezTo>
                  <a:cubicBezTo>
                    <a:pt x="5734" y="6369"/>
                    <a:pt x="5566" y="6578"/>
                    <a:pt x="5420" y="6787"/>
                  </a:cubicBezTo>
                  <a:cubicBezTo>
                    <a:pt x="5273" y="6996"/>
                    <a:pt x="5106" y="7185"/>
                    <a:pt x="4980" y="7415"/>
                  </a:cubicBezTo>
                  <a:cubicBezTo>
                    <a:pt x="4708" y="7833"/>
                    <a:pt x="4436" y="8273"/>
                    <a:pt x="4164" y="8712"/>
                  </a:cubicBezTo>
                  <a:cubicBezTo>
                    <a:pt x="4039" y="8921"/>
                    <a:pt x="3892" y="9131"/>
                    <a:pt x="3767" y="9340"/>
                  </a:cubicBezTo>
                  <a:cubicBezTo>
                    <a:pt x="3620" y="9570"/>
                    <a:pt x="3474" y="9758"/>
                    <a:pt x="3348" y="9989"/>
                  </a:cubicBezTo>
                  <a:cubicBezTo>
                    <a:pt x="2825" y="10846"/>
                    <a:pt x="2365" y="11767"/>
                    <a:pt x="1967" y="12688"/>
                  </a:cubicBezTo>
                  <a:cubicBezTo>
                    <a:pt x="1591" y="13629"/>
                    <a:pt x="1277" y="14613"/>
                    <a:pt x="1005" y="15575"/>
                  </a:cubicBezTo>
                  <a:cubicBezTo>
                    <a:pt x="1" y="19530"/>
                    <a:pt x="168" y="23756"/>
                    <a:pt x="1486" y="27523"/>
                  </a:cubicBezTo>
                  <a:cubicBezTo>
                    <a:pt x="2783" y="31331"/>
                    <a:pt x="5169" y="34637"/>
                    <a:pt x="8161" y="37022"/>
                  </a:cubicBezTo>
                  <a:lnTo>
                    <a:pt x="8454" y="37252"/>
                  </a:lnTo>
                  <a:lnTo>
                    <a:pt x="8726" y="37461"/>
                  </a:lnTo>
                  <a:cubicBezTo>
                    <a:pt x="8935" y="37587"/>
                    <a:pt x="9123" y="37733"/>
                    <a:pt x="9312" y="37880"/>
                  </a:cubicBezTo>
                  <a:cubicBezTo>
                    <a:pt x="9709" y="38131"/>
                    <a:pt x="10086" y="38403"/>
                    <a:pt x="10504" y="38633"/>
                  </a:cubicBezTo>
                  <a:cubicBezTo>
                    <a:pt x="11299" y="39114"/>
                    <a:pt x="12157" y="39512"/>
                    <a:pt x="12994" y="39888"/>
                  </a:cubicBezTo>
                  <a:cubicBezTo>
                    <a:pt x="13413" y="40056"/>
                    <a:pt x="13831" y="40223"/>
                    <a:pt x="14271" y="40370"/>
                  </a:cubicBezTo>
                  <a:cubicBezTo>
                    <a:pt x="14501" y="40432"/>
                    <a:pt x="14710" y="40516"/>
                    <a:pt x="14919" y="40579"/>
                  </a:cubicBezTo>
                  <a:cubicBezTo>
                    <a:pt x="15149" y="40642"/>
                    <a:pt x="15359" y="40704"/>
                    <a:pt x="15568" y="40767"/>
                  </a:cubicBezTo>
                  <a:cubicBezTo>
                    <a:pt x="16007" y="40914"/>
                    <a:pt x="16447" y="40976"/>
                    <a:pt x="16865" y="41081"/>
                  </a:cubicBezTo>
                  <a:cubicBezTo>
                    <a:pt x="17304" y="41165"/>
                    <a:pt x="17744" y="41248"/>
                    <a:pt x="18183" y="41311"/>
                  </a:cubicBezTo>
                  <a:cubicBezTo>
                    <a:pt x="18602" y="41374"/>
                    <a:pt x="19041" y="41437"/>
                    <a:pt x="19481" y="41458"/>
                  </a:cubicBezTo>
                  <a:cubicBezTo>
                    <a:pt x="19690" y="41479"/>
                    <a:pt x="19899" y="41500"/>
                    <a:pt x="20108" y="41500"/>
                  </a:cubicBezTo>
                  <a:cubicBezTo>
                    <a:pt x="20338" y="41500"/>
                    <a:pt x="20548" y="41500"/>
                    <a:pt x="20757" y="41520"/>
                  </a:cubicBezTo>
                  <a:lnTo>
                    <a:pt x="21071" y="41520"/>
                  </a:lnTo>
                  <a:lnTo>
                    <a:pt x="21385" y="41500"/>
                  </a:lnTo>
                  <a:cubicBezTo>
                    <a:pt x="21594" y="41479"/>
                    <a:pt x="21803" y="41479"/>
                    <a:pt x="22012" y="41458"/>
                  </a:cubicBezTo>
                  <a:cubicBezTo>
                    <a:pt x="22431" y="41416"/>
                    <a:pt x="22849" y="41374"/>
                    <a:pt x="23247" y="41311"/>
                  </a:cubicBezTo>
                  <a:cubicBezTo>
                    <a:pt x="24063" y="41186"/>
                    <a:pt x="24858" y="41039"/>
                    <a:pt x="25632" y="40893"/>
                  </a:cubicBezTo>
                  <a:cubicBezTo>
                    <a:pt x="26030" y="40851"/>
                    <a:pt x="26427" y="40809"/>
                    <a:pt x="26804" y="40704"/>
                  </a:cubicBezTo>
                  <a:cubicBezTo>
                    <a:pt x="27180" y="40621"/>
                    <a:pt x="27557" y="40474"/>
                    <a:pt x="27913" y="40370"/>
                  </a:cubicBezTo>
                  <a:cubicBezTo>
                    <a:pt x="28268" y="40223"/>
                    <a:pt x="28624" y="40098"/>
                    <a:pt x="28980" y="39951"/>
                  </a:cubicBezTo>
                  <a:cubicBezTo>
                    <a:pt x="29147" y="39867"/>
                    <a:pt x="29315" y="39805"/>
                    <a:pt x="29482" y="39742"/>
                  </a:cubicBezTo>
                  <a:cubicBezTo>
                    <a:pt x="29670" y="39679"/>
                    <a:pt x="29838" y="39616"/>
                    <a:pt x="30005" y="39554"/>
                  </a:cubicBezTo>
                  <a:cubicBezTo>
                    <a:pt x="30675" y="39240"/>
                    <a:pt x="31302" y="38884"/>
                    <a:pt x="31888" y="38487"/>
                  </a:cubicBezTo>
                  <a:cubicBezTo>
                    <a:pt x="32181" y="38298"/>
                    <a:pt x="32474" y="38131"/>
                    <a:pt x="32746" y="37922"/>
                  </a:cubicBezTo>
                  <a:cubicBezTo>
                    <a:pt x="33018" y="37733"/>
                    <a:pt x="33290" y="37545"/>
                    <a:pt x="33562" y="37336"/>
                  </a:cubicBezTo>
                  <a:cubicBezTo>
                    <a:pt x="34085" y="36938"/>
                    <a:pt x="34566" y="36520"/>
                    <a:pt x="35027" y="36101"/>
                  </a:cubicBezTo>
                  <a:cubicBezTo>
                    <a:pt x="35968" y="35285"/>
                    <a:pt x="36743" y="34406"/>
                    <a:pt x="37412" y="33569"/>
                  </a:cubicBezTo>
                  <a:cubicBezTo>
                    <a:pt x="38082" y="32733"/>
                    <a:pt x="38647" y="31917"/>
                    <a:pt x="39044" y="31101"/>
                  </a:cubicBezTo>
                  <a:cubicBezTo>
                    <a:pt x="39839" y="29510"/>
                    <a:pt x="40237" y="28150"/>
                    <a:pt x="40446" y="27230"/>
                  </a:cubicBezTo>
                  <a:cubicBezTo>
                    <a:pt x="40572" y="26790"/>
                    <a:pt x="40634" y="26435"/>
                    <a:pt x="40697" y="26204"/>
                  </a:cubicBezTo>
                  <a:cubicBezTo>
                    <a:pt x="40759" y="25957"/>
                    <a:pt x="40801" y="25852"/>
                    <a:pt x="40802" y="25849"/>
                  </a:cubicBezTo>
                  <a:lnTo>
                    <a:pt x="40802" y="25849"/>
                  </a:lnTo>
                  <a:cubicBezTo>
                    <a:pt x="40801" y="25852"/>
                    <a:pt x="40759" y="25957"/>
                    <a:pt x="40697" y="26183"/>
                  </a:cubicBezTo>
                  <a:cubicBezTo>
                    <a:pt x="40634" y="26414"/>
                    <a:pt x="40530" y="26769"/>
                    <a:pt x="40341" y="27188"/>
                  </a:cubicBezTo>
                  <a:cubicBezTo>
                    <a:pt x="40153" y="27627"/>
                    <a:pt x="39902" y="28129"/>
                    <a:pt x="39588" y="28736"/>
                  </a:cubicBezTo>
                  <a:cubicBezTo>
                    <a:pt x="39421" y="29029"/>
                    <a:pt x="39253" y="29364"/>
                    <a:pt x="39065" y="29678"/>
                  </a:cubicBezTo>
                  <a:cubicBezTo>
                    <a:pt x="38856" y="30012"/>
                    <a:pt x="38647" y="30368"/>
                    <a:pt x="38416" y="30724"/>
                  </a:cubicBezTo>
                  <a:cubicBezTo>
                    <a:pt x="38291" y="30912"/>
                    <a:pt x="38186" y="31101"/>
                    <a:pt x="38061" y="31289"/>
                  </a:cubicBezTo>
                  <a:cubicBezTo>
                    <a:pt x="37935" y="31477"/>
                    <a:pt x="37789" y="31665"/>
                    <a:pt x="37663" y="31854"/>
                  </a:cubicBezTo>
                  <a:cubicBezTo>
                    <a:pt x="37538" y="32063"/>
                    <a:pt x="37391" y="32251"/>
                    <a:pt x="37245" y="32461"/>
                  </a:cubicBezTo>
                  <a:cubicBezTo>
                    <a:pt x="37098" y="32649"/>
                    <a:pt x="36973" y="32858"/>
                    <a:pt x="36805" y="33067"/>
                  </a:cubicBezTo>
                  <a:cubicBezTo>
                    <a:pt x="36178" y="33883"/>
                    <a:pt x="35403" y="34720"/>
                    <a:pt x="34525" y="35515"/>
                  </a:cubicBezTo>
                  <a:cubicBezTo>
                    <a:pt x="34085" y="35934"/>
                    <a:pt x="33604" y="36331"/>
                    <a:pt x="33102" y="36708"/>
                  </a:cubicBezTo>
                  <a:cubicBezTo>
                    <a:pt x="32600" y="37085"/>
                    <a:pt x="32056" y="37461"/>
                    <a:pt x="31470" y="37796"/>
                  </a:cubicBezTo>
                  <a:cubicBezTo>
                    <a:pt x="30884" y="38131"/>
                    <a:pt x="30277" y="38424"/>
                    <a:pt x="29649" y="38738"/>
                  </a:cubicBezTo>
                  <a:cubicBezTo>
                    <a:pt x="29336" y="38926"/>
                    <a:pt x="29022" y="39093"/>
                    <a:pt x="28687" y="39240"/>
                  </a:cubicBezTo>
                  <a:cubicBezTo>
                    <a:pt x="28373" y="39365"/>
                    <a:pt x="28017" y="39491"/>
                    <a:pt x="27683" y="39616"/>
                  </a:cubicBezTo>
                  <a:cubicBezTo>
                    <a:pt x="27494" y="39679"/>
                    <a:pt x="27327" y="39721"/>
                    <a:pt x="27139" y="39784"/>
                  </a:cubicBezTo>
                  <a:cubicBezTo>
                    <a:pt x="26971" y="39847"/>
                    <a:pt x="26783" y="39909"/>
                    <a:pt x="26615" y="39951"/>
                  </a:cubicBezTo>
                  <a:cubicBezTo>
                    <a:pt x="26260" y="40056"/>
                    <a:pt x="25904" y="40244"/>
                    <a:pt x="25527" y="40349"/>
                  </a:cubicBezTo>
                  <a:cubicBezTo>
                    <a:pt x="25360" y="40412"/>
                    <a:pt x="25172" y="40474"/>
                    <a:pt x="24963" y="40495"/>
                  </a:cubicBezTo>
                  <a:cubicBezTo>
                    <a:pt x="24774" y="40537"/>
                    <a:pt x="24586" y="40579"/>
                    <a:pt x="24398" y="40600"/>
                  </a:cubicBezTo>
                  <a:cubicBezTo>
                    <a:pt x="24000" y="40663"/>
                    <a:pt x="23602" y="40704"/>
                    <a:pt x="23205" y="40725"/>
                  </a:cubicBezTo>
                  <a:cubicBezTo>
                    <a:pt x="22807" y="40767"/>
                    <a:pt x="22410" y="40767"/>
                    <a:pt x="22012" y="40767"/>
                  </a:cubicBezTo>
                  <a:cubicBezTo>
                    <a:pt x="21733" y="40767"/>
                    <a:pt x="21464" y="40777"/>
                    <a:pt x="21191" y="40777"/>
                  </a:cubicBezTo>
                  <a:cubicBezTo>
                    <a:pt x="21054" y="40777"/>
                    <a:pt x="20917" y="40774"/>
                    <a:pt x="20778" y="40767"/>
                  </a:cubicBezTo>
                  <a:cubicBezTo>
                    <a:pt x="20589" y="40746"/>
                    <a:pt x="20380" y="40746"/>
                    <a:pt x="20171" y="40746"/>
                  </a:cubicBezTo>
                  <a:cubicBezTo>
                    <a:pt x="19962" y="40746"/>
                    <a:pt x="19753" y="40704"/>
                    <a:pt x="19543" y="40704"/>
                  </a:cubicBezTo>
                  <a:cubicBezTo>
                    <a:pt x="19125" y="40684"/>
                    <a:pt x="18706" y="40621"/>
                    <a:pt x="18288" y="40558"/>
                  </a:cubicBezTo>
                  <a:cubicBezTo>
                    <a:pt x="17869" y="40516"/>
                    <a:pt x="17451" y="40432"/>
                    <a:pt x="17032" y="40349"/>
                  </a:cubicBezTo>
                  <a:cubicBezTo>
                    <a:pt x="16614" y="40244"/>
                    <a:pt x="16196" y="40181"/>
                    <a:pt x="15777" y="40056"/>
                  </a:cubicBezTo>
                  <a:cubicBezTo>
                    <a:pt x="15568" y="39993"/>
                    <a:pt x="15359" y="39930"/>
                    <a:pt x="15149" y="39867"/>
                  </a:cubicBezTo>
                  <a:cubicBezTo>
                    <a:pt x="14940" y="39805"/>
                    <a:pt x="14731" y="39721"/>
                    <a:pt x="14522" y="39658"/>
                  </a:cubicBezTo>
                  <a:cubicBezTo>
                    <a:pt x="14124" y="39533"/>
                    <a:pt x="13706" y="39365"/>
                    <a:pt x="13287" y="39198"/>
                  </a:cubicBezTo>
                  <a:cubicBezTo>
                    <a:pt x="12471" y="38842"/>
                    <a:pt x="11676" y="38466"/>
                    <a:pt x="10902" y="37984"/>
                  </a:cubicBezTo>
                  <a:cubicBezTo>
                    <a:pt x="10504" y="37775"/>
                    <a:pt x="10128" y="37503"/>
                    <a:pt x="9730" y="37273"/>
                  </a:cubicBezTo>
                  <a:lnTo>
                    <a:pt x="9186" y="36875"/>
                  </a:lnTo>
                  <a:lnTo>
                    <a:pt x="8893" y="36666"/>
                  </a:lnTo>
                  <a:lnTo>
                    <a:pt x="8621" y="36457"/>
                  </a:lnTo>
                  <a:cubicBezTo>
                    <a:pt x="5734" y="34176"/>
                    <a:pt x="3369" y="30996"/>
                    <a:pt x="2093" y="27313"/>
                  </a:cubicBezTo>
                  <a:cubicBezTo>
                    <a:pt x="1758" y="26393"/>
                    <a:pt x="1528" y="25451"/>
                    <a:pt x="1340" y="24510"/>
                  </a:cubicBezTo>
                  <a:cubicBezTo>
                    <a:pt x="1131" y="23547"/>
                    <a:pt x="1047" y="22564"/>
                    <a:pt x="984" y="21580"/>
                  </a:cubicBezTo>
                  <a:cubicBezTo>
                    <a:pt x="942" y="20597"/>
                    <a:pt x="984" y="19613"/>
                    <a:pt x="1089" y="18630"/>
                  </a:cubicBezTo>
                  <a:cubicBezTo>
                    <a:pt x="1193" y="17668"/>
                    <a:pt x="1382" y="16684"/>
                    <a:pt x="1612" y="15722"/>
                  </a:cubicBezTo>
                  <a:cubicBezTo>
                    <a:pt x="1884" y="14780"/>
                    <a:pt x="2177" y="13839"/>
                    <a:pt x="2574" y="12939"/>
                  </a:cubicBezTo>
                  <a:cubicBezTo>
                    <a:pt x="2951" y="12039"/>
                    <a:pt x="3390" y="11139"/>
                    <a:pt x="3913" y="10323"/>
                  </a:cubicBezTo>
                  <a:cubicBezTo>
                    <a:pt x="4039" y="10093"/>
                    <a:pt x="4185" y="9905"/>
                    <a:pt x="4311" y="9696"/>
                  </a:cubicBezTo>
                  <a:cubicBezTo>
                    <a:pt x="4436" y="9486"/>
                    <a:pt x="4583" y="9277"/>
                    <a:pt x="4729" y="9089"/>
                  </a:cubicBezTo>
                  <a:cubicBezTo>
                    <a:pt x="4897" y="8921"/>
                    <a:pt x="5043" y="8712"/>
                    <a:pt x="5232" y="8545"/>
                  </a:cubicBezTo>
                  <a:cubicBezTo>
                    <a:pt x="5399" y="8377"/>
                    <a:pt x="5566" y="8210"/>
                    <a:pt x="5755" y="8043"/>
                  </a:cubicBezTo>
                  <a:cubicBezTo>
                    <a:pt x="5922" y="7875"/>
                    <a:pt x="6110" y="7708"/>
                    <a:pt x="6299" y="7541"/>
                  </a:cubicBezTo>
                  <a:cubicBezTo>
                    <a:pt x="6466" y="7373"/>
                    <a:pt x="6633" y="7206"/>
                    <a:pt x="6801" y="7038"/>
                  </a:cubicBezTo>
                  <a:lnTo>
                    <a:pt x="7324" y="6536"/>
                  </a:lnTo>
                  <a:cubicBezTo>
                    <a:pt x="7491" y="6369"/>
                    <a:pt x="7659" y="6201"/>
                    <a:pt x="7826" y="6034"/>
                  </a:cubicBezTo>
                  <a:cubicBezTo>
                    <a:pt x="8537" y="5385"/>
                    <a:pt x="9228" y="4737"/>
                    <a:pt x="10002" y="4151"/>
                  </a:cubicBezTo>
                  <a:cubicBezTo>
                    <a:pt x="10755" y="3565"/>
                    <a:pt x="11550" y="3042"/>
                    <a:pt x="12408" y="2623"/>
                  </a:cubicBezTo>
                  <a:cubicBezTo>
                    <a:pt x="12827" y="2414"/>
                    <a:pt x="13266" y="2205"/>
                    <a:pt x="13706" y="2059"/>
                  </a:cubicBezTo>
                  <a:lnTo>
                    <a:pt x="14375" y="1807"/>
                  </a:lnTo>
                  <a:cubicBezTo>
                    <a:pt x="14605" y="1745"/>
                    <a:pt x="14835" y="1661"/>
                    <a:pt x="15045" y="1598"/>
                  </a:cubicBezTo>
                  <a:cubicBezTo>
                    <a:pt x="15275" y="1515"/>
                    <a:pt x="15484" y="1452"/>
                    <a:pt x="15714" y="1389"/>
                  </a:cubicBezTo>
                  <a:cubicBezTo>
                    <a:pt x="15944" y="1305"/>
                    <a:pt x="16154" y="1222"/>
                    <a:pt x="16384" y="1138"/>
                  </a:cubicBezTo>
                  <a:cubicBezTo>
                    <a:pt x="16614" y="1075"/>
                    <a:pt x="16823" y="970"/>
                    <a:pt x="17053" y="908"/>
                  </a:cubicBezTo>
                  <a:cubicBezTo>
                    <a:pt x="17263" y="824"/>
                    <a:pt x="17493" y="782"/>
                    <a:pt x="17723" y="740"/>
                  </a:cubicBezTo>
                  <a:cubicBezTo>
                    <a:pt x="17953" y="698"/>
                    <a:pt x="18183" y="678"/>
                    <a:pt x="18413" y="657"/>
                  </a:cubicBezTo>
                  <a:cubicBezTo>
                    <a:pt x="18665" y="657"/>
                    <a:pt x="18895" y="615"/>
                    <a:pt x="19125" y="615"/>
                  </a:cubicBezTo>
                  <a:cubicBezTo>
                    <a:pt x="19432" y="615"/>
                    <a:pt x="19729" y="596"/>
                    <a:pt x="20030" y="596"/>
                  </a:cubicBezTo>
                  <a:cubicBezTo>
                    <a:pt x="20180" y="596"/>
                    <a:pt x="20331" y="601"/>
                    <a:pt x="20485" y="615"/>
                  </a:cubicBezTo>
                  <a:cubicBezTo>
                    <a:pt x="21406" y="657"/>
                    <a:pt x="22305" y="782"/>
                    <a:pt x="23163" y="929"/>
                  </a:cubicBezTo>
                  <a:cubicBezTo>
                    <a:pt x="23602" y="1012"/>
                    <a:pt x="24021" y="1096"/>
                    <a:pt x="24460" y="1201"/>
                  </a:cubicBezTo>
                  <a:cubicBezTo>
                    <a:pt x="24670" y="1263"/>
                    <a:pt x="24879" y="1305"/>
                    <a:pt x="25088" y="1347"/>
                  </a:cubicBezTo>
                  <a:cubicBezTo>
                    <a:pt x="25297" y="1410"/>
                    <a:pt x="25507" y="1473"/>
                    <a:pt x="25716" y="1515"/>
                  </a:cubicBezTo>
                  <a:lnTo>
                    <a:pt x="26009" y="1598"/>
                  </a:lnTo>
                  <a:lnTo>
                    <a:pt x="26323" y="1703"/>
                  </a:lnTo>
                  <a:cubicBezTo>
                    <a:pt x="26532" y="1766"/>
                    <a:pt x="26741" y="1828"/>
                    <a:pt x="26950" y="1870"/>
                  </a:cubicBezTo>
                  <a:cubicBezTo>
                    <a:pt x="27348" y="1996"/>
                    <a:pt x="27766" y="2059"/>
                    <a:pt x="28185" y="2163"/>
                  </a:cubicBezTo>
                  <a:cubicBezTo>
                    <a:pt x="28582" y="2247"/>
                    <a:pt x="29001" y="2331"/>
                    <a:pt x="29398" y="2498"/>
                  </a:cubicBezTo>
                  <a:cubicBezTo>
                    <a:pt x="29587" y="2561"/>
                    <a:pt x="29796" y="2644"/>
                    <a:pt x="29963" y="2728"/>
                  </a:cubicBezTo>
                  <a:cubicBezTo>
                    <a:pt x="30152" y="2833"/>
                    <a:pt x="30340" y="2916"/>
                    <a:pt x="30528" y="3021"/>
                  </a:cubicBezTo>
                  <a:cubicBezTo>
                    <a:pt x="30717" y="3105"/>
                    <a:pt x="30884" y="3209"/>
                    <a:pt x="31072" y="3314"/>
                  </a:cubicBezTo>
                  <a:cubicBezTo>
                    <a:pt x="31240" y="3419"/>
                    <a:pt x="31407" y="3523"/>
                    <a:pt x="31595" y="3628"/>
                  </a:cubicBezTo>
                  <a:cubicBezTo>
                    <a:pt x="31930" y="3858"/>
                    <a:pt x="32244" y="4088"/>
                    <a:pt x="32579" y="4318"/>
                  </a:cubicBezTo>
                  <a:cubicBezTo>
                    <a:pt x="33855" y="5281"/>
                    <a:pt x="34943" y="6369"/>
                    <a:pt x="35927" y="7457"/>
                  </a:cubicBezTo>
                  <a:cubicBezTo>
                    <a:pt x="36889" y="8545"/>
                    <a:pt x="37872" y="9591"/>
                    <a:pt x="38584" y="10763"/>
                  </a:cubicBezTo>
                  <a:cubicBezTo>
                    <a:pt x="38940" y="11328"/>
                    <a:pt x="39253" y="11914"/>
                    <a:pt x="39504" y="12499"/>
                  </a:cubicBezTo>
                  <a:cubicBezTo>
                    <a:pt x="39756" y="13106"/>
                    <a:pt x="39965" y="13692"/>
                    <a:pt x="40153" y="14257"/>
                  </a:cubicBezTo>
                  <a:cubicBezTo>
                    <a:pt x="40864" y="16559"/>
                    <a:pt x="41178" y="18651"/>
                    <a:pt x="41178" y="20388"/>
                  </a:cubicBezTo>
                  <a:cubicBezTo>
                    <a:pt x="41199" y="20827"/>
                    <a:pt x="41178" y="21225"/>
                    <a:pt x="41157" y="21622"/>
                  </a:cubicBezTo>
                  <a:cubicBezTo>
                    <a:pt x="41136" y="21999"/>
                    <a:pt x="41095" y="22354"/>
                    <a:pt x="41074" y="22689"/>
                  </a:cubicBezTo>
                  <a:cubicBezTo>
                    <a:pt x="41032" y="23024"/>
                    <a:pt x="41011" y="23338"/>
                    <a:pt x="41011" y="23631"/>
                  </a:cubicBezTo>
                  <a:cubicBezTo>
                    <a:pt x="40990" y="23924"/>
                    <a:pt x="40990" y="24175"/>
                    <a:pt x="40990" y="24405"/>
                  </a:cubicBezTo>
                  <a:cubicBezTo>
                    <a:pt x="40969" y="24886"/>
                    <a:pt x="40906" y="25242"/>
                    <a:pt x="40864" y="25472"/>
                  </a:cubicBezTo>
                  <a:cubicBezTo>
                    <a:pt x="40823" y="25723"/>
                    <a:pt x="40802" y="25849"/>
                    <a:pt x="40802" y="25849"/>
                  </a:cubicBezTo>
                  <a:cubicBezTo>
                    <a:pt x="40802" y="25849"/>
                    <a:pt x="40823" y="25723"/>
                    <a:pt x="40885" y="25472"/>
                  </a:cubicBezTo>
                  <a:cubicBezTo>
                    <a:pt x="40948" y="25242"/>
                    <a:pt x="41074" y="24907"/>
                    <a:pt x="41220" y="24447"/>
                  </a:cubicBezTo>
                  <a:cubicBezTo>
                    <a:pt x="41283" y="24217"/>
                    <a:pt x="41388" y="23966"/>
                    <a:pt x="41450" y="23694"/>
                  </a:cubicBezTo>
                  <a:cubicBezTo>
                    <a:pt x="41513" y="23401"/>
                    <a:pt x="41576" y="23087"/>
                    <a:pt x="41618" y="22752"/>
                  </a:cubicBezTo>
                  <a:cubicBezTo>
                    <a:pt x="41639" y="22396"/>
                    <a:pt x="41660" y="22041"/>
                    <a:pt x="41680" y="21643"/>
                  </a:cubicBezTo>
                  <a:cubicBezTo>
                    <a:pt x="41680" y="21245"/>
                    <a:pt x="41701" y="20827"/>
                    <a:pt x="41680" y="20388"/>
                  </a:cubicBezTo>
                  <a:cubicBezTo>
                    <a:pt x="41680" y="19488"/>
                    <a:pt x="41576" y="18525"/>
                    <a:pt x="41429" y="17458"/>
                  </a:cubicBezTo>
                  <a:cubicBezTo>
                    <a:pt x="41388" y="17186"/>
                    <a:pt x="41367" y="16914"/>
                    <a:pt x="41304" y="16642"/>
                  </a:cubicBezTo>
                  <a:cubicBezTo>
                    <a:pt x="41220" y="16370"/>
                    <a:pt x="41157" y="16098"/>
                    <a:pt x="41095" y="15826"/>
                  </a:cubicBezTo>
                  <a:cubicBezTo>
                    <a:pt x="40948" y="15261"/>
                    <a:pt x="40760" y="14696"/>
                    <a:pt x="40551" y="14111"/>
                  </a:cubicBezTo>
                  <a:cubicBezTo>
                    <a:pt x="40467" y="13818"/>
                    <a:pt x="40320" y="13546"/>
                    <a:pt x="40216" y="13253"/>
                  </a:cubicBezTo>
                  <a:cubicBezTo>
                    <a:pt x="40111" y="12939"/>
                    <a:pt x="39965" y="12667"/>
                    <a:pt x="39818" y="12353"/>
                  </a:cubicBezTo>
                  <a:cubicBezTo>
                    <a:pt x="39693" y="12060"/>
                    <a:pt x="39546" y="11767"/>
                    <a:pt x="39400" y="11453"/>
                  </a:cubicBezTo>
                  <a:cubicBezTo>
                    <a:pt x="39253" y="11160"/>
                    <a:pt x="39086" y="10846"/>
                    <a:pt x="38940" y="10554"/>
                  </a:cubicBezTo>
                  <a:cubicBezTo>
                    <a:pt x="38291" y="9340"/>
                    <a:pt x="37621" y="8001"/>
                    <a:pt x="36575" y="6871"/>
                  </a:cubicBezTo>
                  <a:cubicBezTo>
                    <a:pt x="35550" y="5720"/>
                    <a:pt x="34315" y="4695"/>
                    <a:pt x="32934" y="3795"/>
                  </a:cubicBezTo>
                  <a:cubicBezTo>
                    <a:pt x="32600" y="3565"/>
                    <a:pt x="32244" y="3356"/>
                    <a:pt x="31888" y="3126"/>
                  </a:cubicBezTo>
                  <a:cubicBezTo>
                    <a:pt x="31512" y="2937"/>
                    <a:pt x="31156" y="2707"/>
                    <a:pt x="30779" y="2519"/>
                  </a:cubicBezTo>
                  <a:lnTo>
                    <a:pt x="30214" y="2205"/>
                  </a:lnTo>
                  <a:cubicBezTo>
                    <a:pt x="30026" y="2121"/>
                    <a:pt x="29838" y="2017"/>
                    <a:pt x="29649" y="1912"/>
                  </a:cubicBezTo>
                  <a:cubicBezTo>
                    <a:pt x="29273" y="1703"/>
                    <a:pt x="28896" y="1494"/>
                    <a:pt x="28499" y="1263"/>
                  </a:cubicBezTo>
                  <a:cubicBezTo>
                    <a:pt x="28310" y="1159"/>
                    <a:pt x="28122" y="1054"/>
                    <a:pt x="27913" y="950"/>
                  </a:cubicBezTo>
                  <a:cubicBezTo>
                    <a:pt x="27704" y="845"/>
                    <a:pt x="27494" y="761"/>
                    <a:pt x="27285" y="678"/>
                  </a:cubicBezTo>
                  <a:cubicBezTo>
                    <a:pt x="27076" y="615"/>
                    <a:pt x="26867" y="552"/>
                    <a:pt x="26657" y="510"/>
                  </a:cubicBezTo>
                  <a:lnTo>
                    <a:pt x="26323" y="426"/>
                  </a:lnTo>
                  <a:cubicBezTo>
                    <a:pt x="26197" y="385"/>
                    <a:pt x="26092" y="364"/>
                    <a:pt x="25988" y="343"/>
                  </a:cubicBezTo>
                  <a:cubicBezTo>
                    <a:pt x="25758" y="301"/>
                    <a:pt x="25548" y="259"/>
                    <a:pt x="25318" y="217"/>
                  </a:cubicBezTo>
                  <a:cubicBezTo>
                    <a:pt x="25088" y="175"/>
                    <a:pt x="24858" y="154"/>
                    <a:pt x="24628" y="113"/>
                  </a:cubicBezTo>
                  <a:cubicBezTo>
                    <a:pt x="24188" y="50"/>
                    <a:pt x="23707" y="29"/>
                    <a:pt x="23247" y="8"/>
                  </a:cubicBezTo>
                  <a:cubicBezTo>
                    <a:pt x="23040" y="3"/>
                    <a:pt x="22833" y="1"/>
                    <a:pt x="22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3"/>
            <p:cNvSpPr/>
            <p:nvPr/>
          </p:nvSpPr>
          <p:spPr>
            <a:xfrm>
              <a:off x="5930555" y="4424800"/>
              <a:ext cx="1671398" cy="1512683"/>
            </a:xfrm>
            <a:custGeom>
              <a:avLst/>
              <a:gdLst/>
              <a:ahLst/>
              <a:cxnLst/>
              <a:rect l="l" t="t" r="r" b="b"/>
              <a:pathLst>
                <a:path w="33667" h="30470" extrusionOk="0">
                  <a:moveTo>
                    <a:pt x="16828" y="1"/>
                  </a:moveTo>
                  <a:cubicBezTo>
                    <a:pt x="10048" y="1"/>
                    <a:pt x="3858" y="4560"/>
                    <a:pt x="2093" y="11427"/>
                  </a:cubicBezTo>
                  <a:cubicBezTo>
                    <a:pt x="0" y="19566"/>
                    <a:pt x="4896" y="27873"/>
                    <a:pt x="13036" y="29986"/>
                  </a:cubicBezTo>
                  <a:cubicBezTo>
                    <a:pt x="14307" y="30313"/>
                    <a:pt x="15583" y="30470"/>
                    <a:pt x="16839" y="30470"/>
                  </a:cubicBezTo>
                  <a:cubicBezTo>
                    <a:pt x="23619" y="30470"/>
                    <a:pt x="29809" y="25911"/>
                    <a:pt x="31574" y="19043"/>
                  </a:cubicBezTo>
                  <a:cubicBezTo>
                    <a:pt x="33666" y="10883"/>
                    <a:pt x="28770" y="2597"/>
                    <a:pt x="20631" y="484"/>
                  </a:cubicBezTo>
                  <a:cubicBezTo>
                    <a:pt x="19359" y="157"/>
                    <a:pt x="18083" y="1"/>
                    <a:pt x="16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3"/>
            <p:cNvSpPr/>
            <p:nvPr/>
          </p:nvSpPr>
          <p:spPr>
            <a:xfrm>
              <a:off x="5985612" y="4412091"/>
              <a:ext cx="1546740" cy="1538796"/>
            </a:xfrm>
            <a:custGeom>
              <a:avLst/>
              <a:gdLst/>
              <a:ahLst/>
              <a:cxnLst/>
              <a:rect l="l" t="t" r="r" b="b"/>
              <a:pathLst>
                <a:path w="31156" h="30996" extrusionOk="0">
                  <a:moveTo>
                    <a:pt x="16878" y="0"/>
                  </a:moveTo>
                  <a:cubicBezTo>
                    <a:pt x="16350" y="0"/>
                    <a:pt x="15823" y="28"/>
                    <a:pt x="15295" y="92"/>
                  </a:cubicBezTo>
                  <a:cubicBezTo>
                    <a:pt x="14584" y="154"/>
                    <a:pt x="13893" y="259"/>
                    <a:pt x="13203" y="384"/>
                  </a:cubicBezTo>
                  <a:cubicBezTo>
                    <a:pt x="12868" y="447"/>
                    <a:pt x="12513" y="468"/>
                    <a:pt x="12136" y="510"/>
                  </a:cubicBezTo>
                  <a:cubicBezTo>
                    <a:pt x="11780" y="531"/>
                    <a:pt x="11445" y="636"/>
                    <a:pt x="11090" y="740"/>
                  </a:cubicBezTo>
                  <a:cubicBezTo>
                    <a:pt x="10399" y="949"/>
                    <a:pt x="9730" y="1263"/>
                    <a:pt x="9060" y="1556"/>
                  </a:cubicBezTo>
                  <a:cubicBezTo>
                    <a:pt x="8391" y="1849"/>
                    <a:pt x="7742" y="2184"/>
                    <a:pt x="7093" y="2561"/>
                  </a:cubicBezTo>
                  <a:lnTo>
                    <a:pt x="6612" y="2833"/>
                  </a:lnTo>
                  <a:cubicBezTo>
                    <a:pt x="6445" y="2937"/>
                    <a:pt x="6298" y="3042"/>
                    <a:pt x="6131" y="3146"/>
                  </a:cubicBezTo>
                  <a:cubicBezTo>
                    <a:pt x="5817" y="3356"/>
                    <a:pt x="5524" y="3607"/>
                    <a:pt x="5231" y="3837"/>
                  </a:cubicBezTo>
                  <a:cubicBezTo>
                    <a:pt x="4959" y="4088"/>
                    <a:pt x="4666" y="4339"/>
                    <a:pt x="4415" y="4632"/>
                  </a:cubicBezTo>
                  <a:cubicBezTo>
                    <a:pt x="4143" y="4904"/>
                    <a:pt x="3934" y="5218"/>
                    <a:pt x="3725" y="5532"/>
                  </a:cubicBezTo>
                  <a:cubicBezTo>
                    <a:pt x="3515" y="5866"/>
                    <a:pt x="3327" y="6180"/>
                    <a:pt x="3118" y="6515"/>
                  </a:cubicBezTo>
                  <a:cubicBezTo>
                    <a:pt x="2909" y="6829"/>
                    <a:pt x="2699" y="7143"/>
                    <a:pt x="2511" y="7457"/>
                  </a:cubicBezTo>
                  <a:cubicBezTo>
                    <a:pt x="2113" y="8105"/>
                    <a:pt x="1779" y="8796"/>
                    <a:pt x="1486" y="9486"/>
                  </a:cubicBezTo>
                  <a:cubicBezTo>
                    <a:pt x="1193" y="10177"/>
                    <a:pt x="942" y="10909"/>
                    <a:pt x="753" y="11641"/>
                  </a:cubicBezTo>
                  <a:cubicBezTo>
                    <a:pt x="0" y="14592"/>
                    <a:pt x="126" y="17730"/>
                    <a:pt x="1109" y="20555"/>
                  </a:cubicBezTo>
                  <a:cubicBezTo>
                    <a:pt x="2093" y="23380"/>
                    <a:pt x="3871" y="25869"/>
                    <a:pt x="6110" y="27648"/>
                  </a:cubicBezTo>
                  <a:cubicBezTo>
                    <a:pt x="6382" y="27878"/>
                    <a:pt x="6675" y="28066"/>
                    <a:pt x="6968" y="28276"/>
                  </a:cubicBezTo>
                  <a:cubicBezTo>
                    <a:pt x="7261" y="28464"/>
                    <a:pt x="7554" y="28673"/>
                    <a:pt x="7847" y="28841"/>
                  </a:cubicBezTo>
                  <a:cubicBezTo>
                    <a:pt x="8453" y="29217"/>
                    <a:pt x="9081" y="29510"/>
                    <a:pt x="9709" y="29782"/>
                  </a:cubicBezTo>
                  <a:cubicBezTo>
                    <a:pt x="10023" y="29908"/>
                    <a:pt x="10336" y="30033"/>
                    <a:pt x="10671" y="30138"/>
                  </a:cubicBezTo>
                  <a:cubicBezTo>
                    <a:pt x="10839" y="30201"/>
                    <a:pt x="10985" y="30263"/>
                    <a:pt x="11152" y="30305"/>
                  </a:cubicBezTo>
                  <a:cubicBezTo>
                    <a:pt x="11320" y="30347"/>
                    <a:pt x="11466" y="30389"/>
                    <a:pt x="11634" y="30452"/>
                  </a:cubicBezTo>
                  <a:cubicBezTo>
                    <a:pt x="11948" y="30535"/>
                    <a:pt x="12282" y="30598"/>
                    <a:pt x="12596" y="30682"/>
                  </a:cubicBezTo>
                  <a:cubicBezTo>
                    <a:pt x="12931" y="30745"/>
                    <a:pt x="13245" y="30807"/>
                    <a:pt x="13580" y="30849"/>
                  </a:cubicBezTo>
                  <a:cubicBezTo>
                    <a:pt x="13893" y="30891"/>
                    <a:pt x="14228" y="30933"/>
                    <a:pt x="14542" y="30954"/>
                  </a:cubicBezTo>
                  <a:cubicBezTo>
                    <a:pt x="14856" y="30975"/>
                    <a:pt x="15191" y="30996"/>
                    <a:pt x="15505" y="30996"/>
                  </a:cubicBezTo>
                  <a:lnTo>
                    <a:pt x="15965" y="30996"/>
                  </a:lnTo>
                  <a:cubicBezTo>
                    <a:pt x="16132" y="30975"/>
                    <a:pt x="16279" y="30975"/>
                    <a:pt x="16446" y="30954"/>
                  </a:cubicBezTo>
                  <a:cubicBezTo>
                    <a:pt x="16760" y="30933"/>
                    <a:pt x="17074" y="30891"/>
                    <a:pt x="17367" y="30849"/>
                  </a:cubicBezTo>
                  <a:cubicBezTo>
                    <a:pt x="17974" y="30766"/>
                    <a:pt x="18559" y="30640"/>
                    <a:pt x="19145" y="30535"/>
                  </a:cubicBezTo>
                  <a:cubicBezTo>
                    <a:pt x="19752" y="30494"/>
                    <a:pt x="20317" y="30326"/>
                    <a:pt x="20840" y="30138"/>
                  </a:cubicBezTo>
                  <a:cubicBezTo>
                    <a:pt x="21112" y="30033"/>
                    <a:pt x="21384" y="29929"/>
                    <a:pt x="21635" y="29824"/>
                  </a:cubicBezTo>
                  <a:cubicBezTo>
                    <a:pt x="21886" y="29719"/>
                    <a:pt x="22158" y="29636"/>
                    <a:pt x="22409" y="29531"/>
                  </a:cubicBezTo>
                  <a:cubicBezTo>
                    <a:pt x="22912" y="29301"/>
                    <a:pt x="23372" y="29029"/>
                    <a:pt x="23811" y="28757"/>
                  </a:cubicBezTo>
                  <a:cubicBezTo>
                    <a:pt x="24690" y="28171"/>
                    <a:pt x="25485" y="27585"/>
                    <a:pt x="26155" y="26957"/>
                  </a:cubicBezTo>
                  <a:cubicBezTo>
                    <a:pt x="26845" y="26351"/>
                    <a:pt x="27452" y="25702"/>
                    <a:pt x="27933" y="25074"/>
                  </a:cubicBezTo>
                  <a:cubicBezTo>
                    <a:pt x="28435" y="24447"/>
                    <a:pt x="28854" y="23840"/>
                    <a:pt x="29147" y="23233"/>
                  </a:cubicBezTo>
                  <a:cubicBezTo>
                    <a:pt x="29754" y="22040"/>
                    <a:pt x="30046" y="21036"/>
                    <a:pt x="30193" y="20346"/>
                  </a:cubicBezTo>
                  <a:cubicBezTo>
                    <a:pt x="30256" y="20178"/>
                    <a:pt x="30298" y="20011"/>
                    <a:pt x="30318" y="19885"/>
                  </a:cubicBezTo>
                  <a:cubicBezTo>
                    <a:pt x="30339" y="19760"/>
                    <a:pt x="30381" y="19655"/>
                    <a:pt x="30402" y="19571"/>
                  </a:cubicBezTo>
                  <a:cubicBezTo>
                    <a:pt x="30444" y="19385"/>
                    <a:pt x="30465" y="19301"/>
                    <a:pt x="30465" y="19299"/>
                  </a:cubicBezTo>
                  <a:lnTo>
                    <a:pt x="30465" y="19299"/>
                  </a:lnTo>
                  <a:cubicBezTo>
                    <a:pt x="30465" y="19301"/>
                    <a:pt x="30443" y="19385"/>
                    <a:pt x="30381" y="19550"/>
                  </a:cubicBezTo>
                  <a:cubicBezTo>
                    <a:pt x="30339" y="19739"/>
                    <a:pt x="30256" y="19990"/>
                    <a:pt x="30109" y="20304"/>
                  </a:cubicBezTo>
                  <a:cubicBezTo>
                    <a:pt x="29837" y="20952"/>
                    <a:pt x="29398" y="21873"/>
                    <a:pt x="28686" y="22961"/>
                  </a:cubicBezTo>
                  <a:cubicBezTo>
                    <a:pt x="28582" y="23087"/>
                    <a:pt x="28498" y="23233"/>
                    <a:pt x="28414" y="23380"/>
                  </a:cubicBezTo>
                  <a:cubicBezTo>
                    <a:pt x="28310" y="23505"/>
                    <a:pt x="28226" y="23652"/>
                    <a:pt x="28122" y="23798"/>
                  </a:cubicBezTo>
                  <a:cubicBezTo>
                    <a:pt x="28017" y="23944"/>
                    <a:pt x="27912" y="24091"/>
                    <a:pt x="27808" y="24237"/>
                  </a:cubicBezTo>
                  <a:cubicBezTo>
                    <a:pt x="27703" y="24405"/>
                    <a:pt x="27598" y="24551"/>
                    <a:pt x="27473" y="24698"/>
                  </a:cubicBezTo>
                  <a:cubicBezTo>
                    <a:pt x="27013" y="25325"/>
                    <a:pt x="26448" y="25932"/>
                    <a:pt x="25778" y="26539"/>
                  </a:cubicBezTo>
                  <a:cubicBezTo>
                    <a:pt x="25109" y="27146"/>
                    <a:pt x="24376" y="27732"/>
                    <a:pt x="23497" y="28234"/>
                  </a:cubicBezTo>
                  <a:cubicBezTo>
                    <a:pt x="23058" y="28485"/>
                    <a:pt x="22598" y="28694"/>
                    <a:pt x="22137" y="28945"/>
                  </a:cubicBezTo>
                  <a:cubicBezTo>
                    <a:pt x="21907" y="29071"/>
                    <a:pt x="21677" y="29196"/>
                    <a:pt x="21426" y="29301"/>
                  </a:cubicBezTo>
                  <a:cubicBezTo>
                    <a:pt x="21175" y="29406"/>
                    <a:pt x="20924" y="29510"/>
                    <a:pt x="20652" y="29594"/>
                  </a:cubicBezTo>
                  <a:cubicBezTo>
                    <a:pt x="20129" y="29761"/>
                    <a:pt x="19606" y="29929"/>
                    <a:pt x="19062" y="30138"/>
                  </a:cubicBezTo>
                  <a:cubicBezTo>
                    <a:pt x="18790" y="30242"/>
                    <a:pt x="18497" y="30284"/>
                    <a:pt x="18204" y="30326"/>
                  </a:cubicBezTo>
                  <a:cubicBezTo>
                    <a:pt x="17911" y="30389"/>
                    <a:pt x="17618" y="30410"/>
                    <a:pt x="17325" y="30431"/>
                  </a:cubicBezTo>
                  <a:cubicBezTo>
                    <a:pt x="17032" y="30452"/>
                    <a:pt x="16718" y="30452"/>
                    <a:pt x="16425" y="30452"/>
                  </a:cubicBezTo>
                  <a:cubicBezTo>
                    <a:pt x="16230" y="30452"/>
                    <a:pt x="16025" y="30461"/>
                    <a:pt x="15818" y="30461"/>
                  </a:cubicBezTo>
                  <a:cubicBezTo>
                    <a:pt x="15714" y="30461"/>
                    <a:pt x="15609" y="30459"/>
                    <a:pt x="15505" y="30452"/>
                  </a:cubicBezTo>
                  <a:cubicBezTo>
                    <a:pt x="15212" y="30431"/>
                    <a:pt x="14898" y="30431"/>
                    <a:pt x="14584" y="30410"/>
                  </a:cubicBezTo>
                  <a:cubicBezTo>
                    <a:pt x="14270" y="30389"/>
                    <a:pt x="13977" y="30347"/>
                    <a:pt x="13663" y="30305"/>
                  </a:cubicBezTo>
                  <a:cubicBezTo>
                    <a:pt x="13349" y="30263"/>
                    <a:pt x="13036" y="30201"/>
                    <a:pt x="12722" y="30138"/>
                  </a:cubicBezTo>
                  <a:cubicBezTo>
                    <a:pt x="12408" y="30075"/>
                    <a:pt x="12094" y="30012"/>
                    <a:pt x="11780" y="29908"/>
                  </a:cubicBezTo>
                  <a:cubicBezTo>
                    <a:pt x="11634" y="29866"/>
                    <a:pt x="11466" y="29824"/>
                    <a:pt x="11299" y="29782"/>
                  </a:cubicBezTo>
                  <a:cubicBezTo>
                    <a:pt x="11152" y="29740"/>
                    <a:pt x="11006" y="29678"/>
                    <a:pt x="10839" y="29636"/>
                  </a:cubicBezTo>
                  <a:cubicBezTo>
                    <a:pt x="10546" y="29531"/>
                    <a:pt x="10232" y="29406"/>
                    <a:pt x="9918" y="29280"/>
                  </a:cubicBezTo>
                  <a:cubicBezTo>
                    <a:pt x="8704" y="28757"/>
                    <a:pt x="7533" y="28087"/>
                    <a:pt x="6445" y="27229"/>
                  </a:cubicBezTo>
                  <a:cubicBezTo>
                    <a:pt x="4269" y="25535"/>
                    <a:pt x="2511" y="23149"/>
                    <a:pt x="1569" y="20408"/>
                  </a:cubicBezTo>
                  <a:cubicBezTo>
                    <a:pt x="1088" y="19048"/>
                    <a:pt x="795" y="17584"/>
                    <a:pt x="733" y="16119"/>
                  </a:cubicBezTo>
                  <a:cubicBezTo>
                    <a:pt x="691" y="15387"/>
                    <a:pt x="733" y="14654"/>
                    <a:pt x="795" y="13922"/>
                  </a:cubicBezTo>
                  <a:cubicBezTo>
                    <a:pt x="879" y="13190"/>
                    <a:pt x="1025" y="12457"/>
                    <a:pt x="1193" y="11767"/>
                  </a:cubicBezTo>
                  <a:cubicBezTo>
                    <a:pt x="1402" y="11035"/>
                    <a:pt x="1632" y="10344"/>
                    <a:pt x="1904" y="9675"/>
                  </a:cubicBezTo>
                  <a:cubicBezTo>
                    <a:pt x="2197" y="9005"/>
                    <a:pt x="2532" y="8335"/>
                    <a:pt x="2909" y="7708"/>
                  </a:cubicBezTo>
                  <a:cubicBezTo>
                    <a:pt x="3013" y="7561"/>
                    <a:pt x="3118" y="7394"/>
                    <a:pt x="3201" y="7247"/>
                  </a:cubicBezTo>
                  <a:cubicBezTo>
                    <a:pt x="3306" y="7101"/>
                    <a:pt x="3411" y="6954"/>
                    <a:pt x="3536" y="6808"/>
                  </a:cubicBezTo>
                  <a:cubicBezTo>
                    <a:pt x="3641" y="6662"/>
                    <a:pt x="3766" y="6515"/>
                    <a:pt x="3892" y="6390"/>
                  </a:cubicBezTo>
                  <a:cubicBezTo>
                    <a:pt x="4018" y="6264"/>
                    <a:pt x="4164" y="6138"/>
                    <a:pt x="4290" y="6013"/>
                  </a:cubicBezTo>
                  <a:cubicBezTo>
                    <a:pt x="4415" y="5887"/>
                    <a:pt x="4562" y="5762"/>
                    <a:pt x="4687" y="5636"/>
                  </a:cubicBezTo>
                  <a:cubicBezTo>
                    <a:pt x="4813" y="5511"/>
                    <a:pt x="4959" y="5385"/>
                    <a:pt x="5085" y="5281"/>
                  </a:cubicBezTo>
                  <a:lnTo>
                    <a:pt x="5461" y="4883"/>
                  </a:lnTo>
                  <a:cubicBezTo>
                    <a:pt x="5587" y="4757"/>
                    <a:pt x="5712" y="4653"/>
                    <a:pt x="5838" y="4527"/>
                  </a:cubicBezTo>
                  <a:cubicBezTo>
                    <a:pt x="6863" y="3523"/>
                    <a:pt x="7993" y="2602"/>
                    <a:pt x="9269" y="1975"/>
                  </a:cubicBezTo>
                  <a:cubicBezTo>
                    <a:pt x="9583" y="1807"/>
                    <a:pt x="9897" y="1661"/>
                    <a:pt x="10232" y="1535"/>
                  </a:cubicBezTo>
                  <a:lnTo>
                    <a:pt x="10734" y="1368"/>
                  </a:lnTo>
                  <a:cubicBezTo>
                    <a:pt x="10901" y="1305"/>
                    <a:pt x="11069" y="1263"/>
                    <a:pt x="11236" y="1200"/>
                  </a:cubicBezTo>
                  <a:cubicBezTo>
                    <a:pt x="11404" y="1138"/>
                    <a:pt x="11571" y="1096"/>
                    <a:pt x="11738" y="1054"/>
                  </a:cubicBezTo>
                  <a:cubicBezTo>
                    <a:pt x="11906" y="991"/>
                    <a:pt x="12073" y="928"/>
                    <a:pt x="12220" y="866"/>
                  </a:cubicBezTo>
                  <a:lnTo>
                    <a:pt x="12722" y="677"/>
                  </a:lnTo>
                  <a:cubicBezTo>
                    <a:pt x="12889" y="636"/>
                    <a:pt x="13057" y="594"/>
                    <a:pt x="13224" y="573"/>
                  </a:cubicBezTo>
                  <a:cubicBezTo>
                    <a:pt x="13735" y="495"/>
                    <a:pt x="14248" y="461"/>
                    <a:pt x="14758" y="461"/>
                  </a:cubicBezTo>
                  <a:cubicBezTo>
                    <a:pt x="15627" y="461"/>
                    <a:pt x="16486" y="561"/>
                    <a:pt x="17304" y="719"/>
                  </a:cubicBezTo>
                  <a:cubicBezTo>
                    <a:pt x="17618" y="782"/>
                    <a:pt x="17932" y="824"/>
                    <a:pt x="18266" y="908"/>
                  </a:cubicBezTo>
                  <a:cubicBezTo>
                    <a:pt x="18580" y="970"/>
                    <a:pt x="18894" y="1075"/>
                    <a:pt x="19187" y="1138"/>
                  </a:cubicBezTo>
                  <a:lnTo>
                    <a:pt x="19417" y="1200"/>
                  </a:lnTo>
                  <a:lnTo>
                    <a:pt x="19647" y="1284"/>
                  </a:lnTo>
                  <a:cubicBezTo>
                    <a:pt x="19815" y="1326"/>
                    <a:pt x="19961" y="1368"/>
                    <a:pt x="20129" y="1410"/>
                  </a:cubicBezTo>
                  <a:cubicBezTo>
                    <a:pt x="20422" y="1493"/>
                    <a:pt x="20735" y="1535"/>
                    <a:pt x="21028" y="1619"/>
                  </a:cubicBezTo>
                  <a:cubicBezTo>
                    <a:pt x="21656" y="1724"/>
                    <a:pt x="22263" y="1954"/>
                    <a:pt x="22786" y="2247"/>
                  </a:cubicBezTo>
                  <a:cubicBezTo>
                    <a:pt x="23079" y="2393"/>
                    <a:pt x="23330" y="2561"/>
                    <a:pt x="23581" y="2707"/>
                  </a:cubicBezTo>
                  <a:cubicBezTo>
                    <a:pt x="23832" y="2874"/>
                    <a:pt x="24083" y="3042"/>
                    <a:pt x="24313" y="3230"/>
                  </a:cubicBezTo>
                  <a:cubicBezTo>
                    <a:pt x="25276" y="3941"/>
                    <a:pt x="26092" y="4757"/>
                    <a:pt x="26824" y="5574"/>
                  </a:cubicBezTo>
                  <a:cubicBezTo>
                    <a:pt x="27557" y="6390"/>
                    <a:pt x="28268" y="7164"/>
                    <a:pt x="28812" y="8043"/>
                  </a:cubicBezTo>
                  <a:cubicBezTo>
                    <a:pt x="29356" y="8900"/>
                    <a:pt x="29691" y="9800"/>
                    <a:pt x="29984" y="10658"/>
                  </a:cubicBezTo>
                  <a:cubicBezTo>
                    <a:pt x="30507" y="12374"/>
                    <a:pt x="30758" y="13943"/>
                    <a:pt x="30758" y="15240"/>
                  </a:cubicBezTo>
                  <a:cubicBezTo>
                    <a:pt x="30758" y="15554"/>
                    <a:pt x="30737" y="15868"/>
                    <a:pt x="30737" y="16140"/>
                  </a:cubicBezTo>
                  <a:cubicBezTo>
                    <a:pt x="30716" y="16433"/>
                    <a:pt x="30674" y="16705"/>
                    <a:pt x="30674" y="16956"/>
                  </a:cubicBezTo>
                  <a:cubicBezTo>
                    <a:pt x="30611" y="17458"/>
                    <a:pt x="30611" y="17877"/>
                    <a:pt x="30591" y="18232"/>
                  </a:cubicBezTo>
                  <a:cubicBezTo>
                    <a:pt x="30591" y="18588"/>
                    <a:pt x="30549" y="18860"/>
                    <a:pt x="30528" y="19027"/>
                  </a:cubicBezTo>
                  <a:cubicBezTo>
                    <a:pt x="30591" y="18860"/>
                    <a:pt x="30674" y="18588"/>
                    <a:pt x="30779" y="18253"/>
                  </a:cubicBezTo>
                  <a:cubicBezTo>
                    <a:pt x="30842" y="18086"/>
                    <a:pt x="30904" y="17898"/>
                    <a:pt x="30967" y="17688"/>
                  </a:cubicBezTo>
                  <a:cubicBezTo>
                    <a:pt x="31009" y="17479"/>
                    <a:pt x="31051" y="17249"/>
                    <a:pt x="31093" y="16977"/>
                  </a:cubicBezTo>
                  <a:cubicBezTo>
                    <a:pt x="31114" y="16475"/>
                    <a:pt x="31155" y="15889"/>
                    <a:pt x="31135" y="15219"/>
                  </a:cubicBezTo>
                  <a:cubicBezTo>
                    <a:pt x="31135" y="14550"/>
                    <a:pt x="31051" y="13817"/>
                    <a:pt x="30946" y="13043"/>
                  </a:cubicBezTo>
                  <a:cubicBezTo>
                    <a:pt x="30925" y="12834"/>
                    <a:pt x="30883" y="12625"/>
                    <a:pt x="30842" y="12436"/>
                  </a:cubicBezTo>
                  <a:cubicBezTo>
                    <a:pt x="30800" y="12227"/>
                    <a:pt x="30737" y="12018"/>
                    <a:pt x="30695" y="11809"/>
                  </a:cubicBezTo>
                  <a:cubicBezTo>
                    <a:pt x="30570" y="11411"/>
                    <a:pt x="30444" y="10972"/>
                    <a:pt x="30298" y="10532"/>
                  </a:cubicBezTo>
                  <a:cubicBezTo>
                    <a:pt x="29984" y="9675"/>
                    <a:pt x="29565" y="8796"/>
                    <a:pt x="29084" y="7875"/>
                  </a:cubicBezTo>
                  <a:cubicBezTo>
                    <a:pt x="28854" y="7415"/>
                    <a:pt x="28582" y="6954"/>
                    <a:pt x="28310" y="6473"/>
                  </a:cubicBezTo>
                  <a:cubicBezTo>
                    <a:pt x="28163" y="6243"/>
                    <a:pt x="28017" y="6013"/>
                    <a:pt x="27850" y="5783"/>
                  </a:cubicBezTo>
                  <a:cubicBezTo>
                    <a:pt x="27682" y="5553"/>
                    <a:pt x="27515" y="5343"/>
                    <a:pt x="27326" y="5134"/>
                  </a:cubicBezTo>
                  <a:cubicBezTo>
                    <a:pt x="26552" y="4276"/>
                    <a:pt x="25632" y="3502"/>
                    <a:pt x="24606" y="2833"/>
                  </a:cubicBezTo>
                  <a:cubicBezTo>
                    <a:pt x="24355" y="2665"/>
                    <a:pt x="24083" y="2498"/>
                    <a:pt x="23811" y="2330"/>
                  </a:cubicBezTo>
                  <a:cubicBezTo>
                    <a:pt x="23539" y="2184"/>
                    <a:pt x="23288" y="2017"/>
                    <a:pt x="22995" y="1870"/>
                  </a:cubicBezTo>
                  <a:cubicBezTo>
                    <a:pt x="22723" y="1724"/>
                    <a:pt x="22430" y="1577"/>
                    <a:pt x="22158" y="1431"/>
                  </a:cubicBezTo>
                  <a:cubicBezTo>
                    <a:pt x="21865" y="1263"/>
                    <a:pt x="21572" y="1117"/>
                    <a:pt x="21300" y="949"/>
                  </a:cubicBezTo>
                  <a:cubicBezTo>
                    <a:pt x="21007" y="782"/>
                    <a:pt x="20694" y="636"/>
                    <a:pt x="20380" y="510"/>
                  </a:cubicBezTo>
                  <a:cubicBezTo>
                    <a:pt x="20233" y="468"/>
                    <a:pt x="20066" y="405"/>
                    <a:pt x="19919" y="364"/>
                  </a:cubicBezTo>
                  <a:lnTo>
                    <a:pt x="19668" y="322"/>
                  </a:lnTo>
                  <a:cubicBezTo>
                    <a:pt x="19564" y="280"/>
                    <a:pt x="19501" y="280"/>
                    <a:pt x="19417" y="259"/>
                  </a:cubicBezTo>
                  <a:cubicBezTo>
                    <a:pt x="19083" y="175"/>
                    <a:pt x="18748" y="133"/>
                    <a:pt x="18413" y="92"/>
                  </a:cubicBezTo>
                  <a:cubicBezTo>
                    <a:pt x="18057" y="29"/>
                    <a:pt x="17722" y="29"/>
                    <a:pt x="17367" y="8"/>
                  </a:cubicBezTo>
                  <a:cubicBezTo>
                    <a:pt x="17204" y="3"/>
                    <a:pt x="17041" y="0"/>
                    <a:pt x="16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3"/>
            <p:cNvSpPr/>
            <p:nvPr/>
          </p:nvSpPr>
          <p:spPr>
            <a:xfrm>
              <a:off x="6226595" y="4537397"/>
              <a:ext cx="1182147" cy="597031"/>
            </a:xfrm>
            <a:custGeom>
              <a:avLst/>
              <a:gdLst/>
              <a:ahLst/>
              <a:cxnLst/>
              <a:rect l="l" t="t" r="r" b="b"/>
              <a:pathLst>
                <a:path w="23812" h="12026" extrusionOk="0">
                  <a:moveTo>
                    <a:pt x="10864" y="1"/>
                  </a:moveTo>
                  <a:cubicBezTo>
                    <a:pt x="6475" y="1"/>
                    <a:pt x="2372" y="2245"/>
                    <a:pt x="0" y="5895"/>
                  </a:cubicBezTo>
                  <a:lnTo>
                    <a:pt x="23812" y="12026"/>
                  </a:lnTo>
                  <a:cubicBezTo>
                    <a:pt x="23414" y="6627"/>
                    <a:pt x="19648" y="1836"/>
                    <a:pt x="14103" y="413"/>
                  </a:cubicBezTo>
                  <a:cubicBezTo>
                    <a:pt x="13020" y="134"/>
                    <a:pt x="11933" y="1"/>
                    <a:pt x="108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3"/>
            <p:cNvSpPr/>
            <p:nvPr/>
          </p:nvSpPr>
          <p:spPr>
            <a:xfrm>
              <a:off x="6219297" y="4528312"/>
              <a:ext cx="1200863" cy="615499"/>
            </a:xfrm>
            <a:custGeom>
              <a:avLst/>
              <a:gdLst/>
              <a:ahLst/>
              <a:cxnLst/>
              <a:rect l="l" t="t" r="r" b="b"/>
              <a:pathLst>
                <a:path w="24189" h="12398" extrusionOk="0">
                  <a:moveTo>
                    <a:pt x="11237" y="366"/>
                  </a:moveTo>
                  <a:cubicBezTo>
                    <a:pt x="11572" y="387"/>
                    <a:pt x="11907" y="387"/>
                    <a:pt x="12241" y="429"/>
                  </a:cubicBezTo>
                  <a:cubicBezTo>
                    <a:pt x="12555" y="471"/>
                    <a:pt x="12890" y="512"/>
                    <a:pt x="13225" y="554"/>
                  </a:cubicBezTo>
                  <a:lnTo>
                    <a:pt x="14208" y="764"/>
                  </a:lnTo>
                  <a:lnTo>
                    <a:pt x="15150" y="1056"/>
                  </a:lnTo>
                  <a:cubicBezTo>
                    <a:pt x="15464" y="1161"/>
                    <a:pt x="15777" y="1287"/>
                    <a:pt x="16091" y="1412"/>
                  </a:cubicBezTo>
                  <a:cubicBezTo>
                    <a:pt x="16384" y="1538"/>
                    <a:pt x="16677" y="1705"/>
                    <a:pt x="16991" y="1831"/>
                  </a:cubicBezTo>
                  <a:cubicBezTo>
                    <a:pt x="17284" y="1998"/>
                    <a:pt x="17556" y="2165"/>
                    <a:pt x="17849" y="2333"/>
                  </a:cubicBezTo>
                  <a:cubicBezTo>
                    <a:pt x="17995" y="2416"/>
                    <a:pt x="18121" y="2521"/>
                    <a:pt x="18267" y="2605"/>
                  </a:cubicBezTo>
                  <a:lnTo>
                    <a:pt x="18686" y="2877"/>
                  </a:lnTo>
                  <a:cubicBezTo>
                    <a:pt x="18958" y="3065"/>
                    <a:pt x="19209" y="3274"/>
                    <a:pt x="19481" y="3484"/>
                  </a:cubicBezTo>
                  <a:cubicBezTo>
                    <a:pt x="19606" y="3588"/>
                    <a:pt x="19690" y="3735"/>
                    <a:pt x="19816" y="3860"/>
                  </a:cubicBezTo>
                  <a:cubicBezTo>
                    <a:pt x="19920" y="3986"/>
                    <a:pt x="20046" y="4090"/>
                    <a:pt x="20150" y="4216"/>
                  </a:cubicBezTo>
                  <a:cubicBezTo>
                    <a:pt x="20381" y="4467"/>
                    <a:pt x="20569" y="4718"/>
                    <a:pt x="20862" y="4927"/>
                  </a:cubicBezTo>
                  <a:cubicBezTo>
                    <a:pt x="21008" y="5011"/>
                    <a:pt x="21113" y="5157"/>
                    <a:pt x="21197" y="5283"/>
                  </a:cubicBezTo>
                  <a:cubicBezTo>
                    <a:pt x="21301" y="5429"/>
                    <a:pt x="21385" y="5576"/>
                    <a:pt x="21469" y="5722"/>
                  </a:cubicBezTo>
                  <a:cubicBezTo>
                    <a:pt x="21615" y="6015"/>
                    <a:pt x="21782" y="6308"/>
                    <a:pt x="21971" y="6580"/>
                  </a:cubicBezTo>
                  <a:lnTo>
                    <a:pt x="22452" y="7459"/>
                  </a:lnTo>
                  <a:cubicBezTo>
                    <a:pt x="22598" y="7752"/>
                    <a:pt x="22724" y="8066"/>
                    <a:pt x="22871" y="8359"/>
                  </a:cubicBezTo>
                  <a:lnTo>
                    <a:pt x="23184" y="9300"/>
                  </a:lnTo>
                  <a:cubicBezTo>
                    <a:pt x="23289" y="9614"/>
                    <a:pt x="23394" y="9928"/>
                    <a:pt x="23519" y="10242"/>
                  </a:cubicBezTo>
                  <a:cubicBezTo>
                    <a:pt x="23624" y="10556"/>
                    <a:pt x="23707" y="10891"/>
                    <a:pt x="23749" y="11204"/>
                  </a:cubicBezTo>
                  <a:cubicBezTo>
                    <a:pt x="23749" y="11476"/>
                    <a:pt x="23749" y="11748"/>
                    <a:pt x="23770" y="12041"/>
                  </a:cubicBezTo>
                  <a:lnTo>
                    <a:pt x="21008" y="11330"/>
                  </a:lnTo>
                  <a:cubicBezTo>
                    <a:pt x="20757" y="11267"/>
                    <a:pt x="20506" y="11204"/>
                    <a:pt x="20276" y="11142"/>
                  </a:cubicBezTo>
                  <a:cubicBezTo>
                    <a:pt x="20025" y="11058"/>
                    <a:pt x="19774" y="11016"/>
                    <a:pt x="19523" y="10953"/>
                  </a:cubicBezTo>
                  <a:cubicBezTo>
                    <a:pt x="19021" y="10849"/>
                    <a:pt x="18518" y="10744"/>
                    <a:pt x="18016" y="10598"/>
                  </a:cubicBezTo>
                  <a:cubicBezTo>
                    <a:pt x="17891" y="10556"/>
                    <a:pt x="17786" y="10535"/>
                    <a:pt x="17661" y="10451"/>
                  </a:cubicBezTo>
                  <a:cubicBezTo>
                    <a:pt x="17556" y="10388"/>
                    <a:pt x="17430" y="10305"/>
                    <a:pt x="17326" y="10242"/>
                  </a:cubicBezTo>
                  <a:cubicBezTo>
                    <a:pt x="17200" y="10179"/>
                    <a:pt x="17075" y="10158"/>
                    <a:pt x="16949" y="10116"/>
                  </a:cubicBezTo>
                  <a:cubicBezTo>
                    <a:pt x="16824" y="10095"/>
                    <a:pt x="16698" y="10075"/>
                    <a:pt x="16572" y="10054"/>
                  </a:cubicBezTo>
                  <a:lnTo>
                    <a:pt x="15798" y="9949"/>
                  </a:lnTo>
                  <a:cubicBezTo>
                    <a:pt x="15547" y="9907"/>
                    <a:pt x="15296" y="9844"/>
                    <a:pt x="15045" y="9782"/>
                  </a:cubicBezTo>
                  <a:cubicBezTo>
                    <a:pt x="14564" y="9677"/>
                    <a:pt x="14062" y="9551"/>
                    <a:pt x="13559" y="9426"/>
                  </a:cubicBezTo>
                  <a:cubicBezTo>
                    <a:pt x="13057" y="9300"/>
                    <a:pt x="12576" y="9154"/>
                    <a:pt x="12074" y="9007"/>
                  </a:cubicBezTo>
                  <a:cubicBezTo>
                    <a:pt x="11572" y="8882"/>
                    <a:pt x="11132" y="8610"/>
                    <a:pt x="10630" y="8484"/>
                  </a:cubicBezTo>
                  <a:cubicBezTo>
                    <a:pt x="10128" y="8338"/>
                    <a:pt x="9647" y="8233"/>
                    <a:pt x="9124" y="8150"/>
                  </a:cubicBezTo>
                  <a:lnTo>
                    <a:pt x="7617" y="7878"/>
                  </a:lnTo>
                  <a:cubicBezTo>
                    <a:pt x="7345" y="7836"/>
                    <a:pt x="7115" y="7794"/>
                    <a:pt x="6864" y="7731"/>
                  </a:cubicBezTo>
                  <a:cubicBezTo>
                    <a:pt x="6613" y="7689"/>
                    <a:pt x="6341" y="7626"/>
                    <a:pt x="6111" y="7522"/>
                  </a:cubicBezTo>
                  <a:cubicBezTo>
                    <a:pt x="5881" y="7417"/>
                    <a:pt x="5629" y="7334"/>
                    <a:pt x="5378" y="7271"/>
                  </a:cubicBezTo>
                  <a:cubicBezTo>
                    <a:pt x="5148" y="7187"/>
                    <a:pt x="4897" y="7124"/>
                    <a:pt x="4646" y="7062"/>
                  </a:cubicBezTo>
                  <a:cubicBezTo>
                    <a:pt x="4144" y="6936"/>
                    <a:pt x="3642" y="6831"/>
                    <a:pt x="3140" y="6727"/>
                  </a:cubicBezTo>
                  <a:cubicBezTo>
                    <a:pt x="2637" y="6622"/>
                    <a:pt x="2135" y="6518"/>
                    <a:pt x="1633" y="6413"/>
                  </a:cubicBezTo>
                  <a:cubicBezTo>
                    <a:pt x="1382" y="6350"/>
                    <a:pt x="1131" y="6287"/>
                    <a:pt x="901" y="6225"/>
                  </a:cubicBezTo>
                  <a:cubicBezTo>
                    <a:pt x="700" y="6174"/>
                    <a:pt x="499" y="6098"/>
                    <a:pt x="309" y="6026"/>
                  </a:cubicBezTo>
                  <a:lnTo>
                    <a:pt x="309" y="6026"/>
                  </a:lnTo>
                  <a:cubicBezTo>
                    <a:pt x="492" y="5806"/>
                    <a:pt x="673" y="5584"/>
                    <a:pt x="838" y="5346"/>
                  </a:cubicBezTo>
                  <a:lnTo>
                    <a:pt x="1487" y="4572"/>
                  </a:lnTo>
                  <a:lnTo>
                    <a:pt x="2177" y="3860"/>
                  </a:lnTo>
                  <a:lnTo>
                    <a:pt x="2930" y="3212"/>
                  </a:lnTo>
                  <a:cubicBezTo>
                    <a:pt x="3202" y="3002"/>
                    <a:pt x="3474" y="2814"/>
                    <a:pt x="3725" y="2626"/>
                  </a:cubicBezTo>
                  <a:cubicBezTo>
                    <a:pt x="4018" y="2437"/>
                    <a:pt x="4290" y="2249"/>
                    <a:pt x="4583" y="2082"/>
                  </a:cubicBezTo>
                  <a:cubicBezTo>
                    <a:pt x="4876" y="1935"/>
                    <a:pt x="5169" y="1768"/>
                    <a:pt x="5462" y="1621"/>
                  </a:cubicBezTo>
                  <a:cubicBezTo>
                    <a:pt x="5776" y="1496"/>
                    <a:pt x="6069" y="1349"/>
                    <a:pt x="6383" y="1224"/>
                  </a:cubicBezTo>
                  <a:cubicBezTo>
                    <a:pt x="6697" y="1119"/>
                    <a:pt x="6989" y="994"/>
                    <a:pt x="7324" y="910"/>
                  </a:cubicBezTo>
                  <a:cubicBezTo>
                    <a:pt x="7638" y="826"/>
                    <a:pt x="7952" y="722"/>
                    <a:pt x="8287" y="659"/>
                  </a:cubicBezTo>
                  <a:cubicBezTo>
                    <a:pt x="8622" y="617"/>
                    <a:pt x="8935" y="533"/>
                    <a:pt x="9270" y="492"/>
                  </a:cubicBezTo>
                  <a:cubicBezTo>
                    <a:pt x="9584" y="450"/>
                    <a:pt x="9919" y="408"/>
                    <a:pt x="10254" y="387"/>
                  </a:cubicBezTo>
                  <a:cubicBezTo>
                    <a:pt x="10588" y="387"/>
                    <a:pt x="10923" y="366"/>
                    <a:pt x="11237" y="366"/>
                  </a:cubicBezTo>
                  <a:close/>
                  <a:moveTo>
                    <a:pt x="10923" y="1"/>
                  </a:moveTo>
                  <a:cubicBezTo>
                    <a:pt x="10700" y="1"/>
                    <a:pt x="10477" y="10"/>
                    <a:pt x="10254" y="10"/>
                  </a:cubicBezTo>
                  <a:cubicBezTo>
                    <a:pt x="9898" y="31"/>
                    <a:pt x="9563" y="94"/>
                    <a:pt x="9228" y="115"/>
                  </a:cubicBezTo>
                  <a:cubicBezTo>
                    <a:pt x="8894" y="157"/>
                    <a:pt x="8559" y="240"/>
                    <a:pt x="8224" y="303"/>
                  </a:cubicBezTo>
                  <a:cubicBezTo>
                    <a:pt x="7889" y="366"/>
                    <a:pt x="7554" y="471"/>
                    <a:pt x="7220" y="554"/>
                  </a:cubicBezTo>
                  <a:cubicBezTo>
                    <a:pt x="6906" y="659"/>
                    <a:pt x="6592" y="784"/>
                    <a:pt x="6257" y="889"/>
                  </a:cubicBezTo>
                  <a:cubicBezTo>
                    <a:pt x="5943" y="1015"/>
                    <a:pt x="5629" y="1182"/>
                    <a:pt x="5337" y="1308"/>
                  </a:cubicBezTo>
                  <a:cubicBezTo>
                    <a:pt x="5023" y="1454"/>
                    <a:pt x="4730" y="1621"/>
                    <a:pt x="4416" y="1789"/>
                  </a:cubicBezTo>
                  <a:cubicBezTo>
                    <a:pt x="4123" y="1956"/>
                    <a:pt x="3851" y="2165"/>
                    <a:pt x="3558" y="2333"/>
                  </a:cubicBezTo>
                  <a:cubicBezTo>
                    <a:pt x="3286" y="2542"/>
                    <a:pt x="3014" y="2751"/>
                    <a:pt x="2742" y="2961"/>
                  </a:cubicBezTo>
                  <a:lnTo>
                    <a:pt x="1989" y="3630"/>
                  </a:lnTo>
                  <a:lnTo>
                    <a:pt x="1277" y="4362"/>
                  </a:lnTo>
                  <a:lnTo>
                    <a:pt x="608" y="5157"/>
                  </a:lnTo>
                  <a:cubicBezTo>
                    <a:pt x="419" y="5429"/>
                    <a:pt x="231" y="5722"/>
                    <a:pt x="64" y="6015"/>
                  </a:cubicBezTo>
                  <a:lnTo>
                    <a:pt x="1" y="6141"/>
                  </a:lnTo>
                  <a:lnTo>
                    <a:pt x="127" y="6162"/>
                  </a:lnTo>
                  <a:cubicBezTo>
                    <a:pt x="378" y="6204"/>
                    <a:pt x="629" y="6225"/>
                    <a:pt x="880" y="6287"/>
                  </a:cubicBezTo>
                  <a:cubicBezTo>
                    <a:pt x="1131" y="6350"/>
                    <a:pt x="1382" y="6413"/>
                    <a:pt x="1633" y="6497"/>
                  </a:cubicBezTo>
                  <a:cubicBezTo>
                    <a:pt x="2114" y="6622"/>
                    <a:pt x="2616" y="6790"/>
                    <a:pt x="3098" y="6936"/>
                  </a:cubicBezTo>
                  <a:cubicBezTo>
                    <a:pt x="3600" y="7103"/>
                    <a:pt x="4081" y="7229"/>
                    <a:pt x="4583" y="7375"/>
                  </a:cubicBezTo>
                  <a:cubicBezTo>
                    <a:pt x="4834" y="7438"/>
                    <a:pt x="5065" y="7501"/>
                    <a:pt x="5316" y="7564"/>
                  </a:cubicBezTo>
                  <a:cubicBezTo>
                    <a:pt x="5567" y="7626"/>
                    <a:pt x="5818" y="7668"/>
                    <a:pt x="6090" y="7689"/>
                  </a:cubicBezTo>
                  <a:cubicBezTo>
                    <a:pt x="6341" y="7710"/>
                    <a:pt x="6592" y="7773"/>
                    <a:pt x="6822" y="7857"/>
                  </a:cubicBezTo>
                  <a:cubicBezTo>
                    <a:pt x="7073" y="7940"/>
                    <a:pt x="7324" y="8003"/>
                    <a:pt x="7554" y="8087"/>
                  </a:cubicBezTo>
                  <a:lnTo>
                    <a:pt x="9019" y="8589"/>
                  </a:lnTo>
                  <a:cubicBezTo>
                    <a:pt x="9500" y="8756"/>
                    <a:pt x="10002" y="8903"/>
                    <a:pt x="10484" y="9028"/>
                  </a:cubicBezTo>
                  <a:cubicBezTo>
                    <a:pt x="10986" y="9154"/>
                    <a:pt x="11530" y="9133"/>
                    <a:pt x="12011" y="9259"/>
                  </a:cubicBezTo>
                  <a:cubicBezTo>
                    <a:pt x="12513" y="9384"/>
                    <a:pt x="13015" y="9489"/>
                    <a:pt x="13518" y="9614"/>
                  </a:cubicBezTo>
                  <a:cubicBezTo>
                    <a:pt x="14020" y="9740"/>
                    <a:pt x="14501" y="9886"/>
                    <a:pt x="15003" y="10012"/>
                  </a:cubicBezTo>
                  <a:cubicBezTo>
                    <a:pt x="15233" y="10095"/>
                    <a:pt x="15484" y="10158"/>
                    <a:pt x="15736" y="10242"/>
                  </a:cubicBezTo>
                  <a:lnTo>
                    <a:pt x="16447" y="10535"/>
                  </a:lnTo>
                  <a:cubicBezTo>
                    <a:pt x="16572" y="10577"/>
                    <a:pt x="16698" y="10619"/>
                    <a:pt x="16824" y="10639"/>
                  </a:cubicBezTo>
                  <a:cubicBezTo>
                    <a:pt x="16949" y="10681"/>
                    <a:pt x="17075" y="10702"/>
                    <a:pt x="17200" y="10702"/>
                  </a:cubicBezTo>
                  <a:cubicBezTo>
                    <a:pt x="17242" y="10709"/>
                    <a:pt x="17286" y="10712"/>
                    <a:pt x="17331" y="10712"/>
                  </a:cubicBezTo>
                  <a:cubicBezTo>
                    <a:pt x="17421" y="10712"/>
                    <a:pt x="17514" y="10702"/>
                    <a:pt x="17598" y="10702"/>
                  </a:cubicBezTo>
                  <a:cubicBezTo>
                    <a:pt x="17723" y="10702"/>
                    <a:pt x="17849" y="10723"/>
                    <a:pt x="17974" y="10744"/>
                  </a:cubicBezTo>
                  <a:cubicBezTo>
                    <a:pt x="18477" y="10849"/>
                    <a:pt x="18979" y="11016"/>
                    <a:pt x="19460" y="11163"/>
                  </a:cubicBezTo>
                  <a:cubicBezTo>
                    <a:pt x="19711" y="11225"/>
                    <a:pt x="19962" y="11309"/>
                    <a:pt x="20213" y="11372"/>
                  </a:cubicBezTo>
                  <a:cubicBezTo>
                    <a:pt x="20464" y="11414"/>
                    <a:pt x="20694" y="11497"/>
                    <a:pt x="20946" y="11560"/>
                  </a:cubicBezTo>
                  <a:lnTo>
                    <a:pt x="24189" y="12397"/>
                  </a:lnTo>
                  <a:lnTo>
                    <a:pt x="24147" y="12188"/>
                  </a:lnTo>
                  <a:cubicBezTo>
                    <a:pt x="24084" y="11853"/>
                    <a:pt x="24000" y="11518"/>
                    <a:pt x="23959" y="11183"/>
                  </a:cubicBezTo>
                  <a:cubicBezTo>
                    <a:pt x="23854" y="10849"/>
                    <a:pt x="23812" y="10514"/>
                    <a:pt x="23791" y="10179"/>
                  </a:cubicBezTo>
                  <a:cubicBezTo>
                    <a:pt x="23728" y="9844"/>
                    <a:pt x="23666" y="9510"/>
                    <a:pt x="23582" y="9175"/>
                  </a:cubicBezTo>
                  <a:cubicBezTo>
                    <a:pt x="23456" y="8861"/>
                    <a:pt x="23331" y="8526"/>
                    <a:pt x="23226" y="8212"/>
                  </a:cubicBezTo>
                  <a:cubicBezTo>
                    <a:pt x="23080" y="7898"/>
                    <a:pt x="22933" y="7585"/>
                    <a:pt x="22808" y="7271"/>
                  </a:cubicBezTo>
                  <a:cubicBezTo>
                    <a:pt x="22640" y="6978"/>
                    <a:pt x="22473" y="6685"/>
                    <a:pt x="22306" y="6392"/>
                  </a:cubicBezTo>
                  <a:cubicBezTo>
                    <a:pt x="22117" y="6099"/>
                    <a:pt x="21929" y="5806"/>
                    <a:pt x="21699" y="5555"/>
                  </a:cubicBezTo>
                  <a:cubicBezTo>
                    <a:pt x="21594" y="5429"/>
                    <a:pt x="21469" y="5304"/>
                    <a:pt x="21364" y="5178"/>
                  </a:cubicBezTo>
                  <a:cubicBezTo>
                    <a:pt x="21301" y="5116"/>
                    <a:pt x="21238" y="5053"/>
                    <a:pt x="21197" y="4990"/>
                  </a:cubicBezTo>
                  <a:cubicBezTo>
                    <a:pt x="21155" y="4906"/>
                    <a:pt x="21113" y="4823"/>
                    <a:pt x="21071" y="4739"/>
                  </a:cubicBezTo>
                  <a:cubicBezTo>
                    <a:pt x="20715" y="4153"/>
                    <a:pt x="20192" y="3714"/>
                    <a:pt x="19648" y="3316"/>
                  </a:cubicBezTo>
                  <a:cubicBezTo>
                    <a:pt x="19376" y="3086"/>
                    <a:pt x="19125" y="2856"/>
                    <a:pt x="18874" y="2647"/>
                  </a:cubicBezTo>
                  <a:cubicBezTo>
                    <a:pt x="18602" y="2437"/>
                    <a:pt x="18330" y="2228"/>
                    <a:pt x="18037" y="2040"/>
                  </a:cubicBezTo>
                  <a:cubicBezTo>
                    <a:pt x="17744" y="1872"/>
                    <a:pt x="17451" y="1684"/>
                    <a:pt x="17158" y="1517"/>
                  </a:cubicBezTo>
                  <a:cubicBezTo>
                    <a:pt x="16845" y="1370"/>
                    <a:pt x="16552" y="1224"/>
                    <a:pt x="16238" y="1077"/>
                  </a:cubicBezTo>
                  <a:cubicBezTo>
                    <a:pt x="15924" y="952"/>
                    <a:pt x="15589" y="826"/>
                    <a:pt x="15275" y="722"/>
                  </a:cubicBezTo>
                  <a:lnTo>
                    <a:pt x="14292" y="408"/>
                  </a:lnTo>
                  <a:lnTo>
                    <a:pt x="13308" y="199"/>
                  </a:lnTo>
                  <a:cubicBezTo>
                    <a:pt x="12974" y="157"/>
                    <a:pt x="12618" y="115"/>
                    <a:pt x="12283" y="52"/>
                  </a:cubicBezTo>
                  <a:cubicBezTo>
                    <a:pt x="11948" y="31"/>
                    <a:pt x="11614" y="31"/>
                    <a:pt x="11258" y="10"/>
                  </a:cubicBezTo>
                  <a:cubicBezTo>
                    <a:pt x="11146" y="3"/>
                    <a:pt x="11035" y="1"/>
                    <a:pt x="10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3"/>
            <p:cNvSpPr/>
            <p:nvPr/>
          </p:nvSpPr>
          <p:spPr>
            <a:xfrm>
              <a:off x="6112310" y="5219582"/>
              <a:ext cx="1199820" cy="615002"/>
            </a:xfrm>
            <a:custGeom>
              <a:avLst/>
              <a:gdLst/>
              <a:ahLst/>
              <a:cxnLst/>
              <a:rect l="l" t="t" r="r" b="b"/>
              <a:pathLst>
                <a:path w="24168" h="12388" extrusionOk="0">
                  <a:moveTo>
                    <a:pt x="419" y="356"/>
                  </a:moveTo>
                  <a:lnTo>
                    <a:pt x="3160" y="1068"/>
                  </a:lnTo>
                  <a:cubicBezTo>
                    <a:pt x="3411" y="1130"/>
                    <a:pt x="3662" y="1172"/>
                    <a:pt x="3914" y="1256"/>
                  </a:cubicBezTo>
                  <a:cubicBezTo>
                    <a:pt x="4144" y="1340"/>
                    <a:pt x="4416" y="1381"/>
                    <a:pt x="4646" y="1444"/>
                  </a:cubicBezTo>
                  <a:cubicBezTo>
                    <a:pt x="5169" y="1549"/>
                    <a:pt x="5671" y="1633"/>
                    <a:pt x="6152" y="1800"/>
                  </a:cubicBezTo>
                  <a:cubicBezTo>
                    <a:pt x="6278" y="1821"/>
                    <a:pt x="6403" y="1863"/>
                    <a:pt x="6508" y="1925"/>
                  </a:cubicBezTo>
                  <a:cubicBezTo>
                    <a:pt x="6634" y="1988"/>
                    <a:pt x="6738" y="2072"/>
                    <a:pt x="6864" y="2135"/>
                  </a:cubicBezTo>
                  <a:cubicBezTo>
                    <a:pt x="6968" y="2197"/>
                    <a:pt x="7094" y="2239"/>
                    <a:pt x="7220" y="2260"/>
                  </a:cubicBezTo>
                  <a:cubicBezTo>
                    <a:pt x="7345" y="2302"/>
                    <a:pt x="7471" y="2323"/>
                    <a:pt x="7596" y="2344"/>
                  </a:cubicBezTo>
                  <a:lnTo>
                    <a:pt x="8370" y="2449"/>
                  </a:lnTo>
                  <a:cubicBezTo>
                    <a:pt x="8621" y="2469"/>
                    <a:pt x="8872" y="2532"/>
                    <a:pt x="9124" y="2595"/>
                  </a:cubicBezTo>
                  <a:cubicBezTo>
                    <a:pt x="9626" y="2721"/>
                    <a:pt x="10107" y="2846"/>
                    <a:pt x="10609" y="2972"/>
                  </a:cubicBezTo>
                  <a:cubicBezTo>
                    <a:pt x="11111" y="3097"/>
                    <a:pt x="11593" y="3244"/>
                    <a:pt x="12095" y="3369"/>
                  </a:cubicBezTo>
                  <a:cubicBezTo>
                    <a:pt x="12597" y="3495"/>
                    <a:pt x="13057" y="3767"/>
                    <a:pt x="13538" y="3913"/>
                  </a:cubicBezTo>
                  <a:cubicBezTo>
                    <a:pt x="14041" y="4039"/>
                    <a:pt x="14543" y="4143"/>
                    <a:pt x="15045" y="4248"/>
                  </a:cubicBezTo>
                  <a:lnTo>
                    <a:pt x="16572" y="4499"/>
                  </a:lnTo>
                  <a:cubicBezTo>
                    <a:pt x="16823" y="4562"/>
                    <a:pt x="17075" y="4604"/>
                    <a:pt x="17326" y="4666"/>
                  </a:cubicBezTo>
                  <a:cubicBezTo>
                    <a:pt x="17577" y="4708"/>
                    <a:pt x="17828" y="4750"/>
                    <a:pt x="18058" y="4876"/>
                  </a:cubicBezTo>
                  <a:cubicBezTo>
                    <a:pt x="18288" y="4980"/>
                    <a:pt x="18539" y="5064"/>
                    <a:pt x="18790" y="5127"/>
                  </a:cubicBezTo>
                  <a:cubicBezTo>
                    <a:pt x="19041" y="5190"/>
                    <a:pt x="19272" y="5252"/>
                    <a:pt x="19523" y="5315"/>
                  </a:cubicBezTo>
                  <a:cubicBezTo>
                    <a:pt x="20025" y="5441"/>
                    <a:pt x="20527" y="5566"/>
                    <a:pt x="21029" y="5671"/>
                  </a:cubicBezTo>
                  <a:cubicBezTo>
                    <a:pt x="21531" y="5754"/>
                    <a:pt x="22033" y="5859"/>
                    <a:pt x="22536" y="5985"/>
                  </a:cubicBezTo>
                  <a:cubicBezTo>
                    <a:pt x="22787" y="6026"/>
                    <a:pt x="23038" y="6089"/>
                    <a:pt x="23289" y="6152"/>
                  </a:cubicBezTo>
                  <a:cubicBezTo>
                    <a:pt x="23476" y="6220"/>
                    <a:pt x="23677" y="6288"/>
                    <a:pt x="23869" y="6356"/>
                  </a:cubicBezTo>
                  <a:lnTo>
                    <a:pt x="23869" y="6356"/>
                  </a:lnTo>
                  <a:cubicBezTo>
                    <a:pt x="23674" y="6579"/>
                    <a:pt x="23494" y="6815"/>
                    <a:pt x="23331" y="7052"/>
                  </a:cubicBezTo>
                  <a:lnTo>
                    <a:pt x="22682" y="7805"/>
                  </a:lnTo>
                  <a:lnTo>
                    <a:pt x="21992" y="8516"/>
                  </a:lnTo>
                  <a:lnTo>
                    <a:pt x="21238" y="9186"/>
                  </a:lnTo>
                  <a:cubicBezTo>
                    <a:pt x="20966" y="9374"/>
                    <a:pt x="20715" y="9584"/>
                    <a:pt x="20443" y="9772"/>
                  </a:cubicBezTo>
                  <a:cubicBezTo>
                    <a:pt x="20150" y="9960"/>
                    <a:pt x="19878" y="10128"/>
                    <a:pt x="19585" y="10295"/>
                  </a:cubicBezTo>
                  <a:cubicBezTo>
                    <a:pt x="19292" y="10462"/>
                    <a:pt x="19000" y="10630"/>
                    <a:pt x="18707" y="10776"/>
                  </a:cubicBezTo>
                  <a:cubicBezTo>
                    <a:pt x="18414" y="10902"/>
                    <a:pt x="18100" y="11048"/>
                    <a:pt x="17786" y="11153"/>
                  </a:cubicBezTo>
                  <a:cubicBezTo>
                    <a:pt x="17472" y="11257"/>
                    <a:pt x="17179" y="11383"/>
                    <a:pt x="16844" y="11488"/>
                  </a:cubicBezTo>
                  <a:cubicBezTo>
                    <a:pt x="16531" y="11571"/>
                    <a:pt x="16217" y="11655"/>
                    <a:pt x="15882" y="11718"/>
                  </a:cubicBezTo>
                  <a:cubicBezTo>
                    <a:pt x="15568" y="11780"/>
                    <a:pt x="15233" y="11864"/>
                    <a:pt x="14919" y="11906"/>
                  </a:cubicBezTo>
                  <a:cubicBezTo>
                    <a:pt x="14585" y="11927"/>
                    <a:pt x="14250" y="11990"/>
                    <a:pt x="13915" y="12011"/>
                  </a:cubicBezTo>
                  <a:cubicBezTo>
                    <a:pt x="13601" y="12011"/>
                    <a:pt x="13266" y="12032"/>
                    <a:pt x="12932" y="12032"/>
                  </a:cubicBezTo>
                  <a:cubicBezTo>
                    <a:pt x="12597" y="12011"/>
                    <a:pt x="12262" y="11990"/>
                    <a:pt x="11948" y="11969"/>
                  </a:cubicBezTo>
                  <a:cubicBezTo>
                    <a:pt x="11613" y="11927"/>
                    <a:pt x="11279" y="11885"/>
                    <a:pt x="10965" y="11843"/>
                  </a:cubicBezTo>
                  <a:lnTo>
                    <a:pt x="9981" y="11634"/>
                  </a:lnTo>
                  <a:lnTo>
                    <a:pt x="9019" y="11341"/>
                  </a:lnTo>
                  <a:cubicBezTo>
                    <a:pt x="8705" y="11236"/>
                    <a:pt x="8412" y="11090"/>
                    <a:pt x="8098" y="10985"/>
                  </a:cubicBezTo>
                  <a:cubicBezTo>
                    <a:pt x="7784" y="10839"/>
                    <a:pt x="7492" y="10692"/>
                    <a:pt x="7199" y="10546"/>
                  </a:cubicBezTo>
                  <a:cubicBezTo>
                    <a:pt x="6906" y="10400"/>
                    <a:pt x="6613" y="10211"/>
                    <a:pt x="6341" y="10065"/>
                  </a:cubicBezTo>
                  <a:cubicBezTo>
                    <a:pt x="6173" y="9981"/>
                    <a:pt x="6048" y="9876"/>
                    <a:pt x="5922" y="9793"/>
                  </a:cubicBezTo>
                  <a:lnTo>
                    <a:pt x="5483" y="9521"/>
                  </a:lnTo>
                  <a:cubicBezTo>
                    <a:pt x="5211" y="9332"/>
                    <a:pt x="4960" y="9123"/>
                    <a:pt x="4709" y="8914"/>
                  </a:cubicBezTo>
                  <a:cubicBezTo>
                    <a:pt x="4562" y="8809"/>
                    <a:pt x="4479" y="8663"/>
                    <a:pt x="4374" y="8537"/>
                  </a:cubicBezTo>
                  <a:cubicBezTo>
                    <a:pt x="4269" y="8412"/>
                    <a:pt x="4144" y="8286"/>
                    <a:pt x="4018" y="8161"/>
                  </a:cubicBezTo>
                  <a:cubicBezTo>
                    <a:pt x="3788" y="7931"/>
                    <a:pt x="3600" y="7659"/>
                    <a:pt x="3328" y="7470"/>
                  </a:cubicBezTo>
                  <a:cubicBezTo>
                    <a:pt x="3160" y="7387"/>
                    <a:pt x="3056" y="7240"/>
                    <a:pt x="2972" y="7094"/>
                  </a:cubicBezTo>
                  <a:cubicBezTo>
                    <a:pt x="2867" y="6968"/>
                    <a:pt x="2805" y="6822"/>
                    <a:pt x="2700" y="6675"/>
                  </a:cubicBezTo>
                  <a:cubicBezTo>
                    <a:pt x="2554" y="6361"/>
                    <a:pt x="2386" y="6089"/>
                    <a:pt x="2198" y="5817"/>
                  </a:cubicBezTo>
                  <a:lnTo>
                    <a:pt x="1738" y="4938"/>
                  </a:lnTo>
                  <a:cubicBezTo>
                    <a:pt x="1591" y="4646"/>
                    <a:pt x="1445" y="4332"/>
                    <a:pt x="1319" y="4039"/>
                  </a:cubicBezTo>
                  <a:lnTo>
                    <a:pt x="984" y="3097"/>
                  </a:lnTo>
                  <a:cubicBezTo>
                    <a:pt x="880" y="2783"/>
                    <a:pt x="775" y="2469"/>
                    <a:pt x="649" y="2156"/>
                  </a:cubicBezTo>
                  <a:cubicBezTo>
                    <a:pt x="566" y="1842"/>
                    <a:pt x="482" y="1507"/>
                    <a:pt x="440" y="1172"/>
                  </a:cubicBezTo>
                  <a:cubicBezTo>
                    <a:pt x="419" y="900"/>
                    <a:pt x="419" y="628"/>
                    <a:pt x="419" y="356"/>
                  </a:cubicBezTo>
                  <a:close/>
                  <a:moveTo>
                    <a:pt x="1" y="0"/>
                  </a:moveTo>
                  <a:lnTo>
                    <a:pt x="22" y="210"/>
                  </a:lnTo>
                  <a:cubicBezTo>
                    <a:pt x="105" y="544"/>
                    <a:pt x="168" y="879"/>
                    <a:pt x="231" y="1193"/>
                  </a:cubicBezTo>
                  <a:cubicBezTo>
                    <a:pt x="315" y="1528"/>
                    <a:pt x="357" y="1863"/>
                    <a:pt x="398" y="2218"/>
                  </a:cubicBezTo>
                  <a:cubicBezTo>
                    <a:pt x="440" y="2553"/>
                    <a:pt x="524" y="2888"/>
                    <a:pt x="608" y="3223"/>
                  </a:cubicBezTo>
                  <a:cubicBezTo>
                    <a:pt x="733" y="3537"/>
                    <a:pt x="838" y="3850"/>
                    <a:pt x="963" y="4164"/>
                  </a:cubicBezTo>
                  <a:cubicBezTo>
                    <a:pt x="1110" y="4478"/>
                    <a:pt x="1235" y="4792"/>
                    <a:pt x="1382" y="5106"/>
                  </a:cubicBezTo>
                  <a:cubicBezTo>
                    <a:pt x="1549" y="5420"/>
                    <a:pt x="1696" y="5713"/>
                    <a:pt x="1884" y="6006"/>
                  </a:cubicBezTo>
                  <a:cubicBezTo>
                    <a:pt x="2072" y="6298"/>
                    <a:pt x="2240" y="6591"/>
                    <a:pt x="2470" y="6843"/>
                  </a:cubicBezTo>
                  <a:cubicBezTo>
                    <a:pt x="2595" y="6947"/>
                    <a:pt x="2721" y="7073"/>
                    <a:pt x="2826" y="7198"/>
                  </a:cubicBezTo>
                  <a:cubicBezTo>
                    <a:pt x="2888" y="7282"/>
                    <a:pt x="2930" y="7345"/>
                    <a:pt x="2972" y="7407"/>
                  </a:cubicBezTo>
                  <a:cubicBezTo>
                    <a:pt x="3035" y="7470"/>
                    <a:pt x="3056" y="7575"/>
                    <a:pt x="3098" y="7638"/>
                  </a:cubicBezTo>
                  <a:cubicBezTo>
                    <a:pt x="3453" y="8223"/>
                    <a:pt x="3976" y="8684"/>
                    <a:pt x="4541" y="9081"/>
                  </a:cubicBezTo>
                  <a:cubicBezTo>
                    <a:pt x="4792" y="9291"/>
                    <a:pt x="5043" y="9521"/>
                    <a:pt x="5315" y="9751"/>
                  </a:cubicBezTo>
                  <a:cubicBezTo>
                    <a:pt x="5587" y="9939"/>
                    <a:pt x="5859" y="10169"/>
                    <a:pt x="6131" y="10358"/>
                  </a:cubicBezTo>
                  <a:cubicBezTo>
                    <a:pt x="6424" y="10525"/>
                    <a:pt x="6717" y="10713"/>
                    <a:pt x="7031" y="10860"/>
                  </a:cubicBezTo>
                  <a:cubicBezTo>
                    <a:pt x="7324" y="11006"/>
                    <a:pt x="7638" y="11174"/>
                    <a:pt x="7952" y="11299"/>
                  </a:cubicBezTo>
                  <a:cubicBezTo>
                    <a:pt x="8266" y="11425"/>
                    <a:pt x="8580" y="11550"/>
                    <a:pt x="8893" y="11676"/>
                  </a:cubicBezTo>
                  <a:lnTo>
                    <a:pt x="9877" y="11969"/>
                  </a:lnTo>
                  <a:lnTo>
                    <a:pt x="10881" y="12178"/>
                  </a:lnTo>
                  <a:cubicBezTo>
                    <a:pt x="11216" y="12241"/>
                    <a:pt x="11551" y="12283"/>
                    <a:pt x="11885" y="12324"/>
                  </a:cubicBezTo>
                  <a:cubicBezTo>
                    <a:pt x="12220" y="12366"/>
                    <a:pt x="12576" y="12366"/>
                    <a:pt x="12911" y="12387"/>
                  </a:cubicBezTo>
                  <a:cubicBezTo>
                    <a:pt x="13246" y="12387"/>
                    <a:pt x="13601" y="12366"/>
                    <a:pt x="13936" y="12366"/>
                  </a:cubicBezTo>
                  <a:cubicBezTo>
                    <a:pt x="14271" y="12345"/>
                    <a:pt x="14606" y="12304"/>
                    <a:pt x="14961" y="12262"/>
                  </a:cubicBezTo>
                  <a:cubicBezTo>
                    <a:pt x="15296" y="12220"/>
                    <a:pt x="15631" y="12157"/>
                    <a:pt x="15966" y="12094"/>
                  </a:cubicBezTo>
                  <a:cubicBezTo>
                    <a:pt x="16300" y="12011"/>
                    <a:pt x="16614" y="11906"/>
                    <a:pt x="16949" y="11822"/>
                  </a:cubicBezTo>
                  <a:cubicBezTo>
                    <a:pt x="17284" y="11739"/>
                    <a:pt x="17598" y="11613"/>
                    <a:pt x="17911" y="11488"/>
                  </a:cubicBezTo>
                  <a:cubicBezTo>
                    <a:pt x="18225" y="11362"/>
                    <a:pt x="18539" y="11216"/>
                    <a:pt x="18853" y="11090"/>
                  </a:cubicBezTo>
                  <a:cubicBezTo>
                    <a:pt x="19167" y="10923"/>
                    <a:pt x="19460" y="10755"/>
                    <a:pt x="19753" y="10609"/>
                  </a:cubicBezTo>
                  <a:cubicBezTo>
                    <a:pt x="20046" y="10420"/>
                    <a:pt x="20339" y="10232"/>
                    <a:pt x="20611" y="10044"/>
                  </a:cubicBezTo>
                  <a:cubicBezTo>
                    <a:pt x="20904" y="9856"/>
                    <a:pt x="21155" y="9646"/>
                    <a:pt x="21427" y="9437"/>
                  </a:cubicBezTo>
                  <a:lnTo>
                    <a:pt x="22201" y="8767"/>
                  </a:lnTo>
                  <a:lnTo>
                    <a:pt x="22912" y="8035"/>
                  </a:lnTo>
                  <a:lnTo>
                    <a:pt x="23561" y="7240"/>
                  </a:lnTo>
                  <a:cubicBezTo>
                    <a:pt x="23770" y="6968"/>
                    <a:pt x="23937" y="6675"/>
                    <a:pt x="24105" y="6382"/>
                  </a:cubicBezTo>
                  <a:lnTo>
                    <a:pt x="24168" y="6257"/>
                  </a:lnTo>
                  <a:lnTo>
                    <a:pt x="24042" y="6236"/>
                  </a:lnTo>
                  <a:cubicBezTo>
                    <a:pt x="23791" y="6194"/>
                    <a:pt x="23540" y="6152"/>
                    <a:pt x="23289" y="6089"/>
                  </a:cubicBezTo>
                  <a:cubicBezTo>
                    <a:pt x="23038" y="6047"/>
                    <a:pt x="22787" y="5964"/>
                    <a:pt x="22557" y="5901"/>
                  </a:cubicBezTo>
                  <a:cubicBezTo>
                    <a:pt x="22054" y="5754"/>
                    <a:pt x="21573" y="5608"/>
                    <a:pt x="21071" y="5441"/>
                  </a:cubicBezTo>
                  <a:cubicBezTo>
                    <a:pt x="20590" y="5294"/>
                    <a:pt x="20088" y="5148"/>
                    <a:pt x="19606" y="5022"/>
                  </a:cubicBezTo>
                  <a:cubicBezTo>
                    <a:pt x="19355" y="4959"/>
                    <a:pt x="19104" y="4897"/>
                    <a:pt x="18853" y="4834"/>
                  </a:cubicBezTo>
                  <a:cubicBezTo>
                    <a:pt x="18602" y="4771"/>
                    <a:pt x="18351" y="4729"/>
                    <a:pt x="18100" y="4708"/>
                  </a:cubicBezTo>
                  <a:cubicBezTo>
                    <a:pt x="17849" y="4687"/>
                    <a:pt x="17598" y="4604"/>
                    <a:pt x="17347" y="4541"/>
                  </a:cubicBezTo>
                  <a:cubicBezTo>
                    <a:pt x="17095" y="4457"/>
                    <a:pt x="16865" y="4374"/>
                    <a:pt x="16614" y="4290"/>
                  </a:cubicBezTo>
                  <a:lnTo>
                    <a:pt x="15170" y="3788"/>
                  </a:lnTo>
                  <a:cubicBezTo>
                    <a:pt x="14668" y="3620"/>
                    <a:pt x="14187" y="3474"/>
                    <a:pt x="13685" y="3348"/>
                  </a:cubicBezTo>
                  <a:cubicBezTo>
                    <a:pt x="13183" y="3244"/>
                    <a:pt x="12660" y="3265"/>
                    <a:pt x="12157" y="3118"/>
                  </a:cubicBezTo>
                  <a:cubicBezTo>
                    <a:pt x="11655" y="3013"/>
                    <a:pt x="11153" y="2888"/>
                    <a:pt x="10672" y="2762"/>
                  </a:cubicBezTo>
                  <a:cubicBezTo>
                    <a:pt x="10170" y="2637"/>
                    <a:pt x="9668" y="2511"/>
                    <a:pt x="9186" y="2365"/>
                  </a:cubicBezTo>
                  <a:cubicBezTo>
                    <a:pt x="8935" y="2302"/>
                    <a:pt x="8684" y="2239"/>
                    <a:pt x="8454" y="2156"/>
                  </a:cubicBezTo>
                  <a:lnTo>
                    <a:pt x="7722" y="1863"/>
                  </a:lnTo>
                  <a:cubicBezTo>
                    <a:pt x="7617" y="1821"/>
                    <a:pt x="7492" y="1779"/>
                    <a:pt x="7366" y="1737"/>
                  </a:cubicBezTo>
                  <a:cubicBezTo>
                    <a:pt x="7240" y="1716"/>
                    <a:pt x="7115" y="1674"/>
                    <a:pt x="6989" y="1674"/>
                  </a:cubicBezTo>
                  <a:cubicBezTo>
                    <a:pt x="6843" y="1674"/>
                    <a:pt x="6717" y="1695"/>
                    <a:pt x="6592" y="1695"/>
                  </a:cubicBezTo>
                  <a:cubicBezTo>
                    <a:pt x="6445" y="1695"/>
                    <a:pt x="6320" y="1674"/>
                    <a:pt x="6194" y="1633"/>
                  </a:cubicBezTo>
                  <a:cubicBezTo>
                    <a:pt x="5692" y="1528"/>
                    <a:pt x="5211" y="1381"/>
                    <a:pt x="4709" y="1235"/>
                  </a:cubicBezTo>
                  <a:cubicBezTo>
                    <a:pt x="4479" y="1151"/>
                    <a:pt x="4227" y="1068"/>
                    <a:pt x="3976" y="1026"/>
                  </a:cubicBezTo>
                  <a:cubicBezTo>
                    <a:pt x="3725" y="984"/>
                    <a:pt x="3474" y="900"/>
                    <a:pt x="3223" y="83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3"/>
            <p:cNvSpPr/>
            <p:nvPr/>
          </p:nvSpPr>
          <p:spPr>
            <a:xfrm>
              <a:off x="6165282" y="4973388"/>
              <a:ext cx="114332" cy="131956"/>
            </a:xfrm>
            <a:custGeom>
              <a:avLst/>
              <a:gdLst/>
              <a:ahLst/>
              <a:cxnLst/>
              <a:rect l="l" t="t" r="r" b="b"/>
              <a:pathLst>
                <a:path w="2303" h="2658" extrusionOk="0">
                  <a:moveTo>
                    <a:pt x="1235" y="356"/>
                  </a:moveTo>
                  <a:lnTo>
                    <a:pt x="1445" y="419"/>
                  </a:lnTo>
                  <a:cubicBezTo>
                    <a:pt x="1528" y="440"/>
                    <a:pt x="1612" y="461"/>
                    <a:pt x="1675" y="503"/>
                  </a:cubicBezTo>
                  <a:cubicBezTo>
                    <a:pt x="1738" y="545"/>
                    <a:pt x="1779" y="586"/>
                    <a:pt x="1821" y="649"/>
                  </a:cubicBezTo>
                  <a:cubicBezTo>
                    <a:pt x="1863" y="691"/>
                    <a:pt x="1905" y="775"/>
                    <a:pt x="1905" y="838"/>
                  </a:cubicBezTo>
                  <a:cubicBezTo>
                    <a:pt x="1926" y="921"/>
                    <a:pt x="1905" y="1026"/>
                    <a:pt x="1884" y="1130"/>
                  </a:cubicBezTo>
                  <a:cubicBezTo>
                    <a:pt x="1863" y="1235"/>
                    <a:pt x="1821" y="1340"/>
                    <a:pt x="1759" y="1402"/>
                  </a:cubicBezTo>
                  <a:cubicBezTo>
                    <a:pt x="1717" y="1465"/>
                    <a:pt x="1654" y="1507"/>
                    <a:pt x="1591" y="1528"/>
                  </a:cubicBezTo>
                  <a:cubicBezTo>
                    <a:pt x="1528" y="1549"/>
                    <a:pt x="1466" y="1549"/>
                    <a:pt x="1382" y="1549"/>
                  </a:cubicBezTo>
                  <a:cubicBezTo>
                    <a:pt x="1319" y="1528"/>
                    <a:pt x="1235" y="1528"/>
                    <a:pt x="1173" y="1507"/>
                  </a:cubicBezTo>
                  <a:lnTo>
                    <a:pt x="943" y="1444"/>
                  </a:lnTo>
                  <a:lnTo>
                    <a:pt x="1235" y="356"/>
                  </a:lnTo>
                  <a:close/>
                  <a:moveTo>
                    <a:pt x="650" y="1"/>
                  </a:moveTo>
                  <a:lnTo>
                    <a:pt x="566" y="147"/>
                  </a:lnTo>
                  <a:lnTo>
                    <a:pt x="880" y="294"/>
                  </a:lnTo>
                  <a:lnTo>
                    <a:pt x="378" y="2260"/>
                  </a:lnTo>
                  <a:lnTo>
                    <a:pt x="22" y="2281"/>
                  </a:lnTo>
                  <a:lnTo>
                    <a:pt x="1" y="2386"/>
                  </a:lnTo>
                  <a:lnTo>
                    <a:pt x="1026" y="2658"/>
                  </a:lnTo>
                  <a:lnTo>
                    <a:pt x="1089" y="2511"/>
                  </a:lnTo>
                  <a:lnTo>
                    <a:pt x="712" y="2344"/>
                  </a:lnTo>
                  <a:lnTo>
                    <a:pt x="901" y="1633"/>
                  </a:lnTo>
                  <a:lnTo>
                    <a:pt x="1110" y="1695"/>
                  </a:lnTo>
                  <a:cubicBezTo>
                    <a:pt x="1215" y="1716"/>
                    <a:pt x="1340" y="1737"/>
                    <a:pt x="1445" y="1758"/>
                  </a:cubicBezTo>
                  <a:cubicBezTo>
                    <a:pt x="1570" y="1758"/>
                    <a:pt x="1675" y="1758"/>
                    <a:pt x="1779" y="1716"/>
                  </a:cubicBezTo>
                  <a:cubicBezTo>
                    <a:pt x="1884" y="1695"/>
                    <a:pt x="1989" y="1633"/>
                    <a:pt x="2072" y="1570"/>
                  </a:cubicBezTo>
                  <a:cubicBezTo>
                    <a:pt x="2156" y="1486"/>
                    <a:pt x="2198" y="1361"/>
                    <a:pt x="2240" y="1214"/>
                  </a:cubicBezTo>
                  <a:cubicBezTo>
                    <a:pt x="2282" y="1047"/>
                    <a:pt x="2303" y="900"/>
                    <a:pt x="2261" y="775"/>
                  </a:cubicBezTo>
                  <a:cubicBezTo>
                    <a:pt x="2240" y="670"/>
                    <a:pt x="2177" y="566"/>
                    <a:pt x="2093" y="503"/>
                  </a:cubicBezTo>
                  <a:cubicBezTo>
                    <a:pt x="2010" y="419"/>
                    <a:pt x="1926" y="377"/>
                    <a:pt x="1821" y="335"/>
                  </a:cubicBezTo>
                  <a:cubicBezTo>
                    <a:pt x="1696" y="294"/>
                    <a:pt x="1591" y="252"/>
                    <a:pt x="1487" y="231"/>
                  </a:cubicBezTo>
                  <a:lnTo>
                    <a:pt x="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3"/>
            <p:cNvSpPr/>
            <p:nvPr/>
          </p:nvSpPr>
          <p:spPr>
            <a:xfrm>
              <a:off x="6280610" y="5010126"/>
              <a:ext cx="120538" cy="128134"/>
            </a:xfrm>
            <a:custGeom>
              <a:avLst/>
              <a:gdLst/>
              <a:ahLst/>
              <a:cxnLst/>
              <a:rect l="l" t="t" r="r" b="b"/>
              <a:pathLst>
                <a:path w="2428" h="2581" extrusionOk="0">
                  <a:moveTo>
                    <a:pt x="1277" y="207"/>
                  </a:moveTo>
                  <a:cubicBezTo>
                    <a:pt x="1334" y="207"/>
                    <a:pt x="1392" y="213"/>
                    <a:pt x="1444" y="223"/>
                  </a:cubicBezTo>
                  <a:cubicBezTo>
                    <a:pt x="1591" y="265"/>
                    <a:pt x="1716" y="328"/>
                    <a:pt x="1800" y="411"/>
                  </a:cubicBezTo>
                  <a:cubicBezTo>
                    <a:pt x="1884" y="516"/>
                    <a:pt x="1946" y="621"/>
                    <a:pt x="1988" y="725"/>
                  </a:cubicBezTo>
                  <a:cubicBezTo>
                    <a:pt x="2030" y="851"/>
                    <a:pt x="2051" y="997"/>
                    <a:pt x="2051" y="1123"/>
                  </a:cubicBezTo>
                  <a:cubicBezTo>
                    <a:pt x="2051" y="1269"/>
                    <a:pt x="2030" y="1416"/>
                    <a:pt x="1988" y="1562"/>
                  </a:cubicBezTo>
                  <a:cubicBezTo>
                    <a:pt x="1967" y="1688"/>
                    <a:pt x="1905" y="1813"/>
                    <a:pt x="1842" y="1918"/>
                  </a:cubicBezTo>
                  <a:cubicBezTo>
                    <a:pt x="1779" y="2043"/>
                    <a:pt x="1695" y="2127"/>
                    <a:pt x="1612" y="2190"/>
                  </a:cubicBezTo>
                  <a:cubicBezTo>
                    <a:pt x="1528" y="2274"/>
                    <a:pt x="1423" y="2336"/>
                    <a:pt x="1319" y="2357"/>
                  </a:cubicBezTo>
                  <a:cubicBezTo>
                    <a:pt x="1258" y="2369"/>
                    <a:pt x="1191" y="2381"/>
                    <a:pt x="1125" y="2381"/>
                  </a:cubicBezTo>
                  <a:cubicBezTo>
                    <a:pt x="1076" y="2381"/>
                    <a:pt x="1028" y="2375"/>
                    <a:pt x="984" y="2357"/>
                  </a:cubicBezTo>
                  <a:cubicBezTo>
                    <a:pt x="837" y="2315"/>
                    <a:pt x="712" y="2253"/>
                    <a:pt x="628" y="2169"/>
                  </a:cubicBezTo>
                  <a:cubicBezTo>
                    <a:pt x="544" y="2064"/>
                    <a:pt x="461" y="1960"/>
                    <a:pt x="440" y="1855"/>
                  </a:cubicBezTo>
                  <a:cubicBezTo>
                    <a:pt x="398" y="1730"/>
                    <a:pt x="377" y="1583"/>
                    <a:pt x="377" y="1458"/>
                  </a:cubicBezTo>
                  <a:cubicBezTo>
                    <a:pt x="377" y="1311"/>
                    <a:pt x="398" y="1165"/>
                    <a:pt x="440" y="1018"/>
                  </a:cubicBezTo>
                  <a:cubicBezTo>
                    <a:pt x="461" y="893"/>
                    <a:pt x="524" y="767"/>
                    <a:pt x="586" y="662"/>
                  </a:cubicBezTo>
                  <a:cubicBezTo>
                    <a:pt x="649" y="558"/>
                    <a:pt x="733" y="453"/>
                    <a:pt x="817" y="390"/>
                  </a:cubicBezTo>
                  <a:cubicBezTo>
                    <a:pt x="900" y="307"/>
                    <a:pt x="1005" y="265"/>
                    <a:pt x="1109" y="223"/>
                  </a:cubicBezTo>
                  <a:cubicBezTo>
                    <a:pt x="1162" y="213"/>
                    <a:pt x="1219" y="207"/>
                    <a:pt x="1277" y="207"/>
                  </a:cubicBezTo>
                  <a:close/>
                  <a:moveTo>
                    <a:pt x="1234" y="0"/>
                  </a:moveTo>
                  <a:cubicBezTo>
                    <a:pt x="1164" y="0"/>
                    <a:pt x="1095" y="5"/>
                    <a:pt x="1026" y="14"/>
                  </a:cubicBezTo>
                  <a:cubicBezTo>
                    <a:pt x="858" y="35"/>
                    <a:pt x="712" y="98"/>
                    <a:pt x="586" y="181"/>
                  </a:cubicBezTo>
                  <a:cubicBezTo>
                    <a:pt x="461" y="265"/>
                    <a:pt x="356" y="390"/>
                    <a:pt x="252" y="516"/>
                  </a:cubicBezTo>
                  <a:cubicBezTo>
                    <a:pt x="168" y="662"/>
                    <a:pt x="105" y="809"/>
                    <a:pt x="63" y="997"/>
                  </a:cubicBezTo>
                  <a:cubicBezTo>
                    <a:pt x="21" y="1144"/>
                    <a:pt x="0" y="1311"/>
                    <a:pt x="0" y="1478"/>
                  </a:cubicBezTo>
                  <a:cubicBezTo>
                    <a:pt x="21" y="1646"/>
                    <a:pt x="63" y="1792"/>
                    <a:pt x="126" y="1939"/>
                  </a:cubicBezTo>
                  <a:cubicBezTo>
                    <a:pt x="189" y="2085"/>
                    <a:pt x="293" y="2211"/>
                    <a:pt x="419" y="2315"/>
                  </a:cubicBezTo>
                  <a:cubicBezTo>
                    <a:pt x="544" y="2420"/>
                    <a:pt x="712" y="2483"/>
                    <a:pt x="900" y="2546"/>
                  </a:cubicBezTo>
                  <a:cubicBezTo>
                    <a:pt x="998" y="2570"/>
                    <a:pt x="1096" y="2580"/>
                    <a:pt x="1194" y="2580"/>
                  </a:cubicBezTo>
                  <a:cubicBezTo>
                    <a:pt x="1264" y="2580"/>
                    <a:pt x="1333" y="2575"/>
                    <a:pt x="1402" y="2567"/>
                  </a:cubicBezTo>
                  <a:cubicBezTo>
                    <a:pt x="1570" y="2546"/>
                    <a:pt x="1716" y="2483"/>
                    <a:pt x="1842" y="2399"/>
                  </a:cubicBezTo>
                  <a:cubicBezTo>
                    <a:pt x="1967" y="2315"/>
                    <a:pt x="2072" y="2190"/>
                    <a:pt x="2156" y="2064"/>
                  </a:cubicBezTo>
                  <a:cubicBezTo>
                    <a:pt x="2260" y="1918"/>
                    <a:pt x="2323" y="1771"/>
                    <a:pt x="2365" y="1583"/>
                  </a:cubicBezTo>
                  <a:cubicBezTo>
                    <a:pt x="2407" y="1437"/>
                    <a:pt x="2428" y="1269"/>
                    <a:pt x="2428" y="1102"/>
                  </a:cubicBezTo>
                  <a:cubicBezTo>
                    <a:pt x="2407" y="934"/>
                    <a:pt x="2365" y="788"/>
                    <a:pt x="2302" y="642"/>
                  </a:cubicBezTo>
                  <a:cubicBezTo>
                    <a:pt x="2239" y="516"/>
                    <a:pt x="2135" y="390"/>
                    <a:pt x="2009" y="286"/>
                  </a:cubicBezTo>
                  <a:cubicBezTo>
                    <a:pt x="1884" y="181"/>
                    <a:pt x="1716" y="98"/>
                    <a:pt x="1528" y="35"/>
                  </a:cubicBezTo>
                  <a:cubicBezTo>
                    <a:pt x="1430" y="10"/>
                    <a:pt x="1332" y="0"/>
                    <a:pt x="1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3"/>
            <p:cNvSpPr/>
            <p:nvPr/>
          </p:nvSpPr>
          <p:spPr>
            <a:xfrm>
              <a:off x="6401102" y="5040112"/>
              <a:ext cx="99786" cy="126545"/>
            </a:xfrm>
            <a:custGeom>
              <a:avLst/>
              <a:gdLst/>
              <a:ahLst/>
              <a:cxnLst/>
              <a:rect l="l" t="t" r="r" b="b"/>
              <a:pathLst>
                <a:path w="2010" h="2549" extrusionOk="0">
                  <a:moveTo>
                    <a:pt x="1159" y="1"/>
                  </a:moveTo>
                  <a:cubicBezTo>
                    <a:pt x="1125" y="1"/>
                    <a:pt x="1089" y="6"/>
                    <a:pt x="1047" y="17"/>
                  </a:cubicBezTo>
                  <a:cubicBezTo>
                    <a:pt x="984" y="17"/>
                    <a:pt x="921" y="17"/>
                    <a:pt x="858" y="38"/>
                  </a:cubicBezTo>
                  <a:cubicBezTo>
                    <a:pt x="796" y="58"/>
                    <a:pt x="733" y="79"/>
                    <a:pt x="691" y="121"/>
                  </a:cubicBezTo>
                  <a:cubicBezTo>
                    <a:pt x="628" y="163"/>
                    <a:pt x="586" y="205"/>
                    <a:pt x="545" y="268"/>
                  </a:cubicBezTo>
                  <a:cubicBezTo>
                    <a:pt x="503" y="310"/>
                    <a:pt x="482" y="393"/>
                    <a:pt x="461" y="456"/>
                  </a:cubicBezTo>
                  <a:cubicBezTo>
                    <a:pt x="419" y="602"/>
                    <a:pt x="419" y="728"/>
                    <a:pt x="461" y="833"/>
                  </a:cubicBezTo>
                  <a:cubicBezTo>
                    <a:pt x="482" y="916"/>
                    <a:pt x="545" y="1021"/>
                    <a:pt x="607" y="1084"/>
                  </a:cubicBezTo>
                  <a:cubicBezTo>
                    <a:pt x="649" y="1126"/>
                    <a:pt x="691" y="1167"/>
                    <a:pt x="733" y="1209"/>
                  </a:cubicBezTo>
                  <a:cubicBezTo>
                    <a:pt x="754" y="1230"/>
                    <a:pt x="817" y="1272"/>
                    <a:pt x="858" y="1293"/>
                  </a:cubicBezTo>
                  <a:cubicBezTo>
                    <a:pt x="942" y="1377"/>
                    <a:pt x="1026" y="1439"/>
                    <a:pt x="1089" y="1502"/>
                  </a:cubicBezTo>
                  <a:cubicBezTo>
                    <a:pt x="1172" y="1565"/>
                    <a:pt x="1235" y="1649"/>
                    <a:pt x="1277" y="1711"/>
                  </a:cubicBezTo>
                  <a:cubicBezTo>
                    <a:pt x="1319" y="1795"/>
                    <a:pt x="1319" y="1879"/>
                    <a:pt x="1298" y="1983"/>
                  </a:cubicBezTo>
                  <a:cubicBezTo>
                    <a:pt x="1277" y="2067"/>
                    <a:pt x="1235" y="2151"/>
                    <a:pt x="1193" y="2193"/>
                  </a:cubicBezTo>
                  <a:cubicBezTo>
                    <a:pt x="1151" y="2235"/>
                    <a:pt x="1110" y="2276"/>
                    <a:pt x="1047" y="2297"/>
                  </a:cubicBezTo>
                  <a:cubicBezTo>
                    <a:pt x="984" y="2318"/>
                    <a:pt x="942" y="2339"/>
                    <a:pt x="858" y="2339"/>
                  </a:cubicBezTo>
                  <a:cubicBezTo>
                    <a:pt x="796" y="2339"/>
                    <a:pt x="733" y="2318"/>
                    <a:pt x="670" y="2297"/>
                  </a:cubicBezTo>
                  <a:cubicBezTo>
                    <a:pt x="607" y="2297"/>
                    <a:pt x="545" y="2255"/>
                    <a:pt x="482" y="2235"/>
                  </a:cubicBezTo>
                  <a:cubicBezTo>
                    <a:pt x="440" y="2214"/>
                    <a:pt x="377" y="2172"/>
                    <a:pt x="314" y="2130"/>
                  </a:cubicBezTo>
                  <a:lnTo>
                    <a:pt x="314" y="1607"/>
                  </a:lnTo>
                  <a:lnTo>
                    <a:pt x="147" y="1586"/>
                  </a:lnTo>
                  <a:lnTo>
                    <a:pt x="1" y="2172"/>
                  </a:lnTo>
                  <a:cubicBezTo>
                    <a:pt x="1" y="2193"/>
                    <a:pt x="42" y="2214"/>
                    <a:pt x="84" y="2255"/>
                  </a:cubicBezTo>
                  <a:cubicBezTo>
                    <a:pt x="126" y="2276"/>
                    <a:pt x="168" y="2318"/>
                    <a:pt x="231" y="2339"/>
                  </a:cubicBezTo>
                  <a:cubicBezTo>
                    <a:pt x="294" y="2381"/>
                    <a:pt x="356" y="2402"/>
                    <a:pt x="419" y="2423"/>
                  </a:cubicBezTo>
                  <a:cubicBezTo>
                    <a:pt x="482" y="2465"/>
                    <a:pt x="566" y="2486"/>
                    <a:pt x="628" y="2507"/>
                  </a:cubicBezTo>
                  <a:cubicBezTo>
                    <a:pt x="691" y="2507"/>
                    <a:pt x="733" y="2527"/>
                    <a:pt x="796" y="2527"/>
                  </a:cubicBezTo>
                  <a:cubicBezTo>
                    <a:pt x="838" y="2548"/>
                    <a:pt x="900" y="2548"/>
                    <a:pt x="942" y="2548"/>
                  </a:cubicBezTo>
                  <a:lnTo>
                    <a:pt x="1110" y="2548"/>
                  </a:lnTo>
                  <a:cubicBezTo>
                    <a:pt x="1151" y="2548"/>
                    <a:pt x="1214" y="2527"/>
                    <a:pt x="1256" y="2507"/>
                  </a:cubicBezTo>
                  <a:cubicBezTo>
                    <a:pt x="1340" y="2486"/>
                    <a:pt x="1423" y="2444"/>
                    <a:pt x="1507" y="2360"/>
                  </a:cubicBezTo>
                  <a:cubicBezTo>
                    <a:pt x="1570" y="2297"/>
                    <a:pt x="1612" y="2214"/>
                    <a:pt x="1654" y="2088"/>
                  </a:cubicBezTo>
                  <a:cubicBezTo>
                    <a:pt x="1695" y="1942"/>
                    <a:pt x="1695" y="1837"/>
                    <a:pt x="1654" y="1732"/>
                  </a:cubicBezTo>
                  <a:cubicBezTo>
                    <a:pt x="1612" y="1628"/>
                    <a:pt x="1570" y="1523"/>
                    <a:pt x="1486" y="1439"/>
                  </a:cubicBezTo>
                  <a:cubicBezTo>
                    <a:pt x="1423" y="1356"/>
                    <a:pt x="1340" y="1293"/>
                    <a:pt x="1256" y="1209"/>
                  </a:cubicBezTo>
                  <a:cubicBezTo>
                    <a:pt x="1172" y="1146"/>
                    <a:pt x="1089" y="1084"/>
                    <a:pt x="1005" y="1021"/>
                  </a:cubicBezTo>
                  <a:cubicBezTo>
                    <a:pt x="942" y="937"/>
                    <a:pt x="879" y="874"/>
                    <a:pt x="838" y="812"/>
                  </a:cubicBezTo>
                  <a:cubicBezTo>
                    <a:pt x="796" y="728"/>
                    <a:pt x="796" y="644"/>
                    <a:pt x="817" y="561"/>
                  </a:cubicBezTo>
                  <a:cubicBezTo>
                    <a:pt x="838" y="477"/>
                    <a:pt x="858" y="414"/>
                    <a:pt x="900" y="372"/>
                  </a:cubicBezTo>
                  <a:cubicBezTo>
                    <a:pt x="942" y="310"/>
                    <a:pt x="984" y="289"/>
                    <a:pt x="1047" y="268"/>
                  </a:cubicBezTo>
                  <a:cubicBezTo>
                    <a:pt x="1089" y="226"/>
                    <a:pt x="1151" y="226"/>
                    <a:pt x="1214" y="205"/>
                  </a:cubicBezTo>
                  <a:cubicBezTo>
                    <a:pt x="1277" y="205"/>
                    <a:pt x="1340" y="226"/>
                    <a:pt x="1403" y="226"/>
                  </a:cubicBezTo>
                  <a:cubicBezTo>
                    <a:pt x="1507" y="268"/>
                    <a:pt x="1591" y="310"/>
                    <a:pt x="1675" y="372"/>
                  </a:cubicBezTo>
                  <a:lnTo>
                    <a:pt x="1675" y="916"/>
                  </a:lnTo>
                  <a:lnTo>
                    <a:pt x="1842" y="916"/>
                  </a:lnTo>
                  <a:lnTo>
                    <a:pt x="2009" y="351"/>
                  </a:lnTo>
                  <a:cubicBezTo>
                    <a:pt x="1967" y="289"/>
                    <a:pt x="1905" y="226"/>
                    <a:pt x="1800" y="184"/>
                  </a:cubicBezTo>
                  <a:cubicBezTo>
                    <a:pt x="1716" y="121"/>
                    <a:pt x="1591" y="79"/>
                    <a:pt x="1465" y="58"/>
                  </a:cubicBezTo>
                  <a:cubicBezTo>
                    <a:pt x="1403" y="38"/>
                    <a:pt x="1340" y="17"/>
                    <a:pt x="1256" y="17"/>
                  </a:cubicBezTo>
                  <a:cubicBezTo>
                    <a:pt x="1225" y="6"/>
                    <a:pt x="1193" y="1"/>
                    <a:pt x="1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3"/>
            <p:cNvSpPr/>
            <p:nvPr/>
          </p:nvSpPr>
          <p:spPr>
            <a:xfrm>
              <a:off x="6509132" y="5056495"/>
              <a:ext cx="108077" cy="137169"/>
            </a:xfrm>
            <a:custGeom>
              <a:avLst/>
              <a:gdLst/>
              <a:ahLst/>
              <a:cxnLst/>
              <a:rect l="l" t="t" r="r" b="b"/>
              <a:pathLst>
                <a:path w="2177" h="2763" extrusionOk="0">
                  <a:moveTo>
                    <a:pt x="168" y="0"/>
                  </a:moveTo>
                  <a:lnTo>
                    <a:pt x="1" y="649"/>
                  </a:lnTo>
                  <a:lnTo>
                    <a:pt x="168" y="712"/>
                  </a:lnTo>
                  <a:lnTo>
                    <a:pt x="398" y="252"/>
                  </a:lnTo>
                  <a:lnTo>
                    <a:pt x="963" y="398"/>
                  </a:lnTo>
                  <a:lnTo>
                    <a:pt x="440" y="2386"/>
                  </a:lnTo>
                  <a:lnTo>
                    <a:pt x="84" y="2407"/>
                  </a:lnTo>
                  <a:lnTo>
                    <a:pt x="63" y="2532"/>
                  </a:lnTo>
                  <a:lnTo>
                    <a:pt x="1026" y="2762"/>
                  </a:lnTo>
                  <a:lnTo>
                    <a:pt x="1089" y="2616"/>
                  </a:lnTo>
                  <a:lnTo>
                    <a:pt x="775" y="2469"/>
                  </a:lnTo>
                  <a:lnTo>
                    <a:pt x="1298" y="482"/>
                  </a:lnTo>
                  <a:lnTo>
                    <a:pt x="1842" y="628"/>
                  </a:lnTo>
                  <a:lnTo>
                    <a:pt x="1821" y="1151"/>
                  </a:lnTo>
                  <a:lnTo>
                    <a:pt x="2009" y="1151"/>
                  </a:lnTo>
                  <a:lnTo>
                    <a:pt x="2177" y="503"/>
                  </a:ln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3"/>
            <p:cNvSpPr/>
            <p:nvPr/>
          </p:nvSpPr>
          <p:spPr>
            <a:xfrm>
              <a:off x="6651468" y="5105744"/>
              <a:ext cx="120538" cy="128084"/>
            </a:xfrm>
            <a:custGeom>
              <a:avLst/>
              <a:gdLst/>
              <a:ahLst/>
              <a:cxnLst/>
              <a:rect l="l" t="t" r="r" b="b"/>
              <a:pathLst>
                <a:path w="2428" h="2580" extrusionOk="0">
                  <a:moveTo>
                    <a:pt x="1277" y="206"/>
                  </a:moveTo>
                  <a:cubicBezTo>
                    <a:pt x="1334" y="206"/>
                    <a:pt x="1392" y="212"/>
                    <a:pt x="1444" y="222"/>
                  </a:cubicBezTo>
                  <a:cubicBezTo>
                    <a:pt x="1590" y="264"/>
                    <a:pt x="1716" y="327"/>
                    <a:pt x="1800" y="410"/>
                  </a:cubicBezTo>
                  <a:cubicBezTo>
                    <a:pt x="1883" y="515"/>
                    <a:pt x="1967" y="620"/>
                    <a:pt x="2009" y="745"/>
                  </a:cubicBezTo>
                  <a:cubicBezTo>
                    <a:pt x="2051" y="850"/>
                    <a:pt x="2072" y="996"/>
                    <a:pt x="2051" y="1143"/>
                  </a:cubicBezTo>
                  <a:cubicBezTo>
                    <a:pt x="2051" y="1268"/>
                    <a:pt x="2030" y="1415"/>
                    <a:pt x="2009" y="1561"/>
                  </a:cubicBezTo>
                  <a:cubicBezTo>
                    <a:pt x="1967" y="1687"/>
                    <a:pt x="1925" y="1812"/>
                    <a:pt x="1841" y="1917"/>
                  </a:cubicBezTo>
                  <a:cubicBezTo>
                    <a:pt x="1779" y="2042"/>
                    <a:pt x="1695" y="2126"/>
                    <a:pt x="1611" y="2210"/>
                  </a:cubicBezTo>
                  <a:cubicBezTo>
                    <a:pt x="1528" y="2273"/>
                    <a:pt x="1423" y="2335"/>
                    <a:pt x="1318" y="2356"/>
                  </a:cubicBezTo>
                  <a:cubicBezTo>
                    <a:pt x="1266" y="2377"/>
                    <a:pt x="1209" y="2388"/>
                    <a:pt x="1151" y="2388"/>
                  </a:cubicBezTo>
                  <a:cubicBezTo>
                    <a:pt x="1093" y="2388"/>
                    <a:pt x="1036" y="2377"/>
                    <a:pt x="984" y="2356"/>
                  </a:cubicBezTo>
                  <a:cubicBezTo>
                    <a:pt x="837" y="2314"/>
                    <a:pt x="712" y="2252"/>
                    <a:pt x="628" y="2168"/>
                  </a:cubicBezTo>
                  <a:cubicBezTo>
                    <a:pt x="544" y="2084"/>
                    <a:pt x="481" y="1959"/>
                    <a:pt x="440" y="1854"/>
                  </a:cubicBezTo>
                  <a:cubicBezTo>
                    <a:pt x="398" y="1729"/>
                    <a:pt x="377" y="1603"/>
                    <a:pt x="377" y="1457"/>
                  </a:cubicBezTo>
                  <a:cubicBezTo>
                    <a:pt x="377" y="1310"/>
                    <a:pt x="398" y="1164"/>
                    <a:pt x="440" y="1017"/>
                  </a:cubicBezTo>
                  <a:cubicBezTo>
                    <a:pt x="461" y="892"/>
                    <a:pt x="523" y="766"/>
                    <a:pt x="586" y="661"/>
                  </a:cubicBezTo>
                  <a:cubicBezTo>
                    <a:pt x="649" y="557"/>
                    <a:pt x="733" y="452"/>
                    <a:pt x="816" y="389"/>
                  </a:cubicBezTo>
                  <a:cubicBezTo>
                    <a:pt x="921" y="306"/>
                    <a:pt x="1005" y="264"/>
                    <a:pt x="1109" y="222"/>
                  </a:cubicBezTo>
                  <a:cubicBezTo>
                    <a:pt x="1161" y="212"/>
                    <a:pt x="1219" y="206"/>
                    <a:pt x="1277" y="206"/>
                  </a:cubicBezTo>
                  <a:close/>
                  <a:moveTo>
                    <a:pt x="1209" y="0"/>
                  </a:moveTo>
                  <a:cubicBezTo>
                    <a:pt x="1148" y="0"/>
                    <a:pt x="1087" y="5"/>
                    <a:pt x="1025" y="13"/>
                  </a:cubicBezTo>
                  <a:cubicBezTo>
                    <a:pt x="858" y="55"/>
                    <a:pt x="733" y="97"/>
                    <a:pt x="586" y="180"/>
                  </a:cubicBezTo>
                  <a:cubicBezTo>
                    <a:pt x="461" y="285"/>
                    <a:pt x="356" y="389"/>
                    <a:pt x="272" y="536"/>
                  </a:cubicBezTo>
                  <a:cubicBezTo>
                    <a:pt x="168" y="661"/>
                    <a:pt x="105" y="829"/>
                    <a:pt x="63" y="996"/>
                  </a:cubicBezTo>
                  <a:cubicBezTo>
                    <a:pt x="21" y="1164"/>
                    <a:pt x="0" y="1310"/>
                    <a:pt x="0" y="1477"/>
                  </a:cubicBezTo>
                  <a:cubicBezTo>
                    <a:pt x="21" y="1645"/>
                    <a:pt x="63" y="1791"/>
                    <a:pt x="126" y="1938"/>
                  </a:cubicBezTo>
                  <a:cubicBezTo>
                    <a:pt x="189" y="2084"/>
                    <a:pt x="293" y="2210"/>
                    <a:pt x="419" y="2314"/>
                  </a:cubicBezTo>
                  <a:cubicBezTo>
                    <a:pt x="544" y="2419"/>
                    <a:pt x="712" y="2482"/>
                    <a:pt x="900" y="2545"/>
                  </a:cubicBezTo>
                  <a:cubicBezTo>
                    <a:pt x="998" y="2569"/>
                    <a:pt x="1103" y="2579"/>
                    <a:pt x="1203" y="2579"/>
                  </a:cubicBezTo>
                  <a:cubicBezTo>
                    <a:pt x="1274" y="2579"/>
                    <a:pt x="1341" y="2574"/>
                    <a:pt x="1402" y="2565"/>
                  </a:cubicBezTo>
                  <a:cubicBezTo>
                    <a:pt x="1569" y="2545"/>
                    <a:pt x="1716" y="2482"/>
                    <a:pt x="1841" y="2398"/>
                  </a:cubicBezTo>
                  <a:cubicBezTo>
                    <a:pt x="1967" y="2314"/>
                    <a:pt x="2072" y="2189"/>
                    <a:pt x="2176" y="2063"/>
                  </a:cubicBezTo>
                  <a:cubicBezTo>
                    <a:pt x="2260" y="1917"/>
                    <a:pt x="2323" y="1770"/>
                    <a:pt x="2386" y="1603"/>
                  </a:cubicBezTo>
                  <a:cubicBezTo>
                    <a:pt x="2427" y="1436"/>
                    <a:pt x="2427" y="1268"/>
                    <a:pt x="2427" y="1101"/>
                  </a:cubicBezTo>
                  <a:cubicBezTo>
                    <a:pt x="2406" y="933"/>
                    <a:pt x="2365" y="787"/>
                    <a:pt x="2302" y="641"/>
                  </a:cubicBezTo>
                  <a:cubicBezTo>
                    <a:pt x="2239" y="515"/>
                    <a:pt x="2134" y="389"/>
                    <a:pt x="2009" y="285"/>
                  </a:cubicBezTo>
                  <a:cubicBezTo>
                    <a:pt x="1883" y="180"/>
                    <a:pt x="1716" y="97"/>
                    <a:pt x="1528" y="55"/>
                  </a:cubicBezTo>
                  <a:cubicBezTo>
                    <a:pt x="1422" y="15"/>
                    <a:pt x="1315"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3"/>
            <p:cNvSpPr/>
            <p:nvPr/>
          </p:nvSpPr>
          <p:spPr>
            <a:xfrm>
              <a:off x="6765704" y="5128184"/>
              <a:ext cx="119545" cy="131956"/>
            </a:xfrm>
            <a:custGeom>
              <a:avLst/>
              <a:gdLst/>
              <a:ahLst/>
              <a:cxnLst/>
              <a:rect l="l" t="t" r="r" b="b"/>
              <a:pathLst>
                <a:path w="2408" h="2658" extrusionOk="0">
                  <a:moveTo>
                    <a:pt x="649" y="0"/>
                  </a:moveTo>
                  <a:lnTo>
                    <a:pt x="587" y="147"/>
                  </a:lnTo>
                  <a:lnTo>
                    <a:pt x="880" y="293"/>
                  </a:lnTo>
                  <a:lnTo>
                    <a:pt x="377" y="2260"/>
                  </a:lnTo>
                  <a:lnTo>
                    <a:pt x="43" y="2281"/>
                  </a:lnTo>
                  <a:lnTo>
                    <a:pt x="1" y="2406"/>
                  </a:lnTo>
                  <a:lnTo>
                    <a:pt x="1026" y="2658"/>
                  </a:lnTo>
                  <a:lnTo>
                    <a:pt x="1110" y="2511"/>
                  </a:lnTo>
                  <a:lnTo>
                    <a:pt x="733" y="2344"/>
                  </a:lnTo>
                  <a:lnTo>
                    <a:pt x="963" y="1423"/>
                  </a:lnTo>
                  <a:lnTo>
                    <a:pt x="1549" y="1590"/>
                  </a:lnTo>
                  <a:lnTo>
                    <a:pt x="1591" y="1841"/>
                  </a:lnTo>
                  <a:lnTo>
                    <a:pt x="1696" y="1841"/>
                  </a:lnTo>
                  <a:lnTo>
                    <a:pt x="1863" y="1235"/>
                  </a:lnTo>
                  <a:lnTo>
                    <a:pt x="1737" y="1151"/>
                  </a:lnTo>
                  <a:lnTo>
                    <a:pt x="1591" y="1360"/>
                  </a:lnTo>
                  <a:lnTo>
                    <a:pt x="1005" y="1235"/>
                  </a:lnTo>
                  <a:lnTo>
                    <a:pt x="1235" y="356"/>
                  </a:lnTo>
                  <a:lnTo>
                    <a:pt x="2072" y="586"/>
                  </a:lnTo>
                  <a:lnTo>
                    <a:pt x="2072" y="1025"/>
                  </a:lnTo>
                  <a:lnTo>
                    <a:pt x="2261" y="1046"/>
                  </a:lnTo>
                  <a:lnTo>
                    <a:pt x="2407" y="461"/>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3"/>
            <p:cNvSpPr/>
            <p:nvPr/>
          </p:nvSpPr>
          <p:spPr>
            <a:xfrm>
              <a:off x="6863358" y="5154149"/>
              <a:ext cx="119496" cy="131956"/>
            </a:xfrm>
            <a:custGeom>
              <a:avLst/>
              <a:gdLst/>
              <a:ahLst/>
              <a:cxnLst/>
              <a:rect l="l" t="t" r="r" b="b"/>
              <a:pathLst>
                <a:path w="2407" h="2658" extrusionOk="0">
                  <a:moveTo>
                    <a:pt x="670" y="0"/>
                  </a:moveTo>
                  <a:lnTo>
                    <a:pt x="586" y="147"/>
                  </a:lnTo>
                  <a:lnTo>
                    <a:pt x="900" y="293"/>
                  </a:lnTo>
                  <a:lnTo>
                    <a:pt x="398" y="2239"/>
                  </a:lnTo>
                  <a:lnTo>
                    <a:pt x="42" y="2260"/>
                  </a:lnTo>
                  <a:lnTo>
                    <a:pt x="1" y="2386"/>
                  </a:lnTo>
                  <a:lnTo>
                    <a:pt x="1026" y="2658"/>
                  </a:lnTo>
                  <a:lnTo>
                    <a:pt x="1110" y="2511"/>
                  </a:lnTo>
                  <a:lnTo>
                    <a:pt x="733" y="2344"/>
                  </a:lnTo>
                  <a:lnTo>
                    <a:pt x="984" y="1402"/>
                  </a:lnTo>
                  <a:lnTo>
                    <a:pt x="1549" y="1570"/>
                  </a:lnTo>
                  <a:lnTo>
                    <a:pt x="1612" y="1821"/>
                  </a:lnTo>
                  <a:lnTo>
                    <a:pt x="1716" y="1821"/>
                  </a:lnTo>
                  <a:lnTo>
                    <a:pt x="1863" y="1214"/>
                  </a:lnTo>
                  <a:lnTo>
                    <a:pt x="1758" y="1151"/>
                  </a:lnTo>
                  <a:lnTo>
                    <a:pt x="1612" y="1360"/>
                  </a:lnTo>
                  <a:lnTo>
                    <a:pt x="1026" y="1214"/>
                  </a:lnTo>
                  <a:lnTo>
                    <a:pt x="1256" y="356"/>
                  </a:lnTo>
                  <a:lnTo>
                    <a:pt x="2093" y="565"/>
                  </a:lnTo>
                  <a:lnTo>
                    <a:pt x="2072" y="1026"/>
                  </a:lnTo>
                  <a:lnTo>
                    <a:pt x="2260" y="1026"/>
                  </a:lnTo>
                  <a:lnTo>
                    <a:pt x="2407" y="440"/>
                  </a:lnTo>
                  <a:lnTo>
                    <a:pt x="6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3"/>
            <p:cNvSpPr/>
            <p:nvPr/>
          </p:nvSpPr>
          <p:spPr>
            <a:xfrm>
              <a:off x="6962054" y="5179071"/>
              <a:ext cx="80028" cy="130914"/>
            </a:xfrm>
            <a:custGeom>
              <a:avLst/>
              <a:gdLst/>
              <a:ahLst/>
              <a:cxnLst/>
              <a:rect l="l" t="t" r="r" b="b"/>
              <a:pathLst>
                <a:path w="1612" h="2637" extrusionOk="0">
                  <a:moveTo>
                    <a:pt x="649" y="0"/>
                  </a:moveTo>
                  <a:lnTo>
                    <a:pt x="586" y="147"/>
                  </a:lnTo>
                  <a:lnTo>
                    <a:pt x="879" y="293"/>
                  </a:lnTo>
                  <a:lnTo>
                    <a:pt x="377" y="2260"/>
                  </a:lnTo>
                  <a:lnTo>
                    <a:pt x="21" y="2281"/>
                  </a:lnTo>
                  <a:lnTo>
                    <a:pt x="0" y="2386"/>
                  </a:lnTo>
                  <a:lnTo>
                    <a:pt x="963" y="2637"/>
                  </a:lnTo>
                  <a:lnTo>
                    <a:pt x="1026" y="2490"/>
                  </a:lnTo>
                  <a:lnTo>
                    <a:pt x="733" y="2344"/>
                  </a:lnTo>
                  <a:lnTo>
                    <a:pt x="1235" y="377"/>
                  </a:lnTo>
                  <a:lnTo>
                    <a:pt x="1570" y="377"/>
                  </a:lnTo>
                  <a:lnTo>
                    <a:pt x="1611" y="252"/>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3"/>
            <p:cNvSpPr/>
            <p:nvPr/>
          </p:nvSpPr>
          <p:spPr>
            <a:xfrm>
              <a:off x="7034786" y="5206426"/>
              <a:ext cx="112198" cy="126843"/>
            </a:xfrm>
            <a:custGeom>
              <a:avLst/>
              <a:gdLst/>
              <a:ahLst/>
              <a:cxnLst/>
              <a:rect l="l" t="t" r="r" b="b"/>
              <a:pathLst>
                <a:path w="2260" h="2555" extrusionOk="0">
                  <a:moveTo>
                    <a:pt x="1359" y="1"/>
                  </a:moveTo>
                  <a:cubicBezTo>
                    <a:pt x="1289" y="1"/>
                    <a:pt x="1220" y="6"/>
                    <a:pt x="1151" y="14"/>
                  </a:cubicBezTo>
                  <a:cubicBezTo>
                    <a:pt x="983" y="14"/>
                    <a:pt x="837" y="77"/>
                    <a:pt x="691" y="140"/>
                  </a:cubicBezTo>
                  <a:cubicBezTo>
                    <a:pt x="544" y="224"/>
                    <a:pt x="419" y="328"/>
                    <a:pt x="293" y="475"/>
                  </a:cubicBezTo>
                  <a:cubicBezTo>
                    <a:pt x="188" y="600"/>
                    <a:pt x="105" y="768"/>
                    <a:pt x="63" y="977"/>
                  </a:cubicBezTo>
                  <a:cubicBezTo>
                    <a:pt x="0" y="1165"/>
                    <a:pt x="0" y="1354"/>
                    <a:pt x="21" y="1521"/>
                  </a:cubicBezTo>
                  <a:cubicBezTo>
                    <a:pt x="42" y="1688"/>
                    <a:pt x="84" y="1856"/>
                    <a:pt x="167" y="1981"/>
                  </a:cubicBezTo>
                  <a:cubicBezTo>
                    <a:pt x="251" y="2107"/>
                    <a:pt x="356" y="2211"/>
                    <a:pt x="481" y="2316"/>
                  </a:cubicBezTo>
                  <a:cubicBezTo>
                    <a:pt x="607" y="2400"/>
                    <a:pt x="753" y="2462"/>
                    <a:pt x="921" y="2504"/>
                  </a:cubicBezTo>
                  <a:cubicBezTo>
                    <a:pt x="1043" y="2535"/>
                    <a:pt x="1155" y="2554"/>
                    <a:pt x="1255" y="2554"/>
                  </a:cubicBezTo>
                  <a:cubicBezTo>
                    <a:pt x="1291" y="2554"/>
                    <a:pt x="1326" y="2552"/>
                    <a:pt x="1360" y="2546"/>
                  </a:cubicBezTo>
                  <a:cubicBezTo>
                    <a:pt x="1507" y="2546"/>
                    <a:pt x="1611" y="2525"/>
                    <a:pt x="1737" y="2504"/>
                  </a:cubicBezTo>
                  <a:lnTo>
                    <a:pt x="1883" y="1918"/>
                  </a:lnTo>
                  <a:lnTo>
                    <a:pt x="1716" y="1835"/>
                  </a:lnTo>
                  <a:lnTo>
                    <a:pt x="1465" y="2337"/>
                  </a:lnTo>
                  <a:cubicBezTo>
                    <a:pt x="1402" y="2358"/>
                    <a:pt x="1339" y="2358"/>
                    <a:pt x="1276" y="2358"/>
                  </a:cubicBezTo>
                  <a:cubicBezTo>
                    <a:pt x="1214" y="2358"/>
                    <a:pt x="1130" y="2358"/>
                    <a:pt x="1046" y="2337"/>
                  </a:cubicBezTo>
                  <a:cubicBezTo>
                    <a:pt x="921" y="2295"/>
                    <a:pt x="816" y="2253"/>
                    <a:pt x="711" y="2190"/>
                  </a:cubicBezTo>
                  <a:cubicBezTo>
                    <a:pt x="628" y="2128"/>
                    <a:pt x="544" y="2044"/>
                    <a:pt x="481" y="1939"/>
                  </a:cubicBezTo>
                  <a:cubicBezTo>
                    <a:pt x="419" y="1835"/>
                    <a:pt x="377" y="1709"/>
                    <a:pt x="377" y="1563"/>
                  </a:cubicBezTo>
                  <a:cubicBezTo>
                    <a:pt x="356" y="1416"/>
                    <a:pt x="377" y="1249"/>
                    <a:pt x="419" y="1061"/>
                  </a:cubicBezTo>
                  <a:cubicBezTo>
                    <a:pt x="460" y="872"/>
                    <a:pt x="523" y="726"/>
                    <a:pt x="607" y="600"/>
                  </a:cubicBezTo>
                  <a:cubicBezTo>
                    <a:pt x="691" y="475"/>
                    <a:pt x="795" y="391"/>
                    <a:pt x="900" y="328"/>
                  </a:cubicBezTo>
                  <a:cubicBezTo>
                    <a:pt x="1004" y="265"/>
                    <a:pt x="1109" y="224"/>
                    <a:pt x="1214" y="203"/>
                  </a:cubicBezTo>
                  <a:cubicBezTo>
                    <a:pt x="1266" y="194"/>
                    <a:pt x="1314" y="189"/>
                    <a:pt x="1360" y="189"/>
                  </a:cubicBezTo>
                  <a:cubicBezTo>
                    <a:pt x="1426" y="189"/>
                    <a:pt x="1487" y="199"/>
                    <a:pt x="1548" y="224"/>
                  </a:cubicBezTo>
                  <a:cubicBezTo>
                    <a:pt x="1632" y="245"/>
                    <a:pt x="1695" y="265"/>
                    <a:pt x="1758" y="286"/>
                  </a:cubicBezTo>
                  <a:cubicBezTo>
                    <a:pt x="1841" y="307"/>
                    <a:pt x="1883" y="349"/>
                    <a:pt x="1925" y="412"/>
                  </a:cubicBezTo>
                  <a:lnTo>
                    <a:pt x="1925" y="914"/>
                  </a:lnTo>
                  <a:lnTo>
                    <a:pt x="2113" y="935"/>
                  </a:lnTo>
                  <a:lnTo>
                    <a:pt x="2260" y="349"/>
                  </a:lnTo>
                  <a:cubicBezTo>
                    <a:pt x="2155" y="265"/>
                    <a:pt x="2071" y="203"/>
                    <a:pt x="1967" y="161"/>
                  </a:cubicBezTo>
                  <a:cubicBezTo>
                    <a:pt x="1862" y="98"/>
                    <a:pt x="1758" y="77"/>
                    <a:pt x="1653" y="35"/>
                  </a:cubicBezTo>
                  <a:cubicBezTo>
                    <a:pt x="1555" y="11"/>
                    <a:pt x="1457" y="1"/>
                    <a:pt x="1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3"/>
            <p:cNvSpPr/>
            <p:nvPr/>
          </p:nvSpPr>
          <p:spPr>
            <a:xfrm>
              <a:off x="7133433" y="5223752"/>
              <a:ext cx="119496" cy="142332"/>
            </a:xfrm>
            <a:custGeom>
              <a:avLst/>
              <a:gdLst/>
              <a:ahLst/>
              <a:cxnLst/>
              <a:rect l="l" t="t" r="r" b="b"/>
              <a:pathLst>
                <a:path w="2407" h="2867" extrusionOk="0">
                  <a:moveTo>
                    <a:pt x="649" y="0"/>
                  </a:moveTo>
                  <a:lnTo>
                    <a:pt x="587" y="147"/>
                  </a:lnTo>
                  <a:lnTo>
                    <a:pt x="880" y="293"/>
                  </a:lnTo>
                  <a:lnTo>
                    <a:pt x="377" y="2239"/>
                  </a:lnTo>
                  <a:lnTo>
                    <a:pt x="22" y="2260"/>
                  </a:lnTo>
                  <a:lnTo>
                    <a:pt x="1" y="2385"/>
                  </a:lnTo>
                  <a:lnTo>
                    <a:pt x="1863" y="2867"/>
                  </a:lnTo>
                  <a:lnTo>
                    <a:pt x="1989" y="2302"/>
                  </a:lnTo>
                  <a:lnTo>
                    <a:pt x="1821" y="2239"/>
                  </a:lnTo>
                  <a:lnTo>
                    <a:pt x="1612" y="2595"/>
                  </a:lnTo>
                  <a:lnTo>
                    <a:pt x="712" y="2365"/>
                  </a:lnTo>
                  <a:lnTo>
                    <a:pt x="963" y="1402"/>
                  </a:lnTo>
                  <a:lnTo>
                    <a:pt x="1528" y="1569"/>
                  </a:lnTo>
                  <a:lnTo>
                    <a:pt x="1591" y="1821"/>
                  </a:lnTo>
                  <a:lnTo>
                    <a:pt x="1696" y="1821"/>
                  </a:lnTo>
                  <a:lnTo>
                    <a:pt x="1863" y="1214"/>
                  </a:lnTo>
                  <a:lnTo>
                    <a:pt x="1737" y="1151"/>
                  </a:lnTo>
                  <a:lnTo>
                    <a:pt x="1591" y="1360"/>
                  </a:lnTo>
                  <a:lnTo>
                    <a:pt x="1005" y="1214"/>
                  </a:lnTo>
                  <a:lnTo>
                    <a:pt x="1235" y="335"/>
                  </a:lnTo>
                  <a:lnTo>
                    <a:pt x="2072" y="565"/>
                  </a:lnTo>
                  <a:lnTo>
                    <a:pt x="2072" y="1005"/>
                  </a:lnTo>
                  <a:lnTo>
                    <a:pt x="2261" y="1005"/>
                  </a:lnTo>
                  <a:lnTo>
                    <a:pt x="2407" y="440"/>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3"/>
            <p:cNvSpPr/>
            <p:nvPr/>
          </p:nvSpPr>
          <p:spPr>
            <a:xfrm>
              <a:off x="6123778" y="5228916"/>
              <a:ext cx="1182147" cy="597031"/>
            </a:xfrm>
            <a:custGeom>
              <a:avLst/>
              <a:gdLst/>
              <a:ahLst/>
              <a:cxnLst/>
              <a:rect l="l" t="t" r="r" b="b"/>
              <a:pathLst>
                <a:path w="23812" h="12026" extrusionOk="0">
                  <a:moveTo>
                    <a:pt x="0" y="1"/>
                  </a:moveTo>
                  <a:lnTo>
                    <a:pt x="0" y="1"/>
                  </a:lnTo>
                  <a:cubicBezTo>
                    <a:pt x="398" y="5399"/>
                    <a:pt x="4164" y="10191"/>
                    <a:pt x="9709" y="11613"/>
                  </a:cubicBezTo>
                  <a:cubicBezTo>
                    <a:pt x="10791" y="11892"/>
                    <a:pt x="11877" y="12026"/>
                    <a:pt x="12946" y="12026"/>
                  </a:cubicBezTo>
                  <a:cubicBezTo>
                    <a:pt x="17329" y="12026"/>
                    <a:pt x="21422" y="9782"/>
                    <a:pt x="23811" y="6131"/>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960"/>
        <p:cNvGrpSpPr/>
        <p:nvPr/>
      </p:nvGrpSpPr>
      <p:grpSpPr>
        <a:xfrm>
          <a:off x="0" y="0"/>
          <a:ext cx="0" cy="0"/>
          <a:chOff x="0" y="0"/>
          <a:chExt cx="0" cy="0"/>
        </a:xfrm>
      </p:grpSpPr>
      <p:grpSp>
        <p:nvGrpSpPr>
          <p:cNvPr id="2961" name="Google Shape;2961;p54"/>
          <p:cNvGrpSpPr/>
          <p:nvPr/>
        </p:nvGrpSpPr>
        <p:grpSpPr>
          <a:xfrm>
            <a:off x="-29" y="0"/>
            <a:ext cx="10692054" cy="7578965"/>
            <a:chOff x="-29" y="0"/>
            <a:chExt cx="10692054" cy="7578965"/>
          </a:xfrm>
        </p:grpSpPr>
        <p:sp>
          <p:nvSpPr>
            <p:cNvPr id="2962" name="Google Shape;2962;p54"/>
            <p:cNvSpPr/>
            <p:nvPr/>
          </p:nvSpPr>
          <p:spPr>
            <a:xfrm>
              <a:off x="0" y="0"/>
              <a:ext cx="10692004" cy="7578965"/>
            </a:xfrm>
            <a:custGeom>
              <a:avLst/>
              <a:gdLst/>
              <a:ahLst/>
              <a:cxnLst/>
              <a:rect l="l" t="t" r="r" b="b"/>
              <a:pathLst>
                <a:path w="74562" h="132222" extrusionOk="0">
                  <a:moveTo>
                    <a:pt x="1" y="1"/>
                  </a:moveTo>
                  <a:lnTo>
                    <a:pt x="1" y="132221"/>
                  </a:lnTo>
                  <a:lnTo>
                    <a:pt x="74562" y="132221"/>
                  </a:lnTo>
                  <a:lnTo>
                    <a:pt x="74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29" y="101175"/>
              <a:ext cx="10692054" cy="7376740"/>
            </a:xfrm>
            <a:custGeom>
              <a:avLst/>
              <a:gdLst/>
              <a:ahLst/>
              <a:cxnLst/>
              <a:rect l="l" t="t" r="r" b="b"/>
              <a:pathLst>
                <a:path w="72123" h="128694" extrusionOk="0">
                  <a:moveTo>
                    <a:pt x="59880" y="576"/>
                  </a:moveTo>
                  <a:cubicBezTo>
                    <a:pt x="59150" y="667"/>
                    <a:pt x="58421" y="728"/>
                    <a:pt x="57661" y="758"/>
                  </a:cubicBezTo>
                  <a:cubicBezTo>
                    <a:pt x="57691" y="728"/>
                    <a:pt x="57722" y="728"/>
                    <a:pt x="57722" y="698"/>
                  </a:cubicBezTo>
                  <a:cubicBezTo>
                    <a:pt x="57752" y="698"/>
                    <a:pt x="57752" y="667"/>
                    <a:pt x="57752" y="667"/>
                  </a:cubicBezTo>
                  <a:cubicBezTo>
                    <a:pt x="58451" y="637"/>
                    <a:pt x="59181" y="606"/>
                    <a:pt x="59880" y="576"/>
                  </a:cubicBezTo>
                  <a:close/>
                  <a:moveTo>
                    <a:pt x="69591" y="796"/>
                  </a:moveTo>
                  <a:cubicBezTo>
                    <a:pt x="69660" y="796"/>
                    <a:pt x="69728" y="804"/>
                    <a:pt x="69789" y="819"/>
                  </a:cubicBezTo>
                  <a:cubicBezTo>
                    <a:pt x="69728" y="819"/>
                    <a:pt x="69698" y="880"/>
                    <a:pt x="69698" y="910"/>
                  </a:cubicBezTo>
                  <a:cubicBezTo>
                    <a:pt x="69606" y="880"/>
                    <a:pt x="69515" y="850"/>
                    <a:pt x="69394" y="819"/>
                  </a:cubicBezTo>
                  <a:cubicBezTo>
                    <a:pt x="69454" y="804"/>
                    <a:pt x="69523" y="796"/>
                    <a:pt x="69591" y="796"/>
                  </a:cubicBezTo>
                  <a:close/>
                  <a:moveTo>
                    <a:pt x="60579" y="789"/>
                  </a:moveTo>
                  <a:cubicBezTo>
                    <a:pt x="60670" y="850"/>
                    <a:pt x="60761" y="910"/>
                    <a:pt x="60883" y="941"/>
                  </a:cubicBezTo>
                  <a:cubicBezTo>
                    <a:pt x="60336" y="941"/>
                    <a:pt x="59758" y="910"/>
                    <a:pt x="59211" y="910"/>
                  </a:cubicBezTo>
                  <a:cubicBezTo>
                    <a:pt x="59667" y="880"/>
                    <a:pt x="60123" y="850"/>
                    <a:pt x="60579" y="789"/>
                  </a:cubicBezTo>
                  <a:close/>
                  <a:moveTo>
                    <a:pt x="69477" y="2177"/>
                  </a:moveTo>
                  <a:cubicBezTo>
                    <a:pt x="69489" y="2177"/>
                    <a:pt x="69502" y="2180"/>
                    <a:pt x="69515" y="2187"/>
                  </a:cubicBezTo>
                  <a:cubicBezTo>
                    <a:pt x="69546" y="2187"/>
                    <a:pt x="69576" y="2217"/>
                    <a:pt x="69606" y="2248"/>
                  </a:cubicBezTo>
                  <a:cubicBezTo>
                    <a:pt x="69667" y="2278"/>
                    <a:pt x="69698" y="2278"/>
                    <a:pt x="69728" y="2309"/>
                  </a:cubicBezTo>
                  <a:cubicBezTo>
                    <a:pt x="69789" y="2309"/>
                    <a:pt x="69819" y="2369"/>
                    <a:pt x="69819" y="2461"/>
                  </a:cubicBezTo>
                  <a:cubicBezTo>
                    <a:pt x="69794" y="2510"/>
                    <a:pt x="69749" y="2560"/>
                    <a:pt x="69700" y="2560"/>
                  </a:cubicBezTo>
                  <a:cubicBezTo>
                    <a:pt x="69689" y="2560"/>
                    <a:pt x="69678" y="2557"/>
                    <a:pt x="69667" y="2552"/>
                  </a:cubicBezTo>
                  <a:cubicBezTo>
                    <a:pt x="69637" y="2552"/>
                    <a:pt x="69576" y="2521"/>
                    <a:pt x="69546" y="2521"/>
                  </a:cubicBezTo>
                  <a:cubicBezTo>
                    <a:pt x="69485" y="2491"/>
                    <a:pt x="69454" y="2491"/>
                    <a:pt x="69424" y="2461"/>
                  </a:cubicBezTo>
                  <a:cubicBezTo>
                    <a:pt x="69316" y="2379"/>
                    <a:pt x="69376" y="2177"/>
                    <a:pt x="69477" y="2177"/>
                  </a:cubicBezTo>
                  <a:close/>
                  <a:moveTo>
                    <a:pt x="65243" y="923"/>
                  </a:moveTo>
                  <a:cubicBezTo>
                    <a:pt x="65288" y="923"/>
                    <a:pt x="65332" y="944"/>
                    <a:pt x="65351" y="1002"/>
                  </a:cubicBezTo>
                  <a:cubicBezTo>
                    <a:pt x="65533" y="1336"/>
                    <a:pt x="65625" y="1731"/>
                    <a:pt x="65625" y="2126"/>
                  </a:cubicBezTo>
                  <a:cubicBezTo>
                    <a:pt x="65655" y="2400"/>
                    <a:pt x="65685" y="2825"/>
                    <a:pt x="65442" y="2947"/>
                  </a:cubicBezTo>
                  <a:cubicBezTo>
                    <a:pt x="65433" y="2956"/>
                    <a:pt x="65422" y="2960"/>
                    <a:pt x="65409" y="2960"/>
                  </a:cubicBezTo>
                  <a:cubicBezTo>
                    <a:pt x="65379" y="2960"/>
                    <a:pt x="65342" y="2938"/>
                    <a:pt x="65321" y="2917"/>
                  </a:cubicBezTo>
                  <a:cubicBezTo>
                    <a:pt x="65169" y="2765"/>
                    <a:pt x="65199" y="2461"/>
                    <a:pt x="65169" y="2278"/>
                  </a:cubicBezTo>
                  <a:cubicBezTo>
                    <a:pt x="65169" y="2248"/>
                    <a:pt x="65169" y="2217"/>
                    <a:pt x="65169" y="2187"/>
                  </a:cubicBezTo>
                  <a:cubicBezTo>
                    <a:pt x="65138" y="1974"/>
                    <a:pt x="65108" y="1792"/>
                    <a:pt x="65077" y="1579"/>
                  </a:cubicBezTo>
                  <a:cubicBezTo>
                    <a:pt x="65077" y="1579"/>
                    <a:pt x="65077" y="1549"/>
                    <a:pt x="65077" y="1549"/>
                  </a:cubicBezTo>
                  <a:cubicBezTo>
                    <a:pt x="65077" y="1549"/>
                    <a:pt x="65077" y="1549"/>
                    <a:pt x="65077" y="1518"/>
                  </a:cubicBezTo>
                  <a:cubicBezTo>
                    <a:pt x="65077" y="1397"/>
                    <a:pt x="65047" y="1245"/>
                    <a:pt x="65017" y="1093"/>
                  </a:cubicBezTo>
                  <a:cubicBezTo>
                    <a:pt x="65017" y="971"/>
                    <a:pt x="65108" y="941"/>
                    <a:pt x="65169" y="941"/>
                  </a:cubicBezTo>
                  <a:cubicBezTo>
                    <a:pt x="65191" y="930"/>
                    <a:pt x="65217" y="923"/>
                    <a:pt x="65243" y="923"/>
                  </a:cubicBezTo>
                  <a:close/>
                  <a:moveTo>
                    <a:pt x="69824" y="3148"/>
                  </a:moveTo>
                  <a:cubicBezTo>
                    <a:pt x="69864" y="3148"/>
                    <a:pt x="69918" y="3176"/>
                    <a:pt x="69941" y="3220"/>
                  </a:cubicBezTo>
                  <a:cubicBezTo>
                    <a:pt x="69941" y="3251"/>
                    <a:pt x="69941" y="3281"/>
                    <a:pt x="69941" y="3281"/>
                  </a:cubicBezTo>
                  <a:cubicBezTo>
                    <a:pt x="69971" y="3312"/>
                    <a:pt x="69971" y="3342"/>
                    <a:pt x="70002" y="3372"/>
                  </a:cubicBezTo>
                  <a:cubicBezTo>
                    <a:pt x="70002" y="3403"/>
                    <a:pt x="70002" y="3464"/>
                    <a:pt x="70002" y="3494"/>
                  </a:cubicBezTo>
                  <a:cubicBezTo>
                    <a:pt x="70002" y="3524"/>
                    <a:pt x="69971" y="3555"/>
                    <a:pt x="69941" y="3585"/>
                  </a:cubicBezTo>
                  <a:cubicBezTo>
                    <a:pt x="69919" y="3607"/>
                    <a:pt x="69898" y="3628"/>
                    <a:pt x="69865" y="3628"/>
                  </a:cubicBezTo>
                  <a:cubicBezTo>
                    <a:pt x="69852" y="3628"/>
                    <a:pt x="69837" y="3625"/>
                    <a:pt x="69819" y="3616"/>
                  </a:cubicBezTo>
                  <a:cubicBezTo>
                    <a:pt x="69758" y="3616"/>
                    <a:pt x="69728" y="3555"/>
                    <a:pt x="69728" y="3464"/>
                  </a:cubicBezTo>
                  <a:cubicBezTo>
                    <a:pt x="69637" y="3433"/>
                    <a:pt x="69606" y="3312"/>
                    <a:pt x="69667" y="3251"/>
                  </a:cubicBezTo>
                  <a:lnTo>
                    <a:pt x="69698" y="3220"/>
                  </a:lnTo>
                  <a:cubicBezTo>
                    <a:pt x="69728" y="3190"/>
                    <a:pt x="69758" y="3190"/>
                    <a:pt x="69789" y="3160"/>
                  </a:cubicBezTo>
                  <a:cubicBezTo>
                    <a:pt x="69797" y="3152"/>
                    <a:pt x="69809" y="3148"/>
                    <a:pt x="69824" y="3148"/>
                  </a:cubicBezTo>
                  <a:close/>
                  <a:moveTo>
                    <a:pt x="2317" y="2408"/>
                  </a:moveTo>
                  <a:cubicBezTo>
                    <a:pt x="2466" y="2408"/>
                    <a:pt x="2651" y="2558"/>
                    <a:pt x="2766" y="2673"/>
                  </a:cubicBezTo>
                  <a:cubicBezTo>
                    <a:pt x="2783" y="2665"/>
                    <a:pt x="2797" y="2661"/>
                    <a:pt x="2809" y="2661"/>
                  </a:cubicBezTo>
                  <a:cubicBezTo>
                    <a:pt x="2843" y="2661"/>
                    <a:pt x="2866" y="2690"/>
                    <a:pt x="2888" y="2734"/>
                  </a:cubicBezTo>
                  <a:cubicBezTo>
                    <a:pt x="2918" y="2765"/>
                    <a:pt x="2918" y="2825"/>
                    <a:pt x="2888" y="2886"/>
                  </a:cubicBezTo>
                  <a:cubicBezTo>
                    <a:pt x="2888" y="2886"/>
                    <a:pt x="2857" y="2917"/>
                    <a:pt x="2827" y="2917"/>
                  </a:cubicBezTo>
                  <a:cubicBezTo>
                    <a:pt x="2827" y="2947"/>
                    <a:pt x="2827" y="2977"/>
                    <a:pt x="2827" y="3008"/>
                  </a:cubicBezTo>
                  <a:cubicBezTo>
                    <a:pt x="2888" y="3129"/>
                    <a:pt x="2888" y="3220"/>
                    <a:pt x="2766" y="3342"/>
                  </a:cubicBezTo>
                  <a:cubicBezTo>
                    <a:pt x="2705" y="3403"/>
                    <a:pt x="2584" y="3433"/>
                    <a:pt x="2462" y="3433"/>
                  </a:cubicBezTo>
                  <a:cubicBezTo>
                    <a:pt x="2462" y="3464"/>
                    <a:pt x="2432" y="3464"/>
                    <a:pt x="2432" y="3494"/>
                  </a:cubicBezTo>
                  <a:cubicBezTo>
                    <a:pt x="2432" y="3494"/>
                    <a:pt x="2432" y="3524"/>
                    <a:pt x="2432" y="3524"/>
                  </a:cubicBezTo>
                  <a:cubicBezTo>
                    <a:pt x="2457" y="3599"/>
                    <a:pt x="2401" y="3693"/>
                    <a:pt x="2330" y="3693"/>
                  </a:cubicBezTo>
                  <a:cubicBezTo>
                    <a:pt x="2314" y="3693"/>
                    <a:pt x="2297" y="3688"/>
                    <a:pt x="2280" y="3676"/>
                  </a:cubicBezTo>
                  <a:cubicBezTo>
                    <a:pt x="2128" y="3555"/>
                    <a:pt x="1672" y="3220"/>
                    <a:pt x="1824" y="2977"/>
                  </a:cubicBezTo>
                  <a:cubicBezTo>
                    <a:pt x="1854" y="2917"/>
                    <a:pt x="1915" y="2886"/>
                    <a:pt x="1976" y="2856"/>
                  </a:cubicBezTo>
                  <a:cubicBezTo>
                    <a:pt x="1976" y="2795"/>
                    <a:pt x="2006" y="2734"/>
                    <a:pt x="2067" y="2673"/>
                  </a:cubicBezTo>
                  <a:cubicBezTo>
                    <a:pt x="2067" y="2582"/>
                    <a:pt x="2098" y="2521"/>
                    <a:pt x="2158" y="2521"/>
                  </a:cubicBezTo>
                  <a:cubicBezTo>
                    <a:pt x="2158" y="2491"/>
                    <a:pt x="2189" y="2491"/>
                    <a:pt x="2189" y="2461"/>
                  </a:cubicBezTo>
                  <a:cubicBezTo>
                    <a:pt x="2226" y="2424"/>
                    <a:pt x="2270" y="2408"/>
                    <a:pt x="2317" y="2408"/>
                  </a:cubicBezTo>
                  <a:close/>
                  <a:moveTo>
                    <a:pt x="2073" y="5304"/>
                  </a:moveTo>
                  <a:cubicBezTo>
                    <a:pt x="2117" y="5304"/>
                    <a:pt x="2163" y="5328"/>
                    <a:pt x="2189" y="5379"/>
                  </a:cubicBezTo>
                  <a:cubicBezTo>
                    <a:pt x="2219" y="5409"/>
                    <a:pt x="2219" y="5439"/>
                    <a:pt x="2249" y="5470"/>
                  </a:cubicBezTo>
                  <a:cubicBezTo>
                    <a:pt x="2249" y="5531"/>
                    <a:pt x="2249" y="5591"/>
                    <a:pt x="2219" y="5622"/>
                  </a:cubicBezTo>
                  <a:cubicBezTo>
                    <a:pt x="2219" y="5683"/>
                    <a:pt x="2249" y="5743"/>
                    <a:pt x="2249" y="5804"/>
                  </a:cubicBezTo>
                  <a:cubicBezTo>
                    <a:pt x="2280" y="5835"/>
                    <a:pt x="2310" y="5865"/>
                    <a:pt x="2310" y="5895"/>
                  </a:cubicBezTo>
                  <a:cubicBezTo>
                    <a:pt x="2341" y="5956"/>
                    <a:pt x="2341" y="5986"/>
                    <a:pt x="2341" y="6047"/>
                  </a:cubicBezTo>
                  <a:cubicBezTo>
                    <a:pt x="2432" y="6047"/>
                    <a:pt x="2493" y="6017"/>
                    <a:pt x="2584" y="5986"/>
                  </a:cubicBezTo>
                  <a:cubicBezTo>
                    <a:pt x="2599" y="5980"/>
                    <a:pt x="2613" y="5978"/>
                    <a:pt x="2626" y="5978"/>
                  </a:cubicBezTo>
                  <a:cubicBezTo>
                    <a:pt x="2746" y="5978"/>
                    <a:pt x="2782" y="6205"/>
                    <a:pt x="2645" y="6260"/>
                  </a:cubicBezTo>
                  <a:lnTo>
                    <a:pt x="2584" y="6260"/>
                  </a:lnTo>
                  <a:cubicBezTo>
                    <a:pt x="2584" y="6321"/>
                    <a:pt x="2553" y="6351"/>
                    <a:pt x="2523" y="6382"/>
                  </a:cubicBezTo>
                  <a:cubicBezTo>
                    <a:pt x="2553" y="6473"/>
                    <a:pt x="2553" y="6564"/>
                    <a:pt x="2462" y="6655"/>
                  </a:cubicBezTo>
                  <a:cubicBezTo>
                    <a:pt x="2432" y="6716"/>
                    <a:pt x="2341" y="6716"/>
                    <a:pt x="2249" y="6716"/>
                  </a:cubicBezTo>
                  <a:cubicBezTo>
                    <a:pt x="2230" y="6812"/>
                    <a:pt x="2162" y="6872"/>
                    <a:pt x="2107" y="6872"/>
                  </a:cubicBezTo>
                  <a:cubicBezTo>
                    <a:pt x="2075" y="6872"/>
                    <a:pt x="2048" y="6852"/>
                    <a:pt x="2037" y="6807"/>
                  </a:cubicBezTo>
                  <a:cubicBezTo>
                    <a:pt x="2006" y="6746"/>
                    <a:pt x="1976" y="6716"/>
                    <a:pt x="1976" y="6686"/>
                  </a:cubicBezTo>
                  <a:cubicBezTo>
                    <a:pt x="1946" y="6655"/>
                    <a:pt x="1885" y="6625"/>
                    <a:pt x="1854" y="6594"/>
                  </a:cubicBezTo>
                  <a:cubicBezTo>
                    <a:pt x="1672" y="6382"/>
                    <a:pt x="1824" y="6169"/>
                    <a:pt x="2006" y="6078"/>
                  </a:cubicBezTo>
                  <a:cubicBezTo>
                    <a:pt x="2006" y="6047"/>
                    <a:pt x="2006" y="6047"/>
                    <a:pt x="2006" y="6047"/>
                  </a:cubicBezTo>
                  <a:cubicBezTo>
                    <a:pt x="2006" y="5835"/>
                    <a:pt x="2006" y="5622"/>
                    <a:pt x="1976" y="5439"/>
                  </a:cubicBezTo>
                  <a:cubicBezTo>
                    <a:pt x="1958" y="5351"/>
                    <a:pt x="2013" y="5304"/>
                    <a:pt x="2073" y="5304"/>
                  </a:cubicBezTo>
                  <a:close/>
                  <a:moveTo>
                    <a:pt x="71096" y="19695"/>
                  </a:moveTo>
                  <a:lnTo>
                    <a:pt x="71096" y="19695"/>
                  </a:lnTo>
                  <a:cubicBezTo>
                    <a:pt x="71157" y="20637"/>
                    <a:pt x="71126" y="21579"/>
                    <a:pt x="70974" y="22522"/>
                  </a:cubicBezTo>
                  <a:cubicBezTo>
                    <a:pt x="70944" y="22309"/>
                    <a:pt x="70944" y="22127"/>
                    <a:pt x="70944" y="21914"/>
                  </a:cubicBezTo>
                  <a:cubicBezTo>
                    <a:pt x="71005" y="21184"/>
                    <a:pt x="71035" y="20424"/>
                    <a:pt x="71096" y="19695"/>
                  </a:cubicBezTo>
                  <a:close/>
                  <a:moveTo>
                    <a:pt x="1817" y="27365"/>
                  </a:moveTo>
                  <a:cubicBezTo>
                    <a:pt x="1859" y="27365"/>
                    <a:pt x="1897" y="27380"/>
                    <a:pt x="1915" y="27415"/>
                  </a:cubicBezTo>
                  <a:cubicBezTo>
                    <a:pt x="2006" y="27689"/>
                    <a:pt x="2098" y="27962"/>
                    <a:pt x="2128" y="28236"/>
                  </a:cubicBezTo>
                  <a:cubicBezTo>
                    <a:pt x="2128" y="28449"/>
                    <a:pt x="2189" y="28722"/>
                    <a:pt x="2037" y="28844"/>
                  </a:cubicBezTo>
                  <a:cubicBezTo>
                    <a:pt x="2018" y="28863"/>
                    <a:pt x="1999" y="28870"/>
                    <a:pt x="1981" y="28870"/>
                  </a:cubicBezTo>
                  <a:cubicBezTo>
                    <a:pt x="1941" y="28870"/>
                    <a:pt x="1906" y="28835"/>
                    <a:pt x="1885" y="28814"/>
                  </a:cubicBezTo>
                  <a:cubicBezTo>
                    <a:pt x="1824" y="28753"/>
                    <a:pt x="1824" y="28692"/>
                    <a:pt x="1794" y="28631"/>
                  </a:cubicBezTo>
                  <a:cubicBezTo>
                    <a:pt x="1778" y="28677"/>
                    <a:pt x="1725" y="28707"/>
                    <a:pt x="1676" y="28707"/>
                  </a:cubicBezTo>
                  <a:cubicBezTo>
                    <a:pt x="1626" y="28707"/>
                    <a:pt x="1581" y="28677"/>
                    <a:pt x="1581" y="28601"/>
                  </a:cubicBezTo>
                  <a:cubicBezTo>
                    <a:pt x="1581" y="28570"/>
                    <a:pt x="1550" y="28510"/>
                    <a:pt x="1550" y="28449"/>
                  </a:cubicBezTo>
                  <a:cubicBezTo>
                    <a:pt x="1550" y="28418"/>
                    <a:pt x="1520" y="28418"/>
                    <a:pt x="1520" y="28388"/>
                  </a:cubicBezTo>
                  <a:cubicBezTo>
                    <a:pt x="1490" y="28358"/>
                    <a:pt x="1490" y="28297"/>
                    <a:pt x="1520" y="28236"/>
                  </a:cubicBezTo>
                  <a:cubicBezTo>
                    <a:pt x="1490" y="27962"/>
                    <a:pt x="1459" y="27659"/>
                    <a:pt x="1642" y="27628"/>
                  </a:cubicBezTo>
                  <a:cubicBezTo>
                    <a:pt x="1672" y="27537"/>
                    <a:pt x="1702" y="27446"/>
                    <a:pt x="1733" y="27385"/>
                  </a:cubicBezTo>
                  <a:cubicBezTo>
                    <a:pt x="1758" y="27372"/>
                    <a:pt x="1788" y="27365"/>
                    <a:pt x="1817" y="27365"/>
                  </a:cubicBezTo>
                  <a:close/>
                  <a:moveTo>
                    <a:pt x="70253" y="44529"/>
                  </a:moveTo>
                  <a:cubicBezTo>
                    <a:pt x="70305" y="44529"/>
                    <a:pt x="70366" y="44579"/>
                    <a:pt x="70366" y="44650"/>
                  </a:cubicBezTo>
                  <a:cubicBezTo>
                    <a:pt x="70397" y="44954"/>
                    <a:pt x="70397" y="45227"/>
                    <a:pt x="70427" y="45501"/>
                  </a:cubicBezTo>
                  <a:cubicBezTo>
                    <a:pt x="70427" y="45531"/>
                    <a:pt x="70427" y="45562"/>
                    <a:pt x="70427" y="45592"/>
                  </a:cubicBezTo>
                  <a:cubicBezTo>
                    <a:pt x="70427" y="45835"/>
                    <a:pt x="70427" y="46078"/>
                    <a:pt x="70427" y="46321"/>
                  </a:cubicBezTo>
                  <a:cubicBezTo>
                    <a:pt x="70427" y="46382"/>
                    <a:pt x="70397" y="46413"/>
                    <a:pt x="70366" y="46443"/>
                  </a:cubicBezTo>
                  <a:cubicBezTo>
                    <a:pt x="70366" y="46518"/>
                    <a:pt x="70308" y="46570"/>
                    <a:pt x="70257" y="46570"/>
                  </a:cubicBezTo>
                  <a:cubicBezTo>
                    <a:pt x="70225" y="46570"/>
                    <a:pt x="70196" y="46550"/>
                    <a:pt x="70184" y="46504"/>
                  </a:cubicBezTo>
                  <a:cubicBezTo>
                    <a:pt x="70123" y="46382"/>
                    <a:pt x="70093" y="46230"/>
                    <a:pt x="70062" y="46109"/>
                  </a:cubicBezTo>
                  <a:cubicBezTo>
                    <a:pt x="70002" y="45957"/>
                    <a:pt x="69971" y="45774"/>
                    <a:pt x="69941" y="45622"/>
                  </a:cubicBezTo>
                  <a:lnTo>
                    <a:pt x="69941" y="45592"/>
                  </a:lnTo>
                  <a:cubicBezTo>
                    <a:pt x="69941" y="45562"/>
                    <a:pt x="69941" y="45562"/>
                    <a:pt x="69941" y="45531"/>
                  </a:cubicBezTo>
                  <a:cubicBezTo>
                    <a:pt x="69941" y="45440"/>
                    <a:pt x="69910" y="45349"/>
                    <a:pt x="69910" y="45258"/>
                  </a:cubicBezTo>
                  <a:cubicBezTo>
                    <a:pt x="69910" y="45075"/>
                    <a:pt x="69910" y="44650"/>
                    <a:pt x="70123" y="44619"/>
                  </a:cubicBezTo>
                  <a:lnTo>
                    <a:pt x="70184" y="44619"/>
                  </a:lnTo>
                  <a:cubicBezTo>
                    <a:pt x="70184" y="44555"/>
                    <a:pt x="70216" y="44529"/>
                    <a:pt x="70253" y="44529"/>
                  </a:cubicBezTo>
                  <a:close/>
                  <a:moveTo>
                    <a:pt x="70021" y="46958"/>
                  </a:moveTo>
                  <a:cubicBezTo>
                    <a:pt x="70072" y="46958"/>
                    <a:pt x="70123" y="47043"/>
                    <a:pt x="70123" y="47112"/>
                  </a:cubicBezTo>
                  <a:cubicBezTo>
                    <a:pt x="70184" y="47142"/>
                    <a:pt x="70184" y="47203"/>
                    <a:pt x="70184" y="47264"/>
                  </a:cubicBezTo>
                  <a:cubicBezTo>
                    <a:pt x="70214" y="47324"/>
                    <a:pt x="70214" y="47355"/>
                    <a:pt x="70214" y="47416"/>
                  </a:cubicBezTo>
                  <a:cubicBezTo>
                    <a:pt x="70214" y="47509"/>
                    <a:pt x="70179" y="47548"/>
                    <a:pt x="70135" y="47548"/>
                  </a:cubicBezTo>
                  <a:cubicBezTo>
                    <a:pt x="70121" y="47548"/>
                    <a:pt x="70107" y="47544"/>
                    <a:pt x="70093" y="47537"/>
                  </a:cubicBezTo>
                  <a:lnTo>
                    <a:pt x="70093" y="47568"/>
                  </a:lnTo>
                  <a:cubicBezTo>
                    <a:pt x="70060" y="47616"/>
                    <a:pt x="70022" y="47637"/>
                    <a:pt x="69983" y="47637"/>
                  </a:cubicBezTo>
                  <a:cubicBezTo>
                    <a:pt x="69875" y="47637"/>
                    <a:pt x="69766" y="47481"/>
                    <a:pt x="69789" y="47324"/>
                  </a:cubicBezTo>
                  <a:cubicBezTo>
                    <a:pt x="69733" y="47241"/>
                    <a:pt x="69779" y="47108"/>
                    <a:pt x="69856" y="47108"/>
                  </a:cubicBezTo>
                  <a:cubicBezTo>
                    <a:pt x="69864" y="47108"/>
                    <a:pt x="69872" y="47109"/>
                    <a:pt x="69880" y="47112"/>
                  </a:cubicBezTo>
                  <a:cubicBezTo>
                    <a:pt x="69910" y="47051"/>
                    <a:pt x="69910" y="47021"/>
                    <a:pt x="69971" y="46990"/>
                  </a:cubicBezTo>
                  <a:cubicBezTo>
                    <a:pt x="69986" y="46967"/>
                    <a:pt x="70003" y="46958"/>
                    <a:pt x="70021" y="46958"/>
                  </a:cubicBezTo>
                  <a:close/>
                  <a:moveTo>
                    <a:pt x="69515" y="60638"/>
                  </a:moveTo>
                  <a:lnTo>
                    <a:pt x="69515" y="60638"/>
                  </a:lnTo>
                  <a:cubicBezTo>
                    <a:pt x="69576" y="60668"/>
                    <a:pt x="69637" y="60729"/>
                    <a:pt x="69698" y="60790"/>
                  </a:cubicBezTo>
                  <a:cubicBezTo>
                    <a:pt x="69637" y="60729"/>
                    <a:pt x="69576" y="60699"/>
                    <a:pt x="69515" y="60638"/>
                  </a:cubicBezTo>
                  <a:close/>
                  <a:moveTo>
                    <a:pt x="68048" y="113293"/>
                  </a:moveTo>
                  <a:cubicBezTo>
                    <a:pt x="68141" y="113293"/>
                    <a:pt x="68194" y="113484"/>
                    <a:pt x="68117" y="113587"/>
                  </a:cubicBezTo>
                  <a:cubicBezTo>
                    <a:pt x="68087" y="113617"/>
                    <a:pt x="68056" y="113617"/>
                    <a:pt x="68026" y="113648"/>
                  </a:cubicBezTo>
                  <a:cubicBezTo>
                    <a:pt x="67965" y="113800"/>
                    <a:pt x="67874" y="113952"/>
                    <a:pt x="67752" y="114043"/>
                  </a:cubicBezTo>
                  <a:cubicBezTo>
                    <a:pt x="67737" y="114050"/>
                    <a:pt x="67722" y="114054"/>
                    <a:pt x="67707" y="114054"/>
                  </a:cubicBezTo>
                  <a:cubicBezTo>
                    <a:pt x="67663" y="114054"/>
                    <a:pt x="67623" y="114020"/>
                    <a:pt x="67600" y="113952"/>
                  </a:cubicBezTo>
                  <a:cubicBezTo>
                    <a:pt x="67600" y="113952"/>
                    <a:pt x="67570" y="113982"/>
                    <a:pt x="67570" y="113982"/>
                  </a:cubicBezTo>
                  <a:cubicBezTo>
                    <a:pt x="67448" y="113982"/>
                    <a:pt x="67418" y="113739"/>
                    <a:pt x="67509" y="113678"/>
                  </a:cubicBezTo>
                  <a:cubicBezTo>
                    <a:pt x="67661" y="113587"/>
                    <a:pt x="67783" y="113496"/>
                    <a:pt x="67904" y="113404"/>
                  </a:cubicBezTo>
                  <a:cubicBezTo>
                    <a:pt x="67935" y="113374"/>
                    <a:pt x="67935" y="113344"/>
                    <a:pt x="67965" y="113344"/>
                  </a:cubicBezTo>
                  <a:lnTo>
                    <a:pt x="67995" y="113313"/>
                  </a:lnTo>
                  <a:cubicBezTo>
                    <a:pt x="68014" y="113299"/>
                    <a:pt x="68032" y="113293"/>
                    <a:pt x="68048" y="113293"/>
                  </a:cubicBezTo>
                  <a:close/>
                  <a:moveTo>
                    <a:pt x="70123" y="119848"/>
                  </a:moveTo>
                  <a:cubicBezTo>
                    <a:pt x="70184" y="119848"/>
                    <a:pt x="70245" y="119879"/>
                    <a:pt x="70245" y="119970"/>
                  </a:cubicBezTo>
                  <a:cubicBezTo>
                    <a:pt x="70245" y="120091"/>
                    <a:pt x="70275" y="120243"/>
                    <a:pt x="70305" y="120365"/>
                  </a:cubicBezTo>
                  <a:cubicBezTo>
                    <a:pt x="70336" y="120426"/>
                    <a:pt x="70305" y="120487"/>
                    <a:pt x="70275" y="120517"/>
                  </a:cubicBezTo>
                  <a:cubicBezTo>
                    <a:pt x="70275" y="120517"/>
                    <a:pt x="70275" y="120517"/>
                    <a:pt x="70275" y="120547"/>
                  </a:cubicBezTo>
                  <a:cubicBezTo>
                    <a:pt x="70302" y="120629"/>
                    <a:pt x="70232" y="120735"/>
                    <a:pt x="70174" y="120735"/>
                  </a:cubicBezTo>
                  <a:cubicBezTo>
                    <a:pt x="70167" y="120735"/>
                    <a:pt x="70160" y="120733"/>
                    <a:pt x="70153" y="120730"/>
                  </a:cubicBezTo>
                  <a:cubicBezTo>
                    <a:pt x="69971" y="120669"/>
                    <a:pt x="69971" y="120395"/>
                    <a:pt x="70002" y="120183"/>
                  </a:cubicBezTo>
                  <a:cubicBezTo>
                    <a:pt x="70002" y="120152"/>
                    <a:pt x="70002" y="120152"/>
                    <a:pt x="70002" y="120152"/>
                  </a:cubicBezTo>
                  <a:cubicBezTo>
                    <a:pt x="70002" y="120091"/>
                    <a:pt x="70002" y="120061"/>
                    <a:pt x="70032" y="120031"/>
                  </a:cubicBezTo>
                  <a:lnTo>
                    <a:pt x="70032" y="120000"/>
                  </a:lnTo>
                  <a:cubicBezTo>
                    <a:pt x="70032" y="119940"/>
                    <a:pt x="70062" y="119879"/>
                    <a:pt x="70123" y="119848"/>
                  </a:cubicBezTo>
                  <a:close/>
                  <a:moveTo>
                    <a:pt x="2090" y="121851"/>
                  </a:moveTo>
                  <a:cubicBezTo>
                    <a:pt x="2174" y="121851"/>
                    <a:pt x="2255" y="121871"/>
                    <a:pt x="2310" y="121915"/>
                  </a:cubicBezTo>
                  <a:cubicBezTo>
                    <a:pt x="2401" y="121915"/>
                    <a:pt x="2493" y="121915"/>
                    <a:pt x="2614" y="121885"/>
                  </a:cubicBezTo>
                  <a:cubicBezTo>
                    <a:pt x="2675" y="121885"/>
                    <a:pt x="2797" y="122037"/>
                    <a:pt x="2736" y="122098"/>
                  </a:cubicBezTo>
                  <a:cubicBezTo>
                    <a:pt x="2736" y="122158"/>
                    <a:pt x="2736" y="122219"/>
                    <a:pt x="2675" y="122250"/>
                  </a:cubicBezTo>
                  <a:cubicBezTo>
                    <a:pt x="2614" y="122280"/>
                    <a:pt x="2584" y="122310"/>
                    <a:pt x="2523" y="122310"/>
                  </a:cubicBezTo>
                  <a:cubicBezTo>
                    <a:pt x="2523" y="122371"/>
                    <a:pt x="2523" y="122402"/>
                    <a:pt x="2462" y="122432"/>
                  </a:cubicBezTo>
                  <a:cubicBezTo>
                    <a:pt x="2361" y="122513"/>
                    <a:pt x="2246" y="122540"/>
                    <a:pt x="2118" y="122540"/>
                  </a:cubicBezTo>
                  <a:cubicBezTo>
                    <a:pt x="2054" y="122540"/>
                    <a:pt x="1986" y="122533"/>
                    <a:pt x="1915" y="122523"/>
                  </a:cubicBezTo>
                  <a:cubicBezTo>
                    <a:pt x="1885" y="122493"/>
                    <a:pt x="1854" y="122462"/>
                    <a:pt x="1854" y="122402"/>
                  </a:cubicBezTo>
                  <a:cubicBezTo>
                    <a:pt x="1854" y="122402"/>
                    <a:pt x="1824" y="122402"/>
                    <a:pt x="1824" y="122371"/>
                  </a:cubicBezTo>
                  <a:cubicBezTo>
                    <a:pt x="1794" y="122371"/>
                    <a:pt x="1763" y="122371"/>
                    <a:pt x="1702" y="122341"/>
                  </a:cubicBezTo>
                  <a:cubicBezTo>
                    <a:pt x="1693" y="122343"/>
                    <a:pt x="1685" y="122343"/>
                    <a:pt x="1677" y="122343"/>
                  </a:cubicBezTo>
                  <a:cubicBezTo>
                    <a:pt x="1544" y="122343"/>
                    <a:pt x="1497" y="122126"/>
                    <a:pt x="1611" y="122098"/>
                  </a:cubicBezTo>
                  <a:cubicBezTo>
                    <a:pt x="1642" y="122067"/>
                    <a:pt x="1642" y="122067"/>
                    <a:pt x="1642" y="122067"/>
                  </a:cubicBezTo>
                  <a:cubicBezTo>
                    <a:pt x="1672" y="122037"/>
                    <a:pt x="1702" y="122037"/>
                    <a:pt x="1733" y="122006"/>
                  </a:cubicBezTo>
                  <a:cubicBezTo>
                    <a:pt x="1790" y="121910"/>
                    <a:pt x="1946" y="121851"/>
                    <a:pt x="2090" y="121851"/>
                  </a:cubicBezTo>
                  <a:close/>
                  <a:moveTo>
                    <a:pt x="69739" y="125965"/>
                  </a:moveTo>
                  <a:cubicBezTo>
                    <a:pt x="69819" y="125965"/>
                    <a:pt x="69895" y="126003"/>
                    <a:pt x="69941" y="126079"/>
                  </a:cubicBezTo>
                  <a:lnTo>
                    <a:pt x="70002" y="126079"/>
                  </a:lnTo>
                  <a:cubicBezTo>
                    <a:pt x="70025" y="126020"/>
                    <a:pt x="70067" y="125993"/>
                    <a:pt x="70108" y="125993"/>
                  </a:cubicBezTo>
                  <a:cubicBezTo>
                    <a:pt x="70172" y="125993"/>
                    <a:pt x="70233" y="126059"/>
                    <a:pt x="70214" y="126171"/>
                  </a:cubicBezTo>
                  <a:cubicBezTo>
                    <a:pt x="70214" y="126171"/>
                    <a:pt x="70214" y="126201"/>
                    <a:pt x="70214" y="126201"/>
                  </a:cubicBezTo>
                  <a:cubicBezTo>
                    <a:pt x="70214" y="126231"/>
                    <a:pt x="70214" y="126231"/>
                    <a:pt x="70214" y="126262"/>
                  </a:cubicBezTo>
                  <a:cubicBezTo>
                    <a:pt x="70275" y="126292"/>
                    <a:pt x="70305" y="126323"/>
                    <a:pt x="70366" y="126353"/>
                  </a:cubicBezTo>
                  <a:cubicBezTo>
                    <a:pt x="70457" y="126414"/>
                    <a:pt x="70397" y="126596"/>
                    <a:pt x="70305" y="126596"/>
                  </a:cubicBezTo>
                  <a:cubicBezTo>
                    <a:pt x="70260" y="126611"/>
                    <a:pt x="70222" y="126619"/>
                    <a:pt x="70188" y="126619"/>
                  </a:cubicBezTo>
                  <a:cubicBezTo>
                    <a:pt x="70153" y="126619"/>
                    <a:pt x="70123" y="126611"/>
                    <a:pt x="70093" y="126596"/>
                  </a:cubicBezTo>
                  <a:cubicBezTo>
                    <a:pt x="70078" y="126611"/>
                    <a:pt x="70062" y="126619"/>
                    <a:pt x="70047" y="126619"/>
                  </a:cubicBezTo>
                  <a:cubicBezTo>
                    <a:pt x="70032" y="126619"/>
                    <a:pt x="70017" y="126611"/>
                    <a:pt x="70002" y="126596"/>
                  </a:cubicBezTo>
                  <a:cubicBezTo>
                    <a:pt x="69971" y="126596"/>
                    <a:pt x="69910" y="126596"/>
                    <a:pt x="69880" y="126566"/>
                  </a:cubicBezTo>
                  <a:cubicBezTo>
                    <a:pt x="69850" y="126627"/>
                    <a:pt x="69789" y="126627"/>
                    <a:pt x="69728" y="126627"/>
                  </a:cubicBezTo>
                  <a:cubicBezTo>
                    <a:pt x="69637" y="126627"/>
                    <a:pt x="69546" y="126566"/>
                    <a:pt x="69546" y="126414"/>
                  </a:cubicBezTo>
                  <a:cubicBezTo>
                    <a:pt x="69546" y="126383"/>
                    <a:pt x="69576" y="126383"/>
                    <a:pt x="69576" y="126353"/>
                  </a:cubicBezTo>
                  <a:cubicBezTo>
                    <a:pt x="69546" y="126323"/>
                    <a:pt x="69515" y="126323"/>
                    <a:pt x="69515" y="126292"/>
                  </a:cubicBezTo>
                  <a:cubicBezTo>
                    <a:pt x="69485" y="126231"/>
                    <a:pt x="69454" y="126140"/>
                    <a:pt x="69515" y="126079"/>
                  </a:cubicBezTo>
                  <a:cubicBezTo>
                    <a:pt x="69576" y="126003"/>
                    <a:pt x="69660" y="125965"/>
                    <a:pt x="69739" y="125965"/>
                  </a:cubicBezTo>
                  <a:close/>
                  <a:moveTo>
                    <a:pt x="65059" y="126264"/>
                  </a:moveTo>
                  <a:cubicBezTo>
                    <a:pt x="65126" y="126264"/>
                    <a:pt x="65194" y="126272"/>
                    <a:pt x="65260" y="126292"/>
                  </a:cubicBezTo>
                  <a:cubicBezTo>
                    <a:pt x="65351" y="126323"/>
                    <a:pt x="65351" y="126475"/>
                    <a:pt x="65290" y="126535"/>
                  </a:cubicBezTo>
                  <a:cubicBezTo>
                    <a:pt x="65138" y="126748"/>
                    <a:pt x="64865" y="126839"/>
                    <a:pt x="64652" y="126900"/>
                  </a:cubicBezTo>
                  <a:cubicBezTo>
                    <a:pt x="64652" y="126961"/>
                    <a:pt x="64652" y="126991"/>
                    <a:pt x="64652" y="127022"/>
                  </a:cubicBezTo>
                  <a:cubicBezTo>
                    <a:pt x="64621" y="127082"/>
                    <a:pt x="64591" y="127113"/>
                    <a:pt x="64530" y="127113"/>
                  </a:cubicBezTo>
                  <a:cubicBezTo>
                    <a:pt x="64409" y="127113"/>
                    <a:pt x="64318" y="127113"/>
                    <a:pt x="64196" y="127052"/>
                  </a:cubicBezTo>
                  <a:cubicBezTo>
                    <a:pt x="64196" y="127052"/>
                    <a:pt x="64196" y="127052"/>
                    <a:pt x="64166" y="127082"/>
                  </a:cubicBezTo>
                  <a:cubicBezTo>
                    <a:pt x="64135" y="127082"/>
                    <a:pt x="64105" y="127113"/>
                    <a:pt x="64044" y="127113"/>
                  </a:cubicBezTo>
                  <a:cubicBezTo>
                    <a:pt x="63922" y="127113"/>
                    <a:pt x="63831" y="127113"/>
                    <a:pt x="63710" y="127082"/>
                  </a:cubicBezTo>
                  <a:cubicBezTo>
                    <a:pt x="63588" y="127052"/>
                    <a:pt x="63618" y="126839"/>
                    <a:pt x="63710" y="126809"/>
                  </a:cubicBezTo>
                  <a:cubicBezTo>
                    <a:pt x="63710" y="126809"/>
                    <a:pt x="63710" y="126779"/>
                    <a:pt x="63740" y="126779"/>
                  </a:cubicBezTo>
                  <a:cubicBezTo>
                    <a:pt x="63740" y="126748"/>
                    <a:pt x="63740" y="126748"/>
                    <a:pt x="63770" y="126718"/>
                  </a:cubicBezTo>
                  <a:cubicBezTo>
                    <a:pt x="63801" y="126657"/>
                    <a:pt x="63831" y="126657"/>
                    <a:pt x="63892" y="126657"/>
                  </a:cubicBezTo>
                  <a:cubicBezTo>
                    <a:pt x="64014" y="126566"/>
                    <a:pt x="64166" y="126505"/>
                    <a:pt x="64348" y="126444"/>
                  </a:cubicBezTo>
                  <a:cubicBezTo>
                    <a:pt x="64562" y="126373"/>
                    <a:pt x="64814" y="126264"/>
                    <a:pt x="65059" y="126264"/>
                  </a:cubicBezTo>
                  <a:close/>
                  <a:moveTo>
                    <a:pt x="43862" y="1"/>
                  </a:moveTo>
                  <a:cubicBezTo>
                    <a:pt x="43792" y="1"/>
                    <a:pt x="43740" y="60"/>
                    <a:pt x="43740" y="120"/>
                  </a:cubicBezTo>
                  <a:cubicBezTo>
                    <a:pt x="43527" y="211"/>
                    <a:pt x="43314" y="303"/>
                    <a:pt x="43101" y="394"/>
                  </a:cubicBezTo>
                  <a:cubicBezTo>
                    <a:pt x="43101" y="325"/>
                    <a:pt x="43067" y="291"/>
                    <a:pt x="43024" y="291"/>
                  </a:cubicBezTo>
                  <a:cubicBezTo>
                    <a:pt x="43010" y="291"/>
                    <a:pt x="42995" y="295"/>
                    <a:pt x="42980" y="303"/>
                  </a:cubicBezTo>
                  <a:cubicBezTo>
                    <a:pt x="42189" y="667"/>
                    <a:pt x="41338" y="910"/>
                    <a:pt x="40487" y="1002"/>
                  </a:cubicBezTo>
                  <a:cubicBezTo>
                    <a:pt x="40639" y="941"/>
                    <a:pt x="40700" y="910"/>
                    <a:pt x="40852" y="819"/>
                  </a:cubicBezTo>
                  <a:cubicBezTo>
                    <a:pt x="40974" y="758"/>
                    <a:pt x="40943" y="576"/>
                    <a:pt x="40822" y="576"/>
                  </a:cubicBezTo>
                  <a:cubicBezTo>
                    <a:pt x="40540" y="534"/>
                    <a:pt x="40258" y="514"/>
                    <a:pt x="39977" y="514"/>
                  </a:cubicBezTo>
                  <a:cubicBezTo>
                    <a:pt x="39438" y="514"/>
                    <a:pt x="38899" y="588"/>
                    <a:pt x="38360" y="728"/>
                  </a:cubicBezTo>
                  <a:cubicBezTo>
                    <a:pt x="37478" y="789"/>
                    <a:pt x="36597" y="850"/>
                    <a:pt x="35715" y="880"/>
                  </a:cubicBezTo>
                  <a:cubicBezTo>
                    <a:pt x="35654" y="880"/>
                    <a:pt x="35624" y="941"/>
                    <a:pt x="35624" y="1002"/>
                  </a:cubicBezTo>
                  <a:lnTo>
                    <a:pt x="35229" y="1002"/>
                  </a:lnTo>
                  <a:cubicBezTo>
                    <a:pt x="34135" y="1002"/>
                    <a:pt x="33071" y="850"/>
                    <a:pt x="32007" y="546"/>
                  </a:cubicBezTo>
                  <a:cubicBezTo>
                    <a:pt x="31976" y="546"/>
                    <a:pt x="31916" y="546"/>
                    <a:pt x="31916" y="576"/>
                  </a:cubicBezTo>
                  <a:cubicBezTo>
                    <a:pt x="30852" y="1974"/>
                    <a:pt x="29818" y="3403"/>
                    <a:pt x="28785" y="4801"/>
                  </a:cubicBezTo>
                  <a:cubicBezTo>
                    <a:pt x="28603" y="3889"/>
                    <a:pt x="28329" y="3038"/>
                    <a:pt x="27934" y="2248"/>
                  </a:cubicBezTo>
                  <a:cubicBezTo>
                    <a:pt x="27782" y="1974"/>
                    <a:pt x="27600" y="1488"/>
                    <a:pt x="27356" y="1336"/>
                  </a:cubicBezTo>
                  <a:cubicBezTo>
                    <a:pt x="27296" y="1306"/>
                    <a:pt x="27022" y="1306"/>
                    <a:pt x="27022" y="1275"/>
                  </a:cubicBezTo>
                  <a:cubicBezTo>
                    <a:pt x="26900" y="1245"/>
                    <a:pt x="26779" y="1214"/>
                    <a:pt x="26688" y="1123"/>
                  </a:cubicBezTo>
                  <a:cubicBezTo>
                    <a:pt x="26475" y="1002"/>
                    <a:pt x="26292" y="819"/>
                    <a:pt x="26141" y="576"/>
                  </a:cubicBezTo>
                  <a:cubicBezTo>
                    <a:pt x="26110" y="546"/>
                    <a:pt x="26049" y="546"/>
                    <a:pt x="26019" y="546"/>
                  </a:cubicBezTo>
                  <a:cubicBezTo>
                    <a:pt x="25593" y="850"/>
                    <a:pt x="25137" y="1154"/>
                    <a:pt x="24712" y="1458"/>
                  </a:cubicBezTo>
                  <a:cubicBezTo>
                    <a:pt x="24560" y="1245"/>
                    <a:pt x="24469" y="1123"/>
                    <a:pt x="24317" y="910"/>
                  </a:cubicBezTo>
                  <a:cubicBezTo>
                    <a:pt x="24317" y="850"/>
                    <a:pt x="24317" y="819"/>
                    <a:pt x="24286" y="789"/>
                  </a:cubicBezTo>
                  <a:lnTo>
                    <a:pt x="23922" y="394"/>
                  </a:lnTo>
                  <a:cubicBezTo>
                    <a:pt x="23900" y="365"/>
                    <a:pt x="23876" y="354"/>
                    <a:pt x="23852" y="354"/>
                  </a:cubicBezTo>
                  <a:cubicBezTo>
                    <a:pt x="23773" y="354"/>
                    <a:pt x="23700" y="483"/>
                    <a:pt x="23770" y="576"/>
                  </a:cubicBezTo>
                  <a:cubicBezTo>
                    <a:pt x="23830" y="667"/>
                    <a:pt x="23891" y="758"/>
                    <a:pt x="23952" y="819"/>
                  </a:cubicBezTo>
                  <a:cubicBezTo>
                    <a:pt x="22706" y="1306"/>
                    <a:pt x="21338" y="1579"/>
                    <a:pt x="19970" y="1762"/>
                  </a:cubicBezTo>
                  <a:lnTo>
                    <a:pt x="19879" y="1762"/>
                  </a:lnTo>
                  <a:lnTo>
                    <a:pt x="19788" y="1792"/>
                  </a:lnTo>
                  <a:cubicBezTo>
                    <a:pt x="19751" y="1592"/>
                    <a:pt x="19585" y="1479"/>
                    <a:pt x="19424" y="1479"/>
                  </a:cubicBezTo>
                  <a:cubicBezTo>
                    <a:pt x="19316" y="1479"/>
                    <a:pt x="19211" y="1530"/>
                    <a:pt x="19150" y="1640"/>
                  </a:cubicBezTo>
                  <a:cubicBezTo>
                    <a:pt x="19150" y="1670"/>
                    <a:pt x="19150" y="1670"/>
                    <a:pt x="19150" y="1670"/>
                  </a:cubicBezTo>
                  <a:cubicBezTo>
                    <a:pt x="19119" y="1640"/>
                    <a:pt x="19089" y="1640"/>
                    <a:pt x="19058" y="1640"/>
                  </a:cubicBezTo>
                  <a:cubicBezTo>
                    <a:pt x="19028" y="1610"/>
                    <a:pt x="18998" y="1610"/>
                    <a:pt x="18967" y="1579"/>
                  </a:cubicBezTo>
                  <a:cubicBezTo>
                    <a:pt x="18967" y="1518"/>
                    <a:pt x="18906" y="1458"/>
                    <a:pt x="18846" y="1458"/>
                  </a:cubicBezTo>
                  <a:cubicBezTo>
                    <a:pt x="18785" y="1458"/>
                    <a:pt x="18694" y="1458"/>
                    <a:pt x="18633" y="1488"/>
                  </a:cubicBezTo>
                  <a:cubicBezTo>
                    <a:pt x="18572" y="1458"/>
                    <a:pt x="18481" y="1427"/>
                    <a:pt x="18420" y="1427"/>
                  </a:cubicBezTo>
                  <a:cubicBezTo>
                    <a:pt x="18411" y="1418"/>
                    <a:pt x="18400" y="1415"/>
                    <a:pt x="18387" y="1415"/>
                  </a:cubicBezTo>
                  <a:cubicBezTo>
                    <a:pt x="18357" y="1415"/>
                    <a:pt x="18320" y="1436"/>
                    <a:pt x="18298" y="1458"/>
                  </a:cubicBezTo>
                  <a:cubicBezTo>
                    <a:pt x="18298" y="1458"/>
                    <a:pt x="18298" y="1488"/>
                    <a:pt x="18298" y="1488"/>
                  </a:cubicBezTo>
                  <a:lnTo>
                    <a:pt x="18238" y="1488"/>
                  </a:lnTo>
                  <a:cubicBezTo>
                    <a:pt x="17204" y="1488"/>
                    <a:pt x="16110" y="1366"/>
                    <a:pt x="15076" y="1123"/>
                  </a:cubicBezTo>
                  <a:cubicBezTo>
                    <a:pt x="15064" y="1119"/>
                    <a:pt x="15052" y="1117"/>
                    <a:pt x="15040" y="1117"/>
                  </a:cubicBezTo>
                  <a:cubicBezTo>
                    <a:pt x="14963" y="1117"/>
                    <a:pt x="14898" y="1196"/>
                    <a:pt x="14925" y="1275"/>
                  </a:cubicBezTo>
                  <a:cubicBezTo>
                    <a:pt x="14773" y="1245"/>
                    <a:pt x="14651" y="1214"/>
                    <a:pt x="14499" y="1214"/>
                  </a:cubicBezTo>
                  <a:cubicBezTo>
                    <a:pt x="14425" y="1196"/>
                    <a:pt x="14318" y="1166"/>
                    <a:pt x="14217" y="1166"/>
                  </a:cubicBezTo>
                  <a:cubicBezTo>
                    <a:pt x="14152" y="1166"/>
                    <a:pt x="14091" y="1179"/>
                    <a:pt x="14043" y="1214"/>
                  </a:cubicBezTo>
                  <a:cubicBezTo>
                    <a:pt x="14043" y="1214"/>
                    <a:pt x="14013" y="1214"/>
                    <a:pt x="14013" y="1245"/>
                  </a:cubicBezTo>
                  <a:cubicBezTo>
                    <a:pt x="13648" y="1032"/>
                    <a:pt x="13222" y="880"/>
                    <a:pt x="12827" y="789"/>
                  </a:cubicBezTo>
                  <a:cubicBezTo>
                    <a:pt x="12432" y="667"/>
                    <a:pt x="12037" y="546"/>
                    <a:pt x="11642" y="394"/>
                  </a:cubicBezTo>
                  <a:cubicBezTo>
                    <a:pt x="11631" y="391"/>
                    <a:pt x="11621" y="390"/>
                    <a:pt x="11611" y="390"/>
                  </a:cubicBezTo>
                  <a:cubicBezTo>
                    <a:pt x="11510" y="390"/>
                    <a:pt x="11465" y="523"/>
                    <a:pt x="11520" y="606"/>
                  </a:cubicBezTo>
                  <a:cubicBezTo>
                    <a:pt x="11368" y="546"/>
                    <a:pt x="11277" y="515"/>
                    <a:pt x="11125" y="485"/>
                  </a:cubicBezTo>
                  <a:cubicBezTo>
                    <a:pt x="11125" y="454"/>
                    <a:pt x="11095" y="454"/>
                    <a:pt x="11064" y="454"/>
                  </a:cubicBezTo>
                  <a:cubicBezTo>
                    <a:pt x="10973" y="394"/>
                    <a:pt x="10882" y="394"/>
                    <a:pt x="10791" y="363"/>
                  </a:cubicBezTo>
                  <a:cubicBezTo>
                    <a:pt x="10639" y="363"/>
                    <a:pt x="10639" y="606"/>
                    <a:pt x="10760" y="637"/>
                  </a:cubicBezTo>
                  <a:cubicBezTo>
                    <a:pt x="10882" y="667"/>
                    <a:pt x="10912" y="698"/>
                    <a:pt x="11034" y="728"/>
                  </a:cubicBezTo>
                  <a:cubicBezTo>
                    <a:pt x="11003" y="819"/>
                    <a:pt x="11034" y="910"/>
                    <a:pt x="11125" y="941"/>
                  </a:cubicBezTo>
                  <a:lnTo>
                    <a:pt x="11186" y="941"/>
                  </a:lnTo>
                  <a:cubicBezTo>
                    <a:pt x="11186" y="941"/>
                    <a:pt x="11186" y="941"/>
                    <a:pt x="11155" y="971"/>
                  </a:cubicBezTo>
                  <a:cubicBezTo>
                    <a:pt x="11143" y="967"/>
                    <a:pt x="11132" y="965"/>
                    <a:pt x="11122" y="965"/>
                  </a:cubicBezTo>
                  <a:cubicBezTo>
                    <a:pt x="11057" y="965"/>
                    <a:pt x="11034" y="1044"/>
                    <a:pt x="11034" y="1123"/>
                  </a:cubicBezTo>
                  <a:cubicBezTo>
                    <a:pt x="10973" y="1184"/>
                    <a:pt x="10943" y="1245"/>
                    <a:pt x="10912" y="1336"/>
                  </a:cubicBezTo>
                  <a:cubicBezTo>
                    <a:pt x="10791" y="1488"/>
                    <a:pt x="10669" y="1640"/>
                    <a:pt x="10548" y="1762"/>
                  </a:cubicBezTo>
                  <a:cubicBezTo>
                    <a:pt x="10517" y="1762"/>
                    <a:pt x="10487" y="1762"/>
                    <a:pt x="10426" y="1822"/>
                  </a:cubicBezTo>
                  <a:cubicBezTo>
                    <a:pt x="10183" y="2126"/>
                    <a:pt x="9940" y="2461"/>
                    <a:pt x="9696" y="2765"/>
                  </a:cubicBezTo>
                  <a:cubicBezTo>
                    <a:pt x="9636" y="2856"/>
                    <a:pt x="9575" y="2947"/>
                    <a:pt x="9484" y="2977"/>
                  </a:cubicBezTo>
                  <a:cubicBezTo>
                    <a:pt x="9362" y="2947"/>
                    <a:pt x="9241" y="2886"/>
                    <a:pt x="9119" y="2825"/>
                  </a:cubicBezTo>
                  <a:cubicBezTo>
                    <a:pt x="9119" y="2795"/>
                    <a:pt x="9089" y="2795"/>
                    <a:pt x="9089" y="2765"/>
                  </a:cubicBezTo>
                  <a:cubicBezTo>
                    <a:pt x="8997" y="2704"/>
                    <a:pt x="8906" y="2643"/>
                    <a:pt x="8815" y="2613"/>
                  </a:cubicBezTo>
                  <a:cubicBezTo>
                    <a:pt x="8359" y="2217"/>
                    <a:pt x="7933" y="1762"/>
                    <a:pt x="7569" y="1306"/>
                  </a:cubicBezTo>
                  <a:cubicBezTo>
                    <a:pt x="7630" y="1275"/>
                    <a:pt x="7690" y="1245"/>
                    <a:pt x="7751" y="1214"/>
                  </a:cubicBezTo>
                  <a:cubicBezTo>
                    <a:pt x="7812" y="1154"/>
                    <a:pt x="7842" y="1062"/>
                    <a:pt x="7782" y="1002"/>
                  </a:cubicBezTo>
                  <a:cubicBezTo>
                    <a:pt x="7599" y="819"/>
                    <a:pt x="7447" y="576"/>
                    <a:pt x="7234" y="546"/>
                  </a:cubicBezTo>
                  <a:cubicBezTo>
                    <a:pt x="7206" y="540"/>
                    <a:pt x="7176" y="538"/>
                    <a:pt x="7142" y="538"/>
                  </a:cubicBezTo>
                  <a:cubicBezTo>
                    <a:pt x="6995" y="538"/>
                    <a:pt x="6806" y="587"/>
                    <a:pt x="6657" y="637"/>
                  </a:cubicBezTo>
                  <a:cubicBezTo>
                    <a:pt x="6635" y="592"/>
                    <a:pt x="6612" y="564"/>
                    <a:pt x="6578" y="564"/>
                  </a:cubicBezTo>
                  <a:cubicBezTo>
                    <a:pt x="6566" y="564"/>
                    <a:pt x="6552" y="568"/>
                    <a:pt x="6535" y="576"/>
                  </a:cubicBezTo>
                  <a:cubicBezTo>
                    <a:pt x="6414" y="576"/>
                    <a:pt x="6292" y="606"/>
                    <a:pt x="6171" y="606"/>
                  </a:cubicBezTo>
                  <a:cubicBezTo>
                    <a:pt x="6006" y="619"/>
                    <a:pt x="5842" y="625"/>
                    <a:pt x="5678" y="625"/>
                  </a:cubicBezTo>
                  <a:cubicBezTo>
                    <a:pt x="5023" y="625"/>
                    <a:pt x="4371" y="527"/>
                    <a:pt x="3739" y="333"/>
                  </a:cubicBezTo>
                  <a:cubicBezTo>
                    <a:pt x="3708" y="333"/>
                    <a:pt x="3708" y="303"/>
                    <a:pt x="3678" y="303"/>
                  </a:cubicBezTo>
                  <a:cubicBezTo>
                    <a:pt x="3557" y="303"/>
                    <a:pt x="3526" y="546"/>
                    <a:pt x="3648" y="576"/>
                  </a:cubicBezTo>
                  <a:cubicBezTo>
                    <a:pt x="3435" y="546"/>
                    <a:pt x="3222" y="546"/>
                    <a:pt x="2979" y="546"/>
                  </a:cubicBezTo>
                  <a:lnTo>
                    <a:pt x="2371" y="546"/>
                  </a:lnTo>
                  <a:cubicBezTo>
                    <a:pt x="2474" y="443"/>
                    <a:pt x="2382" y="319"/>
                    <a:pt x="2277" y="319"/>
                  </a:cubicBezTo>
                  <a:cubicBezTo>
                    <a:pt x="2258" y="319"/>
                    <a:pt x="2238" y="323"/>
                    <a:pt x="2219" y="333"/>
                  </a:cubicBezTo>
                  <a:cubicBezTo>
                    <a:pt x="1976" y="454"/>
                    <a:pt x="1702" y="606"/>
                    <a:pt x="1459" y="758"/>
                  </a:cubicBezTo>
                  <a:lnTo>
                    <a:pt x="1429" y="758"/>
                  </a:lnTo>
                  <a:cubicBezTo>
                    <a:pt x="1338" y="789"/>
                    <a:pt x="1216" y="789"/>
                    <a:pt x="1125" y="789"/>
                  </a:cubicBezTo>
                  <a:lnTo>
                    <a:pt x="882" y="789"/>
                  </a:lnTo>
                  <a:cubicBezTo>
                    <a:pt x="730" y="789"/>
                    <a:pt x="730" y="1032"/>
                    <a:pt x="851" y="1062"/>
                  </a:cubicBezTo>
                  <a:lnTo>
                    <a:pt x="821" y="1062"/>
                  </a:lnTo>
                  <a:cubicBezTo>
                    <a:pt x="821" y="1093"/>
                    <a:pt x="821" y="1093"/>
                    <a:pt x="790" y="1093"/>
                  </a:cubicBezTo>
                  <a:cubicBezTo>
                    <a:pt x="790" y="1123"/>
                    <a:pt x="760" y="1154"/>
                    <a:pt x="760" y="1184"/>
                  </a:cubicBezTo>
                  <a:cubicBezTo>
                    <a:pt x="749" y="1179"/>
                    <a:pt x="738" y="1176"/>
                    <a:pt x="726" y="1176"/>
                  </a:cubicBezTo>
                  <a:cubicBezTo>
                    <a:pt x="670" y="1176"/>
                    <a:pt x="608" y="1231"/>
                    <a:pt x="608" y="1306"/>
                  </a:cubicBezTo>
                  <a:cubicBezTo>
                    <a:pt x="487" y="3859"/>
                    <a:pt x="395" y="6412"/>
                    <a:pt x="395" y="8965"/>
                  </a:cubicBezTo>
                  <a:lnTo>
                    <a:pt x="395" y="9056"/>
                  </a:lnTo>
                  <a:cubicBezTo>
                    <a:pt x="395" y="9725"/>
                    <a:pt x="395" y="10394"/>
                    <a:pt x="426" y="11032"/>
                  </a:cubicBezTo>
                  <a:cubicBezTo>
                    <a:pt x="487" y="11032"/>
                    <a:pt x="578" y="11063"/>
                    <a:pt x="669" y="11063"/>
                  </a:cubicBezTo>
                  <a:lnTo>
                    <a:pt x="973" y="11063"/>
                  </a:lnTo>
                  <a:cubicBezTo>
                    <a:pt x="1034" y="11063"/>
                    <a:pt x="1064" y="11093"/>
                    <a:pt x="1094" y="11154"/>
                  </a:cubicBezTo>
                  <a:cubicBezTo>
                    <a:pt x="1125" y="11154"/>
                    <a:pt x="1186" y="11184"/>
                    <a:pt x="1216" y="11184"/>
                  </a:cubicBezTo>
                  <a:cubicBezTo>
                    <a:pt x="1246" y="11215"/>
                    <a:pt x="1246" y="11215"/>
                    <a:pt x="1246" y="11215"/>
                  </a:cubicBezTo>
                  <a:cubicBezTo>
                    <a:pt x="1307" y="11215"/>
                    <a:pt x="1338" y="11275"/>
                    <a:pt x="1338" y="11306"/>
                  </a:cubicBezTo>
                  <a:lnTo>
                    <a:pt x="1429" y="11367"/>
                  </a:lnTo>
                  <a:lnTo>
                    <a:pt x="2675" y="11367"/>
                  </a:lnTo>
                  <a:cubicBezTo>
                    <a:pt x="2736" y="11367"/>
                    <a:pt x="2766" y="11397"/>
                    <a:pt x="2766" y="11458"/>
                  </a:cubicBezTo>
                  <a:lnTo>
                    <a:pt x="2979" y="11458"/>
                  </a:lnTo>
                  <a:cubicBezTo>
                    <a:pt x="3283" y="11488"/>
                    <a:pt x="3557" y="11518"/>
                    <a:pt x="3860" y="11579"/>
                  </a:cubicBezTo>
                  <a:lnTo>
                    <a:pt x="3891" y="11579"/>
                  </a:lnTo>
                  <a:cubicBezTo>
                    <a:pt x="4043" y="11579"/>
                    <a:pt x="3982" y="11822"/>
                    <a:pt x="3860" y="11822"/>
                  </a:cubicBezTo>
                  <a:cubicBezTo>
                    <a:pt x="3557" y="11853"/>
                    <a:pt x="3283" y="11853"/>
                    <a:pt x="2979" y="11853"/>
                  </a:cubicBezTo>
                  <a:lnTo>
                    <a:pt x="2918" y="11853"/>
                  </a:lnTo>
                  <a:cubicBezTo>
                    <a:pt x="2523" y="11853"/>
                    <a:pt x="2128" y="11822"/>
                    <a:pt x="1733" y="11762"/>
                  </a:cubicBezTo>
                  <a:cubicBezTo>
                    <a:pt x="1490" y="11792"/>
                    <a:pt x="1246" y="11822"/>
                    <a:pt x="1003" y="11853"/>
                  </a:cubicBezTo>
                  <a:cubicBezTo>
                    <a:pt x="1003" y="11883"/>
                    <a:pt x="973" y="11914"/>
                    <a:pt x="942" y="11944"/>
                  </a:cubicBezTo>
                  <a:cubicBezTo>
                    <a:pt x="760" y="11974"/>
                    <a:pt x="578" y="12035"/>
                    <a:pt x="426" y="12035"/>
                  </a:cubicBezTo>
                  <a:cubicBezTo>
                    <a:pt x="426" y="12187"/>
                    <a:pt x="426" y="12309"/>
                    <a:pt x="426" y="12430"/>
                  </a:cubicBezTo>
                  <a:cubicBezTo>
                    <a:pt x="426" y="12491"/>
                    <a:pt x="456" y="12522"/>
                    <a:pt x="487" y="12552"/>
                  </a:cubicBezTo>
                  <a:cubicBezTo>
                    <a:pt x="517" y="13069"/>
                    <a:pt x="517" y="13342"/>
                    <a:pt x="517" y="13859"/>
                  </a:cubicBezTo>
                  <a:cubicBezTo>
                    <a:pt x="517" y="14163"/>
                    <a:pt x="547" y="14467"/>
                    <a:pt x="547" y="14740"/>
                  </a:cubicBezTo>
                  <a:cubicBezTo>
                    <a:pt x="547" y="14892"/>
                    <a:pt x="517" y="15166"/>
                    <a:pt x="578" y="15288"/>
                  </a:cubicBezTo>
                  <a:cubicBezTo>
                    <a:pt x="730" y="15500"/>
                    <a:pt x="1094" y="15591"/>
                    <a:pt x="1368" y="15622"/>
                  </a:cubicBezTo>
                  <a:cubicBezTo>
                    <a:pt x="942" y="16230"/>
                    <a:pt x="639" y="16898"/>
                    <a:pt x="426" y="17658"/>
                  </a:cubicBezTo>
                  <a:cubicBezTo>
                    <a:pt x="426" y="17689"/>
                    <a:pt x="456" y="17780"/>
                    <a:pt x="487" y="17810"/>
                  </a:cubicBezTo>
                  <a:cubicBezTo>
                    <a:pt x="608" y="17841"/>
                    <a:pt x="639" y="17932"/>
                    <a:pt x="608" y="18084"/>
                  </a:cubicBezTo>
                  <a:lnTo>
                    <a:pt x="578" y="18084"/>
                  </a:lnTo>
                  <a:cubicBezTo>
                    <a:pt x="554" y="18052"/>
                    <a:pt x="528" y="18039"/>
                    <a:pt x="504" y="18039"/>
                  </a:cubicBezTo>
                  <a:cubicBezTo>
                    <a:pt x="436" y="18039"/>
                    <a:pt x="381" y="18146"/>
                    <a:pt x="426" y="18236"/>
                  </a:cubicBezTo>
                  <a:cubicBezTo>
                    <a:pt x="426" y="18297"/>
                    <a:pt x="487" y="18327"/>
                    <a:pt x="517" y="18357"/>
                  </a:cubicBezTo>
                  <a:cubicBezTo>
                    <a:pt x="760" y="18661"/>
                    <a:pt x="1003" y="18935"/>
                    <a:pt x="1246" y="19239"/>
                  </a:cubicBezTo>
                  <a:cubicBezTo>
                    <a:pt x="669" y="20516"/>
                    <a:pt x="912" y="22005"/>
                    <a:pt x="1277" y="23342"/>
                  </a:cubicBezTo>
                  <a:cubicBezTo>
                    <a:pt x="1307" y="24133"/>
                    <a:pt x="1338" y="24893"/>
                    <a:pt x="1368" y="25652"/>
                  </a:cubicBezTo>
                  <a:cubicBezTo>
                    <a:pt x="1338" y="26169"/>
                    <a:pt x="1307" y="26686"/>
                    <a:pt x="1277" y="27203"/>
                  </a:cubicBezTo>
                  <a:cubicBezTo>
                    <a:pt x="1277" y="27233"/>
                    <a:pt x="1277" y="27263"/>
                    <a:pt x="1277" y="27294"/>
                  </a:cubicBezTo>
                  <a:cubicBezTo>
                    <a:pt x="1216" y="28145"/>
                    <a:pt x="1186" y="29026"/>
                    <a:pt x="1125" y="29877"/>
                  </a:cubicBezTo>
                  <a:cubicBezTo>
                    <a:pt x="1094" y="29877"/>
                    <a:pt x="1064" y="29938"/>
                    <a:pt x="1064" y="29999"/>
                  </a:cubicBezTo>
                  <a:cubicBezTo>
                    <a:pt x="912" y="31610"/>
                    <a:pt x="882" y="33282"/>
                    <a:pt x="912" y="34923"/>
                  </a:cubicBezTo>
                  <a:cubicBezTo>
                    <a:pt x="851" y="35105"/>
                    <a:pt x="851" y="35318"/>
                    <a:pt x="851" y="35531"/>
                  </a:cubicBezTo>
                  <a:cubicBezTo>
                    <a:pt x="790" y="35531"/>
                    <a:pt x="730" y="35592"/>
                    <a:pt x="730" y="35683"/>
                  </a:cubicBezTo>
                  <a:cubicBezTo>
                    <a:pt x="730" y="36078"/>
                    <a:pt x="730" y="36473"/>
                    <a:pt x="730" y="36899"/>
                  </a:cubicBezTo>
                  <a:cubicBezTo>
                    <a:pt x="669" y="36899"/>
                    <a:pt x="639" y="36929"/>
                    <a:pt x="639" y="37020"/>
                  </a:cubicBezTo>
                  <a:cubicBezTo>
                    <a:pt x="639" y="37264"/>
                    <a:pt x="639" y="37507"/>
                    <a:pt x="639" y="37750"/>
                  </a:cubicBezTo>
                  <a:cubicBezTo>
                    <a:pt x="639" y="37780"/>
                    <a:pt x="639" y="37780"/>
                    <a:pt x="608" y="37780"/>
                  </a:cubicBezTo>
                  <a:cubicBezTo>
                    <a:pt x="608" y="37811"/>
                    <a:pt x="608" y="37841"/>
                    <a:pt x="578" y="37871"/>
                  </a:cubicBezTo>
                  <a:cubicBezTo>
                    <a:pt x="561" y="37854"/>
                    <a:pt x="544" y="37847"/>
                    <a:pt x="528" y="37847"/>
                  </a:cubicBezTo>
                  <a:cubicBezTo>
                    <a:pt x="488" y="37847"/>
                    <a:pt x="456" y="37897"/>
                    <a:pt x="456" y="37963"/>
                  </a:cubicBezTo>
                  <a:cubicBezTo>
                    <a:pt x="456" y="38084"/>
                    <a:pt x="456" y="38206"/>
                    <a:pt x="456" y="38327"/>
                  </a:cubicBezTo>
                  <a:cubicBezTo>
                    <a:pt x="426" y="38601"/>
                    <a:pt x="395" y="38874"/>
                    <a:pt x="426" y="39118"/>
                  </a:cubicBezTo>
                  <a:cubicBezTo>
                    <a:pt x="395" y="39148"/>
                    <a:pt x="365" y="39178"/>
                    <a:pt x="335" y="39239"/>
                  </a:cubicBezTo>
                  <a:cubicBezTo>
                    <a:pt x="335" y="39330"/>
                    <a:pt x="335" y="39391"/>
                    <a:pt x="335" y="39482"/>
                  </a:cubicBezTo>
                  <a:cubicBezTo>
                    <a:pt x="335" y="40030"/>
                    <a:pt x="365" y="40577"/>
                    <a:pt x="517" y="41124"/>
                  </a:cubicBezTo>
                  <a:cubicBezTo>
                    <a:pt x="517" y="41154"/>
                    <a:pt x="517" y="41185"/>
                    <a:pt x="547" y="41185"/>
                  </a:cubicBezTo>
                  <a:cubicBezTo>
                    <a:pt x="456" y="41823"/>
                    <a:pt x="547" y="42431"/>
                    <a:pt x="790" y="42978"/>
                  </a:cubicBezTo>
                  <a:cubicBezTo>
                    <a:pt x="810" y="43036"/>
                    <a:pt x="829" y="43057"/>
                    <a:pt x="856" y="43057"/>
                  </a:cubicBezTo>
                  <a:cubicBezTo>
                    <a:pt x="872" y="43057"/>
                    <a:pt x="890" y="43050"/>
                    <a:pt x="912" y="43039"/>
                  </a:cubicBezTo>
                  <a:cubicBezTo>
                    <a:pt x="942" y="43069"/>
                    <a:pt x="973" y="43099"/>
                    <a:pt x="1034" y="43130"/>
                  </a:cubicBezTo>
                  <a:cubicBezTo>
                    <a:pt x="1186" y="43282"/>
                    <a:pt x="1338" y="43403"/>
                    <a:pt x="1520" y="43495"/>
                  </a:cubicBezTo>
                  <a:lnTo>
                    <a:pt x="1550" y="43495"/>
                  </a:lnTo>
                  <a:cubicBezTo>
                    <a:pt x="1581" y="43555"/>
                    <a:pt x="1642" y="43616"/>
                    <a:pt x="1672" y="43677"/>
                  </a:cubicBezTo>
                  <a:cubicBezTo>
                    <a:pt x="1459" y="43768"/>
                    <a:pt x="1277" y="43920"/>
                    <a:pt x="1125" y="44133"/>
                  </a:cubicBezTo>
                  <a:cubicBezTo>
                    <a:pt x="1064" y="44224"/>
                    <a:pt x="1094" y="44346"/>
                    <a:pt x="1155" y="44376"/>
                  </a:cubicBezTo>
                  <a:cubicBezTo>
                    <a:pt x="1064" y="44437"/>
                    <a:pt x="973" y="44498"/>
                    <a:pt x="851" y="44558"/>
                  </a:cubicBezTo>
                  <a:cubicBezTo>
                    <a:pt x="821" y="44558"/>
                    <a:pt x="790" y="44619"/>
                    <a:pt x="790" y="44650"/>
                  </a:cubicBezTo>
                  <a:cubicBezTo>
                    <a:pt x="790" y="44741"/>
                    <a:pt x="821" y="44832"/>
                    <a:pt x="882" y="44832"/>
                  </a:cubicBezTo>
                  <a:cubicBezTo>
                    <a:pt x="882" y="44832"/>
                    <a:pt x="882" y="44862"/>
                    <a:pt x="851" y="44862"/>
                  </a:cubicBezTo>
                  <a:cubicBezTo>
                    <a:pt x="851" y="44984"/>
                    <a:pt x="851" y="45106"/>
                    <a:pt x="851" y="45227"/>
                  </a:cubicBezTo>
                  <a:cubicBezTo>
                    <a:pt x="851" y="45288"/>
                    <a:pt x="851" y="45379"/>
                    <a:pt x="821" y="45440"/>
                  </a:cubicBezTo>
                  <a:lnTo>
                    <a:pt x="821" y="45470"/>
                  </a:lnTo>
                  <a:cubicBezTo>
                    <a:pt x="821" y="45470"/>
                    <a:pt x="821" y="45501"/>
                    <a:pt x="821" y="45531"/>
                  </a:cubicBezTo>
                  <a:cubicBezTo>
                    <a:pt x="790" y="45592"/>
                    <a:pt x="790" y="45653"/>
                    <a:pt x="821" y="45714"/>
                  </a:cubicBezTo>
                  <a:cubicBezTo>
                    <a:pt x="760" y="45714"/>
                    <a:pt x="699" y="45774"/>
                    <a:pt x="730" y="45865"/>
                  </a:cubicBezTo>
                  <a:cubicBezTo>
                    <a:pt x="1064" y="47446"/>
                    <a:pt x="1246" y="49057"/>
                    <a:pt x="1277" y="50698"/>
                  </a:cubicBezTo>
                  <a:cubicBezTo>
                    <a:pt x="1277" y="50759"/>
                    <a:pt x="1307" y="50790"/>
                    <a:pt x="1338" y="50820"/>
                  </a:cubicBezTo>
                  <a:cubicBezTo>
                    <a:pt x="1368" y="51549"/>
                    <a:pt x="1398" y="52309"/>
                    <a:pt x="1398" y="53069"/>
                  </a:cubicBezTo>
                  <a:cubicBezTo>
                    <a:pt x="1423" y="53144"/>
                    <a:pt x="1469" y="53199"/>
                    <a:pt x="1518" y="53199"/>
                  </a:cubicBezTo>
                  <a:cubicBezTo>
                    <a:pt x="1529" y="53199"/>
                    <a:pt x="1540" y="53196"/>
                    <a:pt x="1550" y="53191"/>
                  </a:cubicBezTo>
                  <a:cubicBezTo>
                    <a:pt x="1611" y="53160"/>
                    <a:pt x="1672" y="53160"/>
                    <a:pt x="1733" y="53160"/>
                  </a:cubicBezTo>
                  <a:cubicBezTo>
                    <a:pt x="1672" y="53221"/>
                    <a:pt x="1611" y="53282"/>
                    <a:pt x="1550" y="53343"/>
                  </a:cubicBezTo>
                  <a:cubicBezTo>
                    <a:pt x="1533" y="53334"/>
                    <a:pt x="1517" y="53330"/>
                    <a:pt x="1505" y="53330"/>
                  </a:cubicBezTo>
                  <a:cubicBezTo>
                    <a:pt x="1474" y="53330"/>
                    <a:pt x="1459" y="53352"/>
                    <a:pt x="1459" y="53373"/>
                  </a:cubicBezTo>
                  <a:cubicBezTo>
                    <a:pt x="1406" y="53409"/>
                    <a:pt x="1342" y="53424"/>
                    <a:pt x="1280" y="53424"/>
                  </a:cubicBezTo>
                  <a:cubicBezTo>
                    <a:pt x="1236" y="53424"/>
                    <a:pt x="1193" y="53416"/>
                    <a:pt x="1155" y="53404"/>
                  </a:cubicBezTo>
                  <a:cubicBezTo>
                    <a:pt x="1149" y="53402"/>
                    <a:pt x="1143" y="53401"/>
                    <a:pt x="1137" y="53401"/>
                  </a:cubicBezTo>
                  <a:cubicBezTo>
                    <a:pt x="1028" y="53401"/>
                    <a:pt x="979" y="53648"/>
                    <a:pt x="1094" y="53677"/>
                  </a:cubicBezTo>
                  <a:cubicBezTo>
                    <a:pt x="1216" y="53708"/>
                    <a:pt x="1338" y="53708"/>
                    <a:pt x="1459" y="53738"/>
                  </a:cubicBezTo>
                  <a:lnTo>
                    <a:pt x="1368" y="53738"/>
                  </a:lnTo>
                  <a:cubicBezTo>
                    <a:pt x="1338" y="53738"/>
                    <a:pt x="1338" y="53738"/>
                    <a:pt x="1307" y="53768"/>
                  </a:cubicBezTo>
                  <a:cubicBezTo>
                    <a:pt x="1307" y="53768"/>
                    <a:pt x="1277" y="53738"/>
                    <a:pt x="1277" y="53738"/>
                  </a:cubicBezTo>
                  <a:cubicBezTo>
                    <a:pt x="1252" y="53722"/>
                    <a:pt x="1230" y="53714"/>
                    <a:pt x="1211" y="53714"/>
                  </a:cubicBezTo>
                  <a:cubicBezTo>
                    <a:pt x="1157" y="53714"/>
                    <a:pt x="1125" y="53771"/>
                    <a:pt x="1125" y="53860"/>
                  </a:cubicBezTo>
                  <a:cubicBezTo>
                    <a:pt x="1094" y="54224"/>
                    <a:pt x="1094" y="54619"/>
                    <a:pt x="1094" y="55015"/>
                  </a:cubicBezTo>
                  <a:cubicBezTo>
                    <a:pt x="1064" y="55045"/>
                    <a:pt x="1064" y="55075"/>
                    <a:pt x="1064" y="55106"/>
                  </a:cubicBezTo>
                  <a:cubicBezTo>
                    <a:pt x="1034" y="55197"/>
                    <a:pt x="1064" y="55258"/>
                    <a:pt x="1094" y="55288"/>
                  </a:cubicBezTo>
                  <a:lnTo>
                    <a:pt x="1094" y="55410"/>
                  </a:lnTo>
                  <a:cubicBezTo>
                    <a:pt x="1064" y="55653"/>
                    <a:pt x="1064" y="55926"/>
                    <a:pt x="1064" y="56170"/>
                  </a:cubicBezTo>
                  <a:cubicBezTo>
                    <a:pt x="1064" y="56291"/>
                    <a:pt x="1064" y="56382"/>
                    <a:pt x="1064" y="56504"/>
                  </a:cubicBezTo>
                  <a:cubicBezTo>
                    <a:pt x="1064" y="56534"/>
                    <a:pt x="1064" y="56565"/>
                    <a:pt x="1064" y="56595"/>
                  </a:cubicBezTo>
                  <a:cubicBezTo>
                    <a:pt x="1064" y="56686"/>
                    <a:pt x="1064" y="56717"/>
                    <a:pt x="1064" y="56808"/>
                  </a:cubicBezTo>
                  <a:cubicBezTo>
                    <a:pt x="1041" y="56774"/>
                    <a:pt x="1014" y="56757"/>
                    <a:pt x="989" y="56757"/>
                  </a:cubicBezTo>
                  <a:cubicBezTo>
                    <a:pt x="948" y="56757"/>
                    <a:pt x="912" y="56804"/>
                    <a:pt x="912" y="56899"/>
                  </a:cubicBezTo>
                  <a:cubicBezTo>
                    <a:pt x="942" y="57294"/>
                    <a:pt x="1003" y="57720"/>
                    <a:pt x="1034" y="58115"/>
                  </a:cubicBezTo>
                  <a:cubicBezTo>
                    <a:pt x="1034" y="58632"/>
                    <a:pt x="1094" y="59148"/>
                    <a:pt x="1186" y="59665"/>
                  </a:cubicBezTo>
                  <a:cubicBezTo>
                    <a:pt x="1186" y="59695"/>
                    <a:pt x="1216" y="59726"/>
                    <a:pt x="1216" y="59756"/>
                  </a:cubicBezTo>
                  <a:cubicBezTo>
                    <a:pt x="1246" y="59999"/>
                    <a:pt x="1277" y="60243"/>
                    <a:pt x="1277" y="60486"/>
                  </a:cubicBezTo>
                  <a:cubicBezTo>
                    <a:pt x="1277" y="60577"/>
                    <a:pt x="1338" y="60607"/>
                    <a:pt x="1398" y="60607"/>
                  </a:cubicBezTo>
                  <a:cubicBezTo>
                    <a:pt x="1459" y="61124"/>
                    <a:pt x="1550" y="61671"/>
                    <a:pt x="1763" y="62097"/>
                  </a:cubicBezTo>
                  <a:cubicBezTo>
                    <a:pt x="1885" y="62127"/>
                    <a:pt x="1976" y="62127"/>
                    <a:pt x="2098" y="62127"/>
                  </a:cubicBezTo>
                  <a:cubicBezTo>
                    <a:pt x="2158" y="62127"/>
                    <a:pt x="2189" y="62218"/>
                    <a:pt x="2189" y="62279"/>
                  </a:cubicBezTo>
                  <a:lnTo>
                    <a:pt x="2219" y="62279"/>
                  </a:lnTo>
                  <a:cubicBezTo>
                    <a:pt x="2280" y="62309"/>
                    <a:pt x="2310" y="62370"/>
                    <a:pt x="2310" y="62431"/>
                  </a:cubicBezTo>
                  <a:cubicBezTo>
                    <a:pt x="2401" y="62431"/>
                    <a:pt x="2553" y="62431"/>
                    <a:pt x="2614" y="62553"/>
                  </a:cubicBezTo>
                  <a:cubicBezTo>
                    <a:pt x="2918" y="62553"/>
                    <a:pt x="3192" y="62522"/>
                    <a:pt x="3496" y="62522"/>
                  </a:cubicBezTo>
                  <a:lnTo>
                    <a:pt x="3557" y="62522"/>
                  </a:lnTo>
                  <a:cubicBezTo>
                    <a:pt x="3708" y="62492"/>
                    <a:pt x="3830" y="62492"/>
                    <a:pt x="3982" y="62492"/>
                  </a:cubicBezTo>
                  <a:cubicBezTo>
                    <a:pt x="4012" y="62492"/>
                    <a:pt x="4043" y="62522"/>
                    <a:pt x="4073" y="62553"/>
                  </a:cubicBezTo>
                  <a:cubicBezTo>
                    <a:pt x="4104" y="62553"/>
                    <a:pt x="4104" y="62583"/>
                    <a:pt x="4104" y="62613"/>
                  </a:cubicBezTo>
                  <a:lnTo>
                    <a:pt x="4134" y="62613"/>
                  </a:lnTo>
                  <a:cubicBezTo>
                    <a:pt x="4164" y="62613"/>
                    <a:pt x="4195" y="62613"/>
                    <a:pt x="4195" y="62644"/>
                  </a:cubicBezTo>
                  <a:cubicBezTo>
                    <a:pt x="4316" y="62644"/>
                    <a:pt x="4438" y="62613"/>
                    <a:pt x="4529" y="62583"/>
                  </a:cubicBezTo>
                  <a:cubicBezTo>
                    <a:pt x="4560" y="62553"/>
                    <a:pt x="4560" y="62522"/>
                    <a:pt x="4590" y="62522"/>
                  </a:cubicBezTo>
                  <a:cubicBezTo>
                    <a:pt x="4613" y="62499"/>
                    <a:pt x="4636" y="62489"/>
                    <a:pt x="4658" y="62489"/>
                  </a:cubicBezTo>
                  <a:cubicBezTo>
                    <a:pt x="4693" y="62489"/>
                    <a:pt x="4723" y="62515"/>
                    <a:pt x="4742" y="62553"/>
                  </a:cubicBezTo>
                  <a:cubicBezTo>
                    <a:pt x="4742" y="62583"/>
                    <a:pt x="4772" y="62583"/>
                    <a:pt x="4772" y="62583"/>
                  </a:cubicBezTo>
                  <a:cubicBezTo>
                    <a:pt x="4803" y="62644"/>
                    <a:pt x="4772" y="62735"/>
                    <a:pt x="4742" y="62765"/>
                  </a:cubicBezTo>
                  <a:cubicBezTo>
                    <a:pt x="4468" y="62948"/>
                    <a:pt x="3982" y="62917"/>
                    <a:pt x="3708" y="62948"/>
                  </a:cubicBezTo>
                  <a:cubicBezTo>
                    <a:pt x="3648" y="62948"/>
                    <a:pt x="3617" y="62948"/>
                    <a:pt x="3617" y="62917"/>
                  </a:cubicBezTo>
                  <a:lnTo>
                    <a:pt x="3496" y="62917"/>
                  </a:lnTo>
                  <a:cubicBezTo>
                    <a:pt x="3222" y="62948"/>
                    <a:pt x="2979" y="62978"/>
                    <a:pt x="2705" y="63039"/>
                  </a:cubicBezTo>
                  <a:cubicBezTo>
                    <a:pt x="2736" y="63100"/>
                    <a:pt x="2705" y="63161"/>
                    <a:pt x="2645" y="63191"/>
                  </a:cubicBezTo>
                  <a:cubicBezTo>
                    <a:pt x="2432" y="63221"/>
                    <a:pt x="2219" y="63252"/>
                    <a:pt x="2006" y="63313"/>
                  </a:cubicBezTo>
                  <a:cubicBezTo>
                    <a:pt x="1824" y="63434"/>
                    <a:pt x="1672" y="63556"/>
                    <a:pt x="1520" y="63708"/>
                  </a:cubicBezTo>
                  <a:cubicBezTo>
                    <a:pt x="1459" y="63768"/>
                    <a:pt x="1398" y="63829"/>
                    <a:pt x="1338" y="63890"/>
                  </a:cubicBezTo>
                  <a:cubicBezTo>
                    <a:pt x="1307" y="63920"/>
                    <a:pt x="1307" y="63951"/>
                    <a:pt x="1277" y="63981"/>
                  </a:cubicBezTo>
                  <a:cubicBezTo>
                    <a:pt x="1125" y="64224"/>
                    <a:pt x="1034" y="64498"/>
                    <a:pt x="1094" y="64832"/>
                  </a:cubicBezTo>
                  <a:cubicBezTo>
                    <a:pt x="1125" y="65288"/>
                    <a:pt x="1277" y="65653"/>
                    <a:pt x="1277" y="66109"/>
                  </a:cubicBezTo>
                  <a:cubicBezTo>
                    <a:pt x="1277" y="66534"/>
                    <a:pt x="1277" y="66960"/>
                    <a:pt x="1246" y="67386"/>
                  </a:cubicBezTo>
                  <a:cubicBezTo>
                    <a:pt x="1216" y="68267"/>
                    <a:pt x="1216" y="69148"/>
                    <a:pt x="1186" y="70000"/>
                  </a:cubicBezTo>
                  <a:cubicBezTo>
                    <a:pt x="1125" y="71823"/>
                    <a:pt x="1064" y="73617"/>
                    <a:pt x="1034" y="75410"/>
                  </a:cubicBezTo>
                  <a:cubicBezTo>
                    <a:pt x="1003" y="75836"/>
                    <a:pt x="1003" y="76261"/>
                    <a:pt x="973" y="76656"/>
                  </a:cubicBezTo>
                  <a:cubicBezTo>
                    <a:pt x="973" y="77051"/>
                    <a:pt x="1125" y="77446"/>
                    <a:pt x="1155" y="77842"/>
                  </a:cubicBezTo>
                  <a:cubicBezTo>
                    <a:pt x="1246" y="78693"/>
                    <a:pt x="1155" y="79574"/>
                    <a:pt x="1034" y="80395"/>
                  </a:cubicBezTo>
                  <a:cubicBezTo>
                    <a:pt x="1003" y="80790"/>
                    <a:pt x="882" y="81246"/>
                    <a:pt x="882" y="81641"/>
                  </a:cubicBezTo>
                  <a:cubicBezTo>
                    <a:pt x="882" y="81823"/>
                    <a:pt x="912" y="82036"/>
                    <a:pt x="942" y="82219"/>
                  </a:cubicBezTo>
                  <a:cubicBezTo>
                    <a:pt x="942" y="82249"/>
                    <a:pt x="942" y="82310"/>
                    <a:pt x="942" y="82340"/>
                  </a:cubicBezTo>
                  <a:cubicBezTo>
                    <a:pt x="973" y="82371"/>
                    <a:pt x="973" y="82401"/>
                    <a:pt x="973" y="82431"/>
                  </a:cubicBezTo>
                  <a:cubicBezTo>
                    <a:pt x="1003" y="82644"/>
                    <a:pt x="1034" y="82827"/>
                    <a:pt x="1064" y="83009"/>
                  </a:cubicBezTo>
                  <a:cubicBezTo>
                    <a:pt x="1094" y="83769"/>
                    <a:pt x="1094" y="84529"/>
                    <a:pt x="1034" y="85289"/>
                  </a:cubicBezTo>
                  <a:cubicBezTo>
                    <a:pt x="639" y="85927"/>
                    <a:pt x="669" y="86900"/>
                    <a:pt x="1064" y="87507"/>
                  </a:cubicBezTo>
                  <a:lnTo>
                    <a:pt x="1034" y="87507"/>
                  </a:lnTo>
                  <a:cubicBezTo>
                    <a:pt x="1027" y="87506"/>
                    <a:pt x="1020" y="87505"/>
                    <a:pt x="1013" y="87505"/>
                  </a:cubicBezTo>
                  <a:cubicBezTo>
                    <a:pt x="909" y="87505"/>
                    <a:pt x="889" y="87724"/>
                    <a:pt x="1003" y="87781"/>
                  </a:cubicBezTo>
                  <a:lnTo>
                    <a:pt x="1307" y="87872"/>
                  </a:lnTo>
                  <a:cubicBezTo>
                    <a:pt x="1398" y="88024"/>
                    <a:pt x="1490" y="88115"/>
                    <a:pt x="1642" y="88115"/>
                  </a:cubicBezTo>
                  <a:cubicBezTo>
                    <a:pt x="1338" y="88541"/>
                    <a:pt x="1094" y="88966"/>
                    <a:pt x="851" y="89422"/>
                  </a:cubicBezTo>
                  <a:cubicBezTo>
                    <a:pt x="730" y="89696"/>
                    <a:pt x="578" y="90000"/>
                    <a:pt x="547" y="90334"/>
                  </a:cubicBezTo>
                  <a:cubicBezTo>
                    <a:pt x="487" y="90760"/>
                    <a:pt x="547" y="91185"/>
                    <a:pt x="578" y="91611"/>
                  </a:cubicBezTo>
                  <a:cubicBezTo>
                    <a:pt x="669" y="92766"/>
                    <a:pt x="639" y="93921"/>
                    <a:pt x="730" y="95106"/>
                  </a:cubicBezTo>
                  <a:cubicBezTo>
                    <a:pt x="730" y="95441"/>
                    <a:pt x="760" y="95805"/>
                    <a:pt x="790" y="96140"/>
                  </a:cubicBezTo>
                  <a:lnTo>
                    <a:pt x="2158" y="96140"/>
                  </a:lnTo>
                  <a:cubicBezTo>
                    <a:pt x="2219" y="96140"/>
                    <a:pt x="2280" y="96231"/>
                    <a:pt x="2249" y="96322"/>
                  </a:cubicBezTo>
                  <a:cubicBezTo>
                    <a:pt x="2310" y="96322"/>
                    <a:pt x="2401" y="96322"/>
                    <a:pt x="2462" y="96353"/>
                  </a:cubicBezTo>
                  <a:cubicBezTo>
                    <a:pt x="2493" y="96353"/>
                    <a:pt x="2523" y="96383"/>
                    <a:pt x="2523" y="96413"/>
                  </a:cubicBezTo>
                  <a:cubicBezTo>
                    <a:pt x="2614" y="96383"/>
                    <a:pt x="2736" y="96383"/>
                    <a:pt x="2827" y="96353"/>
                  </a:cubicBezTo>
                  <a:cubicBezTo>
                    <a:pt x="2857" y="96353"/>
                    <a:pt x="2888" y="96383"/>
                    <a:pt x="2918" y="96413"/>
                  </a:cubicBezTo>
                  <a:lnTo>
                    <a:pt x="3374" y="96413"/>
                  </a:lnTo>
                  <a:cubicBezTo>
                    <a:pt x="3496" y="96413"/>
                    <a:pt x="3496" y="96687"/>
                    <a:pt x="3374" y="96687"/>
                  </a:cubicBezTo>
                  <a:cubicBezTo>
                    <a:pt x="3070" y="96687"/>
                    <a:pt x="2949" y="96717"/>
                    <a:pt x="2645" y="96717"/>
                  </a:cubicBezTo>
                  <a:cubicBezTo>
                    <a:pt x="2645" y="96748"/>
                    <a:pt x="2614" y="96778"/>
                    <a:pt x="2553" y="96778"/>
                  </a:cubicBezTo>
                  <a:lnTo>
                    <a:pt x="2098" y="96778"/>
                  </a:lnTo>
                  <a:cubicBezTo>
                    <a:pt x="1854" y="96808"/>
                    <a:pt x="1581" y="96869"/>
                    <a:pt x="1338" y="96930"/>
                  </a:cubicBezTo>
                  <a:cubicBezTo>
                    <a:pt x="1216" y="96960"/>
                    <a:pt x="1034" y="97052"/>
                    <a:pt x="851" y="97082"/>
                  </a:cubicBezTo>
                  <a:cubicBezTo>
                    <a:pt x="882" y="97568"/>
                    <a:pt x="912" y="98024"/>
                    <a:pt x="942" y="98511"/>
                  </a:cubicBezTo>
                  <a:cubicBezTo>
                    <a:pt x="882" y="98511"/>
                    <a:pt x="821" y="98571"/>
                    <a:pt x="851" y="98632"/>
                  </a:cubicBezTo>
                  <a:cubicBezTo>
                    <a:pt x="851" y="99392"/>
                    <a:pt x="790" y="100122"/>
                    <a:pt x="730" y="100851"/>
                  </a:cubicBezTo>
                  <a:cubicBezTo>
                    <a:pt x="730" y="100881"/>
                    <a:pt x="730" y="100912"/>
                    <a:pt x="730" y="100942"/>
                  </a:cubicBezTo>
                  <a:cubicBezTo>
                    <a:pt x="669" y="101763"/>
                    <a:pt x="578" y="102614"/>
                    <a:pt x="517" y="103465"/>
                  </a:cubicBezTo>
                  <a:cubicBezTo>
                    <a:pt x="487" y="103344"/>
                    <a:pt x="456" y="103252"/>
                    <a:pt x="426" y="103131"/>
                  </a:cubicBezTo>
                  <a:cubicBezTo>
                    <a:pt x="399" y="103065"/>
                    <a:pt x="350" y="103033"/>
                    <a:pt x="306" y="103033"/>
                  </a:cubicBezTo>
                  <a:cubicBezTo>
                    <a:pt x="247" y="103033"/>
                    <a:pt x="196" y="103088"/>
                    <a:pt x="213" y="103192"/>
                  </a:cubicBezTo>
                  <a:cubicBezTo>
                    <a:pt x="274" y="103435"/>
                    <a:pt x="274" y="103647"/>
                    <a:pt x="304" y="103891"/>
                  </a:cubicBezTo>
                  <a:cubicBezTo>
                    <a:pt x="0" y="104134"/>
                    <a:pt x="31" y="104833"/>
                    <a:pt x="61" y="105228"/>
                  </a:cubicBezTo>
                  <a:cubicBezTo>
                    <a:pt x="91" y="105806"/>
                    <a:pt x="183" y="106413"/>
                    <a:pt x="243" y="106991"/>
                  </a:cubicBezTo>
                  <a:cubicBezTo>
                    <a:pt x="61" y="107781"/>
                    <a:pt x="213" y="108602"/>
                    <a:pt x="335" y="109453"/>
                  </a:cubicBezTo>
                  <a:cubicBezTo>
                    <a:pt x="335" y="109453"/>
                    <a:pt x="365" y="109514"/>
                    <a:pt x="365" y="109544"/>
                  </a:cubicBezTo>
                  <a:cubicBezTo>
                    <a:pt x="426" y="110000"/>
                    <a:pt x="517" y="110456"/>
                    <a:pt x="517" y="110912"/>
                  </a:cubicBezTo>
                  <a:cubicBezTo>
                    <a:pt x="608" y="112432"/>
                    <a:pt x="821" y="113952"/>
                    <a:pt x="1034" y="115441"/>
                  </a:cubicBezTo>
                  <a:cubicBezTo>
                    <a:pt x="1034" y="115684"/>
                    <a:pt x="1034" y="115927"/>
                    <a:pt x="1064" y="116170"/>
                  </a:cubicBezTo>
                  <a:cubicBezTo>
                    <a:pt x="1064" y="116353"/>
                    <a:pt x="1094" y="116535"/>
                    <a:pt x="1125" y="116718"/>
                  </a:cubicBezTo>
                  <a:cubicBezTo>
                    <a:pt x="1155" y="116930"/>
                    <a:pt x="1216" y="117143"/>
                    <a:pt x="1246" y="117356"/>
                  </a:cubicBezTo>
                  <a:cubicBezTo>
                    <a:pt x="1277" y="117538"/>
                    <a:pt x="1186" y="117721"/>
                    <a:pt x="1155" y="117903"/>
                  </a:cubicBezTo>
                  <a:cubicBezTo>
                    <a:pt x="1125" y="118146"/>
                    <a:pt x="1094" y="118359"/>
                    <a:pt x="1064" y="118602"/>
                  </a:cubicBezTo>
                  <a:cubicBezTo>
                    <a:pt x="1034" y="118906"/>
                    <a:pt x="973" y="119210"/>
                    <a:pt x="912" y="119514"/>
                  </a:cubicBezTo>
                  <a:cubicBezTo>
                    <a:pt x="912" y="119544"/>
                    <a:pt x="882" y="119575"/>
                    <a:pt x="882" y="119605"/>
                  </a:cubicBezTo>
                  <a:cubicBezTo>
                    <a:pt x="882" y="119636"/>
                    <a:pt x="882" y="119666"/>
                    <a:pt x="851" y="119666"/>
                  </a:cubicBezTo>
                  <a:cubicBezTo>
                    <a:pt x="851" y="119636"/>
                    <a:pt x="821" y="119605"/>
                    <a:pt x="790" y="119575"/>
                  </a:cubicBezTo>
                  <a:lnTo>
                    <a:pt x="730" y="119575"/>
                  </a:lnTo>
                  <a:cubicBezTo>
                    <a:pt x="699" y="119575"/>
                    <a:pt x="669" y="119605"/>
                    <a:pt x="669" y="119666"/>
                  </a:cubicBezTo>
                  <a:cubicBezTo>
                    <a:pt x="487" y="120791"/>
                    <a:pt x="304" y="122037"/>
                    <a:pt x="487" y="123192"/>
                  </a:cubicBezTo>
                  <a:cubicBezTo>
                    <a:pt x="509" y="123260"/>
                    <a:pt x="566" y="123294"/>
                    <a:pt x="606" y="123294"/>
                  </a:cubicBezTo>
                  <a:cubicBezTo>
                    <a:pt x="620" y="123294"/>
                    <a:pt x="631" y="123291"/>
                    <a:pt x="639" y="123283"/>
                  </a:cubicBezTo>
                  <a:cubicBezTo>
                    <a:pt x="730" y="123617"/>
                    <a:pt x="790" y="123952"/>
                    <a:pt x="912" y="124256"/>
                  </a:cubicBezTo>
                  <a:cubicBezTo>
                    <a:pt x="1003" y="124864"/>
                    <a:pt x="1125" y="125471"/>
                    <a:pt x="1155" y="126079"/>
                  </a:cubicBezTo>
                  <a:cubicBezTo>
                    <a:pt x="1155" y="126262"/>
                    <a:pt x="1155" y="126475"/>
                    <a:pt x="1155" y="126657"/>
                  </a:cubicBezTo>
                  <a:cubicBezTo>
                    <a:pt x="1155" y="126731"/>
                    <a:pt x="1211" y="126771"/>
                    <a:pt x="1268" y="126771"/>
                  </a:cubicBezTo>
                  <a:cubicBezTo>
                    <a:pt x="1306" y="126771"/>
                    <a:pt x="1344" y="126754"/>
                    <a:pt x="1368" y="126718"/>
                  </a:cubicBezTo>
                  <a:cubicBezTo>
                    <a:pt x="1398" y="127022"/>
                    <a:pt x="1429" y="127356"/>
                    <a:pt x="1490" y="127660"/>
                  </a:cubicBezTo>
                  <a:cubicBezTo>
                    <a:pt x="1459" y="127690"/>
                    <a:pt x="1429" y="127721"/>
                    <a:pt x="1368" y="127782"/>
                  </a:cubicBezTo>
                  <a:cubicBezTo>
                    <a:pt x="1110" y="128068"/>
                    <a:pt x="1365" y="128516"/>
                    <a:pt x="1675" y="128516"/>
                  </a:cubicBezTo>
                  <a:cubicBezTo>
                    <a:pt x="1694" y="128516"/>
                    <a:pt x="1713" y="128515"/>
                    <a:pt x="1733" y="128511"/>
                  </a:cubicBezTo>
                  <a:cubicBezTo>
                    <a:pt x="1946" y="128481"/>
                    <a:pt x="2158" y="128450"/>
                    <a:pt x="2371" y="128420"/>
                  </a:cubicBezTo>
                  <a:cubicBezTo>
                    <a:pt x="2979" y="128511"/>
                    <a:pt x="3557" y="128572"/>
                    <a:pt x="4134" y="128602"/>
                  </a:cubicBezTo>
                  <a:cubicBezTo>
                    <a:pt x="4377" y="128693"/>
                    <a:pt x="4620" y="128693"/>
                    <a:pt x="4833" y="128693"/>
                  </a:cubicBezTo>
                  <a:lnTo>
                    <a:pt x="4924" y="128693"/>
                  </a:lnTo>
                  <a:cubicBezTo>
                    <a:pt x="4924" y="128693"/>
                    <a:pt x="4955" y="128663"/>
                    <a:pt x="4955" y="128663"/>
                  </a:cubicBezTo>
                  <a:cubicBezTo>
                    <a:pt x="5076" y="128693"/>
                    <a:pt x="5167" y="128693"/>
                    <a:pt x="5259" y="128693"/>
                  </a:cubicBezTo>
                  <a:cubicBezTo>
                    <a:pt x="5441" y="128693"/>
                    <a:pt x="5532" y="128602"/>
                    <a:pt x="5593" y="128481"/>
                  </a:cubicBezTo>
                  <a:cubicBezTo>
                    <a:pt x="5745" y="128389"/>
                    <a:pt x="5897" y="128268"/>
                    <a:pt x="6019" y="128146"/>
                  </a:cubicBezTo>
                  <a:cubicBezTo>
                    <a:pt x="6049" y="128116"/>
                    <a:pt x="6079" y="128116"/>
                    <a:pt x="6079" y="128086"/>
                  </a:cubicBezTo>
                  <a:cubicBezTo>
                    <a:pt x="6870" y="128055"/>
                    <a:pt x="7569" y="127630"/>
                    <a:pt x="7964" y="126870"/>
                  </a:cubicBezTo>
                  <a:cubicBezTo>
                    <a:pt x="8055" y="126687"/>
                    <a:pt x="7994" y="126444"/>
                    <a:pt x="7842" y="126323"/>
                  </a:cubicBezTo>
                  <a:cubicBezTo>
                    <a:pt x="7873" y="126292"/>
                    <a:pt x="7933" y="126262"/>
                    <a:pt x="7964" y="126201"/>
                  </a:cubicBezTo>
                  <a:cubicBezTo>
                    <a:pt x="8359" y="126627"/>
                    <a:pt x="8785" y="127022"/>
                    <a:pt x="9210" y="127417"/>
                  </a:cubicBezTo>
                  <a:cubicBezTo>
                    <a:pt x="9298" y="127487"/>
                    <a:pt x="9407" y="127537"/>
                    <a:pt x="9512" y="127537"/>
                  </a:cubicBezTo>
                  <a:cubicBezTo>
                    <a:pt x="9588" y="127537"/>
                    <a:pt x="9663" y="127511"/>
                    <a:pt x="9727" y="127447"/>
                  </a:cubicBezTo>
                  <a:lnTo>
                    <a:pt x="9788" y="127447"/>
                  </a:lnTo>
                  <a:cubicBezTo>
                    <a:pt x="9848" y="127538"/>
                    <a:pt x="9970" y="127599"/>
                    <a:pt x="10092" y="127630"/>
                  </a:cubicBezTo>
                  <a:cubicBezTo>
                    <a:pt x="10517" y="127660"/>
                    <a:pt x="10973" y="127690"/>
                    <a:pt x="11399" y="127690"/>
                  </a:cubicBezTo>
                  <a:lnTo>
                    <a:pt x="11459" y="127690"/>
                  </a:lnTo>
                  <a:cubicBezTo>
                    <a:pt x="11510" y="127703"/>
                    <a:pt x="11555" y="127710"/>
                    <a:pt x="11595" y="127710"/>
                  </a:cubicBezTo>
                  <a:cubicBezTo>
                    <a:pt x="11651" y="127710"/>
                    <a:pt x="11697" y="127696"/>
                    <a:pt x="11733" y="127660"/>
                  </a:cubicBezTo>
                  <a:cubicBezTo>
                    <a:pt x="11976" y="127660"/>
                    <a:pt x="12219" y="127630"/>
                    <a:pt x="12432" y="127599"/>
                  </a:cubicBezTo>
                  <a:cubicBezTo>
                    <a:pt x="13283" y="127812"/>
                    <a:pt x="14134" y="127934"/>
                    <a:pt x="14985" y="128025"/>
                  </a:cubicBezTo>
                  <a:lnTo>
                    <a:pt x="15046" y="128025"/>
                  </a:lnTo>
                  <a:cubicBezTo>
                    <a:pt x="15532" y="128116"/>
                    <a:pt x="16019" y="128177"/>
                    <a:pt x="16535" y="128237"/>
                  </a:cubicBezTo>
                  <a:cubicBezTo>
                    <a:pt x="17083" y="128389"/>
                    <a:pt x="17660" y="128450"/>
                    <a:pt x="18238" y="128481"/>
                  </a:cubicBezTo>
                  <a:cubicBezTo>
                    <a:pt x="18499" y="128572"/>
                    <a:pt x="18766" y="128613"/>
                    <a:pt x="19031" y="128613"/>
                  </a:cubicBezTo>
                  <a:cubicBezTo>
                    <a:pt x="19383" y="128613"/>
                    <a:pt x="19732" y="128541"/>
                    <a:pt x="20061" y="128420"/>
                  </a:cubicBezTo>
                  <a:cubicBezTo>
                    <a:pt x="20092" y="128420"/>
                    <a:pt x="20122" y="128389"/>
                    <a:pt x="20153" y="128389"/>
                  </a:cubicBezTo>
                  <a:cubicBezTo>
                    <a:pt x="20548" y="128237"/>
                    <a:pt x="20912" y="127994"/>
                    <a:pt x="21216" y="127690"/>
                  </a:cubicBezTo>
                  <a:cubicBezTo>
                    <a:pt x="21308" y="127599"/>
                    <a:pt x="21338" y="127508"/>
                    <a:pt x="21308" y="127386"/>
                  </a:cubicBezTo>
                  <a:cubicBezTo>
                    <a:pt x="21399" y="127265"/>
                    <a:pt x="21460" y="127234"/>
                    <a:pt x="21551" y="127113"/>
                  </a:cubicBezTo>
                  <a:cubicBezTo>
                    <a:pt x="21581" y="127174"/>
                    <a:pt x="21642" y="127234"/>
                    <a:pt x="21672" y="127326"/>
                  </a:cubicBezTo>
                  <a:cubicBezTo>
                    <a:pt x="21642" y="127326"/>
                    <a:pt x="21642" y="127356"/>
                    <a:pt x="21612" y="127356"/>
                  </a:cubicBezTo>
                  <a:cubicBezTo>
                    <a:pt x="21490" y="127569"/>
                    <a:pt x="21642" y="127842"/>
                    <a:pt x="21855" y="127903"/>
                  </a:cubicBezTo>
                  <a:lnTo>
                    <a:pt x="22098" y="127994"/>
                  </a:lnTo>
                  <a:cubicBezTo>
                    <a:pt x="22128" y="127994"/>
                    <a:pt x="22128" y="127994"/>
                    <a:pt x="22159" y="128025"/>
                  </a:cubicBezTo>
                  <a:cubicBezTo>
                    <a:pt x="22250" y="128025"/>
                    <a:pt x="22341" y="127994"/>
                    <a:pt x="22432" y="127934"/>
                  </a:cubicBezTo>
                  <a:cubicBezTo>
                    <a:pt x="22554" y="127873"/>
                    <a:pt x="22615" y="127721"/>
                    <a:pt x="22554" y="127569"/>
                  </a:cubicBezTo>
                  <a:lnTo>
                    <a:pt x="22706" y="127569"/>
                  </a:lnTo>
                  <a:cubicBezTo>
                    <a:pt x="22858" y="127478"/>
                    <a:pt x="23010" y="127386"/>
                    <a:pt x="23162" y="127295"/>
                  </a:cubicBezTo>
                  <a:cubicBezTo>
                    <a:pt x="23162" y="127386"/>
                    <a:pt x="23162" y="127478"/>
                    <a:pt x="23253" y="127538"/>
                  </a:cubicBezTo>
                  <a:cubicBezTo>
                    <a:pt x="23253" y="127538"/>
                    <a:pt x="23253" y="127569"/>
                    <a:pt x="23253" y="127569"/>
                  </a:cubicBezTo>
                  <a:cubicBezTo>
                    <a:pt x="23314" y="127660"/>
                    <a:pt x="23405" y="127721"/>
                    <a:pt x="23526" y="127751"/>
                  </a:cubicBezTo>
                  <a:cubicBezTo>
                    <a:pt x="23526" y="127751"/>
                    <a:pt x="23557" y="127782"/>
                    <a:pt x="23587" y="127782"/>
                  </a:cubicBezTo>
                  <a:lnTo>
                    <a:pt x="23587" y="127812"/>
                  </a:lnTo>
                  <a:cubicBezTo>
                    <a:pt x="23645" y="127870"/>
                    <a:pt x="23727" y="127891"/>
                    <a:pt x="23819" y="127891"/>
                  </a:cubicBezTo>
                  <a:cubicBezTo>
                    <a:pt x="23871" y="127891"/>
                    <a:pt x="23927" y="127884"/>
                    <a:pt x="23982" y="127873"/>
                  </a:cubicBezTo>
                  <a:cubicBezTo>
                    <a:pt x="24013" y="127888"/>
                    <a:pt x="24043" y="127896"/>
                    <a:pt x="24074" y="127896"/>
                  </a:cubicBezTo>
                  <a:cubicBezTo>
                    <a:pt x="24104" y="127896"/>
                    <a:pt x="24134" y="127888"/>
                    <a:pt x="24165" y="127873"/>
                  </a:cubicBezTo>
                  <a:cubicBezTo>
                    <a:pt x="25016" y="127599"/>
                    <a:pt x="25897" y="127386"/>
                    <a:pt x="26809" y="127295"/>
                  </a:cubicBezTo>
                  <a:cubicBezTo>
                    <a:pt x="27235" y="127265"/>
                    <a:pt x="27691" y="127265"/>
                    <a:pt x="28116" y="127265"/>
                  </a:cubicBezTo>
                  <a:cubicBezTo>
                    <a:pt x="28116" y="127447"/>
                    <a:pt x="28238" y="127599"/>
                    <a:pt x="28481" y="127599"/>
                  </a:cubicBezTo>
                  <a:cubicBezTo>
                    <a:pt x="29028" y="127630"/>
                    <a:pt x="29575" y="127660"/>
                    <a:pt x="30122" y="127751"/>
                  </a:cubicBezTo>
                  <a:cubicBezTo>
                    <a:pt x="30183" y="127782"/>
                    <a:pt x="30244" y="127782"/>
                    <a:pt x="30305" y="127782"/>
                  </a:cubicBezTo>
                  <a:cubicBezTo>
                    <a:pt x="30457" y="127812"/>
                    <a:pt x="30609" y="127812"/>
                    <a:pt x="30791" y="127842"/>
                  </a:cubicBezTo>
                  <a:cubicBezTo>
                    <a:pt x="30973" y="127873"/>
                    <a:pt x="31156" y="127903"/>
                    <a:pt x="31338" y="127934"/>
                  </a:cubicBezTo>
                  <a:cubicBezTo>
                    <a:pt x="31356" y="127942"/>
                    <a:pt x="31376" y="127946"/>
                    <a:pt x="31398" y="127946"/>
                  </a:cubicBezTo>
                  <a:cubicBezTo>
                    <a:pt x="31450" y="127946"/>
                    <a:pt x="31508" y="127925"/>
                    <a:pt x="31551" y="127903"/>
                  </a:cubicBezTo>
                  <a:cubicBezTo>
                    <a:pt x="31976" y="127964"/>
                    <a:pt x="32432" y="127994"/>
                    <a:pt x="32858" y="128055"/>
                  </a:cubicBezTo>
                  <a:cubicBezTo>
                    <a:pt x="33058" y="128079"/>
                    <a:pt x="33267" y="128093"/>
                    <a:pt x="33481" y="128093"/>
                  </a:cubicBezTo>
                  <a:cubicBezTo>
                    <a:pt x="33818" y="128093"/>
                    <a:pt x="34164" y="128057"/>
                    <a:pt x="34499" y="127964"/>
                  </a:cubicBezTo>
                  <a:cubicBezTo>
                    <a:pt x="34530" y="127964"/>
                    <a:pt x="34560" y="127964"/>
                    <a:pt x="34591" y="127934"/>
                  </a:cubicBezTo>
                  <a:cubicBezTo>
                    <a:pt x="34894" y="127903"/>
                    <a:pt x="35198" y="127842"/>
                    <a:pt x="35502" y="127842"/>
                  </a:cubicBezTo>
                  <a:cubicBezTo>
                    <a:pt x="35533" y="127812"/>
                    <a:pt x="35563" y="127812"/>
                    <a:pt x="35594" y="127812"/>
                  </a:cubicBezTo>
                  <a:cubicBezTo>
                    <a:pt x="35748" y="127804"/>
                    <a:pt x="35905" y="127800"/>
                    <a:pt x="36064" y="127800"/>
                  </a:cubicBezTo>
                  <a:cubicBezTo>
                    <a:pt x="36497" y="127800"/>
                    <a:pt x="36942" y="127828"/>
                    <a:pt x="37387" y="127873"/>
                  </a:cubicBezTo>
                  <a:cubicBezTo>
                    <a:pt x="37417" y="127903"/>
                    <a:pt x="37448" y="127934"/>
                    <a:pt x="37509" y="127964"/>
                  </a:cubicBezTo>
                  <a:cubicBezTo>
                    <a:pt x="37713" y="128058"/>
                    <a:pt x="37925" y="128101"/>
                    <a:pt x="38135" y="128101"/>
                  </a:cubicBezTo>
                  <a:cubicBezTo>
                    <a:pt x="38672" y="128101"/>
                    <a:pt x="39195" y="127815"/>
                    <a:pt x="39545" y="127356"/>
                  </a:cubicBezTo>
                  <a:cubicBezTo>
                    <a:pt x="39606" y="127356"/>
                    <a:pt x="39667" y="127326"/>
                    <a:pt x="39697" y="127295"/>
                  </a:cubicBezTo>
                  <a:cubicBezTo>
                    <a:pt x="39971" y="127174"/>
                    <a:pt x="40183" y="126839"/>
                    <a:pt x="40366" y="126596"/>
                  </a:cubicBezTo>
                  <a:cubicBezTo>
                    <a:pt x="40426" y="126535"/>
                    <a:pt x="40487" y="126444"/>
                    <a:pt x="40548" y="126353"/>
                  </a:cubicBezTo>
                  <a:cubicBezTo>
                    <a:pt x="40639" y="126505"/>
                    <a:pt x="40730" y="126657"/>
                    <a:pt x="40822" y="126779"/>
                  </a:cubicBezTo>
                  <a:cubicBezTo>
                    <a:pt x="40791" y="126809"/>
                    <a:pt x="40791" y="126870"/>
                    <a:pt x="40822" y="126930"/>
                  </a:cubicBezTo>
                  <a:cubicBezTo>
                    <a:pt x="41278" y="127356"/>
                    <a:pt x="41703" y="127812"/>
                    <a:pt x="42129" y="128237"/>
                  </a:cubicBezTo>
                  <a:lnTo>
                    <a:pt x="42159" y="128268"/>
                  </a:lnTo>
                  <a:cubicBezTo>
                    <a:pt x="42189" y="128298"/>
                    <a:pt x="42220" y="128298"/>
                    <a:pt x="42250" y="128298"/>
                  </a:cubicBezTo>
                  <a:cubicBezTo>
                    <a:pt x="42281" y="128268"/>
                    <a:pt x="42311" y="128237"/>
                    <a:pt x="42311" y="128207"/>
                  </a:cubicBezTo>
                  <a:cubicBezTo>
                    <a:pt x="42341" y="128177"/>
                    <a:pt x="42341" y="128116"/>
                    <a:pt x="42311" y="128086"/>
                  </a:cubicBezTo>
                  <a:lnTo>
                    <a:pt x="42281" y="128086"/>
                  </a:lnTo>
                  <a:cubicBezTo>
                    <a:pt x="42281" y="128055"/>
                    <a:pt x="42281" y="128055"/>
                    <a:pt x="42281" y="128055"/>
                  </a:cubicBezTo>
                  <a:lnTo>
                    <a:pt x="42524" y="128025"/>
                  </a:lnTo>
                  <a:cubicBezTo>
                    <a:pt x="42554" y="128055"/>
                    <a:pt x="42585" y="128086"/>
                    <a:pt x="42615" y="128086"/>
                  </a:cubicBezTo>
                  <a:cubicBezTo>
                    <a:pt x="42706" y="128116"/>
                    <a:pt x="42767" y="128146"/>
                    <a:pt x="42858" y="128146"/>
                  </a:cubicBezTo>
                  <a:cubicBezTo>
                    <a:pt x="42881" y="128154"/>
                    <a:pt x="42902" y="128158"/>
                    <a:pt x="42922" y="128158"/>
                  </a:cubicBezTo>
                  <a:cubicBezTo>
                    <a:pt x="42982" y="128158"/>
                    <a:pt x="43033" y="128124"/>
                    <a:pt x="43101" y="128055"/>
                  </a:cubicBezTo>
                  <a:cubicBezTo>
                    <a:pt x="43162" y="128025"/>
                    <a:pt x="43162" y="127934"/>
                    <a:pt x="43132" y="127873"/>
                  </a:cubicBezTo>
                  <a:cubicBezTo>
                    <a:pt x="43253" y="127842"/>
                    <a:pt x="43344" y="127812"/>
                    <a:pt x="43436" y="127782"/>
                  </a:cubicBezTo>
                  <a:cubicBezTo>
                    <a:pt x="43496" y="127782"/>
                    <a:pt x="43527" y="127782"/>
                    <a:pt x="43557" y="127751"/>
                  </a:cubicBezTo>
                  <a:cubicBezTo>
                    <a:pt x="43588" y="127812"/>
                    <a:pt x="43618" y="127842"/>
                    <a:pt x="43679" y="127842"/>
                  </a:cubicBezTo>
                  <a:cubicBezTo>
                    <a:pt x="44287" y="127842"/>
                    <a:pt x="44895" y="127842"/>
                    <a:pt x="45503" y="127812"/>
                  </a:cubicBezTo>
                  <a:cubicBezTo>
                    <a:pt x="45867" y="127873"/>
                    <a:pt x="46232" y="127934"/>
                    <a:pt x="46597" y="127994"/>
                  </a:cubicBezTo>
                  <a:cubicBezTo>
                    <a:pt x="46684" y="128012"/>
                    <a:pt x="46811" y="128049"/>
                    <a:pt x="46933" y="128049"/>
                  </a:cubicBezTo>
                  <a:cubicBezTo>
                    <a:pt x="47023" y="128049"/>
                    <a:pt x="47110" y="128029"/>
                    <a:pt x="47174" y="127964"/>
                  </a:cubicBezTo>
                  <a:cubicBezTo>
                    <a:pt x="47357" y="128055"/>
                    <a:pt x="47569" y="128116"/>
                    <a:pt x="47782" y="128177"/>
                  </a:cubicBezTo>
                  <a:cubicBezTo>
                    <a:pt x="47837" y="128183"/>
                    <a:pt x="47892" y="128185"/>
                    <a:pt x="47946" y="128185"/>
                  </a:cubicBezTo>
                  <a:cubicBezTo>
                    <a:pt x="48165" y="128185"/>
                    <a:pt x="48384" y="128146"/>
                    <a:pt x="48603" y="128146"/>
                  </a:cubicBezTo>
                  <a:cubicBezTo>
                    <a:pt x="48649" y="128142"/>
                    <a:pt x="48695" y="128140"/>
                    <a:pt x="48742" y="128140"/>
                  </a:cubicBezTo>
                  <a:cubicBezTo>
                    <a:pt x="48925" y="128140"/>
                    <a:pt x="49116" y="128168"/>
                    <a:pt x="49302" y="128168"/>
                  </a:cubicBezTo>
                  <a:cubicBezTo>
                    <a:pt x="49384" y="128168"/>
                    <a:pt x="49466" y="128162"/>
                    <a:pt x="49545" y="128146"/>
                  </a:cubicBezTo>
                  <a:cubicBezTo>
                    <a:pt x="49697" y="128146"/>
                    <a:pt x="49849" y="128086"/>
                    <a:pt x="49971" y="128055"/>
                  </a:cubicBezTo>
                  <a:cubicBezTo>
                    <a:pt x="50153" y="128086"/>
                    <a:pt x="50335" y="128086"/>
                    <a:pt x="50518" y="128086"/>
                  </a:cubicBezTo>
                  <a:lnTo>
                    <a:pt x="50579" y="128086"/>
                  </a:lnTo>
                  <a:cubicBezTo>
                    <a:pt x="50731" y="128116"/>
                    <a:pt x="50883" y="128116"/>
                    <a:pt x="51004" y="128116"/>
                  </a:cubicBezTo>
                  <a:cubicBezTo>
                    <a:pt x="51035" y="128116"/>
                    <a:pt x="51065" y="128116"/>
                    <a:pt x="51095" y="128086"/>
                  </a:cubicBezTo>
                  <a:cubicBezTo>
                    <a:pt x="51399" y="128086"/>
                    <a:pt x="51703" y="128055"/>
                    <a:pt x="52038" y="128025"/>
                  </a:cubicBezTo>
                  <a:cubicBezTo>
                    <a:pt x="52615" y="128086"/>
                    <a:pt x="53223" y="128177"/>
                    <a:pt x="53801" y="128268"/>
                  </a:cubicBezTo>
                  <a:cubicBezTo>
                    <a:pt x="53831" y="128298"/>
                    <a:pt x="53831" y="128298"/>
                    <a:pt x="53861" y="128298"/>
                  </a:cubicBezTo>
                  <a:cubicBezTo>
                    <a:pt x="54257" y="128481"/>
                    <a:pt x="54652" y="128572"/>
                    <a:pt x="55077" y="128633"/>
                  </a:cubicBezTo>
                  <a:cubicBezTo>
                    <a:pt x="55108" y="128633"/>
                    <a:pt x="55168" y="128602"/>
                    <a:pt x="55168" y="128541"/>
                  </a:cubicBezTo>
                  <a:cubicBezTo>
                    <a:pt x="55442" y="128086"/>
                    <a:pt x="55716" y="127599"/>
                    <a:pt x="56050" y="127174"/>
                  </a:cubicBezTo>
                  <a:cubicBezTo>
                    <a:pt x="56050" y="127174"/>
                    <a:pt x="56050" y="127204"/>
                    <a:pt x="56050" y="127204"/>
                  </a:cubicBezTo>
                  <a:cubicBezTo>
                    <a:pt x="56009" y="127307"/>
                    <a:pt x="56079" y="127382"/>
                    <a:pt x="56157" y="127382"/>
                  </a:cubicBezTo>
                  <a:cubicBezTo>
                    <a:pt x="56194" y="127382"/>
                    <a:pt x="56233" y="127365"/>
                    <a:pt x="56263" y="127326"/>
                  </a:cubicBezTo>
                  <a:lnTo>
                    <a:pt x="56567" y="126657"/>
                  </a:lnTo>
                  <a:cubicBezTo>
                    <a:pt x="56567" y="126627"/>
                    <a:pt x="56597" y="126566"/>
                    <a:pt x="56627" y="126535"/>
                  </a:cubicBezTo>
                  <a:cubicBezTo>
                    <a:pt x="56627" y="126475"/>
                    <a:pt x="56658" y="126444"/>
                    <a:pt x="56688" y="126383"/>
                  </a:cubicBezTo>
                  <a:cubicBezTo>
                    <a:pt x="56719" y="126627"/>
                    <a:pt x="56749" y="126839"/>
                    <a:pt x="56840" y="127052"/>
                  </a:cubicBezTo>
                  <a:cubicBezTo>
                    <a:pt x="56840" y="127082"/>
                    <a:pt x="56871" y="127113"/>
                    <a:pt x="56901" y="127143"/>
                  </a:cubicBezTo>
                  <a:cubicBezTo>
                    <a:pt x="56901" y="127143"/>
                    <a:pt x="56901" y="127174"/>
                    <a:pt x="56931" y="127174"/>
                  </a:cubicBezTo>
                  <a:cubicBezTo>
                    <a:pt x="56958" y="127209"/>
                    <a:pt x="56990" y="127224"/>
                    <a:pt x="57020" y="127224"/>
                  </a:cubicBezTo>
                  <a:cubicBezTo>
                    <a:pt x="57093" y="127224"/>
                    <a:pt x="57157" y="127138"/>
                    <a:pt x="57114" y="127052"/>
                  </a:cubicBezTo>
                  <a:lnTo>
                    <a:pt x="57114" y="127052"/>
                  </a:lnTo>
                  <a:cubicBezTo>
                    <a:pt x="57175" y="127143"/>
                    <a:pt x="57144" y="127265"/>
                    <a:pt x="57235" y="127356"/>
                  </a:cubicBezTo>
                  <a:cubicBezTo>
                    <a:pt x="57296" y="127386"/>
                    <a:pt x="57327" y="127417"/>
                    <a:pt x="57387" y="127417"/>
                  </a:cubicBezTo>
                  <a:cubicBezTo>
                    <a:pt x="57478" y="127417"/>
                    <a:pt x="57539" y="127417"/>
                    <a:pt x="57570" y="127356"/>
                  </a:cubicBezTo>
                  <a:cubicBezTo>
                    <a:pt x="57600" y="127386"/>
                    <a:pt x="57600" y="127417"/>
                    <a:pt x="57630" y="127417"/>
                  </a:cubicBezTo>
                  <a:lnTo>
                    <a:pt x="57661" y="127417"/>
                  </a:lnTo>
                  <a:cubicBezTo>
                    <a:pt x="57570" y="127478"/>
                    <a:pt x="57570" y="127630"/>
                    <a:pt x="57661" y="127660"/>
                  </a:cubicBezTo>
                  <a:cubicBezTo>
                    <a:pt x="57753" y="127674"/>
                    <a:pt x="57838" y="127680"/>
                    <a:pt x="57919" y="127680"/>
                  </a:cubicBezTo>
                  <a:cubicBezTo>
                    <a:pt x="58186" y="127680"/>
                    <a:pt x="58407" y="127615"/>
                    <a:pt x="58664" y="127569"/>
                  </a:cubicBezTo>
                  <a:cubicBezTo>
                    <a:pt x="58686" y="127567"/>
                    <a:pt x="58708" y="127566"/>
                    <a:pt x="58730" y="127566"/>
                  </a:cubicBezTo>
                  <a:cubicBezTo>
                    <a:pt x="59057" y="127566"/>
                    <a:pt x="59478" y="127763"/>
                    <a:pt x="59819" y="127934"/>
                  </a:cubicBezTo>
                  <a:cubicBezTo>
                    <a:pt x="60062" y="128146"/>
                    <a:pt x="60366" y="128329"/>
                    <a:pt x="60670" y="128420"/>
                  </a:cubicBezTo>
                  <a:cubicBezTo>
                    <a:pt x="60681" y="128423"/>
                    <a:pt x="60691" y="128424"/>
                    <a:pt x="60702" y="128424"/>
                  </a:cubicBezTo>
                  <a:cubicBezTo>
                    <a:pt x="60806" y="128424"/>
                    <a:pt x="60875" y="128290"/>
                    <a:pt x="60792" y="128207"/>
                  </a:cubicBezTo>
                  <a:cubicBezTo>
                    <a:pt x="60761" y="128177"/>
                    <a:pt x="60731" y="128116"/>
                    <a:pt x="60700" y="128086"/>
                  </a:cubicBezTo>
                  <a:cubicBezTo>
                    <a:pt x="61278" y="127994"/>
                    <a:pt x="61673" y="127417"/>
                    <a:pt x="62038" y="126839"/>
                  </a:cubicBezTo>
                  <a:cubicBezTo>
                    <a:pt x="62068" y="126809"/>
                    <a:pt x="62068" y="126809"/>
                    <a:pt x="62068" y="126779"/>
                  </a:cubicBezTo>
                  <a:cubicBezTo>
                    <a:pt x="62099" y="126809"/>
                    <a:pt x="62099" y="126809"/>
                    <a:pt x="62099" y="126809"/>
                  </a:cubicBezTo>
                  <a:cubicBezTo>
                    <a:pt x="62129" y="126839"/>
                    <a:pt x="62159" y="126854"/>
                    <a:pt x="62186" y="126854"/>
                  </a:cubicBezTo>
                  <a:cubicBezTo>
                    <a:pt x="62213" y="126854"/>
                    <a:pt x="62235" y="126839"/>
                    <a:pt x="62251" y="126809"/>
                  </a:cubicBezTo>
                  <a:cubicBezTo>
                    <a:pt x="62337" y="126705"/>
                    <a:pt x="62443" y="126651"/>
                    <a:pt x="62552" y="126651"/>
                  </a:cubicBezTo>
                  <a:cubicBezTo>
                    <a:pt x="62634" y="126651"/>
                    <a:pt x="62719" y="126682"/>
                    <a:pt x="62798" y="126748"/>
                  </a:cubicBezTo>
                  <a:cubicBezTo>
                    <a:pt x="62919" y="126839"/>
                    <a:pt x="62919" y="126961"/>
                    <a:pt x="62980" y="127082"/>
                  </a:cubicBezTo>
                  <a:cubicBezTo>
                    <a:pt x="63071" y="127143"/>
                    <a:pt x="63162" y="127174"/>
                    <a:pt x="63254" y="127234"/>
                  </a:cubicBezTo>
                  <a:cubicBezTo>
                    <a:pt x="63406" y="127326"/>
                    <a:pt x="63558" y="127478"/>
                    <a:pt x="63679" y="127660"/>
                  </a:cubicBezTo>
                  <a:cubicBezTo>
                    <a:pt x="63699" y="127690"/>
                    <a:pt x="63726" y="127704"/>
                    <a:pt x="63754" y="127704"/>
                  </a:cubicBezTo>
                  <a:cubicBezTo>
                    <a:pt x="63808" y="127704"/>
                    <a:pt x="63862" y="127650"/>
                    <a:pt x="63862" y="127569"/>
                  </a:cubicBezTo>
                  <a:lnTo>
                    <a:pt x="63922" y="127630"/>
                  </a:lnTo>
                  <a:cubicBezTo>
                    <a:pt x="64017" y="127667"/>
                    <a:pt x="64120" y="127682"/>
                    <a:pt x="64226" y="127682"/>
                  </a:cubicBezTo>
                  <a:cubicBezTo>
                    <a:pt x="64463" y="127682"/>
                    <a:pt x="64716" y="127611"/>
                    <a:pt x="64925" y="127569"/>
                  </a:cubicBezTo>
                  <a:cubicBezTo>
                    <a:pt x="65381" y="127478"/>
                    <a:pt x="65807" y="127326"/>
                    <a:pt x="66232" y="127143"/>
                  </a:cubicBezTo>
                  <a:cubicBezTo>
                    <a:pt x="66232" y="127113"/>
                    <a:pt x="66263" y="127113"/>
                    <a:pt x="66263" y="127082"/>
                  </a:cubicBezTo>
                  <a:cubicBezTo>
                    <a:pt x="66506" y="127082"/>
                    <a:pt x="66719" y="127113"/>
                    <a:pt x="66962" y="127174"/>
                  </a:cubicBezTo>
                  <a:lnTo>
                    <a:pt x="67053" y="127174"/>
                  </a:lnTo>
                  <a:cubicBezTo>
                    <a:pt x="67631" y="127295"/>
                    <a:pt x="68208" y="127538"/>
                    <a:pt x="68755" y="127782"/>
                  </a:cubicBezTo>
                  <a:cubicBezTo>
                    <a:pt x="68771" y="127787"/>
                    <a:pt x="68787" y="127789"/>
                    <a:pt x="68801" y="127789"/>
                  </a:cubicBezTo>
                  <a:cubicBezTo>
                    <a:pt x="68866" y="127789"/>
                    <a:pt x="68907" y="127735"/>
                    <a:pt x="68907" y="127660"/>
                  </a:cubicBezTo>
                  <a:cubicBezTo>
                    <a:pt x="69011" y="127688"/>
                    <a:pt x="69114" y="127702"/>
                    <a:pt x="69217" y="127702"/>
                  </a:cubicBezTo>
                  <a:cubicBezTo>
                    <a:pt x="69446" y="127702"/>
                    <a:pt x="69670" y="127634"/>
                    <a:pt x="69880" y="127508"/>
                  </a:cubicBezTo>
                  <a:cubicBezTo>
                    <a:pt x="69910" y="127478"/>
                    <a:pt x="69910" y="127478"/>
                    <a:pt x="69941" y="127447"/>
                  </a:cubicBezTo>
                  <a:cubicBezTo>
                    <a:pt x="70093" y="127356"/>
                    <a:pt x="70214" y="127234"/>
                    <a:pt x="70336" y="127082"/>
                  </a:cubicBezTo>
                  <a:cubicBezTo>
                    <a:pt x="70336" y="127082"/>
                    <a:pt x="70366" y="127082"/>
                    <a:pt x="70366" y="127113"/>
                  </a:cubicBezTo>
                  <a:lnTo>
                    <a:pt x="70397" y="127113"/>
                  </a:lnTo>
                  <a:cubicBezTo>
                    <a:pt x="70397" y="127143"/>
                    <a:pt x="70397" y="127143"/>
                    <a:pt x="70397" y="127174"/>
                  </a:cubicBezTo>
                  <a:cubicBezTo>
                    <a:pt x="70397" y="127234"/>
                    <a:pt x="70427" y="127326"/>
                    <a:pt x="70488" y="127356"/>
                  </a:cubicBezTo>
                  <a:cubicBezTo>
                    <a:pt x="70697" y="127449"/>
                    <a:pt x="70924" y="127489"/>
                    <a:pt x="71154" y="127489"/>
                  </a:cubicBezTo>
                  <a:cubicBezTo>
                    <a:pt x="71226" y="127489"/>
                    <a:pt x="71298" y="127485"/>
                    <a:pt x="71369" y="127478"/>
                  </a:cubicBezTo>
                  <a:cubicBezTo>
                    <a:pt x="71430" y="127447"/>
                    <a:pt x="71521" y="127326"/>
                    <a:pt x="71430" y="127234"/>
                  </a:cubicBezTo>
                  <a:cubicBezTo>
                    <a:pt x="71400" y="127204"/>
                    <a:pt x="71369" y="127143"/>
                    <a:pt x="71309" y="127113"/>
                  </a:cubicBezTo>
                  <a:cubicBezTo>
                    <a:pt x="71339" y="127113"/>
                    <a:pt x="71339" y="127082"/>
                    <a:pt x="71339" y="127082"/>
                  </a:cubicBezTo>
                  <a:cubicBezTo>
                    <a:pt x="71430" y="126870"/>
                    <a:pt x="71430" y="126657"/>
                    <a:pt x="71369" y="126475"/>
                  </a:cubicBezTo>
                  <a:cubicBezTo>
                    <a:pt x="71430" y="126444"/>
                    <a:pt x="71521" y="126383"/>
                    <a:pt x="71582" y="126323"/>
                  </a:cubicBezTo>
                  <a:cubicBezTo>
                    <a:pt x="71651" y="126207"/>
                    <a:pt x="71581" y="126058"/>
                    <a:pt x="71503" y="126058"/>
                  </a:cubicBezTo>
                  <a:cubicBezTo>
                    <a:pt x="71478" y="126058"/>
                    <a:pt x="71452" y="126073"/>
                    <a:pt x="71430" y="126110"/>
                  </a:cubicBezTo>
                  <a:cubicBezTo>
                    <a:pt x="71369" y="126201"/>
                    <a:pt x="71309" y="126231"/>
                    <a:pt x="71248" y="126262"/>
                  </a:cubicBezTo>
                  <a:cubicBezTo>
                    <a:pt x="71248" y="126231"/>
                    <a:pt x="71217" y="126231"/>
                    <a:pt x="71187" y="126201"/>
                  </a:cubicBezTo>
                  <a:cubicBezTo>
                    <a:pt x="71157" y="126079"/>
                    <a:pt x="71126" y="125988"/>
                    <a:pt x="71096" y="125867"/>
                  </a:cubicBezTo>
                  <a:cubicBezTo>
                    <a:pt x="71126" y="125806"/>
                    <a:pt x="71126" y="125745"/>
                    <a:pt x="71126" y="125684"/>
                  </a:cubicBezTo>
                  <a:cubicBezTo>
                    <a:pt x="71146" y="125724"/>
                    <a:pt x="71175" y="125741"/>
                    <a:pt x="71204" y="125741"/>
                  </a:cubicBezTo>
                  <a:cubicBezTo>
                    <a:pt x="71266" y="125741"/>
                    <a:pt x="71329" y="125666"/>
                    <a:pt x="71309" y="125563"/>
                  </a:cubicBezTo>
                  <a:cubicBezTo>
                    <a:pt x="71278" y="125380"/>
                    <a:pt x="71248" y="125259"/>
                    <a:pt x="71217" y="125076"/>
                  </a:cubicBezTo>
                  <a:cubicBezTo>
                    <a:pt x="71217" y="125046"/>
                    <a:pt x="71217" y="125046"/>
                    <a:pt x="71217" y="125016"/>
                  </a:cubicBezTo>
                  <a:cubicBezTo>
                    <a:pt x="71217" y="124985"/>
                    <a:pt x="71187" y="124924"/>
                    <a:pt x="71187" y="124894"/>
                  </a:cubicBezTo>
                  <a:cubicBezTo>
                    <a:pt x="71157" y="124651"/>
                    <a:pt x="71126" y="124408"/>
                    <a:pt x="71096" y="124134"/>
                  </a:cubicBezTo>
                  <a:cubicBezTo>
                    <a:pt x="71126" y="124134"/>
                    <a:pt x="71157" y="124073"/>
                    <a:pt x="71157" y="124013"/>
                  </a:cubicBezTo>
                  <a:cubicBezTo>
                    <a:pt x="71126" y="123192"/>
                    <a:pt x="71035" y="122371"/>
                    <a:pt x="70913" y="121550"/>
                  </a:cubicBezTo>
                  <a:cubicBezTo>
                    <a:pt x="70913" y="121520"/>
                    <a:pt x="70883" y="121490"/>
                    <a:pt x="70883" y="121459"/>
                  </a:cubicBezTo>
                  <a:cubicBezTo>
                    <a:pt x="70853" y="121155"/>
                    <a:pt x="70792" y="120882"/>
                    <a:pt x="70731" y="120578"/>
                  </a:cubicBezTo>
                  <a:cubicBezTo>
                    <a:pt x="70731" y="120456"/>
                    <a:pt x="70731" y="120335"/>
                    <a:pt x="70731" y="120213"/>
                  </a:cubicBezTo>
                  <a:cubicBezTo>
                    <a:pt x="70701" y="119544"/>
                    <a:pt x="70640" y="118845"/>
                    <a:pt x="70792" y="118207"/>
                  </a:cubicBezTo>
                  <a:cubicBezTo>
                    <a:pt x="70792" y="118177"/>
                    <a:pt x="70822" y="118146"/>
                    <a:pt x="70822" y="118085"/>
                  </a:cubicBezTo>
                  <a:cubicBezTo>
                    <a:pt x="70822" y="118055"/>
                    <a:pt x="70853" y="118025"/>
                    <a:pt x="70853" y="117994"/>
                  </a:cubicBezTo>
                  <a:cubicBezTo>
                    <a:pt x="70974" y="117599"/>
                    <a:pt x="71126" y="117204"/>
                    <a:pt x="71157" y="116748"/>
                  </a:cubicBezTo>
                  <a:cubicBezTo>
                    <a:pt x="71187" y="116505"/>
                    <a:pt x="71157" y="116079"/>
                    <a:pt x="71005" y="115927"/>
                  </a:cubicBezTo>
                  <a:cubicBezTo>
                    <a:pt x="70883" y="115836"/>
                    <a:pt x="70609" y="115866"/>
                    <a:pt x="70488" y="115836"/>
                  </a:cubicBezTo>
                  <a:cubicBezTo>
                    <a:pt x="70245" y="115775"/>
                    <a:pt x="70032" y="115745"/>
                    <a:pt x="69789" y="115684"/>
                  </a:cubicBezTo>
                  <a:cubicBezTo>
                    <a:pt x="69333" y="115593"/>
                    <a:pt x="68846" y="115502"/>
                    <a:pt x="68360" y="115411"/>
                  </a:cubicBezTo>
                  <a:cubicBezTo>
                    <a:pt x="68178" y="115380"/>
                    <a:pt x="67722" y="115350"/>
                    <a:pt x="67418" y="115198"/>
                  </a:cubicBezTo>
                  <a:cubicBezTo>
                    <a:pt x="67387" y="115167"/>
                    <a:pt x="67357" y="115167"/>
                    <a:pt x="67327" y="115167"/>
                  </a:cubicBezTo>
                  <a:cubicBezTo>
                    <a:pt x="67236" y="115076"/>
                    <a:pt x="67144" y="114985"/>
                    <a:pt x="67114" y="114894"/>
                  </a:cubicBezTo>
                  <a:cubicBezTo>
                    <a:pt x="67205" y="114894"/>
                    <a:pt x="67266" y="114894"/>
                    <a:pt x="67357" y="114863"/>
                  </a:cubicBezTo>
                  <a:cubicBezTo>
                    <a:pt x="67357" y="114863"/>
                    <a:pt x="67387" y="114863"/>
                    <a:pt x="67418" y="114833"/>
                  </a:cubicBezTo>
                  <a:cubicBezTo>
                    <a:pt x="67752" y="114711"/>
                    <a:pt x="68056" y="114347"/>
                    <a:pt x="68360" y="114043"/>
                  </a:cubicBezTo>
                  <a:cubicBezTo>
                    <a:pt x="68585" y="113840"/>
                    <a:pt x="68777" y="113671"/>
                    <a:pt x="69010" y="113671"/>
                  </a:cubicBezTo>
                  <a:cubicBezTo>
                    <a:pt x="69091" y="113671"/>
                    <a:pt x="69177" y="113692"/>
                    <a:pt x="69272" y="113739"/>
                  </a:cubicBezTo>
                  <a:cubicBezTo>
                    <a:pt x="69445" y="113842"/>
                    <a:pt x="69627" y="113897"/>
                    <a:pt x="69814" y="113897"/>
                  </a:cubicBezTo>
                  <a:cubicBezTo>
                    <a:pt x="69956" y="113897"/>
                    <a:pt x="70100" y="113865"/>
                    <a:pt x="70245" y="113800"/>
                  </a:cubicBezTo>
                  <a:cubicBezTo>
                    <a:pt x="70913" y="113465"/>
                    <a:pt x="71187" y="112493"/>
                    <a:pt x="71217" y="111520"/>
                  </a:cubicBezTo>
                  <a:cubicBezTo>
                    <a:pt x="71248" y="111216"/>
                    <a:pt x="71248" y="110882"/>
                    <a:pt x="71248" y="110547"/>
                  </a:cubicBezTo>
                  <a:lnTo>
                    <a:pt x="71248" y="110426"/>
                  </a:lnTo>
                  <a:cubicBezTo>
                    <a:pt x="71248" y="109757"/>
                    <a:pt x="71217" y="109027"/>
                    <a:pt x="71217" y="108328"/>
                  </a:cubicBezTo>
                  <a:cubicBezTo>
                    <a:pt x="71248" y="108328"/>
                    <a:pt x="71309" y="108268"/>
                    <a:pt x="71278" y="108146"/>
                  </a:cubicBezTo>
                  <a:cubicBezTo>
                    <a:pt x="71217" y="107842"/>
                    <a:pt x="71187" y="107538"/>
                    <a:pt x="71187" y="107204"/>
                  </a:cubicBezTo>
                  <a:cubicBezTo>
                    <a:pt x="70761" y="107234"/>
                    <a:pt x="70321" y="107249"/>
                    <a:pt x="69869" y="107249"/>
                  </a:cubicBezTo>
                  <a:cubicBezTo>
                    <a:pt x="69416" y="107249"/>
                    <a:pt x="68953" y="107234"/>
                    <a:pt x="68482" y="107204"/>
                  </a:cubicBezTo>
                  <a:cubicBezTo>
                    <a:pt x="68421" y="107204"/>
                    <a:pt x="68391" y="107173"/>
                    <a:pt x="68391" y="107113"/>
                  </a:cubicBezTo>
                  <a:lnTo>
                    <a:pt x="68360" y="107113"/>
                  </a:lnTo>
                  <a:cubicBezTo>
                    <a:pt x="68208" y="107113"/>
                    <a:pt x="68208" y="106809"/>
                    <a:pt x="68360" y="106778"/>
                  </a:cubicBezTo>
                  <a:lnTo>
                    <a:pt x="69546" y="106778"/>
                  </a:lnTo>
                  <a:cubicBezTo>
                    <a:pt x="70062" y="106717"/>
                    <a:pt x="70579" y="106657"/>
                    <a:pt x="71065" y="106657"/>
                  </a:cubicBezTo>
                  <a:cubicBezTo>
                    <a:pt x="71005" y="106565"/>
                    <a:pt x="71035" y="106444"/>
                    <a:pt x="71096" y="106413"/>
                  </a:cubicBezTo>
                  <a:cubicBezTo>
                    <a:pt x="71217" y="106383"/>
                    <a:pt x="71339" y="106353"/>
                    <a:pt x="71461" y="106292"/>
                  </a:cubicBezTo>
                  <a:cubicBezTo>
                    <a:pt x="71582" y="105684"/>
                    <a:pt x="71643" y="105076"/>
                    <a:pt x="71704" y="104468"/>
                  </a:cubicBezTo>
                  <a:cubicBezTo>
                    <a:pt x="72008" y="104347"/>
                    <a:pt x="72068" y="103678"/>
                    <a:pt x="72008" y="103283"/>
                  </a:cubicBezTo>
                  <a:cubicBezTo>
                    <a:pt x="72008" y="103192"/>
                    <a:pt x="71977" y="103100"/>
                    <a:pt x="71947" y="103009"/>
                  </a:cubicBezTo>
                  <a:lnTo>
                    <a:pt x="71947" y="103009"/>
                  </a:lnTo>
                  <a:cubicBezTo>
                    <a:pt x="71956" y="103012"/>
                    <a:pt x="71966" y="103014"/>
                    <a:pt x="71976" y="103014"/>
                  </a:cubicBezTo>
                  <a:cubicBezTo>
                    <a:pt x="72056" y="103014"/>
                    <a:pt x="72123" y="102905"/>
                    <a:pt x="72068" y="102796"/>
                  </a:cubicBezTo>
                  <a:cubicBezTo>
                    <a:pt x="72038" y="102705"/>
                    <a:pt x="72008" y="102614"/>
                    <a:pt x="71947" y="102523"/>
                  </a:cubicBezTo>
                  <a:cubicBezTo>
                    <a:pt x="71947" y="102492"/>
                    <a:pt x="71947" y="102492"/>
                    <a:pt x="71916" y="102462"/>
                  </a:cubicBezTo>
                  <a:cubicBezTo>
                    <a:pt x="71795" y="102249"/>
                    <a:pt x="71673" y="102037"/>
                    <a:pt x="71521" y="101824"/>
                  </a:cubicBezTo>
                  <a:cubicBezTo>
                    <a:pt x="71491" y="101763"/>
                    <a:pt x="71461" y="101702"/>
                    <a:pt x="71430" y="101641"/>
                  </a:cubicBezTo>
                  <a:cubicBezTo>
                    <a:pt x="71309" y="101398"/>
                    <a:pt x="71217" y="101216"/>
                    <a:pt x="71096" y="101003"/>
                  </a:cubicBezTo>
                  <a:cubicBezTo>
                    <a:pt x="71096" y="101003"/>
                    <a:pt x="71065" y="100973"/>
                    <a:pt x="71065" y="100973"/>
                  </a:cubicBezTo>
                  <a:cubicBezTo>
                    <a:pt x="71065" y="100973"/>
                    <a:pt x="71065" y="100942"/>
                    <a:pt x="71065" y="100942"/>
                  </a:cubicBezTo>
                  <a:cubicBezTo>
                    <a:pt x="71065" y="100942"/>
                    <a:pt x="71065" y="100912"/>
                    <a:pt x="71035" y="100912"/>
                  </a:cubicBezTo>
                  <a:cubicBezTo>
                    <a:pt x="70944" y="100547"/>
                    <a:pt x="70792" y="100243"/>
                    <a:pt x="70579" y="100000"/>
                  </a:cubicBezTo>
                  <a:cubicBezTo>
                    <a:pt x="70549" y="99970"/>
                    <a:pt x="70549" y="99970"/>
                    <a:pt x="70518" y="99970"/>
                  </a:cubicBezTo>
                  <a:cubicBezTo>
                    <a:pt x="70488" y="99696"/>
                    <a:pt x="70488" y="99392"/>
                    <a:pt x="70579" y="99088"/>
                  </a:cubicBezTo>
                  <a:lnTo>
                    <a:pt x="70701" y="99088"/>
                  </a:lnTo>
                  <a:cubicBezTo>
                    <a:pt x="70670" y="99149"/>
                    <a:pt x="70670" y="99240"/>
                    <a:pt x="70670" y="99331"/>
                  </a:cubicBezTo>
                  <a:cubicBezTo>
                    <a:pt x="70640" y="99422"/>
                    <a:pt x="70670" y="99483"/>
                    <a:pt x="70701" y="99483"/>
                  </a:cubicBezTo>
                  <a:cubicBezTo>
                    <a:pt x="70722" y="99505"/>
                    <a:pt x="70744" y="99515"/>
                    <a:pt x="70764" y="99515"/>
                  </a:cubicBezTo>
                  <a:cubicBezTo>
                    <a:pt x="70801" y="99515"/>
                    <a:pt x="70833" y="99481"/>
                    <a:pt x="70853" y="99422"/>
                  </a:cubicBezTo>
                  <a:cubicBezTo>
                    <a:pt x="70913" y="99240"/>
                    <a:pt x="70913" y="99149"/>
                    <a:pt x="70974" y="98936"/>
                  </a:cubicBezTo>
                  <a:cubicBezTo>
                    <a:pt x="70974" y="98906"/>
                    <a:pt x="70974" y="98845"/>
                    <a:pt x="70944" y="98815"/>
                  </a:cubicBezTo>
                  <a:cubicBezTo>
                    <a:pt x="71005" y="98480"/>
                    <a:pt x="71065" y="98146"/>
                    <a:pt x="71126" y="97842"/>
                  </a:cubicBezTo>
                  <a:cubicBezTo>
                    <a:pt x="71157" y="97812"/>
                    <a:pt x="71217" y="97751"/>
                    <a:pt x="71217" y="97690"/>
                  </a:cubicBezTo>
                  <a:cubicBezTo>
                    <a:pt x="71217" y="97508"/>
                    <a:pt x="71278" y="97112"/>
                    <a:pt x="71217" y="96900"/>
                  </a:cubicBezTo>
                  <a:cubicBezTo>
                    <a:pt x="71217" y="96839"/>
                    <a:pt x="71217" y="96808"/>
                    <a:pt x="71217" y="96778"/>
                  </a:cubicBezTo>
                  <a:lnTo>
                    <a:pt x="71248" y="96353"/>
                  </a:lnTo>
                  <a:cubicBezTo>
                    <a:pt x="71278" y="96322"/>
                    <a:pt x="71309" y="96261"/>
                    <a:pt x="71309" y="96201"/>
                  </a:cubicBezTo>
                  <a:lnTo>
                    <a:pt x="71278" y="95927"/>
                  </a:lnTo>
                  <a:lnTo>
                    <a:pt x="71278" y="95897"/>
                  </a:lnTo>
                  <a:cubicBezTo>
                    <a:pt x="71278" y="95866"/>
                    <a:pt x="71248" y="95836"/>
                    <a:pt x="71248" y="95805"/>
                  </a:cubicBezTo>
                  <a:cubicBezTo>
                    <a:pt x="71187" y="95106"/>
                    <a:pt x="71126" y="94438"/>
                    <a:pt x="71157" y="93739"/>
                  </a:cubicBezTo>
                  <a:cubicBezTo>
                    <a:pt x="71187" y="93495"/>
                    <a:pt x="71187" y="93252"/>
                    <a:pt x="71217" y="93009"/>
                  </a:cubicBezTo>
                  <a:cubicBezTo>
                    <a:pt x="71217" y="92979"/>
                    <a:pt x="71217" y="92918"/>
                    <a:pt x="71217" y="92887"/>
                  </a:cubicBezTo>
                  <a:cubicBezTo>
                    <a:pt x="71217" y="92553"/>
                    <a:pt x="71217" y="92219"/>
                    <a:pt x="71126" y="91945"/>
                  </a:cubicBezTo>
                  <a:cubicBezTo>
                    <a:pt x="70944" y="91368"/>
                    <a:pt x="70488" y="90942"/>
                    <a:pt x="70153" y="90517"/>
                  </a:cubicBezTo>
                  <a:cubicBezTo>
                    <a:pt x="69910" y="90243"/>
                    <a:pt x="69667" y="89969"/>
                    <a:pt x="69394" y="89666"/>
                  </a:cubicBezTo>
                  <a:cubicBezTo>
                    <a:pt x="69576" y="89605"/>
                    <a:pt x="69880" y="89544"/>
                    <a:pt x="69971" y="89362"/>
                  </a:cubicBezTo>
                  <a:cubicBezTo>
                    <a:pt x="70184" y="89301"/>
                    <a:pt x="70366" y="89179"/>
                    <a:pt x="70518" y="88936"/>
                  </a:cubicBezTo>
                  <a:cubicBezTo>
                    <a:pt x="70549" y="88936"/>
                    <a:pt x="70549" y="88936"/>
                    <a:pt x="70579" y="88906"/>
                  </a:cubicBezTo>
                  <a:cubicBezTo>
                    <a:pt x="70609" y="88875"/>
                    <a:pt x="70640" y="88814"/>
                    <a:pt x="70609" y="88754"/>
                  </a:cubicBezTo>
                  <a:cubicBezTo>
                    <a:pt x="70609" y="88754"/>
                    <a:pt x="70609" y="88723"/>
                    <a:pt x="70609" y="88693"/>
                  </a:cubicBezTo>
                  <a:cubicBezTo>
                    <a:pt x="70609" y="88634"/>
                    <a:pt x="70559" y="88600"/>
                    <a:pt x="70515" y="88600"/>
                  </a:cubicBezTo>
                  <a:cubicBezTo>
                    <a:pt x="70490" y="88600"/>
                    <a:pt x="70468" y="88611"/>
                    <a:pt x="70457" y="88632"/>
                  </a:cubicBezTo>
                  <a:cubicBezTo>
                    <a:pt x="70427" y="88510"/>
                    <a:pt x="70427" y="88085"/>
                    <a:pt x="70427" y="88055"/>
                  </a:cubicBezTo>
                  <a:lnTo>
                    <a:pt x="70427" y="87538"/>
                  </a:lnTo>
                  <a:lnTo>
                    <a:pt x="70427" y="86839"/>
                  </a:lnTo>
                  <a:cubicBezTo>
                    <a:pt x="70457" y="86869"/>
                    <a:pt x="70488" y="86930"/>
                    <a:pt x="70488" y="86960"/>
                  </a:cubicBezTo>
                  <a:cubicBezTo>
                    <a:pt x="70549" y="87143"/>
                    <a:pt x="70579" y="87325"/>
                    <a:pt x="70640" y="87507"/>
                  </a:cubicBezTo>
                  <a:cubicBezTo>
                    <a:pt x="70654" y="87580"/>
                    <a:pt x="70697" y="87618"/>
                    <a:pt x="70737" y="87618"/>
                  </a:cubicBezTo>
                  <a:cubicBezTo>
                    <a:pt x="70781" y="87618"/>
                    <a:pt x="70822" y="87572"/>
                    <a:pt x="70822" y="87477"/>
                  </a:cubicBezTo>
                  <a:cubicBezTo>
                    <a:pt x="70822" y="87477"/>
                    <a:pt x="70822" y="87477"/>
                    <a:pt x="70822" y="87447"/>
                  </a:cubicBezTo>
                  <a:cubicBezTo>
                    <a:pt x="70792" y="87234"/>
                    <a:pt x="70761" y="87021"/>
                    <a:pt x="70670" y="86869"/>
                  </a:cubicBezTo>
                  <a:cubicBezTo>
                    <a:pt x="70549" y="86261"/>
                    <a:pt x="70427" y="85653"/>
                    <a:pt x="70336" y="85045"/>
                  </a:cubicBezTo>
                  <a:cubicBezTo>
                    <a:pt x="70366" y="85015"/>
                    <a:pt x="70397" y="84985"/>
                    <a:pt x="70397" y="84924"/>
                  </a:cubicBezTo>
                  <a:cubicBezTo>
                    <a:pt x="70366" y="84255"/>
                    <a:pt x="70305" y="83586"/>
                    <a:pt x="70275" y="82948"/>
                  </a:cubicBezTo>
                  <a:cubicBezTo>
                    <a:pt x="70305" y="82614"/>
                    <a:pt x="70275" y="82310"/>
                    <a:pt x="70275" y="82006"/>
                  </a:cubicBezTo>
                  <a:cubicBezTo>
                    <a:pt x="70275" y="81975"/>
                    <a:pt x="70275" y="81945"/>
                    <a:pt x="70245" y="81915"/>
                  </a:cubicBezTo>
                  <a:cubicBezTo>
                    <a:pt x="70245" y="81732"/>
                    <a:pt x="70214" y="81550"/>
                    <a:pt x="70184" y="81368"/>
                  </a:cubicBezTo>
                  <a:cubicBezTo>
                    <a:pt x="70184" y="81299"/>
                    <a:pt x="70133" y="81265"/>
                    <a:pt x="70081" y="81265"/>
                  </a:cubicBezTo>
                  <a:cubicBezTo>
                    <a:pt x="70064" y="81265"/>
                    <a:pt x="70047" y="81269"/>
                    <a:pt x="70032" y="81276"/>
                  </a:cubicBezTo>
                  <a:cubicBezTo>
                    <a:pt x="69971" y="80638"/>
                    <a:pt x="69910" y="80030"/>
                    <a:pt x="69850" y="79392"/>
                  </a:cubicBezTo>
                  <a:cubicBezTo>
                    <a:pt x="69880" y="79361"/>
                    <a:pt x="69880" y="79361"/>
                    <a:pt x="69880" y="79331"/>
                  </a:cubicBezTo>
                  <a:cubicBezTo>
                    <a:pt x="69880" y="79270"/>
                    <a:pt x="69910" y="79179"/>
                    <a:pt x="69910" y="79118"/>
                  </a:cubicBezTo>
                  <a:cubicBezTo>
                    <a:pt x="69941" y="79361"/>
                    <a:pt x="69971" y="79605"/>
                    <a:pt x="70002" y="79848"/>
                  </a:cubicBezTo>
                  <a:cubicBezTo>
                    <a:pt x="70014" y="79898"/>
                    <a:pt x="70053" y="79923"/>
                    <a:pt x="70095" y="79923"/>
                  </a:cubicBezTo>
                  <a:cubicBezTo>
                    <a:pt x="70152" y="79923"/>
                    <a:pt x="70214" y="79875"/>
                    <a:pt x="70214" y="79787"/>
                  </a:cubicBezTo>
                  <a:cubicBezTo>
                    <a:pt x="70184" y="78997"/>
                    <a:pt x="70153" y="78176"/>
                    <a:pt x="70123" y="77386"/>
                  </a:cubicBezTo>
                  <a:cubicBezTo>
                    <a:pt x="70123" y="77264"/>
                    <a:pt x="70153" y="77112"/>
                    <a:pt x="70153" y="76991"/>
                  </a:cubicBezTo>
                  <a:cubicBezTo>
                    <a:pt x="70184" y="77021"/>
                    <a:pt x="70184" y="77051"/>
                    <a:pt x="70214" y="77112"/>
                  </a:cubicBezTo>
                  <a:cubicBezTo>
                    <a:pt x="70224" y="77153"/>
                    <a:pt x="70248" y="77170"/>
                    <a:pt x="70275" y="77170"/>
                  </a:cubicBezTo>
                  <a:cubicBezTo>
                    <a:pt x="70329" y="77170"/>
                    <a:pt x="70397" y="77102"/>
                    <a:pt x="70397" y="77021"/>
                  </a:cubicBezTo>
                  <a:cubicBezTo>
                    <a:pt x="70397" y="76109"/>
                    <a:pt x="70427" y="75197"/>
                    <a:pt x="70427" y="74285"/>
                  </a:cubicBezTo>
                  <a:cubicBezTo>
                    <a:pt x="70427" y="74225"/>
                    <a:pt x="70457" y="74164"/>
                    <a:pt x="70457" y="74103"/>
                  </a:cubicBezTo>
                  <a:cubicBezTo>
                    <a:pt x="70457" y="73829"/>
                    <a:pt x="70457" y="73556"/>
                    <a:pt x="70457" y="73313"/>
                  </a:cubicBezTo>
                  <a:cubicBezTo>
                    <a:pt x="70518" y="73039"/>
                    <a:pt x="70518" y="72796"/>
                    <a:pt x="70457" y="72522"/>
                  </a:cubicBezTo>
                  <a:cubicBezTo>
                    <a:pt x="70457" y="72431"/>
                    <a:pt x="70397" y="72401"/>
                    <a:pt x="70366" y="72401"/>
                  </a:cubicBezTo>
                  <a:cubicBezTo>
                    <a:pt x="70397" y="71671"/>
                    <a:pt x="70427" y="70911"/>
                    <a:pt x="70457" y="70152"/>
                  </a:cubicBezTo>
                  <a:cubicBezTo>
                    <a:pt x="70518" y="68966"/>
                    <a:pt x="70670" y="67781"/>
                    <a:pt x="70792" y="66595"/>
                  </a:cubicBezTo>
                  <a:cubicBezTo>
                    <a:pt x="70792" y="66499"/>
                    <a:pt x="70731" y="66439"/>
                    <a:pt x="70679" y="66439"/>
                  </a:cubicBezTo>
                  <a:cubicBezTo>
                    <a:pt x="70648" y="66439"/>
                    <a:pt x="70621" y="66459"/>
                    <a:pt x="70609" y="66504"/>
                  </a:cubicBezTo>
                  <a:cubicBezTo>
                    <a:pt x="70579" y="65623"/>
                    <a:pt x="70549" y="64741"/>
                    <a:pt x="70549" y="63860"/>
                  </a:cubicBezTo>
                  <a:cubicBezTo>
                    <a:pt x="70549" y="63829"/>
                    <a:pt x="70518" y="63799"/>
                    <a:pt x="70518" y="63768"/>
                  </a:cubicBezTo>
                  <a:cubicBezTo>
                    <a:pt x="70518" y="63343"/>
                    <a:pt x="70488" y="62917"/>
                    <a:pt x="70457" y="62492"/>
                  </a:cubicBezTo>
                  <a:cubicBezTo>
                    <a:pt x="70397" y="61519"/>
                    <a:pt x="70062" y="60303"/>
                    <a:pt x="69150" y="60243"/>
                  </a:cubicBezTo>
                  <a:cubicBezTo>
                    <a:pt x="69211" y="60212"/>
                    <a:pt x="69272" y="60212"/>
                    <a:pt x="69302" y="60182"/>
                  </a:cubicBezTo>
                  <a:cubicBezTo>
                    <a:pt x="69333" y="60151"/>
                    <a:pt x="69363" y="60091"/>
                    <a:pt x="69363" y="60060"/>
                  </a:cubicBezTo>
                  <a:lnTo>
                    <a:pt x="69454" y="60060"/>
                  </a:lnTo>
                  <a:cubicBezTo>
                    <a:pt x="69477" y="60105"/>
                    <a:pt x="69515" y="60133"/>
                    <a:pt x="69558" y="60133"/>
                  </a:cubicBezTo>
                  <a:cubicBezTo>
                    <a:pt x="69574" y="60133"/>
                    <a:pt x="69590" y="60129"/>
                    <a:pt x="69606" y="60121"/>
                  </a:cubicBezTo>
                  <a:cubicBezTo>
                    <a:pt x="69637" y="60091"/>
                    <a:pt x="69667" y="60060"/>
                    <a:pt x="69698" y="60030"/>
                  </a:cubicBezTo>
                  <a:lnTo>
                    <a:pt x="70214" y="60030"/>
                  </a:lnTo>
                  <a:cubicBezTo>
                    <a:pt x="70305" y="59999"/>
                    <a:pt x="70336" y="59878"/>
                    <a:pt x="70275" y="59787"/>
                  </a:cubicBezTo>
                  <a:cubicBezTo>
                    <a:pt x="70245" y="59756"/>
                    <a:pt x="70214" y="59726"/>
                    <a:pt x="70184" y="59695"/>
                  </a:cubicBezTo>
                  <a:cubicBezTo>
                    <a:pt x="70245" y="59635"/>
                    <a:pt x="70275" y="59635"/>
                    <a:pt x="70305" y="59574"/>
                  </a:cubicBezTo>
                  <a:cubicBezTo>
                    <a:pt x="70397" y="59513"/>
                    <a:pt x="70366" y="59392"/>
                    <a:pt x="70305" y="59331"/>
                  </a:cubicBezTo>
                  <a:cubicBezTo>
                    <a:pt x="70488" y="59209"/>
                    <a:pt x="70670" y="59088"/>
                    <a:pt x="70822" y="58966"/>
                  </a:cubicBezTo>
                  <a:cubicBezTo>
                    <a:pt x="70913" y="58905"/>
                    <a:pt x="70883" y="58723"/>
                    <a:pt x="70792" y="58723"/>
                  </a:cubicBezTo>
                  <a:cubicBezTo>
                    <a:pt x="70670" y="58723"/>
                    <a:pt x="70549" y="58723"/>
                    <a:pt x="70427" y="58692"/>
                  </a:cubicBezTo>
                  <a:cubicBezTo>
                    <a:pt x="70457" y="58449"/>
                    <a:pt x="70488" y="58206"/>
                    <a:pt x="70518" y="57963"/>
                  </a:cubicBezTo>
                  <a:cubicBezTo>
                    <a:pt x="70549" y="57933"/>
                    <a:pt x="70549" y="57933"/>
                    <a:pt x="70549" y="57872"/>
                  </a:cubicBezTo>
                  <a:cubicBezTo>
                    <a:pt x="70731" y="57173"/>
                    <a:pt x="70761" y="56443"/>
                    <a:pt x="70670" y="55714"/>
                  </a:cubicBezTo>
                  <a:cubicBezTo>
                    <a:pt x="70640" y="55653"/>
                    <a:pt x="70609" y="55622"/>
                    <a:pt x="70579" y="55622"/>
                  </a:cubicBezTo>
                  <a:cubicBezTo>
                    <a:pt x="70579" y="55106"/>
                    <a:pt x="70549" y="54559"/>
                    <a:pt x="70488" y="54042"/>
                  </a:cubicBezTo>
                  <a:cubicBezTo>
                    <a:pt x="70549" y="53160"/>
                    <a:pt x="70579" y="52309"/>
                    <a:pt x="70579" y="51458"/>
                  </a:cubicBezTo>
                  <a:cubicBezTo>
                    <a:pt x="70579" y="50394"/>
                    <a:pt x="70609" y="49331"/>
                    <a:pt x="70640" y="48267"/>
                  </a:cubicBezTo>
                  <a:cubicBezTo>
                    <a:pt x="70670" y="48054"/>
                    <a:pt x="70670" y="47811"/>
                    <a:pt x="70701" y="47598"/>
                  </a:cubicBezTo>
                  <a:cubicBezTo>
                    <a:pt x="70731" y="46960"/>
                    <a:pt x="70731" y="46261"/>
                    <a:pt x="70701" y="45622"/>
                  </a:cubicBezTo>
                  <a:cubicBezTo>
                    <a:pt x="70701" y="45592"/>
                    <a:pt x="70701" y="45562"/>
                    <a:pt x="70701" y="45531"/>
                  </a:cubicBezTo>
                  <a:cubicBezTo>
                    <a:pt x="70670" y="44680"/>
                    <a:pt x="70640" y="43859"/>
                    <a:pt x="70609" y="43008"/>
                  </a:cubicBezTo>
                  <a:lnTo>
                    <a:pt x="70609" y="43008"/>
                  </a:lnTo>
                  <a:cubicBezTo>
                    <a:pt x="70625" y="43016"/>
                    <a:pt x="70640" y="43020"/>
                    <a:pt x="70654" y="43020"/>
                  </a:cubicBezTo>
                  <a:cubicBezTo>
                    <a:pt x="70697" y="43020"/>
                    <a:pt x="70731" y="42986"/>
                    <a:pt x="70731" y="42917"/>
                  </a:cubicBezTo>
                  <a:cubicBezTo>
                    <a:pt x="70883" y="42157"/>
                    <a:pt x="70883" y="41367"/>
                    <a:pt x="70853" y="40607"/>
                  </a:cubicBezTo>
                  <a:cubicBezTo>
                    <a:pt x="70853" y="40151"/>
                    <a:pt x="70883" y="39695"/>
                    <a:pt x="70883" y="39239"/>
                  </a:cubicBezTo>
                  <a:cubicBezTo>
                    <a:pt x="70899" y="39144"/>
                    <a:pt x="70857" y="39098"/>
                    <a:pt x="70808" y="39098"/>
                  </a:cubicBezTo>
                  <a:cubicBezTo>
                    <a:pt x="70764" y="39098"/>
                    <a:pt x="70715" y="39136"/>
                    <a:pt x="70701" y="39209"/>
                  </a:cubicBezTo>
                  <a:cubicBezTo>
                    <a:pt x="70701" y="39270"/>
                    <a:pt x="70670" y="39330"/>
                    <a:pt x="70670" y="39391"/>
                  </a:cubicBezTo>
                  <a:cubicBezTo>
                    <a:pt x="70640" y="39330"/>
                    <a:pt x="70640" y="39270"/>
                    <a:pt x="70609" y="39209"/>
                  </a:cubicBezTo>
                  <a:cubicBezTo>
                    <a:pt x="70701" y="39118"/>
                    <a:pt x="70792" y="38966"/>
                    <a:pt x="70822" y="38844"/>
                  </a:cubicBezTo>
                  <a:cubicBezTo>
                    <a:pt x="70944" y="38662"/>
                    <a:pt x="71035" y="38571"/>
                    <a:pt x="71157" y="38358"/>
                  </a:cubicBezTo>
                  <a:cubicBezTo>
                    <a:pt x="71187" y="38327"/>
                    <a:pt x="71187" y="38236"/>
                    <a:pt x="71157" y="38175"/>
                  </a:cubicBezTo>
                  <a:cubicBezTo>
                    <a:pt x="70822" y="37719"/>
                    <a:pt x="70457" y="37294"/>
                    <a:pt x="70062" y="36899"/>
                  </a:cubicBezTo>
                  <a:cubicBezTo>
                    <a:pt x="70245" y="36534"/>
                    <a:pt x="70427" y="36169"/>
                    <a:pt x="70609" y="35805"/>
                  </a:cubicBezTo>
                  <a:cubicBezTo>
                    <a:pt x="70640" y="35805"/>
                    <a:pt x="70640" y="35835"/>
                    <a:pt x="70640" y="35835"/>
                  </a:cubicBezTo>
                  <a:cubicBezTo>
                    <a:pt x="70663" y="35881"/>
                    <a:pt x="70695" y="35901"/>
                    <a:pt x="70726" y="35901"/>
                  </a:cubicBezTo>
                  <a:cubicBezTo>
                    <a:pt x="70776" y="35901"/>
                    <a:pt x="70822" y="35849"/>
                    <a:pt x="70822" y="35774"/>
                  </a:cubicBezTo>
                  <a:cubicBezTo>
                    <a:pt x="71005" y="32917"/>
                    <a:pt x="71096" y="30029"/>
                    <a:pt x="71126" y="27111"/>
                  </a:cubicBezTo>
                  <a:lnTo>
                    <a:pt x="71126" y="27020"/>
                  </a:lnTo>
                  <a:lnTo>
                    <a:pt x="71126" y="26139"/>
                  </a:lnTo>
                  <a:cubicBezTo>
                    <a:pt x="71126" y="26048"/>
                    <a:pt x="71073" y="26002"/>
                    <a:pt x="71020" y="26002"/>
                  </a:cubicBezTo>
                  <a:cubicBezTo>
                    <a:pt x="70971" y="26002"/>
                    <a:pt x="70922" y="26040"/>
                    <a:pt x="70914" y="26117"/>
                  </a:cubicBezTo>
                  <a:lnTo>
                    <a:pt x="70914" y="26117"/>
                  </a:lnTo>
                  <a:cubicBezTo>
                    <a:pt x="70917" y="25420"/>
                    <a:pt x="70923" y="24248"/>
                    <a:pt x="70944" y="23555"/>
                  </a:cubicBezTo>
                  <a:cubicBezTo>
                    <a:pt x="70974" y="23555"/>
                    <a:pt x="71005" y="23525"/>
                    <a:pt x="71035" y="23464"/>
                  </a:cubicBezTo>
                  <a:cubicBezTo>
                    <a:pt x="71430" y="21914"/>
                    <a:pt x="71491" y="20272"/>
                    <a:pt x="71217" y="18661"/>
                  </a:cubicBezTo>
                  <a:cubicBezTo>
                    <a:pt x="71217" y="18631"/>
                    <a:pt x="71187" y="18601"/>
                    <a:pt x="71157" y="18570"/>
                  </a:cubicBezTo>
                  <a:cubicBezTo>
                    <a:pt x="71187" y="18206"/>
                    <a:pt x="71248" y="17810"/>
                    <a:pt x="71278" y="17446"/>
                  </a:cubicBezTo>
                  <a:cubicBezTo>
                    <a:pt x="71296" y="17340"/>
                    <a:pt x="71242" y="17275"/>
                    <a:pt x="71187" y="17275"/>
                  </a:cubicBezTo>
                  <a:cubicBezTo>
                    <a:pt x="71148" y="17275"/>
                    <a:pt x="71108" y="17308"/>
                    <a:pt x="71096" y="17385"/>
                  </a:cubicBezTo>
                  <a:cubicBezTo>
                    <a:pt x="71005" y="16351"/>
                    <a:pt x="70944" y="15288"/>
                    <a:pt x="70944" y="14254"/>
                  </a:cubicBezTo>
                  <a:cubicBezTo>
                    <a:pt x="70974" y="14102"/>
                    <a:pt x="70974" y="13950"/>
                    <a:pt x="70944" y="13768"/>
                  </a:cubicBezTo>
                  <a:cubicBezTo>
                    <a:pt x="70944" y="13677"/>
                    <a:pt x="70891" y="13631"/>
                    <a:pt x="70837" y="13631"/>
                  </a:cubicBezTo>
                  <a:cubicBezTo>
                    <a:pt x="70784" y="13631"/>
                    <a:pt x="70731" y="13677"/>
                    <a:pt x="70731" y="13768"/>
                  </a:cubicBezTo>
                  <a:lnTo>
                    <a:pt x="70731" y="14102"/>
                  </a:lnTo>
                  <a:cubicBezTo>
                    <a:pt x="70457" y="12643"/>
                    <a:pt x="70366" y="11123"/>
                    <a:pt x="70549" y="9634"/>
                  </a:cubicBezTo>
                  <a:lnTo>
                    <a:pt x="70549" y="9634"/>
                  </a:lnTo>
                  <a:cubicBezTo>
                    <a:pt x="70574" y="9685"/>
                    <a:pt x="70615" y="9709"/>
                    <a:pt x="70655" y="9709"/>
                  </a:cubicBezTo>
                  <a:cubicBezTo>
                    <a:pt x="70710" y="9709"/>
                    <a:pt x="70761" y="9662"/>
                    <a:pt x="70761" y="9573"/>
                  </a:cubicBezTo>
                  <a:cubicBezTo>
                    <a:pt x="70761" y="9178"/>
                    <a:pt x="70761" y="8783"/>
                    <a:pt x="70761" y="8388"/>
                  </a:cubicBezTo>
                  <a:lnTo>
                    <a:pt x="70761" y="8297"/>
                  </a:lnTo>
                  <a:cubicBezTo>
                    <a:pt x="70761" y="5986"/>
                    <a:pt x="70792" y="3646"/>
                    <a:pt x="70792" y="1336"/>
                  </a:cubicBezTo>
                  <a:cubicBezTo>
                    <a:pt x="70792" y="1250"/>
                    <a:pt x="70744" y="1213"/>
                    <a:pt x="70691" y="1213"/>
                  </a:cubicBezTo>
                  <a:cubicBezTo>
                    <a:pt x="70649" y="1213"/>
                    <a:pt x="70606" y="1235"/>
                    <a:pt x="70579" y="1275"/>
                  </a:cubicBezTo>
                  <a:cubicBezTo>
                    <a:pt x="70579" y="1245"/>
                    <a:pt x="70579" y="1214"/>
                    <a:pt x="70609" y="1184"/>
                  </a:cubicBezTo>
                  <a:cubicBezTo>
                    <a:pt x="70640" y="1123"/>
                    <a:pt x="70640" y="1032"/>
                    <a:pt x="70579" y="971"/>
                  </a:cubicBezTo>
                  <a:cubicBezTo>
                    <a:pt x="70579" y="971"/>
                    <a:pt x="70579" y="971"/>
                    <a:pt x="70549" y="941"/>
                  </a:cubicBezTo>
                  <a:cubicBezTo>
                    <a:pt x="70655" y="861"/>
                    <a:pt x="70622" y="687"/>
                    <a:pt x="70529" y="687"/>
                  </a:cubicBezTo>
                  <a:cubicBezTo>
                    <a:pt x="70517" y="687"/>
                    <a:pt x="70503" y="690"/>
                    <a:pt x="70488" y="698"/>
                  </a:cubicBezTo>
                  <a:cubicBezTo>
                    <a:pt x="70427" y="728"/>
                    <a:pt x="70366" y="728"/>
                    <a:pt x="70336" y="758"/>
                  </a:cubicBezTo>
                  <a:cubicBezTo>
                    <a:pt x="70126" y="629"/>
                    <a:pt x="69899" y="560"/>
                    <a:pt x="69668" y="560"/>
                  </a:cubicBezTo>
                  <a:cubicBezTo>
                    <a:pt x="69465" y="560"/>
                    <a:pt x="69259" y="614"/>
                    <a:pt x="69059" y="728"/>
                  </a:cubicBezTo>
                  <a:cubicBezTo>
                    <a:pt x="69029" y="758"/>
                    <a:pt x="69029" y="758"/>
                    <a:pt x="69029" y="758"/>
                  </a:cubicBezTo>
                  <a:lnTo>
                    <a:pt x="68877" y="758"/>
                  </a:lnTo>
                  <a:cubicBezTo>
                    <a:pt x="68726" y="746"/>
                    <a:pt x="68575" y="738"/>
                    <a:pt x="68424" y="738"/>
                  </a:cubicBezTo>
                  <a:cubicBezTo>
                    <a:pt x="68210" y="738"/>
                    <a:pt x="67996" y="753"/>
                    <a:pt x="67783" y="789"/>
                  </a:cubicBezTo>
                  <a:lnTo>
                    <a:pt x="67722" y="789"/>
                  </a:lnTo>
                  <a:cubicBezTo>
                    <a:pt x="67448" y="850"/>
                    <a:pt x="67175" y="910"/>
                    <a:pt x="66932" y="1002"/>
                  </a:cubicBezTo>
                  <a:cubicBezTo>
                    <a:pt x="66901" y="1032"/>
                    <a:pt x="66901" y="1032"/>
                    <a:pt x="66901" y="1032"/>
                  </a:cubicBezTo>
                  <a:cubicBezTo>
                    <a:pt x="66871" y="1002"/>
                    <a:pt x="66871" y="971"/>
                    <a:pt x="66840" y="971"/>
                  </a:cubicBezTo>
                  <a:cubicBezTo>
                    <a:pt x="66810" y="941"/>
                    <a:pt x="66749" y="910"/>
                    <a:pt x="66719" y="910"/>
                  </a:cubicBezTo>
                  <a:cubicBezTo>
                    <a:pt x="66749" y="850"/>
                    <a:pt x="66719" y="728"/>
                    <a:pt x="66658" y="698"/>
                  </a:cubicBezTo>
                  <a:cubicBezTo>
                    <a:pt x="66536" y="667"/>
                    <a:pt x="66384" y="606"/>
                    <a:pt x="66263" y="576"/>
                  </a:cubicBezTo>
                  <a:cubicBezTo>
                    <a:pt x="66263" y="546"/>
                    <a:pt x="66232" y="515"/>
                    <a:pt x="66202" y="515"/>
                  </a:cubicBezTo>
                  <a:cubicBezTo>
                    <a:pt x="65285" y="347"/>
                    <a:pt x="64345" y="259"/>
                    <a:pt x="63403" y="259"/>
                  </a:cubicBezTo>
                  <a:cubicBezTo>
                    <a:pt x="62815" y="259"/>
                    <a:pt x="62227" y="293"/>
                    <a:pt x="61643" y="363"/>
                  </a:cubicBezTo>
                  <a:cubicBezTo>
                    <a:pt x="61612" y="333"/>
                    <a:pt x="61612" y="303"/>
                    <a:pt x="61582" y="303"/>
                  </a:cubicBezTo>
                  <a:cubicBezTo>
                    <a:pt x="61418" y="234"/>
                    <a:pt x="61266" y="203"/>
                    <a:pt x="61118" y="203"/>
                  </a:cubicBezTo>
                  <a:cubicBezTo>
                    <a:pt x="60937" y="203"/>
                    <a:pt x="60763" y="249"/>
                    <a:pt x="60579" y="333"/>
                  </a:cubicBezTo>
                  <a:cubicBezTo>
                    <a:pt x="59576" y="363"/>
                    <a:pt x="58573" y="394"/>
                    <a:pt x="57570" y="454"/>
                  </a:cubicBezTo>
                  <a:cubicBezTo>
                    <a:pt x="57570" y="394"/>
                    <a:pt x="57570" y="333"/>
                    <a:pt x="57478" y="333"/>
                  </a:cubicBezTo>
                  <a:cubicBezTo>
                    <a:pt x="57175" y="272"/>
                    <a:pt x="56871" y="272"/>
                    <a:pt x="56567" y="272"/>
                  </a:cubicBezTo>
                  <a:lnTo>
                    <a:pt x="56475" y="272"/>
                  </a:lnTo>
                  <a:cubicBezTo>
                    <a:pt x="56323" y="303"/>
                    <a:pt x="56171" y="303"/>
                    <a:pt x="56019" y="333"/>
                  </a:cubicBezTo>
                  <a:lnTo>
                    <a:pt x="55989" y="333"/>
                  </a:lnTo>
                  <a:cubicBezTo>
                    <a:pt x="55959" y="333"/>
                    <a:pt x="55928" y="363"/>
                    <a:pt x="55898" y="363"/>
                  </a:cubicBezTo>
                  <a:cubicBezTo>
                    <a:pt x="55655" y="394"/>
                    <a:pt x="55381" y="454"/>
                    <a:pt x="55138" y="546"/>
                  </a:cubicBezTo>
                  <a:cubicBezTo>
                    <a:pt x="55108" y="546"/>
                    <a:pt x="55077" y="576"/>
                    <a:pt x="55077" y="576"/>
                  </a:cubicBezTo>
                  <a:cubicBezTo>
                    <a:pt x="54864" y="667"/>
                    <a:pt x="54652" y="758"/>
                    <a:pt x="54469" y="850"/>
                  </a:cubicBezTo>
                  <a:cubicBezTo>
                    <a:pt x="54378" y="880"/>
                    <a:pt x="54409" y="1032"/>
                    <a:pt x="54469" y="1062"/>
                  </a:cubicBezTo>
                  <a:cubicBezTo>
                    <a:pt x="54074" y="1427"/>
                    <a:pt x="53831" y="1944"/>
                    <a:pt x="53861" y="2491"/>
                  </a:cubicBezTo>
                  <a:cubicBezTo>
                    <a:pt x="53801" y="2521"/>
                    <a:pt x="53770" y="2582"/>
                    <a:pt x="53740" y="2673"/>
                  </a:cubicBezTo>
                  <a:cubicBezTo>
                    <a:pt x="53679" y="2765"/>
                    <a:pt x="53740" y="2917"/>
                    <a:pt x="53649" y="2977"/>
                  </a:cubicBezTo>
                  <a:cubicBezTo>
                    <a:pt x="53645" y="2979"/>
                    <a:pt x="53639" y="2980"/>
                    <a:pt x="53632" y="2980"/>
                  </a:cubicBezTo>
                  <a:cubicBezTo>
                    <a:pt x="53529" y="2980"/>
                    <a:pt x="53126" y="2793"/>
                    <a:pt x="53041" y="2765"/>
                  </a:cubicBezTo>
                  <a:cubicBezTo>
                    <a:pt x="52646" y="2643"/>
                    <a:pt x="52220" y="2521"/>
                    <a:pt x="51825" y="2369"/>
                  </a:cubicBezTo>
                  <a:cubicBezTo>
                    <a:pt x="51816" y="2368"/>
                    <a:pt x="51807" y="2367"/>
                    <a:pt x="51799" y="2367"/>
                  </a:cubicBezTo>
                  <a:cubicBezTo>
                    <a:pt x="51667" y="2367"/>
                    <a:pt x="51621" y="2586"/>
                    <a:pt x="51764" y="2643"/>
                  </a:cubicBezTo>
                  <a:cubicBezTo>
                    <a:pt x="51794" y="2643"/>
                    <a:pt x="51825" y="2673"/>
                    <a:pt x="51886" y="2673"/>
                  </a:cubicBezTo>
                  <a:cubicBezTo>
                    <a:pt x="51460" y="2947"/>
                    <a:pt x="51126" y="3372"/>
                    <a:pt x="50913" y="3859"/>
                  </a:cubicBezTo>
                  <a:cubicBezTo>
                    <a:pt x="50822" y="3676"/>
                    <a:pt x="50791" y="3555"/>
                    <a:pt x="50700" y="3372"/>
                  </a:cubicBezTo>
                  <a:cubicBezTo>
                    <a:pt x="50670" y="3281"/>
                    <a:pt x="50670" y="3251"/>
                    <a:pt x="50639" y="3160"/>
                  </a:cubicBezTo>
                  <a:cubicBezTo>
                    <a:pt x="50487" y="2825"/>
                    <a:pt x="50427" y="2643"/>
                    <a:pt x="50275" y="2309"/>
                  </a:cubicBezTo>
                  <a:cubicBezTo>
                    <a:pt x="50335" y="2248"/>
                    <a:pt x="50366" y="2157"/>
                    <a:pt x="50305" y="2096"/>
                  </a:cubicBezTo>
                  <a:cubicBezTo>
                    <a:pt x="50214" y="1944"/>
                    <a:pt x="50092" y="1822"/>
                    <a:pt x="50001" y="1670"/>
                  </a:cubicBezTo>
                  <a:cubicBezTo>
                    <a:pt x="49983" y="1635"/>
                    <a:pt x="49955" y="1620"/>
                    <a:pt x="49929" y="1620"/>
                  </a:cubicBezTo>
                  <a:cubicBezTo>
                    <a:pt x="49910" y="1620"/>
                    <a:pt x="49892" y="1627"/>
                    <a:pt x="49880" y="1640"/>
                  </a:cubicBezTo>
                  <a:cubicBezTo>
                    <a:pt x="49635" y="1462"/>
                    <a:pt x="49341" y="1349"/>
                    <a:pt x="49046" y="1349"/>
                  </a:cubicBezTo>
                  <a:cubicBezTo>
                    <a:pt x="48938" y="1349"/>
                    <a:pt x="48830" y="1364"/>
                    <a:pt x="48725" y="1397"/>
                  </a:cubicBezTo>
                  <a:cubicBezTo>
                    <a:pt x="48664" y="1397"/>
                    <a:pt x="48603" y="1427"/>
                    <a:pt x="48542" y="1488"/>
                  </a:cubicBezTo>
                  <a:cubicBezTo>
                    <a:pt x="48542" y="1427"/>
                    <a:pt x="48512" y="1397"/>
                    <a:pt x="48451" y="1397"/>
                  </a:cubicBezTo>
                  <a:cubicBezTo>
                    <a:pt x="48269" y="1397"/>
                    <a:pt x="48086" y="1366"/>
                    <a:pt x="47934" y="1336"/>
                  </a:cubicBezTo>
                  <a:cubicBezTo>
                    <a:pt x="47904" y="1306"/>
                    <a:pt x="47873" y="1245"/>
                    <a:pt x="47813" y="1245"/>
                  </a:cubicBezTo>
                  <a:cubicBezTo>
                    <a:pt x="47752" y="1214"/>
                    <a:pt x="47691" y="1214"/>
                    <a:pt x="47661" y="1214"/>
                  </a:cubicBezTo>
                  <a:lnTo>
                    <a:pt x="47569" y="1214"/>
                  </a:lnTo>
                  <a:cubicBezTo>
                    <a:pt x="47296" y="1184"/>
                    <a:pt x="47174" y="1154"/>
                    <a:pt x="46870" y="1154"/>
                  </a:cubicBezTo>
                  <a:cubicBezTo>
                    <a:pt x="46863" y="1152"/>
                    <a:pt x="46856" y="1151"/>
                    <a:pt x="46850" y="1151"/>
                  </a:cubicBezTo>
                  <a:cubicBezTo>
                    <a:pt x="46746" y="1151"/>
                    <a:pt x="46726" y="1368"/>
                    <a:pt x="46840" y="1397"/>
                  </a:cubicBezTo>
                  <a:cubicBezTo>
                    <a:pt x="46931" y="1427"/>
                    <a:pt x="46992" y="1427"/>
                    <a:pt x="47083" y="1458"/>
                  </a:cubicBezTo>
                  <a:cubicBezTo>
                    <a:pt x="47053" y="1458"/>
                    <a:pt x="47022" y="1458"/>
                    <a:pt x="46992" y="1488"/>
                  </a:cubicBezTo>
                  <a:cubicBezTo>
                    <a:pt x="46931" y="1488"/>
                    <a:pt x="46870" y="1518"/>
                    <a:pt x="46779" y="1518"/>
                  </a:cubicBezTo>
                  <a:lnTo>
                    <a:pt x="46749" y="1518"/>
                  </a:lnTo>
                  <a:cubicBezTo>
                    <a:pt x="46262" y="1518"/>
                    <a:pt x="45807" y="1427"/>
                    <a:pt x="45381" y="1184"/>
                  </a:cubicBezTo>
                  <a:cubicBezTo>
                    <a:pt x="45381" y="1184"/>
                    <a:pt x="45381" y="1154"/>
                    <a:pt x="45381" y="1154"/>
                  </a:cubicBezTo>
                  <a:cubicBezTo>
                    <a:pt x="45259" y="971"/>
                    <a:pt x="45107" y="880"/>
                    <a:pt x="44925" y="880"/>
                  </a:cubicBezTo>
                  <a:cubicBezTo>
                    <a:pt x="44895" y="880"/>
                    <a:pt x="44895" y="910"/>
                    <a:pt x="44864" y="910"/>
                  </a:cubicBezTo>
                  <a:cubicBezTo>
                    <a:pt x="44743" y="819"/>
                    <a:pt x="44591" y="728"/>
                    <a:pt x="44469" y="637"/>
                  </a:cubicBezTo>
                  <a:cubicBezTo>
                    <a:pt x="44348" y="485"/>
                    <a:pt x="44226" y="333"/>
                    <a:pt x="44104" y="211"/>
                  </a:cubicBezTo>
                  <a:cubicBezTo>
                    <a:pt x="44104" y="120"/>
                    <a:pt x="44044" y="59"/>
                    <a:pt x="43983" y="59"/>
                  </a:cubicBezTo>
                  <a:cubicBezTo>
                    <a:pt x="43941" y="17"/>
                    <a:pt x="43899" y="1"/>
                    <a:pt x="43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sp>
        <p:nvSpPr>
          <p:cNvPr id="2964" name="Google Shape;2964;p54"/>
          <p:cNvSpPr/>
          <p:nvPr/>
        </p:nvSpPr>
        <p:spPr>
          <a:xfrm>
            <a:off x="7347658" y="2046728"/>
            <a:ext cx="1062178" cy="1620357"/>
          </a:xfrm>
          <a:custGeom>
            <a:avLst/>
            <a:gdLst/>
            <a:ahLst/>
            <a:cxnLst/>
            <a:rect l="l" t="t" r="r" b="b"/>
            <a:pathLst>
              <a:path w="10900" h="16628" extrusionOk="0">
                <a:moveTo>
                  <a:pt x="6719" y="1"/>
                </a:moveTo>
                <a:cubicBezTo>
                  <a:pt x="6373" y="1"/>
                  <a:pt x="5988" y="41"/>
                  <a:pt x="5704" y="285"/>
                </a:cubicBezTo>
                <a:cubicBezTo>
                  <a:pt x="5440" y="508"/>
                  <a:pt x="5298" y="995"/>
                  <a:pt x="5521" y="1300"/>
                </a:cubicBezTo>
                <a:cubicBezTo>
                  <a:pt x="5642" y="1476"/>
                  <a:pt x="5841" y="1545"/>
                  <a:pt x="6053" y="1545"/>
                </a:cubicBezTo>
                <a:cubicBezTo>
                  <a:pt x="6231" y="1545"/>
                  <a:pt x="6419" y="1496"/>
                  <a:pt x="6576" y="1421"/>
                </a:cubicBezTo>
                <a:cubicBezTo>
                  <a:pt x="6857" y="1290"/>
                  <a:pt x="7190" y="930"/>
                  <a:pt x="7469" y="930"/>
                </a:cubicBezTo>
                <a:cubicBezTo>
                  <a:pt x="7533" y="930"/>
                  <a:pt x="7595" y="949"/>
                  <a:pt x="7652" y="995"/>
                </a:cubicBezTo>
                <a:cubicBezTo>
                  <a:pt x="7936" y="1239"/>
                  <a:pt x="8261" y="1604"/>
                  <a:pt x="8160" y="1970"/>
                </a:cubicBezTo>
                <a:cubicBezTo>
                  <a:pt x="8053" y="2439"/>
                  <a:pt x="7704" y="2612"/>
                  <a:pt x="7247" y="2612"/>
                </a:cubicBezTo>
                <a:cubicBezTo>
                  <a:pt x="6401" y="2612"/>
                  <a:pt x="5183" y="2020"/>
                  <a:pt x="4445" y="1624"/>
                </a:cubicBezTo>
                <a:cubicBezTo>
                  <a:pt x="4242" y="1503"/>
                  <a:pt x="4019" y="1361"/>
                  <a:pt x="3796" y="1340"/>
                </a:cubicBezTo>
                <a:cubicBezTo>
                  <a:pt x="3780" y="1339"/>
                  <a:pt x="3765" y="1338"/>
                  <a:pt x="3749" y="1338"/>
                </a:cubicBezTo>
                <a:cubicBezTo>
                  <a:pt x="3520" y="1338"/>
                  <a:pt x="3284" y="1477"/>
                  <a:pt x="3227" y="1706"/>
                </a:cubicBezTo>
                <a:cubicBezTo>
                  <a:pt x="3187" y="1868"/>
                  <a:pt x="3248" y="2030"/>
                  <a:pt x="3248" y="2193"/>
                </a:cubicBezTo>
                <a:cubicBezTo>
                  <a:pt x="3207" y="2619"/>
                  <a:pt x="2781" y="2842"/>
                  <a:pt x="2456" y="3086"/>
                </a:cubicBezTo>
                <a:cubicBezTo>
                  <a:pt x="2131" y="3329"/>
                  <a:pt x="1888" y="3898"/>
                  <a:pt x="2212" y="4121"/>
                </a:cubicBezTo>
                <a:cubicBezTo>
                  <a:pt x="2283" y="4172"/>
                  <a:pt x="2365" y="4192"/>
                  <a:pt x="2448" y="4192"/>
                </a:cubicBezTo>
                <a:cubicBezTo>
                  <a:pt x="2532" y="4192"/>
                  <a:pt x="2618" y="4172"/>
                  <a:pt x="2700" y="4141"/>
                </a:cubicBezTo>
                <a:cubicBezTo>
                  <a:pt x="3231" y="3948"/>
                  <a:pt x="3763" y="3435"/>
                  <a:pt x="4265" y="3435"/>
                </a:cubicBezTo>
                <a:cubicBezTo>
                  <a:pt x="4395" y="3435"/>
                  <a:pt x="4523" y="3469"/>
                  <a:pt x="4648" y="3553"/>
                </a:cubicBezTo>
                <a:cubicBezTo>
                  <a:pt x="5176" y="3918"/>
                  <a:pt x="5135" y="5014"/>
                  <a:pt x="5765" y="5116"/>
                </a:cubicBezTo>
                <a:cubicBezTo>
                  <a:pt x="5793" y="5120"/>
                  <a:pt x="5820" y="5122"/>
                  <a:pt x="5848" y="5122"/>
                </a:cubicBezTo>
                <a:cubicBezTo>
                  <a:pt x="6080" y="5122"/>
                  <a:pt x="6296" y="4979"/>
                  <a:pt x="6495" y="4852"/>
                </a:cubicBezTo>
                <a:cubicBezTo>
                  <a:pt x="6975" y="4570"/>
                  <a:pt x="7533" y="4415"/>
                  <a:pt x="8088" y="4415"/>
                </a:cubicBezTo>
                <a:cubicBezTo>
                  <a:pt x="8331" y="4415"/>
                  <a:pt x="8574" y="4445"/>
                  <a:pt x="8809" y="4507"/>
                </a:cubicBezTo>
                <a:cubicBezTo>
                  <a:pt x="8951" y="4547"/>
                  <a:pt x="9154" y="4649"/>
                  <a:pt x="9134" y="4811"/>
                </a:cubicBezTo>
                <a:cubicBezTo>
                  <a:pt x="9134" y="4997"/>
                  <a:pt x="8982" y="5023"/>
                  <a:pt x="8798" y="5023"/>
                </a:cubicBezTo>
                <a:cubicBezTo>
                  <a:pt x="8724" y="5023"/>
                  <a:pt x="8646" y="5019"/>
                  <a:pt x="8570" y="5019"/>
                </a:cubicBezTo>
                <a:cubicBezTo>
                  <a:pt x="8504" y="5019"/>
                  <a:pt x="8440" y="5022"/>
                  <a:pt x="8383" y="5034"/>
                </a:cubicBezTo>
                <a:cubicBezTo>
                  <a:pt x="8160" y="5095"/>
                  <a:pt x="8018" y="5339"/>
                  <a:pt x="8058" y="5582"/>
                </a:cubicBezTo>
                <a:cubicBezTo>
                  <a:pt x="8099" y="5826"/>
                  <a:pt x="9479" y="5522"/>
                  <a:pt x="9479" y="6090"/>
                </a:cubicBezTo>
                <a:cubicBezTo>
                  <a:pt x="9479" y="6496"/>
                  <a:pt x="8160" y="6638"/>
                  <a:pt x="7794" y="6658"/>
                </a:cubicBezTo>
                <a:cubicBezTo>
                  <a:pt x="7757" y="6662"/>
                  <a:pt x="7721" y="6664"/>
                  <a:pt x="7685" y="6664"/>
                </a:cubicBezTo>
                <a:cubicBezTo>
                  <a:pt x="7343" y="6664"/>
                  <a:pt x="7031" y="6499"/>
                  <a:pt x="6719" y="6333"/>
                </a:cubicBezTo>
                <a:cubicBezTo>
                  <a:pt x="5886" y="5867"/>
                  <a:pt x="5074" y="5339"/>
                  <a:pt x="4181" y="5034"/>
                </a:cubicBezTo>
                <a:cubicBezTo>
                  <a:pt x="3737" y="4886"/>
                  <a:pt x="3268" y="4796"/>
                  <a:pt x="2808" y="4796"/>
                </a:cubicBezTo>
                <a:cubicBezTo>
                  <a:pt x="2323" y="4796"/>
                  <a:pt x="1848" y="4896"/>
                  <a:pt x="1421" y="5136"/>
                </a:cubicBezTo>
                <a:cubicBezTo>
                  <a:pt x="589" y="5603"/>
                  <a:pt x="0" y="6679"/>
                  <a:pt x="264" y="7673"/>
                </a:cubicBezTo>
                <a:cubicBezTo>
                  <a:pt x="507" y="8627"/>
                  <a:pt x="1380" y="9195"/>
                  <a:pt x="2233" y="9500"/>
                </a:cubicBezTo>
                <a:cubicBezTo>
                  <a:pt x="2537" y="9601"/>
                  <a:pt x="2862" y="9703"/>
                  <a:pt x="3085" y="9926"/>
                </a:cubicBezTo>
                <a:cubicBezTo>
                  <a:pt x="3552" y="10373"/>
                  <a:pt x="3532" y="11185"/>
                  <a:pt x="3491" y="11875"/>
                </a:cubicBezTo>
                <a:cubicBezTo>
                  <a:pt x="3430" y="12890"/>
                  <a:pt x="3430" y="13925"/>
                  <a:pt x="3512" y="14960"/>
                </a:cubicBezTo>
                <a:cubicBezTo>
                  <a:pt x="3532" y="15508"/>
                  <a:pt x="3633" y="16097"/>
                  <a:pt x="4019" y="16421"/>
                </a:cubicBezTo>
                <a:cubicBezTo>
                  <a:pt x="4196" y="16564"/>
                  <a:pt x="4404" y="16627"/>
                  <a:pt x="4615" y="16627"/>
                </a:cubicBezTo>
                <a:cubicBezTo>
                  <a:pt x="4915" y="16627"/>
                  <a:pt x="5222" y="16502"/>
                  <a:pt x="5460" y="16300"/>
                </a:cubicBezTo>
                <a:cubicBezTo>
                  <a:pt x="5886" y="15975"/>
                  <a:pt x="6150" y="15467"/>
                  <a:pt x="6455" y="15001"/>
                </a:cubicBezTo>
                <a:cubicBezTo>
                  <a:pt x="7226" y="13742"/>
                  <a:pt x="8200" y="12626"/>
                  <a:pt x="9296" y="11692"/>
                </a:cubicBezTo>
                <a:cubicBezTo>
                  <a:pt x="9418" y="11570"/>
                  <a:pt x="9560" y="11469"/>
                  <a:pt x="9641" y="11306"/>
                </a:cubicBezTo>
                <a:cubicBezTo>
                  <a:pt x="9905" y="10779"/>
                  <a:pt x="9398" y="10210"/>
                  <a:pt x="8951" y="9865"/>
                </a:cubicBezTo>
                <a:cubicBezTo>
                  <a:pt x="8505" y="9500"/>
                  <a:pt x="8018" y="8891"/>
                  <a:pt x="8322" y="8404"/>
                </a:cubicBezTo>
                <a:cubicBezTo>
                  <a:pt x="8344" y="8393"/>
                  <a:pt x="8366" y="8388"/>
                  <a:pt x="8388" y="8388"/>
                </a:cubicBezTo>
                <a:cubicBezTo>
                  <a:pt x="8527" y="8388"/>
                  <a:pt x="8658" y="8591"/>
                  <a:pt x="8728" y="8749"/>
                </a:cubicBezTo>
                <a:cubicBezTo>
                  <a:pt x="8992" y="9277"/>
                  <a:pt x="9479" y="9703"/>
                  <a:pt x="10047" y="9784"/>
                </a:cubicBezTo>
                <a:cubicBezTo>
                  <a:pt x="10076" y="9786"/>
                  <a:pt x="10105" y="9787"/>
                  <a:pt x="10134" y="9787"/>
                </a:cubicBezTo>
                <a:cubicBezTo>
                  <a:pt x="10396" y="9787"/>
                  <a:pt x="10681" y="9705"/>
                  <a:pt x="10900" y="9540"/>
                </a:cubicBezTo>
                <a:lnTo>
                  <a:pt x="10900" y="1198"/>
                </a:lnTo>
                <a:cubicBezTo>
                  <a:pt x="9499" y="731"/>
                  <a:pt x="8160" y="21"/>
                  <a:pt x="6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5" name="Google Shape;2965;p54"/>
          <p:cNvGrpSpPr/>
          <p:nvPr/>
        </p:nvGrpSpPr>
        <p:grpSpPr>
          <a:xfrm>
            <a:off x="-573032" y="807769"/>
            <a:ext cx="2505547" cy="1238958"/>
            <a:chOff x="7130625" y="528900"/>
            <a:chExt cx="2873993" cy="1421150"/>
          </a:xfrm>
        </p:grpSpPr>
        <p:sp>
          <p:nvSpPr>
            <p:cNvPr id="2966" name="Google Shape;2966;p54"/>
            <p:cNvSpPr/>
            <p:nvPr/>
          </p:nvSpPr>
          <p:spPr>
            <a:xfrm>
              <a:off x="8075099" y="1366006"/>
              <a:ext cx="1929519" cy="427921"/>
            </a:xfrm>
            <a:custGeom>
              <a:avLst/>
              <a:gdLst/>
              <a:ahLst/>
              <a:cxnLst/>
              <a:rect l="l" t="t" r="r" b="b"/>
              <a:pathLst>
                <a:path w="13694" h="3037" extrusionOk="0">
                  <a:moveTo>
                    <a:pt x="13693" y="406"/>
                  </a:moveTo>
                  <a:cubicBezTo>
                    <a:pt x="12264" y="906"/>
                    <a:pt x="10824" y="810"/>
                    <a:pt x="9371" y="501"/>
                  </a:cubicBezTo>
                  <a:cubicBezTo>
                    <a:pt x="8204" y="251"/>
                    <a:pt x="7026" y="239"/>
                    <a:pt x="5847" y="525"/>
                  </a:cubicBezTo>
                  <a:cubicBezTo>
                    <a:pt x="5085" y="703"/>
                    <a:pt x="4287" y="787"/>
                    <a:pt x="3501" y="870"/>
                  </a:cubicBezTo>
                  <a:cubicBezTo>
                    <a:pt x="3132" y="918"/>
                    <a:pt x="2906" y="1061"/>
                    <a:pt x="2763" y="1501"/>
                  </a:cubicBezTo>
                  <a:cubicBezTo>
                    <a:pt x="3144" y="1525"/>
                    <a:pt x="3513" y="1596"/>
                    <a:pt x="3859" y="1549"/>
                  </a:cubicBezTo>
                  <a:cubicBezTo>
                    <a:pt x="4680" y="1453"/>
                    <a:pt x="5490" y="1203"/>
                    <a:pt x="6311" y="1180"/>
                  </a:cubicBezTo>
                  <a:cubicBezTo>
                    <a:pt x="7442" y="1132"/>
                    <a:pt x="8585" y="1239"/>
                    <a:pt x="9716" y="1299"/>
                  </a:cubicBezTo>
                  <a:cubicBezTo>
                    <a:pt x="10157" y="1322"/>
                    <a:pt x="10597" y="1382"/>
                    <a:pt x="11038" y="1442"/>
                  </a:cubicBezTo>
                  <a:cubicBezTo>
                    <a:pt x="11169" y="1453"/>
                    <a:pt x="11300" y="1477"/>
                    <a:pt x="11431" y="1489"/>
                  </a:cubicBezTo>
                  <a:cubicBezTo>
                    <a:pt x="11443" y="1537"/>
                    <a:pt x="11455" y="1584"/>
                    <a:pt x="11455" y="1632"/>
                  </a:cubicBezTo>
                  <a:cubicBezTo>
                    <a:pt x="11288" y="1668"/>
                    <a:pt x="11121" y="1763"/>
                    <a:pt x="10967" y="1751"/>
                  </a:cubicBezTo>
                  <a:cubicBezTo>
                    <a:pt x="10324" y="1680"/>
                    <a:pt x="9693" y="1572"/>
                    <a:pt x="9062" y="1501"/>
                  </a:cubicBezTo>
                  <a:cubicBezTo>
                    <a:pt x="8716" y="1465"/>
                    <a:pt x="8359" y="1501"/>
                    <a:pt x="8026" y="1418"/>
                  </a:cubicBezTo>
                  <a:cubicBezTo>
                    <a:pt x="7014" y="1191"/>
                    <a:pt x="6085" y="1572"/>
                    <a:pt x="5121" y="1703"/>
                  </a:cubicBezTo>
                  <a:cubicBezTo>
                    <a:pt x="4406" y="1811"/>
                    <a:pt x="3692" y="1858"/>
                    <a:pt x="2977" y="1942"/>
                  </a:cubicBezTo>
                  <a:cubicBezTo>
                    <a:pt x="2513" y="1989"/>
                    <a:pt x="2442" y="2049"/>
                    <a:pt x="2132" y="2501"/>
                  </a:cubicBezTo>
                  <a:cubicBezTo>
                    <a:pt x="2835" y="2727"/>
                    <a:pt x="3549" y="2680"/>
                    <a:pt x="4263" y="2596"/>
                  </a:cubicBezTo>
                  <a:cubicBezTo>
                    <a:pt x="4811" y="2537"/>
                    <a:pt x="5359" y="2394"/>
                    <a:pt x="5906" y="2299"/>
                  </a:cubicBezTo>
                  <a:cubicBezTo>
                    <a:pt x="6097" y="2263"/>
                    <a:pt x="6299" y="2275"/>
                    <a:pt x="6490" y="2263"/>
                  </a:cubicBezTo>
                  <a:cubicBezTo>
                    <a:pt x="6502" y="2311"/>
                    <a:pt x="6514" y="2346"/>
                    <a:pt x="6526" y="2394"/>
                  </a:cubicBezTo>
                  <a:cubicBezTo>
                    <a:pt x="6442" y="2442"/>
                    <a:pt x="6359" y="2513"/>
                    <a:pt x="6275" y="2537"/>
                  </a:cubicBezTo>
                  <a:cubicBezTo>
                    <a:pt x="5490" y="2692"/>
                    <a:pt x="4704" y="2882"/>
                    <a:pt x="3906" y="2977"/>
                  </a:cubicBezTo>
                  <a:cubicBezTo>
                    <a:pt x="3382" y="3037"/>
                    <a:pt x="2846" y="2942"/>
                    <a:pt x="2323" y="2930"/>
                  </a:cubicBezTo>
                  <a:cubicBezTo>
                    <a:pt x="2013" y="2930"/>
                    <a:pt x="1703" y="2954"/>
                    <a:pt x="1382" y="2966"/>
                  </a:cubicBezTo>
                  <a:cubicBezTo>
                    <a:pt x="1453" y="2692"/>
                    <a:pt x="1192" y="2656"/>
                    <a:pt x="918" y="2632"/>
                  </a:cubicBezTo>
                  <a:cubicBezTo>
                    <a:pt x="620" y="2608"/>
                    <a:pt x="334" y="2561"/>
                    <a:pt x="37" y="2525"/>
                  </a:cubicBezTo>
                  <a:cubicBezTo>
                    <a:pt x="25" y="2465"/>
                    <a:pt x="13" y="2406"/>
                    <a:pt x="13" y="2346"/>
                  </a:cubicBezTo>
                  <a:cubicBezTo>
                    <a:pt x="132" y="2299"/>
                    <a:pt x="251" y="2192"/>
                    <a:pt x="370" y="2204"/>
                  </a:cubicBezTo>
                  <a:cubicBezTo>
                    <a:pt x="715" y="2239"/>
                    <a:pt x="1049" y="2334"/>
                    <a:pt x="1382" y="2382"/>
                  </a:cubicBezTo>
                  <a:cubicBezTo>
                    <a:pt x="1537" y="2406"/>
                    <a:pt x="1727" y="2430"/>
                    <a:pt x="1858" y="2370"/>
                  </a:cubicBezTo>
                  <a:cubicBezTo>
                    <a:pt x="1977" y="2323"/>
                    <a:pt x="2084" y="2168"/>
                    <a:pt x="2132" y="2025"/>
                  </a:cubicBezTo>
                  <a:cubicBezTo>
                    <a:pt x="2156" y="1989"/>
                    <a:pt x="1965" y="1811"/>
                    <a:pt x="1858" y="1787"/>
                  </a:cubicBezTo>
                  <a:cubicBezTo>
                    <a:pt x="1442" y="1703"/>
                    <a:pt x="1013" y="1632"/>
                    <a:pt x="584" y="1572"/>
                  </a:cubicBezTo>
                  <a:cubicBezTo>
                    <a:pt x="239" y="1513"/>
                    <a:pt x="179" y="1477"/>
                    <a:pt x="1" y="1084"/>
                  </a:cubicBezTo>
                  <a:cubicBezTo>
                    <a:pt x="430" y="1144"/>
                    <a:pt x="822" y="1191"/>
                    <a:pt x="1203" y="1263"/>
                  </a:cubicBezTo>
                  <a:cubicBezTo>
                    <a:pt x="1465" y="1299"/>
                    <a:pt x="1727" y="1382"/>
                    <a:pt x="2001" y="1430"/>
                  </a:cubicBezTo>
                  <a:cubicBezTo>
                    <a:pt x="2442" y="1525"/>
                    <a:pt x="2585" y="1418"/>
                    <a:pt x="2680" y="882"/>
                  </a:cubicBezTo>
                  <a:cubicBezTo>
                    <a:pt x="2049" y="775"/>
                    <a:pt x="1430" y="668"/>
                    <a:pt x="799" y="560"/>
                  </a:cubicBezTo>
                  <a:cubicBezTo>
                    <a:pt x="608" y="525"/>
                    <a:pt x="418" y="525"/>
                    <a:pt x="251" y="465"/>
                  </a:cubicBezTo>
                  <a:cubicBezTo>
                    <a:pt x="156" y="429"/>
                    <a:pt x="84" y="322"/>
                    <a:pt x="13" y="239"/>
                  </a:cubicBezTo>
                  <a:cubicBezTo>
                    <a:pt x="120" y="179"/>
                    <a:pt x="251" y="48"/>
                    <a:pt x="358" y="60"/>
                  </a:cubicBezTo>
                  <a:cubicBezTo>
                    <a:pt x="941" y="144"/>
                    <a:pt x="1525" y="275"/>
                    <a:pt x="2096" y="382"/>
                  </a:cubicBezTo>
                  <a:cubicBezTo>
                    <a:pt x="2168" y="394"/>
                    <a:pt x="2227" y="418"/>
                    <a:pt x="2287" y="418"/>
                  </a:cubicBezTo>
                  <a:cubicBezTo>
                    <a:pt x="3478" y="465"/>
                    <a:pt x="4656" y="429"/>
                    <a:pt x="5847" y="191"/>
                  </a:cubicBezTo>
                  <a:cubicBezTo>
                    <a:pt x="6787" y="1"/>
                    <a:pt x="7799" y="25"/>
                    <a:pt x="8764" y="72"/>
                  </a:cubicBezTo>
                  <a:cubicBezTo>
                    <a:pt x="9752" y="120"/>
                    <a:pt x="10728" y="346"/>
                    <a:pt x="11717" y="418"/>
                  </a:cubicBezTo>
                  <a:cubicBezTo>
                    <a:pt x="12169" y="453"/>
                    <a:pt x="12645" y="299"/>
                    <a:pt x="13110" y="251"/>
                  </a:cubicBezTo>
                  <a:cubicBezTo>
                    <a:pt x="13300" y="227"/>
                    <a:pt x="13503" y="251"/>
                    <a:pt x="13693" y="251"/>
                  </a:cubicBezTo>
                  <a:cubicBezTo>
                    <a:pt x="13693" y="310"/>
                    <a:pt x="13693" y="358"/>
                    <a:pt x="13693" y="40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7130625" y="528900"/>
              <a:ext cx="2862152" cy="1395921"/>
            </a:xfrm>
            <a:custGeom>
              <a:avLst/>
              <a:gdLst/>
              <a:ahLst/>
              <a:cxnLst/>
              <a:rect l="l" t="t" r="r" b="b"/>
              <a:pathLst>
                <a:path w="20313" h="9907" extrusionOk="0">
                  <a:moveTo>
                    <a:pt x="3846" y="9907"/>
                  </a:moveTo>
                  <a:cubicBezTo>
                    <a:pt x="3704" y="9895"/>
                    <a:pt x="3561" y="9895"/>
                    <a:pt x="3418" y="9859"/>
                  </a:cubicBezTo>
                  <a:cubicBezTo>
                    <a:pt x="2525" y="9633"/>
                    <a:pt x="1787" y="9157"/>
                    <a:pt x="1263" y="8395"/>
                  </a:cubicBezTo>
                  <a:cubicBezTo>
                    <a:pt x="501" y="7263"/>
                    <a:pt x="1" y="6049"/>
                    <a:pt x="191" y="4656"/>
                  </a:cubicBezTo>
                  <a:cubicBezTo>
                    <a:pt x="465" y="2763"/>
                    <a:pt x="1406" y="1346"/>
                    <a:pt x="3215" y="536"/>
                  </a:cubicBezTo>
                  <a:cubicBezTo>
                    <a:pt x="4204" y="96"/>
                    <a:pt x="5216" y="1"/>
                    <a:pt x="6263" y="179"/>
                  </a:cubicBezTo>
                  <a:cubicBezTo>
                    <a:pt x="6585" y="239"/>
                    <a:pt x="6894" y="370"/>
                    <a:pt x="7204" y="501"/>
                  </a:cubicBezTo>
                  <a:cubicBezTo>
                    <a:pt x="8121" y="894"/>
                    <a:pt x="8883" y="1513"/>
                    <a:pt x="9466" y="2310"/>
                  </a:cubicBezTo>
                  <a:cubicBezTo>
                    <a:pt x="9704" y="2644"/>
                    <a:pt x="9740" y="3144"/>
                    <a:pt x="9871" y="3561"/>
                  </a:cubicBezTo>
                  <a:cubicBezTo>
                    <a:pt x="9930" y="3739"/>
                    <a:pt x="10002" y="3906"/>
                    <a:pt x="10050" y="4084"/>
                  </a:cubicBezTo>
                  <a:cubicBezTo>
                    <a:pt x="10133" y="4370"/>
                    <a:pt x="10323" y="4418"/>
                    <a:pt x="10597" y="4370"/>
                  </a:cubicBezTo>
                  <a:cubicBezTo>
                    <a:pt x="11454" y="4204"/>
                    <a:pt x="12324" y="4025"/>
                    <a:pt x="13193" y="3894"/>
                  </a:cubicBezTo>
                  <a:cubicBezTo>
                    <a:pt x="14312" y="3715"/>
                    <a:pt x="15443" y="3846"/>
                    <a:pt x="16550" y="4049"/>
                  </a:cubicBezTo>
                  <a:cubicBezTo>
                    <a:pt x="17598" y="4251"/>
                    <a:pt x="18646" y="4251"/>
                    <a:pt x="19694" y="4096"/>
                  </a:cubicBezTo>
                  <a:cubicBezTo>
                    <a:pt x="19872" y="4061"/>
                    <a:pt x="20063" y="4073"/>
                    <a:pt x="20253" y="4061"/>
                  </a:cubicBezTo>
                  <a:cubicBezTo>
                    <a:pt x="20265" y="4108"/>
                    <a:pt x="20265" y="4144"/>
                    <a:pt x="20277" y="4180"/>
                  </a:cubicBezTo>
                  <a:cubicBezTo>
                    <a:pt x="20182" y="4239"/>
                    <a:pt x="20087" y="4323"/>
                    <a:pt x="19979" y="4346"/>
                  </a:cubicBezTo>
                  <a:cubicBezTo>
                    <a:pt x="19015" y="4596"/>
                    <a:pt x="18027" y="4656"/>
                    <a:pt x="17039" y="4537"/>
                  </a:cubicBezTo>
                  <a:cubicBezTo>
                    <a:pt x="16265" y="4442"/>
                    <a:pt x="15503" y="4287"/>
                    <a:pt x="14729" y="4204"/>
                  </a:cubicBezTo>
                  <a:cubicBezTo>
                    <a:pt x="13586" y="4061"/>
                    <a:pt x="12490" y="4346"/>
                    <a:pt x="11383" y="4573"/>
                  </a:cubicBezTo>
                  <a:cubicBezTo>
                    <a:pt x="11121" y="4632"/>
                    <a:pt x="10847" y="4668"/>
                    <a:pt x="10573" y="4692"/>
                  </a:cubicBezTo>
                  <a:cubicBezTo>
                    <a:pt x="10061" y="4751"/>
                    <a:pt x="10038" y="4775"/>
                    <a:pt x="10109" y="5418"/>
                  </a:cubicBezTo>
                  <a:cubicBezTo>
                    <a:pt x="10740" y="5323"/>
                    <a:pt x="11359" y="5204"/>
                    <a:pt x="11990" y="5132"/>
                  </a:cubicBezTo>
                  <a:cubicBezTo>
                    <a:pt x="13002" y="5025"/>
                    <a:pt x="14002" y="4906"/>
                    <a:pt x="15014" y="4870"/>
                  </a:cubicBezTo>
                  <a:cubicBezTo>
                    <a:pt x="15491" y="4846"/>
                    <a:pt x="15979" y="4966"/>
                    <a:pt x="16443" y="5073"/>
                  </a:cubicBezTo>
                  <a:cubicBezTo>
                    <a:pt x="17574" y="5323"/>
                    <a:pt x="18705" y="5335"/>
                    <a:pt x="19825" y="5085"/>
                  </a:cubicBezTo>
                  <a:cubicBezTo>
                    <a:pt x="19884" y="5073"/>
                    <a:pt x="19956" y="5049"/>
                    <a:pt x="20015" y="5061"/>
                  </a:cubicBezTo>
                  <a:cubicBezTo>
                    <a:pt x="20110" y="5097"/>
                    <a:pt x="20206" y="5156"/>
                    <a:pt x="20313" y="5204"/>
                  </a:cubicBezTo>
                  <a:cubicBezTo>
                    <a:pt x="20241" y="5287"/>
                    <a:pt x="20182" y="5394"/>
                    <a:pt x="20098" y="5418"/>
                  </a:cubicBezTo>
                  <a:cubicBezTo>
                    <a:pt x="19884" y="5478"/>
                    <a:pt x="19658" y="5501"/>
                    <a:pt x="19432" y="5537"/>
                  </a:cubicBezTo>
                  <a:cubicBezTo>
                    <a:pt x="18384" y="5704"/>
                    <a:pt x="17360" y="5644"/>
                    <a:pt x="16312" y="5418"/>
                  </a:cubicBezTo>
                  <a:cubicBezTo>
                    <a:pt x="14824" y="5108"/>
                    <a:pt x="13324" y="5168"/>
                    <a:pt x="11824" y="5561"/>
                  </a:cubicBezTo>
                  <a:cubicBezTo>
                    <a:pt x="10823" y="5823"/>
                    <a:pt x="9800" y="5823"/>
                    <a:pt x="8764" y="5644"/>
                  </a:cubicBezTo>
                  <a:cubicBezTo>
                    <a:pt x="8204" y="5549"/>
                    <a:pt x="7644" y="5478"/>
                    <a:pt x="7085" y="5382"/>
                  </a:cubicBezTo>
                  <a:cubicBezTo>
                    <a:pt x="6930" y="5358"/>
                    <a:pt x="6787" y="5299"/>
                    <a:pt x="6644" y="5263"/>
                  </a:cubicBezTo>
                  <a:cubicBezTo>
                    <a:pt x="6632" y="5216"/>
                    <a:pt x="6632" y="5168"/>
                    <a:pt x="6621" y="5120"/>
                  </a:cubicBezTo>
                  <a:cubicBezTo>
                    <a:pt x="6752" y="5073"/>
                    <a:pt x="6882" y="4966"/>
                    <a:pt x="7002" y="4977"/>
                  </a:cubicBezTo>
                  <a:cubicBezTo>
                    <a:pt x="7478" y="5025"/>
                    <a:pt x="7954" y="5108"/>
                    <a:pt x="8418" y="5180"/>
                  </a:cubicBezTo>
                  <a:cubicBezTo>
                    <a:pt x="8883" y="5263"/>
                    <a:pt x="9347" y="5335"/>
                    <a:pt x="9800" y="5418"/>
                  </a:cubicBezTo>
                  <a:cubicBezTo>
                    <a:pt x="9907" y="4763"/>
                    <a:pt x="9847" y="4751"/>
                    <a:pt x="9264" y="4680"/>
                  </a:cubicBezTo>
                  <a:cubicBezTo>
                    <a:pt x="8454" y="4596"/>
                    <a:pt x="7656" y="4418"/>
                    <a:pt x="6859" y="4263"/>
                  </a:cubicBezTo>
                  <a:cubicBezTo>
                    <a:pt x="6775" y="4251"/>
                    <a:pt x="6716" y="4120"/>
                    <a:pt x="6656" y="4049"/>
                  </a:cubicBezTo>
                  <a:cubicBezTo>
                    <a:pt x="6763" y="4001"/>
                    <a:pt x="6882" y="3894"/>
                    <a:pt x="6990" y="3906"/>
                  </a:cubicBezTo>
                  <a:cubicBezTo>
                    <a:pt x="7728" y="4025"/>
                    <a:pt x="8478" y="4168"/>
                    <a:pt x="9216" y="4287"/>
                  </a:cubicBezTo>
                  <a:cubicBezTo>
                    <a:pt x="9430" y="4323"/>
                    <a:pt x="9645" y="4299"/>
                    <a:pt x="9871" y="4299"/>
                  </a:cubicBezTo>
                  <a:cubicBezTo>
                    <a:pt x="9800" y="3775"/>
                    <a:pt x="9502" y="3656"/>
                    <a:pt x="9097" y="3596"/>
                  </a:cubicBezTo>
                  <a:cubicBezTo>
                    <a:pt x="8383" y="3489"/>
                    <a:pt x="7656" y="3334"/>
                    <a:pt x="6942" y="3192"/>
                  </a:cubicBezTo>
                  <a:cubicBezTo>
                    <a:pt x="6823" y="3168"/>
                    <a:pt x="6716" y="3049"/>
                    <a:pt x="6621" y="2918"/>
                  </a:cubicBezTo>
                  <a:cubicBezTo>
                    <a:pt x="7561" y="2751"/>
                    <a:pt x="8430" y="3120"/>
                    <a:pt x="9359" y="3168"/>
                  </a:cubicBezTo>
                  <a:cubicBezTo>
                    <a:pt x="9383" y="2822"/>
                    <a:pt x="9311" y="2596"/>
                    <a:pt x="8954" y="2501"/>
                  </a:cubicBezTo>
                  <a:cubicBezTo>
                    <a:pt x="8228" y="2299"/>
                    <a:pt x="7490" y="2156"/>
                    <a:pt x="6716" y="2239"/>
                  </a:cubicBezTo>
                  <a:cubicBezTo>
                    <a:pt x="6621" y="2251"/>
                    <a:pt x="6525" y="2156"/>
                    <a:pt x="6323" y="2060"/>
                  </a:cubicBezTo>
                  <a:cubicBezTo>
                    <a:pt x="7263" y="1632"/>
                    <a:pt x="8061" y="2060"/>
                    <a:pt x="9002" y="2132"/>
                  </a:cubicBezTo>
                  <a:cubicBezTo>
                    <a:pt x="8764" y="1882"/>
                    <a:pt x="8609" y="1703"/>
                    <a:pt x="8418" y="1548"/>
                  </a:cubicBezTo>
                  <a:cubicBezTo>
                    <a:pt x="7002" y="405"/>
                    <a:pt x="5382" y="263"/>
                    <a:pt x="3692" y="691"/>
                  </a:cubicBezTo>
                  <a:cubicBezTo>
                    <a:pt x="2358" y="1036"/>
                    <a:pt x="1346" y="1870"/>
                    <a:pt x="846" y="3108"/>
                  </a:cubicBezTo>
                  <a:cubicBezTo>
                    <a:pt x="263" y="4525"/>
                    <a:pt x="239" y="6013"/>
                    <a:pt x="1060" y="7430"/>
                  </a:cubicBezTo>
                  <a:cubicBezTo>
                    <a:pt x="1668" y="8478"/>
                    <a:pt x="2465" y="9240"/>
                    <a:pt x="3620" y="9597"/>
                  </a:cubicBezTo>
                  <a:cubicBezTo>
                    <a:pt x="3727" y="9633"/>
                    <a:pt x="3811" y="9716"/>
                    <a:pt x="3894" y="9776"/>
                  </a:cubicBezTo>
                  <a:cubicBezTo>
                    <a:pt x="3882" y="9823"/>
                    <a:pt x="3870" y="9859"/>
                    <a:pt x="3846" y="9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8558257" y="906380"/>
              <a:ext cx="1298698" cy="146116"/>
            </a:xfrm>
            <a:custGeom>
              <a:avLst/>
              <a:gdLst/>
              <a:ahLst/>
              <a:cxnLst/>
              <a:rect l="l" t="t" r="r" b="b"/>
              <a:pathLst>
                <a:path w="9217" h="1037" extrusionOk="0">
                  <a:moveTo>
                    <a:pt x="1" y="965"/>
                  </a:moveTo>
                  <a:cubicBezTo>
                    <a:pt x="96" y="620"/>
                    <a:pt x="370" y="620"/>
                    <a:pt x="620" y="560"/>
                  </a:cubicBezTo>
                  <a:cubicBezTo>
                    <a:pt x="1144" y="453"/>
                    <a:pt x="1668" y="322"/>
                    <a:pt x="2192" y="215"/>
                  </a:cubicBezTo>
                  <a:cubicBezTo>
                    <a:pt x="2323" y="191"/>
                    <a:pt x="2442" y="155"/>
                    <a:pt x="2561" y="155"/>
                  </a:cubicBezTo>
                  <a:cubicBezTo>
                    <a:pt x="3954" y="60"/>
                    <a:pt x="5347" y="1"/>
                    <a:pt x="6728" y="334"/>
                  </a:cubicBezTo>
                  <a:cubicBezTo>
                    <a:pt x="7335" y="489"/>
                    <a:pt x="7990" y="429"/>
                    <a:pt x="8621" y="465"/>
                  </a:cubicBezTo>
                  <a:cubicBezTo>
                    <a:pt x="8812" y="477"/>
                    <a:pt x="9002" y="501"/>
                    <a:pt x="9193" y="524"/>
                  </a:cubicBezTo>
                  <a:lnTo>
                    <a:pt x="9216" y="643"/>
                  </a:lnTo>
                  <a:cubicBezTo>
                    <a:pt x="9085" y="691"/>
                    <a:pt x="8954" y="774"/>
                    <a:pt x="8823" y="786"/>
                  </a:cubicBezTo>
                  <a:cubicBezTo>
                    <a:pt x="7811" y="917"/>
                    <a:pt x="6799" y="846"/>
                    <a:pt x="5799" y="608"/>
                  </a:cubicBezTo>
                  <a:cubicBezTo>
                    <a:pt x="4549" y="298"/>
                    <a:pt x="3311" y="358"/>
                    <a:pt x="2061" y="679"/>
                  </a:cubicBezTo>
                  <a:cubicBezTo>
                    <a:pt x="1465" y="834"/>
                    <a:pt x="858" y="917"/>
                    <a:pt x="251" y="1024"/>
                  </a:cubicBezTo>
                  <a:cubicBezTo>
                    <a:pt x="179" y="1036"/>
                    <a:pt x="96" y="989"/>
                    <a:pt x="1" y="9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9538098" y="819161"/>
              <a:ext cx="372546" cy="52134"/>
            </a:xfrm>
            <a:custGeom>
              <a:avLst/>
              <a:gdLst/>
              <a:ahLst/>
              <a:cxnLst/>
              <a:rect l="l" t="t" r="r" b="b"/>
              <a:pathLst>
                <a:path w="2644" h="370" extrusionOk="0">
                  <a:moveTo>
                    <a:pt x="0" y="215"/>
                  </a:moveTo>
                  <a:cubicBezTo>
                    <a:pt x="119" y="179"/>
                    <a:pt x="226" y="119"/>
                    <a:pt x="345" y="108"/>
                  </a:cubicBezTo>
                  <a:cubicBezTo>
                    <a:pt x="810" y="96"/>
                    <a:pt x="1262" y="96"/>
                    <a:pt x="1715" y="72"/>
                  </a:cubicBezTo>
                  <a:cubicBezTo>
                    <a:pt x="1917" y="60"/>
                    <a:pt x="2108" y="12"/>
                    <a:pt x="2298" y="0"/>
                  </a:cubicBezTo>
                  <a:cubicBezTo>
                    <a:pt x="2417" y="0"/>
                    <a:pt x="2524" y="48"/>
                    <a:pt x="2643" y="84"/>
                  </a:cubicBezTo>
                  <a:cubicBezTo>
                    <a:pt x="2560" y="155"/>
                    <a:pt x="2477" y="262"/>
                    <a:pt x="2381" y="286"/>
                  </a:cubicBezTo>
                  <a:cubicBezTo>
                    <a:pt x="2167" y="334"/>
                    <a:pt x="1941" y="346"/>
                    <a:pt x="1727" y="346"/>
                  </a:cubicBezTo>
                  <a:cubicBezTo>
                    <a:pt x="1274" y="370"/>
                    <a:pt x="834" y="370"/>
                    <a:pt x="393" y="370"/>
                  </a:cubicBezTo>
                  <a:cubicBezTo>
                    <a:pt x="262" y="370"/>
                    <a:pt x="143" y="334"/>
                    <a:pt x="12" y="322"/>
                  </a:cubicBezTo>
                  <a:cubicBezTo>
                    <a:pt x="12" y="286"/>
                    <a:pt x="12" y="250"/>
                    <a:pt x="0"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9271368" y="778862"/>
              <a:ext cx="250102" cy="94123"/>
            </a:xfrm>
            <a:custGeom>
              <a:avLst/>
              <a:gdLst/>
              <a:ahLst/>
              <a:cxnLst/>
              <a:rect l="l" t="t" r="r" b="b"/>
              <a:pathLst>
                <a:path w="1775" h="668" extrusionOk="0">
                  <a:moveTo>
                    <a:pt x="1774" y="370"/>
                  </a:moveTo>
                  <a:cubicBezTo>
                    <a:pt x="1143" y="667"/>
                    <a:pt x="607" y="275"/>
                    <a:pt x="0" y="417"/>
                  </a:cubicBezTo>
                  <a:cubicBezTo>
                    <a:pt x="250" y="1"/>
                    <a:pt x="1310" y="1"/>
                    <a:pt x="1774" y="3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9155545" y="1669653"/>
              <a:ext cx="243339" cy="60588"/>
            </a:xfrm>
            <a:custGeom>
              <a:avLst/>
              <a:gdLst/>
              <a:ahLst/>
              <a:cxnLst/>
              <a:rect l="l" t="t" r="r" b="b"/>
              <a:pathLst>
                <a:path w="1727" h="430" extrusionOk="0">
                  <a:moveTo>
                    <a:pt x="1" y="96"/>
                  </a:moveTo>
                  <a:cubicBezTo>
                    <a:pt x="131" y="72"/>
                    <a:pt x="262" y="1"/>
                    <a:pt x="393" y="13"/>
                  </a:cubicBezTo>
                  <a:cubicBezTo>
                    <a:pt x="786" y="25"/>
                    <a:pt x="1179" y="72"/>
                    <a:pt x="1560" y="108"/>
                  </a:cubicBezTo>
                  <a:cubicBezTo>
                    <a:pt x="1620" y="120"/>
                    <a:pt x="1667" y="191"/>
                    <a:pt x="1727" y="239"/>
                  </a:cubicBezTo>
                  <a:cubicBezTo>
                    <a:pt x="1667" y="299"/>
                    <a:pt x="1632" y="382"/>
                    <a:pt x="1572" y="406"/>
                  </a:cubicBezTo>
                  <a:cubicBezTo>
                    <a:pt x="1465" y="430"/>
                    <a:pt x="1358" y="430"/>
                    <a:pt x="1239" y="418"/>
                  </a:cubicBezTo>
                  <a:cubicBezTo>
                    <a:pt x="905" y="394"/>
                    <a:pt x="572" y="358"/>
                    <a:pt x="239" y="322"/>
                  </a:cubicBezTo>
                  <a:cubicBezTo>
                    <a:pt x="155" y="310"/>
                    <a:pt x="72" y="239"/>
                    <a:pt x="1" y="191"/>
                  </a:cubicBezTo>
                  <a:cubicBezTo>
                    <a:pt x="1" y="168"/>
                    <a:pt x="1" y="132"/>
                    <a:pt x="1"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8709305" y="777171"/>
              <a:ext cx="248411" cy="90741"/>
            </a:xfrm>
            <a:custGeom>
              <a:avLst/>
              <a:gdLst/>
              <a:ahLst/>
              <a:cxnLst/>
              <a:rect l="l" t="t" r="r" b="b"/>
              <a:pathLst>
                <a:path w="1763" h="644" extrusionOk="0">
                  <a:moveTo>
                    <a:pt x="1763" y="298"/>
                  </a:moveTo>
                  <a:cubicBezTo>
                    <a:pt x="1203" y="406"/>
                    <a:pt x="643" y="513"/>
                    <a:pt x="0" y="644"/>
                  </a:cubicBezTo>
                  <a:cubicBezTo>
                    <a:pt x="262" y="239"/>
                    <a:pt x="1453" y="1"/>
                    <a:pt x="1763" y="2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8974344" y="747018"/>
              <a:ext cx="198109" cy="65520"/>
            </a:xfrm>
            <a:custGeom>
              <a:avLst/>
              <a:gdLst/>
              <a:ahLst/>
              <a:cxnLst/>
              <a:rect l="l" t="t" r="r" b="b"/>
              <a:pathLst>
                <a:path w="1406" h="465" extrusionOk="0">
                  <a:moveTo>
                    <a:pt x="1406" y="405"/>
                  </a:moveTo>
                  <a:cubicBezTo>
                    <a:pt x="929" y="429"/>
                    <a:pt x="501" y="441"/>
                    <a:pt x="1" y="465"/>
                  </a:cubicBezTo>
                  <a:cubicBezTo>
                    <a:pt x="322" y="36"/>
                    <a:pt x="1120" y="0"/>
                    <a:pt x="1406" y="40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8034942" y="1829014"/>
              <a:ext cx="169506" cy="100886"/>
            </a:xfrm>
            <a:custGeom>
              <a:avLst/>
              <a:gdLst/>
              <a:ahLst/>
              <a:cxnLst/>
              <a:rect l="l" t="t" r="r" b="b"/>
              <a:pathLst>
                <a:path w="1203" h="716" extrusionOk="0">
                  <a:moveTo>
                    <a:pt x="1203" y="72"/>
                  </a:moveTo>
                  <a:cubicBezTo>
                    <a:pt x="905" y="275"/>
                    <a:pt x="619" y="489"/>
                    <a:pt x="298" y="680"/>
                  </a:cubicBezTo>
                  <a:cubicBezTo>
                    <a:pt x="238" y="715"/>
                    <a:pt x="107" y="632"/>
                    <a:pt x="0" y="596"/>
                  </a:cubicBezTo>
                  <a:cubicBezTo>
                    <a:pt x="48" y="513"/>
                    <a:pt x="83" y="370"/>
                    <a:pt x="167" y="334"/>
                  </a:cubicBezTo>
                  <a:cubicBezTo>
                    <a:pt x="488" y="203"/>
                    <a:pt x="810" y="108"/>
                    <a:pt x="1131" y="1"/>
                  </a:cubicBezTo>
                  <a:cubicBezTo>
                    <a:pt x="1155" y="25"/>
                    <a:pt x="1179" y="49"/>
                    <a:pt x="1203"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9846676" y="1547208"/>
              <a:ext cx="146116" cy="60588"/>
            </a:xfrm>
            <a:custGeom>
              <a:avLst/>
              <a:gdLst/>
              <a:ahLst/>
              <a:cxnLst/>
              <a:rect l="l" t="t" r="r" b="b"/>
              <a:pathLst>
                <a:path w="1037" h="430" extrusionOk="0">
                  <a:moveTo>
                    <a:pt x="1037" y="96"/>
                  </a:moveTo>
                  <a:cubicBezTo>
                    <a:pt x="691" y="394"/>
                    <a:pt x="287" y="429"/>
                    <a:pt x="1" y="108"/>
                  </a:cubicBezTo>
                  <a:cubicBezTo>
                    <a:pt x="382" y="72"/>
                    <a:pt x="691" y="36"/>
                    <a:pt x="1013" y="1"/>
                  </a:cubicBezTo>
                  <a:cubicBezTo>
                    <a:pt x="1025" y="36"/>
                    <a:pt x="1037" y="60"/>
                    <a:pt x="1037"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9581637" y="1720096"/>
              <a:ext cx="102436" cy="62138"/>
            </a:xfrm>
            <a:custGeom>
              <a:avLst/>
              <a:gdLst/>
              <a:ahLst/>
              <a:cxnLst/>
              <a:rect l="l" t="t" r="r" b="b"/>
              <a:pathLst>
                <a:path w="727" h="441" extrusionOk="0">
                  <a:moveTo>
                    <a:pt x="394" y="441"/>
                  </a:moveTo>
                  <a:cubicBezTo>
                    <a:pt x="251" y="345"/>
                    <a:pt x="132" y="262"/>
                    <a:pt x="1" y="167"/>
                  </a:cubicBezTo>
                  <a:cubicBezTo>
                    <a:pt x="84" y="119"/>
                    <a:pt x="167" y="0"/>
                    <a:pt x="227" y="24"/>
                  </a:cubicBezTo>
                  <a:cubicBezTo>
                    <a:pt x="394" y="72"/>
                    <a:pt x="560" y="167"/>
                    <a:pt x="727" y="250"/>
                  </a:cubicBezTo>
                  <a:cubicBezTo>
                    <a:pt x="632" y="310"/>
                    <a:pt x="536" y="357"/>
                    <a:pt x="394" y="44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9888665" y="926529"/>
              <a:ext cx="99054" cy="70592"/>
            </a:xfrm>
            <a:custGeom>
              <a:avLst/>
              <a:gdLst/>
              <a:ahLst/>
              <a:cxnLst/>
              <a:rect l="l" t="t" r="r" b="b"/>
              <a:pathLst>
                <a:path w="703" h="501" extrusionOk="0">
                  <a:moveTo>
                    <a:pt x="1" y="346"/>
                  </a:moveTo>
                  <a:cubicBezTo>
                    <a:pt x="191" y="167"/>
                    <a:pt x="393" y="0"/>
                    <a:pt x="667" y="155"/>
                  </a:cubicBezTo>
                  <a:cubicBezTo>
                    <a:pt x="679" y="203"/>
                    <a:pt x="691" y="250"/>
                    <a:pt x="703" y="310"/>
                  </a:cubicBezTo>
                  <a:cubicBezTo>
                    <a:pt x="489" y="370"/>
                    <a:pt x="274" y="441"/>
                    <a:pt x="48" y="500"/>
                  </a:cubicBezTo>
                  <a:cubicBezTo>
                    <a:pt x="36" y="453"/>
                    <a:pt x="24" y="393"/>
                    <a:pt x="1"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8501332" y="857768"/>
              <a:ext cx="90600" cy="43680"/>
            </a:xfrm>
            <a:custGeom>
              <a:avLst/>
              <a:gdLst/>
              <a:ahLst/>
              <a:cxnLst/>
              <a:rect l="l" t="t" r="r" b="b"/>
              <a:pathLst>
                <a:path w="643" h="310" extrusionOk="0">
                  <a:moveTo>
                    <a:pt x="0" y="96"/>
                  </a:moveTo>
                  <a:cubicBezTo>
                    <a:pt x="191" y="60"/>
                    <a:pt x="381" y="24"/>
                    <a:pt x="572" y="0"/>
                  </a:cubicBezTo>
                  <a:cubicBezTo>
                    <a:pt x="583" y="0"/>
                    <a:pt x="619" y="119"/>
                    <a:pt x="643" y="191"/>
                  </a:cubicBezTo>
                  <a:lnTo>
                    <a:pt x="48" y="310"/>
                  </a:lnTo>
                  <a:cubicBezTo>
                    <a:pt x="36" y="238"/>
                    <a:pt x="12" y="167"/>
                    <a:pt x="0" y="9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7737918" y="1928069"/>
              <a:ext cx="125967" cy="21981"/>
            </a:xfrm>
            <a:custGeom>
              <a:avLst/>
              <a:gdLst/>
              <a:ahLst/>
              <a:cxnLst/>
              <a:rect l="l" t="t" r="r" b="b"/>
              <a:pathLst>
                <a:path w="894" h="156" extrusionOk="0">
                  <a:moveTo>
                    <a:pt x="1" y="0"/>
                  </a:moveTo>
                  <a:cubicBezTo>
                    <a:pt x="298" y="12"/>
                    <a:pt x="596" y="24"/>
                    <a:pt x="894" y="48"/>
                  </a:cubicBezTo>
                  <a:cubicBezTo>
                    <a:pt x="894" y="84"/>
                    <a:pt x="894" y="120"/>
                    <a:pt x="894" y="155"/>
                  </a:cubicBezTo>
                  <a:lnTo>
                    <a:pt x="1" y="15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9725922" y="1569048"/>
              <a:ext cx="92432" cy="52134"/>
            </a:xfrm>
            <a:custGeom>
              <a:avLst/>
              <a:gdLst/>
              <a:ahLst/>
              <a:cxnLst/>
              <a:rect l="l" t="t" r="r" b="b"/>
              <a:pathLst>
                <a:path w="656" h="370" extrusionOk="0">
                  <a:moveTo>
                    <a:pt x="1" y="48"/>
                  </a:moveTo>
                  <a:cubicBezTo>
                    <a:pt x="227" y="24"/>
                    <a:pt x="417" y="12"/>
                    <a:pt x="655" y="1"/>
                  </a:cubicBezTo>
                  <a:cubicBezTo>
                    <a:pt x="370" y="346"/>
                    <a:pt x="191" y="370"/>
                    <a:pt x="1"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54"/>
          <p:cNvGrpSpPr/>
          <p:nvPr/>
        </p:nvGrpSpPr>
        <p:grpSpPr>
          <a:xfrm rot="-3528394">
            <a:off x="7065977" y="3331821"/>
            <a:ext cx="646798" cy="3183188"/>
            <a:chOff x="1327600" y="2400500"/>
            <a:chExt cx="183700" cy="904050"/>
          </a:xfrm>
        </p:grpSpPr>
        <p:sp>
          <p:nvSpPr>
            <p:cNvPr id="2982" name="Google Shape;2982;p54"/>
            <p:cNvSpPr/>
            <p:nvPr/>
          </p:nvSpPr>
          <p:spPr>
            <a:xfrm>
              <a:off x="1498100" y="3289800"/>
              <a:ext cx="13200" cy="14750"/>
            </a:xfrm>
            <a:custGeom>
              <a:avLst/>
              <a:gdLst/>
              <a:ahLst/>
              <a:cxnLst/>
              <a:rect l="l" t="t" r="r" b="b"/>
              <a:pathLst>
                <a:path w="528" h="590" extrusionOk="0">
                  <a:moveTo>
                    <a:pt x="284" y="1"/>
                  </a:moveTo>
                  <a:lnTo>
                    <a:pt x="0" y="123"/>
                  </a:lnTo>
                  <a:cubicBezTo>
                    <a:pt x="81" y="285"/>
                    <a:pt x="162" y="448"/>
                    <a:pt x="244" y="590"/>
                  </a:cubicBezTo>
                  <a:lnTo>
                    <a:pt x="528" y="427"/>
                  </a:lnTo>
                  <a:cubicBezTo>
                    <a:pt x="447" y="285"/>
                    <a:pt x="365" y="143"/>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1327600" y="2570775"/>
              <a:ext cx="175075" cy="671875"/>
            </a:xfrm>
            <a:custGeom>
              <a:avLst/>
              <a:gdLst/>
              <a:ahLst/>
              <a:cxnLst/>
              <a:rect l="l" t="t" r="r" b="b"/>
              <a:pathLst>
                <a:path w="7003" h="26875" extrusionOk="0">
                  <a:moveTo>
                    <a:pt x="1644" y="0"/>
                  </a:moveTo>
                  <a:cubicBezTo>
                    <a:pt x="1522" y="325"/>
                    <a:pt x="1380" y="650"/>
                    <a:pt x="1279" y="975"/>
                  </a:cubicBezTo>
                  <a:lnTo>
                    <a:pt x="1563" y="1096"/>
                  </a:lnTo>
                  <a:cubicBezTo>
                    <a:pt x="1685" y="772"/>
                    <a:pt x="1806" y="447"/>
                    <a:pt x="1928" y="122"/>
                  </a:cubicBezTo>
                  <a:lnTo>
                    <a:pt x="1644" y="0"/>
                  </a:lnTo>
                  <a:close/>
                  <a:moveTo>
                    <a:pt x="629" y="2964"/>
                  </a:moveTo>
                  <a:cubicBezTo>
                    <a:pt x="528" y="3309"/>
                    <a:pt x="447" y="3634"/>
                    <a:pt x="365" y="3979"/>
                  </a:cubicBezTo>
                  <a:lnTo>
                    <a:pt x="670" y="4040"/>
                  </a:lnTo>
                  <a:cubicBezTo>
                    <a:pt x="751" y="3715"/>
                    <a:pt x="832" y="3390"/>
                    <a:pt x="934" y="3045"/>
                  </a:cubicBezTo>
                  <a:lnTo>
                    <a:pt x="629" y="2964"/>
                  </a:lnTo>
                  <a:close/>
                  <a:moveTo>
                    <a:pt x="20" y="6049"/>
                  </a:moveTo>
                  <a:lnTo>
                    <a:pt x="20" y="6090"/>
                  </a:lnTo>
                  <a:cubicBezTo>
                    <a:pt x="0" y="6252"/>
                    <a:pt x="0" y="6435"/>
                    <a:pt x="0" y="6597"/>
                  </a:cubicBezTo>
                  <a:cubicBezTo>
                    <a:pt x="0" y="6759"/>
                    <a:pt x="0" y="6922"/>
                    <a:pt x="20" y="7105"/>
                  </a:cubicBezTo>
                  <a:lnTo>
                    <a:pt x="345" y="7064"/>
                  </a:lnTo>
                  <a:cubicBezTo>
                    <a:pt x="325" y="6902"/>
                    <a:pt x="325" y="6739"/>
                    <a:pt x="325" y="6597"/>
                  </a:cubicBezTo>
                  <a:cubicBezTo>
                    <a:pt x="325" y="6435"/>
                    <a:pt x="325" y="6272"/>
                    <a:pt x="345" y="6110"/>
                  </a:cubicBezTo>
                  <a:lnTo>
                    <a:pt x="345" y="6069"/>
                  </a:lnTo>
                  <a:lnTo>
                    <a:pt x="20" y="6049"/>
                  </a:lnTo>
                  <a:close/>
                  <a:moveTo>
                    <a:pt x="873" y="8992"/>
                  </a:moveTo>
                  <a:lnTo>
                    <a:pt x="589" y="9134"/>
                  </a:lnTo>
                  <a:cubicBezTo>
                    <a:pt x="731" y="9439"/>
                    <a:pt x="893" y="9743"/>
                    <a:pt x="1076" y="10068"/>
                  </a:cubicBezTo>
                  <a:lnTo>
                    <a:pt x="1360" y="9885"/>
                  </a:lnTo>
                  <a:cubicBezTo>
                    <a:pt x="1157" y="9601"/>
                    <a:pt x="995" y="9297"/>
                    <a:pt x="873" y="8992"/>
                  </a:cubicBezTo>
                  <a:close/>
                  <a:moveTo>
                    <a:pt x="2578" y="11529"/>
                  </a:moveTo>
                  <a:lnTo>
                    <a:pt x="2334" y="11753"/>
                  </a:lnTo>
                  <a:cubicBezTo>
                    <a:pt x="2558" y="12017"/>
                    <a:pt x="2781" y="12280"/>
                    <a:pt x="3004" y="12544"/>
                  </a:cubicBezTo>
                  <a:lnTo>
                    <a:pt x="3248" y="12321"/>
                  </a:lnTo>
                  <a:cubicBezTo>
                    <a:pt x="3024" y="12057"/>
                    <a:pt x="2781" y="11793"/>
                    <a:pt x="2578" y="11529"/>
                  </a:cubicBezTo>
                  <a:close/>
                  <a:moveTo>
                    <a:pt x="4608" y="13904"/>
                  </a:moveTo>
                  <a:lnTo>
                    <a:pt x="4364" y="14107"/>
                  </a:lnTo>
                  <a:cubicBezTo>
                    <a:pt x="4587" y="14391"/>
                    <a:pt x="4790" y="14655"/>
                    <a:pt x="4973" y="14919"/>
                  </a:cubicBezTo>
                  <a:lnTo>
                    <a:pt x="5237" y="14736"/>
                  </a:lnTo>
                  <a:cubicBezTo>
                    <a:pt x="5054" y="14473"/>
                    <a:pt x="4851" y="14209"/>
                    <a:pt x="4608" y="13904"/>
                  </a:cubicBezTo>
                  <a:close/>
                  <a:moveTo>
                    <a:pt x="6292" y="16543"/>
                  </a:moveTo>
                  <a:lnTo>
                    <a:pt x="5988" y="16685"/>
                  </a:lnTo>
                  <a:cubicBezTo>
                    <a:pt x="6130" y="16989"/>
                    <a:pt x="6252" y="17314"/>
                    <a:pt x="6333" y="17639"/>
                  </a:cubicBezTo>
                  <a:lnTo>
                    <a:pt x="6637" y="17537"/>
                  </a:lnTo>
                  <a:cubicBezTo>
                    <a:pt x="6536" y="17213"/>
                    <a:pt x="6414" y="16868"/>
                    <a:pt x="6292" y="16543"/>
                  </a:cubicBezTo>
                  <a:close/>
                  <a:moveTo>
                    <a:pt x="6658" y="19628"/>
                  </a:moveTo>
                  <a:cubicBezTo>
                    <a:pt x="6678" y="19770"/>
                    <a:pt x="6678" y="19912"/>
                    <a:pt x="6678" y="20054"/>
                  </a:cubicBezTo>
                  <a:cubicBezTo>
                    <a:pt x="6678" y="20257"/>
                    <a:pt x="6678" y="20460"/>
                    <a:pt x="6658" y="20663"/>
                  </a:cubicBezTo>
                  <a:lnTo>
                    <a:pt x="6982" y="20684"/>
                  </a:lnTo>
                  <a:cubicBezTo>
                    <a:pt x="6982" y="20460"/>
                    <a:pt x="7003" y="20257"/>
                    <a:pt x="7003" y="20054"/>
                  </a:cubicBezTo>
                  <a:cubicBezTo>
                    <a:pt x="7003" y="19912"/>
                    <a:pt x="6982" y="19770"/>
                    <a:pt x="6982" y="19628"/>
                  </a:cubicBezTo>
                  <a:close/>
                  <a:moveTo>
                    <a:pt x="6414" y="22693"/>
                  </a:moveTo>
                  <a:cubicBezTo>
                    <a:pt x="6373" y="23038"/>
                    <a:pt x="6313" y="23383"/>
                    <a:pt x="6292" y="23728"/>
                  </a:cubicBezTo>
                  <a:lnTo>
                    <a:pt x="6597" y="23769"/>
                  </a:lnTo>
                  <a:cubicBezTo>
                    <a:pt x="6637" y="23424"/>
                    <a:pt x="6678" y="23079"/>
                    <a:pt x="6739" y="22754"/>
                  </a:cubicBezTo>
                  <a:lnTo>
                    <a:pt x="6414" y="22693"/>
                  </a:lnTo>
                  <a:close/>
                  <a:moveTo>
                    <a:pt x="6150" y="25819"/>
                  </a:moveTo>
                  <a:cubicBezTo>
                    <a:pt x="6170" y="26184"/>
                    <a:pt x="6191" y="26529"/>
                    <a:pt x="6231" y="26874"/>
                  </a:cubicBezTo>
                  <a:lnTo>
                    <a:pt x="6556" y="26834"/>
                  </a:lnTo>
                  <a:cubicBezTo>
                    <a:pt x="6516" y="26509"/>
                    <a:pt x="6475" y="26164"/>
                    <a:pt x="6475" y="258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1387975" y="2510900"/>
              <a:ext cx="12200" cy="14725"/>
            </a:xfrm>
            <a:custGeom>
              <a:avLst/>
              <a:gdLst/>
              <a:ahLst/>
              <a:cxnLst/>
              <a:rect l="l" t="t" r="r" b="b"/>
              <a:pathLst>
                <a:path w="488" h="589" extrusionOk="0">
                  <a:moveTo>
                    <a:pt x="203" y="0"/>
                  </a:moveTo>
                  <a:lnTo>
                    <a:pt x="0" y="467"/>
                  </a:lnTo>
                  <a:lnTo>
                    <a:pt x="305" y="589"/>
                  </a:lnTo>
                  <a:lnTo>
                    <a:pt x="488" y="122"/>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1378425" y="2429100"/>
              <a:ext cx="102500" cy="48475"/>
            </a:xfrm>
            <a:custGeom>
              <a:avLst/>
              <a:gdLst/>
              <a:ahLst/>
              <a:cxnLst/>
              <a:rect l="l" t="t" r="r" b="b"/>
              <a:pathLst>
                <a:path w="4100" h="1939" extrusionOk="0">
                  <a:moveTo>
                    <a:pt x="3883" y="0"/>
                  </a:moveTo>
                  <a:cubicBezTo>
                    <a:pt x="3785" y="0"/>
                    <a:pt x="3662" y="19"/>
                    <a:pt x="3610" y="45"/>
                  </a:cubicBezTo>
                  <a:lnTo>
                    <a:pt x="179" y="1831"/>
                  </a:lnTo>
                  <a:cubicBezTo>
                    <a:pt x="0" y="1910"/>
                    <a:pt x="74" y="1939"/>
                    <a:pt x="197" y="1939"/>
                  </a:cubicBezTo>
                  <a:cubicBezTo>
                    <a:pt x="297" y="1939"/>
                    <a:pt x="429" y="1919"/>
                    <a:pt x="484" y="1892"/>
                  </a:cubicBezTo>
                  <a:lnTo>
                    <a:pt x="3914" y="126"/>
                  </a:lnTo>
                  <a:cubicBezTo>
                    <a:pt x="4100" y="33"/>
                    <a:pt x="4014" y="0"/>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1406200" y="2400500"/>
              <a:ext cx="46425" cy="105850"/>
            </a:xfrm>
            <a:custGeom>
              <a:avLst/>
              <a:gdLst/>
              <a:ahLst/>
              <a:cxnLst/>
              <a:rect l="l" t="t" r="r" b="b"/>
              <a:pathLst>
                <a:path w="1857" h="4234" extrusionOk="0">
                  <a:moveTo>
                    <a:pt x="418" y="1"/>
                  </a:moveTo>
                  <a:cubicBezTo>
                    <a:pt x="247" y="1"/>
                    <a:pt x="1" y="103"/>
                    <a:pt x="43" y="215"/>
                  </a:cubicBezTo>
                  <a:cubicBezTo>
                    <a:pt x="449" y="1534"/>
                    <a:pt x="875" y="2853"/>
                    <a:pt x="1281" y="4152"/>
                  </a:cubicBezTo>
                  <a:cubicBezTo>
                    <a:pt x="1300" y="4210"/>
                    <a:pt x="1365" y="4233"/>
                    <a:pt x="1444" y="4233"/>
                  </a:cubicBezTo>
                  <a:cubicBezTo>
                    <a:pt x="1617" y="4233"/>
                    <a:pt x="1857" y="4122"/>
                    <a:pt x="1829" y="4010"/>
                  </a:cubicBezTo>
                  <a:cubicBezTo>
                    <a:pt x="1403" y="2711"/>
                    <a:pt x="997" y="1392"/>
                    <a:pt x="570" y="73"/>
                  </a:cubicBezTo>
                  <a:cubicBezTo>
                    <a:pt x="558" y="22"/>
                    <a:pt x="496"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7" name="Google Shape;2987;p54"/>
          <p:cNvSpPr txBox="1">
            <a:spLocks noGrp="1"/>
          </p:cNvSpPr>
          <p:nvPr>
            <p:ph type="title"/>
          </p:nvPr>
        </p:nvSpPr>
        <p:spPr>
          <a:xfrm>
            <a:off x="362100" y="492175"/>
            <a:ext cx="9990000" cy="84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Mockup</a:t>
            </a:r>
            <a:endParaRPr/>
          </a:p>
        </p:txBody>
      </p:sp>
      <p:sp>
        <p:nvSpPr>
          <p:cNvPr id="2988" name="Google Shape;2988;p54"/>
          <p:cNvSpPr txBox="1"/>
          <p:nvPr/>
        </p:nvSpPr>
        <p:spPr>
          <a:xfrm>
            <a:off x="813600" y="6618975"/>
            <a:ext cx="9064800" cy="3693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dk1"/>
                </a:solidFill>
                <a:latin typeface="Arvo"/>
                <a:ea typeface="Arvo"/>
                <a:cs typeface="Arvo"/>
                <a:sym typeface="Arvo"/>
              </a:rPr>
              <a:t>You can replace these images with .jpg from your brochure’s design. Just right-click on it and select “Replace image”</a:t>
            </a:r>
            <a:endParaRPr sz="1200">
              <a:solidFill>
                <a:schemeClr val="dk1"/>
              </a:solidFill>
              <a:latin typeface="Arvo"/>
              <a:ea typeface="Arvo"/>
              <a:cs typeface="Arvo"/>
              <a:sym typeface="Arvo"/>
            </a:endParaRPr>
          </a:p>
        </p:txBody>
      </p:sp>
      <p:pic>
        <p:nvPicPr>
          <p:cNvPr id="2989" name="Google Shape;2989;p54"/>
          <p:cNvPicPr preferRelativeResize="0"/>
          <p:nvPr/>
        </p:nvPicPr>
        <p:blipFill rotWithShape="1">
          <a:blip r:embed="rId3">
            <a:alphaModFix/>
          </a:blip>
          <a:srcRect/>
          <a:stretch/>
        </p:blipFill>
        <p:spPr>
          <a:xfrm rot="-4">
            <a:off x="678713" y="1629494"/>
            <a:ext cx="6645672" cy="4701152"/>
          </a:xfrm>
          <a:prstGeom prst="rect">
            <a:avLst/>
          </a:prstGeom>
          <a:noFill/>
          <a:ln>
            <a:noFill/>
          </a:ln>
          <a:effectLst>
            <a:outerShdw blurRad="71438" dist="57150" dir="5340000" algn="bl" rotWithShape="0">
              <a:srgbClr val="000000">
                <a:alpha val="49000"/>
              </a:srgbClr>
            </a:outerShdw>
          </a:effectLst>
        </p:spPr>
      </p:pic>
      <p:pic>
        <p:nvPicPr>
          <p:cNvPr id="2990" name="Google Shape;2990;p54"/>
          <p:cNvPicPr preferRelativeResize="0"/>
          <p:nvPr/>
        </p:nvPicPr>
        <p:blipFill rotWithShape="1">
          <a:blip r:embed="rId4">
            <a:alphaModFix/>
          </a:blip>
          <a:srcRect l="66515" r="-97"/>
          <a:stretch/>
        </p:blipFill>
        <p:spPr>
          <a:xfrm rot="-13">
            <a:off x="7837524" y="1580605"/>
            <a:ext cx="2229512" cy="4696422"/>
          </a:xfrm>
          <a:prstGeom prst="rect">
            <a:avLst/>
          </a:prstGeom>
          <a:noFill/>
          <a:ln>
            <a:noFill/>
          </a:ln>
          <a:effectLst>
            <a:outerShdw blurRad="85725" dist="57150" dir="4200000" algn="bl" rotWithShape="0">
              <a:srgbClr val="000000">
                <a:alpha val="49000"/>
              </a:srgbClr>
            </a:outerShdw>
          </a:effectLst>
        </p:spPr>
      </p:pic>
      <p:grpSp>
        <p:nvGrpSpPr>
          <p:cNvPr id="2991" name="Google Shape;2991;p54"/>
          <p:cNvGrpSpPr/>
          <p:nvPr/>
        </p:nvGrpSpPr>
        <p:grpSpPr>
          <a:xfrm>
            <a:off x="2278489" y="1587791"/>
            <a:ext cx="2794017" cy="4696530"/>
            <a:chOff x="-5321850" y="816375"/>
            <a:chExt cx="3298722" cy="5143500"/>
          </a:xfrm>
        </p:grpSpPr>
        <p:sp>
          <p:nvSpPr>
            <p:cNvPr id="2992" name="Google Shape;2992;p54"/>
            <p:cNvSpPr/>
            <p:nvPr/>
          </p:nvSpPr>
          <p:spPr>
            <a:xfrm>
              <a:off x="-5321850" y="816375"/>
              <a:ext cx="710400" cy="51435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2733528" y="816375"/>
              <a:ext cx="710400" cy="5143500"/>
            </a:xfrm>
            <a:prstGeom prst="rect">
              <a:avLst/>
            </a:prstGeom>
            <a:gradFill>
              <a:gsLst>
                <a:gs pos="0">
                  <a:srgbClr val="FFFFFF">
                    <a:alpha val="0"/>
                  </a:srgbClr>
                </a:gs>
                <a:gs pos="50000">
                  <a:srgbClr val="FFFFFF">
                    <a:alpha val="0"/>
                  </a:srgbClr>
                </a:gs>
                <a:gs pos="100000">
                  <a:srgbClr val="000000">
                    <a:alpha val="18431"/>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97"/>
        <p:cNvGrpSpPr/>
        <p:nvPr/>
      </p:nvGrpSpPr>
      <p:grpSpPr>
        <a:xfrm>
          <a:off x="0" y="0"/>
          <a:ext cx="0" cy="0"/>
          <a:chOff x="0" y="0"/>
          <a:chExt cx="0" cy="0"/>
        </a:xfrm>
      </p:grpSpPr>
      <p:sp>
        <p:nvSpPr>
          <p:cNvPr id="2998" name="Google Shape;2998;p55"/>
          <p:cNvSpPr txBox="1"/>
          <p:nvPr/>
        </p:nvSpPr>
        <p:spPr>
          <a:xfrm>
            <a:off x="1225827" y="6341213"/>
            <a:ext cx="8240400" cy="646800"/>
          </a:xfrm>
          <a:prstGeom prst="rect">
            <a:avLst/>
          </a:prstGeom>
          <a:noFill/>
          <a:ln>
            <a:noFill/>
          </a:ln>
        </p:spPr>
        <p:txBody>
          <a:bodyPr spcFirstLastPara="1" wrap="square" lIns="116050" tIns="116050" rIns="116050" bIns="116050" anchor="t" anchorCtr="0">
            <a:noAutofit/>
          </a:bodyPr>
          <a:lstStyle/>
          <a:p>
            <a:pPr marL="0" lvl="0" indent="0" algn="ctr" rtl="0">
              <a:lnSpc>
                <a:spcPct val="115000"/>
              </a:lnSpc>
              <a:spcBef>
                <a:spcPts val="0"/>
              </a:spcBef>
              <a:spcAft>
                <a:spcPts val="0"/>
              </a:spcAft>
              <a:buNone/>
            </a:pPr>
            <a:r>
              <a:rPr lang="en" sz="1300">
                <a:solidFill>
                  <a:srgbClr val="FFFFFF"/>
                </a:solidFill>
              </a:rPr>
              <a:t>For more information about editing slides, please </a:t>
            </a:r>
            <a:r>
              <a:rPr lang="en" sz="1100">
                <a:solidFill>
                  <a:srgbClr val="FFFFFF"/>
                </a:solidFill>
              </a:rPr>
              <a:t>read </a:t>
            </a:r>
            <a:r>
              <a:rPr lang="en" sz="1300">
                <a:solidFill>
                  <a:srgbClr val="FFFFFF"/>
                </a:solidFill>
              </a:rPr>
              <a:t>our FAQs or visit Slidesgo School:</a:t>
            </a:r>
            <a:endParaRPr sz="1300">
              <a:solidFill>
                <a:srgbClr val="FFFFFF"/>
              </a:solidFill>
            </a:endParaRPr>
          </a:p>
          <a:p>
            <a:pPr marL="0" lvl="0" indent="0" algn="ctr" rtl="0">
              <a:lnSpc>
                <a:spcPct val="115000"/>
              </a:lnSpc>
              <a:spcBef>
                <a:spcPts val="0"/>
              </a:spcBef>
              <a:spcAft>
                <a:spcPts val="0"/>
              </a:spcAft>
              <a:buNone/>
            </a:pPr>
            <a:r>
              <a:rPr lang="en" sz="1300" u="sng">
                <a:solidFill>
                  <a:srgbClr val="869FB2"/>
                </a:solidFill>
                <a:hlinkClick r:id="rId3">
                  <a:extLst>
                    <a:ext uri="{A12FA001-AC4F-418D-AE19-62706E023703}">
                      <ahyp:hlinkClr xmlns:ahyp="http://schemas.microsoft.com/office/drawing/2018/hyperlinkcolor" val="tx"/>
                    </a:ext>
                  </a:extLst>
                </a:hlinkClick>
              </a:rPr>
              <a:t>https://slidesgo.com/faqs</a:t>
            </a:r>
            <a:r>
              <a:rPr lang="en" sz="1500">
                <a:solidFill>
                  <a:srgbClr val="FFFFFF"/>
                </a:solidFill>
              </a:rPr>
              <a:t> </a:t>
            </a:r>
            <a:r>
              <a:rPr lang="en" sz="1300">
                <a:solidFill>
                  <a:srgbClr val="FFFFFF"/>
                </a:solidFill>
              </a:rPr>
              <a:t>and</a:t>
            </a:r>
            <a:r>
              <a:rPr lang="en" sz="1500">
                <a:solidFill>
                  <a:srgbClr val="FFFFFF"/>
                </a:solidFill>
              </a:rPr>
              <a:t> </a:t>
            </a:r>
            <a:r>
              <a:rPr lang="en" sz="13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300" u="sng">
              <a:solidFill>
                <a:srgbClr val="869FB2"/>
              </a:solidFill>
            </a:endParaRPr>
          </a:p>
        </p:txBody>
      </p:sp>
      <p:sp>
        <p:nvSpPr>
          <p:cNvPr id="2999" name="Google Shape;2999;p55"/>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solidFill>
                  <a:schemeClr val="lt1"/>
                </a:solidFill>
                <a:latin typeface="Arial"/>
                <a:ea typeface="Arial"/>
                <a:cs typeface="Arial"/>
                <a:sym typeface="Arial"/>
              </a:rPr>
              <a:t>Instructions for use</a:t>
            </a:r>
            <a:endParaRPr/>
          </a:p>
        </p:txBody>
      </p:sp>
      <p:sp>
        <p:nvSpPr>
          <p:cNvPr id="3000" name="Google Shape;3000;p55"/>
          <p:cNvSpPr txBox="1">
            <a:spLocks noGrp="1"/>
          </p:cNvSpPr>
          <p:nvPr>
            <p:ph type="body" idx="1"/>
          </p:nvPr>
        </p:nvSpPr>
        <p:spPr>
          <a:xfrm>
            <a:off x="1225827" y="1348115"/>
            <a:ext cx="8240400" cy="4993200"/>
          </a:xfrm>
          <a:prstGeom prst="rect">
            <a:avLst/>
          </a:prstGeom>
        </p:spPr>
        <p:txBody>
          <a:bodyPr spcFirstLastPara="1" wrap="square" lIns="116050" tIns="116050" rIns="116050" bIns="116050" anchor="t" anchorCtr="0">
            <a:noAutofit/>
          </a:bodyPr>
          <a:lstStyle/>
          <a:p>
            <a:pPr marL="0" lvl="0" indent="0" algn="l" rtl="0">
              <a:spcBef>
                <a:spcPts val="1800"/>
              </a:spcBef>
              <a:spcAft>
                <a:spcPts val="0"/>
              </a:spcAft>
              <a:buClr>
                <a:schemeClr val="dk1"/>
              </a:buClr>
              <a:buSzPts val="1400"/>
              <a:buFont typeface="Arial"/>
              <a:buNone/>
            </a:pPr>
            <a:r>
              <a:rPr lang="en"/>
              <a:t>In order to use this template, you must credit </a:t>
            </a:r>
            <a:r>
              <a:rPr lang="en" b="1" u="sng">
                <a:solidFill>
                  <a:srgbClr val="869FB2"/>
                </a:solidFill>
                <a:hlinkClick r:id="rId5">
                  <a:extLst>
                    <a:ext uri="{A12FA001-AC4F-418D-AE19-62706E023703}">
                      <ahyp:hlinkClr xmlns:ahyp="http://schemas.microsoft.com/office/drawing/2018/hyperlinkcolor" val="tx"/>
                    </a:ext>
                  </a:extLst>
                </a:hlinkClick>
              </a:rPr>
              <a:t>Slidesgo</a:t>
            </a:r>
            <a:r>
              <a:rPr lang="en">
                <a:solidFill>
                  <a:srgbClr val="435D74"/>
                </a:solidFill>
              </a:rPr>
              <a:t> </a:t>
            </a:r>
            <a:r>
              <a:rPr lang="en"/>
              <a:t>by keeping the </a:t>
            </a:r>
            <a:r>
              <a:rPr lang="en" b="1">
                <a:solidFill>
                  <a:srgbClr val="869FB2"/>
                </a:solidFill>
                <a:uFill>
                  <a:noFill/>
                </a:uFill>
                <a:hlinkClick r:id="rId6" action="ppaction://hlinksldjump">
                  <a:extLst>
                    <a:ext uri="{A12FA001-AC4F-418D-AE19-62706E023703}">
                      <ahyp:hlinkClr xmlns:ahyp="http://schemas.microsoft.com/office/drawing/2018/hyperlinkcolor" val="tx"/>
                    </a:ext>
                  </a:extLst>
                </a:hlinkClick>
              </a:rPr>
              <a:t>Thanks</a:t>
            </a:r>
            <a:r>
              <a:rPr lang="en">
                <a:solidFill>
                  <a:srgbClr val="869FB2"/>
                </a:solidFill>
              </a:rPr>
              <a:t> </a:t>
            </a:r>
            <a:r>
              <a:rPr lang="en"/>
              <a:t>slide.</a:t>
            </a:r>
            <a:endParaRPr/>
          </a:p>
          <a:p>
            <a:pPr marL="0" lvl="0" indent="0" algn="l" rtl="0">
              <a:spcBef>
                <a:spcPts val="1800"/>
              </a:spcBef>
              <a:spcAft>
                <a:spcPts val="0"/>
              </a:spcAft>
              <a:buClr>
                <a:schemeClr val="dk1"/>
              </a:buClr>
              <a:buSzPts val="1400"/>
              <a:buFont typeface="Arial"/>
              <a:buNone/>
            </a:pPr>
            <a:r>
              <a:rPr lang="en" sz="1300" b="1">
                <a:solidFill>
                  <a:srgbClr val="869FB2"/>
                </a:solidFill>
              </a:rPr>
              <a:t>You are allowed to:</a:t>
            </a:r>
            <a:endParaRPr sz="1300" b="1">
              <a:solidFill>
                <a:srgbClr val="869FB2"/>
              </a:solidFill>
            </a:endParaRPr>
          </a:p>
          <a:p>
            <a:pPr marL="0" lvl="0" indent="0" algn="l" rtl="0">
              <a:spcBef>
                <a:spcPts val="500"/>
              </a:spcBef>
              <a:spcAft>
                <a:spcPts val="0"/>
              </a:spcAft>
              <a:buClr>
                <a:schemeClr val="dk1"/>
              </a:buClr>
              <a:buSzPts val="1400"/>
              <a:buFont typeface="Arial"/>
              <a:buNone/>
            </a:pPr>
            <a:r>
              <a:rPr lang="en" sz="1300"/>
              <a:t>- Modify this template.</a:t>
            </a:r>
            <a:endParaRPr sz="1300"/>
          </a:p>
          <a:p>
            <a:pPr marL="0" lvl="0" indent="0" algn="l" rtl="0">
              <a:spcBef>
                <a:spcPts val="0"/>
              </a:spcBef>
              <a:spcAft>
                <a:spcPts val="0"/>
              </a:spcAft>
              <a:buClr>
                <a:schemeClr val="dk1"/>
              </a:buClr>
              <a:buSzPts val="1400"/>
              <a:buFont typeface="Arial"/>
              <a:buNone/>
            </a:pPr>
            <a:r>
              <a:rPr lang="en" sz="1300"/>
              <a:t>- Use it for both personal and commercial projects.</a:t>
            </a:r>
            <a:endParaRPr sz="1300"/>
          </a:p>
          <a:p>
            <a:pPr marL="0" lvl="0" indent="0" algn="l" rtl="0">
              <a:spcBef>
                <a:spcPts val="1800"/>
              </a:spcBef>
              <a:spcAft>
                <a:spcPts val="0"/>
              </a:spcAft>
              <a:buClr>
                <a:schemeClr val="dk1"/>
              </a:buClr>
              <a:buSzPts val="1400"/>
              <a:buFont typeface="Arial"/>
              <a:buNone/>
            </a:pPr>
            <a:r>
              <a:rPr lang="en" sz="1300" b="1">
                <a:solidFill>
                  <a:srgbClr val="869FB2"/>
                </a:solidFill>
              </a:rPr>
              <a:t>You are not allowed to:</a:t>
            </a:r>
            <a:endParaRPr sz="1300" b="1">
              <a:solidFill>
                <a:srgbClr val="869FB2"/>
              </a:solidFill>
            </a:endParaRPr>
          </a:p>
          <a:p>
            <a:pPr marL="0" lvl="0" indent="0" algn="l" rtl="0">
              <a:spcBef>
                <a:spcPts val="500"/>
              </a:spcBef>
              <a:spcAft>
                <a:spcPts val="0"/>
              </a:spcAft>
              <a:buClr>
                <a:schemeClr val="dk1"/>
              </a:buClr>
              <a:buSzPts val="1400"/>
              <a:buFont typeface="Arial"/>
              <a:buNone/>
            </a:pPr>
            <a:r>
              <a:rPr lang="en" sz="1300"/>
              <a:t>- Sublicense, sell or rent any of Slidesgo Content (or a modified version of Slidesgo Content).</a:t>
            </a:r>
            <a:endParaRPr sz="1300"/>
          </a:p>
          <a:p>
            <a:pPr marL="0" lvl="0" indent="0" algn="l" rtl="0">
              <a:spcBef>
                <a:spcPts val="0"/>
              </a:spcBef>
              <a:spcAft>
                <a:spcPts val="0"/>
              </a:spcAft>
              <a:buClr>
                <a:schemeClr val="dk1"/>
              </a:buClr>
              <a:buSzPts val="1400"/>
              <a:buFont typeface="Arial"/>
              <a:buNone/>
            </a:pPr>
            <a:r>
              <a:rPr lang="en" sz="1300"/>
              <a:t>- Distribute Slidesgo Content unless it has been expressly authorized by Slidesgo.</a:t>
            </a:r>
            <a:endParaRPr sz="1300"/>
          </a:p>
          <a:p>
            <a:pPr marL="0" lvl="0" indent="0" algn="l" rtl="0">
              <a:spcBef>
                <a:spcPts val="0"/>
              </a:spcBef>
              <a:spcAft>
                <a:spcPts val="0"/>
              </a:spcAft>
              <a:buClr>
                <a:schemeClr val="dk1"/>
              </a:buClr>
              <a:buSzPts val="1400"/>
              <a:buFont typeface="Arial"/>
              <a:buNone/>
            </a:pPr>
            <a:r>
              <a:rPr lang="en" sz="1300"/>
              <a:t>- Include Slidesgo Content in an online or offline database or file.</a:t>
            </a:r>
            <a:endParaRPr sz="1300"/>
          </a:p>
          <a:p>
            <a:pPr marL="0" lvl="0" indent="0" algn="l" rtl="0">
              <a:spcBef>
                <a:spcPts val="0"/>
              </a:spcBef>
              <a:spcAft>
                <a:spcPts val="0"/>
              </a:spcAft>
              <a:buClr>
                <a:schemeClr val="dk1"/>
              </a:buClr>
              <a:buSzPts val="1400"/>
              <a:buFont typeface="Arial"/>
              <a:buNone/>
            </a:pPr>
            <a:r>
              <a:rPr lang="en" sz="1300"/>
              <a:t>- Offer Slidesgo templates (or modified versions of Slidesgo templates) for download.</a:t>
            </a:r>
            <a:endParaRPr sz="1300"/>
          </a:p>
          <a:p>
            <a:pPr marL="0" lvl="0" indent="0" algn="l" rtl="0">
              <a:spcBef>
                <a:spcPts val="0"/>
              </a:spcBef>
              <a:spcAft>
                <a:spcPts val="0"/>
              </a:spcAft>
              <a:buClr>
                <a:schemeClr val="dk1"/>
              </a:buClr>
              <a:buSzPts val="1400"/>
              <a:buFont typeface="Arial"/>
              <a:buNone/>
            </a:pPr>
            <a:r>
              <a:rPr lang="en" sz="1300"/>
              <a:t>- Acquire the copyright of Slidesgo Content.</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04"/>
        <p:cNvGrpSpPr/>
        <p:nvPr/>
      </p:nvGrpSpPr>
      <p:grpSpPr>
        <a:xfrm>
          <a:off x="0" y="0"/>
          <a:ext cx="0" cy="0"/>
          <a:chOff x="0" y="0"/>
          <a:chExt cx="0" cy="0"/>
        </a:xfrm>
      </p:grpSpPr>
      <p:sp>
        <p:nvSpPr>
          <p:cNvPr id="3005" name="Google Shape;3005;p56"/>
          <p:cNvSpPr txBox="1"/>
          <p:nvPr/>
        </p:nvSpPr>
        <p:spPr>
          <a:xfrm>
            <a:off x="1225827" y="6341213"/>
            <a:ext cx="8240400" cy="646800"/>
          </a:xfrm>
          <a:prstGeom prst="rect">
            <a:avLst/>
          </a:prstGeom>
          <a:noFill/>
          <a:ln>
            <a:noFill/>
          </a:ln>
        </p:spPr>
        <p:txBody>
          <a:bodyPr spcFirstLastPara="1" wrap="square" lIns="116050" tIns="116050" rIns="116050" bIns="116050" anchor="t" anchorCtr="0">
            <a:noAutofit/>
          </a:bodyPr>
          <a:lstStyle/>
          <a:p>
            <a:pPr marL="0" lvl="0" indent="0" algn="ctr" rtl="0">
              <a:lnSpc>
                <a:spcPct val="115000"/>
              </a:lnSpc>
              <a:spcBef>
                <a:spcPts val="0"/>
              </a:spcBef>
              <a:spcAft>
                <a:spcPts val="0"/>
              </a:spcAft>
              <a:buNone/>
            </a:pPr>
            <a:r>
              <a:rPr lang="en" sz="1300">
                <a:solidFill>
                  <a:srgbClr val="FFFFFF"/>
                </a:solidFill>
              </a:rPr>
              <a:t>For more information about editing slides, please </a:t>
            </a:r>
            <a:r>
              <a:rPr lang="en" sz="1100">
                <a:solidFill>
                  <a:srgbClr val="FFFFFF"/>
                </a:solidFill>
              </a:rPr>
              <a:t>read </a:t>
            </a:r>
            <a:r>
              <a:rPr lang="en" sz="1300">
                <a:solidFill>
                  <a:srgbClr val="FFFFFF"/>
                </a:solidFill>
              </a:rPr>
              <a:t>our FAQs or visit Slidesgo School:</a:t>
            </a:r>
            <a:endParaRPr sz="1300">
              <a:solidFill>
                <a:srgbClr val="FFFFFF"/>
              </a:solidFill>
            </a:endParaRPr>
          </a:p>
          <a:p>
            <a:pPr marL="0" lvl="0" indent="0" algn="ctr" rtl="0">
              <a:lnSpc>
                <a:spcPct val="115000"/>
              </a:lnSpc>
              <a:spcBef>
                <a:spcPts val="0"/>
              </a:spcBef>
              <a:spcAft>
                <a:spcPts val="0"/>
              </a:spcAft>
              <a:buNone/>
            </a:pPr>
            <a:r>
              <a:rPr lang="en" sz="1300" u="sng">
                <a:solidFill>
                  <a:srgbClr val="869FB2"/>
                </a:solidFill>
                <a:hlinkClick r:id="rId3">
                  <a:extLst>
                    <a:ext uri="{A12FA001-AC4F-418D-AE19-62706E023703}">
                      <ahyp:hlinkClr xmlns:ahyp="http://schemas.microsoft.com/office/drawing/2018/hyperlinkcolor" val="tx"/>
                    </a:ext>
                  </a:extLst>
                </a:hlinkClick>
              </a:rPr>
              <a:t>https://slidesgo.com/faqs</a:t>
            </a:r>
            <a:r>
              <a:rPr lang="en" sz="1500">
                <a:solidFill>
                  <a:srgbClr val="FFFFFF"/>
                </a:solidFill>
              </a:rPr>
              <a:t> </a:t>
            </a:r>
            <a:r>
              <a:rPr lang="en" sz="1300">
                <a:solidFill>
                  <a:srgbClr val="FFFFFF"/>
                </a:solidFill>
              </a:rPr>
              <a:t>and</a:t>
            </a:r>
            <a:r>
              <a:rPr lang="en" sz="1500">
                <a:solidFill>
                  <a:srgbClr val="FFFFFF"/>
                </a:solidFill>
              </a:rPr>
              <a:t> </a:t>
            </a:r>
            <a:r>
              <a:rPr lang="en" sz="13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300" u="sng">
              <a:solidFill>
                <a:srgbClr val="869FB2"/>
              </a:solidFill>
            </a:endParaRPr>
          </a:p>
        </p:txBody>
      </p:sp>
      <p:sp>
        <p:nvSpPr>
          <p:cNvPr id="3006" name="Google Shape;3006;p56"/>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solidFill>
                  <a:schemeClr val="lt1"/>
                </a:solidFill>
                <a:latin typeface="Arial"/>
                <a:ea typeface="Arial"/>
                <a:cs typeface="Arial"/>
                <a:sym typeface="Arial"/>
              </a:rPr>
              <a:t>Instructions for use (premium users)</a:t>
            </a:r>
            <a:endParaRPr/>
          </a:p>
        </p:txBody>
      </p:sp>
      <p:sp>
        <p:nvSpPr>
          <p:cNvPr id="3007" name="Google Shape;3007;p56"/>
          <p:cNvSpPr txBox="1">
            <a:spLocks noGrp="1"/>
          </p:cNvSpPr>
          <p:nvPr>
            <p:ph type="body" idx="1"/>
          </p:nvPr>
        </p:nvSpPr>
        <p:spPr>
          <a:xfrm>
            <a:off x="1225827" y="1348115"/>
            <a:ext cx="8240400" cy="4993200"/>
          </a:xfrm>
          <a:prstGeom prst="rect">
            <a:avLst/>
          </a:prstGeom>
        </p:spPr>
        <p:txBody>
          <a:bodyPr spcFirstLastPara="1" wrap="square" lIns="116050" tIns="116050" rIns="116050" bIns="116050" anchor="t" anchorCtr="0">
            <a:noAutofit/>
          </a:bodyPr>
          <a:lstStyle/>
          <a:p>
            <a:pPr marL="0" lvl="0" indent="0" algn="l" rtl="0">
              <a:spcBef>
                <a:spcPts val="1800"/>
              </a:spcBef>
              <a:spcAft>
                <a:spcPts val="0"/>
              </a:spcAft>
              <a:buClr>
                <a:schemeClr val="dk1"/>
              </a:buClr>
              <a:buSzPts val="1400"/>
              <a:buFont typeface="Arial"/>
              <a:buNone/>
            </a:pPr>
            <a:r>
              <a:rPr lang="en"/>
              <a:t>In order to use this template, you must be a Premium user on </a:t>
            </a:r>
            <a:r>
              <a:rPr lang="en" sz="1300" b="1" u="sng">
                <a:solidFill>
                  <a:srgbClr val="869FB2"/>
                </a:solidFill>
              </a:rPr>
              <a:t>S</a:t>
            </a:r>
            <a:r>
              <a:rPr lang="en" b="1" u="sng">
                <a:solidFill>
                  <a:srgbClr val="869FB2"/>
                </a:solidFill>
                <a:hlinkClick r:id="rId5">
                  <a:extLst>
                    <a:ext uri="{A12FA001-AC4F-418D-AE19-62706E023703}">
                      <ahyp:hlinkClr xmlns:ahyp="http://schemas.microsoft.com/office/drawing/2018/hyperlinkcolor" val="tx"/>
                    </a:ext>
                  </a:extLst>
                </a:hlinkClick>
              </a:rPr>
              <a:t>lidesgo</a:t>
            </a:r>
            <a:r>
              <a:rPr lang="en"/>
              <a:t>.</a:t>
            </a:r>
            <a:endParaRPr/>
          </a:p>
          <a:p>
            <a:pPr marL="0" lvl="0" indent="0" algn="l" rtl="0">
              <a:spcBef>
                <a:spcPts val="1800"/>
              </a:spcBef>
              <a:spcAft>
                <a:spcPts val="0"/>
              </a:spcAft>
              <a:buClr>
                <a:schemeClr val="dk1"/>
              </a:buClr>
              <a:buSzPts val="1400"/>
              <a:buFont typeface="Arial"/>
              <a:buNone/>
            </a:pPr>
            <a:r>
              <a:rPr lang="en" sz="1300" b="1">
                <a:solidFill>
                  <a:srgbClr val="869FB2"/>
                </a:solidFill>
              </a:rPr>
              <a:t>You are allowed to:</a:t>
            </a:r>
            <a:endParaRPr sz="1300" b="1">
              <a:solidFill>
                <a:srgbClr val="869FB2"/>
              </a:solidFill>
            </a:endParaRPr>
          </a:p>
          <a:p>
            <a:pPr marL="584200" lvl="0" indent="-374650" algn="l" rtl="0">
              <a:spcBef>
                <a:spcPts val="500"/>
              </a:spcBef>
              <a:spcAft>
                <a:spcPts val="0"/>
              </a:spcAft>
              <a:buClr>
                <a:schemeClr val="lt1"/>
              </a:buClr>
              <a:buSzPts val="1300"/>
              <a:buFont typeface="Arial"/>
              <a:buChar char="●"/>
            </a:pPr>
            <a:r>
              <a:rPr lang="en" sz="1300"/>
              <a:t>Modify this template.</a:t>
            </a:r>
            <a:endParaRPr sz="1300"/>
          </a:p>
          <a:p>
            <a:pPr marL="584200" lvl="0" indent="-374650" algn="l" rtl="0">
              <a:spcBef>
                <a:spcPts val="0"/>
              </a:spcBef>
              <a:spcAft>
                <a:spcPts val="0"/>
              </a:spcAft>
              <a:buClr>
                <a:schemeClr val="lt1"/>
              </a:buClr>
              <a:buSzPts val="1300"/>
              <a:buFont typeface="Arial"/>
              <a:buChar char="●"/>
            </a:pPr>
            <a:r>
              <a:rPr lang="en" sz="1300"/>
              <a:t>Use it for both personal and commercial purposes.</a:t>
            </a:r>
            <a:endParaRPr sz="1300"/>
          </a:p>
          <a:p>
            <a:pPr marL="584200" lvl="0" indent="-374650" algn="l" rtl="0">
              <a:spcBef>
                <a:spcPts val="0"/>
              </a:spcBef>
              <a:spcAft>
                <a:spcPts val="0"/>
              </a:spcAft>
              <a:buClr>
                <a:schemeClr val="lt1"/>
              </a:buClr>
              <a:buSzPts val="1300"/>
              <a:buFont typeface="Arial"/>
              <a:buChar char="●"/>
            </a:pPr>
            <a:r>
              <a:rPr lang="en" sz="1300"/>
              <a:t>Hide or delete the “Thanks” slide and the mention to Slidesgo in the credits.</a:t>
            </a:r>
            <a:endParaRPr sz="1300"/>
          </a:p>
          <a:p>
            <a:pPr marL="584200" lvl="0" indent="-374650" algn="l" rtl="0">
              <a:spcBef>
                <a:spcPts val="0"/>
              </a:spcBef>
              <a:spcAft>
                <a:spcPts val="0"/>
              </a:spcAft>
              <a:buClr>
                <a:schemeClr val="lt1"/>
              </a:buClr>
              <a:buSzPts val="1300"/>
              <a:buFont typeface="Arial"/>
              <a:buChar char="●"/>
            </a:pPr>
            <a:r>
              <a:rPr lang="en" sz="1300"/>
              <a:t>Share this template in an editable format with people who are not part of your team.</a:t>
            </a:r>
            <a:endParaRPr sz="1300"/>
          </a:p>
          <a:p>
            <a:pPr marL="0" lvl="0" indent="0" algn="l" rtl="0">
              <a:spcBef>
                <a:spcPts val="1800"/>
              </a:spcBef>
              <a:spcAft>
                <a:spcPts val="0"/>
              </a:spcAft>
              <a:buClr>
                <a:schemeClr val="dk1"/>
              </a:buClr>
              <a:buSzPts val="1400"/>
              <a:buFont typeface="Arial"/>
              <a:buNone/>
            </a:pPr>
            <a:r>
              <a:rPr lang="en" sz="1300" b="1">
                <a:solidFill>
                  <a:srgbClr val="869FB2"/>
                </a:solidFill>
              </a:rPr>
              <a:t>You are not allowed to:</a:t>
            </a:r>
            <a:endParaRPr sz="1300" b="1">
              <a:solidFill>
                <a:srgbClr val="869FB2"/>
              </a:solidFill>
            </a:endParaRPr>
          </a:p>
          <a:p>
            <a:pPr marL="584200" lvl="0" indent="-374650" algn="l" rtl="0">
              <a:spcBef>
                <a:spcPts val="500"/>
              </a:spcBef>
              <a:spcAft>
                <a:spcPts val="0"/>
              </a:spcAft>
              <a:buClr>
                <a:schemeClr val="lt1"/>
              </a:buClr>
              <a:buSzPts val="1300"/>
              <a:buFont typeface="Arial"/>
              <a:buChar char="●"/>
            </a:pPr>
            <a:r>
              <a:rPr lang="en" sz="1300"/>
              <a:t>Sublicense, sell or rent this Slidesgo Template (or a modified version of this Slidesgo Template).</a:t>
            </a:r>
            <a:endParaRPr sz="1300"/>
          </a:p>
          <a:p>
            <a:pPr marL="584200" lvl="0" indent="-374650" algn="l" rtl="0">
              <a:spcBef>
                <a:spcPts val="0"/>
              </a:spcBef>
              <a:spcAft>
                <a:spcPts val="0"/>
              </a:spcAft>
              <a:buClr>
                <a:schemeClr val="lt1"/>
              </a:buClr>
              <a:buSzPts val="1300"/>
              <a:buFont typeface="Arial"/>
              <a:buChar char="●"/>
            </a:pPr>
            <a:r>
              <a:rPr lang="en" sz="1300"/>
              <a:t>Distribute this Slidesgo Template (or a modified version of this Slidesgo Template) or include it in a database or in any other product or service that offers downloadable images, icons or presentations that may be subject to distribution or resale.</a:t>
            </a:r>
            <a:endParaRPr sz="1300"/>
          </a:p>
          <a:p>
            <a:pPr marL="584200" lvl="0" indent="-374650" algn="l" rtl="0">
              <a:spcBef>
                <a:spcPts val="0"/>
              </a:spcBef>
              <a:spcAft>
                <a:spcPts val="0"/>
              </a:spcAft>
              <a:buClr>
                <a:schemeClr val="lt1"/>
              </a:buClr>
              <a:buSzPts val="1300"/>
              <a:buFont typeface="Arial"/>
              <a:buChar char="●"/>
            </a:pPr>
            <a:r>
              <a:rPr lang="en" sz="1300"/>
              <a:t>Use any of the elements that are part of this Slidesgo Template in an isolated and separated way from this Template.</a:t>
            </a:r>
            <a:endParaRPr sz="1300"/>
          </a:p>
          <a:p>
            <a:pPr marL="584200" lvl="0" indent="-374650" algn="l" rtl="0">
              <a:spcBef>
                <a:spcPts val="0"/>
              </a:spcBef>
              <a:spcAft>
                <a:spcPts val="0"/>
              </a:spcAft>
              <a:buClr>
                <a:schemeClr val="lt1"/>
              </a:buClr>
              <a:buSzPts val="1300"/>
              <a:buFont typeface="Arial"/>
              <a:buChar char="●"/>
            </a:pPr>
            <a:r>
              <a:rPr lang="en" sz="1300"/>
              <a:t>Register any of the elements that are part of this template as a trademark or logo, or register it as a work in an intellectual property registry or similar.</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11"/>
        <p:cNvGrpSpPr/>
        <p:nvPr/>
      </p:nvGrpSpPr>
      <p:grpSpPr>
        <a:xfrm>
          <a:off x="0" y="0"/>
          <a:ext cx="0" cy="0"/>
          <a:chOff x="0" y="0"/>
          <a:chExt cx="0" cy="0"/>
        </a:xfrm>
      </p:grpSpPr>
      <p:sp>
        <p:nvSpPr>
          <p:cNvPr id="3012" name="Google Shape;3012;p57"/>
          <p:cNvSpPr txBox="1"/>
          <p:nvPr/>
        </p:nvSpPr>
        <p:spPr>
          <a:xfrm>
            <a:off x="1248920" y="2189286"/>
            <a:ext cx="8240400" cy="18444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b="1">
                <a:solidFill>
                  <a:srgbClr val="EFEFEF"/>
                </a:solidFill>
              </a:rPr>
              <a:t>Suez One</a:t>
            </a:r>
            <a:endParaRPr sz="1400" b="1">
              <a:solidFill>
                <a:srgbClr val="EFEFEF"/>
              </a:solidFill>
            </a:endParaRPr>
          </a:p>
          <a:p>
            <a:pPr marL="0" lvl="0" indent="0" algn="ctr" rtl="0">
              <a:lnSpc>
                <a:spcPct val="115000"/>
              </a:lnSpc>
              <a:spcBef>
                <a:spcPts val="0"/>
              </a:spcBef>
              <a:spcAft>
                <a:spcPts val="0"/>
              </a:spcAft>
              <a:buNone/>
            </a:pPr>
            <a:r>
              <a:rPr lang="en" sz="1400">
                <a:solidFill>
                  <a:srgbClr val="FFFFFF"/>
                </a:solidFill>
              </a:rPr>
              <a:t>(</a:t>
            </a:r>
            <a:r>
              <a:rPr lang="en">
                <a:solidFill>
                  <a:schemeClr val="lt1"/>
                </a:solidFill>
                <a:uFill>
                  <a:noFill/>
                </a:uFill>
                <a:hlinkClick r:id="rId3">
                  <a:extLst>
                    <a:ext uri="{A12FA001-AC4F-418D-AE19-62706E023703}">
                      <ahyp:hlinkClr xmlns:ahyp="http://schemas.microsoft.com/office/drawing/2018/hyperlinkcolor" val="tx"/>
                    </a:ext>
                  </a:extLst>
                </a:hlinkClick>
              </a:rPr>
              <a:t>https://fonts.google.com/specimen/Suez+One</a:t>
            </a:r>
            <a:r>
              <a:rPr lang="en" sz="1400">
                <a:solidFill>
                  <a:srgbClr val="FFFFFF"/>
                </a:solidFill>
              </a:rPr>
              <a:t>)</a:t>
            </a:r>
            <a:endParaRPr sz="1400">
              <a:solidFill>
                <a:srgbClr val="FFFFFF"/>
              </a:solidFill>
            </a:endParaRPr>
          </a:p>
          <a:p>
            <a:pPr marL="0" lvl="0" indent="0" algn="ctr" rtl="0">
              <a:lnSpc>
                <a:spcPct val="115000"/>
              </a:lnSpc>
              <a:spcBef>
                <a:spcPts val="0"/>
              </a:spcBef>
              <a:spcAft>
                <a:spcPts val="0"/>
              </a:spcAft>
              <a:buNone/>
            </a:pPr>
            <a:endParaRPr sz="1000">
              <a:solidFill>
                <a:srgbClr val="435D74"/>
              </a:solidFill>
            </a:endParaRPr>
          </a:p>
          <a:p>
            <a:pPr marL="0" lvl="0" indent="0" algn="ctr" rtl="0">
              <a:lnSpc>
                <a:spcPct val="115000"/>
              </a:lnSpc>
              <a:spcBef>
                <a:spcPts val="0"/>
              </a:spcBef>
              <a:spcAft>
                <a:spcPts val="0"/>
              </a:spcAft>
              <a:buNone/>
            </a:pPr>
            <a:r>
              <a:rPr lang="en" b="1">
                <a:solidFill>
                  <a:srgbClr val="FFFFFF"/>
                </a:solidFill>
              </a:rPr>
              <a:t>Arvo</a:t>
            </a:r>
            <a:endParaRPr sz="1400" b="1">
              <a:solidFill>
                <a:srgbClr val="FFFFFF"/>
              </a:solidFill>
            </a:endParaRPr>
          </a:p>
          <a:p>
            <a:pPr marL="0" lvl="0" indent="0" algn="ctr" rtl="0">
              <a:lnSpc>
                <a:spcPct val="115000"/>
              </a:lnSpc>
              <a:spcBef>
                <a:spcPts val="0"/>
              </a:spcBef>
              <a:spcAft>
                <a:spcPts val="0"/>
              </a:spcAft>
              <a:buNone/>
            </a:pPr>
            <a:r>
              <a:rPr lang="en" sz="1400">
                <a:solidFill>
                  <a:srgbClr val="FFFFFF"/>
                </a:solidFill>
              </a:rPr>
              <a:t>(</a:t>
            </a:r>
            <a:r>
              <a:rPr lang="en">
                <a:solidFill>
                  <a:schemeClr val="lt1"/>
                </a:solidFill>
                <a:uFill>
                  <a:noFill/>
                </a:uFill>
                <a:hlinkClick r:id="rId4">
                  <a:extLst>
                    <a:ext uri="{A12FA001-AC4F-418D-AE19-62706E023703}">
                      <ahyp:hlinkClr xmlns:ahyp="http://schemas.microsoft.com/office/drawing/2018/hyperlinkcolor" val="tx"/>
                    </a:ext>
                  </a:extLst>
                </a:hlinkClick>
              </a:rPr>
              <a:t>https://fonts.google.com/specimen/Arvo</a:t>
            </a:r>
            <a:r>
              <a:rPr lang="en" sz="1400">
                <a:solidFill>
                  <a:srgbClr val="FFFFFF"/>
                </a:solidFill>
              </a:rPr>
              <a:t>)</a:t>
            </a:r>
            <a:endParaRPr sz="1400">
              <a:solidFill>
                <a:srgbClr val="FFFFFF"/>
              </a:solidFill>
            </a:endParaRPr>
          </a:p>
        </p:txBody>
      </p:sp>
      <p:sp>
        <p:nvSpPr>
          <p:cNvPr id="3013" name="Google Shape;3013;p57"/>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solidFill>
                  <a:schemeClr val="lt1"/>
                </a:solidFill>
                <a:latin typeface="Arial"/>
                <a:ea typeface="Arial"/>
                <a:cs typeface="Arial"/>
                <a:sym typeface="Arial"/>
              </a:rPr>
              <a:t>Fonts &amp; colors used</a:t>
            </a:r>
            <a:endParaRPr/>
          </a:p>
        </p:txBody>
      </p:sp>
      <p:sp>
        <p:nvSpPr>
          <p:cNvPr id="3014" name="Google Shape;3014;p57"/>
          <p:cNvSpPr txBox="1">
            <a:spLocks noGrp="1"/>
          </p:cNvSpPr>
          <p:nvPr>
            <p:ph type="subTitle" idx="1"/>
          </p:nvPr>
        </p:nvSpPr>
        <p:spPr>
          <a:xfrm>
            <a:off x="1253425" y="1611547"/>
            <a:ext cx="8185200" cy="603300"/>
          </a:xfrm>
          <a:prstGeom prst="rect">
            <a:avLst/>
          </a:prstGeom>
        </p:spPr>
        <p:txBody>
          <a:bodyPr spcFirstLastPara="1" wrap="square" lIns="116050" tIns="116050" rIns="116050" bIns="116050" anchor="t" anchorCtr="0">
            <a:noAutofit/>
          </a:bodyPr>
          <a:lstStyle/>
          <a:p>
            <a:pPr marL="0" lvl="0" indent="0" algn="ctr" rtl="0">
              <a:lnSpc>
                <a:spcPct val="115000"/>
              </a:lnSpc>
              <a:spcBef>
                <a:spcPts val="0"/>
              </a:spcBef>
              <a:spcAft>
                <a:spcPts val="0"/>
              </a:spcAft>
              <a:buNone/>
            </a:pPr>
            <a:r>
              <a:rPr lang="en"/>
              <a:t>This presentation has been made using the following fonts:</a:t>
            </a:r>
            <a:endParaRPr/>
          </a:p>
        </p:txBody>
      </p:sp>
      <p:sp>
        <p:nvSpPr>
          <p:cNvPr id="3015" name="Google Shape;3015;p57"/>
          <p:cNvSpPr/>
          <p:nvPr/>
        </p:nvSpPr>
        <p:spPr>
          <a:xfrm>
            <a:off x="1891925" y="4263750"/>
            <a:ext cx="1085100" cy="10341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3347678" y="4263750"/>
            <a:ext cx="1085100" cy="10341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4803431" y="4263750"/>
            <a:ext cx="1085100" cy="1034100"/>
          </a:xfrm>
          <a:prstGeom prst="roundRect">
            <a:avLst>
              <a:gd name="adj" fmla="val 16667"/>
            </a:avLst>
          </a:prstGeom>
          <a:solidFill>
            <a:srgbClr val="8A6D5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txBox="1"/>
          <p:nvPr/>
        </p:nvSpPr>
        <p:spPr>
          <a:xfrm>
            <a:off x="1891925" y="447906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3019" name="Google Shape;3019;p57"/>
          <p:cNvSpPr txBox="1"/>
          <p:nvPr/>
        </p:nvSpPr>
        <p:spPr>
          <a:xfrm>
            <a:off x="3347685" y="447906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3020" name="Google Shape;3020;p57"/>
          <p:cNvSpPr txBox="1"/>
          <p:nvPr/>
        </p:nvSpPr>
        <p:spPr>
          <a:xfrm>
            <a:off x="4803446" y="447906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#8a6d55</a:t>
            </a:r>
            <a:endParaRPr sz="1000">
              <a:solidFill>
                <a:srgbClr val="FFFFFF"/>
              </a:solidFill>
            </a:endParaRPr>
          </a:p>
        </p:txBody>
      </p:sp>
      <p:sp>
        <p:nvSpPr>
          <p:cNvPr id="3021" name="Google Shape;3021;p57"/>
          <p:cNvSpPr/>
          <p:nvPr/>
        </p:nvSpPr>
        <p:spPr>
          <a:xfrm>
            <a:off x="6259206" y="4263750"/>
            <a:ext cx="1085100" cy="1034100"/>
          </a:xfrm>
          <a:prstGeom prst="roundRect">
            <a:avLst>
              <a:gd name="adj" fmla="val 16667"/>
            </a:avLst>
          </a:prstGeom>
          <a:solidFill>
            <a:srgbClr val="E8D3B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txBox="1"/>
          <p:nvPr/>
        </p:nvSpPr>
        <p:spPr>
          <a:xfrm>
            <a:off x="6259206" y="447906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#e8d3b5</a:t>
            </a:r>
            <a:endParaRPr sz="1000"/>
          </a:p>
        </p:txBody>
      </p:sp>
      <p:sp>
        <p:nvSpPr>
          <p:cNvPr id="3023" name="Google Shape;3023;p57"/>
          <p:cNvSpPr/>
          <p:nvPr/>
        </p:nvSpPr>
        <p:spPr>
          <a:xfrm>
            <a:off x="1891925" y="5540290"/>
            <a:ext cx="1085100" cy="1034100"/>
          </a:xfrm>
          <a:prstGeom prst="roundRect">
            <a:avLst>
              <a:gd name="adj" fmla="val 16667"/>
            </a:avLst>
          </a:prstGeom>
          <a:solidFill>
            <a:srgbClr val="E52D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3347678" y="5540290"/>
            <a:ext cx="1085100" cy="1034100"/>
          </a:xfrm>
          <a:prstGeom prst="roundRect">
            <a:avLst>
              <a:gd name="adj" fmla="val 16667"/>
            </a:avLst>
          </a:prstGeom>
          <a:solidFill>
            <a:srgbClr val="D6BEA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4803431" y="5540290"/>
            <a:ext cx="1085100" cy="1034100"/>
          </a:xfrm>
          <a:prstGeom prst="roundRect">
            <a:avLst>
              <a:gd name="adj" fmla="val 16667"/>
            </a:avLst>
          </a:prstGeom>
          <a:solidFill>
            <a:srgbClr val="E1A67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txBox="1"/>
          <p:nvPr/>
        </p:nvSpPr>
        <p:spPr>
          <a:xfrm>
            <a:off x="1891925" y="575560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#e52d28</a:t>
            </a:r>
            <a:endParaRPr sz="1000">
              <a:solidFill>
                <a:srgbClr val="FFFFFF"/>
              </a:solidFill>
            </a:endParaRPr>
          </a:p>
        </p:txBody>
      </p:sp>
      <p:sp>
        <p:nvSpPr>
          <p:cNvPr id="3027" name="Google Shape;3027;p57"/>
          <p:cNvSpPr txBox="1"/>
          <p:nvPr/>
        </p:nvSpPr>
        <p:spPr>
          <a:xfrm>
            <a:off x="3347685" y="575560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#d6bea2</a:t>
            </a:r>
            <a:endParaRPr sz="1000">
              <a:solidFill>
                <a:srgbClr val="FFFFFF"/>
              </a:solidFill>
            </a:endParaRPr>
          </a:p>
        </p:txBody>
      </p:sp>
      <p:sp>
        <p:nvSpPr>
          <p:cNvPr id="3028" name="Google Shape;3028;p57"/>
          <p:cNvSpPr txBox="1"/>
          <p:nvPr/>
        </p:nvSpPr>
        <p:spPr>
          <a:xfrm>
            <a:off x="4803446" y="575560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#e1a67e</a:t>
            </a:r>
            <a:endParaRPr sz="1000">
              <a:solidFill>
                <a:srgbClr val="FFFFFF"/>
              </a:solidFill>
            </a:endParaRPr>
          </a:p>
        </p:txBody>
      </p:sp>
      <p:sp>
        <p:nvSpPr>
          <p:cNvPr id="3029" name="Google Shape;3029;p57"/>
          <p:cNvSpPr/>
          <p:nvPr/>
        </p:nvSpPr>
        <p:spPr>
          <a:xfrm>
            <a:off x="6259206" y="5540290"/>
            <a:ext cx="1085100" cy="1034100"/>
          </a:xfrm>
          <a:prstGeom prst="roundRect">
            <a:avLst>
              <a:gd name="adj" fmla="val 16667"/>
            </a:avLst>
          </a:prstGeom>
          <a:solidFill>
            <a:srgbClr val="4C6B4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txBox="1"/>
          <p:nvPr/>
        </p:nvSpPr>
        <p:spPr>
          <a:xfrm>
            <a:off x="6259206" y="575560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#4c6b4b</a:t>
            </a:r>
            <a:endParaRPr sz="1000">
              <a:solidFill>
                <a:srgbClr val="FFFFFF"/>
              </a:solidFill>
            </a:endParaRPr>
          </a:p>
        </p:txBody>
      </p:sp>
      <p:sp>
        <p:nvSpPr>
          <p:cNvPr id="3031" name="Google Shape;3031;p57"/>
          <p:cNvSpPr/>
          <p:nvPr/>
        </p:nvSpPr>
        <p:spPr>
          <a:xfrm>
            <a:off x="7714967" y="4263750"/>
            <a:ext cx="1085100" cy="1034100"/>
          </a:xfrm>
          <a:prstGeom prst="roundRect">
            <a:avLst>
              <a:gd name="adj" fmla="val 16667"/>
            </a:avLst>
          </a:prstGeom>
          <a:solidFill>
            <a:srgbClr val="513F3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txBox="1"/>
          <p:nvPr/>
        </p:nvSpPr>
        <p:spPr>
          <a:xfrm>
            <a:off x="7714967" y="447906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#513f31</a:t>
            </a:r>
            <a:endParaRPr sz="1000">
              <a:solidFill>
                <a:srgbClr val="FFFFFF"/>
              </a:solidFill>
            </a:endParaRPr>
          </a:p>
        </p:txBody>
      </p:sp>
      <p:sp>
        <p:nvSpPr>
          <p:cNvPr id="3033" name="Google Shape;3033;p57"/>
          <p:cNvSpPr/>
          <p:nvPr/>
        </p:nvSpPr>
        <p:spPr>
          <a:xfrm>
            <a:off x="7714967" y="5540290"/>
            <a:ext cx="1085100" cy="1034100"/>
          </a:xfrm>
          <a:prstGeom prst="roundRect">
            <a:avLst>
              <a:gd name="adj" fmla="val 16667"/>
            </a:avLst>
          </a:prstGeom>
          <a:solidFill>
            <a:srgbClr val="B3B49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txBox="1"/>
          <p:nvPr/>
        </p:nvSpPr>
        <p:spPr>
          <a:xfrm>
            <a:off x="7714967" y="5755606"/>
            <a:ext cx="1085100" cy="60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#b3b49b</a:t>
            </a:r>
            <a:endParaRPr sz="1000">
              <a:solidFill>
                <a:srgbClr val="FFFFFF"/>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38"/>
        <p:cNvGrpSpPr/>
        <p:nvPr/>
      </p:nvGrpSpPr>
      <p:grpSpPr>
        <a:xfrm>
          <a:off x="0" y="0"/>
          <a:ext cx="0" cy="0"/>
          <a:chOff x="0" y="0"/>
          <a:chExt cx="0" cy="0"/>
        </a:xfrm>
      </p:grpSpPr>
      <p:sp>
        <p:nvSpPr>
          <p:cNvPr id="3039" name="Google Shape;3039;p58"/>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None/>
            </a:pPr>
            <a:r>
              <a:rPr lang="en"/>
              <a:t>Storyset</a:t>
            </a:r>
            <a:endParaRPr/>
          </a:p>
        </p:txBody>
      </p:sp>
      <p:sp>
        <p:nvSpPr>
          <p:cNvPr id="3040" name="Google Shape;3040;p58"/>
          <p:cNvSpPr txBox="1">
            <a:spLocks noGrp="1"/>
          </p:cNvSpPr>
          <p:nvPr>
            <p:ph type="subTitle" idx="1"/>
          </p:nvPr>
        </p:nvSpPr>
        <p:spPr>
          <a:xfrm>
            <a:off x="1253422" y="1611542"/>
            <a:ext cx="8185200" cy="10548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rPr>
              <a:t> </a:t>
            </a:r>
            <a:r>
              <a:rPr lang="en">
                <a:solidFill>
                  <a:srgbClr val="869FB2"/>
                </a:solidFill>
                <a:uFill>
                  <a:noFill/>
                </a:uFill>
                <a:hlinkClick r:id="rId3">
                  <a:extLst>
                    <a:ext uri="{A12FA001-AC4F-418D-AE19-62706E023703}">
                      <ahyp:hlinkClr xmlns:ahyp="http://schemas.microsoft.com/office/drawing/2018/hyperlinkcolor" val="tx"/>
                    </a:ext>
                  </a:extLst>
                </a:hlinkClick>
              </a:rPr>
              <a:t>How it Works.</a:t>
            </a:r>
            <a:endParaRPr/>
          </a:p>
        </p:txBody>
      </p:sp>
      <p:sp>
        <p:nvSpPr>
          <p:cNvPr id="3041" name="Google Shape;3041;p58"/>
          <p:cNvSpPr txBox="1"/>
          <p:nvPr/>
        </p:nvSpPr>
        <p:spPr>
          <a:xfrm>
            <a:off x="779079" y="5387666"/>
            <a:ext cx="1487700" cy="4677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sz="1800">
                <a:solidFill>
                  <a:srgbClr val="869FB2"/>
                </a:solidFill>
                <a:uFill>
                  <a:noFill/>
                </a:uFill>
                <a:hlinkClick r:id="rId4">
                  <a:extLst>
                    <a:ext uri="{A12FA001-AC4F-418D-AE19-62706E023703}">
                      <ahyp:hlinkClr xmlns:ahyp="http://schemas.microsoft.com/office/drawing/2018/hyperlinkcolor" val="tx"/>
                    </a:ext>
                  </a:extLst>
                </a:hlinkClick>
              </a:rPr>
              <a:t>Pana</a:t>
            </a:r>
            <a:endParaRPr sz="1800">
              <a:solidFill>
                <a:srgbClr val="869FB2"/>
              </a:solidFill>
            </a:endParaRPr>
          </a:p>
        </p:txBody>
      </p:sp>
      <p:sp>
        <p:nvSpPr>
          <p:cNvPr id="3042" name="Google Shape;3042;p58"/>
          <p:cNvSpPr txBox="1"/>
          <p:nvPr/>
        </p:nvSpPr>
        <p:spPr>
          <a:xfrm>
            <a:off x="2663016" y="5387666"/>
            <a:ext cx="1487700" cy="4677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sz="1800">
                <a:solidFill>
                  <a:srgbClr val="869FB2"/>
                </a:solidFill>
                <a:uFill>
                  <a:noFill/>
                </a:uFill>
                <a:hlinkClick r:id="rId5">
                  <a:extLst>
                    <a:ext uri="{A12FA001-AC4F-418D-AE19-62706E023703}">
                      <ahyp:hlinkClr xmlns:ahyp="http://schemas.microsoft.com/office/drawing/2018/hyperlinkcolor" val="tx"/>
                    </a:ext>
                  </a:extLst>
                </a:hlinkClick>
              </a:rPr>
              <a:t>Amico</a:t>
            </a:r>
            <a:endParaRPr sz="1800">
              <a:solidFill>
                <a:srgbClr val="869FB2"/>
              </a:solidFill>
            </a:endParaRPr>
          </a:p>
        </p:txBody>
      </p:sp>
      <p:sp>
        <p:nvSpPr>
          <p:cNvPr id="3043" name="Google Shape;3043;p58"/>
          <p:cNvSpPr txBox="1"/>
          <p:nvPr/>
        </p:nvSpPr>
        <p:spPr>
          <a:xfrm>
            <a:off x="4546960" y="5387666"/>
            <a:ext cx="1487700" cy="4677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sz="1800">
                <a:solidFill>
                  <a:srgbClr val="869FB2"/>
                </a:solidFill>
                <a:uFill>
                  <a:noFill/>
                </a:uFill>
                <a:hlinkClick r:id="rId6">
                  <a:extLst>
                    <a:ext uri="{A12FA001-AC4F-418D-AE19-62706E023703}">
                      <ahyp:hlinkClr xmlns:ahyp="http://schemas.microsoft.com/office/drawing/2018/hyperlinkcolor" val="tx"/>
                    </a:ext>
                  </a:extLst>
                </a:hlinkClick>
              </a:rPr>
              <a:t>Bro</a:t>
            </a:r>
            <a:endParaRPr sz="1800">
              <a:solidFill>
                <a:srgbClr val="869FB2"/>
              </a:solidFill>
            </a:endParaRPr>
          </a:p>
        </p:txBody>
      </p:sp>
      <p:sp>
        <p:nvSpPr>
          <p:cNvPr id="3044" name="Google Shape;3044;p58"/>
          <p:cNvSpPr txBox="1"/>
          <p:nvPr/>
        </p:nvSpPr>
        <p:spPr>
          <a:xfrm>
            <a:off x="6430875" y="5387666"/>
            <a:ext cx="1487700" cy="4677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sz="1800">
                <a:solidFill>
                  <a:srgbClr val="869FB2"/>
                </a:solidFill>
                <a:uFill>
                  <a:noFill/>
                </a:uFill>
                <a:hlinkClick r:id="rId7">
                  <a:extLst>
                    <a:ext uri="{A12FA001-AC4F-418D-AE19-62706E023703}">
                      <ahyp:hlinkClr xmlns:ahyp="http://schemas.microsoft.com/office/drawing/2018/hyperlinkcolor" val="tx"/>
                    </a:ext>
                  </a:extLst>
                </a:hlinkClick>
              </a:rPr>
              <a:t>Rafiki</a:t>
            </a:r>
            <a:endParaRPr sz="1800">
              <a:solidFill>
                <a:srgbClr val="869FB2"/>
              </a:solidFill>
            </a:endParaRPr>
          </a:p>
        </p:txBody>
      </p:sp>
      <p:sp>
        <p:nvSpPr>
          <p:cNvPr id="3045" name="Google Shape;3045;p58"/>
          <p:cNvSpPr txBox="1"/>
          <p:nvPr/>
        </p:nvSpPr>
        <p:spPr>
          <a:xfrm>
            <a:off x="8314808" y="5387666"/>
            <a:ext cx="1487700" cy="467700"/>
          </a:xfrm>
          <a:prstGeom prst="rect">
            <a:avLst/>
          </a:prstGeom>
          <a:noFill/>
          <a:ln>
            <a:noFill/>
          </a:ln>
        </p:spPr>
        <p:txBody>
          <a:bodyPr spcFirstLastPara="1" wrap="square" lIns="116050" tIns="116050" rIns="116050" bIns="116050" anchor="ctr" anchorCtr="0">
            <a:noAutofit/>
          </a:bodyPr>
          <a:lstStyle/>
          <a:p>
            <a:pPr marL="0" lvl="0" indent="0" algn="ctr" rtl="0">
              <a:lnSpc>
                <a:spcPct val="115000"/>
              </a:lnSpc>
              <a:spcBef>
                <a:spcPts val="0"/>
              </a:spcBef>
              <a:spcAft>
                <a:spcPts val="0"/>
              </a:spcAft>
              <a:buNone/>
            </a:pPr>
            <a:r>
              <a:rPr lang="en" sz="1800">
                <a:solidFill>
                  <a:srgbClr val="869FB2"/>
                </a:solidFill>
                <a:uFill>
                  <a:noFill/>
                </a:uFill>
                <a:hlinkClick r:id="rId8">
                  <a:extLst>
                    <a:ext uri="{A12FA001-AC4F-418D-AE19-62706E023703}">
                      <ahyp:hlinkClr xmlns:ahyp="http://schemas.microsoft.com/office/drawing/2018/hyperlinkcolor" val="tx"/>
                    </a:ext>
                  </a:extLst>
                </a:hlinkClick>
              </a:rPr>
              <a:t>Cuate</a:t>
            </a:r>
            <a:endParaRPr sz="1800">
              <a:solidFill>
                <a:srgbClr val="869FB2"/>
              </a:solidFill>
            </a:endParaRPr>
          </a:p>
        </p:txBody>
      </p:sp>
      <p:pic>
        <p:nvPicPr>
          <p:cNvPr id="3046" name="Google Shape;3046;p58"/>
          <p:cNvPicPr preferRelativeResize="0"/>
          <p:nvPr/>
        </p:nvPicPr>
        <p:blipFill rotWithShape="1">
          <a:blip r:embed="rId9">
            <a:alphaModFix/>
          </a:blip>
          <a:srcRect t="16540" b="16547"/>
          <a:stretch/>
        </p:blipFill>
        <p:spPr>
          <a:xfrm>
            <a:off x="590206" y="3705566"/>
            <a:ext cx="1865415" cy="1248169"/>
          </a:xfrm>
          <a:prstGeom prst="rect">
            <a:avLst/>
          </a:prstGeom>
          <a:noFill/>
          <a:ln>
            <a:noFill/>
          </a:ln>
        </p:spPr>
      </p:pic>
      <p:pic>
        <p:nvPicPr>
          <p:cNvPr id="3047" name="Google Shape;3047;p58"/>
          <p:cNvPicPr preferRelativeResize="0"/>
          <p:nvPr/>
        </p:nvPicPr>
        <p:blipFill rotWithShape="1">
          <a:blip r:embed="rId10">
            <a:alphaModFix/>
          </a:blip>
          <a:srcRect/>
          <a:stretch/>
        </p:blipFill>
        <p:spPr>
          <a:xfrm>
            <a:off x="2631903" y="3551425"/>
            <a:ext cx="1556441" cy="1556451"/>
          </a:xfrm>
          <a:prstGeom prst="rect">
            <a:avLst/>
          </a:prstGeom>
          <a:noFill/>
          <a:ln>
            <a:noFill/>
          </a:ln>
        </p:spPr>
      </p:pic>
      <p:pic>
        <p:nvPicPr>
          <p:cNvPr id="3048" name="Google Shape;3048;p58"/>
          <p:cNvPicPr preferRelativeResize="0"/>
          <p:nvPr/>
        </p:nvPicPr>
        <p:blipFill rotWithShape="1">
          <a:blip r:embed="rId11">
            <a:alphaModFix/>
          </a:blip>
          <a:srcRect l="4194" t="11228" r="4213" b="8854"/>
          <a:stretch/>
        </p:blipFill>
        <p:spPr>
          <a:xfrm>
            <a:off x="4445254" y="3596133"/>
            <a:ext cx="1681492" cy="1467035"/>
          </a:xfrm>
          <a:prstGeom prst="rect">
            <a:avLst/>
          </a:prstGeom>
          <a:noFill/>
          <a:ln>
            <a:noFill/>
          </a:ln>
        </p:spPr>
      </p:pic>
      <p:pic>
        <p:nvPicPr>
          <p:cNvPr id="3049" name="Google Shape;3049;p58"/>
          <p:cNvPicPr preferRelativeResize="0"/>
          <p:nvPr/>
        </p:nvPicPr>
        <p:blipFill rotWithShape="1">
          <a:blip r:embed="rId12">
            <a:alphaModFix/>
          </a:blip>
          <a:srcRect t="6567" b="11945"/>
          <a:stretch/>
        </p:blipFill>
        <p:spPr>
          <a:xfrm>
            <a:off x="6333979" y="3644560"/>
            <a:ext cx="1681468" cy="1370181"/>
          </a:xfrm>
          <a:prstGeom prst="rect">
            <a:avLst/>
          </a:prstGeom>
          <a:noFill/>
          <a:ln>
            <a:noFill/>
          </a:ln>
        </p:spPr>
      </p:pic>
      <p:pic>
        <p:nvPicPr>
          <p:cNvPr id="3050" name="Google Shape;3050;p58"/>
          <p:cNvPicPr preferRelativeResize="0"/>
          <p:nvPr/>
        </p:nvPicPr>
        <p:blipFill rotWithShape="1">
          <a:blip r:embed="rId13">
            <a:alphaModFix/>
          </a:blip>
          <a:srcRect t="11708" b="17967"/>
          <a:stretch/>
        </p:blipFill>
        <p:spPr>
          <a:xfrm>
            <a:off x="8015552" y="3596125"/>
            <a:ext cx="2086241" cy="14670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54"/>
        <p:cNvGrpSpPr/>
        <p:nvPr/>
      </p:nvGrpSpPr>
      <p:grpSpPr>
        <a:xfrm>
          <a:off x="0" y="0"/>
          <a:ext cx="0" cy="0"/>
          <a:chOff x="0" y="0"/>
          <a:chExt cx="0" cy="0"/>
        </a:xfrm>
      </p:grpSpPr>
      <p:sp>
        <p:nvSpPr>
          <p:cNvPr id="3055" name="Google Shape;3055;p59"/>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None/>
            </a:pPr>
            <a:r>
              <a:rPr lang="en"/>
              <a:t>Use our editable graphic resources...</a:t>
            </a:r>
            <a:endParaRPr/>
          </a:p>
        </p:txBody>
      </p:sp>
      <p:sp>
        <p:nvSpPr>
          <p:cNvPr id="3056" name="Google Shape;3056;p59"/>
          <p:cNvSpPr txBox="1">
            <a:spLocks noGrp="1"/>
          </p:cNvSpPr>
          <p:nvPr>
            <p:ph type="subTitle" idx="1"/>
          </p:nvPr>
        </p:nvSpPr>
        <p:spPr>
          <a:xfrm>
            <a:off x="1253422" y="1611542"/>
            <a:ext cx="8185200" cy="10548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t>You can easily</a:t>
            </a:r>
            <a:r>
              <a:rPr lang="en">
                <a:solidFill>
                  <a:srgbClr val="435D74"/>
                </a:solidFill>
              </a:rPr>
              <a:t> </a:t>
            </a:r>
            <a:r>
              <a:rPr lang="en">
                <a:solidFill>
                  <a:srgbClr val="869FB2"/>
                </a:solidFill>
              </a:rPr>
              <a:t>resize</a:t>
            </a:r>
            <a:r>
              <a:rPr lang="en">
                <a:solidFill>
                  <a:srgbClr val="435D74"/>
                </a:solidFill>
              </a:rPr>
              <a:t> </a:t>
            </a:r>
            <a:r>
              <a:rPr lang="en"/>
              <a:t>these resources without losing quality. To</a:t>
            </a:r>
            <a:r>
              <a:rPr lang="en">
                <a:solidFill>
                  <a:srgbClr val="435D74"/>
                </a:solidFill>
              </a:rPr>
              <a:t> </a:t>
            </a:r>
            <a:r>
              <a:rPr lang="en">
                <a:solidFill>
                  <a:srgbClr val="869FB2"/>
                </a:solidFill>
              </a:rPr>
              <a:t>change the color</a:t>
            </a:r>
            <a:r>
              <a:rPr lang="en"/>
              <a:t>, just ungroup the resource and click on the object you want to change. Then, click on the paint bucket and select the color you want. Group the resource again when you’re done. You can also look for more </a:t>
            </a:r>
            <a:r>
              <a:rPr lang="en">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a:t> on Slidesgo.</a:t>
            </a:r>
            <a:endParaRPr/>
          </a:p>
        </p:txBody>
      </p:sp>
      <p:grpSp>
        <p:nvGrpSpPr>
          <p:cNvPr id="3057" name="Google Shape;3057;p59"/>
          <p:cNvGrpSpPr/>
          <p:nvPr/>
        </p:nvGrpSpPr>
        <p:grpSpPr>
          <a:xfrm>
            <a:off x="6007359" y="4600001"/>
            <a:ext cx="575064" cy="668414"/>
            <a:chOff x="4727025" y="1332775"/>
            <a:chExt cx="59900" cy="69625"/>
          </a:xfrm>
        </p:grpSpPr>
        <p:sp>
          <p:nvSpPr>
            <p:cNvPr id="3058" name="Google Shape;3058;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59"/>
          <p:cNvGrpSpPr/>
          <p:nvPr/>
        </p:nvGrpSpPr>
        <p:grpSpPr>
          <a:xfrm>
            <a:off x="6751394" y="3664715"/>
            <a:ext cx="673708" cy="675374"/>
            <a:chOff x="4820425" y="1329900"/>
            <a:chExt cx="70175" cy="70350"/>
          </a:xfrm>
        </p:grpSpPr>
        <p:sp>
          <p:nvSpPr>
            <p:cNvPr id="3061" name="Google Shape;3061;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5" name="Google Shape;3065;p59"/>
          <p:cNvGrpSpPr/>
          <p:nvPr/>
        </p:nvGrpSpPr>
        <p:grpSpPr>
          <a:xfrm>
            <a:off x="7510842" y="3670177"/>
            <a:ext cx="706349" cy="647293"/>
            <a:chOff x="4903200" y="1331525"/>
            <a:chExt cx="73575" cy="67425"/>
          </a:xfrm>
        </p:grpSpPr>
        <p:sp>
          <p:nvSpPr>
            <p:cNvPr id="3066" name="Google Shape;3066;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59"/>
          <p:cNvGrpSpPr/>
          <p:nvPr/>
        </p:nvGrpSpPr>
        <p:grpSpPr>
          <a:xfrm>
            <a:off x="6734233" y="4591477"/>
            <a:ext cx="708029" cy="685454"/>
            <a:chOff x="4815575" y="1416800"/>
            <a:chExt cx="73750" cy="71400"/>
          </a:xfrm>
        </p:grpSpPr>
        <p:sp>
          <p:nvSpPr>
            <p:cNvPr id="3069" name="Google Shape;3069;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2" name="Google Shape;3072;p59"/>
          <p:cNvGrpSpPr/>
          <p:nvPr/>
        </p:nvGrpSpPr>
        <p:grpSpPr>
          <a:xfrm>
            <a:off x="7503882" y="4628077"/>
            <a:ext cx="715230" cy="612253"/>
            <a:chOff x="4902475" y="1418875"/>
            <a:chExt cx="74500" cy="63775"/>
          </a:xfrm>
        </p:grpSpPr>
        <p:sp>
          <p:nvSpPr>
            <p:cNvPr id="3073" name="Google Shape;3073;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59"/>
          <p:cNvGrpSpPr/>
          <p:nvPr/>
        </p:nvGrpSpPr>
        <p:grpSpPr>
          <a:xfrm>
            <a:off x="6746354" y="5497532"/>
            <a:ext cx="683788" cy="687614"/>
            <a:chOff x="4818100" y="1507675"/>
            <a:chExt cx="71225" cy="71625"/>
          </a:xfrm>
        </p:grpSpPr>
        <p:sp>
          <p:nvSpPr>
            <p:cNvPr id="3076" name="Google Shape;3076;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59"/>
          <p:cNvGrpSpPr/>
          <p:nvPr/>
        </p:nvGrpSpPr>
        <p:grpSpPr>
          <a:xfrm>
            <a:off x="5913995" y="5501728"/>
            <a:ext cx="761792" cy="713535"/>
            <a:chOff x="4721450" y="1509475"/>
            <a:chExt cx="79350" cy="74325"/>
          </a:xfrm>
        </p:grpSpPr>
        <p:sp>
          <p:nvSpPr>
            <p:cNvPr id="3081" name="Google Shape;3081;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9"/>
          <p:cNvGrpSpPr/>
          <p:nvPr/>
        </p:nvGrpSpPr>
        <p:grpSpPr>
          <a:xfrm>
            <a:off x="7545404" y="5483016"/>
            <a:ext cx="675388" cy="682334"/>
            <a:chOff x="4906800" y="1507500"/>
            <a:chExt cx="70350" cy="71075"/>
          </a:xfrm>
        </p:grpSpPr>
        <p:sp>
          <p:nvSpPr>
            <p:cNvPr id="3086" name="Google Shape;3086;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59"/>
          <p:cNvGrpSpPr/>
          <p:nvPr/>
        </p:nvGrpSpPr>
        <p:grpSpPr>
          <a:xfrm>
            <a:off x="5166247" y="3697111"/>
            <a:ext cx="627982" cy="627982"/>
            <a:chOff x="3736598" y="2170606"/>
            <a:chExt cx="404889" cy="404889"/>
          </a:xfrm>
        </p:grpSpPr>
        <p:sp>
          <p:nvSpPr>
            <p:cNvPr id="3092" name="Google Shape;3092;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59"/>
          <p:cNvGrpSpPr/>
          <p:nvPr/>
        </p:nvGrpSpPr>
        <p:grpSpPr>
          <a:xfrm>
            <a:off x="4277576" y="3697229"/>
            <a:ext cx="711707" cy="627747"/>
            <a:chOff x="3161917" y="2170682"/>
            <a:chExt cx="458870" cy="404737"/>
          </a:xfrm>
        </p:grpSpPr>
        <p:sp>
          <p:nvSpPr>
            <p:cNvPr id="3097" name="Google Shape;3097;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59"/>
          <p:cNvGrpSpPr/>
          <p:nvPr/>
        </p:nvGrpSpPr>
        <p:grpSpPr>
          <a:xfrm>
            <a:off x="4305488" y="4620338"/>
            <a:ext cx="655881" cy="628018"/>
            <a:chOff x="3179914" y="2889488"/>
            <a:chExt cx="422876" cy="404911"/>
          </a:xfrm>
        </p:grpSpPr>
        <p:sp>
          <p:nvSpPr>
            <p:cNvPr id="3101" name="Google Shape;3101;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7" name="Google Shape;3107;p59"/>
          <p:cNvGrpSpPr/>
          <p:nvPr/>
        </p:nvGrpSpPr>
        <p:grpSpPr>
          <a:xfrm>
            <a:off x="5155185" y="4620287"/>
            <a:ext cx="650106" cy="628120"/>
            <a:chOff x="3729467" y="2889422"/>
            <a:chExt cx="419153" cy="404977"/>
          </a:xfrm>
        </p:grpSpPr>
        <p:sp>
          <p:nvSpPr>
            <p:cNvPr id="3108" name="Google Shape;3108;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5" name="Google Shape;3115;p59"/>
          <p:cNvGrpSpPr/>
          <p:nvPr/>
        </p:nvGrpSpPr>
        <p:grpSpPr>
          <a:xfrm>
            <a:off x="2168906" y="5036814"/>
            <a:ext cx="1170461" cy="163217"/>
            <a:chOff x="4411970" y="2962952"/>
            <a:chExt cx="706544" cy="104212"/>
          </a:xfrm>
        </p:grpSpPr>
        <p:sp>
          <p:nvSpPr>
            <p:cNvPr id="3116" name="Google Shape;3116;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0" name="Google Shape;3120;p59"/>
          <p:cNvGrpSpPr/>
          <p:nvPr/>
        </p:nvGrpSpPr>
        <p:grpSpPr>
          <a:xfrm>
            <a:off x="2168821" y="4546074"/>
            <a:ext cx="1164151" cy="350620"/>
            <a:chOff x="4411970" y="2726085"/>
            <a:chExt cx="643107" cy="193659"/>
          </a:xfrm>
        </p:grpSpPr>
        <p:sp>
          <p:nvSpPr>
            <p:cNvPr id="3121" name="Google Shape;3121;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59"/>
          <p:cNvGrpSpPr/>
          <p:nvPr/>
        </p:nvGrpSpPr>
        <p:grpSpPr>
          <a:xfrm>
            <a:off x="966717" y="4854592"/>
            <a:ext cx="983922" cy="306265"/>
            <a:chOff x="4411970" y="4340222"/>
            <a:chExt cx="779467" cy="242683"/>
          </a:xfrm>
        </p:grpSpPr>
        <p:sp>
          <p:nvSpPr>
            <p:cNvPr id="3125" name="Google Shape;3125;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59"/>
          <p:cNvGrpSpPr/>
          <p:nvPr/>
        </p:nvGrpSpPr>
        <p:grpSpPr>
          <a:xfrm>
            <a:off x="2168873" y="4143688"/>
            <a:ext cx="1170224" cy="262172"/>
            <a:chOff x="4411970" y="2468674"/>
            <a:chExt cx="747317" cy="167425"/>
          </a:xfrm>
        </p:grpSpPr>
        <p:sp>
          <p:nvSpPr>
            <p:cNvPr id="3129" name="Google Shape;3129;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1" name="Google Shape;3131;p59"/>
          <p:cNvSpPr/>
          <p:nvPr/>
        </p:nvSpPr>
        <p:spPr>
          <a:xfrm>
            <a:off x="964586" y="4513199"/>
            <a:ext cx="982848" cy="233985"/>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2" name="Google Shape;3132;p59"/>
          <p:cNvGrpSpPr/>
          <p:nvPr/>
        </p:nvGrpSpPr>
        <p:grpSpPr>
          <a:xfrm>
            <a:off x="965601" y="3689585"/>
            <a:ext cx="2375280" cy="253154"/>
            <a:chOff x="6336019" y="3733725"/>
            <a:chExt cx="2566206" cy="351310"/>
          </a:xfrm>
        </p:grpSpPr>
        <p:sp>
          <p:nvSpPr>
            <p:cNvPr id="3133" name="Google Shape;3133;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59"/>
          <p:cNvGrpSpPr/>
          <p:nvPr/>
        </p:nvGrpSpPr>
        <p:grpSpPr>
          <a:xfrm>
            <a:off x="2168690" y="5648402"/>
            <a:ext cx="1147628" cy="185737"/>
            <a:chOff x="4404545" y="3301592"/>
            <a:chExt cx="782403" cy="129272"/>
          </a:xfrm>
        </p:grpSpPr>
        <p:sp>
          <p:nvSpPr>
            <p:cNvPr id="3138" name="Google Shape;3138;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59"/>
          <p:cNvGrpSpPr/>
          <p:nvPr/>
        </p:nvGrpSpPr>
        <p:grpSpPr>
          <a:xfrm>
            <a:off x="2168684" y="5339645"/>
            <a:ext cx="1166673" cy="168675"/>
            <a:chOff x="4411970" y="3131459"/>
            <a:chExt cx="710520" cy="117397"/>
          </a:xfrm>
        </p:grpSpPr>
        <p:sp>
          <p:nvSpPr>
            <p:cNvPr id="3141" name="Google Shape;3141;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3" name="Google Shape;3143;p59" descr="Timeline background shape"/>
          <p:cNvSpPr/>
          <p:nvPr/>
        </p:nvSpPr>
        <p:spPr>
          <a:xfrm>
            <a:off x="2168871" y="5974518"/>
            <a:ext cx="1164300" cy="1854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4" name="Google Shape;3144;p59"/>
          <p:cNvGrpSpPr/>
          <p:nvPr/>
        </p:nvGrpSpPr>
        <p:grpSpPr>
          <a:xfrm>
            <a:off x="956667" y="5249835"/>
            <a:ext cx="998890" cy="556515"/>
            <a:chOff x="4411970" y="1801825"/>
            <a:chExt cx="734586" cy="409262"/>
          </a:xfrm>
        </p:grpSpPr>
        <p:sp>
          <p:nvSpPr>
            <p:cNvPr id="3145" name="Google Shape;3145;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7" name="Google Shape;3147;p59"/>
          <p:cNvGrpSpPr/>
          <p:nvPr/>
        </p:nvGrpSpPr>
        <p:grpSpPr>
          <a:xfrm>
            <a:off x="3508742" y="3694883"/>
            <a:ext cx="632311" cy="632311"/>
            <a:chOff x="5681300" y="2527788"/>
            <a:chExt cx="805800" cy="805800"/>
          </a:xfrm>
        </p:grpSpPr>
        <p:sp>
          <p:nvSpPr>
            <p:cNvPr id="3148" name="Google Shape;3148;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0" name="Google Shape;3150;p59"/>
          <p:cNvGrpSpPr/>
          <p:nvPr/>
        </p:nvGrpSpPr>
        <p:grpSpPr>
          <a:xfrm>
            <a:off x="3501575" y="4611103"/>
            <a:ext cx="646236" cy="646236"/>
            <a:chOff x="4049800" y="640400"/>
            <a:chExt cx="858900" cy="858900"/>
          </a:xfrm>
        </p:grpSpPr>
        <p:sp>
          <p:nvSpPr>
            <p:cNvPr id="3151" name="Google Shape;3151;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59"/>
          <p:cNvGrpSpPr/>
          <p:nvPr/>
        </p:nvGrpSpPr>
        <p:grpSpPr>
          <a:xfrm>
            <a:off x="3411628" y="5432830"/>
            <a:ext cx="827016" cy="827016"/>
            <a:chOff x="5080188" y="927900"/>
            <a:chExt cx="961200" cy="961200"/>
          </a:xfrm>
        </p:grpSpPr>
        <p:sp>
          <p:nvSpPr>
            <p:cNvPr id="3154" name="Google Shape;3154;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59"/>
          <p:cNvGrpSpPr/>
          <p:nvPr/>
        </p:nvGrpSpPr>
        <p:grpSpPr>
          <a:xfrm>
            <a:off x="5186476" y="5550133"/>
            <a:ext cx="613153" cy="611161"/>
            <a:chOff x="6039282" y="1042577"/>
            <a:chExt cx="734315" cy="731929"/>
          </a:xfrm>
        </p:grpSpPr>
        <p:sp>
          <p:nvSpPr>
            <p:cNvPr id="3163" name="Google Shape;3163;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4" name="Google Shape;3184;p59"/>
          <p:cNvGrpSpPr/>
          <p:nvPr/>
        </p:nvGrpSpPr>
        <p:grpSpPr>
          <a:xfrm>
            <a:off x="5928680" y="3645949"/>
            <a:ext cx="688377" cy="730042"/>
            <a:chOff x="1825800" y="1651625"/>
            <a:chExt cx="539989" cy="571775"/>
          </a:xfrm>
        </p:grpSpPr>
        <p:sp>
          <p:nvSpPr>
            <p:cNvPr id="3185" name="Google Shape;3185;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59"/>
          <p:cNvGrpSpPr/>
          <p:nvPr/>
        </p:nvGrpSpPr>
        <p:grpSpPr>
          <a:xfrm>
            <a:off x="4322147" y="5533632"/>
            <a:ext cx="616106" cy="615903"/>
            <a:chOff x="1897577" y="2802432"/>
            <a:chExt cx="492176" cy="492014"/>
          </a:xfrm>
        </p:grpSpPr>
        <p:sp>
          <p:nvSpPr>
            <p:cNvPr id="3190" name="Google Shape;3190;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2" name="Google Shape;3202;p59"/>
          <p:cNvGrpSpPr/>
          <p:nvPr/>
        </p:nvGrpSpPr>
        <p:grpSpPr>
          <a:xfrm>
            <a:off x="965414" y="5913371"/>
            <a:ext cx="981177" cy="243501"/>
            <a:chOff x="2013045" y="4813233"/>
            <a:chExt cx="921986" cy="228854"/>
          </a:xfrm>
        </p:grpSpPr>
        <p:sp>
          <p:nvSpPr>
            <p:cNvPr id="3203" name="Google Shape;3203;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59"/>
          <p:cNvGrpSpPr/>
          <p:nvPr/>
        </p:nvGrpSpPr>
        <p:grpSpPr>
          <a:xfrm>
            <a:off x="975685" y="4079299"/>
            <a:ext cx="960826" cy="327309"/>
            <a:chOff x="1046767" y="4756633"/>
            <a:chExt cx="859646" cy="292841"/>
          </a:xfrm>
        </p:grpSpPr>
        <p:sp>
          <p:nvSpPr>
            <p:cNvPr id="3206" name="Google Shape;3206;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9" name="Google Shape;3209;p59"/>
          <p:cNvSpPr/>
          <p:nvPr/>
        </p:nvSpPr>
        <p:spPr>
          <a:xfrm>
            <a:off x="8776339" y="3708833"/>
            <a:ext cx="224805" cy="113978"/>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9"/>
          <p:cNvSpPr/>
          <p:nvPr/>
        </p:nvSpPr>
        <p:spPr>
          <a:xfrm>
            <a:off x="8411938" y="3687498"/>
            <a:ext cx="208267" cy="156646"/>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9"/>
          <p:cNvSpPr/>
          <p:nvPr/>
        </p:nvSpPr>
        <p:spPr>
          <a:xfrm>
            <a:off x="9166442" y="3695323"/>
            <a:ext cx="203469" cy="14158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9523762" y="3687498"/>
            <a:ext cx="198670" cy="156646"/>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3" name="Google Shape;3213;p59"/>
          <p:cNvGrpSpPr/>
          <p:nvPr/>
        </p:nvGrpSpPr>
        <p:grpSpPr>
          <a:xfrm>
            <a:off x="8415235" y="3951150"/>
            <a:ext cx="201844" cy="171558"/>
            <a:chOff x="4660325" y="1866850"/>
            <a:chExt cx="68350" cy="58100"/>
          </a:xfrm>
        </p:grpSpPr>
        <p:sp>
          <p:nvSpPr>
            <p:cNvPr id="3214" name="Google Shape;3214;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59"/>
          <p:cNvGrpSpPr/>
          <p:nvPr/>
        </p:nvGrpSpPr>
        <p:grpSpPr>
          <a:xfrm>
            <a:off x="8790307" y="3982339"/>
            <a:ext cx="197046" cy="109180"/>
            <a:chOff x="4791775" y="1877500"/>
            <a:chExt cx="66725" cy="36975"/>
          </a:xfrm>
        </p:grpSpPr>
        <p:sp>
          <p:nvSpPr>
            <p:cNvPr id="3217" name="Google Shape;3217;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59"/>
          <p:cNvGrpSpPr/>
          <p:nvPr/>
        </p:nvGrpSpPr>
        <p:grpSpPr>
          <a:xfrm>
            <a:off x="9180375" y="3982339"/>
            <a:ext cx="175783" cy="109180"/>
            <a:chOff x="4923925" y="1877500"/>
            <a:chExt cx="59525" cy="36975"/>
          </a:xfrm>
        </p:grpSpPr>
        <p:sp>
          <p:nvSpPr>
            <p:cNvPr id="3220" name="Google Shape;3220;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 name="Google Shape;3222;p59"/>
          <p:cNvGrpSpPr/>
          <p:nvPr/>
        </p:nvGrpSpPr>
        <p:grpSpPr>
          <a:xfrm>
            <a:off x="9537438" y="3960746"/>
            <a:ext cx="171501" cy="152364"/>
            <a:chOff x="5058450" y="1870100"/>
            <a:chExt cx="58075" cy="51600"/>
          </a:xfrm>
        </p:grpSpPr>
        <p:sp>
          <p:nvSpPr>
            <p:cNvPr id="3223" name="Google Shape;3223;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59"/>
          <p:cNvGrpSpPr/>
          <p:nvPr/>
        </p:nvGrpSpPr>
        <p:grpSpPr>
          <a:xfrm>
            <a:off x="8827553" y="4472894"/>
            <a:ext cx="122554" cy="130514"/>
            <a:chOff x="4811425" y="2065025"/>
            <a:chExt cx="41500" cy="44200"/>
          </a:xfrm>
        </p:grpSpPr>
        <p:sp>
          <p:nvSpPr>
            <p:cNvPr id="3226" name="Google Shape;3226;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59"/>
          <p:cNvGrpSpPr/>
          <p:nvPr/>
        </p:nvGrpSpPr>
        <p:grpSpPr>
          <a:xfrm>
            <a:off x="9182125" y="4473153"/>
            <a:ext cx="146548" cy="129997"/>
            <a:chOff x="4929875" y="2065025"/>
            <a:chExt cx="49625" cy="44025"/>
          </a:xfrm>
        </p:grpSpPr>
        <p:sp>
          <p:nvSpPr>
            <p:cNvPr id="3229" name="Google Shape;3229;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59"/>
          <p:cNvGrpSpPr/>
          <p:nvPr/>
        </p:nvGrpSpPr>
        <p:grpSpPr>
          <a:xfrm>
            <a:off x="9580628" y="4476807"/>
            <a:ext cx="85123" cy="122689"/>
            <a:chOff x="5083925" y="2066350"/>
            <a:chExt cx="28825" cy="41550"/>
          </a:xfrm>
        </p:grpSpPr>
        <p:sp>
          <p:nvSpPr>
            <p:cNvPr id="3232" name="Google Shape;3232;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59"/>
          <p:cNvGrpSpPr/>
          <p:nvPr/>
        </p:nvGrpSpPr>
        <p:grpSpPr>
          <a:xfrm>
            <a:off x="8406412" y="4495778"/>
            <a:ext cx="219489" cy="84745"/>
            <a:chOff x="4659775" y="2072775"/>
            <a:chExt cx="74325" cy="28700"/>
          </a:xfrm>
        </p:grpSpPr>
        <p:sp>
          <p:nvSpPr>
            <p:cNvPr id="3235" name="Google Shape;3235;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59"/>
          <p:cNvGrpSpPr/>
          <p:nvPr/>
        </p:nvGrpSpPr>
        <p:grpSpPr>
          <a:xfrm>
            <a:off x="9521706" y="4241849"/>
            <a:ext cx="202952" cy="108146"/>
            <a:chOff x="4662475" y="1976500"/>
            <a:chExt cx="68725" cy="36625"/>
          </a:xfrm>
        </p:grpSpPr>
        <p:sp>
          <p:nvSpPr>
            <p:cNvPr id="3239" name="Google Shape;3239;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59"/>
          <p:cNvGrpSpPr/>
          <p:nvPr/>
        </p:nvGrpSpPr>
        <p:grpSpPr>
          <a:xfrm>
            <a:off x="9154218" y="4246019"/>
            <a:ext cx="202361" cy="99805"/>
            <a:chOff x="4920150" y="1977875"/>
            <a:chExt cx="68525" cy="33800"/>
          </a:xfrm>
        </p:grpSpPr>
        <p:sp>
          <p:nvSpPr>
            <p:cNvPr id="3243" name="Google Shape;3243;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6" name="Google Shape;3246;p59"/>
          <p:cNvGrpSpPr/>
          <p:nvPr/>
        </p:nvGrpSpPr>
        <p:grpSpPr>
          <a:xfrm>
            <a:off x="8440262" y="4735750"/>
            <a:ext cx="151789" cy="155022"/>
            <a:chOff x="4676550" y="2160575"/>
            <a:chExt cx="51400" cy="52500"/>
          </a:xfrm>
        </p:grpSpPr>
        <p:sp>
          <p:nvSpPr>
            <p:cNvPr id="3247" name="Google Shape;3247;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0" name="Google Shape;3250;p59"/>
          <p:cNvGrpSpPr/>
          <p:nvPr/>
        </p:nvGrpSpPr>
        <p:grpSpPr>
          <a:xfrm>
            <a:off x="8800679" y="4744276"/>
            <a:ext cx="176300" cy="137970"/>
            <a:chOff x="4768325" y="2163475"/>
            <a:chExt cx="59700" cy="46725"/>
          </a:xfrm>
        </p:grpSpPr>
        <p:sp>
          <p:nvSpPr>
            <p:cNvPr id="3251" name="Google Shape;3251;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3" name="Google Shape;3253;p59"/>
          <p:cNvSpPr/>
          <p:nvPr/>
        </p:nvSpPr>
        <p:spPr>
          <a:xfrm>
            <a:off x="9203076" y="4734027"/>
            <a:ext cx="104466" cy="15856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9"/>
          <p:cNvSpPr/>
          <p:nvPr/>
        </p:nvSpPr>
        <p:spPr>
          <a:xfrm>
            <a:off x="9533322" y="5955076"/>
            <a:ext cx="179548" cy="197616"/>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9"/>
          <p:cNvSpPr/>
          <p:nvPr/>
        </p:nvSpPr>
        <p:spPr>
          <a:xfrm>
            <a:off x="8443868" y="5019326"/>
            <a:ext cx="144407" cy="198133"/>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9"/>
          <p:cNvSpPr/>
          <p:nvPr/>
        </p:nvSpPr>
        <p:spPr>
          <a:xfrm>
            <a:off x="8405035" y="5974269"/>
            <a:ext cx="222073" cy="159230"/>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9"/>
          <p:cNvSpPr/>
          <p:nvPr/>
        </p:nvSpPr>
        <p:spPr>
          <a:xfrm>
            <a:off x="8426039" y="5345785"/>
            <a:ext cx="180065" cy="136419"/>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9"/>
          <p:cNvSpPr/>
          <p:nvPr/>
        </p:nvSpPr>
        <p:spPr>
          <a:xfrm>
            <a:off x="9194438" y="5323860"/>
            <a:ext cx="121742" cy="1802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9" name="Google Shape;3259;p59"/>
          <p:cNvGrpSpPr/>
          <p:nvPr/>
        </p:nvGrpSpPr>
        <p:grpSpPr>
          <a:xfrm>
            <a:off x="8820464" y="5053564"/>
            <a:ext cx="136729" cy="129554"/>
            <a:chOff x="4768575" y="2253950"/>
            <a:chExt cx="46300" cy="43875"/>
          </a:xfrm>
        </p:grpSpPr>
        <p:sp>
          <p:nvSpPr>
            <p:cNvPr id="3260" name="Google Shape;3260;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59"/>
          <p:cNvGrpSpPr/>
          <p:nvPr/>
        </p:nvGrpSpPr>
        <p:grpSpPr>
          <a:xfrm>
            <a:off x="9183750" y="5646484"/>
            <a:ext cx="143299" cy="177316"/>
            <a:chOff x="4960900" y="2433225"/>
            <a:chExt cx="48525" cy="60050"/>
          </a:xfrm>
        </p:grpSpPr>
        <p:sp>
          <p:nvSpPr>
            <p:cNvPr id="3263" name="Google Shape;3263;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59"/>
          <p:cNvGrpSpPr/>
          <p:nvPr/>
        </p:nvGrpSpPr>
        <p:grpSpPr>
          <a:xfrm>
            <a:off x="8806144" y="5966645"/>
            <a:ext cx="165374" cy="174363"/>
            <a:chOff x="4854075" y="2527625"/>
            <a:chExt cx="56000" cy="59050"/>
          </a:xfrm>
        </p:grpSpPr>
        <p:sp>
          <p:nvSpPr>
            <p:cNvPr id="3266" name="Google Shape;3266;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8" name="Google Shape;3268;p59"/>
          <p:cNvSpPr/>
          <p:nvPr/>
        </p:nvSpPr>
        <p:spPr>
          <a:xfrm>
            <a:off x="8824548" y="5654770"/>
            <a:ext cx="128386" cy="160854"/>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9"/>
          <p:cNvSpPr/>
          <p:nvPr/>
        </p:nvSpPr>
        <p:spPr>
          <a:xfrm>
            <a:off x="9526161" y="4732883"/>
            <a:ext cx="193871" cy="160854"/>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9"/>
          <p:cNvSpPr/>
          <p:nvPr/>
        </p:nvSpPr>
        <p:spPr>
          <a:xfrm>
            <a:off x="8434049" y="5654770"/>
            <a:ext cx="164045" cy="160854"/>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1" name="Google Shape;3271;p59"/>
          <p:cNvGrpSpPr/>
          <p:nvPr/>
        </p:nvGrpSpPr>
        <p:grpSpPr>
          <a:xfrm>
            <a:off x="9562983" y="5316462"/>
            <a:ext cx="120413" cy="194959"/>
            <a:chOff x="5059700" y="2334775"/>
            <a:chExt cx="40775" cy="66025"/>
          </a:xfrm>
        </p:grpSpPr>
        <p:sp>
          <p:nvSpPr>
            <p:cNvPr id="3272" name="Google Shape;3272;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59"/>
          <p:cNvGrpSpPr/>
          <p:nvPr/>
        </p:nvGrpSpPr>
        <p:grpSpPr>
          <a:xfrm>
            <a:off x="9511045" y="5637921"/>
            <a:ext cx="224288" cy="194442"/>
            <a:chOff x="5037700" y="2430325"/>
            <a:chExt cx="75950" cy="65850"/>
          </a:xfrm>
        </p:grpSpPr>
        <p:sp>
          <p:nvSpPr>
            <p:cNvPr id="3282" name="Google Shape;3282;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59"/>
          <p:cNvGrpSpPr/>
          <p:nvPr/>
        </p:nvGrpSpPr>
        <p:grpSpPr>
          <a:xfrm>
            <a:off x="8807269" y="5354656"/>
            <a:ext cx="209777" cy="118368"/>
            <a:chOff x="4756975" y="2341800"/>
            <a:chExt cx="91975" cy="51925"/>
          </a:xfrm>
        </p:grpSpPr>
        <p:sp>
          <p:nvSpPr>
            <p:cNvPr id="3285" name="Google Shape;3285;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59"/>
          <p:cNvGrpSpPr/>
          <p:nvPr/>
        </p:nvGrpSpPr>
        <p:grpSpPr>
          <a:xfrm>
            <a:off x="9131046" y="5947174"/>
            <a:ext cx="257650" cy="213098"/>
            <a:chOff x="4943575" y="2516350"/>
            <a:chExt cx="98675" cy="81700"/>
          </a:xfrm>
        </p:grpSpPr>
        <p:sp>
          <p:nvSpPr>
            <p:cNvPr id="3306" name="Google Shape;3306;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4" name="Google Shape;3384;p59"/>
          <p:cNvSpPr/>
          <p:nvPr/>
        </p:nvSpPr>
        <p:spPr>
          <a:xfrm>
            <a:off x="9149620" y="5012705"/>
            <a:ext cx="211285" cy="211285"/>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9"/>
          <p:cNvSpPr/>
          <p:nvPr/>
        </p:nvSpPr>
        <p:spPr>
          <a:xfrm>
            <a:off x="9533070" y="5047646"/>
            <a:ext cx="180000" cy="1416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9"/>
          <p:cNvSpPr/>
          <p:nvPr/>
        </p:nvSpPr>
        <p:spPr>
          <a:xfrm>
            <a:off x="8444414" y="4224311"/>
            <a:ext cx="143100" cy="1431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9"/>
          <p:cNvSpPr/>
          <p:nvPr/>
        </p:nvSpPr>
        <p:spPr>
          <a:xfrm flipH="1">
            <a:off x="8817298" y="4224311"/>
            <a:ext cx="143100" cy="1431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391"/>
        <p:cNvGrpSpPr/>
        <p:nvPr/>
      </p:nvGrpSpPr>
      <p:grpSpPr>
        <a:xfrm>
          <a:off x="0" y="0"/>
          <a:ext cx="0" cy="0"/>
          <a:chOff x="0" y="0"/>
          <a:chExt cx="0" cy="0"/>
        </a:xfrm>
      </p:grpSpPr>
      <p:grpSp>
        <p:nvGrpSpPr>
          <p:cNvPr id="3392" name="Google Shape;3392;p60"/>
          <p:cNvGrpSpPr/>
          <p:nvPr/>
        </p:nvGrpSpPr>
        <p:grpSpPr>
          <a:xfrm>
            <a:off x="438823" y="4127792"/>
            <a:ext cx="3370431" cy="1713618"/>
            <a:chOff x="238125" y="1038125"/>
            <a:chExt cx="7146800" cy="3633625"/>
          </a:xfrm>
        </p:grpSpPr>
        <p:sp>
          <p:nvSpPr>
            <p:cNvPr id="3393" name="Google Shape;339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60"/>
          <p:cNvGrpSpPr/>
          <p:nvPr/>
        </p:nvGrpSpPr>
        <p:grpSpPr>
          <a:xfrm>
            <a:off x="4107062" y="4129384"/>
            <a:ext cx="2879679" cy="1709627"/>
            <a:chOff x="3597785" y="3065882"/>
            <a:chExt cx="2241344" cy="1330656"/>
          </a:xfrm>
        </p:grpSpPr>
        <p:grpSp>
          <p:nvGrpSpPr>
            <p:cNvPr id="4966" name="Google Shape;4966;p60"/>
            <p:cNvGrpSpPr/>
            <p:nvPr/>
          </p:nvGrpSpPr>
          <p:grpSpPr>
            <a:xfrm>
              <a:off x="5296908" y="3937355"/>
              <a:ext cx="143198" cy="32380"/>
              <a:chOff x="5296908" y="3937355"/>
              <a:chExt cx="143198" cy="32380"/>
            </a:xfrm>
          </p:grpSpPr>
          <p:sp>
            <p:nvSpPr>
              <p:cNvPr id="4967" name="Google Shape;4967;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60"/>
              <p:cNvGrpSpPr/>
              <p:nvPr/>
            </p:nvGrpSpPr>
            <p:grpSpPr>
              <a:xfrm>
                <a:off x="5402331" y="3937355"/>
                <a:ext cx="37776" cy="32380"/>
                <a:chOff x="5402331" y="3937355"/>
                <a:chExt cx="37776" cy="32380"/>
              </a:xfrm>
            </p:grpSpPr>
            <p:sp>
              <p:nvSpPr>
                <p:cNvPr id="4969" name="Google Shape;4969;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60"/>
              <p:cNvGrpSpPr/>
              <p:nvPr/>
            </p:nvGrpSpPr>
            <p:grpSpPr>
              <a:xfrm>
                <a:off x="5296908" y="3937355"/>
                <a:ext cx="37783" cy="32380"/>
                <a:chOff x="5296908" y="3937355"/>
                <a:chExt cx="37783" cy="32380"/>
              </a:xfrm>
            </p:grpSpPr>
            <p:sp>
              <p:nvSpPr>
                <p:cNvPr id="4972" name="Google Shape;4972;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4" name="Google Shape;4974;p60"/>
            <p:cNvGrpSpPr/>
            <p:nvPr/>
          </p:nvGrpSpPr>
          <p:grpSpPr>
            <a:xfrm>
              <a:off x="4724163" y="3119631"/>
              <a:ext cx="120838" cy="84218"/>
              <a:chOff x="4724163" y="3119631"/>
              <a:chExt cx="120838" cy="84218"/>
            </a:xfrm>
          </p:grpSpPr>
          <p:grpSp>
            <p:nvGrpSpPr>
              <p:cNvPr id="4975" name="Google Shape;4975;p60"/>
              <p:cNvGrpSpPr/>
              <p:nvPr/>
            </p:nvGrpSpPr>
            <p:grpSpPr>
              <a:xfrm>
                <a:off x="4746712" y="3132773"/>
                <a:ext cx="86869" cy="56424"/>
                <a:chOff x="4746712" y="3132773"/>
                <a:chExt cx="86869" cy="56424"/>
              </a:xfrm>
            </p:grpSpPr>
            <p:sp>
              <p:nvSpPr>
                <p:cNvPr id="4976" name="Google Shape;4976;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60"/>
              <p:cNvGrpSpPr/>
              <p:nvPr/>
            </p:nvGrpSpPr>
            <p:grpSpPr>
              <a:xfrm>
                <a:off x="4773634" y="3143336"/>
                <a:ext cx="37776" cy="32451"/>
                <a:chOff x="4773634" y="3143336"/>
                <a:chExt cx="37776" cy="32451"/>
              </a:xfrm>
            </p:grpSpPr>
            <p:sp>
              <p:nvSpPr>
                <p:cNvPr id="4979" name="Google Shape;4979;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60"/>
              <p:cNvGrpSpPr/>
              <p:nvPr/>
            </p:nvGrpSpPr>
            <p:grpSpPr>
              <a:xfrm>
                <a:off x="4724163" y="3131248"/>
                <a:ext cx="37776" cy="32459"/>
                <a:chOff x="4724163" y="3131248"/>
                <a:chExt cx="37776" cy="32459"/>
              </a:xfrm>
            </p:grpSpPr>
            <p:sp>
              <p:nvSpPr>
                <p:cNvPr id="4982" name="Google Shape;4982;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60"/>
              <p:cNvGrpSpPr/>
              <p:nvPr/>
            </p:nvGrpSpPr>
            <p:grpSpPr>
              <a:xfrm>
                <a:off x="4755081" y="3176054"/>
                <a:ext cx="32357" cy="27795"/>
                <a:chOff x="4755081" y="3176054"/>
                <a:chExt cx="32357" cy="27795"/>
              </a:xfrm>
            </p:grpSpPr>
            <p:sp>
              <p:nvSpPr>
                <p:cNvPr id="4985" name="Google Shape;4985;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60"/>
              <p:cNvGrpSpPr/>
              <p:nvPr/>
            </p:nvGrpSpPr>
            <p:grpSpPr>
              <a:xfrm>
                <a:off x="4812550" y="3119631"/>
                <a:ext cx="32451" cy="27803"/>
                <a:chOff x="4812550" y="3119631"/>
                <a:chExt cx="32451" cy="27803"/>
              </a:xfrm>
            </p:grpSpPr>
            <p:sp>
              <p:nvSpPr>
                <p:cNvPr id="4988" name="Google Shape;4988;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0" name="Google Shape;4990;p60"/>
            <p:cNvGrpSpPr/>
            <p:nvPr/>
          </p:nvGrpSpPr>
          <p:grpSpPr>
            <a:xfrm>
              <a:off x="5382826" y="4027197"/>
              <a:ext cx="268967" cy="250422"/>
              <a:chOff x="5382826" y="4027197"/>
              <a:chExt cx="268967" cy="250422"/>
            </a:xfrm>
          </p:grpSpPr>
          <p:grpSp>
            <p:nvGrpSpPr>
              <p:cNvPr id="4991" name="Google Shape;4991;p60"/>
              <p:cNvGrpSpPr/>
              <p:nvPr/>
            </p:nvGrpSpPr>
            <p:grpSpPr>
              <a:xfrm>
                <a:off x="5405280" y="4042510"/>
                <a:ext cx="237570" cy="218647"/>
                <a:chOff x="5405280" y="4042510"/>
                <a:chExt cx="237570" cy="218647"/>
              </a:xfrm>
            </p:grpSpPr>
            <p:sp>
              <p:nvSpPr>
                <p:cNvPr id="4992" name="Google Shape;4992;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60"/>
              <p:cNvGrpSpPr/>
              <p:nvPr/>
            </p:nvGrpSpPr>
            <p:grpSpPr>
              <a:xfrm>
                <a:off x="5382826" y="4125549"/>
                <a:ext cx="37776" cy="32380"/>
                <a:chOff x="5382826" y="4125549"/>
                <a:chExt cx="37776" cy="32380"/>
              </a:xfrm>
            </p:grpSpPr>
            <p:sp>
              <p:nvSpPr>
                <p:cNvPr id="4999" name="Google Shape;4999;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60"/>
              <p:cNvGrpSpPr/>
              <p:nvPr/>
            </p:nvGrpSpPr>
            <p:grpSpPr>
              <a:xfrm>
                <a:off x="5475680" y="4195587"/>
                <a:ext cx="37783" cy="32364"/>
                <a:chOff x="5475680" y="4195587"/>
                <a:chExt cx="37783" cy="32364"/>
              </a:xfrm>
            </p:grpSpPr>
            <p:sp>
              <p:nvSpPr>
                <p:cNvPr id="5002" name="Google Shape;5002;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60"/>
              <p:cNvGrpSpPr/>
              <p:nvPr/>
            </p:nvGrpSpPr>
            <p:grpSpPr>
              <a:xfrm>
                <a:off x="5532575" y="4027197"/>
                <a:ext cx="33308" cy="32262"/>
                <a:chOff x="5532575" y="4027197"/>
                <a:chExt cx="33308" cy="32262"/>
              </a:xfrm>
            </p:grpSpPr>
            <p:sp>
              <p:nvSpPr>
                <p:cNvPr id="5005" name="Google Shape;5005;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60"/>
              <p:cNvGrpSpPr/>
              <p:nvPr/>
            </p:nvGrpSpPr>
            <p:grpSpPr>
              <a:xfrm>
                <a:off x="5590706" y="4245348"/>
                <a:ext cx="33497" cy="32270"/>
                <a:chOff x="5590706" y="4245348"/>
                <a:chExt cx="33497" cy="32270"/>
              </a:xfrm>
            </p:grpSpPr>
            <p:sp>
              <p:nvSpPr>
                <p:cNvPr id="5008" name="Google Shape;5008;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60"/>
              <p:cNvGrpSpPr/>
              <p:nvPr/>
            </p:nvGrpSpPr>
            <p:grpSpPr>
              <a:xfrm>
                <a:off x="5618681" y="4109677"/>
                <a:ext cx="33112" cy="32357"/>
                <a:chOff x="5618681" y="4109677"/>
                <a:chExt cx="33112" cy="32357"/>
              </a:xfrm>
            </p:grpSpPr>
            <p:sp>
              <p:nvSpPr>
                <p:cNvPr id="5011" name="Google Shape;5011;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60"/>
              <p:cNvGrpSpPr/>
              <p:nvPr/>
            </p:nvGrpSpPr>
            <p:grpSpPr>
              <a:xfrm>
                <a:off x="5479298" y="4128262"/>
                <a:ext cx="31405" cy="26906"/>
                <a:chOff x="5479298" y="4128262"/>
                <a:chExt cx="31405" cy="26906"/>
              </a:xfrm>
            </p:grpSpPr>
            <p:sp>
              <p:nvSpPr>
                <p:cNvPr id="5014" name="Google Shape;5014;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5016;p60"/>
              <p:cNvGrpSpPr/>
              <p:nvPr/>
            </p:nvGrpSpPr>
            <p:grpSpPr>
              <a:xfrm>
                <a:off x="5582903" y="4180116"/>
                <a:ext cx="31499" cy="26898"/>
                <a:chOff x="5582903" y="4180116"/>
                <a:chExt cx="31499" cy="26898"/>
              </a:xfrm>
            </p:grpSpPr>
            <p:sp>
              <p:nvSpPr>
                <p:cNvPr id="5017" name="Google Shape;5017;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9" name="Google Shape;5019;p60"/>
            <p:cNvGrpSpPr/>
            <p:nvPr/>
          </p:nvGrpSpPr>
          <p:grpSpPr>
            <a:xfrm>
              <a:off x="3977681" y="3230323"/>
              <a:ext cx="94584" cy="84085"/>
              <a:chOff x="3977681" y="3230323"/>
              <a:chExt cx="94584" cy="84085"/>
            </a:xfrm>
          </p:grpSpPr>
          <p:grpSp>
            <p:nvGrpSpPr>
              <p:cNvPr id="5020" name="Google Shape;5020;p60"/>
              <p:cNvGrpSpPr/>
              <p:nvPr/>
            </p:nvGrpSpPr>
            <p:grpSpPr>
              <a:xfrm>
                <a:off x="4000135" y="3243041"/>
                <a:ext cx="59570" cy="57186"/>
                <a:chOff x="4000135" y="3243041"/>
                <a:chExt cx="59570" cy="57186"/>
              </a:xfrm>
            </p:grpSpPr>
            <p:sp>
              <p:nvSpPr>
                <p:cNvPr id="5021" name="Google Shape;5021;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60"/>
              <p:cNvGrpSpPr/>
              <p:nvPr/>
            </p:nvGrpSpPr>
            <p:grpSpPr>
              <a:xfrm>
                <a:off x="3977681" y="3245872"/>
                <a:ext cx="37783" cy="32380"/>
                <a:chOff x="3977681" y="3245872"/>
                <a:chExt cx="37783" cy="32380"/>
              </a:xfrm>
            </p:grpSpPr>
            <p:sp>
              <p:nvSpPr>
                <p:cNvPr id="5025" name="Google Shape;5025;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60"/>
              <p:cNvGrpSpPr/>
              <p:nvPr/>
            </p:nvGrpSpPr>
            <p:grpSpPr>
              <a:xfrm>
                <a:off x="4040860" y="3262672"/>
                <a:ext cx="31405" cy="27001"/>
                <a:chOff x="4040860" y="3262672"/>
                <a:chExt cx="31405" cy="27001"/>
              </a:xfrm>
            </p:grpSpPr>
            <p:sp>
              <p:nvSpPr>
                <p:cNvPr id="5028" name="Google Shape;5028;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60"/>
              <p:cNvGrpSpPr/>
              <p:nvPr/>
            </p:nvGrpSpPr>
            <p:grpSpPr>
              <a:xfrm>
                <a:off x="4021072" y="3230323"/>
                <a:ext cx="31397" cy="26906"/>
                <a:chOff x="4021072" y="3230323"/>
                <a:chExt cx="31397" cy="26906"/>
              </a:xfrm>
            </p:grpSpPr>
            <p:sp>
              <p:nvSpPr>
                <p:cNvPr id="5031" name="Google Shape;5031;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60"/>
              <p:cNvGrpSpPr/>
              <p:nvPr/>
            </p:nvGrpSpPr>
            <p:grpSpPr>
              <a:xfrm>
                <a:off x="4001472" y="3287462"/>
                <a:ext cx="31499" cy="26945"/>
                <a:chOff x="4001472" y="3287462"/>
                <a:chExt cx="31499" cy="26945"/>
              </a:xfrm>
            </p:grpSpPr>
            <p:sp>
              <p:nvSpPr>
                <p:cNvPr id="5034" name="Google Shape;5034;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6" name="Google Shape;5036;p60"/>
            <p:cNvGrpSpPr/>
            <p:nvPr/>
          </p:nvGrpSpPr>
          <p:grpSpPr>
            <a:xfrm>
              <a:off x="4084715" y="3258865"/>
              <a:ext cx="184961" cy="137268"/>
              <a:chOff x="4084715" y="3258865"/>
              <a:chExt cx="184961" cy="137268"/>
            </a:xfrm>
          </p:grpSpPr>
          <p:grpSp>
            <p:nvGrpSpPr>
              <p:cNvPr id="5037" name="Google Shape;5037;p60"/>
              <p:cNvGrpSpPr/>
              <p:nvPr/>
            </p:nvGrpSpPr>
            <p:grpSpPr>
              <a:xfrm>
                <a:off x="4107453" y="3271583"/>
                <a:ext cx="153470" cy="110275"/>
                <a:chOff x="4107453" y="3271583"/>
                <a:chExt cx="153470" cy="110275"/>
              </a:xfrm>
            </p:grpSpPr>
            <p:sp>
              <p:nvSpPr>
                <p:cNvPr id="5038" name="Google Shape;5038;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0"/>
              <p:cNvGrpSpPr/>
              <p:nvPr/>
            </p:nvGrpSpPr>
            <p:grpSpPr>
              <a:xfrm>
                <a:off x="4136947" y="3258865"/>
                <a:ext cx="31499" cy="27001"/>
                <a:chOff x="4136947" y="3258865"/>
                <a:chExt cx="31499" cy="27001"/>
              </a:xfrm>
            </p:grpSpPr>
            <p:sp>
              <p:nvSpPr>
                <p:cNvPr id="5043" name="Google Shape;5043;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0"/>
              <p:cNvGrpSpPr/>
              <p:nvPr/>
            </p:nvGrpSpPr>
            <p:grpSpPr>
              <a:xfrm>
                <a:off x="4084715" y="3266478"/>
                <a:ext cx="31468" cy="26898"/>
                <a:chOff x="4084715" y="3266478"/>
                <a:chExt cx="31468" cy="26898"/>
              </a:xfrm>
            </p:grpSpPr>
            <p:sp>
              <p:nvSpPr>
                <p:cNvPr id="5046" name="Google Shape;5046;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60"/>
              <p:cNvGrpSpPr/>
              <p:nvPr/>
            </p:nvGrpSpPr>
            <p:grpSpPr>
              <a:xfrm>
                <a:off x="4159213" y="3279849"/>
                <a:ext cx="31405" cy="26945"/>
                <a:chOff x="4159213" y="3279849"/>
                <a:chExt cx="31405" cy="26945"/>
              </a:xfrm>
            </p:grpSpPr>
            <p:sp>
              <p:nvSpPr>
                <p:cNvPr id="5049" name="Google Shape;5049;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60"/>
              <p:cNvGrpSpPr/>
              <p:nvPr/>
            </p:nvGrpSpPr>
            <p:grpSpPr>
              <a:xfrm>
                <a:off x="4201550" y="3266502"/>
                <a:ext cx="31405" cy="26883"/>
                <a:chOff x="4201550" y="3266502"/>
                <a:chExt cx="31405" cy="26883"/>
              </a:xfrm>
            </p:grpSpPr>
            <p:sp>
              <p:nvSpPr>
                <p:cNvPr id="5052" name="Google Shape;5052;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60"/>
              <p:cNvGrpSpPr/>
              <p:nvPr/>
            </p:nvGrpSpPr>
            <p:grpSpPr>
              <a:xfrm>
                <a:off x="4201550" y="3338278"/>
                <a:ext cx="31405" cy="26930"/>
                <a:chOff x="4201550" y="3338278"/>
                <a:chExt cx="31405" cy="26930"/>
              </a:xfrm>
            </p:grpSpPr>
            <p:sp>
              <p:nvSpPr>
                <p:cNvPr id="5055" name="Google Shape;5055;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60"/>
              <p:cNvGrpSpPr/>
              <p:nvPr/>
            </p:nvGrpSpPr>
            <p:grpSpPr>
              <a:xfrm>
                <a:off x="4238272" y="3369132"/>
                <a:ext cx="31405" cy="27001"/>
                <a:chOff x="4238272" y="3369132"/>
                <a:chExt cx="31405" cy="27001"/>
              </a:xfrm>
            </p:grpSpPr>
            <p:sp>
              <p:nvSpPr>
                <p:cNvPr id="5058" name="Google Shape;5058;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0" name="Google Shape;5060;p60"/>
            <p:cNvGrpSpPr/>
            <p:nvPr/>
          </p:nvGrpSpPr>
          <p:grpSpPr>
            <a:xfrm>
              <a:off x="4068639" y="3200169"/>
              <a:ext cx="77643" cy="37272"/>
              <a:chOff x="4068639" y="3200169"/>
              <a:chExt cx="77643" cy="37272"/>
            </a:xfrm>
          </p:grpSpPr>
          <p:sp>
            <p:nvSpPr>
              <p:cNvPr id="5061" name="Google Shape;5061;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2" name="Google Shape;5062;p60"/>
              <p:cNvGrpSpPr/>
              <p:nvPr/>
            </p:nvGrpSpPr>
            <p:grpSpPr>
              <a:xfrm>
                <a:off x="4114878" y="3200169"/>
                <a:ext cx="31405" cy="26993"/>
                <a:chOff x="4114878" y="3200169"/>
                <a:chExt cx="31405" cy="26993"/>
              </a:xfrm>
            </p:grpSpPr>
            <p:sp>
              <p:nvSpPr>
                <p:cNvPr id="5063" name="Google Shape;5063;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60"/>
              <p:cNvGrpSpPr/>
              <p:nvPr/>
            </p:nvGrpSpPr>
            <p:grpSpPr>
              <a:xfrm>
                <a:off x="4068639" y="3210535"/>
                <a:ext cx="31499" cy="26906"/>
                <a:chOff x="4068639" y="3210535"/>
                <a:chExt cx="31499" cy="26906"/>
              </a:xfrm>
            </p:grpSpPr>
            <p:sp>
              <p:nvSpPr>
                <p:cNvPr id="5066" name="Google Shape;5066;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8" name="Google Shape;5068;p60"/>
            <p:cNvGrpSpPr/>
            <p:nvPr/>
          </p:nvGrpSpPr>
          <p:grpSpPr>
            <a:xfrm>
              <a:off x="3869702" y="3066935"/>
              <a:ext cx="382664" cy="190294"/>
              <a:chOff x="3869702" y="3066935"/>
              <a:chExt cx="382664" cy="190294"/>
            </a:xfrm>
          </p:grpSpPr>
          <p:grpSp>
            <p:nvGrpSpPr>
              <p:cNvPr id="5069" name="Google Shape;5069;p60"/>
              <p:cNvGrpSpPr/>
              <p:nvPr/>
            </p:nvGrpSpPr>
            <p:grpSpPr>
              <a:xfrm>
                <a:off x="3888633" y="3082351"/>
                <a:ext cx="351172" cy="160698"/>
                <a:chOff x="3888633" y="3082351"/>
                <a:chExt cx="351172" cy="160698"/>
              </a:xfrm>
            </p:grpSpPr>
            <p:sp>
              <p:nvSpPr>
                <p:cNvPr id="5070" name="Google Shape;5070;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60"/>
              <p:cNvGrpSpPr/>
              <p:nvPr/>
            </p:nvGrpSpPr>
            <p:grpSpPr>
              <a:xfrm>
                <a:off x="4143703" y="3066935"/>
                <a:ext cx="37783" cy="32357"/>
                <a:chOff x="4143703" y="3066935"/>
                <a:chExt cx="37783" cy="32357"/>
              </a:xfrm>
            </p:grpSpPr>
            <p:sp>
              <p:nvSpPr>
                <p:cNvPr id="5077" name="Google Shape;5077;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60"/>
              <p:cNvGrpSpPr/>
              <p:nvPr/>
            </p:nvGrpSpPr>
            <p:grpSpPr>
              <a:xfrm>
                <a:off x="4044565" y="3103563"/>
                <a:ext cx="37783" cy="32451"/>
                <a:chOff x="4044565" y="3103563"/>
                <a:chExt cx="37783" cy="32451"/>
              </a:xfrm>
            </p:grpSpPr>
            <p:sp>
              <p:nvSpPr>
                <p:cNvPr id="5080" name="Google Shape;5080;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60"/>
              <p:cNvGrpSpPr/>
              <p:nvPr/>
            </p:nvGrpSpPr>
            <p:grpSpPr>
              <a:xfrm>
                <a:off x="4017454" y="3188237"/>
                <a:ext cx="37776" cy="32357"/>
                <a:chOff x="4017454" y="3188237"/>
                <a:chExt cx="37776" cy="32357"/>
              </a:xfrm>
            </p:grpSpPr>
            <p:sp>
              <p:nvSpPr>
                <p:cNvPr id="5083" name="Google Shape;5083;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60"/>
              <p:cNvGrpSpPr/>
              <p:nvPr/>
            </p:nvGrpSpPr>
            <p:grpSpPr>
              <a:xfrm>
                <a:off x="3921548" y="3157509"/>
                <a:ext cx="37783" cy="32357"/>
                <a:chOff x="3921548" y="3157509"/>
                <a:chExt cx="37783" cy="32357"/>
              </a:xfrm>
            </p:grpSpPr>
            <p:sp>
              <p:nvSpPr>
                <p:cNvPr id="5086" name="Google Shape;5086;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60"/>
              <p:cNvGrpSpPr/>
              <p:nvPr/>
            </p:nvGrpSpPr>
            <p:grpSpPr>
              <a:xfrm>
                <a:off x="3939056" y="3211620"/>
                <a:ext cx="37783" cy="32380"/>
                <a:chOff x="3939056" y="3211620"/>
                <a:chExt cx="37783" cy="32380"/>
              </a:xfrm>
            </p:grpSpPr>
            <p:sp>
              <p:nvSpPr>
                <p:cNvPr id="5089" name="Google Shape;5089;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60"/>
              <p:cNvGrpSpPr/>
              <p:nvPr/>
            </p:nvGrpSpPr>
            <p:grpSpPr>
              <a:xfrm>
                <a:off x="4176240" y="3136965"/>
                <a:ext cx="31405" cy="26930"/>
                <a:chOff x="4176240" y="3136965"/>
                <a:chExt cx="31405" cy="26930"/>
              </a:xfrm>
            </p:grpSpPr>
            <p:sp>
              <p:nvSpPr>
                <p:cNvPr id="5092" name="Google Shape;5092;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60"/>
              <p:cNvGrpSpPr/>
              <p:nvPr/>
            </p:nvGrpSpPr>
            <p:grpSpPr>
              <a:xfrm>
                <a:off x="4133148" y="3152593"/>
                <a:ext cx="31499" cy="27001"/>
                <a:chOff x="4133148" y="3152593"/>
                <a:chExt cx="31499" cy="27001"/>
              </a:xfrm>
            </p:grpSpPr>
            <p:sp>
              <p:nvSpPr>
                <p:cNvPr id="5095" name="Google Shape;5095;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60"/>
              <p:cNvGrpSpPr/>
              <p:nvPr/>
            </p:nvGrpSpPr>
            <p:grpSpPr>
              <a:xfrm>
                <a:off x="4220866" y="3073534"/>
                <a:ext cx="31499" cy="26898"/>
                <a:chOff x="4220866" y="3073534"/>
                <a:chExt cx="31499" cy="26898"/>
              </a:xfrm>
            </p:grpSpPr>
            <p:sp>
              <p:nvSpPr>
                <p:cNvPr id="5098" name="Google Shape;5098;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60"/>
              <p:cNvGrpSpPr/>
              <p:nvPr/>
            </p:nvGrpSpPr>
            <p:grpSpPr>
              <a:xfrm>
                <a:off x="3869702" y="3230323"/>
                <a:ext cx="31499" cy="26906"/>
                <a:chOff x="3869702" y="3230323"/>
                <a:chExt cx="31499" cy="26906"/>
              </a:xfrm>
            </p:grpSpPr>
            <p:sp>
              <p:nvSpPr>
                <p:cNvPr id="5101" name="Google Shape;5101;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3" name="Google Shape;5103;p60"/>
            <p:cNvGrpSpPr/>
            <p:nvPr/>
          </p:nvGrpSpPr>
          <p:grpSpPr>
            <a:xfrm>
              <a:off x="4271383" y="3065882"/>
              <a:ext cx="304556" cy="341663"/>
              <a:chOff x="4271383" y="3065882"/>
              <a:chExt cx="304556" cy="341663"/>
            </a:xfrm>
          </p:grpSpPr>
          <p:grpSp>
            <p:nvGrpSpPr>
              <p:cNvPr id="5104" name="Google Shape;5104;p60"/>
              <p:cNvGrpSpPr/>
              <p:nvPr/>
            </p:nvGrpSpPr>
            <p:grpSpPr>
              <a:xfrm>
                <a:off x="4293838" y="3078639"/>
                <a:ext cx="269353" cy="311973"/>
                <a:chOff x="4293838" y="3078639"/>
                <a:chExt cx="269353" cy="311973"/>
              </a:xfrm>
            </p:grpSpPr>
            <p:sp>
              <p:nvSpPr>
                <p:cNvPr id="5105" name="Google Shape;5105;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60"/>
              <p:cNvGrpSpPr/>
              <p:nvPr/>
            </p:nvGrpSpPr>
            <p:grpSpPr>
              <a:xfrm>
                <a:off x="4538164" y="3342061"/>
                <a:ext cx="37776" cy="32380"/>
                <a:chOff x="4538164" y="3342061"/>
                <a:chExt cx="37776" cy="32380"/>
              </a:xfrm>
            </p:grpSpPr>
            <p:sp>
              <p:nvSpPr>
                <p:cNvPr id="5123" name="Google Shape;5123;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60"/>
              <p:cNvGrpSpPr/>
              <p:nvPr/>
            </p:nvGrpSpPr>
            <p:grpSpPr>
              <a:xfrm>
                <a:off x="4271383" y="3194742"/>
                <a:ext cx="37783" cy="32420"/>
                <a:chOff x="4271383" y="3194742"/>
                <a:chExt cx="37783" cy="32420"/>
              </a:xfrm>
            </p:grpSpPr>
            <p:sp>
              <p:nvSpPr>
                <p:cNvPr id="5126" name="Google Shape;5126;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60"/>
              <p:cNvGrpSpPr/>
              <p:nvPr/>
            </p:nvGrpSpPr>
            <p:grpSpPr>
              <a:xfrm>
                <a:off x="4284416" y="3084058"/>
                <a:ext cx="37783" cy="32357"/>
                <a:chOff x="4284416" y="3084058"/>
                <a:chExt cx="37783" cy="32357"/>
              </a:xfrm>
            </p:grpSpPr>
            <p:sp>
              <p:nvSpPr>
                <p:cNvPr id="5129" name="Google Shape;5129;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60"/>
              <p:cNvGrpSpPr/>
              <p:nvPr/>
            </p:nvGrpSpPr>
            <p:grpSpPr>
              <a:xfrm>
                <a:off x="4478697" y="3297561"/>
                <a:ext cx="37776" cy="32451"/>
                <a:chOff x="4478697" y="3297561"/>
                <a:chExt cx="37776" cy="32451"/>
              </a:xfrm>
            </p:grpSpPr>
            <p:sp>
              <p:nvSpPr>
                <p:cNvPr id="5132" name="Google Shape;5132;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60"/>
              <p:cNvGrpSpPr/>
              <p:nvPr/>
            </p:nvGrpSpPr>
            <p:grpSpPr>
              <a:xfrm>
                <a:off x="4411813" y="3331711"/>
                <a:ext cx="37776" cy="32451"/>
                <a:chOff x="4411813" y="3331711"/>
                <a:chExt cx="37776" cy="32451"/>
              </a:xfrm>
            </p:grpSpPr>
            <p:sp>
              <p:nvSpPr>
                <p:cNvPr id="5135" name="Google Shape;5135;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60"/>
              <p:cNvGrpSpPr/>
              <p:nvPr/>
            </p:nvGrpSpPr>
            <p:grpSpPr>
              <a:xfrm>
                <a:off x="4337984" y="3375188"/>
                <a:ext cx="37776" cy="32357"/>
                <a:chOff x="4337984" y="3375188"/>
                <a:chExt cx="37776" cy="32357"/>
              </a:xfrm>
            </p:grpSpPr>
            <p:sp>
              <p:nvSpPr>
                <p:cNvPr id="5138" name="Google Shape;5138;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60"/>
              <p:cNvGrpSpPr/>
              <p:nvPr/>
            </p:nvGrpSpPr>
            <p:grpSpPr>
              <a:xfrm>
                <a:off x="4494867" y="3090530"/>
                <a:ext cx="37878" cy="32451"/>
                <a:chOff x="4494867" y="3090530"/>
                <a:chExt cx="37878" cy="32451"/>
              </a:xfrm>
            </p:grpSpPr>
            <p:sp>
              <p:nvSpPr>
                <p:cNvPr id="5141" name="Google Shape;5141;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60"/>
              <p:cNvGrpSpPr/>
              <p:nvPr/>
            </p:nvGrpSpPr>
            <p:grpSpPr>
              <a:xfrm>
                <a:off x="4525124" y="3207774"/>
                <a:ext cx="37783" cy="32420"/>
                <a:chOff x="4525124" y="3207774"/>
                <a:chExt cx="37783" cy="32420"/>
              </a:xfrm>
            </p:grpSpPr>
            <p:sp>
              <p:nvSpPr>
                <p:cNvPr id="5144" name="Google Shape;5144;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60"/>
              <p:cNvGrpSpPr/>
              <p:nvPr/>
            </p:nvGrpSpPr>
            <p:grpSpPr>
              <a:xfrm>
                <a:off x="4440544" y="3176479"/>
                <a:ext cx="31499" cy="26898"/>
                <a:chOff x="4440544" y="3176479"/>
                <a:chExt cx="31499" cy="26898"/>
              </a:xfrm>
            </p:grpSpPr>
            <p:sp>
              <p:nvSpPr>
                <p:cNvPr id="5147" name="Google Shape;5147;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60"/>
              <p:cNvGrpSpPr/>
              <p:nvPr/>
            </p:nvGrpSpPr>
            <p:grpSpPr>
              <a:xfrm>
                <a:off x="4350545" y="3156400"/>
                <a:ext cx="31405" cy="27001"/>
                <a:chOff x="4350545" y="3156400"/>
                <a:chExt cx="31405" cy="27001"/>
              </a:xfrm>
            </p:grpSpPr>
            <p:sp>
              <p:nvSpPr>
                <p:cNvPr id="5150" name="Google Shape;5150;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60"/>
              <p:cNvGrpSpPr/>
              <p:nvPr/>
            </p:nvGrpSpPr>
            <p:grpSpPr>
              <a:xfrm>
                <a:off x="4376703" y="3255058"/>
                <a:ext cx="31405" cy="27001"/>
                <a:chOff x="4376703" y="3255058"/>
                <a:chExt cx="31405" cy="27001"/>
              </a:xfrm>
            </p:grpSpPr>
            <p:sp>
              <p:nvSpPr>
                <p:cNvPr id="5153" name="Google Shape;5153;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60"/>
              <p:cNvGrpSpPr/>
              <p:nvPr/>
            </p:nvGrpSpPr>
            <p:grpSpPr>
              <a:xfrm>
                <a:off x="4331322" y="3283656"/>
                <a:ext cx="31405" cy="26945"/>
                <a:chOff x="4331322" y="3283656"/>
                <a:chExt cx="31405" cy="26945"/>
              </a:xfrm>
            </p:grpSpPr>
            <p:sp>
              <p:nvSpPr>
                <p:cNvPr id="5156" name="Google Shape;5156;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60"/>
              <p:cNvGrpSpPr/>
              <p:nvPr/>
            </p:nvGrpSpPr>
            <p:grpSpPr>
              <a:xfrm>
                <a:off x="4380510" y="3065882"/>
                <a:ext cx="31405" cy="26938"/>
                <a:chOff x="4380510" y="3065882"/>
                <a:chExt cx="31405" cy="26938"/>
              </a:xfrm>
            </p:grpSpPr>
            <p:sp>
              <p:nvSpPr>
                <p:cNvPr id="5159" name="Google Shape;5159;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1" name="Google Shape;5161;p60"/>
            <p:cNvGrpSpPr/>
            <p:nvPr/>
          </p:nvGrpSpPr>
          <p:grpSpPr>
            <a:xfrm>
              <a:off x="4558998" y="3188237"/>
              <a:ext cx="1280131" cy="1052746"/>
              <a:chOff x="4558998" y="3188237"/>
              <a:chExt cx="1280131" cy="1052746"/>
            </a:xfrm>
          </p:grpSpPr>
          <p:sp>
            <p:nvSpPr>
              <p:cNvPr id="5162" name="Google Shape;5162;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3" name="Google Shape;5163;p60"/>
              <p:cNvGrpSpPr/>
              <p:nvPr/>
            </p:nvGrpSpPr>
            <p:grpSpPr>
              <a:xfrm>
                <a:off x="4579164" y="3203653"/>
                <a:ext cx="1244833" cy="1020397"/>
                <a:chOff x="4579164" y="3203653"/>
                <a:chExt cx="1244833" cy="1020397"/>
              </a:xfrm>
            </p:grpSpPr>
            <p:sp>
              <p:nvSpPr>
                <p:cNvPr id="5164" name="Google Shape;5164;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6" name="Google Shape;5166;p60"/>
                <p:cNvGrpSpPr/>
                <p:nvPr/>
              </p:nvGrpSpPr>
              <p:grpSpPr>
                <a:xfrm>
                  <a:off x="4579164" y="3203653"/>
                  <a:ext cx="1244833" cy="1020397"/>
                  <a:chOff x="4579164" y="3203653"/>
                  <a:chExt cx="1244833" cy="1020397"/>
                </a:xfrm>
              </p:grpSpPr>
              <p:sp>
                <p:nvSpPr>
                  <p:cNvPr id="5167" name="Google Shape;5167;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9" name="Google Shape;5169;p60"/>
                  <p:cNvGrpSpPr/>
                  <p:nvPr/>
                </p:nvGrpSpPr>
                <p:grpSpPr>
                  <a:xfrm>
                    <a:off x="4579164" y="3203653"/>
                    <a:ext cx="1244833" cy="1020397"/>
                    <a:chOff x="4579164" y="3203653"/>
                    <a:chExt cx="1244833" cy="1020397"/>
                  </a:xfrm>
                </p:grpSpPr>
                <p:sp>
                  <p:nvSpPr>
                    <p:cNvPr id="5170" name="Google Shape;5170;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8" name="Google Shape;5178;p60"/>
                    <p:cNvGrpSpPr/>
                    <p:nvPr/>
                  </p:nvGrpSpPr>
                  <p:grpSpPr>
                    <a:xfrm>
                      <a:off x="4579164" y="3203653"/>
                      <a:ext cx="1244833" cy="1020397"/>
                      <a:chOff x="4579164" y="3203653"/>
                      <a:chExt cx="1244833" cy="1020397"/>
                    </a:xfrm>
                  </p:grpSpPr>
                  <p:sp>
                    <p:nvSpPr>
                      <p:cNvPr id="5179" name="Google Shape;5179;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3" name="Google Shape;5193;p60"/>
                      <p:cNvGrpSpPr/>
                      <p:nvPr/>
                    </p:nvGrpSpPr>
                    <p:grpSpPr>
                      <a:xfrm>
                        <a:off x="4579164" y="3203653"/>
                        <a:ext cx="1244833" cy="1020397"/>
                        <a:chOff x="4579164" y="3203653"/>
                        <a:chExt cx="1244833" cy="1020397"/>
                      </a:xfrm>
                    </p:grpSpPr>
                    <p:sp>
                      <p:nvSpPr>
                        <p:cNvPr id="5194" name="Google Shape;5194;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8" name="Google Shape;5218;p60"/>
                        <p:cNvGrpSpPr/>
                        <p:nvPr/>
                      </p:nvGrpSpPr>
                      <p:grpSpPr>
                        <a:xfrm>
                          <a:off x="4579164" y="3203653"/>
                          <a:ext cx="1244833" cy="1020397"/>
                          <a:chOff x="4579164" y="3203653"/>
                          <a:chExt cx="1244833" cy="1020397"/>
                        </a:xfrm>
                      </p:grpSpPr>
                      <p:sp>
                        <p:nvSpPr>
                          <p:cNvPr id="5219" name="Google Shape;5219;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0" name="Google Shape;5220;p60"/>
                          <p:cNvGrpSpPr/>
                          <p:nvPr/>
                        </p:nvGrpSpPr>
                        <p:grpSpPr>
                          <a:xfrm>
                            <a:off x="4579164" y="3203653"/>
                            <a:ext cx="1244833" cy="1020397"/>
                            <a:chOff x="4579164" y="3203653"/>
                            <a:chExt cx="1244833" cy="1020397"/>
                          </a:xfrm>
                        </p:grpSpPr>
                        <p:sp>
                          <p:nvSpPr>
                            <p:cNvPr id="5221" name="Google Shape;5221;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8" name="Google Shape;5228;p60"/>
                            <p:cNvGrpSpPr/>
                            <p:nvPr/>
                          </p:nvGrpSpPr>
                          <p:grpSpPr>
                            <a:xfrm>
                              <a:off x="4579164" y="3203653"/>
                              <a:ext cx="1244833" cy="1020397"/>
                              <a:chOff x="4579164" y="3203653"/>
                              <a:chExt cx="1244833" cy="1020397"/>
                            </a:xfrm>
                          </p:grpSpPr>
                          <p:sp>
                            <p:nvSpPr>
                              <p:cNvPr id="5229" name="Google Shape;5229;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60"/>
                              <p:cNvGrpSpPr/>
                              <p:nvPr/>
                            </p:nvGrpSpPr>
                            <p:grpSpPr>
                              <a:xfrm>
                                <a:off x="4579164" y="3203653"/>
                                <a:ext cx="1244833" cy="1020397"/>
                                <a:chOff x="4579164" y="3203653"/>
                                <a:chExt cx="1244833" cy="1020397"/>
                              </a:xfrm>
                            </p:grpSpPr>
                            <p:sp>
                              <p:nvSpPr>
                                <p:cNvPr id="5243" name="Google Shape;5243;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0" name="Google Shape;5250;p60"/>
                                <p:cNvGrpSpPr/>
                                <p:nvPr/>
                              </p:nvGrpSpPr>
                              <p:grpSpPr>
                                <a:xfrm>
                                  <a:off x="4579164" y="3203653"/>
                                  <a:ext cx="1244833" cy="1020397"/>
                                  <a:chOff x="4579164" y="3203653"/>
                                  <a:chExt cx="1244833" cy="1020397"/>
                                </a:xfrm>
                              </p:grpSpPr>
                              <p:sp>
                                <p:nvSpPr>
                                  <p:cNvPr id="5251" name="Google Shape;5251;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6" name="Google Shape;5256;p60"/>
                                  <p:cNvGrpSpPr/>
                                  <p:nvPr/>
                                </p:nvGrpSpPr>
                                <p:grpSpPr>
                                  <a:xfrm>
                                    <a:off x="4579164" y="3203653"/>
                                    <a:ext cx="1244833" cy="1020397"/>
                                    <a:chOff x="4579164" y="3203653"/>
                                    <a:chExt cx="1244833" cy="1020397"/>
                                  </a:xfrm>
                                </p:grpSpPr>
                                <p:sp>
                                  <p:nvSpPr>
                                    <p:cNvPr id="5257" name="Google Shape;5257;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261" name="Google Shape;5261;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64" name="Google Shape;5264;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265" name="Google Shape;5265;p60"/>
              <p:cNvGrpSpPr/>
              <p:nvPr/>
            </p:nvGrpSpPr>
            <p:grpSpPr>
              <a:xfrm>
                <a:off x="4595437" y="3598775"/>
                <a:ext cx="37776" cy="32451"/>
                <a:chOff x="4595437" y="3598775"/>
                <a:chExt cx="37776" cy="32451"/>
              </a:xfrm>
            </p:grpSpPr>
            <p:sp>
              <p:nvSpPr>
                <p:cNvPr id="5266" name="Google Shape;5266;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60"/>
              <p:cNvGrpSpPr/>
              <p:nvPr/>
            </p:nvGrpSpPr>
            <p:grpSpPr>
              <a:xfrm>
                <a:off x="4641864" y="3524443"/>
                <a:ext cx="37776" cy="32380"/>
                <a:chOff x="4641864" y="3524443"/>
                <a:chExt cx="37776" cy="32380"/>
              </a:xfrm>
            </p:grpSpPr>
            <p:sp>
              <p:nvSpPr>
                <p:cNvPr id="5269" name="Google Shape;5269;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60"/>
              <p:cNvGrpSpPr/>
              <p:nvPr/>
            </p:nvGrpSpPr>
            <p:grpSpPr>
              <a:xfrm>
                <a:off x="4648431" y="3893901"/>
                <a:ext cx="37776" cy="32357"/>
                <a:chOff x="4648431" y="3893901"/>
                <a:chExt cx="37776" cy="32357"/>
              </a:xfrm>
            </p:grpSpPr>
            <p:sp>
              <p:nvSpPr>
                <p:cNvPr id="5272" name="Google Shape;5272;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60"/>
              <p:cNvGrpSpPr/>
              <p:nvPr/>
            </p:nvGrpSpPr>
            <p:grpSpPr>
              <a:xfrm>
                <a:off x="4567752" y="3722908"/>
                <a:ext cx="37870" cy="32380"/>
                <a:chOff x="4567752" y="3722908"/>
                <a:chExt cx="37870" cy="32380"/>
              </a:xfrm>
            </p:grpSpPr>
            <p:sp>
              <p:nvSpPr>
                <p:cNvPr id="5275" name="Google Shape;5275;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60"/>
              <p:cNvGrpSpPr/>
              <p:nvPr/>
            </p:nvGrpSpPr>
            <p:grpSpPr>
              <a:xfrm>
                <a:off x="4617506" y="3652052"/>
                <a:ext cx="37783" cy="32357"/>
                <a:chOff x="4617506" y="3652052"/>
                <a:chExt cx="37783" cy="32357"/>
              </a:xfrm>
            </p:grpSpPr>
            <p:sp>
              <p:nvSpPr>
                <p:cNvPr id="5278" name="Google Shape;5278;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60"/>
              <p:cNvGrpSpPr/>
              <p:nvPr/>
            </p:nvGrpSpPr>
            <p:grpSpPr>
              <a:xfrm>
                <a:off x="4739005" y="3554149"/>
                <a:ext cx="37870" cy="32357"/>
                <a:chOff x="4739005" y="3554149"/>
                <a:chExt cx="37870" cy="32357"/>
              </a:xfrm>
            </p:grpSpPr>
            <p:sp>
              <p:nvSpPr>
                <p:cNvPr id="5281" name="Google Shape;5281;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60"/>
              <p:cNvGrpSpPr/>
              <p:nvPr/>
            </p:nvGrpSpPr>
            <p:grpSpPr>
              <a:xfrm>
                <a:off x="4806557" y="3630258"/>
                <a:ext cx="37776" cy="32364"/>
                <a:chOff x="4806557" y="3630258"/>
                <a:chExt cx="37776" cy="32364"/>
              </a:xfrm>
            </p:grpSpPr>
            <p:sp>
              <p:nvSpPr>
                <p:cNvPr id="5284" name="Google Shape;5284;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60"/>
              <p:cNvGrpSpPr/>
              <p:nvPr/>
            </p:nvGrpSpPr>
            <p:grpSpPr>
              <a:xfrm>
                <a:off x="4737007" y="4004357"/>
                <a:ext cx="37870" cy="32357"/>
                <a:chOff x="4737007" y="4004357"/>
                <a:chExt cx="37870" cy="32357"/>
              </a:xfrm>
            </p:grpSpPr>
            <p:sp>
              <p:nvSpPr>
                <p:cNvPr id="5287" name="Google Shape;5287;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60"/>
              <p:cNvGrpSpPr/>
              <p:nvPr/>
            </p:nvGrpSpPr>
            <p:grpSpPr>
              <a:xfrm>
                <a:off x="4773634" y="4208627"/>
                <a:ext cx="37776" cy="32357"/>
                <a:chOff x="4773634" y="4208627"/>
                <a:chExt cx="37776" cy="32357"/>
              </a:xfrm>
            </p:grpSpPr>
            <p:sp>
              <p:nvSpPr>
                <p:cNvPr id="5290" name="Google Shape;5290;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60"/>
              <p:cNvGrpSpPr/>
              <p:nvPr/>
            </p:nvGrpSpPr>
            <p:grpSpPr>
              <a:xfrm>
                <a:off x="4888282" y="4074764"/>
                <a:ext cx="37776" cy="32451"/>
                <a:chOff x="4888282" y="4074764"/>
                <a:chExt cx="37776" cy="32451"/>
              </a:xfrm>
            </p:grpSpPr>
            <p:sp>
              <p:nvSpPr>
                <p:cNvPr id="5293" name="Google Shape;5293;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60"/>
              <p:cNvGrpSpPr/>
              <p:nvPr/>
            </p:nvGrpSpPr>
            <p:grpSpPr>
              <a:xfrm>
                <a:off x="4901315" y="3804271"/>
                <a:ext cx="37776" cy="32364"/>
                <a:chOff x="4901315" y="3804271"/>
                <a:chExt cx="37776" cy="32364"/>
              </a:xfrm>
            </p:grpSpPr>
            <p:sp>
              <p:nvSpPr>
                <p:cNvPr id="5296" name="Google Shape;5296;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60"/>
              <p:cNvGrpSpPr/>
              <p:nvPr/>
            </p:nvGrpSpPr>
            <p:grpSpPr>
              <a:xfrm>
                <a:off x="4866394" y="3715035"/>
                <a:ext cx="37846" cy="32357"/>
                <a:chOff x="4866394" y="3715035"/>
                <a:chExt cx="37846" cy="32357"/>
              </a:xfrm>
            </p:grpSpPr>
            <p:sp>
              <p:nvSpPr>
                <p:cNvPr id="5299" name="Google Shape;5299;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60"/>
              <p:cNvGrpSpPr/>
              <p:nvPr/>
            </p:nvGrpSpPr>
            <p:grpSpPr>
              <a:xfrm>
                <a:off x="4979233" y="3839798"/>
                <a:ext cx="37878" cy="32420"/>
                <a:chOff x="4979233" y="3839798"/>
                <a:chExt cx="37878" cy="32420"/>
              </a:xfrm>
            </p:grpSpPr>
            <p:sp>
              <p:nvSpPr>
                <p:cNvPr id="5302" name="Google Shape;5302;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60"/>
              <p:cNvGrpSpPr/>
              <p:nvPr/>
            </p:nvGrpSpPr>
            <p:grpSpPr>
              <a:xfrm>
                <a:off x="4790662" y="3679147"/>
                <a:ext cx="37783" cy="32380"/>
                <a:chOff x="4790662" y="3679147"/>
                <a:chExt cx="37783" cy="32380"/>
              </a:xfrm>
            </p:grpSpPr>
            <p:sp>
              <p:nvSpPr>
                <p:cNvPr id="5305" name="Google Shape;5305;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60"/>
              <p:cNvGrpSpPr/>
              <p:nvPr/>
            </p:nvGrpSpPr>
            <p:grpSpPr>
              <a:xfrm>
                <a:off x="4857263" y="3557861"/>
                <a:ext cx="37776" cy="32357"/>
                <a:chOff x="4857263" y="3557861"/>
                <a:chExt cx="37776" cy="32357"/>
              </a:xfrm>
            </p:grpSpPr>
            <p:sp>
              <p:nvSpPr>
                <p:cNvPr id="5308" name="Google Shape;5308;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0"/>
              <p:cNvGrpSpPr/>
              <p:nvPr/>
            </p:nvGrpSpPr>
            <p:grpSpPr>
              <a:xfrm>
                <a:off x="4883902" y="3648033"/>
                <a:ext cx="37783" cy="32380"/>
                <a:chOff x="4883902" y="3648033"/>
                <a:chExt cx="37783" cy="32380"/>
              </a:xfrm>
            </p:grpSpPr>
            <p:sp>
              <p:nvSpPr>
                <p:cNvPr id="5311" name="Google Shape;5311;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60"/>
              <p:cNvGrpSpPr/>
              <p:nvPr/>
            </p:nvGrpSpPr>
            <p:grpSpPr>
              <a:xfrm>
                <a:off x="4907780" y="3347220"/>
                <a:ext cx="37878" cy="32357"/>
                <a:chOff x="4907780" y="3347220"/>
                <a:chExt cx="37878" cy="32357"/>
              </a:xfrm>
            </p:grpSpPr>
            <p:sp>
              <p:nvSpPr>
                <p:cNvPr id="5314" name="Google Shape;5314;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60"/>
              <p:cNvGrpSpPr/>
              <p:nvPr/>
            </p:nvGrpSpPr>
            <p:grpSpPr>
              <a:xfrm>
                <a:off x="5065048" y="3738150"/>
                <a:ext cx="37783" cy="32364"/>
                <a:chOff x="5065048" y="3738150"/>
                <a:chExt cx="37783" cy="32364"/>
              </a:xfrm>
            </p:grpSpPr>
            <p:sp>
              <p:nvSpPr>
                <p:cNvPr id="5317" name="Google Shape;5317;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60"/>
              <p:cNvGrpSpPr/>
              <p:nvPr/>
            </p:nvGrpSpPr>
            <p:grpSpPr>
              <a:xfrm>
                <a:off x="5071616" y="3284615"/>
                <a:ext cx="37783" cy="32357"/>
                <a:chOff x="5071616" y="3284615"/>
                <a:chExt cx="37783" cy="32357"/>
              </a:xfrm>
            </p:grpSpPr>
            <p:sp>
              <p:nvSpPr>
                <p:cNvPr id="5320" name="Google Shape;5320;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60"/>
              <p:cNvGrpSpPr/>
              <p:nvPr/>
            </p:nvGrpSpPr>
            <p:grpSpPr>
              <a:xfrm>
                <a:off x="5389291" y="3759921"/>
                <a:ext cx="37783" cy="32380"/>
                <a:chOff x="5389291" y="3759921"/>
                <a:chExt cx="37783" cy="32380"/>
              </a:xfrm>
            </p:grpSpPr>
            <p:sp>
              <p:nvSpPr>
                <p:cNvPr id="5323" name="Google Shape;5323;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60"/>
              <p:cNvGrpSpPr/>
              <p:nvPr/>
            </p:nvGrpSpPr>
            <p:grpSpPr>
              <a:xfrm>
                <a:off x="5431534" y="3632932"/>
                <a:ext cx="37878" cy="32451"/>
                <a:chOff x="5431534" y="3632932"/>
                <a:chExt cx="37878" cy="32451"/>
              </a:xfrm>
            </p:grpSpPr>
            <p:sp>
              <p:nvSpPr>
                <p:cNvPr id="5326" name="Google Shape;5326;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60"/>
              <p:cNvGrpSpPr/>
              <p:nvPr/>
            </p:nvGrpSpPr>
            <p:grpSpPr>
              <a:xfrm>
                <a:off x="5540755" y="3544829"/>
                <a:ext cx="37783" cy="32357"/>
                <a:chOff x="5540755" y="3544829"/>
                <a:chExt cx="37783" cy="32357"/>
              </a:xfrm>
            </p:grpSpPr>
            <p:sp>
              <p:nvSpPr>
                <p:cNvPr id="5329" name="Google Shape;5329;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60"/>
              <p:cNvGrpSpPr/>
              <p:nvPr/>
            </p:nvGrpSpPr>
            <p:grpSpPr>
              <a:xfrm>
                <a:off x="5579293" y="3412107"/>
                <a:ext cx="37776" cy="32357"/>
                <a:chOff x="5579293" y="3412107"/>
                <a:chExt cx="37776" cy="32357"/>
              </a:xfrm>
            </p:grpSpPr>
            <p:sp>
              <p:nvSpPr>
                <p:cNvPr id="5332" name="Google Shape;5332;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60"/>
              <p:cNvGrpSpPr/>
              <p:nvPr/>
            </p:nvGrpSpPr>
            <p:grpSpPr>
              <a:xfrm>
                <a:off x="5801346" y="3284615"/>
                <a:ext cx="37783" cy="32357"/>
                <a:chOff x="5801346" y="3284615"/>
                <a:chExt cx="37783" cy="32357"/>
              </a:xfrm>
            </p:grpSpPr>
            <p:sp>
              <p:nvSpPr>
                <p:cNvPr id="5335" name="Google Shape;5335;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0"/>
              <p:cNvGrpSpPr/>
              <p:nvPr/>
            </p:nvGrpSpPr>
            <p:grpSpPr>
              <a:xfrm>
                <a:off x="5763578" y="3399067"/>
                <a:ext cx="37776" cy="32364"/>
                <a:chOff x="5763578" y="3399067"/>
                <a:chExt cx="37776" cy="32364"/>
              </a:xfrm>
            </p:grpSpPr>
            <p:sp>
              <p:nvSpPr>
                <p:cNvPr id="5338" name="Google Shape;5338;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0"/>
              <p:cNvGrpSpPr/>
              <p:nvPr/>
            </p:nvGrpSpPr>
            <p:grpSpPr>
              <a:xfrm>
                <a:off x="5395858" y="3230952"/>
                <a:ext cx="37776" cy="32364"/>
                <a:chOff x="5395858" y="3230952"/>
                <a:chExt cx="37776" cy="32364"/>
              </a:xfrm>
            </p:grpSpPr>
            <p:sp>
              <p:nvSpPr>
                <p:cNvPr id="5341" name="Google Shape;5341;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0"/>
              <p:cNvGrpSpPr/>
              <p:nvPr/>
            </p:nvGrpSpPr>
            <p:grpSpPr>
              <a:xfrm>
                <a:off x="5264088" y="3188237"/>
                <a:ext cx="37776" cy="32357"/>
                <a:chOff x="5264088" y="3188237"/>
                <a:chExt cx="37776" cy="32357"/>
              </a:xfrm>
            </p:grpSpPr>
            <p:sp>
              <p:nvSpPr>
                <p:cNvPr id="5344" name="Google Shape;5344;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0"/>
              <p:cNvGrpSpPr/>
              <p:nvPr/>
            </p:nvGrpSpPr>
            <p:grpSpPr>
              <a:xfrm>
                <a:off x="5585758" y="3237425"/>
                <a:ext cx="37878" cy="32357"/>
                <a:chOff x="5585758" y="3237425"/>
                <a:chExt cx="37878" cy="32357"/>
              </a:xfrm>
            </p:grpSpPr>
            <p:sp>
              <p:nvSpPr>
                <p:cNvPr id="5347" name="Google Shape;5347;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60"/>
              <p:cNvGrpSpPr/>
              <p:nvPr/>
            </p:nvGrpSpPr>
            <p:grpSpPr>
              <a:xfrm>
                <a:off x="4874196" y="3291088"/>
                <a:ext cx="37878" cy="32451"/>
                <a:chOff x="4874196" y="3291088"/>
                <a:chExt cx="37878" cy="32451"/>
              </a:xfrm>
            </p:grpSpPr>
            <p:sp>
              <p:nvSpPr>
                <p:cNvPr id="5350" name="Google Shape;5350;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60"/>
              <p:cNvGrpSpPr/>
              <p:nvPr/>
            </p:nvGrpSpPr>
            <p:grpSpPr>
              <a:xfrm>
                <a:off x="5197770" y="3785466"/>
                <a:ext cx="37783" cy="32427"/>
                <a:chOff x="5197770" y="3785466"/>
                <a:chExt cx="37783" cy="32427"/>
              </a:xfrm>
            </p:grpSpPr>
            <p:sp>
              <p:nvSpPr>
                <p:cNvPr id="5353" name="Google Shape;5353;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60"/>
              <p:cNvGrpSpPr/>
              <p:nvPr/>
            </p:nvGrpSpPr>
            <p:grpSpPr>
              <a:xfrm>
                <a:off x="5177699" y="3492117"/>
                <a:ext cx="37776" cy="32357"/>
                <a:chOff x="5177699" y="3492117"/>
                <a:chExt cx="37776" cy="32357"/>
              </a:xfrm>
            </p:grpSpPr>
            <p:sp>
              <p:nvSpPr>
                <p:cNvPr id="5356" name="Google Shape;5356;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60"/>
              <p:cNvGrpSpPr/>
              <p:nvPr/>
            </p:nvGrpSpPr>
            <p:grpSpPr>
              <a:xfrm>
                <a:off x="5349431" y="3622346"/>
                <a:ext cx="37870" cy="32380"/>
                <a:chOff x="5349431" y="3622346"/>
                <a:chExt cx="37870" cy="32380"/>
              </a:xfrm>
            </p:grpSpPr>
            <p:sp>
              <p:nvSpPr>
                <p:cNvPr id="5359" name="Google Shape;5359;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60"/>
              <p:cNvGrpSpPr/>
              <p:nvPr/>
            </p:nvGrpSpPr>
            <p:grpSpPr>
              <a:xfrm>
                <a:off x="5068855" y="3563980"/>
                <a:ext cx="53954" cy="46223"/>
                <a:chOff x="5068855" y="3563980"/>
                <a:chExt cx="53954" cy="46223"/>
              </a:xfrm>
            </p:grpSpPr>
            <p:sp>
              <p:nvSpPr>
                <p:cNvPr id="5362" name="Google Shape;5362;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0"/>
              <p:cNvGrpSpPr/>
              <p:nvPr/>
            </p:nvGrpSpPr>
            <p:grpSpPr>
              <a:xfrm>
                <a:off x="5037654" y="3392507"/>
                <a:ext cx="37870" cy="32451"/>
                <a:chOff x="5037654" y="3392507"/>
                <a:chExt cx="37870" cy="32451"/>
              </a:xfrm>
            </p:grpSpPr>
            <p:sp>
              <p:nvSpPr>
                <p:cNvPr id="5365" name="Google Shape;5365;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0"/>
              <p:cNvGrpSpPr/>
              <p:nvPr/>
            </p:nvGrpSpPr>
            <p:grpSpPr>
              <a:xfrm>
                <a:off x="5456560" y="3368629"/>
                <a:ext cx="37870" cy="32451"/>
                <a:chOff x="5456560" y="3368629"/>
                <a:chExt cx="37870" cy="32451"/>
              </a:xfrm>
            </p:grpSpPr>
            <p:sp>
              <p:nvSpPr>
                <p:cNvPr id="5368" name="Google Shape;5368;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60"/>
              <p:cNvGrpSpPr/>
              <p:nvPr/>
            </p:nvGrpSpPr>
            <p:grpSpPr>
              <a:xfrm>
                <a:off x="4755749" y="3501516"/>
                <a:ext cx="46246" cy="39608"/>
                <a:chOff x="4755749" y="3501516"/>
                <a:chExt cx="46246" cy="39608"/>
              </a:xfrm>
            </p:grpSpPr>
            <p:sp>
              <p:nvSpPr>
                <p:cNvPr id="5371" name="Google Shape;5371;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60"/>
              <p:cNvGrpSpPr/>
              <p:nvPr/>
            </p:nvGrpSpPr>
            <p:grpSpPr>
              <a:xfrm>
                <a:off x="4681346" y="3485582"/>
                <a:ext cx="37783" cy="32427"/>
                <a:chOff x="4681346" y="3485582"/>
                <a:chExt cx="37783" cy="32427"/>
              </a:xfrm>
            </p:grpSpPr>
            <p:sp>
              <p:nvSpPr>
                <p:cNvPr id="5374" name="Google Shape;5374;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0"/>
              <p:cNvGrpSpPr/>
              <p:nvPr/>
            </p:nvGrpSpPr>
            <p:grpSpPr>
              <a:xfrm>
                <a:off x="4767067" y="3291088"/>
                <a:ext cx="37878" cy="32451"/>
                <a:chOff x="4767067" y="3291088"/>
                <a:chExt cx="37878" cy="32451"/>
              </a:xfrm>
            </p:grpSpPr>
            <p:sp>
              <p:nvSpPr>
                <p:cNvPr id="5377" name="Google Shape;5377;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0"/>
              <p:cNvGrpSpPr/>
              <p:nvPr/>
            </p:nvGrpSpPr>
            <p:grpSpPr>
              <a:xfrm>
                <a:off x="4687819" y="3405539"/>
                <a:ext cx="37776" cy="32451"/>
                <a:chOff x="4687819" y="3405539"/>
                <a:chExt cx="37776" cy="32451"/>
              </a:xfrm>
            </p:grpSpPr>
            <p:sp>
              <p:nvSpPr>
                <p:cNvPr id="5380" name="Google Shape;5380;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60"/>
              <p:cNvGrpSpPr/>
              <p:nvPr/>
            </p:nvGrpSpPr>
            <p:grpSpPr>
              <a:xfrm>
                <a:off x="4923101" y="3444809"/>
                <a:ext cx="52813" cy="45318"/>
                <a:chOff x="4923101" y="3444809"/>
                <a:chExt cx="52813" cy="45318"/>
              </a:xfrm>
            </p:grpSpPr>
            <p:sp>
              <p:nvSpPr>
                <p:cNvPr id="5383" name="Google Shape;5383;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60"/>
              <p:cNvGrpSpPr/>
              <p:nvPr/>
            </p:nvGrpSpPr>
            <p:grpSpPr>
              <a:xfrm>
                <a:off x="4846040" y="3654750"/>
                <a:ext cx="31405" cy="26993"/>
                <a:chOff x="4846040" y="3654750"/>
                <a:chExt cx="31405" cy="26993"/>
              </a:xfrm>
            </p:grpSpPr>
            <p:sp>
              <p:nvSpPr>
                <p:cNvPr id="5386" name="Google Shape;5386;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60"/>
              <p:cNvGrpSpPr/>
              <p:nvPr/>
            </p:nvGrpSpPr>
            <p:grpSpPr>
              <a:xfrm>
                <a:off x="4925673" y="3691700"/>
                <a:ext cx="40253" cy="34472"/>
                <a:chOff x="4925673" y="3691700"/>
                <a:chExt cx="40253" cy="34472"/>
              </a:xfrm>
            </p:grpSpPr>
            <p:sp>
              <p:nvSpPr>
                <p:cNvPr id="5389" name="Google Shape;5389;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0"/>
              <p:cNvGrpSpPr/>
              <p:nvPr/>
            </p:nvGrpSpPr>
            <p:grpSpPr>
              <a:xfrm>
                <a:off x="4894653" y="3740848"/>
                <a:ext cx="31405" cy="26906"/>
                <a:chOff x="4894653" y="3740848"/>
                <a:chExt cx="31405" cy="26906"/>
              </a:xfrm>
            </p:grpSpPr>
            <p:sp>
              <p:nvSpPr>
                <p:cNvPr id="5392" name="Google Shape;5392;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0"/>
              <p:cNvGrpSpPr/>
              <p:nvPr/>
            </p:nvGrpSpPr>
            <p:grpSpPr>
              <a:xfrm>
                <a:off x="4962300" y="3696348"/>
                <a:ext cx="38255" cy="32773"/>
                <a:chOff x="4962300" y="3696348"/>
                <a:chExt cx="38255" cy="32773"/>
              </a:xfrm>
            </p:grpSpPr>
            <p:sp>
              <p:nvSpPr>
                <p:cNvPr id="5395" name="Google Shape;5395;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0"/>
              <p:cNvGrpSpPr/>
              <p:nvPr/>
            </p:nvGrpSpPr>
            <p:grpSpPr>
              <a:xfrm>
                <a:off x="4980185" y="3743349"/>
                <a:ext cx="31499" cy="26969"/>
                <a:chOff x="4980185" y="3743349"/>
                <a:chExt cx="31499" cy="26969"/>
              </a:xfrm>
            </p:grpSpPr>
            <p:sp>
              <p:nvSpPr>
                <p:cNvPr id="5398" name="Google Shape;5398;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0"/>
              <p:cNvGrpSpPr/>
              <p:nvPr/>
            </p:nvGrpSpPr>
            <p:grpSpPr>
              <a:xfrm>
                <a:off x="5013768" y="3734312"/>
                <a:ext cx="31499" cy="26969"/>
                <a:chOff x="5013768" y="3734312"/>
                <a:chExt cx="31499" cy="26969"/>
              </a:xfrm>
            </p:grpSpPr>
            <p:sp>
              <p:nvSpPr>
                <p:cNvPr id="5401" name="Google Shape;5401;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60"/>
              <p:cNvGrpSpPr/>
              <p:nvPr/>
            </p:nvGrpSpPr>
            <p:grpSpPr>
              <a:xfrm>
                <a:off x="5036703" y="3764545"/>
                <a:ext cx="31499" cy="26898"/>
                <a:chOff x="5036703" y="3764545"/>
                <a:chExt cx="31499" cy="26898"/>
              </a:xfrm>
            </p:grpSpPr>
            <p:sp>
              <p:nvSpPr>
                <p:cNvPr id="5404" name="Google Shape;5404;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60"/>
              <p:cNvGrpSpPr/>
              <p:nvPr/>
            </p:nvGrpSpPr>
            <p:grpSpPr>
              <a:xfrm>
                <a:off x="4953546" y="3768352"/>
                <a:ext cx="31405" cy="26898"/>
                <a:chOff x="4953546" y="3768352"/>
                <a:chExt cx="31405" cy="26898"/>
              </a:xfrm>
            </p:grpSpPr>
            <p:sp>
              <p:nvSpPr>
                <p:cNvPr id="5407" name="Google Shape;5407;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60"/>
              <p:cNvGrpSpPr/>
              <p:nvPr/>
            </p:nvGrpSpPr>
            <p:grpSpPr>
              <a:xfrm>
                <a:off x="4964770" y="3814016"/>
                <a:ext cx="31499" cy="26993"/>
                <a:chOff x="4964770" y="3814016"/>
                <a:chExt cx="31499" cy="26993"/>
              </a:xfrm>
            </p:grpSpPr>
            <p:sp>
              <p:nvSpPr>
                <p:cNvPr id="5410" name="Google Shape;5410;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60"/>
              <p:cNvGrpSpPr/>
              <p:nvPr/>
            </p:nvGrpSpPr>
            <p:grpSpPr>
              <a:xfrm>
                <a:off x="4923290" y="3800504"/>
                <a:ext cx="31468" cy="26898"/>
                <a:chOff x="4923290" y="3800504"/>
                <a:chExt cx="31468" cy="26898"/>
              </a:xfrm>
            </p:grpSpPr>
            <p:sp>
              <p:nvSpPr>
                <p:cNvPr id="5413" name="Google Shape;5413;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0"/>
              <p:cNvGrpSpPr/>
              <p:nvPr/>
            </p:nvGrpSpPr>
            <p:grpSpPr>
              <a:xfrm>
                <a:off x="5108534" y="3650943"/>
                <a:ext cx="31405" cy="26993"/>
                <a:chOff x="5108534" y="3650943"/>
                <a:chExt cx="31405" cy="26993"/>
              </a:xfrm>
            </p:grpSpPr>
            <p:sp>
              <p:nvSpPr>
                <p:cNvPr id="5416" name="Google Shape;5416;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60"/>
              <p:cNvGrpSpPr/>
              <p:nvPr/>
            </p:nvGrpSpPr>
            <p:grpSpPr>
              <a:xfrm>
                <a:off x="5119380" y="3760739"/>
                <a:ext cx="31499" cy="26993"/>
                <a:chOff x="5119380" y="3760739"/>
                <a:chExt cx="31499" cy="26993"/>
              </a:xfrm>
            </p:grpSpPr>
            <p:sp>
              <p:nvSpPr>
                <p:cNvPr id="5419" name="Google Shape;5419;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0"/>
              <p:cNvGrpSpPr/>
              <p:nvPr/>
            </p:nvGrpSpPr>
            <p:grpSpPr>
              <a:xfrm>
                <a:off x="5119380" y="3788235"/>
                <a:ext cx="31499" cy="26993"/>
                <a:chOff x="5119380" y="3788235"/>
                <a:chExt cx="31499" cy="26993"/>
              </a:xfrm>
            </p:grpSpPr>
            <p:sp>
              <p:nvSpPr>
                <p:cNvPr id="5422" name="Google Shape;5422;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0"/>
              <p:cNvGrpSpPr/>
              <p:nvPr/>
            </p:nvGrpSpPr>
            <p:grpSpPr>
              <a:xfrm>
                <a:off x="5158005" y="3875284"/>
                <a:ext cx="31405" cy="27001"/>
                <a:chOff x="5158005" y="3875284"/>
                <a:chExt cx="31405" cy="27001"/>
              </a:xfrm>
            </p:grpSpPr>
            <p:sp>
              <p:nvSpPr>
                <p:cNvPr id="5425" name="Google Shape;5425;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0"/>
              <p:cNvGrpSpPr/>
              <p:nvPr/>
            </p:nvGrpSpPr>
            <p:grpSpPr>
              <a:xfrm>
                <a:off x="5233163" y="3764545"/>
                <a:ext cx="31499" cy="26898"/>
                <a:chOff x="5233163" y="3764545"/>
                <a:chExt cx="31499" cy="26898"/>
              </a:xfrm>
            </p:grpSpPr>
            <p:sp>
              <p:nvSpPr>
                <p:cNvPr id="5428" name="Google Shape;5428;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0"/>
              <p:cNvGrpSpPr/>
              <p:nvPr/>
            </p:nvGrpSpPr>
            <p:grpSpPr>
              <a:xfrm>
                <a:off x="5276168" y="3805545"/>
                <a:ext cx="31499" cy="26906"/>
                <a:chOff x="5276168" y="3805545"/>
                <a:chExt cx="31499" cy="26906"/>
              </a:xfrm>
            </p:grpSpPr>
            <p:sp>
              <p:nvSpPr>
                <p:cNvPr id="5431" name="Google Shape;5431;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60"/>
              <p:cNvGrpSpPr/>
              <p:nvPr/>
            </p:nvGrpSpPr>
            <p:grpSpPr>
              <a:xfrm>
                <a:off x="5294053" y="3851933"/>
                <a:ext cx="31405" cy="26945"/>
                <a:chOff x="5294053" y="3851933"/>
                <a:chExt cx="31405" cy="26945"/>
              </a:xfrm>
            </p:grpSpPr>
            <p:sp>
              <p:nvSpPr>
                <p:cNvPr id="5434" name="Google Shape;5434;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60"/>
              <p:cNvGrpSpPr/>
              <p:nvPr/>
            </p:nvGrpSpPr>
            <p:grpSpPr>
              <a:xfrm>
                <a:off x="5341723" y="3851902"/>
                <a:ext cx="31405" cy="26977"/>
                <a:chOff x="5341723" y="3851902"/>
                <a:chExt cx="31405" cy="26977"/>
              </a:xfrm>
            </p:grpSpPr>
            <p:sp>
              <p:nvSpPr>
                <p:cNvPr id="5437" name="Google Shape;5437;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0"/>
              <p:cNvGrpSpPr/>
              <p:nvPr/>
            </p:nvGrpSpPr>
            <p:grpSpPr>
              <a:xfrm>
                <a:off x="5054871" y="3507855"/>
                <a:ext cx="31405" cy="26993"/>
                <a:chOff x="5054871" y="3507855"/>
                <a:chExt cx="31405" cy="26993"/>
              </a:xfrm>
            </p:grpSpPr>
            <p:sp>
              <p:nvSpPr>
                <p:cNvPr id="5440" name="Google Shape;5440;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60"/>
              <p:cNvGrpSpPr/>
              <p:nvPr/>
            </p:nvGrpSpPr>
            <p:grpSpPr>
              <a:xfrm>
                <a:off x="4876579" y="3675325"/>
                <a:ext cx="31405" cy="26969"/>
                <a:chOff x="4876579" y="3675325"/>
                <a:chExt cx="31405" cy="26969"/>
              </a:xfrm>
            </p:grpSpPr>
            <p:sp>
              <p:nvSpPr>
                <p:cNvPr id="5443" name="Google Shape;5443;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60"/>
              <p:cNvGrpSpPr/>
              <p:nvPr/>
            </p:nvGrpSpPr>
            <p:grpSpPr>
              <a:xfrm>
                <a:off x="4842233" y="3688333"/>
                <a:ext cx="31405" cy="26993"/>
                <a:chOff x="4842233" y="3688333"/>
                <a:chExt cx="31405" cy="26993"/>
              </a:xfrm>
            </p:grpSpPr>
            <p:sp>
              <p:nvSpPr>
                <p:cNvPr id="5446" name="Google Shape;5446;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0"/>
              <p:cNvGrpSpPr/>
              <p:nvPr/>
            </p:nvGrpSpPr>
            <p:grpSpPr>
              <a:xfrm>
                <a:off x="5187876" y="3608032"/>
                <a:ext cx="31405" cy="27001"/>
                <a:chOff x="5187876" y="3608032"/>
                <a:chExt cx="31405" cy="27001"/>
              </a:xfrm>
            </p:grpSpPr>
            <p:sp>
              <p:nvSpPr>
                <p:cNvPr id="5449" name="Google Shape;5449;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1" name="Google Shape;5451;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3" name="Google Shape;5453;p60"/>
              <p:cNvGrpSpPr/>
              <p:nvPr/>
            </p:nvGrpSpPr>
            <p:grpSpPr>
              <a:xfrm>
                <a:off x="5269224" y="3304167"/>
                <a:ext cx="40253" cy="34402"/>
                <a:chOff x="5269224" y="3304167"/>
                <a:chExt cx="40253" cy="34402"/>
              </a:xfrm>
            </p:grpSpPr>
            <p:sp>
              <p:nvSpPr>
                <p:cNvPr id="5454" name="Google Shape;5454;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60"/>
              <p:cNvGrpSpPr/>
              <p:nvPr/>
            </p:nvGrpSpPr>
            <p:grpSpPr>
              <a:xfrm>
                <a:off x="5327354" y="3476615"/>
                <a:ext cx="49864" cy="42723"/>
                <a:chOff x="5327354" y="3476615"/>
                <a:chExt cx="49864" cy="42723"/>
              </a:xfrm>
            </p:grpSpPr>
            <p:sp>
              <p:nvSpPr>
                <p:cNvPr id="5457" name="Google Shape;5457;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9" name="Google Shape;5459;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1" name="Google Shape;5461;p60"/>
              <p:cNvGrpSpPr/>
              <p:nvPr/>
            </p:nvGrpSpPr>
            <p:grpSpPr>
              <a:xfrm>
                <a:off x="5341723" y="3775957"/>
                <a:ext cx="31405" cy="26898"/>
                <a:chOff x="5341723" y="3775957"/>
                <a:chExt cx="31405" cy="26898"/>
              </a:xfrm>
            </p:grpSpPr>
            <p:sp>
              <p:nvSpPr>
                <p:cNvPr id="5462" name="Google Shape;5462;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60"/>
              <p:cNvGrpSpPr/>
              <p:nvPr/>
            </p:nvGrpSpPr>
            <p:grpSpPr>
              <a:xfrm>
                <a:off x="5439053" y="3699274"/>
                <a:ext cx="31405" cy="26898"/>
                <a:chOff x="5439053" y="3699274"/>
                <a:chExt cx="31405" cy="26898"/>
              </a:xfrm>
            </p:grpSpPr>
            <p:sp>
              <p:nvSpPr>
                <p:cNvPr id="5465" name="Google Shape;5465;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60"/>
              <p:cNvGrpSpPr/>
              <p:nvPr/>
            </p:nvGrpSpPr>
            <p:grpSpPr>
              <a:xfrm>
                <a:off x="5412414" y="3622307"/>
                <a:ext cx="31499" cy="26993"/>
                <a:chOff x="5412414" y="3622307"/>
                <a:chExt cx="31499" cy="26993"/>
              </a:xfrm>
            </p:grpSpPr>
            <p:sp>
              <p:nvSpPr>
                <p:cNvPr id="5468" name="Google Shape;5468;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60"/>
              <p:cNvGrpSpPr/>
              <p:nvPr/>
            </p:nvGrpSpPr>
            <p:grpSpPr>
              <a:xfrm>
                <a:off x="5476254" y="3473949"/>
                <a:ext cx="26835" cy="26930"/>
                <a:chOff x="5476254" y="3473949"/>
                <a:chExt cx="26835" cy="26930"/>
              </a:xfrm>
            </p:grpSpPr>
            <p:sp>
              <p:nvSpPr>
                <p:cNvPr id="5471" name="Google Shape;5471;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60"/>
              <p:cNvGrpSpPr/>
              <p:nvPr/>
            </p:nvGrpSpPr>
            <p:grpSpPr>
              <a:xfrm>
                <a:off x="5564547" y="3481594"/>
                <a:ext cx="31397" cy="26898"/>
                <a:chOff x="5564547" y="3481594"/>
                <a:chExt cx="31397" cy="26898"/>
              </a:xfrm>
            </p:grpSpPr>
            <p:sp>
              <p:nvSpPr>
                <p:cNvPr id="5474" name="Google Shape;5474;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60"/>
              <p:cNvGrpSpPr/>
              <p:nvPr/>
            </p:nvGrpSpPr>
            <p:grpSpPr>
              <a:xfrm>
                <a:off x="5534101" y="3470174"/>
                <a:ext cx="31397" cy="26906"/>
                <a:chOff x="5534101" y="3470174"/>
                <a:chExt cx="31397" cy="26906"/>
              </a:xfrm>
            </p:grpSpPr>
            <p:sp>
              <p:nvSpPr>
                <p:cNvPr id="5477" name="Google Shape;5477;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60"/>
              <p:cNvGrpSpPr/>
              <p:nvPr/>
            </p:nvGrpSpPr>
            <p:grpSpPr>
              <a:xfrm>
                <a:off x="5610879" y="3314486"/>
                <a:ext cx="31499" cy="26938"/>
                <a:chOff x="5610879" y="3314486"/>
                <a:chExt cx="31499" cy="26938"/>
              </a:xfrm>
            </p:grpSpPr>
            <p:sp>
              <p:nvSpPr>
                <p:cNvPr id="5480" name="Google Shape;5480;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60"/>
              <p:cNvGrpSpPr/>
              <p:nvPr/>
            </p:nvGrpSpPr>
            <p:grpSpPr>
              <a:xfrm>
                <a:off x="4834525" y="3501382"/>
                <a:ext cx="31499" cy="26898"/>
                <a:chOff x="4834525" y="3501382"/>
                <a:chExt cx="31499" cy="26898"/>
              </a:xfrm>
            </p:grpSpPr>
            <p:sp>
              <p:nvSpPr>
                <p:cNvPr id="5483" name="Google Shape;5483;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60"/>
              <p:cNvGrpSpPr/>
              <p:nvPr/>
            </p:nvGrpSpPr>
            <p:grpSpPr>
              <a:xfrm>
                <a:off x="4898460" y="3580158"/>
                <a:ext cx="31405" cy="26898"/>
                <a:chOff x="4898460" y="3580158"/>
                <a:chExt cx="31405" cy="26898"/>
              </a:xfrm>
            </p:grpSpPr>
            <p:sp>
              <p:nvSpPr>
                <p:cNvPr id="5486" name="Google Shape;5486;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60"/>
              <p:cNvGrpSpPr/>
              <p:nvPr/>
            </p:nvGrpSpPr>
            <p:grpSpPr>
              <a:xfrm>
                <a:off x="4882667" y="3608032"/>
                <a:ext cx="31499" cy="27001"/>
                <a:chOff x="4882667" y="3608032"/>
                <a:chExt cx="31499" cy="27001"/>
              </a:xfrm>
            </p:grpSpPr>
            <p:sp>
              <p:nvSpPr>
                <p:cNvPr id="5489" name="Google Shape;5489;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60"/>
              <p:cNvGrpSpPr/>
              <p:nvPr/>
            </p:nvGrpSpPr>
            <p:grpSpPr>
              <a:xfrm>
                <a:off x="4843373" y="3631407"/>
                <a:ext cx="16273" cy="16186"/>
                <a:chOff x="4843373" y="3631407"/>
                <a:chExt cx="16273" cy="16186"/>
              </a:xfrm>
            </p:grpSpPr>
            <p:sp>
              <p:nvSpPr>
                <p:cNvPr id="5492" name="Google Shape;5492;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60"/>
              <p:cNvGrpSpPr/>
              <p:nvPr/>
            </p:nvGrpSpPr>
            <p:grpSpPr>
              <a:xfrm>
                <a:off x="4727773" y="3591578"/>
                <a:ext cx="31499" cy="26898"/>
                <a:chOff x="4727773" y="3591578"/>
                <a:chExt cx="31499" cy="26898"/>
              </a:xfrm>
            </p:grpSpPr>
            <p:sp>
              <p:nvSpPr>
                <p:cNvPr id="5495" name="Google Shape;5495;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7" name="Google Shape;5497;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9" name="Google Shape;5499;p60"/>
              <p:cNvGrpSpPr/>
              <p:nvPr/>
            </p:nvGrpSpPr>
            <p:grpSpPr>
              <a:xfrm>
                <a:off x="4609421" y="3577398"/>
                <a:ext cx="31499" cy="27001"/>
                <a:chOff x="4609421" y="3577398"/>
                <a:chExt cx="31499" cy="27001"/>
              </a:xfrm>
            </p:grpSpPr>
            <p:sp>
              <p:nvSpPr>
                <p:cNvPr id="5500" name="Google Shape;5500;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60"/>
              <p:cNvGrpSpPr/>
              <p:nvPr/>
            </p:nvGrpSpPr>
            <p:grpSpPr>
              <a:xfrm>
                <a:off x="4649289" y="3577398"/>
                <a:ext cx="31499" cy="27001"/>
                <a:chOff x="4649289" y="3577398"/>
                <a:chExt cx="31499" cy="27001"/>
              </a:xfrm>
            </p:grpSpPr>
            <p:sp>
              <p:nvSpPr>
                <p:cNvPr id="5503" name="Google Shape;5503;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60"/>
              <p:cNvGrpSpPr/>
              <p:nvPr/>
            </p:nvGrpSpPr>
            <p:grpSpPr>
              <a:xfrm>
                <a:off x="4605614" y="3639523"/>
                <a:ext cx="31499" cy="26906"/>
                <a:chOff x="4605614" y="3639523"/>
                <a:chExt cx="31499" cy="26906"/>
              </a:xfrm>
            </p:grpSpPr>
            <p:sp>
              <p:nvSpPr>
                <p:cNvPr id="5506" name="Google Shape;5506;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60"/>
              <p:cNvGrpSpPr/>
              <p:nvPr/>
            </p:nvGrpSpPr>
            <p:grpSpPr>
              <a:xfrm>
                <a:off x="4785149" y="3618846"/>
                <a:ext cx="26930" cy="26843"/>
                <a:chOff x="4785149" y="3618846"/>
                <a:chExt cx="26930" cy="26843"/>
              </a:xfrm>
            </p:grpSpPr>
            <p:sp>
              <p:nvSpPr>
                <p:cNvPr id="5509" name="Google Shape;5509;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60"/>
              <p:cNvGrpSpPr/>
              <p:nvPr/>
            </p:nvGrpSpPr>
            <p:grpSpPr>
              <a:xfrm>
                <a:off x="4810167" y="3601567"/>
                <a:ext cx="31405" cy="26898"/>
                <a:chOff x="4810167" y="3601567"/>
                <a:chExt cx="31405" cy="26898"/>
              </a:xfrm>
            </p:grpSpPr>
            <p:sp>
              <p:nvSpPr>
                <p:cNvPr id="5512" name="Google Shape;5512;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0"/>
              <p:cNvGrpSpPr/>
              <p:nvPr/>
            </p:nvGrpSpPr>
            <p:grpSpPr>
              <a:xfrm>
                <a:off x="4831002" y="3373230"/>
                <a:ext cx="31405" cy="26898"/>
                <a:chOff x="4831002" y="3373230"/>
                <a:chExt cx="31405" cy="26898"/>
              </a:xfrm>
            </p:grpSpPr>
            <p:sp>
              <p:nvSpPr>
                <p:cNvPr id="5515" name="Google Shape;5515;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0"/>
              <p:cNvGrpSpPr/>
              <p:nvPr/>
            </p:nvGrpSpPr>
            <p:grpSpPr>
              <a:xfrm>
                <a:off x="4719311" y="3355054"/>
                <a:ext cx="31499" cy="27001"/>
                <a:chOff x="4719311" y="3355054"/>
                <a:chExt cx="31499" cy="27001"/>
              </a:xfrm>
            </p:grpSpPr>
            <p:sp>
              <p:nvSpPr>
                <p:cNvPr id="5518" name="Google Shape;5518;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0"/>
              <p:cNvGrpSpPr/>
              <p:nvPr/>
            </p:nvGrpSpPr>
            <p:grpSpPr>
              <a:xfrm>
                <a:off x="4798755" y="3450260"/>
                <a:ext cx="26930" cy="26930"/>
                <a:chOff x="4798755" y="3450260"/>
                <a:chExt cx="26930" cy="26930"/>
              </a:xfrm>
            </p:grpSpPr>
            <p:sp>
              <p:nvSpPr>
                <p:cNvPr id="5521" name="Google Shape;5521;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60"/>
              <p:cNvGrpSpPr/>
              <p:nvPr/>
            </p:nvGrpSpPr>
            <p:grpSpPr>
              <a:xfrm>
                <a:off x="4645576" y="3467555"/>
                <a:ext cx="31405" cy="26953"/>
                <a:chOff x="4645576" y="3467555"/>
                <a:chExt cx="31405" cy="26953"/>
              </a:xfrm>
            </p:grpSpPr>
            <p:sp>
              <p:nvSpPr>
                <p:cNvPr id="5524" name="Google Shape;5524;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0"/>
              <p:cNvGrpSpPr/>
              <p:nvPr/>
            </p:nvGrpSpPr>
            <p:grpSpPr>
              <a:xfrm>
                <a:off x="4687631" y="3583965"/>
                <a:ext cx="31499" cy="26898"/>
                <a:chOff x="4687631" y="3583965"/>
                <a:chExt cx="31499" cy="26898"/>
              </a:xfrm>
            </p:grpSpPr>
            <p:sp>
              <p:nvSpPr>
                <p:cNvPr id="5527" name="Google Shape;5527;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60"/>
              <p:cNvGrpSpPr/>
              <p:nvPr/>
            </p:nvGrpSpPr>
            <p:grpSpPr>
              <a:xfrm>
                <a:off x="4719311" y="3471314"/>
                <a:ext cx="31499" cy="27001"/>
                <a:chOff x="4719311" y="3471314"/>
                <a:chExt cx="31499" cy="27001"/>
              </a:xfrm>
            </p:grpSpPr>
            <p:sp>
              <p:nvSpPr>
                <p:cNvPr id="5530" name="Google Shape;5530;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0"/>
              <p:cNvGrpSpPr/>
              <p:nvPr/>
            </p:nvGrpSpPr>
            <p:grpSpPr>
              <a:xfrm>
                <a:off x="4719311" y="3434404"/>
                <a:ext cx="31499" cy="26898"/>
                <a:chOff x="4719311" y="3434404"/>
                <a:chExt cx="31499" cy="26898"/>
              </a:xfrm>
            </p:grpSpPr>
            <p:sp>
              <p:nvSpPr>
                <p:cNvPr id="5533" name="Google Shape;5533;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60"/>
              <p:cNvGrpSpPr/>
              <p:nvPr/>
            </p:nvGrpSpPr>
            <p:grpSpPr>
              <a:xfrm>
                <a:off x="4768876" y="3401772"/>
                <a:ext cx="31499" cy="26898"/>
                <a:chOff x="4768876" y="3401772"/>
                <a:chExt cx="31499" cy="26898"/>
              </a:xfrm>
            </p:grpSpPr>
            <p:sp>
              <p:nvSpPr>
                <p:cNvPr id="5536" name="Google Shape;5536;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60"/>
              <p:cNvGrpSpPr/>
              <p:nvPr/>
            </p:nvGrpSpPr>
            <p:grpSpPr>
              <a:xfrm>
                <a:off x="4762214" y="3471377"/>
                <a:ext cx="26938" cy="26938"/>
                <a:chOff x="4762214" y="3471377"/>
                <a:chExt cx="26938" cy="26938"/>
              </a:xfrm>
            </p:grpSpPr>
            <p:sp>
              <p:nvSpPr>
                <p:cNvPr id="5539" name="Google Shape;5539;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60"/>
              <p:cNvGrpSpPr/>
              <p:nvPr/>
            </p:nvGrpSpPr>
            <p:grpSpPr>
              <a:xfrm>
                <a:off x="4790473" y="3344782"/>
                <a:ext cx="31405" cy="26898"/>
                <a:chOff x="4790473" y="3344782"/>
                <a:chExt cx="31405" cy="26898"/>
              </a:xfrm>
            </p:grpSpPr>
            <p:sp>
              <p:nvSpPr>
                <p:cNvPr id="5542" name="Google Shape;5542;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60"/>
              <p:cNvGrpSpPr/>
              <p:nvPr/>
            </p:nvGrpSpPr>
            <p:grpSpPr>
              <a:xfrm>
                <a:off x="4823774" y="3950733"/>
                <a:ext cx="37398" cy="32034"/>
                <a:chOff x="4823774" y="3950733"/>
                <a:chExt cx="37398" cy="32034"/>
              </a:xfrm>
            </p:grpSpPr>
            <p:sp>
              <p:nvSpPr>
                <p:cNvPr id="5545" name="Google Shape;5545;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60"/>
              <p:cNvGrpSpPr/>
              <p:nvPr/>
            </p:nvGrpSpPr>
            <p:grpSpPr>
              <a:xfrm>
                <a:off x="4823396" y="4110566"/>
                <a:ext cx="31405" cy="26906"/>
                <a:chOff x="4823396" y="4110566"/>
                <a:chExt cx="31405" cy="26906"/>
              </a:xfrm>
            </p:grpSpPr>
            <p:sp>
              <p:nvSpPr>
                <p:cNvPr id="5548" name="Google Shape;5548;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60"/>
              <p:cNvGrpSpPr/>
              <p:nvPr/>
            </p:nvGrpSpPr>
            <p:grpSpPr>
              <a:xfrm>
                <a:off x="4838332" y="3821150"/>
                <a:ext cx="31499" cy="26898"/>
                <a:chOff x="4838332" y="3821150"/>
                <a:chExt cx="31499" cy="26898"/>
              </a:xfrm>
            </p:grpSpPr>
            <p:sp>
              <p:nvSpPr>
                <p:cNvPr id="5551" name="Google Shape;5551;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60"/>
              <p:cNvGrpSpPr/>
              <p:nvPr/>
            </p:nvGrpSpPr>
            <p:grpSpPr>
              <a:xfrm>
                <a:off x="4661275" y="3815007"/>
                <a:ext cx="36824" cy="31523"/>
                <a:chOff x="4661275" y="3815007"/>
                <a:chExt cx="36824" cy="31523"/>
              </a:xfrm>
            </p:grpSpPr>
            <p:sp>
              <p:nvSpPr>
                <p:cNvPr id="5554" name="Google Shape;5554;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60"/>
              <p:cNvGrpSpPr/>
              <p:nvPr/>
            </p:nvGrpSpPr>
            <p:grpSpPr>
              <a:xfrm>
                <a:off x="4558998" y="3851037"/>
                <a:ext cx="33591" cy="28699"/>
                <a:chOff x="4558998" y="3851037"/>
                <a:chExt cx="33591" cy="28699"/>
              </a:xfrm>
            </p:grpSpPr>
            <p:sp>
              <p:nvSpPr>
                <p:cNvPr id="5557" name="Google Shape;5557;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60"/>
              <p:cNvGrpSpPr/>
              <p:nvPr/>
            </p:nvGrpSpPr>
            <p:grpSpPr>
              <a:xfrm>
                <a:off x="4696762" y="3638587"/>
                <a:ext cx="33591" cy="28794"/>
                <a:chOff x="4696762" y="3638587"/>
                <a:chExt cx="33591" cy="28794"/>
              </a:xfrm>
            </p:grpSpPr>
            <p:sp>
              <p:nvSpPr>
                <p:cNvPr id="5560" name="Google Shape;5560;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60"/>
              <p:cNvGrpSpPr/>
              <p:nvPr/>
            </p:nvGrpSpPr>
            <p:grpSpPr>
              <a:xfrm>
                <a:off x="4929479" y="3939140"/>
                <a:ext cx="33497" cy="28692"/>
                <a:chOff x="4929479" y="3939140"/>
                <a:chExt cx="33497" cy="28692"/>
              </a:xfrm>
            </p:grpSpPr>
            <p:sp>
              <p:nvSpPr>
                <p:cNvPr id="5563" name="Google Shape;5563;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60"/>
              <p:cNvGrpSpPr/>
              <p:nvPr/>
            </p:nvGrpSpPr>
            <p:grpSpPr>
              <a:xfrm>
                <a:off x="4907119" y="3986039"/>
                <a:ext cx="33497" cy="28699"/>
                <a:chOff x="4907119" y="3986039"/>
                <a:chExt cx="33497" cy="28699"/>
              </a:xfrm>
            </p:grpSpPr>
            <p:sp>
              <p:nvSpPr>
                <p:cNvPr id="5566" name="Google Shape;5566;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60"/>
              <p:cNvGrpSpPr/>
              <p:nvPr/>
            </p:nvGrpSpPr>
            <p:grpSpPr>
              <a:xfrm>
                <a:off x="4911783" y="4048102"/>
                <a:ext cx="33591" cy="28762"/>
                <a:chOff x="4911783" y="4048102"/>
                <a:chExt cx="33591" cy="28762"/>
              </a:xfrm>
            </p:grpSpPr>
            <p:sp>
              <p:nvSpPr>
                <p:cNvPr id="5569" name="Google Shape;5569;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1" name="Google Shape;5571;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3" name="Google Shape;5573;p60"/>
              <p:cNvGrpSpPr/>
              <p:nvPr/>
            </p:nvGrpSpPr>
            <p:grpSpPr>
              <a:xfrm>
                <a:off x="4762623" y="3837847"/>
                <a:ext cx="42416" cy="36273"/>
                <a:chOff x="4762623" y="3837847"/>
                <a:chExt cx="42416" cy="36273"/>
              </a:xfrm>
            </p:grpSpPr>
            <p:sp>
              <p:nvSpPr>
                <p:cNvPr id="5574" name="Google Shape;5574;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60"/>
              <p:cNvGrpSpPr/>
              <p:nvPr/>
            </p:nvGrpSpPr>
            <p:grpSpPr>
              <a:xfrm>
                <a:off x="4746044" y="4104966"/>
                <a:ext cx="33497" cy="28699"/>
                <a:chOff x="4746044" y="4104966"/>
                <a:chExt cx="33497" cy="28699"/>
              </a:xfrm>
            </p:grpSpPr>
            <p:sp>
              <p:nvSpPr>
                <p:cNvPr id="5577" name="Google Shape;5577;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60"/>
              <p:cNvGrpSpPr/>
              <p:nvPr/>
            </p:nvGrpSpPr>
            <p:grpSpPr>
              <a:xfrm>
                <a:off x="4859646" y="4162554"/>
                <a:ext cx="33591" cy="28762"/>
                <a:chOff x="4859646" y="4162554"/>
                <a:chExt cx="33591" cy="28762"/>
              </a:xfrm>
            </p:grpSpPr>
            <p:sp>
              <p:nvSpPr>
                <p:cNvPr id="5580" name="Google Shape;5580;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2" name="Google Shape;5582;p60"/>
            <p:cNvGrpSpPr/>
            <p:nvPr/>
          </p:nvGrpSpPr>
          <p:grpSpPr>
            <a:xfrm>
              <a:off x="3597785" y="3274438"/>
              <a:ext cx="855610" cy="1122100"/>
              <a:chOff x="3597785" y="3274438"/>
              <a:chExt cx="855610" cy="1122100"/>
            </a:xfrm>
          </p:grpSpPr>
          <p:grpSp>
            <p:nvGrpSpPr>
              <p:cNvPr id="5583" name="Google Shape;5583;p60"/>
              <p:cNvGrpSpPr/>
              <p:nvPr/>
            </p:nvGrpSpPr>
            <p:grpSpPr>
              <a:xfrm>
                <a:off x="3617857" y="3284717"/>
                <a:ext cx="826785" cy="1099165"/>
                <a:chOff x="3617857" y="3284717"/>
                <a:chExt cx="826785" cy="1099165"/>
              </a:xfrm>
            </p:grpSpPr>
            <p:sp>
              <p:nvSpPr>
                <p:cNvPr id="5584" name="Google Shape;5584;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60"/>
              <p:cNvGrpSpPr/>
              <p:nvPr/>
            </p:nvGrpSpPr>
            <p:grpSpPr>
              <a:xfrm>
                <a:off x="4180904" y="4251758"/>
                <a:ext cx="37783" cy="32420"/>
                <a:chOff x="4180904" y="4251758"/>
                <a:chExt cx="37783" cy="32420"/>
              </a:xfrm>
            </p:grpSpPr>
            <p:sp>
              <p:nvSpPr>
                <p:cNvPr id="5641" name="Google Shape;5641;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60"/>
              <p:cNvGrpSpPr/>
              <p:nvPr/>
            </p:nvGrpSpPr>
            <p:grpSpPr>
              <a:xfrm>
                <a:off x="4201644" y="4081324"/>
                <a:ext cx="37783" cy="32364"/>
                <a:chOff x="4201644" y="4081324"/>
                <a:chExt cx="37783" cy="32364"/>
              </a:xfrm>
            </p:grpSpPr>
            <p:sp>
              <p:nvSpPr>
                <p:cNvPr id="5644" name="Google Shape;5644;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60"/>
              <p:cNvGrpSpPr/>
              <p:nvPr/>
            </p:nvGrpSpPr>
            <p:grpSpPr>
              <a:xfrm>
                <a:off x="4284416" y="3887428"/>
                <a:ext cx="37783" cy="32451"/>
                <a:chOff x="4284416" y="3887428"/>
                <a:chExt cx="37783" cy="32451"/>
              </a:xfrm>
            </p:grpSpPr>
            <p:sp>
              <p:nvSpPr>
                <p:cNvPr id="5647" name="Google Shape;5647;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60"/>
              <p:cNvGrpSpPr/>
              <p:nvPr/>
            </p:nvGrpSpPr>
            <p:grpSpPr>
              <a:xfrm>
                <a:off x="4223721" y="3860404"/>
                <a:ext cx="37870" cy="32364"/>
                <a:chOff x="4223721" y="3860404"/>
                <a:chExt cx="37870" cy="32364"/>
              </a:xfrm>
            </p:grpSpPr>
            <p:sp>
              <p:nvSpPr>
                <p:cNvPr id="5650" name="Google Shape;5650;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60"/>
              <p:cNvGrpSpPr/>
              <p:nvPr/>
            </p:nvGrpSpPr>
            <p:grpSpPr>
              <a:xfrm>
                <a:off x="4104889" y="3699242"/>
                <a:ext cx="37776" cy="32357"/>
                <a:chOff x="4104889" y="3699242"/>
                <a:chExt cx="37776" cy="32357"/>
              </a:xfrm>
            </p:grpSpPr>
            <p:sp>
              <p:nvSpPr>
                <p:cNvPr id="5653" name="Google Shape;5653;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60"/>
              <p:cNvGrpSpPr/>
              <p:nvPr/>
            </p:nvGrpSpPr>
            <p:grpSpPr>
              <a:xfrm>
                <a:off x="4143608" y="3475121"/>
                <a:ext cx="37878" cy="32420"/>
                <a:chOff x="4143608" y="3475121"/>
                <a:chExt cx="37878" cy="32420"/>
              </a:xfrm>
            </p:grpSpPr>
            <p:sp>
              <p:nvSpPr>
                <p:cNvPr id="5656" name="Google Shape;5656;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0"/>
              <p:cNvGrpSpPr/>
              <p:nvPr/>
            </p:nvGrpSpPr>
            <p:grpSpPr>
              <a:xfrm>
                <a:off x="4217248" y="3570893"/>
                <a:ext cx="37776" cy="32364"/>
                <a:chOff x="4217248" y="3570893"/>
                <a:chExt cx="37776" cy="32364"/>
              </a:xfrm>
            </p:grpSpPr>
            <p:sp>
              <p:nvSpPr>
                <p:cNvPr id="5659" name="Google Shape;5659;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60"/>
              <p:cNvGrpSpPr/>
              <p:nvPr/>
            </p:nvGrpSpPr>
            <p:grpSpPr>
              <a:xfrm>
                <a:off x="4255307" y="3431612"/>
                <a:ext cx="37776" cy="32451"/>
                <a:chOff x="4255307" y="3431612"/>
                <a:chExt cx="37776" cy="32451"/>
              </a:xfrm>
            </p:grpSpPr>
            <p:sp>
              <p:nvSpPr>
                <p:cNvPr id="5662" name="Google Shape;5662;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60"/>
              <p:cNvGrpSpPr/>
              <p:nvPr/>
            </p:nvGrpSpPr>
            <p:grpSpPr>
              <a:xfrm>
                <a:off x="3853052" y="3577398"/>
                <a:ext cx="37776" cy="32420"/>
                <a:chOff x="3853052" y="3577398"/>
                <a:chExt cx="37776" cy="32420"/>
              </a:xfrm>
            </p:grpSpPr>
            <p:sp>
              <p:nvSpPr>
                <p:cNvPr id="5665" name="Google Shape;5665;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60"/>
              <p:cNvGrpSpPr/>
              <p:nvPr/>
            </p:nvGrpSpPr>
            <p:grpSpPr>
              <a:xfrm>
                <a:off x="4039908" y="3412107"/>
                <a:ext cx="37776" cy="32357"/>
                <a:chOff x="4039908" y="3412107"/>
                <a:chExt cx="37776" cy="32357"/>
              </a:xfrm>
            </p:grpSpPr>
            <p:sp>
              <p:nvSpPr>
                <p:cNvPr id="5668" name="Google Shape;5668;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60"/>
              <p:cNvGrpSpPr/>
              <p:nvPr/>
            </p:nvGrpSpPr>
            <p:grpSpPr>
              <a:xfrm>
                <a:off x="4017360" y="3342061"/>
                <a:ext cx="37870" cy="32380"/>
                <a:chOff x="4017360" y="3342061"/>
                <a:chExt cx="37870" cy="32380"/>
              </a:xfrm>
            </p:grpSpPr>
            <p:sp>
              <p:nvSpPr>
                <p:cNvPr id="5671" name="Google Shape;5671;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3" name="Google Shape;5673;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5" name="Google Shape;5675;p60"/>
              <p:cNvGrpSpPr/>
              <p:nvPr/>
            </p:nvGrpSpPr>
            <p:grpSpPr>
              <a:xfrm>
                <a:off x="3750870" y="3418650"/>
                <a:ext cx="37776" cy="32380"/>
                <a:chOff x="3750870" y="3418650"/>
                <a:chExt cx="37776" cy="32380"/>
              </a:xfrm>
            </p:grpSpPr>
            <p:sp>
              <p:nvSpPr>
                <p:cNvPr id="5676" name="Google Shape;5676;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60"/>
              <p:cNvGrpSpPr/>
              <p:nvPr/>
            </p:nvGrpSpPr>
            <p:grpSpPr>
              <a:xfrm>
                <a:off x="3632509" y="3274438"/>
                <a:ext cx="37783" cy="32357"/>
                <a:chOff x="3632509" y="3274438"/>
                <a:chExt cx="37783" cy="32357"/>
              </a:xfrm>
            </p:grpSpPr>
            <p:sp>
              <p:nvSpPr>
                <p:cNvPr id="5679" name="Google Shape;5679;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60"/>
              <p:cNvGrpSpPr/>
              <p:nvPr/>
            </p:nvGrpSpPr>
            <p:grpSpPr>
              <a:xfrm>
                <a:off x="3906424" y="3297561"/>
                <a:ext cx="37776" cy="32451"/>
                <a:chOff x="3906424" y="3297561"/>
                <a:chExt cx="37776" cy="32451"/>
              </a:xfrm>
            </p:grpSpPr>
            <p:sp>
              <p:nvSpPr>
                <p:cNvPr id="5682" name="Google Shape;5682;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60"/>
              <p:cNvGrpSpPr/>
              <p:nvPr/>
            </p:nvGrpSpPr>
            <p:grpSpPr>
              <a:xfrm>
                <a:off x="3866084" y="3412107"/>
                <a:ext cx="37776" cy="32357"/>
                <a:chOff x="3866084" y="3412107"/>
                <a:chExt cx="37776" cy="32357"/>
              </a:xfrm>
            </p:grpSpPr>
            <p:sp>
              <p:nvSpPr>
                <p:cNvPr id="5685" name="Google Shape;5685;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7" name="Google Shape;5687;p60"/>
              <p:cNvGrpSpPr/>
              <p:nvPr/>
            </p:nvGrpSpPr>
            <p:grpSpPr>
              <a:xfrm>
                <a:off x="4023919" y="3766409"/>
                <a:ext cx="37783" cy="32357"/>
                <a:chOff x="4023919" y="3766409"/>
                <a:chExt cx="37783" cy="32357"/>
              </a:xfrm>
            </p:grpSpPr>
            <p:sp>
              <p:nvSpPr>
                <p:cNvPr id="5688" name="Google Shape;5688;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60"/>
              <p:cNvGrpSpPr/>
              <p:nvPr/>
            </p:nvGrpSpPr>
            <p:grpSpPr>
              <a:xfrm>
                <a:off x="3973882" y="3779449"/>
                <a:ext cx="37776" cy="32357"/>
                <a:chOff x="3973882" y="3779449"/>
                <a:chExt cx="37776" cy="32357"/>
              </a:xfrm>
            </p:grpSpPr>
            <p:sp>
              <p:nvSpPr>
                <p:cNvPr id="5691" name="Google Shape;5691;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60"/>
              <p:cNvGrpSpPr/>
              <p:nvPr/>
            </p:nvGrpSpPr>
            <p:grpSpPr>
              <a:xfrm>
                <a:off x="4073398" y="3838028"/>
                <a:ext cx="37776" cy="32380"/>
                <a:chOff x="4073398" y="3838028"/>
                <a:chExt cx="37776" cy="32380"/>
              </a:xfrm>
            </p:grpSpPr>
            <p:sp>
              <p:nvSpPr>
                <p:cNvPr id="5694" name="Google Shape;5694;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60"/>
              <p:cNvGrpSpPr/>
              <p:nvPr/>
            </p:nvGrpSpPr>
            <p:grpSpPr>
              <a:xfrm>
                <a:off x="4342672" y="4144496"/>
                <a:ext cx="37752" cy="32364"/>
                <a:chOff x="4342672" y="4144496"/>
                <a:chExt cx="37752" cy="32364"/>
              </a:xfrm>
            </p:grpSpPr>
            <p:sp>
              <p:nvSpPr>
                <p:cNvPr id="5697" name="Google Shape;5697;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60"/>
              <p:cNvGrpSpPr/>
              <p:nvPr/>
            </p:nvGrpSpPr>
            <p:grpSpPr>
              <a:xfrm>
                <a:off x="4406386" y="4056872"/>
                <a:ext cx="37783" cy="32364"/>
                <a:chOff x="4406386" y="4056872"/>
                <a:chExt cx="37783" cy="32364"/>
              </a:xfrm>
            </p:grpSpPr>
            <p:sp>
              <p:nvSpPr>
                <p:cNvPr id="5700" name="Google Shape;5700;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0"/>
              <p:cNvGrpSpPr/>
              <p:nvPr/>
            </p:nvGrpSpPr>
            <p:grpSpPr>
              <a:xfrm>
                <a:off x="4284416" y="4245254"/>
                <a:ext cx="37783" cy="32357"/>
                <a:chOff x="4284416" y="4245254"/>
                <a:chExt cx="37783" cy="32357"/>
              </a:xfrm>
            </p:grpSpPr>
            <p:sp>
              <p:nvSpPr>
                <p:cNvPr id="5703" name="Google Shape;5703;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0"/>
              <p:cNvGrpSpPr/>
              <p:nvPr/>
            </p:nvGrpSpPr>
            <p:grpSpPr>
              <a:xfrm>
                <a:off x="4219057" y="4331258"/>
                <a:ext cx="37776" cy="32364"/>
                <a:chOff x="4219057" y="4331258"/>
                <a:chExt cx="37776" cy="32364"/>
              </a:xfrm>
            </p:grpSpPr>
            <p:sp>
              <p:nvSpPr>
                <p:cNvPr id="5706" name="Google Shape;5706;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60"/>
              <p:cNvGrpSpPr/>
              <p:nvPr/>
            </p:nvGrpSpPr>
            <p:grpSpPr>
              <a:xfrm>
                <a:off x="4204122" y="4141688"/>
                <a:ext cx="33497" cy="28699"/>
                <a:chOff x="4204122" y="4141688"/>
                <a:chExt cx="33497" cy="28699"/>
              </a:xfrm>
            </p:grpSpPr>
            <p:sp>
              <p:nvSpPr>
                <p:cNvPr id="5709" name="Google Shape;5709;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60"/>
              <p:cNvGrpSpPr/>
              <p:nvPr/>
            </p:nvGrpSpPr>
            <p:grpSpPr>
              <a:xfrm>
                <a:off x="4301546" y="4003869"/>
                <a:ext cx="38916" cy="33324"/>
                <a:chOff x="4301546" y="4003869"/>
                <a:chExt cx="38916" cy="33324"/>
              </a:xfrm>
            </p:grpSpPr>
            <p:sp>
              <p:nvSpPr>
                <p:cNvPr id="5712" name="Google Shape;5712;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60"/>
              <p:cNvGrpSpPr/>
              <p:nvPr/>
            </p:nvGrpSpPr>
            <p:grpSpPr>
              <a:xfrm>
                <a:off x="4210681" y="3924669"/>
                <a:ext cx="36549" cy="31366"/>
                <a:chOff x="4210681" y="3924669"/>
                <a:chExt cx="36549" cy="31366"/>
              </a:xfrm>
            </p:grpSpPr>
            <p:sp>
              <p:nvSpPr>
                <p:cNvPr id="5715" name="Google Shape;5715;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60"/>
              <p:cNvGrpSpPr/>
              <p:nvPr/>
            </p:nvGrpSpPr>
            <p:grpSpPr>
              <a:xfrm>
                <a:off x="3987771" y="3628874"/>
                <a:ext cx="31499" cy="26993"/>
                <a:chOff x="3987771" y="3628874"/>
                <a:chExt cx="31499" cy="26993"/>
              </a:xfrm>
            </p:grpSpPr>
            <p:sp>
              <p:nvSpPr>
                <p:cNvPr id="5718" name="Google Shape;5718;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60"/>
              <p:cNvGrpSpPr/>
              <p:nvPr/>
            </p:nvGrpSpPr>
            <p:grpSpPr>
              <a:xfrm>
                <a:off x="4087382" y="3775674"/>
                <a:ext cx="31405" cy="26898"/>
                <a:chOff x="4087382" y="3775674"/>
                <a:chExt cx="31405" cy="26898"/>
              </a:xfrm>
            </p:grpSpPr>
            <p:sp>
              <p:nvSpPr>
                <p:cNvPr id="5721" name="Google Shape;5721;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60"/>
              <p:cNvGrpSpPr/>
              <p:nvPr/>
            </p:nvGrpSpPr>
            <p:grpSpPr>
              <a:xfrm>
                <a:off x="4118873" y="3856637"/>
                <a:ext cx="31405" cy="26906"/>
                <a:chOff x="4118873" y="3856637"/>
                <a:chExt cx="31405" cy="26906"/>
              </a:xfrm>
            </p:grpSpPr>
            <p:sp>
              <p:nvSpPr>
                <p:cNvPr id="5724" name="Google Shape;5724;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60"/>
              <p:cNvGrpSpPr/>
              <p:nvPr/>
            </p:nvGrpSpPr>
            <p:grpSpPr>
              <a:xfrm>
                <a:off x="4168541" y="3639523"/>
                <a:ext cx="31499" cy="26906"/>
                <a:chOff x="4168541" y="3639523"/>
                <a:chExt cx="31499" cy="26906"/>
              </a:xfrm>
            </p:grpSpPr>
            <p:sp>
              <p:nvSpPr>
                <p:cNvPr id="5727" name="Google Shape;5727;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60"/>
              <p:cNvGrpSpPr/>
              <p:nvPr/>
            </p:nvGrpSpPr>
            <p:grpSpPr>
              <a:xfrm>
                <a:off x="3965789" y="3393545"/>
                <a:ext cx="31405" cy="26945"/>
                <a:chOff x="3965789" y="3393545"/>
                <a:chExt cx="31405" cy="26945"/>
              </a:xfrm>
            </p:grpSpPr>
            <p:sp>
              <p:nvSpPr>
                <p:cNvPr id="5730" name="Google Shape;5730;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60"/>
              <p:cNvGrpSpPr/>
              <p:nvPr/>
            </p:nvGrpSpPr>
            <p:grpSpPr>
              <a:xfrm>
                <a:off x="3925166" y="3491008"/>
                <a:ext cx="31405" cy="27001"/>
                <a:chOff x="3925166" y="3491008"/>
                <a:chExt cx="31405" cy="27001"/>
              </a:xfrm>
            </p:grpSpPr>
            <p:sp>
              <p:nvSpPr>
                <p:cNvPr id="5733" name="Google Shape;5733;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60"/>
              <p:cNvGrpSpPr/>
              <p:nvPr/>
            </p:nvGrpSpPr>
            <p:grpSpPr>
              <a:xfrm>
                <a:off x="3682845" y="3340976"/>
                <a:ext cx="31397" cy="26898"/>
                <a:chOff x="3682845" y="3340976"/>
                <a:chExt cx="31397" cy="26898"/>
              </a:xfrm>
            </p:grpSpPr>
            <p:sp>
              <p:nvSpPr>
                <p:cNvPr id="5736" name="Google Shape;5736;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0"/>
              <p:cNvGrpSpPr/>
              <p:nvPr/>
            </p:nvGrpSpPr>
            <p:grpSpPr>
              <a:xfrm>
                <a:off x="3795393" y="3353725"/>
                <a:ext cx="31499" cy="26993"/>
                <a:chOff x="3795393" y="3353725"/>
                <a:chExt cx="31499" cy="26993"/>
              </a:xfrm>
            </p:grpSpPr>
            <p:sp>
              <p:nvSpPr>
                <p:cNvPr id="5739" name="Google Shape;5739;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60"/>
              <p:cNvGrpSpPr/>
              <p:nvPr/>
            </p:nvGrpSpPr>
            <p:grpSpPr>
              <a:xfrm>
                <a:off x="4176909" y="4363221"/>
                <a:ext cx="38924" cy="33316"/>
                <a:chOff x="4176909" y="4363221"/>
                <a:chExt cx="38924" cy="33316"/>
              </a:xfrm>
            </p:grpSpPr>
            <p:sp>
              <p:nvSpPr>
                <p:cNvPr id="5742" name="Google Shape;5742;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60"/>
              <p:cNvGrpSpPr/>
              <p:nvPr/>
            </p:nvGrpSpPr>
            <p:grpSpPr>
              <a:xfrm>
                <a:off x="4226191" y="4007660"/>
                <a:ext cx="33560" cy="28770"/>
                <a:chOff x="4226191" y="4007660"/>
                <a:chExt cx="33560" cy="28770"/>
              </a:xfrm>
            </p:grpSpPr>
            <p:sp>
              <p:nvSpPr>
                <p:cNvPr id="5745" name="Google Shape;5745;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60"/>
              <p:cNvGrpSpPr/>
              <p:nvPr/>
            </p:nvGrpSpPr>
            <p:grpSpPr>
              <a:xfrm>
                <a:off x="3597785" y="3377045"/>
                <a:ext cx="33591" cy="28699"/>
                <a:chOff x="3597785" y="3377045"/>
                <a:chExt cx="33591" cy="28699"/>
              </a:xfrm>
            </p:grpSpPr>
            <p:sp>
              <p:nvSpPr>
                <p:cNvPr id="5748" name="Google Shape;5748;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60"/>
              <p:cNvGrpSpPr/>
              <p:nvPr/>
            </p:nvGrpSpPr>
            <p:grpSpPr>
              <a:xfrm>
                <a:off x="3887870" y="3669796"/>
                <a:ext cx="33591" cy="28692"/>
                <a:chOff x="3887870" y="3669796"/>
                <a:chExt cx="33591" cy="28692"/>
              </a:xfrm>
            </p:grpSpPr>
            <p:sp>
              <p:nvSpPr>
                <p:cNvPr id="5751" name="Google Shape;5751;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60"/>
              <p:cNvGrpSpPr/>
              <p:nvPr/>
            </p:nvGrpSpPr>
            <p:grpSpPr>
              <a:xfrm>
                <a:off x="3818320" y="3481625"/>
                <a:ext cx="33497" cy="28770"/>
                <a:chOff x="3818320" y="3481625"/>
                <a:chExt cx="33497" cy="28770"/>
              </a:xfrm>
            </p:grpSpPr>
            <p:sp>
              <p:nvSpPr>
                <p:cNvPr id="5754" name="Google Shape;5754;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0"/>
              <p:cNvGrpSpPr/>
              <p:nvPr/>
            </p:nvGrpSpPr>
            <p:grpSpPr>
              <a:xfrm>
                <a:off x="4278139" y="4120948"/>
                <a:ext cx="37492" cy="32129"/>
                <a:chOff x="4278139" y="4120948"/>
                <a:chExt cx="37492" cy="32129"/>
              </a:xfrm>
            </p:grpSpPr>
            <p:sp>
              <p:nvSpPr>
                <p:cNvPr id="5757" name="Google Shape;5757;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0"/>
              <p:cNvGrpSpPr/>
              <p:nvPr/>
            </p:nvGrpSpPr>
            <p:grpSpPr>
              <a:xfrm>
                <a:off x="4419898" y="3977388"/>
                <a:ext cx="33497" cy="28692"/>
                <a:chOff x="4419898" y="3977388"/>
                <a:chExt cx="33497" cy="28692"/>
              </a:xfrm>
            </p:grpSpPr>
            <p:sp>
              <p:nvSpPr>
                <p:cNvPr id="5760" name="Google Shape;5760;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0"/>
              <p:cNvGrpSpPr/>
              <p:nvPr/>
            </p:nvGrpSpPr>
            <p:grpSpPr>
              <a:xfrm>
                <a:off x="4158930" y="4034684"/>
                <a:ext cx="33497" cy="28762"/>
                <a:chOff x="4158930" y="4034684"/>
                <a:chExt cx="33497" cy="28762"/>
              </a:xfrm>
            </p:grpSpPr>
            <p:sp>
              <p:nvSpPr>
                <p:cNvPr id="5763" name="Google Shape;5763;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0"/>
              <p:cNvGrpSpPr/>
              <p:nvPr/>
            </p:nvGrpSpPr>
            <p:grpSpPr>
              <a:xfrm>
                <a:off x="4134949" y="3957049"/>
                <a:ext cx="33497" cy="28770"/>
                <a:chOff x="4134949" y="3957049"/>
                <a:chExt cx="33497" cy="28770"/>
              </a:xfrm>
            </p:grpSpPr>
            <p:sp>
              <p:nvSpPr>
                <p:cNvPr id="5766" name="Google Shape;5766;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60"/>
              <p:cNvGrpSpPr/>
              <p:nvPr/>
            </p:nvGrpSpPr>
            <p:grpSpPr>
              <a:xfrm>
                <a:off x="4193653" y="4184403"/>
                <a:ext cx="43580" cy="37264"/>
                <a:chOff x="4193653" y="4184403"/>
                <a:chExt cx="43580" cy="37264"/>
              </a:xfrm>
            </p:grpSpPr>
            <p:sp>
              <p:nvSpPr>
                <p:cNvPr id="5769" name="Google Shape;5769;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0"/>
              <p:cNvGrpSpPr/>
              <p:nvPr/>
            </p:nvGrpSpPr>
            <p:grpSpPr>
              <a:xfrm>
                <a:off x="4343600" y="3943844"/>
                <a:ext cx="43580" cy="37312"/>
                <a:chOff x="4343600" y="3943844"/>
                <a:chExt cx="43580" cy="37312"/>
              </a:xfrm>
            </p:grpSpPr>
            <p:sp>
              <p:nvSpPr>
                <p:cNvPr id="5772" name="Google Shape;5772;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0"/>
              <p:cNvGrpSpPr/>
              <p:nvPr/>
            </p:nvGrpSpPr>
            <p:grpSpPr>
              <a:xfrm>
                <a:off x="4172339" y="3381693"/>
                <a:ext cx="31499" cy="27001"/>
                <a:chOff x="4172339" y="3381693"/>
                <a:chExt cx="31499" cy="27001"/>
              </a:xfrm>
            </p:grpSpPr>
            <p:sp>
              <p:nvSpPr>
                <p:cNvPr id="5775" name="Google Shape;5775;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77" name="Google Shape;5777;p60"/>
          <p:cNvGrpSpPr/>
          <p:nvPr/>
        </p:nvGrpSpPr>
        <p:grpSpPr>
          <a:xfrm>
            <a:off x="8055658" y="5045562"/>
            <a:ext cx="720305" cy="663595"/>
            <a:chOff x="6652051" y="3714143"/>
            <a:chExt cx="560636" cy="516497"/>
          </a:xfrm>
        </p:grpSpPr>
        <p:grpSp>
          <p:nvGrpSpPr>
            <p:cNvPr id="5778" name="Google Shape;5778;p60"/>
            <p:cNvGrpSpPr/>
            <p:nvPr/>
          </p:nvGrpSpPr>
          <p:grpSpPr>
            <a:xfrm>
              <a:off x="6669657" y="3716715"/>
              <a:ext cx="466768" cy="464314"/>
              <a:chOff x="3139766" y="765669"/>
              <a:chExt cx="886380" cy="881888"/>
            </a:xfrm>
          </p:grpSpPr>
          <p:grpSp>
            <p:nvGrpSpPr>
              <p:cNvPr id="5779" name="Google Shape;5779;p60"/>
              <p:cNvGrpSpPr/>
              <p:nvPr/>
            </p:nvGrpSpPr>
            <p:grpSpPr>
              <a:xfrm>
                <a:off x="3139766" y="765669"/>
                <a:ext cx="886380" cy="881888"/>
                <a:chOff x="3139766" y="765669"/>
                <a:chExt cx="886380" cy="881888"/>
              </a:xfrm>
            </p:grpSpPr>
            <p:sp>
              <p:nvSpPr>
                <p:cNvPr id="5780" name="Google Shape;5780;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9" name="Google Shape;5789;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3" name="Google Shape;5793;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60"/>
          <p:cNvGrpSpPr/>
          <p:nvPr/>
        </p:nvGrpSpPr>
        <p:grpSpPr>
          <a:xfrm>
            <a:off x="9339593" y="4378636"/>
            <a:ext cx="133927" cy="411619"/>
            <a:chOff x="7564426" y="3224343"/>
            <a:chExt cx="119985" cy="368801"/>
          </a:xfrm>
        </p:grpSpPr>
        <p:sp>
          <p:nvSpPr>
            <p:cNvPr id="5795" name="Google Shape;5795;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60"/>
          <p:cNvGrpSpPr/>
          <p:nvPr/>
        </p:nvGrpSpPr>
        <p:grpSpPr>
          <a:xfrm>
            <a:off x="8953497" y="4371056"/>
            <a:ext cx="243476" cy="426770"/>
            <a:chOff x="8370831" y="3202002"/>
            <a:chExt cx="218129" cy="382376"/>
          </a:xfrm>
        </p:grpSpPr>
        <p:sp>
          <p:nvSpPr>
            <p:cNvPr id="5798" name="Google Shape;5798;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0" name="Google Shape;5800;p60"/>
          <p:cNvGrpSpPr/>
          <p:nvPr/>
        </p:nvGrpSpPr>
        <p:grpSpPr>
          <a:xfrm>
            <a:off x="9883057" y="4898936"/>
            <a:ext cx="397598" cy="343044"/>
            <a:chOff x="6742064" y="3750480"/>
            <a:chExt cx="399315" cy="344560"/>
          </a:xfrm>
        </p:grpSpPr>
        <p:sp>
          <p:nvSpPr>
            <p:cNvPr id="5801" name="Google Shape;5801;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60"/>
          <p:cNvGrpSpPr/>
          <p:nvPr/>
        </p:nvGrpSpPr>
        <p:grpSpPr>
          <a:xfrm>
            <a:off x="9290620" y="5350277"/>
            <a:ext cx="231845" cy="361841"/>
            <a:chOff x="7248525" y="3739696"/>
            <a:chExt cx="230531" cy="359790"/>
          </a:xfrm>
        </p:grpSpPr>
        <p:sp>
          <p:nvSpPr>
            <p:cNvPr id="5804" name="Google Shape;5804;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60"/>
          <p:cNvGrpSpPr/>
          <p:nvPr/>
        </p:nvGrpSpPr>
        <p:grpSpPr>
          <a:xfrm>
            <a:off x="9606390" y="4891760"/>
            <a:ext cx="209301" cy="358107"/>
            <a:chOff x="7601242" y="3729267"/>
            <a:chExt cx="222566" cy="380803"/>
          </a:xfrm>
        </p:grpSpPr>
        <p:sp>
          <p:nvSpPr>
            <p:cNvPr id="5807" name="Google Shape;5807;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9" name="Google Shape;5809;p60"/>
          <p:cNvSpPr/>
          <p:nvPr/>
        </p:nvSpPr>
        <p:spPr>
          <a:xfrm>
            <a:off x="9562737" y="4393665"/>
            <a:ext cx="296611" cy="381069"/>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0" name="Google Shape;5810;p60"/>
          <p:cNvGrpSpPr/>
          <p:nvPr/>
        </p:nvGrpSpPr>
        <p:grpSpPr>
          <a:xfrm>
            <a:off x="8950948" y="4893365"/>
            <a:ext cx="248686" cy="354624"/>
            <a:chOff x="8304647" y="3738687"/>
            <a:chExt cx="225076" cy="320956"/>
          </a:xfrm>
        </p:grpSpPr>
        <p:sp>
          <p:nvSpPr>
            <p:cNvPr id="5811" name="Google Shape;5811;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60"/>
          <p:cNvGrpSpPr/>
          <p:nvPr/>
        </p:nvGrpSpPr>
        <p:grpSpPr>
          <a:xfrm>
            <a:off x="9301078" y="4893365"/>
            <a:ext cx="229347" cy="354624"/>
            <a:chOff x="8615101" y="3738687"/>
            <a:chExt cx="207573" cy="320956"/>
          </a:xfrm>
        </p:grpSpPr>
        <p:sp>
          <p:nvSpPr>
            <p:cNvPr id="5815" name="Google Shape;5815;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8" name="Google Shape;5818;p60"/>
          <p:cNvSpPr/>
          <p:nvPr/>
        </p:nvSpPr>
        <p:spPr>
          <a:xfrm>
            <a:off x="9938629" y="4366255"/>
            <a:ext cx="285756" cy="370938"/>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9" name="Google Shape;5819;p60"/>
          <p:cNvGrpSpPr/>
          <p:nvPr/>
        </p:nvGrpSpPr>
        <p:grpSpPr>
          <a:xfrm>
            <a:off x="9590912" y="5410596"/>
            <a:ext cx="241006" cy="241007"/>
            <a:chOff x="8565775" y="671075"/>
            <a:chExt cx="441000" cy="441000"/>
          </a:xfrm>
        </p:grpSpPr>
        <p:sp>
          <p:nvSpPr>
            <p:cNvPr id="5820" name="Google Shape;5820;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2" name="Google Shape;5822;p60"/>
          <p:cNvSpPr/>
          <p:nvPr/>
        </p:nvSpPr>
        <p:spPr>
          <a:xfrm>
            <a:off x="9957076" y="5405323"/>
            <a:ext cx="248535" cy="25114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flipH="1">
            <a:off x="8960247" y="5362223"/>
            <a:ext cx="229472" cy="337683"/>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4" name="Google Shape;5824;p60"/>
          <p:cNvGrpSpPr/>
          <p:nvPr/>
        </p:nvGrpSpPr>
        <p:grpSpPr>
          <a:xfrm>
            <a:off x="7218825" y="4218683"/>
            <a:ext cx="755289" cy="665181"/>
            <a:chOff x="6000718" y="3070557"/>
            <a:chExt cx="587865" cy="517731"/>
          </a:xfrm>
        </p:grpSpPr>
        <p:sp>
          <p:nvSpPr>
            <p:cNvPr id="5825" name="Google Shape;5825;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60"/>
          <p:cNvGrpSpPr/>
          <p:nvPr/>
        </p:nvGrpSpPr>
        <p:grpSpPr>
          <a:xfrm>
            <a:off x="7237846" y="5045658"/>
            <a:ext cx="716488" cy="663454"/>
            <a:chOff x="6015523" y="3714217"/>
            <a:chExt cx="557665" cy="516387"/>
          </a:xfrm>
        </p:grpSpPr>
        <p:grpSp>
          <p:nvGrpSpPr>
            <p:cNvPr id="5836" name="Google Shape;5836;p60"/>
            <p:cNvGrpSpPr/>
            <p:nvPr/>
          </p:nvGrpSpPr>
          <p:grpSpPr>
            <a:xfrm>
              <a:off x="6036094" y="3716980"/>
              <a:ext cx="529822" cy="510480"/>
              <a:chOff x="3148311" y="-545634"/>
              <a:chExt cx="1006118" cy="969572"/>
            </a:xfrm>
          </p:grpSpPr>
          <p:sp>
            <p:nvSpPr>
              <p:cNvPr id="5837" name="Google Shape;5837;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7" name="Google Shape;5847;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60"/>
          <p:cNvGrpSpPr/>
          <p:nvPr/>
        </p:nvGrpSpPr>
        <p:grpSpPr>
          <a:xfrm>
            <a:off x="8045705" y="4222629"/>
            <a:ext cx="740433" cy="657652"/>
            <a:chOff x="6644304" y="3073628"/>
            <a:chExt cx="576302" cy="511871"/>
          </a:xfrm>
        </p:grpSpPr>
        <p:grpSp>
          <p:nvGrpSpPr>
            <p:cNvPr id="5849" name="Google Shape;5849;p60"/>
            <p:cNvGrpSpPr/>
            <p:nvPr/>
          </p:nvGrpSpPr>
          <p:grpSpPr>
            <a:xfrm>
              <a:off x="6712169" y="3073651"/>
              <a:ext cx="481611" cy="506713"/>
              <a:chOff x="1833536" y="-546641"/>
              <a:chExt cx="914567" cy="962419"/>
            </a:xfrm>
          </p:grpSpPr>
          <p:grpSp>
            <p:nvGrpSpPr>
              <p:cNvPr id="5850" name="Google Shape;5850;p60"/>
              <p:cNvGrpSpPr/>
              <p:nvPr/>
            </p:nvGrpSpPr>
            <p:grpSpPr>
              <a:xfrm>
                <a:off x="1833536" y="-524249"/>
                <a:ext cx="914567" cy="940027"/>
                <a:chOff x="1833536" y="-524249"/>
                <a:chExt cx="914567" cy="940027"/>
              </a:xfrm>
            </p:grpSpPr>
            <p:sp>
              <p:nvSpPr>
                <p:cNvPr id="5851" name="Google Shape;5851;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6" name="Google Shape;5856;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0" name="Google Shape;5860;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60"/>
          <p:cNvGrpSpPr/>
          <p:nvPr/>
        </p:nvGrpSpPr>
        <p:grpSpPr>
          <a:xfrm>
            <a:off x="7101859" y="1767904"/>
            <a:ext cx="3129706" cy="1667309"/>
            <a:chOff x="233350" y="949250"/>
            <a:chExt cx="7137300" cy="3802300"/>
          </a:xfrm>
        </p:grpSpPr>
        <p:sp>
          <p:nvSpPr>
            <p:cNvPr id="5862" name="Google Shape;5862;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60"/>
          <p:cNvGrpSpPr/>
          <p:nvPr/>
        </p:nvGrpSpPr>
        <p:grpSpPr>
          <a:xfrm>
            <a:off x="4051265" y="1763973"/>
            <a:ext cx="2670653" cy="1756150"/>
            <a:chOff x="235800" y="830650"/>
            <a:chExt cx="6978450" cy="4588844"/>
          </a:xfrm>
        </p:grpSpPr>
        <p:sp>
          <p:nvSpPr>
            <p:cNvPr id="5914" name="Google Shape;5914;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60"/>
          <p:cNvGrpSpPr/>
          <p:nvPr/>
        </p:nvGrpSpPr>
        <p:grpSpPr>
          <a:xfrm>
            <a:off x="411665" y="1718626"/>
            <a:ext cx="3424086" cy="1692261"/>
            <a:chOff x="793334" y="1192826"/>
            <a:chExt cx="2665073" cy="1317140"/>
          </a:xfrm>
        </p:grpSpPr>
        <p:sp>
          <p:nvSpPr>
            <p:cNvPr id="5921" name="Google Shape;5921;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891"/>
        <p:cNvGrpSpPr/>
        <p:nvPr/>
      </p:nvGrpSpPr>
      <p:grpSpPr>
        <a:xfrm>
          <a:off x="0" y="0"/>
          <a:ext cx="0" cy="0"/>
          <a:chOff x="0" y="0"/>
          <a:chExt cx="0" cy="0"/>
        </a:xfrm>
      </p:grpSpPr>
      <p:grpSp>
        <p:nvGrpSpPr>
          <p:cNvPr id="9892" name="Google Shape;9892;p61"/>
          <p:cNvGrpSpPr/>
          <p:nvPr/>
        </p:nvGrpSpPr>
        <p:grpSpPr>
          <a:xfrm>
            <a:off x="2367973" y="4776289"/>
            <a:ext cx="1328722" cy="916026"/>
            <a:chOff x="4967783" y="2151471"/>
            <a:chExt cx="3920692" cy="2702940"/>
          </a:xfrm>
        </p:grpSpPr>
        <p:grpSp>
          <p:nvGrpSpPr>
            <p:cNvPr id="9893" name="Google Shape;9893;p61"/>
            <p:cNvGrpSpPr/>
            <p:nvPr/>
          </p:nvGrpSpPr>
          <p:grpSpPr>
            <a:xfrm>
              <a:off x="5045709" y="2252109"/>
              <a:ext cx="3761071" cy="2501708"/>
              <a:chOff x="2691784" y="1805334"/>
              <a:chExt cx="3761071" cy="2501708"/>
            </a:xfrm>
          </p:grpSpPr>
          <p:sp>
            <p:nvSpPr>
              <p:cNvPr id="9894" name="Google Shape;9894;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61"/>
            <p:cNvGrpSpPr/>
            <p:nvPr/>
          </p:nvGrpSpPr>
          <p:grpSpPr>
            <a:xfrm>
              <a:off x="4967783" y="2151471"/>
              <a:ext cx="3920692" cy="2702940"/>
              <a:chOff x="2613858" y="1704696"/>
              <a:chExt cx="3920692" cy="2702940"/>
            </a:xfrm>
          </p:grpSpPr>
          <p:sp>
            <p:nvSpPr>
              <p:cNvPr id="9902" name="Google Shape;9902;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07" name="Google Shape;9907;p61"/>
          <p:cNvGrpSpPr/>
          <p:nvPr/>
        </p:nvGrpSpPr>
        <p:grpSpPr>
          <a:xfrm>
            <a:off x="4059718" y="2231883"/>
            <a:ext cx="1881947" cy="853768"/>
            <a:chOff x="3530532" y="1496185"/>
            <a:chExt cx="1561911" cy="708580"/>
          </a:xfrm>
        </p:grpSpPr>
        <p:grpSp>
          <p:nvGrpSpPr>
            <p:cNvPr id="9908" name="Google Shape;9908;p61"/>
            <p:cNvGrpSpPr/>
            <p:nvPr/>
          </p:nvGrpSpPr>
          <p:grpSpPr>
            <a:xfrm>
              <a:off x="3720318" y="1857562"/>
              <a:ext cx="1372125" cy="54"/>
              <a:chOff x="3720318" y="1857562"/>
              <a:chExt cx="1372125" cy="54"/>
            </a:xfrm>
          </p:grpSpPr>
          <p:cxnSp>
            <p:nvCxnSpPr>
              <p:cNvPr id="9909" name="Google Shape;9909;p61"/>
              <p:cNvCxnSpPr>
                <a:endCxn id="991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911" name="Google Shape;9911;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912" name="Google Shape;9912;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913" name="Google Shape;9913;p61"/>
              <p:cNvCxnSpPr>
                <a:stCxn id="991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914" name="Google Shape;9914;p61"/>
            <p:cNvGrpSpPr/>
            <p:nvPr/>
          </p:nvGrpSpPr>
          <p:grpSpPr>
            <a:xfrm>
              <a:off x="3567462" y="1496185"/>
              <a:ext cx="286500" cy="272914"/>
              <a:chOff x="3567462" y="1496185"/>
              <a:chExt cx="286500" cy="272914"/>
            </a:xfrm>
          </p:grpSpPr>
          <p:cxnSp>
            <p:nvCxnSpPr>
              <p:cNvPr id="9915" name="Google Shape;9915;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916" name="Google Shape;9916;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7" name="Google Shape;9917;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9" name="Google Shape;9919;p61"/>
            <p:cNvGrpSpPr/>
            <p:nvPr/>
          </p:nvGrpSpPr>
          <p:grpSpPr>
            <a:xfrm>
              <a:off x="3929014" y="1960574"/>
              <a:ext cx="286500" cy="242342"/>
              <a:chOff x="3929014" y="1960574"/>
              <a:chExt cx="286500" cy="242342"/>
            </a:xfrm>
          </p:grpSpPr>
          <p:cxnSp>
            <p:nvCxnSpPr>
              <p:cNvPr id="9920" name="Google Shape;9920;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921" name="Google Shape;9921;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61"/>
            <p:cNvGrpSpPr/>
            <p:nvPr/>
          </p:nvGrpSpPr>
          <p:grpSpPr>
            <a:xfrm>
              <a:off x="4290828" y="1496185"/>
              <a:ext cx="286500" cy="272914"/>
              <a:chOff x="4290828" y="1496185"/>
              <a:chExt cx="286500" cy="272914"/>
            </a:xfrm>
          </p:grpSpPr>
          <p:cxnSp>
            <p:nvCxnSpPr>
              <p:cNvPr id="9923" name="Google Shape;9923;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924" name="Google Shape;9924;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5" name="Google Shape;9925;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6" name="Google Shape;9926;p61"/>
            <p:cNvGrpSpPr/>
            <p:nvPr/>
          </p:nvGrpSpPr>
          <p:grpSpPr>
            <a:xfrm>
              <a:off x="4657726" y="1959674"/>
              <a:ext cx="286500" cy="245092"/>
              <a:chOff x="4657726" y="1959674"/>
              <a:chExt cx="286500" cy="245092"/>
            </a:xfrm>
          </p:grpSpPr>
          <p:cxnSp>
            <p:nvCxnSpPr>
              <p:cNvPr id="9927" name="Google Shape;9927;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928" name="Google Shape;9928;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9" name="Google Shape;9929;p61"/>
          <p:cNvGrpSpPr/>
          <p:nvPr/>
        </p:nvGrpSpPr>
        <p:grpSpPr>
          <a:xfrm>
            <a:off x="4038053" y="3270623"/>
            <a:ext cx="1924264" cy="456234"/>
            <a:chOff x="3512551" y="2358282"/>
            <a:chExt cx="1597032" cy="378649"/>
          </a:xfrm>
        </p:grpSpPr>
        <p:grpSp>
          <p:nvGrpSpPr>
            <p:cNvPr id="9930" name="Google Shape;9930;p61"/>
            <p:cNvGrpSpPr/>
            <p:nvPr/>
          </p:nvGrpSpPr>
          <p:grpSpPr>
            <a:xfrm>
              <a:off x="3738198" y="2553002"/>
              <a:ext cx="1145834" cy="117"/>
              <a:chOff x="3738198" y="2553002"/>
              <a:chExt cx="1145834" cy="117"/>
            </a:xfrm>
          </p:grpSpPr>
          <p:cxnSp>
            <p:nvCxnSpPr>
              <p:cNvPr id="9931" name="Google Shape;9931;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932" name="Google Shape;9932;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933" name="Google Shape;9933;p61"/>
              <p:cNvCxnSpPr>
                <a:stCxn id="9934" idx="6"/>
                <a:endCxn id="993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936" name="Google Shape;9936;p61"/>
            <p:cNvGrpSpPr/>
            <p:nvPr/>
          </p:nvGrpSpPr>
          <p:grpSpPr>
            <a:xfrm>
              <a:off x="3969644" y="2440153"/>
              <a:ext cx="225900" cy="296779"/>
              <a:chOff x="3969644" y="2440153"/>
              <a:chExt cx="225900" cy="296779"/>
            </a:xfrm>
          </p:grpSpPr>
          <p:cxnSp>
            <p:nvCxnSpPr>
              <p:cNvPr id="9937" name="Google Shape;9937;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935" name="Google Shape;9935;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61"/>
            <p:cNvGrpSpPr/>
            <p:nvPr/>
          </p:nvGrpSpPr>
          <p:grpSpPr>
            <a:xfrm>
              <a:off x="4426818" y="2358282"/>
              <a:ext cx="225600" cy="307471"/>
              <a:chOff x="4426818" y="2358282"/>
              <a:chExt cx="225600" cy="307471"/>
            </a:xfrm>
          </p:grpSpPr>
          <p:cxnSp>
            <p:nvCxnSpPr>
              <p:cNvPr id="9940" name="Google Shape;9940;p61"/>
              <p:cNvCxnSpPr>
                <a:stCxn id="994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942" name="Google Shape;9942;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1"/>
            <p:cNvGrpSpPr/>
            <p:nvPr/>
          </p:nvGrpSpPr>
          <p:grpSpPr>
            <a:xfrm>
              <a:off x="4883984" y="2440153"/>
              <a:ext cx="225600" cy="296479"/>
              <a:chOff x="4883984" y="2440153"/>
              <a:chExt cx="225600" cy="296479"/>
            </a:xfrm>
          </p:grpSpPr>
          <p:cxnSp>
            <p:nvCxnSpPr>
              <p:cNvPr id="9944" name="Google Shape;9944;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945" name="Google Shape;9945;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1"/>
            <p:cNvGrpSpPr/>
            <p:nvPr/>
          </p:nvGrpSpPr>
          <p:grpSpPr>
            <a:xfrm>
              <a:off x="3512551" y="2358356"/>
              <a:ext cx="225647" cy="307629"/>
              <a:chOff x="2182679" y="2005014"/>
              <a:chExt cx="792300" cy="1080158"/>
            </a:xfrm>
          </p:grpSpPr>
          <p:cxnSp>
            <p:nvCxnSpPr>
              <p:cNvPr id="9948" name="Google Shape;9948;p61"/>
              <p:cNvCxnSpPr>
                <a:stCxn id="994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934" name="Google Shape;9934;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0" name="Google Shape;9950;p61"/>
          <p:cNvGrpSpPr/>
          <p:nvPr/>
        </p:nvGrpSpPr>
        <p:grpSpPr>
          <a:xfrm>
            <a:off x="8086733" y="1853326"/>
            <a:ext cx="1879325" cy="870632"/>
            <a:chOff x="634175" y="2986275"/>
            <a:chExt cx="3147949" cy="1458344"/>
          </a:xfrm>
        </p:grpSpPr>
        <p:cxnSp>
          <p:nvCxnSpPr>
            <p:cNvPr id="9951" name="Google Shape;9951;p61"/>
            <p:cNvCxnSpPr>
              <a:stCxn id="9952" idx="4"/>
              <a:endCxn id="995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954" name="Google Shape;9954;p61"/>
            <p:cNvCxnSpPr>
              <a:stCxn id="9953" idx="0"/>
              <a:endCxn id="995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956" name="Google Shape;9956;p61"/>
            <p:cNvCxnSpPr>
              <a:stCxn id="9955" idx="4"/>
              <a:endCxn id="995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958" name="Google Shape;9958;p61"/>
            <p:cNvCxnSpPr>
              <a:stCxn id="9957" idx="0"/>
              <a:endCxn id="995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959" name="Google Shape;9959;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955" name="Google Shape;9955;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952" name="Google Shape;9952;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957" name="Google Shape;9957;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953" name="Google Shape;9953;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960" name="Google Shape;9960;p61"/>
          <p:cNvGrpSpPr/>
          <p:nvPr/>
        </p:nvGrpSpPr>
        <p:grpSpPr>
          <a:xfrm>
            <a:off x="4054926" y="3913849"/>
            <a:ext cx="1892683" cy="354412"/>
            <a:chOff x="998425" y="1182125"/>
            <a:chExt cx="1065400" cy="199500"/>
          </a:xfrm>
        </p:grpSpPr>
        <p:sp>
          <p:nvSpPr>
            <p:cNvPr id="9961" name="Google Shape;9961;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1"/>
          <p:cNvGrpSpPr/>
          <p:nvPr/>
        </p:nvGrpSpPr>
        <p:grpSpPr>
          <a:xfrm>
            <a:off x="8083249" y="2850477"/>
            <a:ext cx="1886838" cy="441944"/>
            <a:chOff x="1247650" y="2075423"/>
            <a:chExt cx="6648477" cy="1557238"/>
          </a:xfrm>
        </p:grpSpPr>
        <p:sp>
          <p:nvSpPr>
            <p:cNvPr id="9967" name="Google Shape;9967;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61"/>
          <p:cNvGrpSpPr/>
          <p:nvPr/>
        </p:nvGrpSpPr>
        <p:grpSpPr>
          <a:xfrm>
            <a:off x="8064023" y="4234490"/>
            <a:ext cx="1924266" cy="799366"/>
            <a:chOff x="6796238" y="3158297"/>
            <a:chExt cx="1630319" cy="677257"/>
          </a:xfrm>
        </p:grpSpPr>
        <p:cxnSp>
          <p:nvCxnSpPr>
            <p:cNvPr id="9974" name="Google Shape;9974;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975" name="Google Shape;9975;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976" name="Google Shape;9976;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977" name="Google Shape;9977;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978" name="Google Shape;9978;p61"/>
            <p:cNvGrpSpPr/>
            <p:nvPr/>
          </p:nvGrpSpPr>
          <p:grpSpPr>
            <a:xfrm>
              <a:off x="6796238" y="3311904"/>
              <a:ext cx="1630319" cy="377697"/>
              <a:chOff x="6796238" y="3311904"/>
              <a:chExt cx="1630319" cy="377697"/>
            </a:xfrm>
          </p:grpSpPr>
          <p:sp>
            <p:nvSpPr>
              <p:cNvPr id="9979" name="Google Shape;9979;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2" name="Google Shape;9982;p61"/>
          <p:cNvGrpSpPr/>
          <p:nvPr/>
        </p:nvGrpSpPr>
        <p:grpSpPr>
          <a:xfrm>
            <a:off x="6282548" y="1850746"/>
            <a:ext cx="1649233" cy="1920608"/>
            <a:chOff x="1839112" y="2209163"/>
            <a:chExt cx="1918159" cy="2233784"/>
          </a:xfrm>
        </p:grpSpPr>
        <p:sp>
          <p:nvSpPr>
            <p:cNvPr id="9983" name="Google Shape;9983;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6" name="Google Shape;9986;p61"/>
            <p:cNvCxnSpPr>
              <a:stCxn id="9983" idx="6"/>
              <a:endCxn id="9984" idx="2"/>
            </p:cNvCxnSpPr>
            <p:nvPr/>
          </p:nvCxnSpPr>
          <p:spPr>
            <a:xfrm>
              <a:off x="2414212" y="2496713"/>
              <a:ext cx="768000" cy="600"/>
            </a:xfrm>
            <a:prstGeom prst="bentConnector3">
              <a:avLst>
                <a:gd name="adj1" fmla="val 49997"/>
              </a:avLst>
            </a:prstGeom>
            <a:noFill/>
            <a:ln w="9525" cap="flat" cmpd="sng">
              <a:solidFill>
                <a:srgbClr val="325D79"/>
              </a:solidFill>
              <a:prstDash val="solid"/>
              <a:round/>
              <a:headEnd type="none" w="med" len="med"/>
              <a:tailEnd type="none" w="med" len="med"/>
            </a:ln>
          </p:spPr>
        </p:cxnSp>
        <p:cxnSp>
          <p:nvCxnSpPr>
            <p:cNvPr id="9987" name="Google Shape;9987;p61"/>
            <p:cNvCxnSpPr>
              <a:stCxn id="9984" idx="4"/>
              <a:endCxn id="998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989" name="Google Shape;9989;p61"/>
            <p:cNvCxnSpPr>
              <a:stCxn id="9988" idx="6"/>
              <a:endCxn id="9985" idx="2"/>
            </p:cNvCxnSpPr>
            <p:nvPr/>
          </p:nvCxnSpPr>
          <p:spPr>
            <a:xfrm>
              <a:off x="2414212" y="3328316"/>
              <a:ext cx="768000" cy="600"/>
            </a:xfrm>
            <a:prstGeom prst="bentConnector3">
              <a:avLst>
                <a:gd name="adj1" fmla="val 49997"/>
              </a:avLst>
            </a:prstGeom>
            <a:noFill/>
            <a:ln w="9525" cap="flat" cmpd="sng">
              <a:solidFill>
                <a:srgbClr val="325D79"/>
              </a:solidFill>
              <a:prstDash val="solid"/>
              <a:round/>
              <a:headEnd type="none" w="med" len="med"/>
              <a:tailEnd type="none" w="med" len="med"/>
            </a:ln>
          </p:spPr>
        </p:cxnSp>
        <p:cxnSp>
          <p:nvCxnSpPr>
            <p:cNvPr id="9990" name="Google Shape;9990;p61"/>
            <p:cNvCxnSpPr>
              <a:stCxn id="9985" idx="4"/>
              <a:endCxn id="999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988" name="Google Shape;9988;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3" name="Google Shape;9993;p61"/>
            <p:cNvCxnSpPr>
              <a:endCxn id="999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994" name="Google Shape;9994;p61"/>
          <p:cNvGrpSpPr/>
          <p:nvPr/>
        </p:nvGrpSpPr>
        <p:grpSpPr>
          <a:xfrm>
            <a:off x="4032049" y="1858135"/>
            <a:ext cx="1973815" cy="186711"/>
            <a:chOff x="238125" y="2506075"/>
            <a:chExt cx="7115411" cy="673075"/>
          </a:xfrm>
        </p:grpSpPr>
        <p:sp>
          <p:nvSpPr>
            <p:cNvPr id="9995" name="Google Shape;9995;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1"/>
          <p:cNvGrpSpPr/>
          <p:nvPr/>
        </p:nvGrpSpPr>
        <p:grpSpPr>
          <a:xfrm>
            <a:off x="704919" y="2245582"/>
            <a:ext cx="2984477" cy="110550"/>
            <a:chOff x="1464850" y="436376"/>
            <a:chExt cx="6001362" cy="222300"/>
          </a:xfrm>
        </p:grpSpPr>
        <p:sp>
          <p:nvSpPr>
            <p:cNvPr id="10001" name="Google Shape;10001;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6" name="Google Shape;10006;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07" name="Google Shape;10007;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08" name="Google Shape;10008;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009" name="Google Shape;10009;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010" name="Google Shape;10010;p61"/>
          <p:cNvGrpSpPr/>
          <p:nvPr/>
        </p:nvGrpSpPr>
        <p:grpSpPr>
          <a:xfrm>
            <a:off x="688376" y="3734355"/>
            <a:ext cx="1750481" cy="785551"/>
            <a:chOff x="803162" y="2667727"/>
            <a:chExt cx="1411906" cy="633611"/>
          </a:xfrm>
        </p:grpSpPr>
        <p:cxnSp>
          <p:nvCxnSpPr>
            <p:cNvPr id="10011" name="Google Shape;10011;p61"/>
            <p:cNvCxnSpPr>
              <a:stCxn id="10012" idx="2"/>
              <a:endCxn id="10013" idx="0"/>
            </p:cNvCxnSpPr>
            <p:nvPr/>
          </p:nvCxnSpPr>
          <p:spPr>
            <a:xfrm rot="-5400000" flipH="1">
              <a:off x="1629114" y="2672827"/>
              <a:ext cx="129300" cy="369300"/>
            </a:xfrm>
            <a:prstGeom prst="bentConnector3">
              <a:avLst>
                <a:gd name="adj1" fmla="val 49944"/>
              </a:avLst>
            </a:prstGeom>
            <a:noFill/>
            <a:ln w="9525" cap="flat" cmpd="sng">
              <a:solidFill>
                <a:srgbClr val="C2C2C2"/>
              </a:solidFill>
              <a:prstDash val="solid"/>
              <a:round/>
              <a:headEnd type="none" w="sm" len="sm"/>
              <a:tailEnd type="none" w="sm" len="sm"/>
            </a:ln>
          </p:spPr>
        </p:cxnSp>
        <p:cxnSp>
          <p:nvCxnSpPr>
            <p:cNvPr id="10014" name="Google Shape;10014;p61"/>
            <p:cNvCxnSpPr>
              <a:stCxn id="10015" idx="0"/>
              <a:endCxn id="10012" idx="2"/>
            </p:cNvCxnSpPr>
            <p:nvPr/>
          </p:nvCxnSpPr>
          <p:spPr>
            <a:xfrm rot="-5400000">
              <a:off x="1259830" y="2672682"/>
              <a:ext cx="129300" cy="369300"/>
            </a:xfrm>
            <a:prstGeom prst="bentConnector3">
              <a:avLst>
                <a:gd name="adj1" fmla="val 49944"/>
              </a:avLst>
            </a:prstGeom>
            <a:noFill/>
            <a:ln w="9525" cap="flat" cmpd="sng">
              <a:solidFill>
                <a:srgbClr val="C2C2C2"/>
              </a:solidFill>
              <a:prstDash val="solid"/>
              <a:round/>
              <a:headEnd type="none" w="sm" len="sm"/>
              <a:tailEnd type="none" w="sm" len="sm"/>
            </a:ln>
          </p:spPr>
        </p:cxnSp>
        <p:cxnSp>
          <p:nvCxnSpPr>
            <p:cNvPr id="10016" name="Google Shape;10016;p61"/>
            <p:cNvCxnSpPr>
              <a:stCxn id="10015" idx="2"/>
              <a:endCxn id="10017" idx="0"/>
            </p:cNvCxnSpPr>
            <p:nvPr/>
          </p:nvCxnSpPr>
          <p:spPr>
            <a:xfrm rot="-5400000" flipH="1">
              <a:off x="1163380" y="3023532"/>
              <a:ext cx="129300" cy="176400"/>
            </a:xfrm>
            <a:prstGeom prst="bentConnector3">
              <a:avLst>
                <a:gd name="adj1" fmla="val 49944"/>
              </a:avLst>
            </a:prstGeom>
            <a:noFill/>
            <a:ln w="9525" cap="flat" cmpd="sng">
              <a:solidFill>
                <a:srgbClr val="C2C2C2"/>
              </a:solidFill>
              <a:prstDash val="solid"/>
              <a:round/>
              <a:headEnd type="none" w="sm" len="sm"/>
              <a:tailEnd type="none" w="sm" len="sm"/>
            </a:ln>
          </p:spPr>
        </p:cxnSp>
        <p:cxnSp>
          <p:nvCxnSpPr>
            <p:cNvPr id="10018" name="Google Shape;10018;p61"/>
            <p:cNvCxnSpPr>
              <a:stCxn id="10019" idx="0"/>
              <a:endCxn id="10015" idx="2"/>
            </p:cNvCxnSpPr>
            <p:nvPr/>
          </p:nvCxnSpPr>
          <p:spPr>
            <a:xfrm rot="-5400000">
              <a:off x="987062" y="3023388"/>
              <a:ext cx="129300" cy="176400"/>
            </a:xfrm>
            <a:prstGeom prst="bentConnector3">
              <a:avLst>
                <a:gd name="adj1" fmla="val 49944"/>
              </a:avLst>
            </a:prstGeom>
            <a:noFill/>
            <a:ln w="9525" cap="flat" cmpd="sng">
              <a:solidFill>
                <a:srgbClr val="C2C2C2"/>
              </a:solidFill>
              <a:prstDash val="solid"/>
              <a:round/>
              <a:headEnd type="none" w="sm" len="sm"/>
              <a:tailEnd type="none" w="sm" len="sm"/>
            </a:ln>
          </p:spPr>
        </p:cxnSp>
        <p:cxnSp>
          <p:nvCxnSpPr>
            <p:cNvPr id="10020" name="Google Shape;10020;p61"/>
            <p:cNvCxnSpPr>
              <a:stCxn id="10013" idx="2"/>
              <a:endCxn id="10021" idx="0"/>
            </p:cNvCxnSpPr>
            <p:nvPr/>
          </p:nvCxnSpPr>
          <p:spPr>
            <a:xfrm rot="-5400000" flipH="1">
              <a:off x="1901948" y="3023532"/>
              <a:ext cx="129300" cy="176400"/>
            </a:xfrm>
            <a:prstGeom prst="bentConnector3">
              <a:avLst>
                <a:gd name="adj1" fmla="val 49944"/>
              </a:avLst>
            </a:prstGeom>
            <a:noFill/>
            <a:ln w="9525" cap="flat" cmpd="sng">
              <a:solidFill>
                <a:srgbClr val="C2C2C2"/>
              </a:solidFill>
              <a:prstDash val="solid"/>
              <a:round/>
              <a:headEnd type="none" w="sm" len="sm"/>
              <a:tailEnd type="none" w="sm" len="sm"/>
            </a:ln>
          </p:spPr>
        </p:cxnSp>
        <p:cxnSp>
          <p:nvCxnSpPr>
            <p:cNvPr id="10022" name="Google Shape;10022;p61"/>
            <p:cNvCxnSpPr>
              <a:stCxn id="10023" idx="0"/>
              <a:endCxn id="10013" idx="2"/>
            </p:cNvCxnSpPr>
            <p:nvPr/>
          </p:nvCxnSpPr>
          <p:spPr>
            <a:xfrm rot="-5400000">
              <a:off x="1725631" y="3023388"/>
              <a:ext cx="129300" cy="176400"/>
            </a:xfrm>
            <a:prstGeom prst="bentConnector3">
              <a:avLst>
                <a:gd name="adj1" fmla="val 49944"/>
              </a:avLst>
            </a:prstGeom>
            <a:noFill/>
            <a:ln w="9525" cap="flat" cmpd="sng">
              <a:solidFill>
                <a:srgbClr val="C2C2C2"/>
              </a:solidFill>
              <a:prstDash val="solid"/>
              <a:round/>
              <a:headEnd type="none" w="sm" len="sm"/>
              <a:tailEnd type="none" w="sm" len="sm"/>
            </a:ln>
          </p:spPr>
        </p:cxnSp>
        <p:sp>
          <p:nvSpPr>
            <p:cNvPr id="10019" name="Google Shape;10019;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17" name="Google Shape;10017;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23" name="Google Shape;10023;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21" name="Google Shape;10021;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13" name="Google Shape;10013;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15" name="Google Shape;10015;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012" name="Google Shape;10012;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024" name="Google Shape;10024;p61"/>
          <p:cNvGrpSpPr/>
          <p:nvPr/>
        </p:nvGrpSpPr>
        <p:grpSpPr>
          <a:xfrm>
            <a:off x="688378" y="1849214"/>
            <a:ext cx="3034782" cy="252212"/>
            <a:chOff x="803163" y="1111966"/>
            <a:chExt cx="2447800" cy="203430"/>
          </a:xfrm>
        </p:grpSpPr>
        <p:grpSp>
          <p:nvGrpSpPr>
            <p:cNvPr id="10025" name="Google Shape;10025;p61"/>
            <p:cNvGrpSpPr/>
            <p:nvPr/>
          </p:nvGrpSpPr>
          <p:grpSpPr>
            <a:xfrm>
              <a:off x="1958180" y="1111966"/>
              <a:ext cx="588019" cy="121396"/>
              <a:chOff x="4808316" y="2800065"/>
              <a:chExt cx="1999386" cy="412910"/>
            </a:xfrm>
          </p:grpSpPr>
          <p:sp>
            <p:nvSpPr>
              <p:cNvPr id="10026" name="Google Shape;10026;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7" name="Google Shape;10027;p61"/>
              <p:cNvGrpSpPr/>
              <p:nvPr/>
            </p:nvGrpSpPr>
            <p:grpSpPr>
              <a:xfrm>
                <a:off x="4808316" y="2800065"/>
                <a:ext cx="92400" cy="411825"/>
                <a:chOff x="845575" y="2563700"/>
                <a:chExt cx="92400" cy="411825"/>
              </a:xfrm>
            </p:grpSpPr>
            <p:cxnSp>
              <p:nvCxnSpPr>
                <p:cNvPr id="10028" name="Google Shape;10028;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029" name="Google Shape;10029;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030" name="Google Shape;10030;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031" name="Google Shape;10031;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2" name="Google Shape;10032;p61"/>
            <p:cNvGrpSpPr/>
            <p:nvPr/>
          </p:nvGrpSpPr>
          <p:grpSpPr>
            <a:xfrm>
              <a:off x="803163" y="1111974"/>
              <a:ext cx="591158" cy="121545"/>
              <a:chOff x="803163" y="1111974"/>
              <a:chExt cx="591158" cy="121545"/>
            </a:xfrm>
          </p:grpSpPr>
          <p:grpSp>
            <p:nvGrpSpPr>
              <p:cNvPr id="10033" name="Google Shape;10033;p61"/>
              <p:cNvGrpSpPr/>
              <p:nvPr/>
            </p:nvGrpSpPr>
            <p:grpSpPr>
              <a:xfrm>
                <a:off x="803163" y="1111974"/>
                <a:ext cx="27175" cy="121077"/>
                <a:chOff x="845575" y="2563700"/>
                <a:chExt cx="92400" cy="411825"/>
              </a:xfrm>
            </p:grpSpPr>
            <p:cxnSp>
              <p:nvCxnSpPr>
                <p:cNvPr id="10034" name="Google Shape;10034;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035" name="Google Shape;10035;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6" name="Google Shape;10036;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1"/>
            <p:cNvGrpSpPr/>
            <p:nvPr/>
          </p:nvGrpSpPr>
          <p:grpSpPr>
            <a:xfrm>
              <a:off x="1381910" y="1194219"/>
              <a:ext cx="588341" cy="121177"/>
              <a:chOff x="1381910" y="1194219"/>
              <a:chExt cx="588341" cy="121177"/>
            </a:xfrm>
          </p:grpSpPr>
          <p:grpSp>
            <p:nvGrpSpPr>
              <p:cNvPr id="10038" name="Google Shape;10038;p61"/>
              <p:cNvGrpSpPr/>
              <p:nvPr/>
            </p:nvGrpSpPr>
            <p:grpSpPr>
              <a:xfrm rot="10800000">
                <a:off x="1381910" y="1194319"/>
                <a:ext cx="27175" cy="121077"/>
                <a:chOff x="2070100" y="2563700"/>
                <a:chExt cx="92400" cy="411825"/>
              </a:xfrm>
            </p:grpSpPr>
            <p:cxnSp>
              <p:nvCxnSpPr>
                <p:cNvPr id="10039" name="Google Shape;10039;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040" name="Google Shape;10040;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1" name="Google Shape;10041;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61"/>
            <p:cNvGrpSpPr/>
            <p:nvPr/>
          </p:nvGrpSpPr>
          <p:grpSpPr>
            <a:xfrm>
              <a:off x="2532079" y="1194219"/>
              <a:ext cx="704927" cy="121177"/>
              <a:chOff x="2532079" y="1194219"/>
              <a:chExt cx="704927" cy="121177"/>
            </a:xfrm>
          </p:grpSpPr>
          <p:grpSp>
            <p:nvGrpSpPr>
              <p:cNvPr id="10043" name="Google Shape;10043;p61"/>
              <p:cNvGrpSpPr/>
              <p:nvPr/>
            </p:nvGrpSpPr>
            <p:grpSpPr>
              <a:xfrm rot="10800000">
                <a:off x="2532079" y="1194319"/>
                <a:ext cx="27175" cy="121077"/>
                <a:chOff x="2070100" y="2563700"/>
                <a:chExt cx="92400" cy="411825"/>
              </a:xfrm>
            </p:grpSpPr>
            <p:cxnSp>
              <p:nvCxnSpPr>
                <p:cNvPr id="10044" name="Google Shape;10044;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045" name="Google Shape;10045;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6" name="Google Shape;10046;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7" name="Google Shape;10047;p61"/>
          <p:cNvGrpSpPr/>
          <p:nvPr/>
        </p:nvGrpSpPr>
        <p:grpSpPr>
          <a:xfrm>
            <a:off x="4053425" y="5098210"/>
            <a:ext cx="1888889" cy="592382"/>
            <a:chOff x="5194708" y="3484366"/>
            <a:chExt cx="3148148" cy="987304"/>
          </a:xfrm>
        </p:grpSpPr>
        <p:grpSp>
          <p:nvGrpSpPr>
            <p:cNvPr id="10048" name="Google Shape;10048;p61"/>
            <p:cNvGrpSpPr/>
            <p:nvPr/>
          </p:nvGrpSpPr>
          <p:grpSpPr>
            <a:xfrm>
              <a:off x="7531521" y="3484366"/>
              <a:ext cx="811335" cy="987304"/>
              <a:chOff x="3379425" y="1617275"/>
              <a:chExt cx="1090650" cy="1327200"/>
            </a:xfrm>
          </p:grpSpPr>
          <p:sp>
            <p:nvSpPr>
              <p:cNvPr id="10049" name="Google Shape;10049;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61"/>
            <p:cNvGrpSpPr/>
            <p:nvPr/>
          </p:nvGrpSpPr>
          <p:grpSpPr>
            <a:xfrm>
              <a:off x="6752546" y="3484366"/>
              <a:ext cx="811428" cy="987304"/>
              <a:chOff x="2332275" y="1617275"/>
              <a:chExt cx="1090775" cy="1327200"/>
            </a:xfrm>
          </p:grpSpPr>
          <p:sp>
            <p:nvSpPr>
              <p:cNvPr id="10053" name="Google Shape;10053;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61"/>
            <p:cNvGrpSpPr/>
            <p:nvPr/>
          </p:nvGrpSpPr>
          <p:grpSpPr>
            <a:xfrm>
              <a:off x="5973664" y="3484366"/>
              <a:ext cx="811335" cy="987304"/>
              <a:chOff x="1285250" y="1617275"/>
              <a:chExt cx="1090650" cy="1327200"/>
            </a:xfrm>
          </p:grpSpPr>
          <p:sp>
            <p:nvSpPr>
              <p:cNvPr id="10057" name="Google Shape;10057;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61"/>
            <p:cNvGrpSpPr/>
            <p:nvPr/>
          </p:nvGrpSpPr>
          <p:grpSpPr>
            <a:xfrm>
              <a:off x="5194708" y="3484366"/>
              <a:ext cx="811409" cy="987304"/>
              <a:chOff x="238125" y="1617275"/>
              <a:chExt cx="1090750" cy="1327200"/>
            </a:xfrm>
          </p:grpSpPr>
          <p:sp>
            <p:nvSpPr>
              <p:cNvPr id="10061" name="Google Shape;10061;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4" name="Google Shape;10064;p61"/>
          <p:cNvGrpSpPr/>
          <p:nvPr/>
        </p:nvGrpSpPr>
        <p:grpSpPr>
          <a:xfrm>
            <a:off x="4006223" y="4472316"/>
            <a:ext cx="1948312" cy="417210"/>
            <a:chOff x="1808063" y="4294338"/>
            <a:chExt cx="3370782" cy="721817"/>
          </a:xfrm>
        </p:grpSpPr>
        <p:sp>
          <p:nvSpPr>
            <p:cNvPr id="10065" name="Google Shape;10065;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61"/>
          <p:cNvGrpSpPr/>
          <p:nvPr/>
        </p:nvGrpSpPr>
        <p:grpSpPr>
          <a:xfrm>
            <a:off x="726734" y="4817163"/>
            <a:ext cx="1561507" cy="779122"/>
            <a:chOff x="834100" y="3642869"/>
            <a:chExt cx="1259483" cy="628426"/>
          </a:xfrm>
        </p:grpSpPr>
        <p:sp>
          <p:nvSpPr>
            <p:cNvPr id="10076" name="Google Shape;10076;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61"/>
            <p:cNvGrpSpPr/>
            <p:nvPr/>
          </p:nvGrpSpPr>
          <p:grpSpPr>
            <a:xfrm>
              <a:off x="1360364" y="3847835"/>
              <a:ext cx="208119" cy="224359"/>
              <a:chOff x="1360769" y="3847100"/>
              <a:chExt cx="208119" cy="224359"/>
            </a:xfrm>
          </p:grpSpPr>
          <p:sp>
            <p:nvSpPr>
              <p:cNvPr id="10102" name="Google Shape;10102;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2" name="Google Shape;10122;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1"/>
          <p:cNvGrpSpPr/>
          <p:nvPr/>
        </p:nvGrpSpPr>
        <p:grpSpPr>
          <a:xfrm rot="5400000">
            <a:off x="7008021" y="4571704"/>
            <a:ext cx="197685" cy="1704875"/>
            <a:chOff x="4428249" y="1369375"/>
            <a:chExt cx="36905" cy="429569"/>
          </a:xfrm>
        </p:grpSpPr>
        <p:sp>
          <p:nvSpPr>
            <p:cNvPr id="10137" name="Google Shape;10137;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61"/>
          <p:cNvGrpSpPr/>
          <p:nvPr/>
        </p:nvGrpSpPr>
        <p:grpSpPr>
          <a:xfrm rot="10800000" flipH="1">
            <a:off x="6251901" y="4075962"/>
            <a:ext cx="1710071" cy="29892"/>
            <a:chOff x="219558" y="4738465"/>
            <a:chExt cx="5852400" cy="102300"/>
          </a:xfrm>
        </p:grpSpPr>
        <p:cxnSp>
          <p:nvCxnSpPr>
            <p:cNvPr id="10170" name="Google Shape;10170;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171" name="Google Shape;10171;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61"/>
          <p:cNvGrpSpPr/>
          <p:nvPr/>
        </p:nvGrpSpPr>
        <p:grpSpPr>
          <a:xfrm>
            <a:off x="6265429" y="4525431"/>
            <a:ext cx="1682727" cy="463906"/>
            <a:chOff x="5286284" y="2966544"/>
            <a:chExt cx="1396570" cy="385016"/>
          </a:xfrm>
        </p:grpSpPr>
        <p:cxnSp>
          <p:nvCxnSpPr>
            <p:cNvPr id="10177" name="Google Shape;10177;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178" name="Google Shape;10178;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179" name="Google Shape;10179;p61"/>
            <p:cNvGrpSpPr/>
            <p:nvPr/>
          </p:nvGrpSpPr>
          <p:grpSpPr>
            <a:xfrm>
              <a:off x="5287688" y="3173364"/>
              <a:ext cx="1395166" cy="74100"/>
              <a:chOff x="5287688" y="3173364"/>
              <a:chExt cx="1395166" cy="74100"/>
            </a:xfrm>
          </p:grpSpPr>
          <p:cxnSp>
            <p:nvCxnSpPr>
              <p:cNvPr id="10180" name="Google Shape;10180;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181" name="Google Shape;10181;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182" name="Google Shape;10182;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183" name="Google Shape;10183;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184" name="Google Shape;10184;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185" name="Google Shape;10185;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186" name="Google Shape;10186;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187" name="Google Shape;10187;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188" name="Google Shape;10188;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189" name="Google Shape;10189;p61"/>
          <p:cNvGrpSpPr/>
          <p:nvPr/>
        </p:nvGrpSpPr>
        <p:grpSpPr>
          <a:xfrm>
            <a:off x="2272626" y="2620340"/>
            <a:ext cx="1424614" cy="797727"/>
            <a:chOff x="2029517" y="1732295"/>
            <a:chExt cx="1149068" cy="643432"/>
          </a:xfrm>
        </p:grpSpPr>
        <p:grpSp>
          <p:nvGrpSpPr>
            <p:cNvPr id="10190" name="Google Shape;10190;p61"/>
            <p:cNvGrpSpPr/>
            <p:nvPr/>
          </p:nvGrpSpPr>
          <p:grpSpPr>
            <a:xfrm>
              <a:off x="2708660" y="1746937"/>
              <a:ext cx="455427" cy="244429"/>
              <a:chOff x="2700693" y="1746937"/>
              <a:chExt cx="455427" cy="244429"/>
            </a:xfrm>
          </p:grpSpPr>
          <p:grpSp>
            <p:nvGrpSpPr>
              <p:cNvPr id="10191" name="Google Shape;10191;p61"/>
              <p:cNvGrpSpPr/>
              <p:nvPr/>
            </p:nvGrpSpPr>
            <p:grpSpPr>
              <a:xfrm>
                <a:off x="2905682" y="1782817"/>
                <a:ext cx="250438" cy="208549"/>
                <a:chOff x="2905682" y="1782817"/>
                <a:chExt cx="250438" cy="208549"/>
              </a:xfrm>
            </p:grpSpPr>
            <p:cxnSp>
              <p:nvCxnSpPr>
                <p:cNvPr id="10192" name="Google Shape;10192;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93" name="Google Shape;10193;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1"/>
              <p:cNvGrpSpPr/>
              <p:nvPr/>
            </p:nvGrpSpPr>
            <p:grpSpPr>
              <a:xfrm>
                <a:off x="2700693" y="1746937"/>
                <a:ext cx="449967" cy="72374"/>
                <a:chOff x="2700693" y="1746937"/>
                <a:chExt cx="449967" cy="72374"/>
              </a:xfrm>
            </p:grpSpPr>
            <p:cxnSp>
              <p:nvCxnSpPr>
                <p:cNvPr id="10195" name="Google Shape;10195;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96" name="Google Shape;10196;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7" name="Google Shape;10197;p61"/>
            <p:cNvGrpSpPr/>
            <p:nvPr/>
          </p:nvGrpSpPr>
          <p:grpSpPr>
            <a:xfrm>
              <a:off x="2029517" y="1732295"/>
              <a:ext cx="1149068" cy="643432"/>
              <a:chOff x="2029517" y="1732295"/>
              <a:chExt cx="1149068" cy="643432"/>
            </a:xfrm>
          </p:grpSpPr>
          <p:grpSp>
            <p:nvGrpSpPr>
              <p:cNvPr id="10198" name="Google Shape;10198;p61"/>
              <p:cNvGrpSpPr/>
              <p:nvPr/>
            </p:nvGrpSpPr>
            <p:grpSpPr>
              <a:xfrm>
                <a:off x="2703618" y="2103152"/>
                <a:ext cx="474966" cy="260017"/>
                <a:chOff x="2703618" y="2103152"/>
                <a:chExt cx="474966" cy="260017"/>
              </a:xfrm>
            </p:grpSpPr>
            <p:grpSp>
              <p:nvGrpSpPr>
                <p:cNvPr id="10199" name="Google Shape;10199;p61"/>
                <p:cNvGrpSpPr/>
                <p:nvPr/>
              </p:nvGrpSpPr>
              <p:grpSpPr>
                <a:xfrm>
                  <a:off x="2703618" y="2290640"/>
                  <a:ext cx="450291" cy="72529"/>
                  <a:chOff x="2703618" y="2290640"/>
                  <a:chExt cx="450291" cy="72529"/>
                </a:xfrm>
              </p:grpSpPr>
              <p:cxnSp>
                <p:nvCxnSpPr>
                  <p:cNvPr id="10200" name="Google Shape;10200;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01" name="Google Shape;10201;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61"/>
                <p:cNvGrpSpPr/>
                <p:nvPr/>
              </p:nvGrpSpPr>
              <p:grpSpPr>
                <a:xfrm>
                  <a:off x="2908607" y="2103152"/>
                  <a:ext cx="269977" cy="223538"/>
                  <a:chOff x="2908607" y="2103152"/>
                  <a:chExt cx="269977" cy="223538"/>
                </a:xfrm>
              </p:grpSpPr>
              <p:cxnSp>
                <p:nvCxnSpPr>
                  <p:cNvPr id="10203" name="Google Shape;10203;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204" name="Google Shape;10204;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5" name="Google Shape;10205;p61"/>
              <p:cNvGrpSpPr/>
              <p:nvPr/>
            </p:nvGrpSpPr>
            <p:grpSpPr>
              <a:xfrm>
                <a:off x="2029517" y="1732295"/>
                <a:ext cx="685827" cy="643432"/>
                <a:chOff x="2029517" y="1732295"/>
                <a:chExt cx="685827" cy="643432"/>
              </a:xfrm>
            </p:grpSpPr>
            <p:sp>
              <p:nvSpPr>
                <p:cNvPr id="10206" name="Google Shape;10206;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61"/>
                <p:cNvGrpSpPr/>
                <p:nvPr/>
              </p:nvGrpSpPr>
              <p:grpSpPr>
                <a:xfrm>
                  <a:off x="2158948" y="1732295"/>
                  <a:ext cx="556396" cy="333108"/>
                  <a:chOff x="2158948" y="1732295"/>
                  <a:chExt cx="556396" cy="333108"/>
                </a:xfrm>
              </p:grpSpPr>
              <p:cxnSp>
                <p:nvCxnSpPr>
                  <p:cNvPr id="10208" name="Google Shape;10208;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209" name="Google Shape;10209;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1"/>
                <p:cNvGrpSpPr/>
                <p:nvPr/>
              </p:nvGrpSpPr>
              <p:grpSpPr>
                <a:xfrm>
                  <a:off x="2159908" y="2065057"/>
                  <a:ext cx="550884" cy="310670"/>
                  <a:chOff x="2159908" y="2065057"/>
                  <a:chExt cx="550884" cy="310670"/>
                </a:xfrm>
              </p:grpSpPr>
              <p:cxnSp>
                <p:nvCxnSpPr>
                  <p:cNvPr id="10211" name="Google Shape;10211;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212" name="Google Shape;10212;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213" name="Google Shape;10213;p61"/>
          <p:cNvGrpSpPr/>
          <p:nvPr/>
        </p:nvGrpSpPr>
        <p:grpSpPr>
          <a:xfrm>
            <a:off x="688324" y="2557083"/>
            <a:ext cx="1159898" cy="976039"/>
            <a:chOff x="732462" y="1766083"/>
            <a:chExt cx="962651" cy="810058"/>
          </a:xfrm>
        </p:grpSpPr>
        <p:grpSp>
          <p:nvGrpSpPr>
            <p:cNvPr id="10214" name="Google Shape;10214;p61"/>
            <p:cNvGrpSpPr/>
            <p:nvPr/>
          </p:nvGrpSpPr>
          <p:grpSpPr>
            <a:xfrm>
              <a:off x="732462" y="1908333"/>
              <a:ext cx="339369" cy="524756"/>
              <a:chOff x="844912" y="1819635"/>
              <a:chExt cx="329836" cy="510016"/>
            </a:xfrm>
          </p:grpSpPr>
          <p:sp>
            <p:nvSpPr>
              <p:cNvPr id="10215" name="Google Shape;10215;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61"/>
            <p:cNvGrpSpPr/>
            <p:nvPr/>
          </p:nvGrpSpPr>
          <p:grpSpPr>
            <a:xfrm>
              <a:off x="1184858" y="2256650"/>
              <a:ext cx="510255" cy="319491"/>
              <a:chOff x="1284601" y="2158168"/>
              <a:chExt cx="495923" cy="310517"/>
            </a:xfrm>
          </p:grpSpPr>
          <p:sp>
            <p:nvSpPr>
              <p:cNvPr id="10222" name="Google Shape;10222;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3" name="Google Shape;10223;p61"/>
              <p:cNvGrpSpPr/>
              <p:nvPr/>
            </p:nvGrpSpPr>
            <p:grpSpPr>
              <a:xfrm>
                <a:off x="1507666" y="2158168"/>
                <a:ext cx="272858" cy="310517"/>
                <a:chOff x="1507666" y="2158168"/>
                <a:chExt cx="272858" cy="310517"/>
              </a:xfrm>
            </p:grpSpPr>
            <p:grpSp>
              <p:nvGrpSpPr>
                <p:cNvPr id="10224" name="Google Shape;10224;p61"/>
                <p:cNvGrpSpPr/>
                <p:nvPr/>
              </p:nvGrpSpPr>
              <p:grpSpPr>
                <a:xfrm>
                  <a:off x="1507666" y="2176104"/>
                  <a:ext cx="166395" cy="273149"/>
                  <a:chOff x="1507666" y="2176104"/>
                  <a:chExt cx="166395" cy="273149"/>
                </a:xfrm>
              </p:grpSpPr>
              <p:sp>
                <p:nvSpPr>
                  <p:cNvPr id="10225" name="Google Shape;10225;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2" name="Google Shape;10232;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4" name="Google Shape;10234;p61"/>
            <p:cNvGrpSpPr/>
            <p:nvPr/>
          </p:nvGrpSpPr>
          <p:grpSpPr>
            <a:xfrm>
              <a:off x="1184858" y="1766083"/>
              <a:ext cx="510255" cy="319491"/>
              <a:chOff x="1284601" y="1681380"/>
              <a:chExt cx="495923" cy="310517"/>
            </a:xfrm>
          </p:grpSpPr>
          <p:sp>
            <p:nvSpPr>
              <p:cNvPr id="10235" name="Google Shape;10235;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6" name="Google Shape;10236;p61"/>
              <p:cNvGrpSpPr/>
              <p:nvPr/>
            </p:nvGrpSpPr>
            <p:grpSpPr>
              <a:xfrm>
                <a:off x="1507666" y="1681380"/>
                <a:ext cx="272858" cy="310517"/>
                <a:chOff x="1507666" y="1681380"/>
                <a:chExt cx="272858" cy="310517"/>
              </a:xfrm>
            </p:grpSpPr>
            <p:grpSp>
              <p:nvGrpSpPr>
                <p:cNvPr id="10237" name="Google Shape;10237;p61"/>
                <p:cNvGrpSpPr/>
                <p:nvPr/>
              </p:nvGrpSpPr>
              <p:grpSpPr>
                <a:xfrm>
                  <a:off x="1507666" y="1700120"/>
                  <a:ext cx="166395" cy="272984"/>
                  <a:chOff x="1507666" y="1700120"/>
                  <a:chExt cx="166395" cy="272984"/>
                </a:xfrm>
              </p:grpSpPr>
              <p:sp>
                <p:nvSpPr>
                  <p:cNvPr id="10238" name="Google Shape;10238;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5" name="Google Shape;10245;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47" name="Google Shape;10247;p61"/>
          <p:cNvGrpSpPr/>
          <p:nvPr/>
        </p:nvGrpSpPr>
        <p:grpSpPr>
          <a:xfrm>
            <a:off x="8048825" y="3481696"/>
            <a:ext cx="1954642" cy="665629"/>
            <a:chOff x="6894650" y="2574740"/>
            <a:chExt cx="1445100" cy="492111"/>
          </a:xfrm>
        </p:grpSpPr>
        <p:sp>
          <p:nvSpPr>
            <p:cNvPr id="10248" name="Google Shape;10248;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3" name="Google Shape;10253;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254" name="Google Shape;10254;p61"/>
          <p:cNvGrpSpPr/>
          <p:nvPr/>
        </p:nvGrpSpPr>
        <p:grpSpPr>
          <a:xfrm>
            <a:off x="8072980" y="5137598"/>
            <a:ext cx="1907698" cy="573177"/>
            <a:chOff x="6953919" y="3907920"/>
            <a:chExt cx="1377300" cy="475705"/>
          </a:xfrm>
        </p:grpSpPr>
        <p:cxnSp>
          <p:nvCxnSpPr>
            <p:cNvPr id="10255" name="Google Shape;10255;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256" name="Google Shape;10256;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257" name="Google Shape;10257;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258" name="Google Shape;10258;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259" name="Google Shape;10259;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260" name="Google Shape;10260;p61"/>
          <p:cNvGrpSpPr/>
          <p:nvPr/>
        </p:nvGrpSpPr>
        <p:grpSpPr>
          <a:xfrm>
            <a:off x="2654993" y="3645106"/>
            <a:ext cx="1007705" cy="993538"/>
            <a:chOff x="2389399" y="2595741"/>
            <a:chExt cx="812796" cy="801369"/>
          </a:xfrm>
        </p:grpSpPr>
        <p:grpSp>
          <p:nvGrpSpPr>
            <p:cNvPr id="10261" name="Google Shape;10261;p61"/>
            <p:cNvGrpSpPr/>
            <p:nvPr/>
          </p:nvGrpSpPr>
          <p:grpSpPr>
            <a:xfrm>
              <a:off x="2492145" y="2881565"/>
              <a:ext cx="607300" cy="229751"/>
              <a:chOff x="2492145" y="2881565"/>
              <a:chExt cx="607300" cy="229751"/>
            </a:xfrm>
          </p:grpSpPr>
          <p:sp>
            <p:nvSpPr>
              <p:cNvPr id="10262" name="Google Shape;10262;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61"/>
            <p:cNvGrpSpPr/>
            <p:nvPr/>
          </p:nvGrpSpPr>
          <p:grpSpPr>
            <a:xfrm>
              <a:off x="2389399" y="2595741"/>
              <a:ext cx="812796" cy="296825"/>
              <a:chOff x="2389399" y="2595741"/>
              <a:chExt cx="812796" cy="296825"/>
            </a:xfrm>
          </p:grpSpPr>
          <p:grpSp>
            <p:nvGrpSpPr>
              <p:cNvPr id="10266" name="Google Shape;10266;p61"/>
              <p:cNvGrpSpPr/>
              <p:nvPr/>
            </p:nvGrpSpPr>
            <p:grpSpPr>
              <a:xfrm>
                <a:off x="2389399" y="2595741"/>
                <a:ext cx="363638" cy="296825"/>
                <a:chOff x="2389399" y="2595741"/>
                <a:chExt cx="363638" cy="296825"/>
              </a:xfrm>
            </p:grpSpPr>
            <p:grpSp>
              <p:nvGrpSpPr>
                <p:cNvPr id="10267" name="Google Shape;10267;p61"/>
                <p:cNvGrpSpPr/>
                <p:nvPr/>
              </p:nvGrpSpPr>
              <p:grpSpPr>
                <a:xfrm>
                  <a:off x="2493852" y="2794333"/>
                  <a:ext cx="259185" cy="98232"/>
                  <a:chOff x="2493852" y="2794333"/>
                  <a:chExt cx="259185" cy="98232"/>
                </a:xfrm>
              </p:grpSpPr>
              <p:sp>
                <p:nvSpPr>
                  <p:cNvPr id="10268" name="Google Shape;10268;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1"/>
                <p:cNvGrpSpPr/>
                <p:nvPr/>
              </p:nvGrpSpPr>
              <p:grpSpPr>
                <a:xfrm>
                  <a:off x="2389399" y="2595741"/>
                  <a:ext cx="224343" cy="182054"/>
                  <a:chOff x="2389399" y="2595741"/>
                  <a:chExt cx="224343" cy="182054"/>
                </a:xfrm>
              </p:grpSpPr>
              <p:sp>
                <p:nvSpPr>
                  <p:cNvPr id="10272" name="Google Shape;10272;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4" name="Google Shape;10274;p61"/>
              <p:cNvGrpSpPr/>
              <p:nvPr/>
            </p:nvGrpSpPr>
            <p:grpSpPr>
              <a:xfrm>
                <a:off x="2683630" y="2595741"/>
                <a:ext cx="224334" cy="296825"/>
                <a:chOff x="2683630" y="2595741"/>
                <a:chExt cx="224334" cy="296825"/>
              </a:xfrm>
            </p:grpSpPr>
            <p:grpSp>
              <p:nvGrpSpPr>
                <p:cNvPr id="10275" name="Google Shape;10275;p61"/>
                <p:cNvGrpSpPr/>
                <p:nvPr/>
              </p:nvGrpSpPr>
              <p:grpSpPr>
                <a:xfrm>
                  <a:off x="2788083" y="2794333"/>
                  <a:ext cx="15356" cy="98232"/>
                  <a:chOff x="2788083" y="2794333"/>
                  <a:chExt cx="15356" cy="98232"/>
                </a:xfrm>
              </p:grpSpPr>
              <p:sp>
                <p:nvSpPr>
                  <p:cNvPr id="10276" name="Google Shape;10276;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61"/>
                <p:cNvGrpSpPr/>
                <p:nvPr/>
              </p:nvGrpSpPr>
              <p:grpSpPr>
                <a:xfrm>
                  <a:off x="2683630" y="2595741"/>
                  <a:ext cx="224334" cy="182054"/>
                  <a:chOff x="2683630" y="2595741"/>
                  <a:chExt cx="224334" cy="182054"/>
                </a:xfrm>
              </p:grpSpPr>
              <p:sp>
                <p:nvSpPr>
                  <p:cNvPr id="10280" name="Google Shape;10280;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82" name="Google Shape;10282;p61"/>
              <p:cNvGrpSpPr/>
              <p:nvPr/>
            </p:nvGrpSpPr>
            <p:grpSpPr>
              <a:xfrm>
                <a:off x="2838475" y="2595741"/>
                <a:ext cx="363719" cy="296825"/>
                <a:chOff x="2838475" y="2595741"/>
                <a:chExt cx="363719" cy="296825"/>
              </a:xfrm>
            </p:grpSpPr>
            <p:grpSp>
              <p:nvGrpSpPr>
                <p:cNvPr id="10283" name="Google Shape;10283;p61"/>
                <p:cNvGrpSpPr/>
                <p:nvPr/>
              </p:nvGrpSpPr>
              <p:grpSpPr>
                <a:xfrm>
                  <a:off x="2838475" y="2794333"/>
                  <a:ext cx="259185" cy="98232"/>
                  <a:chOff x="2838475" y="2794333"/>
                  <a:chExt cx="259185" cy="98232"/>
                </a:xfrm>
              </p:grpSpPr>
              <p:sp>
                <p:nvSpPr>
                  <p:cNvPr id="10284" name="Google Shape;10284;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61"/>
                <p:cNvGrpSpPr/>
                <p:nvPr/>
              </p:nvGrpSpPr>
              <p:grpSpPr>
                <a:xfrm>
                  <a:off x="2977852" y="2595741"/>
                  <a:ext cx="224343" cy="182054"/>
                  <a:chOff x="2977852" y="2595741"/>
                  <a:chExt cx="224343" cy="182054"/>
                </a:xfrm>
              </p:grpSpPr>
              <p:sp>
                <p:nvSpPr>
                  <p:cNvPr id="10288" name="Google Shape;10288;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90" name="Google Shape;10290;p61"/>
            <p:cNvGrpSpPr/>
            <p:nvPr/>
          </p:nvGrpSpPr>
          <p:grpSpPr>
            <a:xfrm>
              <a:off x="2389399" y="3100241"/>
              <a:ext cx="812796" cy="296869"/>
              <a:chOff x="2389399" y="3100241"/>
              <a:chExt cx="812796" cy="296869"/>
            </a:xfrm>
          </p:grpSpPr>
          <p:grpSp>
            <p:nvGrpSpPr>
              <p:cNvPr id="10291" name="Google Shape;10291;p61"/>
              <p:cNvGrpSpPr/>
              <p:nvPr/>
            </p:nvGrpSpPr>
            <p:grpSpPr>
              <a:xfrm>
                <a:off x="2683630" y="3100241"/>
                <a:ext cx="224334" cy="296869"/>
                <a:chOff x="2683630" y="3100241"/>
                <a:chExt cx="224334" cy="296869"/>
              </a:xfrm>
            </p:grpSpPr>
            <p:grpSp>
              <p:nvGrpSpPr>
                <p:cNvPr id="10292" name="Google Shape;10292;p61"/>
                <p:cNvGrpSpPr/>
                <p:nvPr/>
              </p:nvGrpSpPr>
              <p:grpSpPr>
                <a:xfrm>
                  <a:off x="2788083" y="3100241"/>
                  <a:ext cx="15356" cy="98237"/>
                  <a:chOff x="2788083" y="3100241"/>
                  <a:chExt cx="15356" cy="98237"/>
                </a:xfrm>
              </p:grpSpPr>
              <p:sp>
                <p:nvSpPr>
                  <p:cNvPr id="10293" name="Google Shape;10293;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61"/>
                <p:cNvGrpSpPr/>
                <p:nvPr/>
              </p:nvGrpSpPr>
              <p:grpSpPr>
                <a:xfrm>
                  <a:off x="2683630" y="3215065"/>
                  <a:ext cx="224334" cy="182045"/>
                  <a:chOff x="2683630" y="3215065"/>
                  <a:chExt cx="224334" cy="182045"/>
                </a:xfrm>
              </p:grpSpPr>
              <p:sp>
                <p:nvSpPr>
                  <p:cNvPr id="10297" name="Google Shape;10297;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9" name="Google Shape;10299;p61"/>
              <p:cNvGrpSpPr/>
              <p:nvPr/>
            </p:nvGrpSpPr>
            <p:grpSpPr>
              <a:xfrm>
                <a:off x="2389399" y="3100241"/>
                <a:ext cx="363638" cy="296869"/>
                <a:chOff x="2389399" y="3100241"/>
                <a:chExt cx="363638" cy="296869"/>
              </a:xfrm>
            </p:grpSpPr>
            <p:grpSp>
              <p:nvGrpSpPr>
                <p:cNvPr id="10300" name="Google Shape;10300;p61"/>
                <p:cNvGrpSpPr/>
                <p:nvPr/>
              </p:nvGrpSpPr>
              <p:grpSpPr>
                <a:xfrm>
                  <a:off x="2493852" y="3100241"/>
                  <a:ext cx="259185" cy="98237"/>
                  <a:chOff x="2493852" y="3100241"/>
                  <a:chExt cx="259185" cy="98237"/>
                </a:xfrm>
              </p:grpSpPr>
              <p:sp>
                <p:nvSpPr>
                  <p:cNvPr id="10301" name="Google Shape;10301;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1"/>
                <p:cNvGrpSpPr/>
                <p:nvPr/>
              </p:nvGrpSpPr>
              <p:grpSpPr>
                <a:xfrm>
                  <a:off x="2389399" y="3215065"/>
                  <a:ext cx="224343" cy="182045"/>
                  <a:chOff x="2389399" y="3215065"/>
                  <a:chExt cx="224343" cy="182045"/>
                </a:xfrm>
              </p:grpSpPr>
              <p:sp>
                <p:nvSpPr>
                  <p:cNvPr id="10305" name="Google Shape;10305;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7" name="Google Shape;10307;p61"/>
              <p:cNvGrpSpPr/>
              <p:nvPr/>
            </p:nvGrpSpPr>
            <p:grpSpPr>
              <a:xfrm>
                <a:off x="2838475" y="3100241"/>
                <a:ext cx="363719" cy="296869"/>
                <a:chOff x="2838475" y="3100241"/>
                <a:chExt cx="363719" cy="296869"/>
              </a:xfrm>
            </p:grpSpPr>
            <p:grpSp>
              <p:nvGrpSpPr>
                <p:cNvPr id="10308" name="Google Shape;10308;p61"/>
                <p:cNvGrpSpPr/>
                <p:nvPr/>
              </p:nvGrpSpPr>
              <p:grpSpPr>
                <a:xfrm>
                  <a:off x="2838475" y="3100241"/>
                  <a:ext cx="259185" cy="98237"/>
                  <a:chOff x="2838475" y="3100241"/>
                  <a:chExt cx="259185" cy="98237"/>
                </a:xfrm>
              </p:grpSpPr>
              <p:sp>
                <p:nvSpPr>
                  <p:cNvPr id="10309" name="Google Shape;10309;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61"/>
                <p:cNvGrpSpPr/>
                <p:nvPr/>
              </p:nvGrpSpPr>
              <p:grpSpPr>
                <a:xfrm>
                  <a:off x="2977852" y="3215065"/>
                  <a:ext cx="224343" cy="182045"/>
                  <a:chOff x="2977852" y="3215065"/>
                  <a:chExt cx="224343" cy="182045"/>
                </a:xfrm>
              </p:grpSpPr>
              <p:sp>
                <p:nvSpPr>
                  <p:cNvPr id="10313" name="Google Shape;10313;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318"/>
        <p:cNvGrpSpPr/>
        <p:nvPr/>
      </p:nvGrpSpPr>
      <p:grpSpPr>
        <a:xfrm>
          <a:off x="0" y="0"/>
          <a:ext cx="0" cy="0"/>
          <a:chOff x="0" y="0"/>
          <a:chExt cx="0" cy="0"/>
        </a:xfrm>
      </p:grpSpPr>
      <p:grpSp>
        <p:nvGrpSpPr>
          <p:cNvPr id="10319" name="Google Shape;10319;p62"/>
          <p:cNvGrpSpPr/>
          <p:nvPr/>
        </p:nvGrpSpPr>
        <p:grpSpPr>
          <a:xfrm>
            <a:off x="1171288" y="4897575"/>
            <a:ext cx="2390414" cy="1024800"/>
            <a:chOff x="728925" y="3296613"/>
            <a:chExt cx="2390414" cy="1024800"/>
          </a:xfrm>
        </p:grpSpPr>
        <p:grpSp>
          <p:nvGrpSpPr>
            <p:cNvPr id="10320" name="Google Shape;10320;p62"/>
            <p:cNvGrpSpPr/>
            <p:nvPr/>
          </p:nvGrpSpPr>
          <p:grpSpPr>
            <a:xfrm>
              <a:off x="728925" y="3619800"/>
              <a:ext cx="2390414" cy="500893"/>
              <a:chOff x="728925" y="3619800"/>
              <a:chExt cx="2390414" cy="500893"/>
            </a:xfrm>
          </p:grpSpPr>
          <p:sp>
            <p:nvSpPr>
              <p:cNvPr id="10321" name="Google Shape;10321;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322" name="Google Shape;10322;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323" name="Google Shape;10323;p62"/>
            <p:cNvGrpSpPr/>
            <p:nvPr/>
          </p:nvGrpSpPr>
          <p:grpSpPr>
            <a:xfrm>
              <a:off x="1348050" y="3296613"/>
              <a:ext cx="1706152" cy="1024800"/>
              <a:chOff x="1348050" y="3296613"/>
              <a:chExt cx="1706152" cy="1024800"/>
            </a:xfrm>
          </p:grpSpPr>
          <p:sp>
            <p:nvSpPr>
              <p:cNvPr id="10324" name="Google Shape;10324;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325" name="Google Shape;10325;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326" name="Google Shape;10326;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327" name="Google Shape;10327;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328" name="Google Shape;10328;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329" name="Google Shape;10329;p62"/>
            <p:cNvGrpSpPr/>
            <p:nvPr/>
          </p:nvGrpSpPr>
          <p:grpSpPr>
            <a:xfrm>
              <a:off x="1455707" y="3654858"/>
              <a:ext cx="1491150" cy="417657"/>
              <a:chOff x="1455707" y="3654858"/>
              <a:chExt cx="1491150" cy="417657"/>
            </a:xfrm>
          </p:grpSpPr>
          <p:sp>
            <p:nvSpPr>
              <p:cNvPr id="10330" name="Google Shape;10330;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350" name="Google Shape;10350;p62"/>
          <p:cNvGraphicFramePr/>
          <p:nvPr/>
        </p:nvGraphicFramePr>
        <p:xfrm>
          <a:off x="7016588" y="3362087"/>
          <a:ext cx="3000000" cy="3000000"/>
        </p:xfrm>
        <a:graphic>
          <a:graphicData uri="http://schemas.openxmlformats.org/drawingml/2006/table">
            <a:tbl>
              <a:tblPr>
                <a:noFill/>
                <a:tableStyleId>{F3B3626C-DF00-411C-B46B-9389D9B847DD}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351" name="Google Shape;10351;p62"/>
          <p:cNvGrpSpPr/>
          <p:nvPr/>
        </p:nvGrpSpPr>
        <p:grpSpPr>
          <a:xfrm>
            <a:off x="1179664" y="1808851"/>
            <a:ext cx="2396505" cy="976502"/>
            <a:chOff x="749309" y="1112739"/>
            <a:chExt cx="2371603" cy="976502"/>
          </a:xfrm>
        </p:grpSpPr>
        <p:grpSp>
          <p:nvGrpSpPr>
            <p:cNvPr id="10352" name="Google Shape;10352;p62"/>
            <p:cNvGrpSpPr/>
            <p:nvPr/>
          </p:nvGrpSpPr>
          <p:grpSpPr>
            <a:xfrm>
              <a:off x="1092126" y="1112739"/>
              <a:ext cx="2028786" cy="975464"/>
              <a:chOff x="1092126" y="1112739"/>
              <a:chExt cx="2028786" cy="975464"/>
            </a:xfrm>
          </p:grpSpPr>
          <p:sp>
            <p:nvSpPr>
              <p:cNvPr id="10353" name="Google Shape;10353;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2"/>
            <p:cNvGrpSpPr/>
            <p:nvPr/>
          </p:nvGrpSpPr>
          <p:grpSpPr>
            <a:xfrm>
              <a:off x="749309" y="1112739"/>
              <a:ext cx="314700" cy="975464"/>
              <a:chOff x="749309" y="1112739"/>
              <a:chExt cx="314700" cy="975464"/>
            </a:xfrm>
          </p:grpSpPr>
          <p:sp>
            <p:nvSpPr>
              <p:cNvPr id="10378" name="Google Shape;10378;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2" name="Google Shape;10382;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386" name="Google Shape;10386;p62"/>
          <p:cNvGraphicFramePr/>
          <p:nvPr/>
        </p:nvGraphicFramePr>
        <p:xfrm>
          <a:off x="7016613" y="1808837"/>
          <a:ext cx="3000000" cy="3000000"/>
        </p:xfrm>
        <a:graphic>
          <a:graphicData uri="http://schemas.openxmlformats.org/drawingml/2006/table">
            <a:tbl>
              <a:tblPr>
                <a:noFill/>
                <a:tableStyleId>{F3B3626C-DF00-411C-B46B-9389D9B847DD}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387" name="Google Shape;10387;p62"/>
          <p:cNvGraphicFramePr/>
          <p:nvPr/>
        </p:nvGraphicFramePr>
        <p:xfrm>
          <a:off x="4132675" y="3362087"/>
          <a:ext cx="3000000" cy="3000000"/>
        </p:xfrm>
        <a:graphic>
          <a:graphicData uri="http://schemas.openxmlformats.org/drawingml/2006/table">
            <a:tbl>
              <a:tblPr>
                <a:noFill/>
                <a:tableStyleId>{F3B3626C-DF00-411C-B46B-9389D9B847DD}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388" name="Google Shape;10388;p62"/>
          <p:cNvGrpSpPr/>
          <p:nvPr/>
        </p:nvGrpSpPr>
        <p:grpSpPr>
          <a:xfrm>
            <a:off x="4134661" y="4886448"/>
            <a:ext cx="2363377" cy="1047062"/>
            <a:chOff x="3358399" y="3285485"/>
            <a:chExt cx="2363377" cy="1047062"/>
          </a:xfrm>
        </p:grpSpPr>
        <p:grpSp>
          <p:nvGrpSpPr>
            <p:cNvPr id="10389" name="Google Shape;10389;p62"/>
            <p:cNvGrpSpPr/>
            <p:nvPr/>
          </p:nvGrpSpPr>
          <p:grpSpPr>
            <a:xfrm>
              <a:off x="3358412" y="3285485"/>
              <a:ext cx="2363244" cy="139500"/>
              <a:chOff x="3358412" y="3285485"/>
              <a:chExt cx="2363244" cy="139500"/>
            </a:xfrm>
          </p:grpSpPr>
          <p:sp>
            <p:nvSpPr>
              <p:cNvPr id="10390" name="Google Shape;10390;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2"/>
            <p:cNvGrpSpPr/>
            <p:nvPr/>
          </p:nvGrpSpPr>
          <p:grpSpPr>
            <a:xfrm>
              <a:off x="3358412" y="3466996"/>
              <a:ext cx="2363244" cy="139500"/>
              <a:chOff x="3358412" y="3466996"/>
              <a:chExt cx="2363244" cy="139500"/>
            </a:xfrm>
          </p:grpSpPr>
          <p:sp>
            <p:nvSpPr>
              <p:cNvPr id="10396" name="Google Shape;10396;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62"/>
            <p:cNvGrpSpPr/>
            <p:nvPr/>
          </p:nvGrpSpPr>
          <p:grpSpPr>
            <a:xfrm>
              <a:off x="3358412" y="3648507"/>
              <a:ext cx="2363244" cy="139500"/>
              <a:chOff x="3358412" y="3648507"/>
              <a:chExt cx="2363244" cy="139500"/>
            </a:xfrm>
          </p:grpSpPr>
          <p:sp>
            <p:nvSpPr>
              <p:cNvPr id="10402" name="Google Shape;10402;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62"/>
            <p:cNvGrpSpPr/>
            <p:nvPr/>
          </p:nvGrpSpPr>
          <p:grpSpPr>
            <a:xfrm>
              <a:off x="3358412" y="3830018"/>
              <a:ext cx="2363244" cy="139500"/>
              <a:chOff x="3358412" y="3830018"/>
              <a:chExt cx="2363244" cy="139500"/>
            </a:xfrm>
          </p:grpSpPr>
          <p:sp>
            <p:nvSpPr>
              <p:cNvPr id="10408" name="Google Shape;10408;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62"/>
            <p:cNvGrpSpPr/>
            <p:nvPr/>
          </p:nvGrpSpPr>
          <p:grpSpPr>
            <a:xfrm>
              <a:off x="3358399" y="4011514"/>
              <a:ext cx="2363377" cy="139537"/>
              <a:chOff x="3294800" y="4134603"/>
              <a:chExt cx="2638876" cy="152400"/>
            </a:xfrm>
          </p:grpSpPr>
          <p:sp>
            <p:nvSpPr>
              <p:cNvPr id="10414" name="Google Shape;10414;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2"/>
            <p:cNvGrpSpPr/>
            <p:nvPr/>
          </p:nvGrpSpPr>
          <p:grpSpPr>
            <a:xfrm>
              <a:off x="3358399" y="4193010"/>
              <a:ext cx="2363377" cy="139537"/>
              <a:chOff x="3294800" y="4134603"/>
              <a:chExt cx="2638876" cy="152400"/>
            </a:xfrm>
          </p:grpSpPr>
          <p:sp>
            <p:nvSpPr>
              <p:cNvPr id="10420" name="Google Shape;10420;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425" name="Google Shape;10425;p62"/>
          <p:cNvGraphicFramePr/>
          <p:nvPr/>
        </p:nvGraphicFramePr>
        <p:xfrm>
          <a:off x="1180663" y="3362087"/>
          <a:ext cx="3000000" cy="3000000"/>
        </p:xfrm>
        <a:graphic>
          <a:graphicData uri="http://schemas.openxmlformats.org/drawingml/2006/table">
            <a:tbl>
              <a:tblPr>
                <a:noFill/>
                <a:tableStyleId>{F3B3626C-DF00-411C-B46B-9389D9B847DD}</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426" name="Google Shape;10426;p62"/>
          <p:cNvGrpSpPr/>
          <p:nvPr/>
        </p:nvGrpSpPr>
        <p:grpSpPr>
          <a:xfrm>
            <a:off x="4935132" y="3765902"/>
            <a:ext cx="1302095" cy="60959"/>
            <a:chOff x="3558802" y="4011427"/>
            <a:chExt cx="1866000" cy="111300"/>
          </a:xfrm>
        </p:grpSpPr>
        <p:sp>
          <p:nvSpPr>
            <p:cNvPr id="10427" name="Google Shape;10427;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2"/>
          <p:cNvGrpSpPr/>
          <p:nvPr/>
        </p:nvGrpSpPr>
        <p:grpSpPr>
          <a:xfrm>
            <a:off x="5480620" y="4048061"/>
            <a:ext cx="914340" cy="60959"/>
            <a:chOff x="3558802" y="4011427"/>
            <a:chExt cx="1866000" cy="111300"/>
          </a:xfrm>
        </p:grpSpPr>
        <p:sp>
          <p:nvSpPr>
            <p:cNvPr id="10430" name="Google Shape;1043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953262" y="4909259"/>
            <a:ext cx="2519825" cy="1001454"/>
            <a:chOff x="1906114" y="789980"/>
            <a:chExt cx="1487676" cy="606868"/>
          </a:xfrm>
        </p:grpSpPr>
        <p:cxnSp>
          <p:nvCxnSpPr>
            <p:cNvPr id="10433" name="Google Shape;10433;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434" name="Google Shape;10434;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435" name="Google Shape;10435;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436" name="Google Shape;10436;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437" name="Google Shape;10437;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438" name="Google Shape;10438;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439" name="Google Shape;10439;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440" name="Google Shape;10440;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447" name="Google Shape;10447;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448" name="Google Shape;10448;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449" name="Google Shape;10449;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62"/>
          <p:cNvGrpSpPr/>
          <p:nvPr/>
        </p:nvGrpSpPr>
        <p:grpSpPr>
          <a:xfrm>
            <a:off x="4129824" y="1778895"/>
            <a:ext cx="2363393" cy="1005865"/>
            <a:chOff x="3292400" y="1193188"/>
            <a:chExt cx="2615240" cy="1131075"/>
          </a:xfrm>
        </p:grpSpPr>
        <p:sp>
          <p:nvSpPr>
            <p:cNvPr id="10451" name="Google Shape;10451;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52" name="Google Shape;10452;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53" name="Google Shape;10453;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454" name="Google Shape;10454;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455" name="Google Shape;10455;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456" name="Google Shape;10456;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457" name="Google Shape;10457;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458" name="Google Shape;10458;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459" name="Google Shape;10459;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460" name="Google Shape;10460;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461" name="Google Shape;10461;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62" name="Google Shape;10462;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463" name="Google Shape;10463;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64" name="Google Shape;10464;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465" name="Google Shape;10465;p62"/>
            <p:cNvGrpSpPr/>
            <p:nvPr/>
          </p:nvGrpSpPr>
          <p:grpSpPr>
            <a:xfrm>
              <a:off x="3748438" y="1378608"/>
              <a:ext cx="2159202" cy="903971"/>
              <a:chOff x="1683525" y="2179850"/>
              <a:chExt cx="4519050" cy="2134525"/>
            </a:xfrm>
          </p:grpSpPr>
          <p:sp>
            <p:nvSpPr>
              <p:cNvPr id="10466" name="Google Shape;10466;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67" name="Google Shape;10467;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68" name="Google Shape;10468;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69" name="Google Shape;10469;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0" name="Google Shape;10470;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1" name="Google Shape;10471;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2" name="Google Shape;10472;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3" name="Google Shape;10473;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4" name="Google Shape;10474;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5" name="Google Shape;10475;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6" name="Google Shape;10476;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77" name="Google Shape;10477;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9122FDB1-1243-FFC4-744E-606284975B94}"/>
              </a:ext>
            </a:extLst>
          </p:cNvPr>
          <p:cNvSpPr>
            <a:spLocks noGrp="1"/>
          </p:cNvSpPr>
          <p:nvPr>
            <p:ph type="title"/>
          </p:nvPr>
        </p:nvSpPr>
        <p:spPr>
          <a:xfrm>
            <a:off x="271257" y="2979767"/>
            <a:ext cx="9963000" cy="1237200"/>
          </a:xfrm>
        </p:spPr>
        <p:txBody>
          <a:bodyPr/>
          <a:lstStyle/>
          <a:p>
            <a:pPr marL="0" marR="0" lvl="0" indent="0" algn="ctr" rtl="0">
              <a:spcBef>
                <a:spcPts val="0"/>
              </a:spcBef>
              <a:spcAft>
                <a:spcPts val="0"/>
              </a:spcAft>
              <a:buNone/>
            </a:pPr>
            <a:r>
              <a:rPr lang="en-US" sz="3600" dirty="0">
                <a:solidFill>
                  <a:schemeClr val="accent2"/>
                </a:solidFill>
                <a:latin typeface="Times New Roman"/>
                <a:ea typeface="Times New Roman"/>
                <a:cs typeface="Times New Roman"/>
                <a:sym typeface="Times New Roman"/>
              </a:rPr>
              <a:t>How did people send messages in the past ?</a:t>
            </a:r>
            <a:endParaRPr lang="en-US" sz="1100" dirty="0">
              <a:solidFill>
                <a:schemeClr val="accent2"/>
              </a:solidFill>
            </a:endParaRPr>
          </a:p>
        </p:txBody>
      </p:sp>
      <p:sp>
        <p:nvSpPr>
          <p:cNvPr id="3" name="عنوان 2">
            <a:extLst>
              <a:ext uri="{FF2B5EF4-FFF2-40B4-BE49-F238E27FC236}">
                <a16:creationId xmlns:a16="http://schemas.microsoft.com/office/drawing/2014/main" id="{7567B0E0-65B7-3EF9-DA53-5B82D7964E68}"/>
              </a:ext>
            </a:extLst>
          </p:cNvPr>
          <p:cNvSpPr>
            <a:spLocks noGrp="1"/>
          </p:cNvSpPr>
          <p:nvPr>
            <p:ph type="title" idx="2"/>
          </p:nvPr>
        </p:nvSpPr>
        <p:spPr>
          <a:xfrm>
            <a:off x="3674235" y="625954"/>
            <a:ext cx="3924000" cy="1357800"/>
          </a:xfrm>
        </p:spPr>
        <p:txBody>
          <a:bodyPr/>
          <a:lstStyle/>
          <a:p>
            <a:r>
              <a:rPr lang="en-GB" sz="5400" dirty="0"/>
              <a:t>Warm up</a:t>
            </a:r>
            <a:endParaRPr lang="ar-SA" sz="5400" dirty="0"/>
          </a:p>
        </p:txBody>
      </p:sp>
    </p:spTree>
    <p:extLst>
      <p:ext uri="{BB962C8B-B14F-4D97-AF65-F5344CB8AC3E}">
        <p14:creationId xmlns:p14="http://schemas.microsoft.com/office/powerpoint/2010/main" val="2735520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0481"/>
        <p:cNvGrpSpPr/>
        <p:nvPr/>
      </p:nvGrpSpPr>
      <p:grpSpPr>
        <a:xfrm>
          <a:off x="0" y="0"/>
          <a:ext cx="0" cy="0"/>
          <a:chOff x="0" y="0"/>
          <a:chExt cx="0" cy="0"/>
        </a:xfrm>
      </p:grpSpPr>
      <p:grpSp>
        <p:nvGrpSpPr>
          <p:cNvPr id="10482" name="Google Shape;10482;p63"/>
          <p:cNvGrpSpPr/>
          <p:nvPr/>
        </p:nvGrpSpPr>
        <p:grpSpPr>
          <a:xfrm>
            <a:off x="5616902" y="1850675"/>
            <a:ext cx="898395" cy="866375"/>
            <a:chOff x="4249973" y="1201875"/>
            <a:chExt cx="1958568" cy="1888762"/>
          </a:xfrm>
        </p:grpSpPr>
        <p:sp>
          <p:nvSpPr>
            <p:cNvPr id="10483" name="Google Shape;10483;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4" name="Google Shape;10484;p63"/>
            <p:cNvGrpSpPr/>
            <p:nvPr/>
          </p:nvGrpSpPr>
          <p:grpSpPr>
            <a:xfrm>
              <a:off x="5853086" y="1789142"/>
              <a:ext cx="355454" cy="1048099"/>
              <a:chOff x="5576108" y="2016725"/>
              <a:chExt cx="565200" cy="1666560"/>
            </a:xfrm>
          </p:grpSpPr>
          <p:sp>
            <p:nvSpPr>
              <p:cNvPr id="10485" name="Google Shape;10485;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86" name="Google Shape;10486;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63"/>
            <p:cNvGrpSpPr/>
            <p:nvPr/>
          </p:nvGrpSpPr>
          <p:grpSpPr>
            <a:xfrm>
              <a:off x="4869455" y="2691676"/>
              <a:ext cx="1013897" cy="398961"/>
              <a:chOff x="4012057" y="3451825"/>
              <a:chExt cx="1612175" cy="634379"/>
            </a:xfrm>
          </p:grpSpPr>
          <p:sp>
            <p:nvSpPr>
              <p:cNvPr id="10488" name="Google Shape;10488;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89" name="Google Shape;10489;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63"/>
            <p:cNvGrpSpPr/>
            <p:nvPr/>
          </p:nvGrpSpPr>
          <p:grpSpPr>
            <a:xfrm>
              <a:off x="4276937" y="2155961"/>
              <a:ext cx="651965" cy="891358"/>
              <a:chOff x="3069908" y="2599997"/>
              <a:chExt cx="1036675" cy="1417328"/>
            </a:xfrm>
          </p:grpSpPr>
          <p:sp>
            <p:nvSpPr>
              <p:cNvPr id="10491" name="Google Shape;10491;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92" name="Google Shape;10492;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63"/>
            <p:cNvGrpSpPr/>
            <p:nvPr/>
          </p:nvGrpSpPr>
          <p:grpSpPr>
            <a:xfrm>
              <a:off x="5054918" y="1201875"/>
              <a:ext cx="999548" cy="602711"/>
              <a:chOff x="4306958" y="1082925"/>
              <a:chExt cx="1589359" cy="958358"/>
            </a:xfrm>
          </p:grpSpPr>
          <p:sp>
            <p:nvSpPr>
              <p:cNvPr id="10494" name="Google Shape;10494;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95" name="Google Shape;10495;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3"/>
            <p:cNvGrpSpPr/>
            <p:nvPr/>
          </p:nvGrpSpPr>
          <p:grpSpPr>
            <a:xfrm>
              <a:off x="4249973" y="1303451"/>
              <a:ext cx="799317" cy="841334"/>
              <a:chOff x="3027033" y="1244439"/>
              <a:chExt cx="1270977" cy="1337786"/>
            </a:xfrm>
          </p:grpSpPr>
          <p:sp>
            <p:nvSpPr>
              <p:cNvPr id="10497" name="Google Shape;10497;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98" name="Google Shape;10498;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99" name="Google Shape;10499;p63"/>
          <p:cNvGrpSpPr/>
          <p:nvPr/>
        </p:nvGrpSpPr>
        <p:grpSpPr>
          <a:xfrm>
            <a:off x="695172" y="2909442"/>
            <a:ext cx="918119" cy="879707"/>
            <a:chOff x="2657744" y="2337745"/>
            <a:chExt cx="832987" cy="798137"/>
          </a:xfrm>
        </p:grpSpPr>
        <p:sp>
          <p:nvSpPr>
            <p:cNvPr id="10500" name="Google Shape;10500;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63"/>
          <p:cNvGrpSpPr/>
          <p:nvPr/>
        </p:nvGrpSpPr>
        <p:grpSpPr>
          <a:xfrm>
            <a:off x="3721683" y="2913409"/>
            <a:ext cx="826316" cy="872138"/>
            <a:chOff x="3398134" y="2057755"/>
            <a:chExt cx="704087" cy="743130"/>
          </a:xfrm>
        </p:grpSpPr>
        <p:grpSp>
          <p:nvGrpSpPr>
            <p:cNvPr id="10507" name="Google Shape;10507;p63"/>
            <p:cNvGrpSpPr/>
            <p:nvPr/>
          </p:nvGrpSpPr>
          <p:grpSpPr>
            <a:xfrm>
              <a:off x="3398134" y="2290183"/>
              <a:ext cx="315300" cy="219900"/>
              <a:chOff x="3398134" y="2290183"/>
              <a:chExt cx="315300" cy="219900"/>
            </a:xfrm>
          </p:grpSpPr>
          <p:sp>
            <p:nvSpPr>
              <p:cNvPr id="10508" name="Google Shape;10508;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509" name="Google Shape;10509;p63"/>
              <p:cNvCxnSpPr>
                <a:stCxn id="1050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510" name="Google Shape;10510;p63"/>
            <p:cNvGrpSpPr/>
            <p:nvPr/>
          </p:nvGrpSpPr>
          <p:grpSpPr>
            <a:xfrm>
              <a:off x="3547823" y="2467358"/>
              <a:ext cx="219900" cy="333527"/>
              <a:chOff x="3547823" y="2467358"/>
              <a:chExt cx="219900" cy="333527"/>
            </a:xfrm>
          </p:grpSpPr>
          <p:sp>
            <p:nvSpPr>
              <p:cNvPr id="10511" name="Google Shape;10511;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512" name="Google Shape;10512;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513" name="Google Shape;10513;p63"/>
            <p:cNvGrpSpPr/>
            <p:nvPr/>
          </p:nvGrpSpPr>
          <p:grpSpPr>
            <a:xfrm>
              <a:off x="3734138" y="2467358"/>
              <a:ext cx="219900" cy="333527"/>
              <a:chOff x="3734138" y="2467358"/>
              <a:chExt cx="219900" cy="333527"/>
            </a:xfrm>
          </p:grpSpPr>
          <p:sp>
            <p:nvSpPr>
              <p:cNvPr id="10514" name="Google Shape;10514;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515" name="Google Shape;10515;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516" name="Google Shape;10516;p63"/>
            <p:cNvGrpSpPr/>
            <p:nvPr/>
          </p:nvGrpSpPr>
          <p:grpSpPr>
            <a:xfrm>
              <a:off x="3787560" y="2288011"/>
              <a:ext cx="314661" cy="219900"/>
              <a:chOff x="3787560" y="2288011"/>
              <a:chExt cx="314661" cy="219900"/>
            </a:xfrm>
          </p:grpSpPr>
          <p:sp>
            <p:nvSpPr>
              <p:cNvPr id="10517" name="Google Shape;10517;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518" name="Google Shape;10518;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519" name="Google Shape;10519;p63"/>
            <p:cNvGrpSpPr/>
            <p:nvPr/>
          </p:nvGrpSpPr>
          <p:grpSpPr>
            <a:xfrm>
              <a:off x="3637290" y="2057755"/>
              <a:ext cx="219900" cy="335499"/>
              <a:chOff x="3637290" y="2057755"/>
              <a:chExt cx="219900" cy="335499"/>
            </a:xfrm>
          </p:grpSpPr>
          <p:sp>
            <p:nvSpPr>
              <p:cNvPr id="10520" name="Google Shape;10520;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521" name="Google Shape;10521;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522" name="Google Shape;10522;p63"/>
          <p:cNvGrpSpPr/>
          <p:nvPr/>
        </p:nvGrpSpPr>
        <p:grpSpPr>
          <a:xfrm>
            <a:off x="5740670" y="2921416"/>
            <a:ext cx="855924" cy="855924"/>
            <a:chOff x="5007123" y="2079403"/>
            <a:chExt cx="687600" cy="687600"/>
          </a:xfrm>
        </p:grpSpPr>
        <p:sp>
          <p:nvSpPr>
            <p:cNvPr id="10523" name="Google Shape;10523;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3"/>
          <p:cNvGrpSpPr/>
          <p:nvPr/>
        </p:nvGrpSpPr>
        <p:grpSpPr>
          <a:xfrm>
            <a:off x="6716258" y="2914795"/>
            <a:ext cx="868995" cy="869219"/>
            <a:chOff x="5797446" y="2063053"/>
            <a:chExt cx="698100" cy="698280"/>
          </a:xfrm>
        </p:grpSpPr>
        <p:sp>
          <p:nvSpPr>
            <p:cNvPr id="10528" name="Google Shape;10528;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3"/>
          <p:cNvGrpSpPr/>
          <p:nvPr/>
        </p:nvGrpSpPr>
        <p:grpSpPr>
          <a:xfrm>
            <a:off x="9663144" y="4898034"/>
            <a:ext cx="338174" cy="811317"/>
            <a:chOff x="8075075" y="3754290"/>
            <a:chExt cx="255612" cy="613194"/>
          </a:xfrm>
        </p:grpSpPr>
        <p:grpSp>
          <p:nvGrpSpPr>
            <p:cNvPr id="10533" name="Google Shape;10533;p63"/>
            <p:cNvGrpSpPr/>
            <p:nvPr/>
          </p:nvGrpSpPr>
          <p:grpSpPr>
            <a:xfrm>
              <a:off x="8075075" y="3754290"/>
              <a:ext cx="255612" cy="613194"/>
              <a:chOff x="8075075" y="3754290"/>
              <a:chExt cx="255612" cy="613194"/>
            </a:xfrm>
          </p:grpSpPr>
          <p:sp>
            <p:nvSpPr>
              <p:cNvPr id="10534" name="Google Shape;10534;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6" name="Google Shape;10536;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63"/>
          <p:cNvGrpSpPr/>
          <p:nvPr/>
        </p:nvGrpSpPr>
        <p:grpSpPr>
          <a:xfrm>
            <a:off x="6188526" y="4884784"/>
            <a:ext cx="566897" cy="824138"/>
            <a:chOff x="1697726" y="3244179"/>
            <a:chExt cx="788124" cy="1146069"/>
          </a:xfrm>
        </p:grpSpPr>
        <p:sp>
          <p:nvSpPr>
            <p:cNvPr id="10538" name="Google Shape;10538;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0" name="Google Shape;10540;p63"/>
          <p:cNvSpPr/>
          <p:nvPr/>
        </p:nvSpPr>
        <p:spPr>
          <a:xfrm>
            <a:off x="9632483" y="4780988"/>
            <a:ext cx="245"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1" name="Google Shape;10541;p63"/>
          <p:cNvGrpSpPr/>
          <p:nvPr/>
        </p:nvGrpSpPr>
        <p:grpSpPr>
          <a:xfrm>
            <a:off x="6937452" y="4898310"/>
            <a:ext cx="354227" cy="354172"/>
            <a:chOff x="6134814" y="3754290"/>
            <a:chExt cx="293891" cy="293845"/>
          </a:xfrm>
        </p:grpSpPr>
        <p:sp>
          <p:nvSpPr>
            <p:cNvPr id="10542" name="Google Shape;10542;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63"/>
          <p:cNvGrpSpPr/>
          <p:nvPr/>
        </p:nvGrpSpPr>
        <p:grpSpPr>
          <a:xfrm>
            <a:off x="6937452" y="5354720"/>
            <a:ext cx="354227" cy="354227"/>
            <a:chOff x="6134814" y="4086186"/>
            <a:chExt cx="293891" cy="293891"/>
          </a:xfrm>
        </p:grpSpPr>
        <p:sp>
          <p:nvSpPr>
            <p:cNvPr id="10545" name="Google Shape;10545;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7" name="Google Shape;10547;p63"/>
          <p:cNvSpPr/>
          <p:nvPr/>
        </p:nvSpPr>
        <p:spPr>
          <a:xfrm>
            <a:off x="8188726" y="4897171"/>
            <a:ext cx="734834" cy="811312"/>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rot="10800000">
            <a:off x="7473124" y="4894446"/>
            <a:ext cx="533853" cy="81431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9" name="Google Shape;10549;p63"/>
          <p:cNvGrpSpPr/>
          <p:nvPr/>
        </p:nvGrpSpPr>
        <p:grpSpPr>
          <a:xfrm>
            <a:off x="9257214" y="3942805"/>
            <a:ext cx="750613" cy="749482"/>
            <a:chOff x="1187048" y="238125"/>
            <a:chExt cx="5256397" cy="5248476"/>
          </a:xfrm>
        </p:grpSpPr>
        <p:sp>
          <p:nvSpPr>
            <p:cNvPr id="10550" name="Google Shape;10550;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63"/>
          <p:cNvGrpSpPr/>
          <p:nvPr/>
        </p:nvGrpSpPr>
        <p:grpSpPr>
          <a:xfrm>
            <a:off x="2576657" y="3954409"/>
            <a:ext cx="1580182" cy="738157"/>
            <a:chOff x="238125" y="1188750"/>
            <a:chExt cx="7140450" cy="3335550"/>
          </a:xfrm>
        </p:grpSpPr>
        <p:sp>
          <p:nvSpPr>
            <p:cNvPr id="10555" name="Google Shape;10555;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63"/>
          <p:cNvGrpSpPr/>
          <p:nvPr/>
        </p:nvGrpSpPr>
        <p:grpSpPr>
          <a:xfrm>
            <a:off x="7790431" y="3943065"/>
            <a:ext cx="1338428" cy="749441"/>
            <a:chOff x="238125" y="1335475"/>
            <a:chExt cx="5418735" cy="3034175"/>
          </a:xfrm>
        </p:grpSpPr>
        <p:sp>
          <p:nvSpPr>
            <p:cNvPr id="10561" name="Google Shape;10561;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63"/>
          <p:cNvGrpSpPr/>
          <p:nvPr/>
        </p:nvGrpSpPr>
        <p:grpSpPr>
          <a:xfrm>
            <a:off x="6365397" y="3939318"/>
            <a:ext cx="1294984" cy="755924"/>
            <a:chOff x="5359127" y="2910889"/>
            <a:chExt cx="1097723" cy="640831"/>
          </a:xfrm>
        </p:grpSpPr>
        <p:grpSp>
          <p:nvGrpSpPr>
            <p:cNvPr id="10565" name="Google Shape;10565;p63"/>
            <p:cNvGrpSpPr/>
            <p:nvPr/>
          </p:nvGrpSpPr>
          <p:grpSpPr>
            <a:xfrm>
              <a:off x="5929791" y="3263088"/>
              <a:ext cx="527060" cy="287097"/>
              <a:chOff x="5929791" y="3263088"/>
              <a:chExt cx="527060" cy="287097"/>
            </a:xfrm>
          </p:grpSpPr>
          <p:sp>
            <p:nvSpPr>
              <p:cNvPr id="10566" name="Google Shape;10566;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67" name="Google Shape;10567;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68" name="Google Shape;10568;p63"/>
            <p:cNvGrpSpPr/>
            <p:nvPr/>
          </p:nvGrpSpPr>
          <p:grpSpPr>
            <a:xfrm>
              <a:off x="5359127" y="3263089"/>
              <a:ext cx="526428" cy="288631"/>
              <a:chOff x="5359127" y="3263089"/>
              <a:chExt cx="526428" cy="288631"/>
            </a:xfrm>
          </p:grpSpPr>
          <p:sp>
            <p:nvSpPr>
              <p:cNvPr id="10569" name="Google Shape;10569;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70" name="Google Shape;10570;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71" name="Google Shape;10571;p63"/>
            <p:cNvGrpSpPr/>
            <p:nvPr/>
          </p:nvGrpSpPr>
          <p:grpSpPr>
            <a:xfrm>
              <a:off x="5551525" y="2910889"/>
              <a:ext cx="520901" cy="610283"/>
              <a:chOff x="5551525" y="2910889"/>
              <a:chExt cx="520901" cy="610283"/>
            </a:xfrm>
          </p:grpSpPr>
          <p:sp>
            <p:nvSpPr>
              <p:cNvPr id="10572" name="Google Shape;10572;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73" name="Google Shape;10573;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74" name="Google Shape;10574;p63"/>
            <p:cNvGrpSpPr/>
            <p:nvPr/>
          </p:nvGrpSpPr>
          <p:grpSpPr>
            <a:xfrm>
              <a:off x="5743962" y="2919100"/>
              <a:ext cx="623674" cy="284502"/>
              <a:chOff x="5743962" y="2919100"/>
              <a:chExt cx="623674" cy="284502"/>
            </a:xfrm>
          </p:grpSpPr>
          <p:sp>
            <p:nvSpPr>
              <p:cNvPr id="10575" name="Google Shape;10575;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76" name="Google Shape;10576;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577" name="Google Shape;10577;p63"/>
          <p:cNvGrpSpPr/>
          <p:nvPr/>
        </p:nvGrpSpPr>
        <p:grpSpPr>
          <a:xfrm>
            <a:off x="8957829" y="2915564"/>
            <a:ext cx="1054532" cy="867271"/>
            <a:chOff x="7608988" y="2093194"/>
            <a:chExt cx="817276" cy="672147"/>
          </a:xfrm>
        </p:grpSpPr>
        <p:cxnSp>
          <p:nvCxnSpPr>
            <p:cNvPr id="10578" name="Google Shape;10578;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79" name="Google Shape;10579;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80" name="Google Shape;10580;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81" name="Google Shape;10581;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82" name="Google Shape;10582;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583" name="Google Shape;10583;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584" name="Google Shape;10584;p63"/>
            <p:cNvGrpSpPr/>
            <p:nvPr/>
          </p:nvGrpSpPr>
          <p:grpSpPr>
            <a:xfrm>
              <a:off x="7721175" y="2093194"/>
              <a:ext cx="599587" cy="623846"/>
              <a:chOff x="7721175" y="2093194"/>
              <a:chExt cx="599587" cy="623846"/>
            </a:xfrm>
          </p:grpSpPr>
          <p:grpSp>
            <p:nvGrpSpPr>
              <p:cNvPr id="10585" name="Google Shape;10585;p63"/>
              <p:cNvGrpSpPr/>
              <p:nvPr/>
            </p:nvGrpSpPr>
            <p:grpSpPr>
              <a:xfrm>
                <a:off x="7721175" y="2093194"/>
                <a:ext cx="291605" cy="623846"/>
                <a:chOff x="9405575" y="2061418"/>
                <a:chExt cx="291605" cy="623846"/>
              </a:xfrm>
            </p:grpSpPr>
            <p:sp>
              <p:nvSpPr>
                <p:cNvPr id="10586" name="Google Shape;10586;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3"/>
              <p:cNvGrpSpPr/>
              <p:nvPr/>
            </p:nvGrpSpPr>
            <p:grpSpPr>
              <a:xfrm flipH="1">
                <a:off x="8029157" y="2093194"/>
                <a:ext cx="291605" cy="623846"/>
                <a:chOff x="9405575" y="2061418"/>
                <a:chExt cx="291605" cy="623846"/>
              </a:xfrm>
            </p:grpSpPr>
            <p:sp>
              <p:nvSpPr>
                <p:cNvPr id="10594" name="Google Shape;10594;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01" name="Google Shape;10601;p63"/>
          <p:cNvGrpSpPr/>
          <p:nvPr/>
        </p:nvGrpSpPr>
        <p:grpSpPr>
          <a:xfrm>
            <a:off x="4673006" y="1850754"/>
            <a:ext cx="858845" cy="947247"/>
            <a:chOff x="4206459" y="1191441"/>
            <a:chExt cx="712557" cy="785901"/>
          </a:xfrm>
        </p:grpSpPr>
        <p:sp>
          <p:nvSpPr>
            <p:cNvPr id="10602" name="Google Shape;10602;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6" name="Google Shape;10606;p63"/>
            <p:cNvGrpSpPr/>
            <p:nvPr/>
          </p:nvGrpSpPr>
          <p:grpSpPr>
            <a:xfrm>
              <a:off x="4644280" y="1290523"/>
              <a:ext cx="143716" cy="29463"/>
              <a:chOff x="4644280" y="1290523"/>
              <a:chExt cx="143716" cy="29463"/>
            </a:xfrm>
          </p:grpSpPr>
          <p:sp>
            <p:nvSpPr>
              <p:cNvPr id="10607" name="Google Shape;10607;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63"/>
            <p:cNvGrpSpPr/>
            <p:nvPr/>
          </p:nvGrpSpPr>
          <p:grpSpPr>
            <a:xfrm>
              <a:off x="4356567" y="1191441"/>
              <a:ext cx="143690" cy="29488"/>
              <a:chOff x="4356567" y="1191441"/>
              <a:chExt cx="143690" cy="29488"/>
            </a:xfrm>
          </p:grpSpPr>
          <p:sp>
            <p:nvSpPr>
              <p:cNvPr id="10612" name="Google Shape;10612;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63"/>
            <p:cNvGrpSpPr/>
            <p:nvPr/>
          </p:nvGrpSpPr>
          <p:grpSpPr>
            <a:xfrm>
              <a:off x="4339009" y="1863727"/>
              <a:ext cx="143703" cy="29476"/>
              <a:chOff x="4339009" y="1863727"/>
              <a:chExt cx="143703" cy="29476"/>
            </a:xfrm>
          </p:grpSpPr>
          <p:sp>
            <p:nvSpPr>
              <p:cNvPr id="10617" name="Google Shape;10617;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3"/>
            <p:cNvGrpSpPr/>
            <p:nvPr/>
          </p:nvGrpSpPr>
          <p:grpSpPr>
            <a:xfrm>
              <a:off x="4206459" y="1607315"/>
              <a:ext cx="29539" cy="142899"/>
              <a:chOff x="4206459" y="1607315"/>
              <a:chExt cx="29539" cy="142899"/>
            </a:xfrm>
          </p:grpSpPr>
          <p:sp>
            <p:nvSpPr>
              <p:cNvPr id="10622" name="Google Shape;10622;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6" name="Google Shape;10626;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0" name="Google Shape;10630;p63"/>
            <p:cNvGrpSpPr/>
            <p:nvPr/>
          </p:nvGrpSpPr>
          <p:grpSpPr>
            <a:xfrm>
              <a:off x="4889463" y="1423737"/>
              <a:ext cx="29552" cy="142899"/>
              <a:chOff x="4889463" y="1423737"/>
              <a:chExt cx="29552" cy="142899"/>
            </a:xfrm>
          </p:grpSpPr>
          <p:sp>
            <p:nvSpPr>
              <p:cNvPr id="10631" name="Google Shape;10631;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63"/>
            <p:cNvGrpSpPr/>
            <p:nvPr/>
          </p:nvGrpSpPr>
          <p:grpSpPr>
            <a:xfrm>
              <a:off x="4771663" y="1876896"/>
              <a:ext cx="108651" cy="100447"/>
              <a:chOff x="4771663" y="1876896"/>
              <a:chExt cx="108651" cy="100447"/>
            </a:xfrm>
          </p:grpSpPr>
          <p:sp>
            <p:nvSpPr>
              <p:cNvPr id="10636" name="Google Shape;10636;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40" name="Google Shape;10640;p63"/>
          <p:cNvGrpSpPr/>
          <p:nvPr/>
        </p:nvGrpSpPr>
        <p:grpSpPr>
          <a:xfrm>
            <a:off x="4667354" y="2915194"/>
            <a:ext cx="953703" cy="868199"/>
            <a:chOff x="267375" y="1071875"/>
            <a:chExt cx="470500" cy="428550"/>
          </a:xfrm>
        </p:grpSpPr>
        <p:sp>
          <p:nvSpPr>
            <p:cNvPr id="10641" name="Google Shape;10641;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63"/>
          <p:cNvGrpSpPr/>
          <p:nvPr/>
        </p:nvGrpSpPr>
        <p:grpSpPr>
          <a:xfrm>
            <a:off x="690613" y="4897382"/>
            <a:ext cx="1697524" cy="811332"/>
            <a:chOff x="712664" y="3693287"/>
            <a:chExt cx="1460738" cy="698160"/>
          </a:xfrm>
        </p:grpSpPr>
        <p:grpSp>
          <p:nvGrpSpPr>
            <p:cNvPr id="10650" name="Google Shape;10650;p63"/>
            <p:cNvGrpSpPr/>
            <p:nvPr/>
          </p:nvGrpSpPr>
          <p:grpSpPr>
            <a:xfrm>
              <a:off x="1380079" y="4133090"/>
              <a:ext cx="234048" cy="258099"/>
              <a:chOff x="1380079" y="4133090"/>
              <a:chExt cx="234048" cy="258099"/>
            </a:xfrm>
          </p:grpSpPr>
          <p:sp>
            <p:nvSpPr>
              <p:cNvPr id="10651" name="Google Shape;10651;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63"/>
            <p:cNvGrpSpPr/>
            <p:nvPr/>
          </p:nvGrpSpPr>
          <p:grpSpPr>
            <a:xfrm>
              <a:off x="884610" y="3864082"/>
              <a:ext cx="1118566" cy="527275"/>
              <a:chOff x="890961" y="3865463"/>
              <a:chExt cx="1115221" cy="525698"/>
            </a:xfrm>
          </p:grpSpPr>
          <p:sp>
            <p:nvSpPr>
              <p:cNvPr id="10655" name="Google Shape;10655;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3"/>
            <p:cNvGrpSpPr/>
            <p:nvPr/>
          </p:nvGrpSpPr>
          <p:grpSpPr>
            <a:xfrm>
              <a:off x="712664" y="3693287"/>
              <a:ext cx="1460738" cy="698160"/>
              <a:chOff x="712664" y="3693025"/>
              <a:chExt cx="1460738" cy="698160"/>
            </a:xfrm>
          </p:grpSpPr>
          <p:sp>
            <p:nvSpPr>
              <p:cNvPr id="10659" name="Google Shape;10659;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5" name="Google Shape;10665;p63"/>
          <p:cNvGrpSpPr/>
          <p:nvPr/>
        </p:nvGrpSpPr>
        <p:grpSpPr>
          <a:xfrm>
            <a:off x="3628623" y="1850676"/>
            <a:ext cx="958748" cy="890466"/>
            <a:chOff x="3348603" y="1236445"/>
            <a:chExt cx="749256" cy="695894"/>
          </a:xfrm>
        </p:grpSpPr>
        <p:grpSp>
          <p:nvGrpSpPr>
            <p:cNvPr id="10666" name="Google Shape;10666;p63"/>
            <p:cNvGrpSpPr/>
            <p:nvPr/>
          </p:nvGrpSpPr>
          <p:grpSpPr>
            <a:xfrm>
              <a:off x="3583779" y="1236445"/>
              <a:ext cx="293795" cy="285811"/>
              <a:chOff x="3750225" y="1774000"/>
              <a:chExt cx="149575" cy="145525"/>
            </a:xfrm>
          </p:grpSpPr>
          <p:sp>
            <p:nvSpPr>
              <p:cNvPr id="10667" name="Google Shape;10667;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3"/>
            <p:cNvGrpSpPr/>
            <p:nvPr/>
          </p:nvGrpSpPr>
          <p:grpSpPr>
            <a:xfrm>
              <a:off x="3775534" y="1462599"/>
              <a:ext cx="322325" cy="285958"/>
              <a:chOff x="3847850" y="1889150"/>
              <a:chExt cx="164100" cy="145600"/>
            </a:xfrm>
          </p:grpSpPr>
          <p:sp>
            <p:nvSpPr>
              <p:cNvPr id="10670" name="Google Shape;10670;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63"/>
            <p:cNvGrpSpPr/>
            <p:nvPr/>
          </p:nvGrpSpPr>
          <p:grpSpPr>
            <a:xfrm>
              <a:off x="3545329" y="1646528"/>
              <a:ext cx="293746" cy="285811"/>
              <a:chOff x="3730650" y="1982800"/>
              <a:chExt cx="149550" cy="145525"/>
            </a:xfrm>
          </p:grpSpPr>
          <p:sp>
            <p:nvSpPr>
              <p:cNvPr id="10673" name="Google Shape;10673;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63"/>
            <p:cNvGrpSpPr/>
            <p:nvPr/>
          </p:nvGrpSpPr>
          <p:grpSpPr>
            <a:xfrm>
              <a:off x="3348603" y="1415046"/>
              <a:ext cx="294384" cy="284387"/>
              <a:chOff x="3630494" y="1864938"/>
              <a:chExt cx="149875" cy="144800"/>
            </a:xfrm>
          </p:grpSpPr>
          <p:sp>
            <p:nvSpPr>
              <p:cNvPr id="10676" name="Google Shape;10676;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78" name="Google Shape;10678;p63"/>
          <p:cNvGrpSpPr/>
          <p:nvPr/>
        </p:nvGrpSpPr>
        <p:grpSpPr>
          <a:xfrm>
            <a:off x="2569886" y="4891407"/>
            <a:ext cx="1596862" cy="817258"/>
            <a:chOff x="2413923" y="3711366"/>
            <a:chExt cx="1374117" cy="703260"/>
          </a:xfrm>
        </p:grpSpPr>
        <p:grpSp>
          <p:nvGrpSpPr>
            <p:cNvPr id="10679" name="Google Shape;10679;p63"/>
            <p:cNvGrpSpPr/>
            <p:nvPr/>
          </p:nvGrpSpPr>
          <p:grpSpPr>
            <a:xfrm>
              <a:off x="2413923" y="3711366"/>
              <a:ext cx="1374117" cy="703260"/>
              <a:chOff x="2413923" y="3711366"/>
              <a:chExt cx="1374117" cy="703260"/>
            </a:xfrm>
          </p:grpSpPr>
          <p:sp>
            <p:nvSpPr>
              <p:cNvPr id="10680" name="Google Shape;10680;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63"/>
              <p:cNvGrpSpPr/>
              <p:nvPr/>
            </p:nvGrpSpPr>
            <p:grpSpPr>
              <a:xfrm>
                <a:off x="2600284" y="3808654"/>
                <a:ext cx="234506" cy="138009"/>
                <a:chOff x="2600284" y="3808654"/>
                <a:chExt cx="234506" cy="138009"/>
              </a:xfrm>
            </p:grpSpPr>
            <p:sp>
              <p:nvSpPr>
                <p:cNvPr id="10682" name="Google Shape;10682;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3" name="Google Shape;10683;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84" name="Google Shape;10684;p63"/>
              <p:cNvGrpSpPr/>
              <p:nvPr/>
            </p:nvGrpSpPr>
            <p:grpSpPr>
              <a:xfrm>
                <a:off x="3359659" y="3805664"/>
                <a:ext cx="232294" cy="141000"/>
                <a:chOff x="3359659" y="3805664"/>
                <a:chExt cx="232294" cy="141000"/>
              </a:xfrm>
            </p:grpSpPr>
            <p:sp>
              <p:nvSpPr>
                <p:cNvPr id="10685" name="Google Shape;10685;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6" name="Google Shape;10686;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87" name="Google Shape;10687;p63"/>
              <p:cNvGrpSpPr/>
              <p:nvPr/>
            </p:nvGrpSpPr>
            <p:grpSpPr>
              <a:xfrm>
                <a:off x="3067316" y="3711366"/>
                <a:ext cx="66900" cy="166809"/>
                <a:chOff x="3067316" y="3711366"/>
                <a:chExt cx="66900" cy="166809"/>
              </a:xfrm>
            </p:grpSpPr>
            <p:sp>
              <p:nvSpPr>
                <p:cNvPr id="10688" name="Google Shape;10688;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9" name="Google Shape;10689;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90" name="Google Shape;10690;p63"/>
              <p:cNvGrpSpPr/>
              <p:nvPr/>
            </p:nvGrpSpPr>
            <p:grpSpPr>
              <a:xfrm>
                <a:off x="2413923" y="4058666"/>
                <a:ext cx="224119" cy="66900"/>
                <a:chOff x="2413923" y="4058666"/>
                <a:chExt cx="224119" cy="66900"/>
              </a:xfrm>
            </p:grpSpPr>
            <p:sp>
              <p:nvSpPr>
                <p:cNvPr id="10691" name="Google Shape;10691;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2" name="Google Shape;10692;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93" name="Google Shape;10693;p63"/>
              <p:cNvGrpSpPr/>
              <p:nvPr/>
            </p:nvGrpSpPr>
            <p:grpSpPr>
              <a:xfrm>
                <a:off x="3564643" y="4058666"/>
                <a:ext cx="223397" cy="66900"/>
                <a:chOff x="3564643" y="4058666"/>
                <a:chExt cx="223397" cy="66900"/>
              </a:xfrm>
            </p:grpSpPr>
            <p:sp>
              <p:nvSpPr>
                <p:cNvPr id="10694" name="Google Shape;10694;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5" name="Google Shape;10695;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696" name="Google Shape;10696;p63"/>
            <p:cNvGrpSpPr/>
            <p:nvPr/>
          </p:nvGrpSpPr>
          <p:grpSpPr>
            <a:xfrm>
              <a:off x="2633353" y="3965763"/>
              <a:ext cx="933975" cy="445687"/>
              <a:chOff x="2633353" y="3965763"/>
              <a:chExt cx="933975" cy="445687"/>
            </a:xfrm>
          </p:grpSpPr>
          <p:sp>
            <p:nvSpPr>
              <p:cNvPr id="10697" name="Google Shape;10697;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9" name="Google Shape;10699;p63"/>
          <p:cNvGrpSpPr/>
          <p:nvPr/>
        </p:nvGrpSpPr>
        <p:grpSpPr>
          <a:xfrm>
            <a:off x="7540683" y="1939205"/>
            <a:ext cx="1363160" cy="707900"/>
            <a:chOff x="238125" y="999450"/>
            <a:chExt cx="7140700" cy="3708225"/>
          </a:xfrm>
        </p:grpSpPr>
        <p:sp>
          <p:nvSpPr>
            <p:cNvPr id="10700" name="Google Shape;10700;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63"/>
          <p:cNvGrpSpPr/>
          <p:nvPr/>
        </p:nvGrpSpPr>
        <p:grpSpPr>
          <a:xfrm>
            <a:off x="4348337" y="4891309"/>
            <a:ext cx="1658182" cy="817285"/>
            <a:chOff x="3913765" y="3641905"/>
            <a:chExt cx="1522805" cy="750560"/>
          </a:xfrm>
        </p:grpSpPr>
        <p:grpSp>
          <p:nvGrpSpPr>
            <p:cNvPr id="10710" name="Google Shape;10710;p63"/>
            <p:cNvGrpSpPr/>
            <p:nvPr/>
          </p:nvGrpSpPr>
          <p:grpSpPr>
            <a:xfrm>
              <a:off x="3913765" y="3997002"/>
              <a:ext cx="1522805" cy="395463"/>
              <a:chOff x="3913765" y="3997002"/>
              <a:chExt cx="1522805" cy="395463"/>
            </a:xfrm>
          </p:grpSpPr>
          <p:grpSp>
            <p:nvGrpSpPr>
              <p:cNvPr id="10711" name="Google Shape;10711;p63"/>
              <p:cNvGrpSpPr/>
              <p:nvPr/>
            </p:nvGrpSpPr>
            <p:grpSpPr>
              <a:xfrm>
                <a:off x="3913765" y="4138659"/>
                <a:ext cx="507602" cy="253806"/>
                <a:chOff x="3913765" y="4138659"/>
                <a:chExt cx="507602" cy="253806"/>
              </a:xfrm>
            </p:grpSpPr>
            <p:sp>
              <p:nvSpPr>
                <p:cNvPr id="10712" name="Google Shape;10712;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714" name="Google Shape;10714;p63"/>
              <p:cNvGrpSpPr/>
              <p:nvPr/>
            </p:nvGrpSpPr>
            <p:grpSpPr>
              <a:xfrm>
                <a:off x="4421361" y="3997002"/>
                <a:ext cx="507618" cy="395463"/>
                <a:chOff x="4421361" y="3997002"/>
                <a:chExt cx="507618" cy="395463"/>
              </a:xfrm>
            </p:grpSpPr>
            <p:sp>
              <p:nvSpPr>
                <p:cNvPr id="10715" name="Google Shape;10715;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63"/>
              <p:cNvGrpSpPr/>
              <p:nvPr/>
            </p:nvGrpSpPr>
            <p:grpSpPr>
              <a:xfrm>
                <a:off x="4928973" y="4189418"/>
                <a:ext cx="507596" cy="203047"/>
                <a:chOff x="4928973" y="4189418"/>
                <a:chExt cx="507596" cy="203047"/>
              </a:xfrm>
            </p:grpSpPr>
            <p:sp>
              <p:nvSpPr>
                <p:cNvPr id="10718" name="Google Shape;10718;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20" name="Google Shape;10720;p63"/>
            <p:cNvGrpSpPr/>
            <p:nvPr/>
          </p:nvGrpSpPr>
          <p:grpSpPr>
            <a:xfrm>
              <a:off x="4482186" y="3641905"/>
              <a:ext cx="397605" cy="349784"/>
              <a:chOff x="2906375" y="1159725"/>
              <a:chExt cx="1860575" cy="1636800"/>
            </a:xfrm>
          </p:grpSpPr>
          <p:sp>
            <p:nvSpPr>
              <p:cNvPr id="10721" name="Google Shape;10721;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25" name="Google Shape;10725;p63"/>
          <p:cNvGrpSpPr/>
          <p:nvPr/>
        </p:nvGrpSpPr>
        <p:grpSpPr>
          <a:xfrm>
            <a:off x="7705106" y="2914869"/>
            <a:ext cx="1133870" cy="869102"/>
            <a:chOff x="6599718" y="2068734"/>
            <a:chExt cx="940737" cy="721067"/>
          </a:xfrm>
        </p:grpSpPr>
        <p:sp>
          <p:nvSpPr>
            <p:cNvPr id="10726" name="Google Shape;10726;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2" name="Google Shape;10732;p63"/>
            <p:cNvGrpSpPr/>
            <p:nvPr/>
          </p:nvGrpSpPr>
          <p:grpSpPr>
            <a:xfrm>
              <a:off x="6836957" y="2068734"/>
              <a:ext cx="461892" cy="721067"/>
              <a:chOff x="6836957" y="2068734"/>
              <a:chExt cx="461892" cy="721067"/>
            </a:xfrm>
          </p:grpSpPr>
          <p:sp>
            <p:nvSpPr>
              <p:cNvPr id="10733" name="Google Shape;10733;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9" name="Google Shape;10739;p63"/>
              <p:cNvGrpSpPr/>
              <p:nvPr/>
            </p:nvGrpSpPr>
            <p:grpSpPr>
              <a:xfrm>
                <a:off x="6836957" y="2068734"/>
                <a:ext cx="461892" cy="721067"/>
                <a:chOff x="6836957" y="2068734"/>
                <a:chExt cx="461892" cy="721067"/>
              </a:xfrm>
            </p:grpSpPr>
            <p:sp>
              <p:nvSpPr>
                <p:cNvPr id="10740" name="Google Shape;10740;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747" name="Google Shape;10747;p63"/>
          <p:cNvGrpSpPr/>
          <p:nvPr/>
        </p:nvGrpSpPr>
        <p:grpSpPr>
          <a:xfrm>
            <a:off x="2743051" y="2920098"/>
            <a:ext cx="858808" cy="858620"/>
            <a:chOff x="2559249" y="2069323"/>
            <a:chExt cx="685566" cy="685634"/>
          </a:xfrm>
        </p:grpSpPr>
        <p:sp>
          <p:nvSpPr>
            <p:cNvPr id="10748" name="Google Shape;10748;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63"/>
          <p:cNvGrpSpPr/>
          <p:nvPr/>
        </p:nvGrpSpPr>
        <p:grpSpPr>
          <a:xfrm>
            <a:off x="8989281" y="1850694"/>
            <a:ext cx="1019111" cy="857944"/>
            <a:chOff x="951975" y="315800"/>
            <a:chExt cx="5860325" cy="4933550"/>
          </a:xfrm>
        </p:grpSpPr>
        <p:sp>
          <p:nvSpPr>
            <p:cNvPr id="10762" name="Google Shape;10762;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63"/>
          <p:cNvGrpSpPr/>
          <p:nvPr/>
        </p:nvGrpSpPr>
        <p:grpSpPr>
          <a:xfrm>
            <a:off x="4285452" y="3943223"/>
            <a:ext cx="1950051" cy="749347"/>
            <a:chOff x="3862800" y="3038525"/>
            <a:chExt cx="1329006" cy="510698"/>
          </a:xfrm>
        </p:grpSpPr>
        <p:sp>
          <p:nvSpPr>
            <p:cNvPr id="10771" name="Google Shape;10771;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3" name="Google Shape;10773;p63"/>
            <p:cNvGrpSpPr/>
            <p:nvPr/>
          </p:nvGrpSpPr>
          <p:grpSpPr>
            <a:xfrm>
              <a:off x="3967075" y="3040337"/>
              <a:ext cx="1019927" cy="402126"/>
              <a:chOff x="3967075" y="3040337"/>
              <a:chExt cx="1019927" cy="402126"/>
            </a:xfrm>
          </p:grpSpPr>
          <p:sp>
            <p:nvSpPr>
              <p:cNvPr id="10774" name="Google Shape;10774;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3"/>
            <p:cNvGrpSpPr/>
            <p:nvPr/>
          </p:nvGrpSpPr>
          <p:grpSpPr>
            <a:xfrm>
              <a:off x="4186700" y="3040337"/>
              <a:ext cx="390475" cy="183289"/>
              <a:chOff x="4186700" y="3040337"/>
              <a:chExt cx="390475" cy="183289"/>
            </a:xfrm>
          </p:grpSpPr>
          <p:sp>
            <p:nvSpPr>
              <p:cNvPr id="10777" name="Google Shape;10777;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63"/>
            <p:cNvGrpSpPr/>
            <p:nvPr/>
          </p:nvGrpSpPr>
          <p:grpSpPr>
            <a:xfrm>
              <a:off x="4073727" y="3040337"/>
              <a:ext cx="697794" cy="296263"/>
              <a:chOff x="4073727" y="3040337"/>
              <a:chExt cx="697794" cy="296263"/>
            </a:xfrm>
          </p:grpSpPr>
          <p:sp>
            <p:nvSpPr>
              <p:cNvPr id="10780" name="Google Shape;10780;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63"/>
            <p:cNvGrpSpPr/>
            <p:nvPr/>
          </p:nvGrpSpPr>
          <p:grpSpPr>
            <a:xfrm>
              <a:off x="3862800" y="3038525"/>
              <a:ext cx="1329006" cy="510698"/>
              <a:chOff x="3862800" y="3038525"/>
              <a:chExt cx="1329006" cy="510698"/>
            </a:xfrm>
          </p:grpSpPr>
          <p:sp>
            <p:nvSpPr>
              <p:cNvPr id="10783" name="Google Shape;10783;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5" name="Google Shape;10785;p63"/>
          <p:cNvGrpSpPr/>
          <p:nvPr/>
        </p:nvGrpSpPr>
        <p:grpSpPr>
          <a:xfrm>
            <a:off x="679647" y="1850708"/>
            <a:ext cx="1064694" cy="934466"/>
            <a:chOff x="649648" y="271400"/>
            <a:chExt cx="6215377" cy="5455143"/>
          </a:xfrm>
        </p:grpSpPr>
        <p:sp>
          <p:nvSpPr>
            <p:cNvPr id="10786" name="Google Shape;10786;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63"/>
          <p:cNvGrpSpPr/>
          <p:nvPr/>
        </p:nvGrpSpPr>
        <p:grpSpPr>
          <a:xfrm>
            <a:off x="2617921" y="1850645"/>
            <a:ext cx="925244" cy="982835"/>
            <a:chOff x="2499700" y="1135950"/>
            <a:chExt cx="732402" cy="777990"/>
          </a:xfrm>
        </p:grpSpPr>
        <p:grpSp>
          <p:nvGrpSpPr>
            <p:cNvPr id="10799" name="Google Shape;10799;p63"/>
            <p:cNvGrpSpPr/>
            <p:nvPr/>
          </p:nvGrpSpPr>
          <p:grpSpPr>
            <a:xfrm>
              <a:off x="2499700" y="1135950"/>
              <a:ext cx="732402" cy="694705"/>
              <a:chOff x="2499700" y="1135950"/>
              <a:chExt cx="732402" cy="694705"/>
            </a:xfrm>
          </p:grpSpPr>
          <p:sp>
            <p:nvSpPr>
              <p:cNvPr id="10800" name="Google Shape;10800;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3"/>
            <p:cNvGrpSpPr/>
            <p:nvPr/>
          </p:nvGrpSpPr>
          <p:grpSpPr>
            <a:xfrm>
              <a:off x="2517909" y="1188726"/>
              <a:ext cx="702702" cy="725214"/>
              <a:chOff x="2517909" y="1188726"/>
              <a:chExt cx="702702" cy="725214"/>
            </a:xfrm>
          </p:grpSpPr>
          <p:sp>
            <p:nvSpPr>
              <p:cNvPr id="10828" name="Google Shape;10828;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33" name="Google Shape;10833;p63"/>
          <p:cNvGrpSpPr/>
          <p:nvPr/>
        </p:nvGrpSpPr>
        <p:grpSpPr>
          <a:xfrm>
            <a:off x="1829510" y="1850719"/>
            <a:ext cx="703203" cy="1048863"/>
            <a:chOff x="1716825" y="1121550"/>
            <a:chExt cx="622800" cy="928938"/>
          </a:xfrm>
        </p:grpSpPr>
        <p:grpSp>
          <p:nvGrpSpPr>
            <p:cNvPr id="10834" name="Google Shape;10834;p63"/>
            <p:cNvGrpSpPr/>
            <p:nvPr/>
          </p:nvGrpSpPr>
          <p:grpSpPr>
            <a:xfrm>
              <a:off x="1716825" y="1121550"/>
              <a:ext cx="622800" cy="928938"/>
              <a:chOff x="1716825" y="1121550"/>
              <a:chExt cx="622800" cy="928938"/>
            </a:xfrm>
          </p:grpSpPr>
          <p:cxnSp>
            <p:nvCxnSpPr>
              <p:cNvPr id="10835" name="Google Shape;10835;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836" name="Google Shape;10836;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63"/>
            <p:cNvGrpSpPr/>
            <p:nvPr/>
          </p:nvGrpSpPr>
          <p:grpSpPr>
            <a:xfrm>
              <a:off x="1768050" y="1172775"/>
              <a:ext cx="520200" cy="832000"/>
              <a:chOff x="1768050" y="1172775"/>
              <a:chExt cx="520200" cy="832000"/>
            </a:xfrm>
          </p:grpSpPr>
          <p:cxnSp>
            <p:nvCxnSpPr>
              <p:cNvPr id="10838" name="Google Shape;10838;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839" name="Google Shape;10839;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3"/>
            <p:cNvGrpSpPr/>
            <p:nvPr/>
          </p:nvGrpSpPr>
          <p:grpSpPr>
            <a:xfrm>
              <a:off x="1820100" y="1225475"/>
              <a:ext cx="416400" cy="729575"/>
              <a:chOff x="1820100" y="1225475"/>
              <a:chExt cx="416400" cy="729575"/>
            </a:xfrm>
          </p:grpSpPr>
          <p:cxnSp>
            <p:nvCxnSpPr>
              <p:cNvPr id="10841" name="Google Shape;10841;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842" name="Google Shape;10842;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63"/>
            <p:cNvGrpSpPr/>
            <p:nvPr/>
          </p:nvGrpSpPr>
          <p:grpSpPr>
            <a:xfrm>
              <a:off x="1874250" y="1278825"/>
              <a:ext cx="308100" cy="605275"/>
              <a:chOff x="1874250" y="1278825"/>
              <a:chExt cx="308100" cy="605275"/>
            </a:xfrm>
          </p:grpSpPr>
          <p:cxnSp>
            <p:nvCxnSpPr>
              <p:cNvPr id="10844" name="Google Shape;10844;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845" name="Google Shape;10845;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6" name="Google Shape;10846;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63"/>
          <p:cNvGrpSpPr/>
          <p:nvPr/>
        </p:nvGrpSpPr>
        <p:grpSpPr>
          <a:xfrm>
            <a:off x="1732715" y="2918901"/>
            <a:ext cx="890677" cy="860645"/>
            <a:chOff x="4334725" y="1355875"/>
            <a:chExt cx="3106650" cy="3001900"/>
          </a:xfrm>
        </p:grpSpPr>
        <p:grpSp>
          <p:nvGrpSpPr>
            <p:cNvPr id="10848" name="Google Shape;10848;p63"/>
            <p:cNvGrpSpPr/>
            <p:nvPr/>
          </p:nvGrpSpPr>
          <p:grpSpPr>
            <a:xfrm>
              <a:off x="4516050" y="1724875"/>
              <a:ext cx="2693725" cy="2632900"/>
              <a:chOff x="4516050" y="1724875"/>
              <a:chExt cx="2693725" cy="2632900"/>
            </a:xfrm>
          </p:grpSpPr>
          <p:sp>
            <p:nvSpPr>
              <p:cNvPr id="10849" name="Google Shape;10849;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3"/>
            <p:cNvGrpSpPr/>
            <p:nvPr/>
          </p:nvGrpSpPr>
          <p:grpSpPr>
            <a:xfrm>
              <a:off x="4334725" y="1355875"/>
              <a:ext cx="3106650" cy="2709650"/>
              <a:chOff x="4334725" y="1355875"/>
              <a:chExt cx="3106650" cy="2709650"/>
            </a:xfrm>
          </p:grpSpPr>
          <p:sp>
            <p:nvSpPr>
              <p:cNvPr id="10853" name="Google Shape;10853;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56" name="Google Shape;10856;p63"/>
          <p:cNvGrpSpPr/>
          <p:nvPr/>
        </p:nvGrpSpPr>
        <p:grpSpPr>
          <a:xfrm>
            <a:off x="9105478" y="4884433"/>
            <a:ext cx="376134" cy="824602"/>
            <a:chOff x="7645573" y="3754300"/>
            <a:chExt cx="293855" cy="644170"/>
          </a:xfrm>
        </p:grpSpPr>
        <p:sp>
          <p:nvSpPr>
            <p:cNvPr id="10857" name="Google Shape;10857;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63"/>
          <p:cNvGrpSpPr/>
          <p:nvPr/>
        </p:nvGrpSpPr>
        <p:grpSpPr>
          <a:xfrm>
            <a:off x="6600770" y="1850694"/>
            <a:ext cx="854536" cy="891114"/>
            <a:chOff x="5830645" y="1256617"/>
            <a:chExt cx="530340" cy="553040"/>
          </a:xfrm>
        </p:grpSpPr>
        <p:grpSp>
          <p:nvGrpSpPr>
            <p:cNvPr id="10860" name="Google Shape;10860;p63"/>
            <p:cNvGrpSpPr/>
            <p:nvPr/>
          </p:nvGrpSpPr>
          <p:grpSpPr>
            <a:xfrm>
              <a:off x="5830645" y="1256617"/>
              <a:ext cx="259743" cy="269909"/>
              <a:chOff x="5830645" y="1256617"/>
              <a:chExt cx="259743" cy="269909"/>
            </a:xfrm>
          </p:grpSpPr>
          <p:sp>
            <p:nvSpPr>
              <p:cNvPr id="10861" name="Google Shape;10861;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63"/>
            <p:cNvGrpSpPr/>
            <p:nvPr/>
          </p:nvGrpSpPr>
          <p:grpSpPr>
            <a:xfrm>
              <a:off x="6101293" y="1256617"/>
              <a:ext cx="259692" cy="269909"/>
              <a:chOff x="6101293" y="1256617"/>
              <a:chExt cx="259692" cy="269909"/>
            </a:xfrm>
          </p:grpSpPr>
          <p:sp>
            <p:nvSpPr>
              <p:cNvPr id="10864" name="Google Shape;10864;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63"/>
            <p:cNvGrpSpPr/>
            <p:nvPr/>
          </p:nvGrpSpPr>
          <p:grpSpPr>
            <a:xfrm>
              <a:off x="5830645" y="1539749"/>
              <a:ext cx="259692" cy="269909"/>
              <a:chOff x="5830645" y="1539749"/>
              <a:chExt cx="259692" cy="269909"/>
            </a:xfrm>
          </p:grpSpPr>
          <p:sp>
            <p:nvSpPr>
              <p:cNvPr id="10867" name="Google Shape;10867;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63"/>
            <p:cNvGrpSpPr/>
            <p:nvPr/>
          </p:nvGrpSpPr>
          <p:grpSpPr>
            <a:xfrm>
              <a:off x="6101293" y="1539749"/>
              <a:ext cx="259692" cy="269909"/>
              <a:chOff x="6101293" y="1539749"/>
              <a:chExt cx="259692" cy="269909"/>
            </a:xfrm>
          </p:grpSpPr>
          <p:sp>
            <p:nvSpPr>
              <p:cNvPr id="10870" name="Google Shape;10870;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63"/>
          <p:cNvGrpSpPr/>
          <p:nvPr/>
        </p:nvGrpSpPr>
        <p:grpSpPr>
          <a:xfrm>
            <a:off x="696828" y="3943080"/>
            <a:ext cx="1751145" cy="748882"/>
            <a:chOff x="732422" y="2990152"/>
            <a:chExt cx="1337773" cy="572102"/>
          </a:xfrm>
        </p:grpSpPr>
        <p:sp>
          <p:nvSpPr>
            <p:cNvPr id="10874" name="Google Shape;10874;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883"/>
        <p:cNvGrpSpPr/>
        <p:nvPr/>
      </p:nvGrpSpPr>
      <p:grpSpPr>
        <a:xfrm>
          <a:off x="0" y="0"/>
          <a:ext cx="0" cy="0"/>
          <a:chOff x="0" y="0"/>
          <a:chExt cx="0" cy="0"/>
        </a:xfrm>
      </p:grpSpPr>
      <p:grpSp>
        <p:nvGrpSpPr>
          <p:cNvPr id="10884" name="Google Shape;10884;p64"/>
          <p:cNvGrpSpPr/>
          <p:nvPr/>
        </p:nvGrpSpPr>
        <p:grpSpPr>
          <a:xfrm>
            <a:off x="789815" y="1886196"/>
            <a:ext cx="1929473" cy="1799782"/>
            <a:chOff x="729238" y="1179665"/>
            <a:chExt cx="1636117" cy="1526144"/>
          </a:xfrm>
        </p:grpSpPr>
        <p:grpSp>
          <p:nvGrpSpPr>
            <p:cNvPr id="10885" name="Google Shape;10885;p64"/>
            <p:cNvGrpSpPr/>
            <p:nvPr/>
          </p:nvGrpSpPr>
          <p:grpSpPr>
            <a:xfrm>
              <a:off x="729238" y="1179665"/>
              <a:ext cx="80700" cy="1526144"/>
              <a:chOff x="729238" y="1179665"/>
              <a:chExt cx="80700" cy="1526144"/>
            </a:xfrm>
          </p:grpSpPr>
          <p:sp>
            <p:nvSpPr>
              <p:cNvPr id="10886" name="Google Shape;10886;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64"/>
            <p:cNvGrpSpPr/>
            <p:nvPr/>
          </p:nvGrpSpPr>
          <p:grpSpPr>
            <a:xfrm>
              <a:off x="903098" y="1179665"/>
              <a:ext cx="80700" cy="1526144"/>
              <a:chOff x="903098" y="1179665"/>
              <a:chExt cx="80700" cy="1526144"/>
            </a:xfrm>
          </p:grpSpPr>
          <p:sp>
            <p:nvSpPr>
              <p:cNvPr id="10897" name="Google Shape;10897;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64"/>
            <p:cNvGrpSpPr/>
            <p:nvPr/>
          </p:nvGrpSpPr>
          <p:grpSpPr>
            <a:xfrm>
              <a:off x="1076958" y="1179665"/>
              <a:ext cx="80700" cy="1526144"/>
              <a:chOff x="1076958" y="1179665"/>
              <a:chExt cx="80700" cy="1526144"/>
            </a:xfrm>
          </p:grpSpPr>
          <p:sp>
            <p:nvSpPr>
              <p:cNvPr id="10908" name="Google Shape;10908;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1247707" y="1179665"/>
              <a:ext cx="80700" cy="1526144"/>
              <a:chOff x="1247707" y="1179665"/>
              <a:chExt cx="80700" cy="1526144"/>
            </a:xfrm>
          </p:grpSpPr>
          <p:sp>
            <p:nvSpPr>
              <p:cNvPr id="10919" name="Google Shape;10919;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64"/>
            <p:cNvGrpSpPr/>
            <p:nvPr/>
          </p:nvGrpSpPr>
          <p:grpSpPr>
            <a:xfrm>
              <a:off x="1421567" y="1179665"/>
              <a:ext cx="80700" cy="1526144"/>
              <a:chOff x="1421567" y="1179665"/>
              <a:chExt cx="80700" cy="1526144"/>
            </a:xfrm>
          </p:grpSpPr>
          <p:sp>
            <p:nvSpPr>
              <p:cNvPr id="10930" name="Google Shape;10930;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64"/>
            <p:cNvGrpSpPr/>
            <p:nvPr/>
          </p:nvGrpSpPr>
          <p:grpSpPr>
            <a:xfrm>
              <a:off x="1592327" y="1179665"/>
              <a:ext cx="80700" cy="1526144"/>
              <a:chOff x="1592327" y="1179665"/>
              <a:chExt cx="80700" cy="1526144"/>
            </a:xfrm>
          </p:grpSpPr>
          <p:sp>
            <p:nvSpPr>
              <p:cNvPr id="10941" name="Google Shape;10941;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64"/>
            <p:cNvGrpSpPr/>
            <p:nvPr/>
          </p:nvGrpSpPr>
          <p:grpSpPr>
            <a:xfrm>
              <a:off x="1766187" y="1179665"/>
              <a:ext cx="80700" cy="1526144"/>
              <a:chOff x="1766187" y="1179665"/>
              <a:chExt cx="80700" cy="1526144"/>
            </a:xfrm>
          </p:grpSpPr>
          <p:sp>
            <p:nvSpPr>
              <p:cNvPr id="10952" name="Google Shape;10952;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4"/>
            <p:cNvGrpSpPr/>
            <p:nvPr/>
          </p:nvGrpSpPr>
          <p:grpSpPr>
            <a:xfrm>
              <a:off x="1936935" y="1179665"/>
              <a:ext cx="80700" cy="1526144"/>
              <a:chOff x="1936935" y="1179665"/>
              <a:chExt cx="80700" cy="1526144"/>
            </a:xfrm>
          </p:grpSpPr>
          <p:sp>
            <p:nvSpPr>
              <p:cNvPr id="10963" name="Google Shape;10963;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4"/>
            <p:cNvGrpSpPr/>
            <p:nvPr/>
          </p:nvGrpSpPr>
          <p:grpSpPr>
            <a:xfrm>
              <a:off x="2110795" y="1179665"/>
              <a:ext cx="80700" cy="1526144"/>
              <a:chOff x="2110795" y="1179665"/>
              <a:chExt cx="80700" cy="1526144"/>
            </a:xfrm>
          </p:grpSpPr>
          <p:sp>
            <p:nvSpPr>
              <p:cNvPr id="10974" name="Google Shape;10974;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2284655" y="1179665"/>
              <a:ext cx="80700" cy="1526144"/>
              <a:chOff x="2284655" y="1179665"/>
              <a:chExt cx="80700" cy="1526144"/>
            </a:xfrm>
          </p:grpSpPr>
          <p:sp>
            <p:nvSpPr>
              <p:cNvPr id="10985" name="Google Shape;10985;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95" name="Google Shape;10995;p64"/>
          <p:cNvGrpSpPr/>
          <p:nvPr/>
        </p:nvGrpSpPr>
        <p:grpSpPr>
          <a:xfrm>
            <a:off x="3024195" y="1908766"/>
            <a:ext cx="1608857" cy="1299745"/>
            <a:chOff x="2623904" y="1198803"/>
            <a:chExt cx="1364248" cy="1102133"/>
          </a:xfrm>
        </p:grpSpPr>
        <p:grpSp>
          <p:nvGrpSpPr>
            <p:cNvPr id="10996" name="Google Shape;10996;p64"/>
            <p:cNvGrpSpPr/>
            <p:nvPr/>
          </p:nvGrpSpPr>
          <p:grpSpPr>
            <a:xfrm>
              <a:off x="2623907" y="1198803"/>
              <a:ext cx="1364245" cy="273000"/>
              <a:chOff x="2623907" y="1198803"/>
              <a:chExt cx="1364245" cy="273000"/>
            </a:xfrm>
          </p:grpSpPr>
          <p:sp>
            <p:nvSpPr>
              <p:cNvPr id="10997" name="Google Shape;10997;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64"/>
            <p:cNvGrpSpPr/>
            <p:nvPr/>
          </p:nvGrpSpPr>
          <p:grpSpPr>
            <a:xfrm>
              <a:off x="2623904" y="1476964"/>
              <a:ext cx="1364245" cy="273000"/>
              <a:chOff x="2623904" y="1476964"/>
              <a:chExt cx="1364245" cy="273000"/>
            </a:xfrm>
          </p:grpSpPr>
          <p:sp>
            <p:nvSpPr>
              <p:cNvPr id="11003" name="Google Shape;11003;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4"/>
            <p:cNvGrpSpPr/>
            <p:nvPr/>
          </p:nvGrpSpPr>
          <p:grpSpPr>
            <a:xfrm>
              <a:off x="2623907" y="1749775"/>
              <a:ext cx="1364245" cy="273000"/>
              <a:chOff x="2623907" y="1749775"/>
              <a:chExt cx="1364245" cy="273000"/>
            </a:xfrm>
          </p:grpSpPr>
          <p:sp>
            <p:nvSpPr>
              <p:cNvPr id="11009" name="Google Shape;11009;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64"/>
            <p:cNvGrpSpPr/>
            <p:nvPr/>
          </p:nvGrpSpPr>
          <p:grpSpPr>
            <a:xfrm>
              <a:off x="2623904" y="2027936"/>
              <a:ext cx="1364245" cy="273000"/>
              <a:chOff x="2623904" y="2027936"/>
              <a:chExt cx="1364245" cy="273000"/>
            </a:xfrm>
          </p:grpSpPr>
          <p:sp>
            <p:nvSpPr>
              <p:cNvPr id="11015" name="Google Shape;11015;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0" name="Google Shape;11020;p64"/>
          <p:cNvGrpSpPr/>
          <p:nvPr/>
        </p:nvGrpSpPr>
        <p:grpSpPr>
          <a:xfrm>
            <a:off x="3011664" y="3629539"/>
            <a:ext cx="1636232" cy="187643"/>
            <a:chOff x="3200660" y="2180272"/>
            <a:chExt cx="2563824" cy="378237"/>
          </a:xfrm>
        </p:grpSpPr>
        <p:sp>
          <p:nvSpPr>
            <p:cNvPr id="11021" name="Google Shape;11021;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64"/>
          <p:cNvGrpSpPr/>
          <p:nvPr/>
        </p:nvGrpSpPr>
        <p:grpSpPr>
          <a:xfrm>
            <a:off x="3007550" y="3957139"/>
            <a:ext cx="1639752" cy="188238"/>
            <a:chOff x="3530150" y="2790075"/>
            <a:chExt cx="1962600" cy="225300"/>
          </a:xfrm>
        </p:grpSpPr>
        <p:sp>
          <p:nvSpPr>
            <p:cNvPr id="11040" name="Google Shape;11040;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4"/>
          <p:cNvGrpSpPr/>
          <p:nvPr/>
        </p:nvGrpSpPr>
        <p:grpSpPr>
          <a:xfrm>
            <a:off x="3008648" y="4285399"/>
            <a:ext cx="1664845" cy="181330"/>
            <a:chOff x="3558802" y="4011427"/>
            <a:chExt cx="1866000" cy="111300"/>
          </a:xfrm>
        </p:grpSpPr>
        <p:sp>
          <p:nvSpPr>
            <p:cNvPr id="11043" name="Google Shape;11043;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64"/>
          <p:cNvGrpSpPr/>
          <p:nvPr/>
        </p:nvGrpSpPr>
        <p:grpSpPr>
          <a:xfrm>
            <a:off x="3008140" y="3348429"/>
            <a:ext cx="1631600" cy="141223"/>
            <a:chOff x="3465975" y="2270276"/>
            <a:chExt cx="1986364" cy="171929"/>
          </a:xfrm>
        </p:grpSpPr>
        <p:sp>
          <p:nvSpPr>
            <p:cNvPr id="11046" name="Google Shape;11046;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4"/>
          <p:cNvGrpSpPr/>
          <p:nvPr/>
        </p:nvGrpSpPr>
        <p:grpSpPr>
          <a:xfrm>
            <a:off x="3021122" y="4956690"/>
            <a:ext cx="1615164" cy="230517"/>
            <a:chOff x="723300" y="4253549"/>
            <a:chExt cx="2276482" cy="324900"/>
          </a:xfrm>
        </p:grpSpPr>
        <p:sp>
          <p:nvSpPr>
            <p:cNvPr id="11055" name="Google Shape;11055;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64"/>
          <p:cNvGrpSpPr/>
          <p:nvPr/>
        </p:nvGrpSpPr>
        <p:grpSpPr>
          <a:xfrm>
            <a:off x="3008811" y="4604276"/>
            <a:ext cx="1638202" cy="212424"/>
            <a:chOff x="705948" y="3788465"/>
            <a:chExt cx="2308953" cy="299400"/>
          </a:xfrm>
        </p:grpSpPr>
        <p:sp>
          <p:nvSpPr>
            <p:cNvPr id="11061" name="Google Shape;11061;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4"/>
          <p:cNvGrpSpPr/>
          <p:nvPr/>
        </p:nvGrpSpPr>
        <p:grpSpPr>
          <a:xfrm>
            <a:off x="3065277" y="5327018"/>
            <a:ext cx="1538526" cy="346801"/>
            <a:chOff x="2658741" y="4097347"/>
            <a:chExt cx="1304609" cy="294074"/>
          </a:xfrm>
        </p:grpSpPr>
        <p:grpSp>
          <p:nvGrpSpPr>
            <p:cNvPr id="11067" name="Google Shape;11067;p64"/>
            <p:cNvGrpSpPr/>
            <p:nvPr/>
          </p:nvGrpSpPr>
          <p:grpSpPr>
            <a:xfrm>
              <a:off x="2658741" y="4097347"/>
              <a:ext cx="118572" cy="294074"/>
              <a:chOff x="3343310" y="4475555"/>
              <a:chExt cx="127717" cy="316753"/>
            </a:xfrm>
          </p:grpSpPr>
          <p:sp>
            <p:nvSpPr>
              <p:cNvPr id="11068" name="Google Shape;11068;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64"/>
            <p:cNvGrpSpPr/>
            <p:nvPr/>
          </p:nvGrpSpPr>
          <p:grpSpPr>
            <a:xfrm>
              <a:off x="3815519" y="4098388"/>
              <a:ext cx="147831" cy="291991"/>
              <a:chOff x="3527539" y="4476677"/>
              <a:chExt cx="159232" cy="314510"/>
            </a:xfrm>
          </p:grpSpPr>
          <p:sp>
            <p:nvSpPr>
              <p:cNvPr id="11071" name="Google Shape;11071;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64"/>
            <p:cNvGrpSpPr/>
            <p:nvPr/>
          </p:nvGrpSpPr>
          <p:grpSpPr>
            <a:xfrm>
              <a:off x="3511696" y="4098388"/>
              <a:ext cx="147831" cy="291991"/>
              <a:chOff x="3527539" y="4476677"/>
              <a:chExt cx="159232" cy="314510"/>
            </a:xfrm>
          </p:grpSpPr>
          <p:sp>
            <p:nvSpPr>
              <p:cNvPr id="11074" name="Google Shape;1107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64"/>
            <p:cNvGrpSpPr/>
            <p:nvPr/>
          </p:nvGrpSpPr>
          <p:grpSpPr>
            <a:xfrm>
              <a:off x="3207874" y="4098388"/>
              <a:ext cx="147831" cy="291991"/>
              <a:chOff x="3527539" y="4476677"/>
              <a:chExt cx="159232" cy="314510"/>
            </a:xfrm>
          </p:grpSpPr>
          <p:sp>
            <p:nvSpPr>
              <p:cNvPr id="11077" name="Google Shape;1107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64"/>
            <p:cNvGrpSpPr/>
            <p:nvPr/>
          </p:nvGrpSpPr>
          <p:grpSpPr>
            <a:xfrm>
              <a:off x="2933305" y="4097347"/>
              <a:ext cx="118572" cy="294074"/>
              <a:chOff x="3343310" y="4475555"/>
              <a:chExt cx="127717" cy="316753"/>
            </a:xfrm>
          </p:grpSpPr>
          <p:sp>
            <p:nvSpPr>
              <p:cNvPr id="11080" name="Google Shape;11080;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2" name="Google Shape;11082;p64"/>
          <p:cNvGrpSpPr/>
          <p:nvPr/>
        </p:nvGrpSpPr>
        <p:grpSpPr>
          <a:xfrm>
            <a:off x="4974364" y="2948514"/>
            <a:ext cx="1690905" cy="225837"/>
            <a:chOff x="4273350" y="2080469"/>
            <a:chExt cx="1433821" cy="191501"/>
          </a:xfrm>
        </p:grpSpPr>
        <p:grpSp>
          <p:nvGrpSpPr>
            <p:cNvPr id="11083" name="Google Shape;11083;p64"/>
            <p:cNvGrpSpPr/>
            <p:nvPr/>
          </p:nvGrpSpPr>
          <p:grpSpPr>
            <a:xfrm>
              <a:off x="4273350" y="2080469"/>
              <a:ext cx="1433821" cy="0"/>
              <a:chOff x="5224975" y="2962250"/>
              <a:chExt cx="1544400" cy="0"/>
            </a:xfrm>
          </p:grpSpPr>
          <p:cxnSp>
            <p:nvCxnSpPr>
              <p:cNvPr id="11084" name="Google Shape;11084;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085" name="Google Shape;11085;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086" name="Google Shape;11086;p64"/>
            <p:cNvGrpSpPr/>
            <p:nvPr/>
          </p:nvGrpSpPr>
          <p:grpSpPr>
            <a:xfrm>
              <a:off x="4273350" y="2271969"/>
              <a:ext cx="1433821" cy="0"/>
              <a:chOff x="5224975" y="2962250"/>
              <a:chExt cx="1544400" cy="0"/>
            </a:xfrm>
          </p:grpSpPr>
          <p:cxnSp>
            <p:nvCxnSpPr>
              <p:cNvPr id="11087" name="Google Shape;1108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088" name="Google Shape;11088;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089" name="Google Shape;11089;p64"/>
          <p:cNvGrpSpPr/>
          <p:nvPr/>
        </p:nvGrpSpPr>
        <p:grpSpPr>
          <a:xfrm>
            <a:off x="4976383" y="1890282"/>
            <a:ext cx="1687296" cy="876731"/>
            <a:chOff x="5159450" y="1919950"/>
            <a:chExt cx="1541050" cy="862500"/>
          </a:xfrm>
        </p:grpSpPr>
        <p:sp>
          <p:nvSpPr>
            <p:cNvPr id="11090" name="Google Shape;11090;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091" name="Google Shape;11091;p64"/>
            <p:cNvGrpSpPr/>
            <p:nvPr/>
          </p:nvGrpSpPr>
          <p:grpSpPr>
            <a:xfrm>
              <a:off x="5159450" y="1919950"/>
              <a:ext cx="1541050" cy="862500"/>
              <a:chOff x="5159450" y="1919950"/>
              <a:chExt cx="1541050" cy="862500"/>
            </a:xfrm>
          </p:grpSpPr>
          <p:cxnSp>
            <p:nvCxnSpPr>
              <p:cNvPr id="11092" name="Google Shape;11092;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093" name="Google Shape;11093;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094" name="Google Shape;11094;p64"/>
          <p:cNvGrpSpPr/>
          <p:nvPr/>
        </p:nvGrpSpPr>
        <p:grpSpPr>
          <a:xfrm>
            <a:off x="4964600" y="3332877"/>
            <a:ext cx="1710575" cy="1240740"/>
            <a:chOff x="5230575" y="1554475"/>
            <a:chExt cx="2137150" cy="1550150"/>
          </a:xfrm>
        </p:grpSpPr>
        <p:sp>
          <p:nvSpPr>
            <p:cNvPr id="11095" name="Google Shape;11095;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64"/>
          <p:cNvGrpSpPr/>
          <p:nvPr/>
        </p:nvGrpSpPr>
        <p:grpSpPr>
          <a:xfrm rot="10800000">
            <a:off x="4983991" y="4621006"/>
            <a:ext cx="1671594" cy="1047131"/>
            <a:chOff x="5645403" y="2920021"/>
            <a:chExt cx="2650800" cy="2180614"/>
          </a:xfrm>
        </p:grpSpPr>
        <p:sp>
          <p:nvSpPr>
            <p:cNvPr id="11109" name="Google Shape;11109;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10" name="Google Shape;11110;p64"/>
            <p:cNvCxnSpPr>
              <a:stCxn id="1110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111" name="Google Shape;11111;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12" name="Google Shape;11112;p64"/>
            <p:cNvCxnSpPr>
              <a:endCxn id="1111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113" name="Google Shape;11113;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14" name="Google Shape;11114;p64"/>
            <p:cNvCxnSpPr>
              <a:stCxn id="1111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115" name="Google Shape;11115;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16" name="Google Shape;11116;p64"/>
            <p:cNvCxnSpPr>
              <a:endCxn id="1111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117" name="Google Shape;11117;p64"/>
          <p:cNvGrpSpPr/>
          <p:nvPr/>
        </p:nvGrpSpPr>
        <p:grpSpPr>
          <a:xfrm>
            <a:off x="8640418" y="3327622"/>
            <a:ext cx="1263921" cy="1204762"/>
            <a:chOff x="7189833" y="2022667"/>
            <a:chExt cx="1251159" cy="1192597"/>
          </a:xfrm>
        </p:grpSpPr>
        <p:sp>
          <p:nvSpPr>
            <p:cNvPr id="11118" name="Google Shape;11118;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64"/>
          <p:cNvGrpSpPr/>
          <p:nvPr/>
        </p:nvGrpSpPr>
        <p:grpSpPr>
          <a:xfrm>
            <a:off x="787672" y="3830449"/>
            <a:ext cx="1999355" cy="1840695"/>
            <a:chOff x="727421" y="2828315"/>
            <a:chExt cx="1695374" cy="1560837"/>
          </a:xfrm>
        </p:grpSpPr>
        <p:grpSp>
          <p:nvGrpSpPr>
            <p:cNvPr id="11123" name="Google Shape;11123;p64"/>
            <p:cNvGrpSpPr/>
            <p:nvPr/>
          </p:nvGrpSpPr>
          <p:grpSpPr>
            <a:xfrm>
              <a:off x="819108" y="2882501"/>
              <a:ext cx="103104" cy="1426186"/>
              <a:chOff x="4674013" y="3100904"/>
              <a:chExt cx="122758" cy="1698043"/>
            </a:xfrm>
          </p:grpSpPr>
          <p:sp>
            <p:nvSpPr>
              <p:cNvPr id="11124" name="Google Shape;11124;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64"/>
            <p:cNvGrpSpPr/>
            <p:nvPr/>
          </p:nvGrpSpPr>
          <p:grpSpPr>
            <a:xfrm>
              <a:off x="1062475" y="2882501"/>
              <a:ext cx="103104" cy="1426186"/>
              <a:chOff x="4940438" y="3100904"/>
              <a:chExt cx="122758" cy="1698043"/>
            </a:xfrm>
          </p:grpSpPr>
          <p:sp>
            <p:nvSpPr>
              <p:cNvPr id="11132" name="Google Shape;11132;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64"/>
            <p:cNvGrpSpPr/>
            <p:nvPr/>
          </p:nvGrpSpPr>
          <p:grpSpPr>
            <a:xfrm>
              <a:off x="1299324" y="2882501"/>
              <a:ext cx="103104" cy="1426186"/>
              <a:chOff x="5206863" y="3100904"/>
              <a:chExt cx="122758" cy="1698043"/>
            </a:xfrm>
          </p:grpSpPr>
          <p:sp>
            <p:nvSpPr>
              <p:cNvPr id="11140" name="Google Shape;1114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64"/>
            <p:cNvGrpSpPr/>
            <p:nvPr/>
          </p:nvGrpSpPr>
          <p:grpSpPr>
            <a:xfrm>
              <a:off x="1786057" y="2882501"/>
              <a:ext cx="103104" cy="1426186"/>
              <a:chOff x="6006138" y="3143629"/>
              <a:chExt cx="122758" cy="1698043"/>
            </a:xfrm>
          </p:grpSpPr>
          <p:sp>
            <p:nvSpPr>
              <p:cNvPr id="11148" name="Google Shape;1114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64"/>
            <p:cNvGrpSpPr/>
            <p:nvPr/>
          </p:nvGrpSpPr>
          <p:grpSpPr>
            <a:xfrm>
              <a:off x="2029422" y="2882501"/>
              <a:ext cx="103104" cy="1426186"/>
              <a:chOff x="6805413" y="3100904"/>
              <a:chExt cx="122758" cy="1698043"/>
            </a:xfrm>
          </p:grpSpPr>
          <p:sp>
            <p:nvSpPr>
              <p:cNvPr id="11156" name="Google Shape;11156;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64"/>
            <p:cNvGrpSpPr/>
            <p:nvPr/>
          </p:nvGrpSpPr>
          <p:grpSpPr>
            <a:xfrm>
              <a:off x="727421" y="2828315"/>
              <a:ext cx="1695374" cy="1560837"/>
              <a:chOff x="734799" y="2782450"/>
              <a:chExt cx="1571100" cy="1577400"/>
            </a:xfrm>
          </p:grpSpPr>
          <p:cxnSp>
            <p:nvCxnSpPr>
              <p:cNvPr id="11164" name="Google Shape;11164;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165" name="Google Shape;11165;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166" name="Google Shape;11166;p64"/>
            <p:cNvGrpSpPr/>
            <p:nvPr/>
          </p:nvGrpSpPr>
          <p:grpSpPr>
            <a:xfrm>
              <a:off x="2272795" y="2882501"/>
              <a:ext cx="103104" cy="1426186"/>
              <a:chOff x="5206863" y="3100904"/>
              <a:chExt cx="122758" cy="1698043"/>
            </a:xfrm>
          </p:grpSpPr>
          <p:sp>
            <p:nvSpPr>
              <p:cNvPr id="11167" name="Google Shape;11167;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64"/>
            <p:cNvGrpSpPr/>
            <p:nvPr/>
          </p:nvGrpSpPr>
          <p:grpSpPr>
            <a:xfrm>
              <a:off x="1542694" y="2882501"/>
              <a:ext cx="103104" cy="1426186"/>
              <a:chOff x="6006138" y="3143629"/>
              <a:chExt cx="122758" cy="1698043"/>
            </a:xfrm>
          </p:grpSpPr>
          <p:sp>
            <p:nvSpPr>
              <p:cNvPr id="11175" name="Google Shape;11175;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82" name="Google Shape;11182;p64"/>
          <p:cNvGrpSpPr/>
          <p:nvPr/>
        </p:nvGrpSpPr>
        <p:grpSpPr>
          <a:xfrm>
            <a:off x="6930273" y="3332321"/>
            <a:ext cx="1472437" cy="1209184"/>
            <a:chOff x="5183758" y="1210600"/>
            <a:chExt cx="3605380" cy="2960783"/>
          </a:xfrm>
        </p:grpSpPr>
        <p:sp>
          <p:nvSpPr>
            <p:cNvPr id="11183" name="Google Shape;11183;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87" name="Google Shape;11187;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188" name="Google Shape;11188;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189" name="Google Shape;11189;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190" name="Google Shape;11190;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191" name="Google Shape;11191;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64"/>
          <p:cNvGrpSpPr/>
          <p:nvPr/>
        </p:nvGrpSpPr>
        <p:grpSpPr>
          <a:xfrm>
            <a:off x="6761668" y="4674752"/>
            <a:ext cx="3142675" cy="994682"/>
            <a:chOff x="5916567" y="1099697"/>
            <a:chExt cx="2556683" cy="809211"/>
          </a:xfrm>
        </p:grpSpPr>
        <p:sp>
          <p:nvSpPr>
            <p:cNvPr id="11193" name="Google Shape;11193;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64"/>
          <p:cNvGrpSpPr/>
          <p:nvPr/>
        </p:nvGrpSpPr>
        <p:grpSpPr>
          <a:xfrm>
            <a:off x="6888405" y="1901996"/>
            <a:ext cx="1532914" cy="1206822"/>
            <a:chOff x="5900602" y="1193063"/>
            <a:chExt cx="1299851" cy="1023338"/>
          </a:xfrm>
        </p:grpSpPr>
        <p:grpSp>
          <p:nvGrpSpPr>
            <p:cNvPr id="11202" name="Google Shape;11202;p64"/>
            <p:cNvGrpSpPr/>
            <p:nvPr/>
          </p:nvGrpSpPr>
          <p:grpSpPr>
            <a:xfrm>
              <a:off x="6743564" y="1193063"/>
              <a:ext cx="456889" cy="700379"/>
              <a:chOff x="6743564" y="1193063"/>
              <a:chExt cx="456889" cy="700379"/>
            </a:xfrm>
          </p:grpSpPr>
          <p:grpSp>
            <p:nvGrpSpPr>
              <p:cNvPr id="11203" name="Google Shape;11203;p64"/>
              <p:cNvGrpSpPr/>
              <p:nvPr/>
            </p:nvGrpSpPr>
            <p:grpSpPr>
              <a:xfrm>
                <a:off x="6743564" y="1690731"/>
                <a:ext cx="214402" cy="202710"/>
                <a:chOff x="6743564" y="1690731"/>
                <a:chExt cx="214402" cy="202710"/>
              </a:xfrm>
            </p:grpSpPr>
            <p:sp>
              <p:nvSpPr>
                <p:cNvPr id="11204" name="Google Shape;11204;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64"/>
              <p:cNvGrpSpPr/>
              <p:nvPr/>
            </p:nvGrpSpPr>
            <p:grpSpPr>
              <a:xfrm>
                <a:off x="6915505" y="1193063"/>
                <a:ext cx="284947" cy="589637"/>
                <a:chOff x="6915505" y="1193063"/>
                <a:chExt cx="284947" cy="589637"/>
              </a:xfrm>
            </p:grpSpPr>
            <p:sp>
              <p:nvSpPr>
                <p:cNvPr id="11207" name="Google Shape;11207;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08" name="Google Shape;11208;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209" name="Google Shape;11209;p64"/>
            <p:cNvGrpSpPr/>
            <p:nvPr/>
          </p:nvGrpSpPr>
          <p:grpSpPr>
            <a:xfrm>
              <a:off x="6520337" y="1193063"/>
              <a:ext cx="341815" cy="801589"/>
              <a:chOff x="6520337" y="1193063"/>
              <a:chExt cx="341815" cy="801589"/>
            </a:xfrm>
          </p:grpSpPr>
          <p:grpSp>
            <p:nvGrpSpPr>
              <p:cNvPr id="11210" name="Google Shape;11210;p64"/>
              <p:cNvGrpSpPr/>
              <p:nvPr/>
            </p:nvGrpSpPr>
            <p:grpSpPr>
              <a:xfrm>
                <a:off x="6520337" y="1589527"/>
                <a:ext cx="213950" cy="405125"/>
                <a:chOff x="6520337" y="1589527"/>
                <a:chExt cx="213950" cy="405125"/>
              </a:xfrm>
            </p:grpSpPr>
            <p:sp>
              <p:nvSpPr>
                <p:cNvPr id="11211" name="Google Shape;11211;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64"/>
              <p:cNvGrpSpPr/>
              <p:nvPr/>
            </p:nvGrpSpPr>
            <p:grpSpPr>
              <a:xfrm>
                <a:off x="6577204" y="1193063"/>
                <a:ext cx="284947" cy="453562"/>
                <a:chOff x="6577204" y="1193063"/>
                <a:chExt cx="284947" cy="453562"/>
              </a:xfrm>
            </p:grpSpPr>
            <p:sp>
              <p:nvSpPr>
                <p:cNvPr id="11214" name="Google Shape;11214;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15" name="Google Shape;11215;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216" name="Google Shape;11216;p64"/>
            <p:cNvGrpSpPr/>
            <p:nvPr/>
          </p:nvGrpSpPr>
          <p:grpSpPr>
            <a:xfrm>
              <a:off x="6238903" y="1193063"/>
              <a:ext cx="300475" cy="901782"/>
              <a:chOff x="6238903" y="1193063"/>
              <a:chExt cx="300475" cy="901782"/>
            </a:xfrm>
          </p:grpSpPr>
          <p:grpSp>
            <p:nvGrpSpPr>
              <p:cNvPr id="11217" name="Google Shape;11217;p64"/>
              <p:cNvGrpSpPr/>
              <p:nvPr/>
            </p:nvGrpSpPr>
            <p:grpSpPr>
              <a:xfrm>
                <a:off x="6290865" y="1489315"/>
                <a:ext cx="248514" cy="605530"/>
                <a:chOff x="6290865" y="1489315"/>
                <a:chExt cx="248514" cy="605530"/>
              </a:xfrm>
            </p:grpSpPr>
            <p:sp>
              <p:nvSpPr>
                <p:cNvPr id="11218" name="Google Shape;11218;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4"/>
              <p:cNvGrpSpPr/>
              <p:nvPr/>
            </p:nvGrpSpPr>
            <p:grpSpPr>
              <a:xfrm>
                <a:off x="6238903" y="1193063"/>
                <a:ext cx="284947" cy="327512"/>
                <a:chOff x="6238903" y="1193063"/>
                <a:chExt cx="284947" cy="327512"/>
              </a:xfrm>
            </p:grpSpPr>
            <p:sp>
              <p:nvSpPr>
                <p:cNvPr id="11221" name="Google Shape;11221;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22" name="Google Shape;11222;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223" name="Google Shape;11223;p64"/>
            <p:cNvGrpSpPr/>
            <p:nvPr/>
          </p:nvGrpSpPr>
          <p:grpSpPr>
            <a:xfrm>
              <a:off x="5900602" y="1193063"/>
              <a:ext cx="444345" cy="1023338"/>
              <a:chOff x="5900602" y="1193063"/>
              <a:chExt cx="444345" cy="1023338"/>
            </a:xfrm>
          </p:grpSpPr>
          <p:grpSp>
            <p:nvGrpSpPr>
              <p:cNvPr id="11224" name="Google Shape;11224;p64"/>
              <p:cNvGrpSpPr/>
              <p:nvPr/>
            </p:nvGrpSpPr>
            <p:grpSpPr>
              <a:xfrm>
                <a:off x="6046501" y="1367785"/>
                <a:ext cx="298446" cy="848616"/>
                <a:chOff x="6046501" y="1367785"/>
                <a:chExt cx="298446" cy="848616"/>
              </a:xfrm>
            </p:grpSpPr>
            <p:sp>
              <p:nvSpPr>
                <p:cNvPr id="11225" name="Google Shape;11225;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64"/>
              <p:cNvGrpSpPr/>
              <p:nvPr/>
            </p:nvGrpSpPr>
            <p:grpSpPr>
              <a:xfrm>
                <a:off x="5900602" y="1193063"/>
                <a:ext cx="284947" cy="182312"/>
                <a:chOff x="5900602" y="1193063"/>
                <a:chExt cx="284947" cy="182312"/>
              </a:xfrm>
            </p:grpSpPr>
            <p:sp>
              <p:nvSpPr>
                <p:cNvPr id="11228" name="Google Shape;11228;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29" name="Google Shape;11229;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230" name="Google Shape;11230;p64"/>
          <p:cNvGrpSpPr/>
          <p:nvPr/>
        </p:nvGrpSpPr>
        <p:grpSpPr>
          <a:xfrm>
            <a:off x="8466168" y="1902167"/>
            <a:ext cx="1438054" cy="1239875"/>
            <a:chOff x="7287122" y="1165658"/>
            <a:chExt cx="1219413" cy="1051365"/>
          </a:xfrm>
        </p:grpSpPr>
        <p:grpSp>
          <p:nvGrpSpPr>
            <p:cNvPr id="11231" name="Google Shape;11231;p64"/>
            <p:cNvGrpSpPr/>
            <p:nvPr/>
          </p:nvGrpSpPr>
          <p:grpSpPr>
            <a:xfrm>
              <a:off x="7287122" y="1969723"/>
              <a:ext cx="1219413" cy="247300"/>
              <a:chOff x="7287122" y="1969723"/>
              <a:chExt cx="1219413" cy="247300"/>
            </a:xfrm>
          </p:grpSpPr>
          <p:sp>
            <p:nvSpPr>
              <p:cNvPr id="11232" name="Google Shape;11232;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3" name="Google Shape;11233;p64"/>
              <p:cNvGrpSpPr/>
              <p:nvPr/>
            </p:nvGrpSpPr>
            <p:grpSpPr>
              <a:xfrm>
                <a:off x="7287122" y="2063892"/>
                <a:ext cx="1151753" cy="73428"/>
                <a:chOff x="7287122" y="2063892"/>
                <a:chExt cx="1151753" cy="73428"/>
              </a:xfrm>
            </p:grpSpPr>
            <p:sp>
              <p:nvSpPr>
                <p:cNvPr id="11234" name="Google Shape;11234;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35" name="Google Shape;11235;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236" name="Google Shape;11236;p64"/>
            <p:cNvGrpSpPr/>
            <p:nvPr/>
          </p:nvGrpSpPr>
          <p:grpSpPr>
            <a:xfrm>
              <a:off x="7287122" y="1712201"/>
              <a:ext cx="1219403" cy="246767"/>
              <a:chOff x="7287122" y="1712201"/>
              <a:chExt cx="1219403" cy="246767"/>
            </a:xfrm>
          </p:grpSpPr>
          <p:sp>
            <p:nvSpPr>
              <p:cNvPr id="11237" name="Google Shape;11237;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8" name="Google Shape;11238;p64"/>
              <p:cNvGrpSpPr/>
              <p:nvPr/>
            </p:nvGrpSpPr>
            <p:grpSpPr>
              <a:xfrm>
                <a:off x="7287122" y="1842861"/>
                <a:ext cx="1005303" cy="73419"/>
                <a:chOff x="7287122" y="1842861"/>
                <a:chExt cx="1005303" cy="73419"/>
              </a:xfrm>
            </p:grpSpPr>
            <p:sp>
              <p:nvSpPr>
                <p:cNvPr id="11239" name="Google Shape;11239;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40" name="Google Shape;11240;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241" name="Google Shape;11241;p64"/>
            <p:cNvGrpSpPr/>
            <p:nvPr/>
          </p:nvGrpSpPr>
          <p:grpSpPr>
            <a:xfrm>
              <a:off x="7287122" y="1447520"/>
              <a:ext cx="1219403" cy="286667"/>
              <a:chOff x="7287122" y="1447520"/>
              <a:chExt cx="1219403" cy="286667"/>
            </a:xfrm>
          </p:grpSpPr>
          <p:sp>
            <p:nvSpPr>
              <p:cNvPr id="11242" name="Google Shape;11242;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3" name="Google Shape;11243;p64"/>
              <p:cNvGrpSpPr/>
              <p:nvPr/>
            </p:nvGrpSpPr>
            <p:grpSpPr>
              <a:xfrm>
                <a:off x="7287122" y="1581977"/>
                <a:ext cx="852803" cy="73428"/>
                <a:chOff x="7287122" y="1581977"/>
                <a:chExt cx="852803" cy="73428"/>
              </a:xfrm>
            </p:grpSpPr>
            <p:sp>
              <p:nvSpPr>
                <p:cNvPr id="11244" name="Google Shape;11244;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45" name="Google Shape;11245;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246" name="Google Shape;11246;p64"/>
            <p:cNvGrpSpPr/>
            <p:nvPr/>
          </p:nvGrpSpPr>
          <p:grpSpPr>
            <a:xfrm>
              <a:off x="7287122" y="1165658"/>
              <a:ext cx="1219403" cy="344253"/>
              <a:chOff x="7287122" y="1165658"/>
              <a:chExt cx="1219403" cy="344253"/>
            </a:xfrm>
          </p:grpSpPr>
          <p:sp>
            <p:nvSpPr>
              <p:cNvPr id="11247" name="Google Shape;11247;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8" name="Google Shape;11248;p64"/>
              <p:cNvGrpSpPr/>
              <p:nvPr/>
            </p:nvGrpSpPr>
            <p:grpSpPr>
              <a:xfrm>
                <a:off x="7287122" y="1341025"/>
                <a:ext cx="695703" cy="73419"/>
                <a:chOff x="7287122" y="1341025"/>
                <a:chExt cx="695703" cy="73419"/>
              </a:xfrm>
            </p:grpSpPr>
            <p:sp>
              <p:nvSpPr>
                <p:cNvPr id="11249" name="Google Shape;11249;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50" name="Google Shape;11250;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54"/>
        <p:cNvGrpSpPr/>
        <p:nvPr/>
      </p:nvGrpSpPr>
      <p:grpSpPr>
        <a:xfrm>
          <a:off x="0" y="0"/>
          <a:ext cx="0" cy="0"/>
          <a:chOff x="0" y="0"/>
          <a:chExt cx="0" cy="0"/>
        </a:xfrm>
      </p:grpSpPr>
      <p:sp>
        <p:nvSpPr>
          <p:cNvPr id="11255" name="Google Shape;11255;p65"/>
          <p:cNvSpPr txBox="1">
            <a:spLocks noGrp="1"/>
          </p:cNvSpPr>
          <p:nvPr>
            <p:ph type="title"/>
          </p:nvPr>
        </p:nvSpPr>
        <p:spPr>
          <a:xfrm>
            <a:off x="1248920" y="476000"/>
            <a:ext cx="8240400" cy="7089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solidFill>
                  <a:schemeClr val="lt1"/>
                </a:solidFill>
              </a:rPr>
              <a:t>...and our sets of editable icons</a:t>
            </a:r>
            <a:endParaRPr/>
          </a:p>
        </p:txBody>
      </p:sp>
      <p:sp>
        <p:nvSpPr>
          <p:cNvPr id="11256" name="Google Shape;11256;p65"/>
          <p:cNvSpPr txBox="1">
            <a:spLocks noGrp="1"/>
          </p:cNvSpPr>
          <p:nvPr>
            <p:ph type="subTitle" idx="1"/>
          </p:nvPr>
        </p:nvSpPr>
        <p:spPr>
          <a:xfrm>
            <a:off x="1253422" y="1611542"/>
            <a:ext cx="8185200" cy="1054800"/>
          </a:xfrm>
          <a:prstGeom prst="rect">
            <a:avLst/>
          </a:prstGeom>
        </p:spPr>
        <p:txBody>
          <a:bodyPr spcFirstLastPara="1" wrap="square" lIns="116050" tIns="116050" rIns="116050" bIns="116050" anchor="t" anchorCtr="0">
            <a:noAutofit/>
          </a:bodyPr>
          <a:lstStyle/>
          <a:p>
            <a:pPr marL="0" lvl="0" indent="0" algn="ctr" rtl="0">
              <a:spcBef>
                <a:spcPts val="0"/>
              </a:spcBef>
              <a:spcAft>
                <a:spcPts val="0"/>
              </a:spcAft>
              <a:buClr>
                <a:schemeClr val="dk1"/>
              </a:buClr>
              <a:buSzPts val="1400"/>
              <a:buFont typeface="Arial"/>
              <a:buNone/>
            </a:pPr>
            <a:r>
              <a:rPr lang="en"/>
              <a:t>You can</a:t>
            </a:r>
            <a:r>
              <a:rPr lang="en">
                <a:solidFill>
                  <a:srgbClr val="435D74"/>
                </a:solidFill>
              </a:rPr>
              <a:t> </a:t>
            </a:r>
            <a:r>
              <a:rPr lang="en">
                <a:solidFill>
                  <a:srgbClr val="869FB2"/>
                </a:solidFill>
              </a:rPr>
              <a:t>resize</a:t>
            </a:r>
            <a:r>
              <a:rPr lang="en">
                <a:solidFill>
                  <a:srgbClr val="435D74"/>
                </a:solidFill>
              </a:rPr>
              <a:t> </a:t>
            </a:r>
            <a:r>
              <a:rPr lang="en"/>
              <a:t>these icons without losing quality.</a:t>
            </a:r>
            <a:endParaRPr/>
          </a:p>
          <a:p>
            <a:pPr marL="0" lvl="0" indent="0" algn="ctr" rtl="0">
              <a:spcBef>
                <a:spcPts val="0"/>
              </a:spcBef>
              <a:spcAft>
                <a:spcPts val="0"/>
              </a:spcAft>
              <a:buClr>
                <a:schemeClr val="dk1"/>
              </a:buClr>
              <a:buSzPts val="1400"/>
              <a:buFont typeface="Arial"/>
              <a:buNone/>
            </a:pPr>
            <a:r>
              <a:rPr lang="en"/>
              <a:t>You can </a:t>
            </a:r>
            <a:r>
              <a:rPr lang="en">
                <a:solidFill>
                  <a:srgbClr val="869FB2"/>
                </a:solidFill>
              </a:rPr>
              <a:t>change the stroke and fill color</a:t>
            </a:r>
            <a:r>
              <a:rPr lang="en"/>
              <a:t>; just select the icon and click on the</a:t>
            </a:r>
            <a:r>
              <a:rPr lang="en">
                <a:solidFill>
                  <a:srgbClr val="435D74"/>
                </a:solidFill>
              </a:rPr>
              <a:t> </a:t>
            </a:r>
            <a:r>
              <a:rPr lang="en">
                <a:solidFill>
                  <a:srgbClr val="869FB2"/>
                </a:solidFill>
              </a:rPr>
              <a:t>paint bucket/pen</a:t>
            </a:r>
            <a:r>
              <a:rPr lang="en"/>
              <a:t>.</a:t>
            </a:r>
            <a:endParaRPr/>
          </a:p>
          <a:p>
            <a:pPr marL="0" lvl="0" indent="0" algn="ctr" rtl="0">
              <a:spcBef>
                <a:spcPts val="0"/>
              </a:spcBef>
              <a:spcAft>
                <a:spcPts val="0"/>
              </a:spcAft>
              <a:buClr>
                <a:schemeClr val="dk1"/>
              </a:buClr>
              <a:buSzPts val="1400"/>
              <a:buFont typeface="Arial"/>
              <a:buNone/>
            </a:pPr>
            <a:r>
              <a:rPr lang="en"/>
              <a:t>In Google Slides, you can also use </a:t>
            </a:r>
            <a:r>
              <a:rPr lang="en">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a:t>, allowing you to customize and add even more icons.</a:t>
            </a:r>
            <a:endParaRPr/>
          </a:p>
        </p:txBody>
      </p:sp>
      <p:grpSp>
        <p:nvGrpSpPr>
          <p:cNvPr id="11257" name="Google Shape;11257;p65"/>
          <p:cNvGrpSpPr/>
          <p:nvPr/>
        </p:nvGrpSpPr>
        <p:grpSpPr>
          <a:xfrm>
            <a:off x="521916" y="3550487"/>
            <a:ext cx="538090" cy="459758"/>
            <a:chOff x="866243" y="2291587"/>
            <a:chExt cx="415546" cy="355053"/>
          </a:xfrm>
        </p:grpSpPr>
        <p:sp>
          <p:nvSpPr>
            <p:cNvPr id="11258" name="Google Shape;11258;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3" name="Google Shape;11263;p65"/>
          <p:cNvSpPr/>
          <p:nvPr/>
        </p:nvSpPr>
        <p:spPr>
          <a:xfrm>
            <a:off x="1228331" y="3545573"/>
            <a:ext cx="466630" cy="464656"/>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4" name="Google Shape;11264;p65"/>
          <p:cNvGrpSpPr/>
          <p:nvPr/>
        </p:nvGrpSpPr>
        <p:grpSpPr>
          <a:xfrm>
            <a:off x="1936305" y="3564715"/>
            <a:ext cx="465144" cy="424477"/>
            <a:chOff x="1958520" y="2302574"/>
            <a:chExt cx="359213" cy="327807"/>
          </a:xfrm>
        </p:grpSpPr>
        <p:sp>
          <p:nvSpPr>
            <p:cNvPr id="11265" name="Google Shape;11265;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65"/>
          <p:cNvGrpSpPr/>
          <p:nvPr/>
        </p:nvGrpSpPr>
        <p:grpSpPr>
          <a:xfrm>
            <a:off x="2740908" y="3545101"/>
            <a:ext cx="268798" cy="465638"/>
            <a:chOff x="2656082" y="2287427"/>
            <a:chExt cx="207582" cy="359594"/>
          </a:xfrm>
        </p:grpSpPr>
        <p:sp>
          <p:nvSpPr>
            <p:cNvPr id="11269" name="Google Shape;11269;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65"/>
          <p:cNvGrpSpPr/>
          <p:nvPr/>
        </p:nvGrpSpPr>
        <p:grpSpPr>
          <a:xfrm>
            <a:off x="3349214" y="3589181"/>
            <a:ext cx="470038" cy="375545"/>
            <a:chOff x="3049653" y="2321468"/>
            <a:chExt cx="362991" cy="290018"/>
          </a:xfrm>
        </p:grpSpPr>
        <p:sp>
          <p:nvSpPr>
            <p:cNvPr id="11274" name="Google Shape;11274;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65"/>
          <p:cNvGrpSpPr/>
          <p:nvPr/>
        </p:nvGrpSpPr>
        <p:grpSpPr>
          <a:xfrm>
            <a:off x="4015556" y="3548308"/>
            <a:ext cx="546890" cy="460004"/>
            <a:chOff x="3564243" y="2289904"/>
            <a:chExt cx="422342" cy="355243"/>
          </a:xfrm>
        </p:grpSpPr>
        <p:sp>
          <p:nvSpPr>
            <p:cNvPr id="11279" name="Google Shape;11279;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65"/>
          <p:cNvSpPr/>
          <p:nvPr/>
        </p:nvSpPr>
        <p:spPr>
          <a:xfrm>
            <a:off x="4766014" y="3546066"/>
            <a:ext cx="463176" cy="462723"/>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5" name="Google Shape;11285;p65"/>
          <p:cNvGrpSpPr/>
          <p:nvPr/>
        </p:nvGrpSpPr>
        <p:grpSpPr>
          <a:xfrm>
            <a:off x="5470572" y="3548061"/>
            <a:ext cx="465638" cy="458277"/>
            <a:chOff x="4687894" y="2289713"/>
            <a:chExt cx="359594" cy="353909"/>
          </a:xfrm>
        </p:grpSpPr>
        <p:sp>
          <p:nvSpPr>
            <p:cNvPr id="11286" name="Google Shape;11286;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9" name="Google Shape;11289;p65"/>
          <p:cNvSpPr/>
          <p:nvPr/>
        </p:nvSpPr>
        <p:spPr>
          <a:xfrm>
            <a:off x="6178456" y="3544627"/>
            <a:ext cx="464656" cy="46560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0" name="Google Shape;11290;p65"/>
          <p:cNvGrpSpPr/>
          <p:nvPr/>
        </p:nvGrpSpPr>
        <p:grpSpPr>
          <a:xfrm>
            <a:off x="7652130" y="3572034"/>
            <a:ext cx="341292" cy="411278"/>
            <a:chOff x="6421399" y="2308227"/>
            <a:chExt cx="263567" cy="317614"/>
          </a:xfrm>
        </p:grpSpPr>
        <p:sp>
          <p:nvSpPr>
            <p:cNvPr id="11291" name="Google Shape;11291;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5"/>
          <p:cNvGrpSpPr/>
          <p:nvPr/>
        </p:nvGrpSpPr>
        <p:grpSpPr>
          <a:xfrm>
            <a:off x="8296430" y="3555709"/>
            <a:ext cx="466625" cy="444749"/>
            <a:chOff x="6870193" y="2295620"/>
            <a:chExt cx="360356" cy="343462"/>
          </a:xfrm>
        </p:grpSpPr>
        <p:sp>
          <p:nvSpPr>
            <p:cNvPr id="11296" name="Google Shape;11296;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5"/>
          <p:cNvGrpSpPr/>
          <p:nvPr/>
        </p:nvGrpSpPr>
        <p:grpSpPr>
          <a:xfrm>
            <a:off x="9036171" y="3565085"/>
            <a:ext cx="443104" cy="423614"/>
            <a:chOff x="7441465" y="2302860"/>
            <a:chExt cx="342192" cy="327140"/>
          </a:xfrm>
        </p:grpSpPr>
        <p:sp>
          <p:nvSpPr>
            <p:cNvPr id="11299" name="Google Shape;11299;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65"/>
          <p:cNvGrpSpPr/>
          <p:nvPr/>
        </p:nvGrpSpPr>
        <p:grpSpPr>
          <a:xfrm>
            <a:off x="9746059" y="3626394"/>
            <a:ext cx="430892" cy="303092"/>
            <a:chOff x="7989683" y="2350207"/>
            <a:chExt cx="332761" cy="234066"/>
          </a:xfrm>
        </p:grpSpPr>
        <p:sp>
          <p:nvSpPr>
            <p:cNvPr id="11302" name="Google Shape;11302;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65"/>
          <p:cNvGrpSpPr/>
          <p:nvPr/>
        </p:nvGrpSpPr>
        <p:grpSpPr>
          <a:xfrm>
            <a:off x="6940801" y="3574008"/>
            <a:ext cx="408317" cy="407865"/>
            <a:chOff x="5823294" y="2309751"/>
            <a:chExt cx="315327" cy="314978"/>
          </a:xfrm>
        </p:grpSpPr>
        <p:sp>
          <p:nvSpPr>
            <p:cNvPr id="11309" name="Google Shape;11309;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5"/>
          <p:cNvGrpSpPr/>
          <p:nvPr/>
        </p:nvGrpSpPr>
        <p:grpSpPr>
          <a:xfrm>
            <a:off x="2633940" y="4136523"/>
            <a:ext cx="480317" cy="479824"/>
            <a:chOff x="2497275" y="2744159"/>
            <a:chExt cx="370930" cy="370549"/>
          </a:xfrm>
        </p:grpSpPr>
        <p:sp>
          <p:nvSpPr>
            <p:cNvPr id="11327" name="Google Shape;11327;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65"/>
          <p:cNvGrpSpPr/>
          <p:nvPr/>
        </p:nvGrpSpPr>
        <p:grpSpPr>
          <a:xfrm>
            <a:off x="515049" y="4139525"/>
            <a:ext cx="481551" cy="473533"/>
            <a:chOff x="860940" y="2746477"/>
            <a:chExt cx="371883" cy="365691"/>
          </a:xfrm>
        </p:grpSpPr>
        <p:sp>
          <p:nvSpPr>
            <p:cNvPr id="11334" name="Google Shape;11334;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65"/>
          <p:cNvGrpSpPr/>
          <p:nvPr/>
        </p:nvGrpSpPr>
        <p:grpSpPr>
          <a:xfrm>
            <a:off x="1334603" y="4177149"/>
            <a:ext cx="367732" cy="441665"/>
            <a:chOff x="1493849" y="2775533"/>
            <a:chExt cx="283985" cy="341080"/>
          </a:xfrm>
        </p:grpSpPr>
        <p:sp>
          <p:nvSpPr>
            <p:cNvPr id="11340" name="Google Shape;11340;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65"/>
          <p:cNvGrpSpPr/>
          <p:nvPr/>
        </p:nvGrpSpPr>
        <p:grpSpPr>
          <a:xfrm>
            <a:off x="1928945" y="4175710"/>
            <a:ext cx="482785" cy="443598"/>
            <a:chOff x="1952836" y="2774422"/>
            <a:chExt cx="372835" cy="342573"/>
          </a:xfrm>
        </p:grpSpPr>
        <p:sp>
          <p:nvSpPr>
            <p:cNvPr id="11343" name="Google Shape;11343;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65"/>
          <p:cNvGrpSpPr/>
          <p:nvPr/>
        </p:nvGrpSpPr>
        <p:grpSpPr>
          <a:xfrm>
            <a:off x="3388401" y="4136934"/>
            <a:ext cx="430851" cy="482373"/>
            <a:chOff x="3079916" y="2744477"/>
            <a:chExt cx="332729" cy="372518"/>
          </a:xfrm>
        </p:grpSpPr>
        <p:sp>
          <p:nvSpPr>
            <p:cNvPr id="11347" name="Google Shape;11347;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65"/>
          <p:cNvGrpSpPr/>
          <p:nvPr/>
        </p:nvGrpSpPr>
        <p:grpSpPr>
          <a:xfrm>
            <a:off x="4088502" y="4138291"/>
            <a:ext cx="436237" cy="460457"/>
            <a:chOff x="3620576" y="2745525"/>
            <a:chExt cx="336889" cy="355592"/>
          </a:xfrm>
        </p:grpSpPr>
        <p:sp>
          <p:nvSpPr>
            <p:cNvPr id="11351" name="Google Shape;11351;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65"/>
          <p:cNvGrpSpPr/>
          <p:nvPr/>
        </p:nvGrpSpPr>
        <p:grpSpPr>
          <a:xfrm>
            <a:off x="4744030" y="4157946"/>
            <a:ext cx="492571" cy="470202"/>
            <a:chOff x="4126815" y="2760704"/>
            <a:chExt cx="380393" cy="363118"/>
          </a:xfrm>
        </p:grpSpPr>
        <p:sp>
          <p:nvSpPr>
            <p:cNvPr id="11354" name="Google Shape;11354;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65"/>
          <p:cNvGrpSpPr/>
          <p:nvPr/>
        </p:nvGrpSpPr>
        <p:grpSpPr>
          <a:xfrm>
            <a:off x="5455152" y="4138497"/>
            <a:ext cx="493805" cy="477357"/>
            <a:chOff x="4675986" y="2745684"/>
            <a:chExt cx="381346" cy="368644"/>
          </a:xfrm>
        </p:grpSpPr>
        <p:sp>
          <p:nvSpPr>
            <p:cNvPr id="11359" name="Google Shape;11359;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65"/>
          <p:cNvGrpSpPr/>
          <p:nvPr/>
        </p:nvGrpSpPr>
        <p:grpSpPr>
          <a:xfrm>
            <a:off x="6160393" y="4197257"/>
            <a:ext cx="483237" cy="391664"/>
            <a:chOff x="5220616" y="2791061"/>
            <a:chExt cx="373185" cy="302466"/>
          </a:xfrm>
        </p:grpSpPr>
        <p:sp>
          <p:nvSpPr>
            <p:cNvPr id="11362" name="Google Shape;11362;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65"/>
          <p:cNvGrpSpPr/>
          <p:nvPr/>
        </p:nvGrpSpPr>
        <p:grpSpPr>
          <a:xfrm>
            <a:off x="6895956" y="4173243"/>
            <a:ext cx="368226" cy="445571"/>
            <a:chOff x="5864861" y="2772517"/>
            <a:chExt cx="284366" cy="344097"/>
          </a:xfrm>
        </p:grpSpPr>
        <p:sp>
          <p:nvSpPr>
            <p:cNvPr id="11381" name="Google Shape;11381;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7" name="Google Shape;11387;p65"/>
          <p:cNvSpPr/>
          <p:nvPr/>
        </p:nvSpPr>
        <p:spPr>
          <a:xfrm>
            <a:off x="7610922" y="4170791"/>
            <a:ext cx="444589" cy="444548"/>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8" name="Google Shape;11388;p65"/>
          <p:cNvGrpSpPr/>
          <p:nvPr/>
        </p:nvGrpSpPr>
        <p:grpSpPr>
          <a:xfrm>
            <a:off x="8431056" y="4195283"/>
            <a:ext cx="330519" cy="424025"/>
            <a:chOff x="6974158" y="2789537"/>
            <a:chExt cx="255247" cy="327458"/>
          </a:xfrm>
        </p:grpSpPr>
        <p:sp>
          <p:nvSpPr>
            <p:cNvPr id="11389" name="Google Shape;11389;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5"/>
          <p:cNvGrpSpPr/>
          <p:nvPr/>
        </p:nvGrpSpPr>
        <p:grpSpPr>
          <a:xfrm>
            <a:off x="9151717" y="4196270"/>
            <a:ext cx="316333" cy="422544"/>
            <a:chOff x="7530697" y="2790299"/>
            <a:chExt cx="244291" cy="326314"/>
          </a:xfrm>
        </p:grpSpPr>
        <p:sp>
          <p:nvSpPr>
            <p:cNvPr id="11396" name="Google Shape;11396;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65"/>
          <p:cNvGrpSpPr/>
          <p:nvPr/>
        </p:nvGrpSpPr>
        <p:grpSpPr>
          <a:xfrm>
            <a:off x="9744126" y="4250589"/>
            <a:ext cx="430357" cy="367732"/>
            <a:chOff x="7988191" y="2832248"/>
            <a:chExt cx="332348" cy="283985"/>
          </a:xfrm>
        </p:grpSpPr>
        <p:sp>
          <p:nvSpPr>
            <p:cNvPr id="11403" name="Google Shape;11403;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6" name="Google Shape;11406;p65"/>
          <p:cNvSpPr/>
          <p:nvPr/>
        </p:nvSpPr>
        <p:spPr>
          <a:xfrm>
            <a:off x="2635386" y="4785195"/>
            <a:ext cx="473456" cy="378468"/>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7" name="Google Shape;11407;p65"/>
          <p:cNvGrpSpPr/>
          <p:nvPr/>
        </p:nvGrpSpPr>
        <p:grpSpPr>
          <a:xfrm>
            <a:off x="4046890" y="4802372"/>
            <a:ext cx="471970" cy="339812"/>
            <a:chOff x="3588440" y="3258368"/>
            <a:chExt cx="364484" cy="262423"/>
          </a:xfrm>
        </p:grpSpPr>
        <p:sp>
          <p:nvSpPr>
            <p:cNvPr id="11408" name="Google Shape;11408;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4" name="Google Shape;11414;p65"/>
          <p:cNvSpPr/>
          <p:nvPr/>
        </p:nvSpPr>
        <p:spPr>
          <a:xfrm>
            <a:off x="6215627" y="4765416"/>
            <a:ext cx="418643" cy="415394"/>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5" name="Google Shape;11415;p65"/>
          <p:cNvGrpSpPr/>
          <p:nvPr/>
        </p:nvGrpSpPr>
        <p:grpSpPr>
          <a:xfrm>
            <a:off x="6866375" y="4762692"/>
            <a:ext cx="472464" cy="420612"/>
            <a:chOff x="5765817" y="3227724"/>
            <a:chExt cx="364865" cy="324822"/>
          </a:xfrm>
        </p:grpSpPr>
        <p:sp>
          <p:nvSpPr>
            <p:cNvPr id="11416" name="Google Shape;11416;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65"/>
          <p:cNvGrpSpPr/>
          <p:nvPr/>
        </p:nvGrpSpPr>
        <p:grpSpPr>
          <a:xfrm>
            <a:off x="7465610" y="4775562"/>
            <a:ext cx="578223" cy="393514"/>
            <a:chOff x="6228583" y="3237664"/>
            <a:chExt cx="446539" cy="303895"/>
          </a:xfrm>
        </p:grpSpPr>
        <p:sp>
          <p:nvSpPr>
            <p:cNvPr id="11420" name="Google Shape;11420;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65"/>
          <p:cNvGrpSpPr/>
          <p:nvPr/>
        </p:nvGrpSpPr>
        <p:grpSpPr>
          <a:xfrm>
            <a:off x="521423" y="4736252"/>
            <a:ext cx="471970" cy="472505"/>
            <a:chOff x="865862" y="3207306"/>
            <a:chExt cx="364484" cy="364897"/>
          </a:xfrm>
        </p:grpSpPr>
        <p:sp>
          <p:nvSpPr>
            <p:cNvPr id="11438" name="Google Shape;11438;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65"/>
          <p:cNvGrpSpPr/>
          <p:nvPr/>
        </p:nvGrpSpPr>
        <p:grpSpPr>
          <a:xfrm>
            <a:off x="1219057" y="4761705"/>
            <a:ext cx="479331" cy="422092"/>
            <a:chOff x="1404617" y="3226962"/>
            <a:chExt cx="370168" cy="325965"/>
          </a:xfrm>
        </p:grpSpPr>
        <p:sp>
          <p:nvSpPr>
            <p:cNvPr id="11453" name="Google Shape;11453;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65"/>
          <p:cNvGrpSpPr/>
          <p:nvPr/>
        </p:nvGrpSpPr>
        <p:grpSpPr>
          <a:xfrm>
            <a:off x="1929680" y="4747631"/>
            <a:ext cx="474437" cy="459018"/>
            <a:chOff x="1954741" y="3212419"/>
            <a:chExt cx="366389" cy="354481"/>
          </a:xfrm>
        </p:grpSpPr>
        <p:sp>
          <p:nvSpPr>
            <p:cNvPr id="11463" name="Google Shape;11463;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5"/>
          <p:cNvGrpSpPr/>
          <p:nvPr/>
        </p:nvGrpSpPr>
        <p:grpSpPr>
          <a:xfrm>
            <a:off x="3340908" y="4747025"/>
            <a:ext cx="473944" cy="451493"/>
            <a:chOff x="3043239" y="3215626"/>
            <a:chExt cx="366008" cy="348670"/>
          </a:xfrm>
        </p:grpSpPr>
        <p:sp>
          <p:nvSpPr>
            <p:cNvPr id="11471" name="Google Shape;11471;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65"/>
          <p:cNvGrpSpPr/>
          <p:nvPr/>
        </p:nvGrpSpPr>
        <p:grpSpPr>
          <a:xfrm>
            <a:off x="4862537" y="4707345"/>
            <a:ext cx="270772" cy="496519"/>
            <a:chOff x="4218333" y="3184982"/>
            <a:chExt cx="209107" cy="383442"/>
          </a:xfrm>
        </p:grpSpPr>
        <p:sp>
          <p:nvSpPr>
            <p:cNvPr id="11474" name="Google Shape;11474;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6" name="Google Shape;11476;p65"/>
          <p:cNvSpPr/>
          <p:nvPr/>
        </p:nvSpPr>
        <p:spPr>
          <a:xfrm>
            <a:off x="5637451" y="4708836"/>
            <a:ext cx="107776" cy="49146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7" name="Google Shape;11477;p65"/>
          <p:cNvGrpSpPr/>
          <p:nvPr/>
        </p:nvGrpSpPr>
        <p:grpSpPr>
          <a:xfrm>
            <a:off x="8330683" y="4747518"/>
            <a:ext cx="418145" cy="450465"/>
            <a:chOff x="6896644" y="3216007"/>
            <a:chExt cx="322917" cy="347876"/>
          </a:xfrm>
        </p:grpSpPr>
        <p:sp>
          <p:nvSpPr>
            <p:cNvPr id="11478" name="Google Shape;11478;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65"/>
          <p:cNvGrpSpPr/>
          <p:nvPr/>
        </p:nvGrpSpPr>
        <p:grpSpPr>
          <a:xfrm>
            <a:off x="9020505" y="4756811"/>
            <a:ext cx="433318" cy="432372"/>
            <a:chOff x="7429366" y="3223183"/>
            <a:chExt cx="334634" cy="333904"/>
          </a:xfrm>
        </p:grpSpPr>
        <p:sp>
          <p:nvSpPr>
            <p:cNvPr id="11486" name="Google Shape;11486;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65"/>
          <p:cNvSpPr/>
          <p:nvPr/>
        </p:nvSpPr>
        <p:spPr>
          <a:xfrm>
            <a:off x="9861988" y="4736222"/>
            <a:ext cx="297709" cy="47152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9" name="Google Shape;11489;p65"/>
          <p:cNvGrpSpPr/>
          <p:nvPr/>
        </p:nvGrpSpPr>
        <p:grpSpPr>
          <a:xfrm>
            <a:off x="6155007" y="5407241"/>
            <a:ext cx="461238" cy="343965"/>
            <a:chOff x="5216456" y="3725484"/>
            <a:chExt cx="356196" cy="265631"/>
          </a:xfrm>
        </p:grpSpPr>
        <p:sp>
          <p:nvSpPr>
            <p:cNvPr id="11490" name="Google Shape;11490;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5"/>
          <p:cNvGrpSpPr/>
          <p:nvPr/>
        </p:nvGrpSpPr>
        <p:grpSpPr>
          <a:xfrm>
            <a:off x="8269497" y="5418261"/>
            <a:ext cx="459758" cy="321185"/>
            <a:chOff x="6849393" y="3733994"/>
            <a:chExt cx="355053" cy="248038"/>
          </a:xfrm>
        </p:grpSpPr>
        <p:sp>
          <p:nvSpPr>
            <p:cNvPr id="11493" name="Google Shape;11493;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65"/>
          <p:cNvGrpSpPr/>
          <p:nvPr/>
        </p:nvGrpSpPr>
        <p:grpSpPr>
          <a:xfrm>
            <a:off x="9654527" y="5393260"/>
            <a:ext cx="507744" cy="362839"/>
            <a:chOff x="7918997" y="3714687"/>
            <a:chExt cx="392111" cy="280206"/>
          </a:xfrm>
        </p:grpSpPr>
        <p:sp>
          <p:nvSpPr>
            <p:cNvPr id="11499" name="Google Shape;11499;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4" name="Google Shape;11504;p65"/>
          <p:cNvSpPr/>
          <p:nvPr/>
        </p:nvSpPr>
        <p:spPr>
          <a:xfrm>
            <a:off x="523343" y="5366909"/>
            <a:ext cx="460256" cy="423413"/>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65"/>
          <p:cNvGrpSpPr/>
          <p:nvPr/>
        </p:nvGrpSpPr>
        <p:grpSpPr>
          <a:xfrm>
            <a:off x="1224444" y="5349591"/>
            <a:ext cx="463212" cy="459881"/>
            <a:chOff x="1408777" y="3680964"/>
            <a:chExt cx="357720" cy="355148"/>
          </a:xfrm>
        </p:grpSpPr>
        <p:sp>
          <p:nvSpPr>
            <p:cNvPr id="11506" name="Google Shape;11506;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65"/>
          <p:cNvGrpSpPr/>
          <p:nvPr/>
        </p:nvGrpSpPr>
        <p:grpSpPr>
          <a:xfrm>
            <a:off x="1928945" y="5349591"/>
            <a:ext cx="463212" cy="459881"/>
            <a:chOff x="1952836" y="3680964"/>
            <a:chExt cx="357720" cy="355148"/>
          </a:xfrm>
        </p:grpSpPr>
        <p:sp>
          <p:nvSpPr>
            <p:cNvPr id="11512" name="Google Shape;11512;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5"/>
          <p:cNvGrpSpPr/>
          <p:nvPr/>
        </p:nvGrpSpPr>
        <p:grpSpPr>
          <a:xfrm>
            <a:off x="2633446" y="5349591"/>
            <a:ext cx="463212" cy="459881"/>
            <a:chOff x="2496894" y="3680964"/>
            <a:chExt cx="357720" cy="355148"/>
          </a:xfrm>
        </p:grpSpPr>
        <p:sp>
          <p:nvSpPr>
            <p:cNvPr id="11518" name="Google Shape;11518;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65"/>
          <p:cNvGrpSpPr/>
          <p:nvPr/>
        </p:nvGrpSpPr>
        <p:grpSpPr>
          <a:xfrm>
            <a:off x="3337988" y="5349714"/>
            <a:ext cx="461197" cy="460745"/>
            <a:chOff x="3040984" y="3681059"/>
            <a:chExt cx="356164" cy="355815"/>
          </a:xfrm>
        </p:grpSpPr>
        <p:sp>
          <p:nvSpPr>
            <p:cNvPr id="11524" name="Google Shape;11524;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65"/>
          <p:cNvGrpSpPr/>
          <p:nvPr/>
        </p:nvGrpSpPr>
        <p:grpSpPr>
          <a:xfrm>
            <a:off x="4041503" y="5373194"/>
            <a:ext cx="463664" cy="411771"/>
            <a:chOff x="3584280" y="3699191"/>
            <a:chExt cx="358069" cy="317995"/>
          </a:xfrm>
        </p:grpSpPr>
        <p:sp>
          <p:nvSpPr>
            <p:cNvPr id="11528" name="Google Shape;11528;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5"/>
          <p:cNvGrpSpPr/>
          <p:nvPr/>
        </p:nvGrpSpPr>
        <p:grpSpPr>
          <a:xfrm>
            <a:off x="4747484" y="5349714"/>
            <a:ext cx="460210" cy="458771"/>
            <a:chOff x="4129482" y="3681059"/>
            <a:chExt cx="355402" cy="354291"/>
          </a:xfrm>
        </p:grpSpPr>
        <p:sp>
          <p:nvSpPr>
            <p:cNvPr id="11533" name="Google Shape;11533;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5"/>
          <p:cNvGrpSpPr/>
          <p:nvPr/>
        </p:nvGrpSpPr>
        <p:grpSpPr>
          <a:xfrm>
            <a:off x="5451986" y="5348727"/>
            <a:ext cx="460251" cy="460745"/>
            <a:chOff x="4673540" y="3680297"/>
            <a:chExt cx="355434" cy="355815"/>
          </a:xfrm>
        </p:grpSpPr>
        <p:sp>
          <p:nvSpPr>
            <p:cNvPr id="11538" name="Google Shape;11538;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65"/>
          <p:cNvGrpSpPr/>
          <p:nvPr/>
        </p:nvGrpSpPr>
        <p:grpSpPr>
          <a:xfrm>
            <a:off x="6883974" y="5373194"/>
            <a:ext cx="411319" cy="412758"/>
            <a:chOff x="5779408" y="3699191"/>
            <a:chExt cx="317645" cy="318757"/>
          </a:xfrm>
        </p:grpSpPr>
        <p:sp>
          <p:nvSpPr>
            <p:cNvPr id="11542" name="Google Shape;11542;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4" name="Google Shape;11544;p65"/>
          <p:cNvSpPr/>
          <p:nvPr/>
        </p:nvSpPr>
        <p:spPr>
          <a:xfrm>
            <a:off x="7563923" y="5367032"/>
            <a:ext cx="461243" cy="425263"/>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5" name="Google Shape;11545;p65"/>
          <p:cNvGrpSpPr/>
          <p:nvPr/>
        </p:nvGrpSpPr>
        <p:grpSpPr>
          <a:xfrm>
            <a:off x="8970092" y="5349468"/>
            <a:ext cx="481798" cy="460004"/>
            <a:chOff x="7390435" y="3680868"/>
            <a:chExt cx="372073" cy="355243"/>
          </a:xfrm>
        </p:grpSpPr>
        <p:sp>
          <p:nvSpPr>
            <p:cNvPr id="11546" name="Google Shape;11546;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65"/>
          <p:cNvGrpSpPr/>
          <p:nvPr/>
        </p:nvGrpSpPr>
        <p:grpSpPr>
          <a:xfrm>
            <a:off x="1241097" y="5925388"/>
            <a:ext cx="485211" cy="484306"/>
            <a:chOff x="1421638" y="4125629"/>
            <a:chExt cx="374709" cy="374010"/>
          </a:xfrm>
        </p:grpSpPr>
        <p:sp>
          <p:nvSpPr>
            <p:cNvPr id="11553" name="Google Shape;11553;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65"/>
          <p:cNvGrpSpPr/>
          <p:nvPr/>
        </p:nvGrpSpPr>
        <p:grpSpPr>
          <a:xfrm>
            <a:off x="1955385" y="5965109"/>
            <a:ext cx="463212" cy="443104"/>
            <a:chOff x="1973254" y="4156304"/>
            <a:chExt cx="357720" cy="342192"/>
          </a:xfrm>
        </p:grpSpPr>
        <p:sp>
          <p:nvSpPr>
            <p:cNvPr id="11556" name="Google Shape;11556;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65"/>
          <p:cNvGrpSpPr/>
          <p:nvPr/>
        </p:nvGrpSpPr>
        <p:grpSpPr>
          <a:xfrm>
            <a:off x="2668233" y="5938176"/>
            <a:ext cx="441624" cy="440678"/>
            <a:chOff x="2523759" y="4135505"/>
            <a:chExt cx="341049" cy="340318"/>
          </a:xfrm>
        </p:grpSpPr>
        <p:sp>
          <p:nvSpPr>
            <p:cNvPr id="11563" name="Google Shape;11563;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5"/>
          <p:cNvGrpSpPr/>
          <p:nvPr/>
        </p:nvGrpSpPr>
        <p:grpSpPr>
          <a:xfrm>
            <a:off x="3337495" y="5931515"/>
            <a:ext cx="507703" cy="453672"/>
            <a:chOff x="3040603" y="4130360"/>
            <a:chExt cx="392079" cy="350353"/>
          </a:xfrm>
        </p:grpSpPr>
        <p:sp>
          <p:nvSpPr>
            <p:cNvPr id="11566" name="Google Shape;11566;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5"/>
          <p:cNvGrpSpPr/>
          <p:nvPr/>
        </p:nvGrpSpPr>
        <p:grpSpPr>
          <a:xfrm>
            <a:off x="4142328" y="5938176"/>
            <a:ext cx="301653" cy="440678"/>
            <a:chOff x="3662144" y="4135505"/>
            <a:chExt cx="232955" cy="340318"/>
          </a:xfrm>
        </p:grpSpPr>
        <p:sp>
          <p:nvSpPr>
            <p:cNvPr id="11577" name="Google Shape;11577;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65"/>
          <p:cNvGrpSpPr/>
          <p:nvPr/>
        </p:nvGrpSpPr>
        <p:grpSpPr>
          <a:xfrm>
            <a:off x="4772937" y="5919590"/>
            <a:ext cx="445530" cy="477357"/>
            <a:chOff x="4149138" y="4121151"/>
            <a:chExt cx="344065" cy="368644"/>
          </a:xfrm>
        </p:grpSpPr>
        <p:sp>
          <p:nvSpPr>
            <p:cNvPr id="11582" name="Google Shape;11582;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4" name="Google Shape;11594;p65"/>
          <p:cNvSpPr/>
          <p:nvPr/>
        </p:nvSpPr>
        <p:spPr>
          <a:xfrm>
            <a:off x="5475894" y="5938014"/>
            <a:ext cx="445576" cy="44031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5" name="Google Shape;11595;p65"/>
          <p:cNvGrpSpPr/>
          <p:nvPr/>
        </p:nvGrpSpPr>
        <p:grpSpPr>
          <a:xfrm>
            <a:off x="6141807" y="5989082"/>
            <a:ext cx="515063" cy="340305"/>
            <a:chOff x="5206262" y="4174817"/>
            <a:chExt cx="397763" cy="262804"/>
          </a:xfrm>
        </p:grpSpPr>
        <p:sp>
          <p:nvSpPr>
            <p:cNvPr id="11596" name="Google Shape;11596;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65"/>
          <p:cNvGrpSpPr/>
          <p:nvPr/>
        </p:nvGrpSpPr>
        <p:grpSpPr>
          <a:xfrm>
            <a:off x="6816908" y="6027776"/>
            <a:ext cx="570410" cy="375545"/>
            <a:chOff x="5727616" y="4204699"/>
            <a:chExt cx="440505" cy="290018"/>
          </a:xfrm>
        </p:grpSpPr>
        <p:sp>
          <p:nvSpPr>
            <p:cNvPr id="11604" name="Google Shape;11604;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65"/>
          <p:cNvGrpSpPr/>
          <p:nvPr/>
        </p:nvGrpSpPr>
        <p:grpSpPr>
          <a:xfrm>
            <a:off x="7700608" y="5937683"/>
            <a:ext cx="207119" cy="472011"/>
            <a:chOff x="6410063" y="4135124"/>
            <a:chExt cx="159950" cy="364516"/>
          </a:xfrm>
        </p:grpSpPr>
        <p:sp>
          <p:nvSpPr>
            <p:cNvPr id="11613" name="Google Shape;11613;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65"/>
          <p:cNvGrpSpPr/>
          <p:nvPr/>
        </p:nvGrpSpPr>
        <p:grpSpPr>
          <a:xfrm>
            <a:off x="8366951" y="5938176"/>
            <a:ext cx="277598" cy="471518"/>
            <a:chOff x="6924652" y="4135505"/>
            <a:chExt cx="214378" cy="364135"/>
          </a:xfrm>
        </p:grpSpPr>
        <p:sp>
          <p:nvSpPr>
            <p:cNvPr id="11618" name="Google Shape;11618;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5"/>
          <p:cNvGrpSpPr/>
          <p:nvPr/>
        </p:nvGrpSpPr>
        <p:grpSpPr>
          <a:xfrm>
            <a:off x="8962732" y="5954336"/>
            <a:ext cx="492078" cy="454864"/>
            <a:chOff x="7384751" y="4147984"/>
            <a:chExt cx="380012" cy="351274"/>
          </a:xfrm>
        </p:grpSpPr>
        <p:sp>
          <p:nvSpPr>
            <p:cNvPr id="11623" name="Google Shape;11623;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631"/>
        <p:cNvGrpSpPr/>
        <p:nvPr/>
      </p:nvGrpSpPr>
      <p:grpSpPr>
        <a:xfrm>
          <a:off x="0" y="0"/>
          <a:ext cx="0" cy="0"/>
          <a:chOff x="0" y="0"/>
          <a:chExt cx="0" cy="0"/>
        </a:xfrm>
      </p:grpSpPr>
      <p:sp>
        <p:nvSpPr>
          <p:cNvPr id="11632" name="Google Shape;11632;p66"/>
          <p:cNvSpPr txBox="1"/>
          <p:nvPr/>
        </p:nvSpPr>
        <p:spPr>
          <a:xfrm>
            <a:off x="993518" y="1061342"/>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Educational Icons</a:t>
            </a:r>
            <a:endParaRPr sz="3000">
              <a:solidFill>
                <a:srgbClr val="FFFFFF"/>
              </a:solidFill>
            </a:endParaRPr>
          </a:p>
        </p:txBody>
      </p:sp>
      <p:sp>
        <p:nvSpPr>
          <p:cNvPr id="11633" name="Google Shape;11633;p66"/>
          <p:cNvSpPr txBox="1"/>
          <p:nvPr/>
        </p:nvSpPr>
        <p:spPr>
          <a:xfrm>
            <a:off x="5680885" y="1061342"/>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Medical Icons</a:t>
            </a:r>
            <a:endParaRPr sz="3000">
              <a:solidFill>
                <a:srgbClr val="FFFFFF"/>
              </a:solidFill>
            </a:endParaRPr>
          </a:p>
        </p:txBody>
      </p:sp>
      <p:grpSp>
        <p:nvGrpSpPr>
          <p:cNvPr id="11634" name="Google Shape;11634;p66"/>
          <p:cNvGrpSpPr/>
          <p:nvPr/>
        </p:nvGrpSpPr>
        <p:grpSpPr>
          <a:xfrm>
            <a:off x="2305181" y="5929275"/>
            <a:ext cx="450366" cy="415876"/>
            <a:chOff x="1989449" y="4282269"/>
            <a:chExt cx="374774" cy="346073"/>
          </a:xfrm>
        </p:grpSpPr>
        <p:sp>
          <p:nvSpPr>
            <p:cNvPr id="11635" name="Google Shape;11635;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66"/>
          <p:cNvGrpSpPr/>
          <p:nvPr/>
        </p:nvGrpSpPr>
        <p:grpSpPr>
          <a:xfrm>
            <a:off x="2903615" y="5927438"/>
            <a:ext cx="238868" cy="419359"/>
            <a:chOff x="2487439" y="4280740"/>
            <a:chExt cx="198775" cy="348972"/>
          </a:xfrm>
        </p:grpSpPr>
        <p:sp>
          <p:nvSpPr>
            <p:cNvPr id="11641" name="Google Shape;11641;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66"/>
          <p:cNvGrpSpPr/>
          <p:nvPr/>
        </p:nvGrpSpPr>
        <p:grpSpPr>
          <a:xfrm>
            <a:off x="3292388" y="5919246"/>
            <a:ext cx="424374" cy="434863"/>
            <a:chOff x="2810958" y="4273923"/>
            <a:chExt cx="353145" cy="361873"/>
          </a:xfrm>
        </p:grpSpPr>
        <p:sp>
          <p:nvSpPr>
            <p:cNvPr id="11646" name="Google Shape;11646;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6"/>
          <p:cNvGrpSpPr/>
          <p:nvPr/>
        </p:nvGrpSpPr>
        <p:grpSpPr>
          <a:xfrm>
            <a:off x="7313458" y="5929734"/>
            <a:ext cx="251615" cy="440758"/>
            <a:chOff x="6275635" y="4282651"/>
            <a:chExt cx="209383" cy="366778"/>
          </a:xfrm>
        </p:grpSpPr>
        <p:sp>
          <p:nvSpPr>
            <p:cNvPr id="11654" name="Google Shape;11654;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66"/>
          <p:cNvGrpSpPr/>
          <p:nvPr/>
        </p:nvGrpSpPr>
        <p:grpSpPr>
          <a:xfrm>
            <a:off x="7824842" y="5930194"/>
            <a:ext cx="336827" cy="440298"/>
            <a:chOff x="6701186" y="4283033"/>
            <a:chExt cx="280292" cy="366396"/>
          </a:xfrm>
        </p:grpSpPr>
        <p:sp>
          <p:nvSpPr>
            <p:cNvPr id="11657" name="Google Shape;11657;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66"/>
          <p:cNvGrpSpPr/>
          <p:nvPr/>
        </p:nvGrpSpPr>
        <p:grpSpPr>
          <a:xfrm>
            <a:off x="3050381" y="5379725"/>
            <a:ext cx="448988" cy="417407"/>
            <a:chOff x="2609571" y="3824958"/>
            <a:chExt cx="373627" cy="347347"/>
          </a:xfrm>
        </p:grpSpPr>
        <p:sp>
          <p:nvSpPr>
            <p:cNvPr id="11660" name="Google Shape;11660;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2" name="Google Shape;11662;p66"/>
          <p:cNvSpPr/>
          <p:nvPr/>
        </p:nvSpPr>
        <p:spPr>
          <a:xfrm>
            <a:off x="1462883" y="5376484"/>
            <a:ext cx="436631" cy="42231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3" name="Google Shape;11663;p66"/>
          <p:cNvGrpSpPr/>
          <p:nvPr/>
        </p:nvGrpSpPr>
        <p:grpSpPr>
          <a:xfrm>
            <a:off x="1015370" y="5358212"/>
            <a:ext cx="266660" cy="457601"/>
            <a:chOff x="916127" y="3807056"/>
            <a:chExt cx="221902" cy="380795"/>
          </a:xfrm>
        </p:grpSpPr>
        <p:sp>
          <p:nvSpPr>
            <p:cNvPr id="11664" name="Google Shape;11664;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8" name="Google Shape;11668;p66"/>
          <p:cNvSpPr/>
          <p:nvPr/>
        </p:nvSpPr>
        <p:spPr>
          <a:xfrm>
            <a:off x="3683775" y="5377403"/>
            <a:ext cx="270277" cy="41952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6"/>
          <p:cNvSpPr/>
          <p:nvPr/>
        </p:nvSpPr>
        <p:spPr>
          <a:xfrm>
            <a:off x="2533423" y="5410897"/>
            <a:ext cx="435292" cy="351847"/>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0" name="Google Shape;11670;p66"/>
          <p:cNvGrpSpPr/>
          <p:nvPr/>
        </p:nvGrpSpPr>
        <p:grpSpPr>
          <a:xfrm>
            <a:off x="4136044" y="5369121"/>
            <a:ext cx="435284" cy="433944"/>
            <a:chOff x="3513010" y="3816134"/>
            <a:chExt cx="362223" cy="361108"/>
          </a:xfrm>
        </p:grpSpPr>
        <p:sp>
          <p:nvSpPr>
            <p:cNvPr id="11671" name="Google Shape;11671;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66"/>
          <p:cNvGrpSpPr/>
          <p:nvPr/>
        </p:nvGrpSpPr>
        <p:grpSpPr>
          <a:xfrm>
            <a:off x="4661554" y="5374136"/>
            <a:ext cx="444394" cy="425139"/>
            <a:chOff x="3950316" y="3820307"/>
            <a:chExt cx="369805" cy="353782"/>
          </a:xfrm>
        </p:grpSpPr>
        <p:sp>
          <p:nvSpPr>
            <p:cNvPr id="11676" name="Google Shape;11676;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66"/>
          <p:cNvGrpSpPr/>
          <p:nvPr/>
        </p:nvGrpSpPr>
        <p:grpSpPr>
          <a:xfrm>
            <a:off x="2031746" y="5364107"/>
            <a:ext cx="370093" cy="446691"/>
            <a:chOff x="1761909" y="3811961"/>
            <a:chExt cx="307974" cy="371716"/>
          </a:xfrm>
        </p:grpSpPr>
        <p:sp>
          <p:nvSpPr>
            <p:cNvPr id="11681" name="Google Shape;11681;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66"/>
          <p:cNvGrpSpPr/>
          <p:nvPr/>
        </p:nvGrpSpPr>
        <p:grpSpPr>
          <a:xfrm>
            <a:off x="6229172" y="5360470"/>
            <a:ext cx="278067" cy="424374"/>
            <a:chOff x="5373342" y="3808935"/>
            <a:chExt cx="231395" cy="353145"/>
          </a:xfrm>
        </p:grpSpPr>
        <p:sp>
          <p:nvSpPr>
            <p:cNvPr id="11692" name="Google Shape;11692;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1" name="Google Shape;11701;p66"/>
          <p:cNvSpPr/>
          <p:nvPr/>
        </p:nvSpPr>
        <p:spPr>
          <a:xfrm>
            <a:off x="7869210" y="5361211"/>
            <a:ext cx="246584" cy="424651"/>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2" name="Google Shape;11702;p66"/>
          <p:cNvGrpSpPr/>
          <p:nvPr/>
        </p:nvGrpSpPr>
        <p:grpSpPr>
          <a:xfrm>
            <a:off x="6782474" y="5361083"/>
            <a:ext cx="282622" cy="423302"/>
            <a:chOff x="5833775" y="3809445"/>
            <a:chExt cx="235185" cy="352253"/>
          </a:xfrm>
        </p:grpSpPr>
        <p:sp>
          <p:nvSpPr>
            <p:cNvPr id="11703" name="Google Shape;11703;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66"/>
          <p:cNvGrpSpPr/>
          <p:nvPr/>
        </p:nvGrpSpPr>
        <p:grpSpPr>
          <a:xfrm>
            <a:off x="5711395" y="5360930"/>
            <a:ext cx="287178" cy="423914"/>
            <a:chOff x="4942472" y="3809318"/>
            <a:chExt cx="238976" cy="352762"/>
          </a:xfrm>
        </p:grpSpPr>
        <p:sp>
          <p:nvSpPr>
            <p:cNvPr id="11707" name="Google Shape;11707;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66"/>
          <p:cNvGrpSpPr/>
          <p:nvPr/>
        </p:nvGrpSpPr>
        <p:grpSpPr>
          <a:xfrm>
            <a:off x="7302510" y="5359092"/>
            <a:ext cx="312711" cy="424833"/>
            <a:chOff x="6266525" y="3807788"/>
            <a:chExt cx="260223" cy="353527"/>
          </a:xfrm>
        </p:grpSpPr>
        <p:sp>
          <p:nvSpPr>
            <p:cNvPr id="11715" name="Google Shape;11715;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9" name="Google Shape;11719;p66"/>
          <p:cNvSpPr/>
          <p:nvPr/>
        </p:nvSpPr>
        <p:spPr>
          <a:xfrm>
            <a:off x="9352663" y="5360331"/>
            <a:ext cx="419062" cy="425225"/>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0" name="Google Shape;11720;p66"/>
          <p:cNvGrpSpPr/>
          <p:nvPr/>
        </p:nvGrpSpPr>
        <p:grpSpPr>
          <a:xfrm>
            <a:off x="8405476" y="5361274"/>
            <a:ext cx="242964" cy="423914"/>
            <a:chOff x="7184363" y="3809604"/>
            <a:chExt cx="202184" cy="352762"/>
          </a:xfrm>
        </p:grpSpPr>
        <p:sp>
          <p:nvSpPr>
            <p:cNvPr id="11721" name="Google Shape;11721;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66"/>
          <p:cNvGrpSpPr/>
          <p:nvPr/>
        </p:nvGrpSpPr>
        <p:grpSpPr>
          <a:xfrm>
            <a:off x="8870847" y="5360470"/>
            <a:ext cx="350952" cy="423914"/>
            <a:chOff x="7571624" y="3808935"/>
            <a:chExt cx="292047" cy="352762"/>
          </a:xfrm>
        </p:grpSpPr>
        <p:sp>
          <p:nvSpPr>
            <p:cNvPr id="11724" name="Google Shape;11724;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6"/>
          <p:cNvGrpSpPr/>
          <p:nvPr/>
        </p:nvGrpSpPr>
        <p:grpSpPr>
          <a:xfrm>
            <a:off x="2527627" y="4816318"/>
            <a:ext cx="437580" cy="432527"/>
            <a:chOff x="2174559" y="3356116"/>
            <a:chExt cx="364135" cy="359930"/>
          </a:xfrm>
        </p:grpSpPr>
        <p:sp>
          <p:nvSpPr>
            <p:cNvPr id="11731" name="Google Shape;11731;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66"/>
          <p:cNvGrpSpPr/>
          <p:nvPr/>
        </p:nvGrpSpPr>
        <p:grpSpPr>
          <a:xfrm>
            <a:off x="1995724" y="4815744"/>
            <a:ext cx="442672" cy="434480"/>
            <a:chOff x="1731934" y="3355639"/>
            <a:chExt cx="368371" cy="361554"/>
          </a:xfrm>
        </p:grpSpPr>
        <p:sp>
          <p:nvSpPr>
            <p:cNvPr id="11734" name="Google Shape;11734;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66"/>
          <p:cNvGrpSpPr/>
          <p:nvPr/>
        </p:nvGrpSpPr>
        <p:grpSpPr>
          <a:xfrm>
            <a:off x="4709864" y="4813983"/>
            <a:ext cx="335947" cy="436700"/>
            <a:chOff x="3990517" y="3354173"/>
            <a:chExt cx="279559" cy="363402"/>
          </a:xfrm>
        </p:grpSpPr>
        <p:sp>
          <p:nvSpPr>
            <p:cNvPr id="11737" name="Google Shape;11737;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66"/>
          <p:cNvGrpSpPr/>
          <p:nvPr/>
        </p:nvGrpSpPr>
        <p:grpSpPr>
          <a:xfrm>
            <a:off x="4117823" y="4889931"/>
            <a:ext cx="456261" cy="285532"/>
            <a:chOff x="3497847" y="3417374"/>
            <a:chExt cx="379680" cy="237606"/>
          </a:xfrm>
        </p:grpSpPr>
        <p:sp>
          <p:nvSpPr>
            <p:cNvPr id="11741" name="Google Shape;11741;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66"/>
          <p:cNvGrpSpPr/>
          <p:nvPr/>
        </p:nvGrpSpPr>
        <p:grpSpPr>
          <a:xfrm>
            <a:off x="3054017" y="4829486"/>
            <a:ext cx="452165" cy="406152"/>
            <a:chOff x="2612597" y="3367075"/>
            <a:chExt cx="376271" cy="337982"/>
          </a:xfrm>
        </p:grpSpPr>
        <p:sp>
          <p:nvSpPr>
            <p:cNvPr id="11746" name="Google Shape;11746;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66"/>
          <p:cNvGrpSpPr/>
          <p:nvPr/>
        </p:nvGrpSpPr>
        <p:grpSpPr>
          <a:xfrm>
            <a:off x="3605979" y="4826309"/>
            <a:ext cx="412966" cy="411588"/>
            <a:chOff x="3071914" y="3364431"/>
            <a:chExt cx="343652" cy="342505"/>
          </a:xfrm>
        </p:grpSpPr>
        <p:sp>
          <p:nvSpPr>
            <p:cNvPr id="11749" name="Google Shape;11749;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66"/>
          <p:cNvGrpSpPr/>
          <p:nvPr/>
        </p:nvGrpSpPr>
        <p:grpSpPr>
          <a:xfrm>
            <a:off x="992555" y="4820835"/>
            <a:ext cx="309993" cy="423914"/>
            <a:chOff x="897141" y="3359875"/>
            <a:chExt cx="257962" cy="352762"/>
          </a:xfrm>
        </p:grpSpPr>
        <p:sp>
          <p:nvSpPr>
            <p:cNvPr id="11755" name="Google Shape;11755;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66"/>
          <p:cNvGrpSpPr/>
          <p:nvPr/>
        </p:nvGrpSpPr>
        <p:grpSpPr>
          <a:xfrm>
            <a:off x="1517146" y="4802154"/>
            <a:ext cx="325917" cy="460357"/>
            <a:chOff x="1333682" y="3344330"/>
            <a:chExt cx="271213" cy="383088"/>
          </a:xfrm>
        </p:grpSpPr>
        <p:sp>
          <p:nvSpPr>
            <p:cNvPr id="11764" name="Google Shape;11764;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5" name="Google Shape;11775;p66"/>
          <p:cNvGrpSpPr/>
          <p:nvPr/>
        </p:nvGrpSpPr>
        <p:grpSpPr>
          <a:xfrm>
            <a:off x="7780629" y="4805331"/>
            <a:ext cx="424336" cy="422996"/>
            <a:chOff x="6664394" y="3346974"/>
            <a:chExt cx="353113" cy="351998"/>
          </a:xfrm>
        </p:grpSpPr>
        <p:sp>
          <p:nvSpPr>
            <p:cNvPr id="11776" name="Google Shape;11776;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66"/>
          <p:cNvGrpSpPr/>
          <p:nvPr/>
        </p:nvGrpSpPr>
        <p:grpSpPr>
          <a:xfrm>
            <a:off x="935594" y="3137771"/>
            <a:ext cx="479957" cy="451170"/>
            <a:chOff x="849741" y="1959307"/>
            <a:chExt cx="399398" cy="375443"/>
          </a:xfrm>
        </p:grpSpPr>
        <p:sp>
          <p:nvSpPr>
            <p:cNvPr id="11782" name="Google Shape;11782;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6"/>
          <p:cNvGrpSpPr/>
          <p:nvPr/>
        </p:nvGrpSpPr>
        <p:grpSpPr>
          <a:xfrm>
            <a:off x="1457697" y="3143131"/>
            <a:ext cx="456031" cy="439877"/>
            <a:chOff x="1284212" y="1963766"/>
            <a:chExt cx="379489" cy="366046"/>
          </a:xfrm>
        </p:grpSpPr>
        <p:sp>
          <p:nvSpPr>
            <p:cNvPr id="11785" name="Google Shape;11785;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66"/>
          <p:cNvGrpSpPr/>
          <p:nvPr/>
        </p:nvGrpSpPr>
        <p:grpSpPr>
          <a:xfrm>
            <a:off x="3564943" y="3150098"/>
            <a:ext cx="444892" cy="426517"/>
            <a:chOff x="3037766" y="1969564"/>
            <a:chExt cx="370219" cy="354928"/>
          </a:xfrm>
        </p:grpSpPr>
        <p:sp>
          <p:nvSpPr>
            <p:cNvPr id="11788" name="Google Shape;11788;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66"/>
          <p:cNvGrpSpPr/>
          <p:nvPr/>
        </p:nvGrpSpPr>
        <p:grpSpPr>
          <a:xfrm>
            <a:off x="4700294" y="3152701"/>
            <a:ext cx="365997" cy="421197"/>
            <a:chOff x="3982553" y="1971730"/>
            <a:chExt cx="304566" cy="350501"/>
          </a:xfrm>
        </p:grpSpPr>
        <p:sp>
          <p:nvSpPr>
            <p:cNvPr id="11793" name="Google Shape;11793;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66"/>
          <p:cNvGrpSpPr/>
          <p:nvPr/>
        </p:nvGrpSpPr>
        <p:grpSpPr>
          <a:xfrm>
            <a:off x="3000234" y="3179612"/>
            <a:ext cx="480454" cy="368293"/>
            <a:chOff x="2567841" y="1994124"/>
            <a:chExt cx="399812" cy="306477"/>
          </a:xfrm>
        </p:grpSpPr>
        <p:sp>
          <p:nvSpPr>
            <p:cNvPr id="11796" name="Google Shape;11796;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66"/>
          <p:cNvGrpSpPr/>
          <p:nvPr/>
        </p:nvGrpSpPr>
        <p:grpSpPr>
          <a:xfrm>
            <a:off x="2572721" y="3139035"/>
            <a:ext cx="390190" cy="448069"/>
            <a:chOff x="2212084" y="1960358"/>
            <a:chExt cx="324698" cy="372863"/>
          </a:xfrm>
        </p:grpSpPr>
        <p:sp>
          <p:nvSpPr>
            <p:cNvPr id="11800" name="Google Shape;11800;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66"/>
          <p:cNvGrpSpPr/>
          <p:nvPr/>
        </p:nvGrpSpPr>
        <p:grpSpPr>
          <a:xfrm>
            <a:off x="2084611" y="3139035"/>
            <a:ext cx="342301" cy="448988"/>
            <a:chOff x="1805901" y="1960358"/>
            <a:chExt cx="284847" cy="373627"/>
          </a:xfrm>
        </p:grpSpPr>
        <p:sp>
          <p:nvSpPr>
            <p:cNvPr id="11804" name="Google Shape;11804;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6" name="Google Shape;11806;p66"/>
          <p:cNvSpPr/>
          <p:nvPr/>
        </p:nvSpPr>
        <p:spPr>
          <a:xfrm>
            <a:off x="4126775" y="3162638"/>
            <a:ext cx="411560" cy="401569"/>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6"/>
          <p:cNvSpPr/>
          <p:nvPr/>
        </p:nvSpPr>
        <p:spPr>
          <a:xfrm>
            <a:off x="8304439" y="3167652"/>
            <a:ext cx="443024" cy="401990"/>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6"/>
          <p:cNvSpPr/>
          <p:nvPr/>
        </p:nvSpPr>
        <p:spPr>
          <a:xfrm>
            <a:off x="9331725" y="3200036"/>
            <a:ext cx="460325" cy="344230"/>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9" name="Google Shape;11809;p66"/>
          <p:cNvGrpSpPr/>
          <p:nvPr/>
        </p:nvGrpSpPr>
        <p:grpSpPr>
          <a:xfrm>
            <a:off x="7771518" y="3221988"/>
            <a:ext cx="443054" cy="295370"/>
            <a:chOff x="6656812" y="2029388"/>
            <a:chExt cx="368690" cy="245793"/>
          </a:xfrm>
        </p:grpSpPr>
        <p:sp>
          <p:nvSpPr>
            <p:cNvPr id="11810" name="Google Shape;11810;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66"/>
          <p:cNvGrpSpPr/>
          <p:nvPr/>
        </p:nvGrpSpPr>
        <p:grpSpPr>
          <a:xfrm>
            <a:off x="5623887" y="3201355"/>
            <a:ext cx="452625" cy="338358"/>
            <a:chOff x="4869651" y="2012218"/>
            <a:chExt cx="376654" cy="281566"/>
          </a:xfrm>
        </p:grpSpPr>
        <p:sp>
          <p:nvSpPr>
            <p:cNvPr id="11821" name="Google Shape;11821;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6"/>
          <p:cNvGrpSpPr/>
          <p:nvPr/>
        </p:nvGrpSpPr>
        <p:grpSpPr>
          <a:xfrm>
            <a:off x="6148516" y="3201470"/>
            <a:ext cx="442136" cy="338511"/>
            <a:chOff x="5306224" y="2012313"/>
            <a:chExt cx="367925" cy="281694"/>
          </a:xfrm>
        </p:grpSpPr>
        <p:sp>
          <p:nvSpPr>
            <p:cNvPr id="11826" name="Google Shape;11826;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8" name="Google Shape;11828;p66"/>
          <p:cNvSpPr/>
          <p:nvPr/>
        </p:nvSpPr>
        <p:spPr>
          <a:xfrm>
            <a:off x="6686513" y="3193567"/>
            <a:ext cx="445282" cy="353225"/>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9" name="Google Shape;11829;p66"/>
          <p:cNvGrpSpPr/>
          <p:nvPr/>
        </p:nvGrpSpPr>
        <p:grpSpPr>
          <a:xfrm>
            <a:off x="7217757" y="3166367"/>
            <a:ext cx="442595" cy="407071"/>
            <a:chOff x="6195998" y="1983102"/>
            <a:chExt cx="368308" cy="338746"/>
          </a:xfrm>
        </p:grpSpPr>
        <p:sp>
          <p:nvSpPr>
            <p:cNvPr id="11830" name="Google Shape;11830;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66"/>
          <p:cNvGrpSpPr/>
          <p:nvPr/>
        </p:nvGrpSpPr>
        <p:grpSpPr>
          <a:xfrm>
            <a:off x="8835285" y="3200895"/>
            <a:ext cx="443514" cy="336521"/>
            <a:chOff x="7542031" y="2011835"/>
            <a:chExt cx="369072" cy="280037"/>
          </a:xfrm>
        </p:grpSpPr>
        <p:sp>
          <p:nvSpPr>
            <p:cNvPr id="11834" name="Google Shape;11834;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66"/>
          <p:cNvGrpSpPr/>
          <p:nvPr/>
        </p:nvGrpSpPr>
        <p:grpSpPr>
          <a:xfrm>
            <a:off x="9398157" y="4807169"/>
            <a:ext cx="335028" cy="422536"/>
            <a:chOff x="8010427" y="3348503"/>
            <a:chExt cx="278795" cy="351615"/>
          </a:xfrm>
        </p:grpSpPr>
        <p:sp>
          <p:nvSpPr>
            <p:cNvPr id="11844" name="Google Shape;11844;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8" name="Google Shape;11848;p66"/>
          <p:cNvSpPr/>
          <p:nvPr/>
        </p:nvSpPr>
        <p:spPr>
          <a:xfrm>
            <a:off x="8922793" y="4807510"/>
            <a:ext cx="268325" cy="422009"/>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9" name="Google Shape;11849;p66"/>
          <p:cNvGrpSpPr/>
          <p:nvPr/>
        </p:nvGrpSpPr>
        <p:grpSpPr>
          <a:xfrm>
            <a:off x="8354448" y="4808011"/>
            <a:ext cx="337746" cy="421809"/>
            <a:chOff x="7141900" y="3349204"/>
            <a:chExt cx="281057" cy="351010"/>
          </a:xfrm>
        </p:grpSpPr>
        <p:sp>
          <p:nvSpPr>
            <p:cNvPr id="11850" name="Google Shape;11850;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66"/>
          <p:cNvGrpSpPr/>
          <p:nvPr/>
        </p:nvGrpSpPr>
        <p:grpSpPr>
          <a:xfrm>
            <a:off x="6158086" y="4809006"/>
            <a:ext cx="437121" cy="424336"/>
            <a:chOff x="5314188" y="3350032"/>
            <a:chExt cx="363752" cy="353113"/>
          </a:xfrm>
        </p:grpSpPr>
        <p:sp>
          <p:nvSpPr>
            <p:cNvPr id="11854" name="Google Shape;11854;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66"/>
          <p:cNvGrpSpPr/>
          <p:nvPr/>
        </p:nvGrpSpPr>
        <p:grpSpPr>
          <a:xfrm>
            <a:off x="7226868" y="4807743"/>
            <a:ext cx="422536" cy="421043"/>
            <a:chOff x="6203579" y="3348981"/>
            <a:chExt cx="351615" cy="350373"/>
          </a:xfrm>
        </p:grpSpPr>
        <p:sp>
          <p:nvSpPr>
            <p:cNvPr id="11857" name="Google Shape;11857;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66"/>
          <p:cNvGrpSpPr/>
          <p:nvPr/>
        </p:nvGrpSpPr>
        <p:grpSpPr>
          <a:xfrm>
            <a:off x="6777918" y="4809006"/>
            <a:ext cx="265281" cy="423417"/>
            <a:chOff x="5829984" y="3350032"/>
            <a:chExt cx="220755" cy="352348"/>
          </a:xfrm>
        </p:grpSpPr>
        <p:sp>
          <p:nvSpPr>
            <p:cNvPr id="11863" name="Google Shape;11863;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66"/>
          <p:cNvGrpSpPr/>
          <p:nvPr/>
        </p:nvGrpSpPr>
        <p:grpSpPr>
          <a:xfrm>
            <a:off x="5638931" y="4808777"/>
            <a:ext cx="430767" cy="423378"/>
            <a:chOff x="4882170" y="3349841"/>
            <a:chExt cx="358464" cy="352316"/>
          </a:xfrm>
        </p:grpSpPr>
        <p:sp>
          <p:nvSpPr>
            <p:cNvPr id="11868" name="Google Shape;11868;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0" name="Google Shape;11870;p66"/>
          <p:cNvSpPr/>
          <p:nvPr/>
        </p:nvSpPr>
        <p:spPr>
          <a:xfrm>
            <a:off x="4667270" y="4259666"/>
            <a:ext cx="430737" cy="428746"/>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6"/>
          <p:cNvSpPr/>
          <p:nvPr/>
        </p:nvSpPr>
        <p:spPr>
          <a:xfrm>
            <a:off x="4119923" y="3717984"/>
            <a:ext cx="457148" cy="372593"/>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2" name="Google Shape;11872;p66"/>
          <p:cNvGrpSpPr/>
          <p:nvPr/>
        </p:nvGrpSpPr>
        <p:grpSpPr>
          <a:xfrm>
            <a:off x="3573594" y="3709677"/>
            <a:ext cx="480914" cy="389730"/>
            <a:chOff x="3044965" y="2435220"/>
            <a:chExt cx="400194" cy="324316"/>
          </a:xfrm>
        </p:grpSpPr>
        <p:sp>
          <p:nvSpPr>
            <p:cNvPr id="11873" name="Google Shape;11873;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6"/>
          <p:cNvGrpSpPr/>
          <p:nvPr/>
        </p:nvGrpSpPr>
        <p:grpSpPr>
          <a:xfrm>
            <a:off x="5634375" y="3756149"/>
            <a:ext cx="441217" cy="345517"/>
            <a:chOff x="4878379" y="2473892"/>
            <a:chExt cx="367161" cy="287523"/>
          </a:xfrm>
        </p:grpSpPr>
        <p:sp>
          <p:nvSpPr>
            <p:cNvPr id="11877" name="Google Shape;11877;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66"/>
          <p:cNvGrpSpPr/>
          <p:nvPr/>
        </p:nvGrpSpPr>
        <p:grpSpPr>
          <a:xfrm>
            <a:off x="1507576" y="4253408"/>
            <a:ext cx="349192" cy="447610"/>
            <a:chOff x="1325719" y="2887689"/>
            <a:chExt cx="290581" cy="372481"/>
          </a:xfrm>
        </p:grpSpPr>
        <p:sp>
          <p:nvSpPr>
            <p:cNvPr id="11883" name="Google Shape;11883;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5" name="Google Shape;11885;p66"/>
          <p:cNvSpPr/>
          <p:nvPr/>
        </p:nvSpPr>
        <p:spPr>
          <a:xfrm>
            <a:off x="2100453" y="4246881"/>
            <a:ext cx="229742" cy="459904"/>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6" name="Google Shape;11886;p66"/>
          <p:cNvGrpSpPr/>
          <p:nvPr/>
        </p:nvGrpSpPr>
        <p:grpSpPr>
          <a:xfrm>
            <a:off x="4132829" y="4259188"/>
            <a:ext cx="433484" cy="434059"/>
            <a:chOff x="3510335" y="2892499"/>
            <a:chExt cx="360726" cy="361204"/>
          </a:xfrm>
        </p:grpSpPr>
        <p:sp>
          <p:nvSpPr>
            <p:cNvPr id="11887" name="Google Shape;11887;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66"/>
          <p:cNvGrpSpPr/>
          <p:nvPr/>
        </p:nvGrpSpPr>
        <p:grpSpPr>
          <a:xfrm>
            <a:off x="3623282" y="4240623"/>
            <a:ext cx="384716" cy="471765"/>
            <a:chOff x="3086313" y="2877049"/>
            <a:chExt cx="320143" cy="392581"/>
          </a:xfrm>
        </p:grpSpPr>
        <p:sp>
          <p:nvSpPr>
            <p:cNvPr id="11893" name="Google Shape;11893;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5" name="Google Shape;11905;p66"/>
          <p:cNvSpPr/>
          <p:nvPr/>
        </p:nvSpPr>
        <p:spPr>
          <a:xfrm>
            <a:off x="2622766" y="4261006"/>
            <a:ext cx="252976" cy="429818"/>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6" name="Google Shape;11906;p66"/>
          <p:cNvGrpSpPr/>
          <p:nvPr/>
        </p:nvGrpSpPr>
        <p:grpSpPr>
          <a:xfrm>
            <a:off x="949260" y="4251073"/>
            <a:ext cx="401138" cy="448567"/>
            <a:chOff x="861113" y="2885746"/>
            <a:chExt cx="333809" cy="373277"/>
          </a:xfrm>
        </p:grpSpPr>
        <p:sp>
          <p:nvSpPr>
            <p:cNvPr id="11907" name="Google Shape;11907;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0" name="Google Shape;11910;p66"/>
          <p:cNvSpPr/>
          <p:nvPr/>
        </p:nvSpPr>
        <p:spPr>
          <a:xfrm>
            <a:off x="3057995" y="4251895"/>
            <a:ext cx="446239" cy="447426"/>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6"/>
          <p:cNvSpPr/>
          <p:nvPr/>
        </p:nvSpPr>
        <p:spPr>
          <a:xfrm>
            <a:off x="2510188" y="2605262"/>
            <a:ext cx="480383" cy="410641"/>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66"/>
          <p:cNvGrpSpPr/>
          <p:nvPr/>
        </p:nvGrpSpPr>
        <p:grpSpPr>
          <a:xfrm>
            <a:off x="1473851" y="2591207"/>
            <a:ext cx="419818" cy="435284"/>
            <a:chOff x="1297654" y="1504481"/>
            <a:chExt cx="349354" cy="362223"/>
          </a:xfrm>
        </p:grpSpPr>
        <p:sp>
          <p:nvSpPr>
            <p:cNvPr id="11913" name="Google Shape;11913;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6" name="Google Shape;11916;p66"/>
          <p:cNvSpPr/>
          <p:nvPr/>
        </p:nvSpPr>
        <p:spPr>
          <a:xfrm>
            <a:off x="4655442" y="2622679"/>
            <a:ext cx="458067" cy="375464"/>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66"/>
          <p:cNvGrpSpPr/>
          <p:nvPr/>
        </p:nvGrpSpPr>
        <p:grpSpPr>
          <a:xfrm>
            <a:off x="938771" y="2598940"/>
            <a:ext cx="424374" cy="422996"/>
            <a:chOff x="852385" y="1510916"/>
            <a:chExt cx="353145" cy="351998"/>
          </a:xfrm>
        </p:grpSpPr>
        <p:sp>
          <p:nvSpPr>
            <p:cNvPr id="11918" name="Google Shape;11918;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66"/>
          <p:cNvGrpSpPr/>
          <p:nvPr/>
        </p:nvGrpSpPr>
        <p:grpSpPr>
          <a:xfrm>
            <a:off x="2011687" y="2604414"/>
            <a:ext cx="412507" cy="411588"/>
            <a:chOff x="1745217" y="1515471"/>
            <a:chExt cx="343269" cy="342505"/>
          </a:xfrm>
        </p:grpSpPr>
        <p:sp>
          <p:nvSpPr>
            <p:cNvPr id="11922" name="Google Shape;11922;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6" name="Google Shape;11926;p66"/>
          <p:cNvSpPr/>
          <p:nvPr/>
        </p:nvSpPr>
        <p:spPr>
          <a:xfrm>
            <a:off x="4131330" y="2592285"/>
            <a:ext cx="439349" cy="4368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66"/>
          <p:cNvGrpSpPr/>
          <p:nvPr/>
        </p:nvGrpSpPr>
        <p:grpSpPr>
          <a:xfrm>
            <a:off x="3570876" y="2620836"/>
            <a:ext cx="494541" cy="379241"/>
            <a:chOff x="3042703" y="1529137"/>
            <a:chExt cx="411535" cy="315587"/>
          </a:xfrm>
        </p:grpSpPr>
        <p:sp>
          <p:nvSpPr>
            <p:cNvPr id="11928" name="Google Shape;11928;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66"/>
          <p:cNvGrpSpPr/>
          <p:nvPr/>
        </p:nvGrpSpPr>
        <p:grpSpPr>
          <a:xfrm>
            <a:off x="3074076" y="2639517"/>
            <a:ext cx="421197" cy="341880"/>
            <a:chOff x="2629289" y="1544682"/>
            <a:chExt cx="350501" cy="284497"/>
          </a:xfrm>
        </p:grpSpPr>
        <p:sp>
          <p:nvSpPr>
            <p:cNvPr id="11939" name="Google Shape;11939;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66"/>
          <p:cNvGrpSpPr/>
          <p:nvPr/>
        </p:nvGrpSpPr>
        <p:grpSpPr>
          <a:xfrm>
            <a:off x="6147138" y="2588987"/>
            <a:ext cx="442097" cy="438882"/>
            <a:chOff x="5305077" y="1502633"/>
            <a:chExt cx="367893" cy="365218"/>
          </a:xfrm>
        </p:grpSpPr>
        <p:sp>
          <p:nvSpPr>
            <p:cNvPr id="11945" name="Google Shape;11945;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66"/>
          <p:cNvGrpSpPr/>
          <p:nvPr/>
        </p:nvGrpSpPr>
        <p:grpSpPr>
          <a:xfrm>
            <a:off x="8304301" y="2585963"/>
            <a:ext cx="442595" cy="441064"/>
            <a:chOff x="7100170" y="1500117"/>
            <a:chExt cx="368308" cy="367033"/>
          </a:xfrm>
        </p:grpSpPr>
        <p:sp>
          <p:nvSpPr>
            <p:cNvPr id="11948" name="Google Shape;11948;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66"/>
          <p:cNvSpPr/>
          <p:nvPr/>
        </p:nvSpPr>
        <p:spPr>
          <a:xfrm>
            <a:off x="8832073" y="2585969"/>
            <a:ext cx="448153" cy="440689"/>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66"/>
          <p:cNvGrpSpPr/>
          <p:nvPr/>
        </p:nvGrpSpPr>
        <p:grpSpPr>
          <a:xfrm>
            <a:off x="7762407" y="2585848"/>
            <a:ext cx="469008" cy="441102"/>
            <a:chOff x="6649231" y="1500021"/>
            <a:chExt cx="390287" cy="367065"/>
          </a:xfrm>
        </p:grpSpPr>
        <p:sp>
          <p:nvSpPr>
            <p:cNvPr id="11963" name="Google Shape;11963;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66"/>
          <p:cNvGrpSpPr/>
          <p:nvPr/>
        </p:nvGrpSpPr>
        <p:grpSpPr>
          <a:xfrm>
            <a:off x="6678122" y="2638100"/>
            <a:ext cx="465372" cy="336904"/>
            <a:chOff x="5746938" y="1543503"/>
            <a:chExt cx="387261" cy="280356"/>
          </a:xfrm>
        </p:grpSpPr>
        <p:sp>
          <p:nvSpPr>
            <p:cNvPr id="11976" name="Google Shape;11976;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66"/>
          <p:cNvGrpSpPr/>
          <p:nvPr/>
        </p:nvGrpSpPr>
        <p:grpSpPr>
          <a:xfrm>
            <a:off x="7218638" y="2616281"/>
            <a:ext cx="443514" cy="381500"/>
            <a:chOff x="6196730" y="1525346"/>
            <a:chExt cx="369072" cy="317467"/>
          </a:xfrm>
        </p:grpSpPr>
        <p:sp>
          <p:nvSpPr>
            <p:cNvPr id="11979" name="Google Shape;11979;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66"/>
          <p:cNvGrpSpPr/>
          <p:nvPr/>
        </p:nvGrpSpPr>
        <p:grpSpPr>
          <a:xfrm>
            <a:off x="5709136" y="2586652"/>
            <a:ext cx="296288" cy="441217"/>
            <a:chOff x="4940592" y="1500690"/>
            <a:chExt cx="246558" cy="367161"/>
          </a:xfrm>
        </p:grpSpPr>
        <p:sp>
          <p:nvSpPr>
            <p:cNvPr id="11983" name="Google Shape;11983;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66"/>
          <p:cNvGrpSpPr/>
          <p:nvPr/>
        </p:nvGrpSpPr>
        <p:grpSpPr>
          <a:xfrm>
            <a:off x="9343454" y="2585695"/>
            <a:ext cx="457678" cy="441715"/>
            <a:chOff x="7964906" y="1499894"/>
            <a:chExt cx="380858" cy="367575"/>
          </a:xfrm>
        </p:grpSpPr>
        <p:sp>
          <p:nvSpPr>
            <p:cNvPr id="11988" name="Google Shape;11988;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1" name="Google Shape;11991;p66"/>
          <p:cNvSpPr/>
          <p:nvPr/>
        </p:nvSpPr>
        <p:spPr>
          <a:xfrm>
            <a:off x="6717059" y="4270575"/>
            <a:ext cx="387866" cy="427521"/>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2" name="Google Shape;11992;p66"/>
          <p:cNvGrpSpPr/>
          <p:nvPr/>
        </p:nvGrpSpPr>
        <p:grpSpPr>
          <a:xfrm>
            <a:off x="9394520" y="4270940"/>
            <a:ext cx="342760" cy="427321"/>
            <a:chOff x="8007400" y="2902278"/>
            <a:chExt cx="285230" cy="355597"/>
          </a:xfrm>
        </p:grpSpPr>
        <p:sp>
          <p:nvSpPr>
            <p:cNvPr id="11993" name="Google Shape;11993;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66"/>
          <p:cNvGrpSpPr/>
          <p:nvPr/>
        </p:nvGrpSpPr>
        <p:grpSpPr>
          <a:xfrm>
            <a:off x="7245549" y="4271553"/>
            <a:ext cx="382419" cy="427168"/>
            <a:chOff x="6219124" y="2902788"/>
            <a:chExt cx="318231" cy="355470"/>
          </a:xfrm>
        </p:grpSpPr>
        <p:sp>
          <p:nvSpPr>
            <p:cNvPr id="11996" name="Google Shape;11996;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66"/>
          <p:cNvGrpSpPr/>
          <p:nvPr/>
        </p:nvGrpSpPr>
        <p:grpSpPr>
          <a:xfrm>
            <a:off x="5743780" y="4271629"/>
            <a:ext cx="222446" cy="427092"/>
            <a:chOff x="4969421" y="2902852"/>
            <a:chExt cx="185109" cy="355406"/>
          </a:xfrm>
        </p:grpSpPr>
        <p:sp>
          <p:nvSpPr>
            <p:cNvPr id="12000" name="Google Shape;12000;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66"/>
          <p:cNvSpPr/>
          <p:nvPr/>
        </p:nvSpPr>
        <p:spPr>
          <a:xfrm>
            <a:off x="8874026" y="4271724"/>
            <a:ext cx="364555" cy="427292"/>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6"/>
          <p:cNvSpPr/>
          <p:nvPr/>
        </p:nvSpPr>
        <p:spPr>
          <a:xfrm>
            <a:off x="8329971" y="4271494"/>
            <a:ext cx="382392" cy="426143"/>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8" name="Google Shape;12008;p66"/>
          <p:cNvGrpSpPr/>
          <p:nvPr/>
        </p:nvGrpSpPr>
        <p:grpSpPr>
          <a:xfrm>
            <a:off x="7805702" y="4271629"/>
            <a:ext cx="374227" cy="427092"/>
            <a:chOff x="6685259" y="2902852"/>
            <a:chExt cx="311414" cy="355406"/>
          </a:xfrm>
        </p:grpSpPr>
        <p:sp>
          <p:nvSpPr>
            <p:cNvPr id="12009" name="Google Shape;12009;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66"/>
          <p:cNvGrpSpPr/>
          <p:nvPr/>
        </p:nvGrpSpPr>
        <p:grpSpPr>
          <a:xfrm>
            <a:off x="6152153" y="4272012"/>
            <a:ext cx="432106" cy="427628"/>
            <a:chOff x="5309250" y="2903170"/>
            <a:chExt cx="359579" cy="355852"/>
          </a:xfrm>
        </p:grpSpPr>
        <p:sp>
          <p:nvSpPr>
            <p:cNvPr id="12013" name="Google Shape;12013;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6"/>
          <p:cNvGrpSpPr/>
          <p:nvPr/>
        </p:nvGrpSpPr>
        <p:grpSpPr>
          <a:xfrm>
            <a:off x="2557677" y="3692795"/>
            <a:ext cx="375146" cy="424718"/>
            <a:chOff x="2199565" y="2421172"/>
            <a:chExt cx="312179" cy="353431"/>
          </a:xfrm>
        </p:grpSpPr>
        <p:sp>
          <p:nvSpPr>
            <p:cNvPr id="12017" name="Google Shape;12017;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66"/>
          <p:cNvGrpSpPr/>
          <p:nvPr/>
        </p:nvGrpSpPr>
        <p:grpSpPr>
          <a:xfrm>
            <a:off x="2018501" y="3698269"/>
            <a:ext cx="384716" cy="412507"/>
            <a:chOff x="1750887" y="2425727"/>
            <a:chExt cx="320143" cy="343269"/>
          </a:xfrm>
        </p:grpSpPr>
        <p:sp>
          <p:nvSpPr>
            <p:cNvPr id="12020" name="Google Shape;12020;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66"/>
          <p:cNvGrpSpPr/>
          <p:nvPr/>
        </p:nvGrpSpPr>
        <p:grpSpPr>
          <a:xfrm>
            <a:off x="1474310" y="3698269"/>
            <a:ext cx="406612" cy="412048"/>
            <a:chOff x="1298037" y="2425727"/>
            <a:chExt cx="338364" cy="342887"/>
          </a:xfrm>
        </p:grpSpPr>
        <p:sp>
          <p:nvSpPr>
            <p:cNvPr id="12023" name="Google Shape;12023;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7" name="Google Shape;12027;p66"/>
          <p:cNvSpPr/>
          <p:nvPr/>
        </p:nvSpPr>
        <p:spPr>
          <a:xfrm>
            <a:off x="934636" y="3689505"/>
            <a:ext cx="417033" cy="429320"/>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8" name="Google Shape;12028;p66"/>
          <p:cNvGrpSpPr/>
          <p:nvPr/>
        </p:nvGrpSpPr>
        <p:grpSpPr>
          <a:xfrm>
            <a:off x="4690264" y="3702212"/>
            <a:ext cx="384716" cy="406765"/>
            <a:chOff x="3974207" y="2429009"/>
            <a:chExt cx="320143" cy="338491"/>
          </a:xfrm>
        </p:grpSpPr>
        <p:sp>
          <p:nvSpPr>
            <p:cNvPr id="12029" name="Google Shape;12029;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66"/>
          <p:cNvGrpSpPr/>
          <p:nvPr/>
        </p:nvGrpSpPr>
        <p:grpSpPr>
          <a:xfrm>
            <a:off x="3066803" y="3704662"/>
            <a:ext cx="426632" cy="399721"/>
            <a:chOff x="2623237" y="2431047"/>
            <a:chExt cx="355024" cy="332630"/>
          </a:xfrm>
        </p:grpSpPr>
        <p:sp>
          <p:nvSpPr>
            <p:cNvPr id="12032" name="Google Shape;12032;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6"/>
          <p:cNvGrpSpPr/>
          <p:nvPr/>
        </p:nvGrpSpPr>
        <p:grpSpPr>
          <a:xfrm>
            <a:off x="7771977" y="3708299"/>
            <a:ext cx="451246" cy="442136"/>
            <a:chOff x="6657194" y="2434073"/>
            <a:chExt cx="375507" cy="367925"/>
          </a:xfrm>
        </p:grpSpPr>
        <p:sp>
          <p:nvSpPr>
            <p:cNvPr id="12037" name="Google Shape;12037;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66"/>
          <p:cNvGrpSpPr/>
          <p:nvPr/>
        </p:nvGrpSpPr>
        <p:grpSpPr>
          <a:xfrm>
            <a:off x="8305679" y="3717409"/>
            <a:ext cx="442136" cy="423455"/>
            <a:chOff x="7101317" y="2441655"/>
            <a:chExt cx="367925" cy="352380"/>
          </a:xfrm>
        </p:grpSpPr>
        <p:sp>
          <p:nvSpPr>
            <p:cNvPr id="12041" name="Google Shape;12041;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66"/>
          <p:cNvGrpSpPr/>
          <p:nvPr/>
        </p:nvGrpSpPr>
        <p:grpSpPr>
          <a:xfrm>
            <a:off x="6689491" y="3708758"/>
            <a:ext cx="442136" cy="441217"/>
            <a:chOff x="5756399" y="2434456"/>
            <a:chExt cx="367925" cy="367161"/>
          </a:xfrm>
        </p:grpSpPr>
        <p:sp>
          <p:nvSpPr>
            <p:cNvPr id="12044" name="Google Shape;12044;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1" name="Google Shape;12051;p66"/>
          <p:cNvSpPr/>
          <p:nvPr/>
        </p:nvSpPr>
        <p:spPr>
          <a:xfrm>
            <a:off x="6146438" y="3708759"/>
            <a:ext cx="442564" cy="440957"/>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6"/>
          <p:cNvSpPr/>
          <p:nvPr/>
        </p:nvSpPr>
        <p:spPr>
          <a:xfrm>
            <a:off x="8834944" y="3721965"/>
            <a:ext cx="444823" cy="413397"/>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3" name="Google Shape;12053;p66"/>
          <p:cNvGrpSpPr/>
          <p:nvPr/>
        </p:nvGrpSpPr>
        <p:grpSpPr>
          <a:xfrm>
            <a:off x="9343454" y="3708299"/>
            <a:ext cx="448988" cy="442136"/>
            <a:chOff x="7964906" y="2434073"/>
            <a:chExt cx="373627" cy="367925"/>
          </a:xfrm>
        </p:grpSpPr>
        <p:sp>
          <p:nvSpPr>
            <p:cNvPr id="12054" name="Google Shape;12054;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66"/>
          <p:cNvGrpSpPr/>
          <p:nvPr/>
        </p:nvGrpSpPr>
        <p:grpSpPr>
          <a:xfrm>
            <a:off x="7215461" y="3712701"/>
            <a:ext cx="444433" cy="433178"/>
            <a:chOff x="6194086" y="2437737"/>
            <a:chExt cx="369837" cy="360471"/>
          </a:xfrm>
        </p:grpSpPr>
        <p:sp>
          <p:nvSpPr>
            <p:cNvPr id="12057" name="Google Shape;12057;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62"/>
        <p:cNvGrpSpPr/>
        <p:nvPr/>
      </p:nvGrpSpPr>
      <p:grpSpPr>
        <a:xfrm>
          <a:off x="0" y="0"/>
          <a:ext cx="0" cy="0"/>
          <a:chOff x="0" y="0"/>
          <a:chExt cx="0" cy="0"/>
        </a:xfrm>
      </p:grpSpPr>
      <p:sp>
        <p:nvSpPr>
          <p:cNvPr id="12063" name="Google Shape;12063;p67"/>
          <p:cNvSpPr txBox="1"/>
          <p:nvPr/>
        </p:nvSpPr>
        <p:spPr>
          <a:xfrm>
            <a:off x="993518" y="1052352"/>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Business Icons</a:t>
            </a:r>
            <a:endParaRPr sz="3000">
              <a:solidFill>
                <a:srgbClr val="FFFFFF"/>
              </a:solidFill>
            </a:endParaRPr>
          </a:p>
        </p:txBody>
      </p:sp>
      <p:sp>
        <p:nvSpPr>
          <p:cNvPr id="12064" name="Google Shape;12064;p67"/>
          <p:cNvSpPr txBox="1"/>
          <p:nvPr/>
        </p:nvSpPr>
        <p:spPr>
          <a:xfrm>
            <a:off x="5680885" y="1052352"/>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Teamwork Icons</a:t>
            </a:r>
            <a:endParaRPr sz="3000">
              <a:solidFill>
                <a:srgbClr val="FFFFFF"/>
              </a:solidFill>
            </a:endParaRPr>
          </a:p>
        </p:txBody>
      </p:sp>
      <p:grpSp>
        <p:nvGrpSpPr>
          <p:cNvPr id="12065" name="Google Shape;12065;p67"/>
          <p:cNvGrpSpPr/>
          <p:nvPr/>
        </p:nvGrpSpPr>
        <p:grpSpPr>
          <a:xfrm>
            <a:off x="4160420" y="2596250"/>
            <a:ext cx="420830" cy="419950"/>
            <a:chOff x="3541011" y="1508594"/>
            <a:chExt cx="350166" cy="349434"/>
          </a:xfrm>
        </p:grpSpPr>
        <p:sp>
          <p:nvSpPr>
            <p:cNvPr id="12066" name="Google Shape;12066;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67"/>
          <p:cNvGrpSpPr/>
          <p:nvPr/>
        </p:nvGrpSpPr>
        <p:grpSpPr>
          <a:xfrm>
            <a:off x="3657161" y="2596250"/>
            <a:ext cx="354351" cy="419950"/>
            <a:chOff x="3122257" y="1508594"/>
            <a:chExt cx="294850" cy="349434"/>
          </a:xfrm>
        </p:grpSpPr>
        <p:sp>
          <p:nvSpPr>
            <p:cNvPr id="12080" name="Google Shape;12080;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67"/>
          <p:cNvGrpSpPr/>
          <p:nvPr/>
        </p:nvGrpSpPr>
        <p:grpSpPr>
          <a:xfrm>
            <a:off x="999340" y="2595791"/>
            <a:ext cx="302445" cy="420830"/>
            <a:chOff x="910723" y="1508212"/>
            <a:chExt cx="251660" cy="350166"/>
          </a:xfrm>
        </p:grpSpPr>
        <p:sp>
          <p:nvSpPr>
            <p:cNvPr id="12086" name="Google Shape;12086;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67"/>
          <p:cNvGrpSpPr/>
          <p:nvPr/>
        </p:nvGrpSpPr>
        <p:grpSpPr>
          <a:xfrm>
            <a:off x="1477545" y="2595332"/>
            <a:ext cx="420830" cy="420868"/>
            <a:chOff x="1308631" y="1507830"/>
            <a:chExt cx="350166" cy="350198"/>
          </a:xfrm>
        </p:grpSpPr>
        <p:sp>
          <p:nvSpPr>
            <p:cNvPr id="12104" name="Google Shape;12104;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67"/>
          <p:cNvGrpSpPr/>
          <p:nvPr/>
        </p:nvGrpSpPr>
        <p:grpSpPr>
          <a:xfrm>
            <a:off x="2016300" y="2597627"/>
            <a:ext cx="415819" cy="415819"/>
            <a:chOff x="1756921" y="1509739"/>
            <a:chExt cx="345997" cy="345997"/>
          </a:xfrm>
        </p:grpSpPr>
        <p:sp>
          <p:nvSpPr>
            <p:cNvPr id="12109" name="Google Shape;12109;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7"/>
          <p:cNvGrpSpPr/>
          <p:nvPr/>
        </p:nvGrpSpPr>
        <p:grpSpPr>
          <a:xfrm>
            <a:off x="2569170" y="2598545"/>
            <a:ext cx="383038" cy="415360"/>
            <a:chOff x="2216956" y="1510503"/>
            <a:chExt cx="318721" cy="345615"/>
          </a:xfrm>
        </p:grpSpPr>
        <p:sp>
          <p:nvSpPr>
            <p:cNvPr id="12127" name="Google Shape;12127;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67"/>
          <p:cNvGrpSpPr/>
          <p:nvPr/>
        </p:nvGrpSpPr>
        <p:grpSpPr>
          <a:xfrm>
            <a:off x="4697798" y="2668199"/>
            <a:ext cx="419491" cy="276473"/>
            <a:chOff x="3988156" y="1568461"/>
            <a:chExt cx="349052" cy="230049"/>
          </a:xfrm>
        </p:grpSpPr>
        <p:sp>
          <p:nvSpPr>
            <p:cNvPr id="12133" name="Google Shape;12133;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67"/>
          <p:cNvGrpSpPr/>
          <p:nvPr/>
        </p:nvGrpSpPr>
        <p:grpSpPr>
          <a:xfrm>
            <a:off x="3069216" y="2585770"/>
            <a:ext cx="455484" cy="439993"/>
            <a:chOff x="2633037" y="1499873"/>
            <a:chExt cx="379002" cy="366112"/>
          </a:xfrm>
        </p:grpSpPr>
        <p:sp>
          <p:nvSpPr>
            <p:cNvPr id="12141" name="Google Shape;12141;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67"/>
          <p:cNvGrpSpPr/>
          <p:nvPr/>
        </p:nvGrpSpPr>
        <p:grpSpPr>
          <a:xfrm>
            <a:off x="7794185" y="2605354"/>
            <a:ext cx="393978" cy="429053"/>
            <a:chOff x="6675256" y="1516169"/>
            <a:chExt cx="327823" cy="357009"/>
          </a:xfrm>
        </p:grpSpPr>
        <p:sp>
          <p:nvSpPr>
            <p:cNvPr id="12148" name="Google Shape;12148;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67"/>
          <p:cNvGrpSpPr/>
          <p:nvPr/>
        </p:nvGrpSpPr>
        <p:grpSpPr>
          <a:xfrm>
            <a:off x="9410489" y="2605813"/>
            <a:ext cx="361618" cy="428594"/>
            <a:chOff x="8020159" y="1516551"/>
            <a:chExt cx="300897" cy="356627"/>
          </a:xfrm>
        </p:grpSpPr>
        <p:sp>
          <p:nvSpPr>
            <p:cNvPr id="12158" name="Google Shape;12158;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7"/>
          <p:cNvGrpSpPr/>
          <p:nvPr/>
        </p:nvGrpSpPr>
        <p:grpSpPr>
          <a:xfrm>
            <a:off x="6234376" y="2605354"/>
            <a:ext cx="309292" cy="428594"/>
            <a:chOff x="5377363" y="1516169"/>
            <a:chExt cx="257357" cy="356627"/>
          </a:xfrm>
        </p:grpSpPr>
        <p:sp>
          <p:nvSpPr>
            <p:cNvPr id="12164" name="Google Shape;12164;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67"/>
          <p:cNvGrpSpPr/>
          <p:nvPr/>
        </p:nvGrpSpPr>
        <p:grpSpPr>
          <a:xfrm>
            <a:off x="5637327" y="2629031"/>
            <a:ext cx="428135" cy="381700"/>
            <a:chOff x="4880567" y="1535870"/>
            <a:chExt cx="356245" cy="317607"/>
          </a:xfrm>
        </p:grpSpPr>
        <p:sp>
          <p:nvSpPr>
            <p:cNvPr id="12182" name="Google Shape;12182;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67"/>
          <p:cNvGrpSpPr/>
          <p:nvPr/>
        </p:nvGrpSpPr>
        <p:grpSpPr>
          <a:xfrm>
            <a:off x="6708029" y="2604895"/>
            <a:ext cx="429474" cy="429513"/>
            <a:chOff x="5771483" y="1515787"/>
            <a:chExt cx="357359" cy="357391"/>
          </a:xfrm>
        </p:grpSpPr>
        <p:sp>
          <p:nvSpPr>
            <p:cNvPr id="12188" name="Google Shape;12188;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67"/>
          <p:cNvGrpSpPr/>
          <p:nvPr/>
        </p:nvGrpSpPr>
        <p:grpSpPr>
          <a:xfrm>
            <a:off x="8330683" y="2626315"/>
            <a:ext cx="386213" cy="386213"/>
            <a:chOff x="7121669" y="1533610"/>
            <a:chExt cx="321362" cy="321362"/>
          </a:xfrm>
        </p:grpSpPr>
        <p:sp>
          <p:nvSpPr>
            <p:cNvPr id="12193" name="Google Shape;12193;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67"/>
          <p:cNvGrpSpPr/>
          <p:nvPr/>
        </p:nvGrpSpPr>
        <p:grpSpPr>
          <a:xfrm>
            <a:off x="8860794" y="2603785"/>
            <a:ext cx="393060" cy="432879"/>
            <a:chOff x="7562766" y="1514864"/>
            <a:chExt cx="327059" cy="360192"/>
          </a:xfrm>
        </p:grpSpPr>
        <p:sp>
          <p:nvSpPr>
            <p:cNvPr id="12198" name="Google Shape;12198;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67"/>
          <p:cNvGrpSpPr/>
          <p:nvPr/>
        </p:nvGrpSpPr>
        <p:grpSpPr>
          <a:xfrm>
            <a:off x="7248713" y="2584431"/>
            <a:ext cx="434626" cy="435295"/>
            <a:chOff x="6259175" y="1559008"/>
            <a:chExt cx="271743" cy="272093"/>
          </a:xfrm>
        </p:grpSpPr>
        <p:sp>
          <p:nvSpPr>
            <p:cNvPr id="12203" name="Google Shape;12203;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67"/>
          <p:cNvGrpSpPr/>
          <p:nvPr/>
        </p:nvGrpSpPr>
        <p:grpSpPr>
          <a:xfrm>
            <a:off x="3103373" y="3204850"/>
            <a:ext cx="387590" cy="328685"/>
            <a:chOff x="2661459" y="2015001"/>
            <a:chExt cx="322508" cy="273494"/>
          </a:xfrm>
        </p:grpSpPr>
        <p:sp>
          <p:nvSpPr>
            <p:cNvPr id="12221" name="Google Shape;12221;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67"/>
          <p:cNvGrpSpPr/>
          <p:nvPr/>
        </p:nvGrpSpPr>
        <p:grpSpPr>
          <a:xfrm>
            <a:off x="7789174" y="3198004"/>
            <a:ext cx="399907" cy="338706"/>
            <a:chOff x="6671087" y="2009304"/>
            <a:chExt cx="332757" cy="281833"/>
          </a:xfrm>
        </p:grpSpPr>
        <p:sp>
          <p:nvSpPr>
            <p:cNvPr id="12224" name="Google Shape;12224;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6" name="Google Shape;12226;p67"/>
          <p:cNvSpPr/>
          <p:nvPr/>
        </p:nvSpPr>
        <p:spPr>
          <a:xfrm>
            <a:off x="2003187" y="3147415"/>
            <a:ext cx="442734" cy="442696"/>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7" name="Google Shape;12227;p67"/>
          <p:cNvGrpSpPr/>
          <p:nvPr/>
        </p:nvGrpSpPr>
        <p:grpSpPr>
          <a:xfrm>
            <a:off x="2550963" y="3158682"/>
            <a:ext cx="420371" cy="419950"/>
            <a:chOff x="2201806" y="1976585"/>
            <a:chExt cx="349784" cy="349434"/>
          </a:xfrm>
        </p:grpSpPr>
        <p:sp>
          <p:nvSpPr>
            <p:cNvPr id="12228" name="Google Shape;12228;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67"/>
          <p:cNvGrpSpPr/>
          <p:nvPr/>
        </p:nvGrpSpPr>
        <p:grpSpPr>
          <a:xfrm>
            <a:off x="3623462" y="3158682"/>
            <a:ext cx="420868" cy="421289"/>
            <a:chOff x="3094217" y="1976585"/>
            <a:chExt cx="350198" cy="350548"/>
          </a:xfrm>
        </p:grpSpPr>
        <p:sp>
          <p:nvSpPr>
            <p:cNvPr id="12233" name="Google Shape;12233;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67"/>
          <p:cNvGrpSpPr/>
          <p:nvPr/>
        </p:nvGrpSpPr>
        <p:grpSpPr>
          <a:xfrm>
            <a:off x="951527" y="3157764"/>
            <a:ext cx="399448" cy="420715"/>
            <a:chOff x="870939" y="1975821"/>
            <a:chExt cx="332375" cy="350071"/>
          </a:xfrm>
        </p:grpSpPr>
        <p:sp>
          <p:nvSpPr>
            <p:cNvPr id="12247" name="Google Shape;12247;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67"/>
          <p:cNvSpPr/>
          <p:nvPr/>
        </p:nvSpPr>
        <p:spPr>
          <a:xfrm>
            <a:off x="1438437" y="3141027"/>
            <a:ext cx="498736" cy="45547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2" name="Google Shape;12252;p67"/>
          <p:cNvGrpSpPr/>
          <p:nvPr/>
        </p:nvGrpSpPr>
        <p:grpSpPr>
          <a:xfrm>
            <a:off x="4687318" y="3158682"/>
            <a:ext cx="414939" cy="420447"/>
            <a:chOff x="3979435" y="1976585"/>
            <a:chExt cx="345265" cy="349848"/>
          </a:xfrm>
        </p:grpSpPr>
        <p:sp>
          <p:nvSpPr>
            <p:cNvPr id="12253" name="Google Shape;12253;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67"/>
          <p:cNvGrpSpPr/>
          <p:nvPr/>
        </p:nvGrpSpPr>
        <p:grpSpPr>
          <a:xfrm>
            <a:off x="4203222" y="3157764"/>
            <a:ext cx="341613" cy="422666"/>
            <a:chOff x="3576626" y="1975821"/>
            <a:chExt cx="284251" cy="351694"/>
          </a:xfrm>
        </p:grpSpPr>
        <p:sp>
          <p:nvSpPr>
            <p:cNvPr id="12271" name="Google Shape;12271;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67"/>
          <p:cNvGrpSpPr/>
          <p:nvPr/>
        </p:nvGrpSpPr>
        <p:grpSpPr>
          <a:xfrm>
            <a:off x="3176240" y="4256619"/>
            <a:ext cx="286954" cy="446878"/>
            <a:chOff x="2722090" y="2890162"/>
            <a:chExt cx="238770" cy="371841"/>
          </a:xfrm>
        </p:grpSpPr>
        <p:sp>
          <p:nvSpPr>
            <p:cNvPr id="12275" name="Google Shape;12275;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8" name="Google Shape;12278;p67"/>
          <p:cNvSpPr/>
          <p:nvPr/>
        </p:nvSpPr>
        <p:spPr>
          <a:xfrm>
            <a:off x="6713315" y="3150131"/>
            <a:ext cx="434051" cy="433630"/>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9" name="Google Shape;12279;p67"/>
          <p:cNvGrpSpPr/>
          <p:nvPr/>
        </p:nvGrpSpPr>
        <p:grpSpPr>
          <a:xfrm>
            <a:off x="7242692" y="3150956"/>
            <a:ext cx="434026" cy="434026"/>
            <a:chOff x="6216367" y="1970156"/>
            <a:chExt cx="361147" cy="361147"/>
          </a:xfrm>
        </p:grpSpPr>
        <p:sp>
          <p:nvSpPr>
            <p:cNvPr id="12280" name="Google Shape;12280;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67"/>
          <p:cNvGrpSpPr/>
          <p:nvPr/>
        </p:nvGrpSpPr>
        <p:grpSpPr>
          <a:xfrm>
            <a:off x="1454327" y="4299956"/>
            <a:ext cx="490522" cy="360279"/>
            <a:chOff x="1289311" y="2926222"/>
            <a:chExt cx="408156" cy="299783"/>
          </a:xfrm>
        </p:grpSpPr>
        <p:sp>
          <p:nvSpPr>
            <p:cNvPr id="12285" name="Google Shape;12285;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67"/>
          <p:cNvGrpSpPr/>
          <p:nvPr/>
        </p:nvGrpSpPr>
        <p:grpSpPr>
          <a:xfrm>
            <a:off x="9360381" y="3150038"/>
            <a:ext cx="434026" cy="433605"/>
            <a:chOff x="7978465" y="1969392"/>
            <a:chExt cx="361147" cy="360797"/>
          </a:xfrm>
        </p:grpSpPr>
        <p:sp>
          <p:nvSpPr>
            <p:cNvPr id="12288" name="Google Shape;12288;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7" name="Google Shape;12297;p67"/>
          <p:cNvSpPr/>
          <p:nvPr/>
        </p:nvSpPr>
        <p:spPr>
          <a:xfrm>
            <a:off x="2556537" y="4257291"/>
            <a:ext cx="447286" cy="447286"/>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8" name="Google Shape;12298;p67"/>
          <p:cNvGrpSpPr/>
          <p:nvPr/>
        </p:nvGrpSpPr>
        <p:grpSpPr>
          <a:xfrm>
            <a:off x="931484" y="4279033"/>
            <a:ext cx="453648" cy="403502"/>
            <a:chOff x="854261" y="2908813"/>
            <a:chExt cx="377474" cy="335748"/>
          </a:xfrm>
        </p:grpSpPr>
        <p:sp>
          <p:nvSpPr>
            <p:cNvPr id="12299" name="Google Shape;12299;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67"/>
          <p:cNvGrpSpPr/>
          <p:nvPr/>
        </p:nvGrpSpPr>
        <p:grpSpPr>
          <a:xfrm>
            <a:off x="2007656" y="4262165"/>
            <a:ext cx="465009" cy="436780"/>
            <a:chOff x="1749728" y="2894777"/>
            <a:chExt cx="386927" cy="363438"/>
          </a:xfrm>
        </p:grpSpPr>
        <p:sp>
          <p:nvSpPr>
            <p:cNvPr id="12305" name="Google Shape;12305;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67"/>
          <p:cNvGrpSpPr/>
          <p:nvPr/>
        </p:nvGrpSpPr>
        <p:grpSpPr>
          <a:xfrm>
            <a:off x="8303334" y="3150038"/>
            <a:ext cx="432228" cy="434523"/>
            <a:chOff x="7098912" y="1969392"/>
            <a:chExt cx="359651" cy="361560"/>
          </a:xfrm>
        </p:grpSpPr>
        <p:sp>
          <p:nvSpPr>
            <p:cNvPr id="12313" name="Google Shape;12313;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6" name="Google Shape;12326;p67"/>
          <p:cNvSpPr/>
          <p:nvPr/>
        </p:nvSpPr>
        <p:spPr>
          <a:xfrm>
            <a:off x="3623610" y="4262761"/>
            <a:ext cx="473719" cy="434510"/>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7" name="Google Shape;12327;p67"/>
          <p:cNvGrpSpPr/>
          <p:nvPr/>
        </p:nvGrpSpPr>
        <p:grpSpPr>
          <a:xfrm>
            <a:off x="6204770" y="3175092"/>
            <a:ext cx="393098" cy="387590"/>
            <a:chOff x="5352728" y="1990239"/>
            <a:chExt cx="327091" cy="322508"/>
          </a:xfrm>
        </p:grpSpPr>
        <p:sp>
          <p:nvSpPr>
            <p:cNvPr id="12328" name="Google Shape;12328;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67"/>
          <p:cNvGrpSpPr/>
          <p:nvPr/>
        </p:nvGrpSpPr>
        <p:grpSpPr>
          <a:xfrm>
            <a:off x="8832106" y="3150956"/>
            <a:ext cx="434026" cy="434485"/>
            <a:chOff x="7538896" y="1970156"/>
            <a:chExt cx="361147" cy="361529"/>
          </a:xfrm>
        </p:grpSpPr>
        <p:sp>
          <p:nvSpPr>
            <p:cNvPr id="12332" name="Google Shape;12332;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67"/>
          <p:cNvGrpSpPr/>
          <p:nvPr/>
        </p:nvGrpSpPr>
        <p:grpSpPr>
          <a:xfrm>
            <a:off x="5655993" y="3151874"/>
            <a:ext cx="430431" cy="430392"/>
            <a:chOff x="4896099" y="1970920"/>
            <a:chExt cx="358155" cy="358123"/>
          </a:xfrm>
        </p:grpSpPr>
        <p:sp>
          <p:nvSpPr>
            <p:cNvPr id="12339" name="Google Shape;12339;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67"/>
          <p:cNvGrpSpPr/>
          <p:nvPr/>
        </p:nvGrpSpPr>
        <p:grpSpPr>
          <a:xfrm>
            <a:off x="4770665" y="4361004"/>
            <a:ext cx="340695" cy="238682"/>
            <a:chOff x="4048787" y="2977019"/>
            <a:chExt cx="283488" cy="198604"/>
          </a:xfrm>
        </p:grpSpPr>
        <p:sp>
          <p:nvSpPr>
            <p:cNvPr id="12343" name="Google Shape;12343;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67"/>
          <p:cNvGrpSpPr/>
          <p:nvPr/>
        </p:nvGrpSpPr>
        <p:grpSpPr>
          <a:xfrm>
            <a:off x="4777053" y="3703825"/>
            <a:ext cx="262818" cy="419491"/>
            <a:chOff x="4054103" y="2430191"/>
            <a:chExt cx="218687" cy="349052"/>
          </a:xfrm>
        </p:grpSpPr>
        <p:sp>
          <p:nvSpPr>
            <p:cNvPr id="12350" name="Google Shape;12350;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67"/>
          <p:cNvGrpSpPr/>
          <p:nvPr/>
        </p:nvGrpSpPr>
        <p:grpSpPr>
          <a:xfrm>
            <a:off x="2530919" y="3700651"/>
            <a:ext cx="459998" cy="428556"/>
            <a:chOff x="2185128" y="2427549"/>
            <a:chExt cx="382758" cy="356595"/>
          </a:xfrm>
        </p:grpSpPr>
        <p:sp>
          <p:nvSpPr>
            <p:cNvPr id="12353" name="Google Shape;12353;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67"/>
          <p:cNvGrpSpPr/>
          <p:nvPr/>
        </p:nvGrpSpPr>
        <p:grpSpPr>
          <a:xfrm>
            <a:off x="4158125" y="3700651"/>
            <a:ext cx="426758" cy="427217"/>
            <a:chOff x="3539102" y="2427549"/>
            <a:chExt cx="355099" cy="355481"/>
          </a:xfrm>
        </p:grpSpPr>
        <p:sp>
          <p:nvSpPr>
            <p:cNvPr id="12358" name="Google Shape;12358;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67"/>
          <p:cNvGrpSpPr/>
          <p:nvPr/>
        </p:nvGrpSpPr>
        <p:grpSpPr>
          <a:xfrm>
            <a:off x="3097904" y="3714765"/>
            <a:ext cx="399907" cy="399410"/>
            <a:chOff x="2656907" y="2439293"/>
            <a:chExt cx="332757" cy="332343"/>
          </a:xfrm>
        </p:grpSpPr>
        <p:sp>
          <p:nvSpPr>
            <p:cNvPr id="12361" name="Google Shape;12361;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67"/>
          <p:cNvGrpSpPr/>
          <p:nvPr/>
        </p:nvGrpSpPr>
        <p:grpSpPr>
          <a:xfrm>
            <a:off x="1985776" y="3694722"/>
            <a:ext cx="480041" cy="439496"/>
            <a:chOff x="1731523" y="2422616"/>
            <a:chExt cx="399435" cy="365698"/>
          </a:xfrm>
        </p:grpSpPr>
        <p:sp>
          <p:nvSpPr>
            <p:cNvPr id="12369" name="Google Shape;12369;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67"/>
          <p:cNvGrpSpPr/>
          <p:nvPr/>
        </p:nvGrpSpPr>
        <p:grpSpPr>
          <a:xfrm>
            <a:off x="3627096" y="3707880"/>
            <a:ext cx="414480" cy="412682"/>
            <a:chOff x="3097241" y="2433564"/>
            <a:chExt cx="344883" cy="343387"/>
          </a:xfrm>
        </p:grpSpPr>
        <p:sp>
          <p:nvSpPr>
            <p:cNvPr id="12373" name="Google Shape;12373;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67"/>
          <p:cNvGrpSpPr/>
          <p:nvPr/>
        </p:nvGrpSpPr>
        <p:grpSpPr>
          <a:xfrm>
            <a:off x="1441092" y="3714765"/>
            <a:ext cx="493735" cy="399410"/>
            <a:chOff x="1278299" y="2439293"/>
            <a:chExt cx="410829" cy="332343"/>
          </a:xfrm>
        </p:grpSpPr>
        <p:sp>
          <p:nvSpPr>
            <p:cNvPr id="12383" name="Google Shape;12383;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67"/>
          <p:cNvGrpSpPr/>
          <p:nvPr/>
        </p:nvGrpSpPr>
        <p:grpSpPr>
          <a:xfrm>
            <a:off x="951527" y="3714765"/>
            <a:ext cx="398989" cy="398989"/>
            <a:chOff x="870939" y="2439293"/>
            <a:chExt cx="331993" cy="331993"/>
          </a:xfrm>
        </p:grpSpPr>
        <p:sp>
          <p:nvSpPr>
            <p:cNvPr id="12392" name="Google Shape;12392;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67"/>
          <p:cNvGrpSpPr/>
          <p:nvPr/>
        </p:nvGrpSpPr>
        <p:grpSpPr>
          <a:xfrm>
            <a:off x="7757770" y="3735267"/>
            <a:ext cx="446343" cy="335187"/>
            <a:chOff x="6644957" y="2456353"/>
            <a:chExt cx="371395" cy="278904"/>
          </a:xfrm>
        </p:grpSpPr>
        <p:sp>
          <p:nvSpPr>
            <p:cNvPr id="12409" name="Google Shape;12409;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67"/>
          <p:cNvGrpSpPr/>
          <p:nvPr/>
        </p:nvGrpSpPr>
        <p:grpSpPr>
          <a:xfrm>
            <a:off x="6248070" y="3685159"/>
            <a:ext cx="312887" cy="435403"/>
            <a:chOff x="5388757" y="2414659"/>
            <a:chExt cx="260349" cy="362292"/>
          </a:xfrm>
        </p:grpSpPr>
        <p:sp>
          <p:nvSpPr>
            <p:cNvPr id="12415" name="Google Shape;12415;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67"/>
          <p:cNvGrpSpPr/>
          <p:nvPr/>
        </p:nvGrpSpPr>
        <p:grpSpPr>
          <a:xfrm>
            <a:off x="4191824" y="4275361"/>
            <a:ext cx="418573" cy="409010"/>
            <a:chOff x="3567142" y="2905757"/>
            <a:chExt cx="348288" cy="340331"/>
          </a:xfrm>
        </p:grpSpPr>
        <p:sp>
          <p:nvSpPr>
            <p:cNvPr id="12436" name="Google Shape;12436;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67"/>
          <p:cNvGrpSpPr/>
          <p:nvPr/>
        </p:nvGrpSpPr>
        <p:grpSpPr>
          <a:xfrm>
            <a:off x="9346726" y="3685618"/>
            <a:ext cx="427676" cy="434944"/>
            <a:chOff x="7967103" y="2415041"/>
            <a:chExt cx="355863" cy="361911"/>
          </a:xfrm>
        </p:grpSpPr>
        <p:sp>
          <p:nvSpPr>
            <p:cNvPr id="12442" name="Google Shape;12442;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67"/>
          <p:cNvGrpSpPr/>
          <p:nvPr/>
        </p:nvGrpSpPr>
        <p:grpSpPr>
          <a:xfrm>
            <a:off x="8820708" y="3685159"/>
            <a:ext cx="427676" cy="435403"/>
            <a:chOff x="7529411" y="2414659"/>
            <a:chExt cx="355863" cy="362292"/>
          </a:xfrm>
        </p:grpSpPr>
        <p:sp>
          <p:nvSpPr>
            <p:cNvPr id="12454" name="Google Shape;12454;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67"/>
          <p:cNvGrpSpPr/>
          <p:nvPr/>
        </p:nvGrpSpPr>
        <p:grpSpPr>
          <a:xfrm>
            <a:off x="6662014" y="3705661"/>
            <a:ext cx="536996" cy="393060"/>
            <a:chOff x="5733194" y="2431718"/>
            <a:chExt cx="446826" cy="327059"/>
          </a:xfrm>
        </p:grpSpPr>
        <p:sp>
          <p:nvSpPr>
            <p:cNvPr id="12467" name="Google Shape;12467;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67"/>
          <p:cNvGrpSpPr/>
          <p:nvPr/>
        </p:nvGrpSpPr>
        <p:grpSpPr>
          <a:xfrm>
            <a:off x="5632775" y="3689252"/>
            <a:ext cx="490063" cy="428594"/>
            <a:chOff x="4876780" y="2418064"/>
            <a:chExt cx="407774" cy="356627"/>
          </a:xfrm>
        </p:grpSpPr>
        <p:sp>
          <p:nvSpPr>
            <p:cNvPr id="12471" name="Google Shape;12471;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67"/>
          <p:cNvGrpSpPr/>
          <p:nvPr/>
        </p:nvGrpSpPr>
        <p:grpSpPr>
          <a:xfrm>
            <a:off x="8269636" y="3680608"/>
            <a:ext cx="478702" cy="445884"/>
            <a:chOff x="7070872" y="2410871"/>
            <a:chExt cx="398321" cy="371013"/>
          </a:xfrm>
        </p:grpSpPr>
        <p:sp>
          <p:nvSpPr>
            <p:cNvPr id="12480" name="Google Shape;12480;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4" name="Google Shape;12484;p67"/>
          <p:cNvSpPr/>
          <p:nvPr/>
        </p:nvSpPr>
        <p:spPr>
          <a:xfrm>
            <a:off x="7269381" y="3708034"/>
            <a:ext cx="380345" cy="389449"/>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5" name="Google Shape;12485;p67"/>
          <p:cNvGrpSpPr/>
          <p:nvPr/>
        </p:nvGrpSpPr>
        <p:grpSpPr>
          <a:xfrm>
            <a:off x="6163345" y="4367124"/>
            <a:ext cx="445884" cy="265342"/>
            <a:chOff x="5318259" y="2982111"/>
            <a:chExt cx="371013" cy="220787"/>
          </a:xfrm>
        </p:grpSpPr>
        <p:sp>
          <p:nvSpPr>
            <p:cNvPr id="12486" name="Google Shape;12486;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67"/>
          <p:cNvGrpSpPr/>
          <p:nvPr/>
        </p:nvGrpSpPr>
        <p:grpSpPr>
          <a:xfrm>
            <a:off x="8273308" y="4275361"/>
            <a:ext cx="446343" cy="446840"/>
            <a:chOff x="7073928" y="2905757"/>
            <a:chExt cx="371395" cy="371809"/>
          </a:xfrm>
        </p:grpSpPr>
        <p:sp>
          <p:nvSpPr>
            <p:cNvPr id="12495" name="Google Shape;12495;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7"/>
          <p:cNvGrpSpPr/>
          <p:nvPr/>
        </p:nvGrpSpPr>
        <p:grpSpPr>
          <a:xfrm>
            <a:off x="7208993" y="4335032"/>
            <a:ext cx="446343" cy="327920"/>
            <a:chOff x="6188327" y="2955408"/>
            <a:chExt cx="371395" cy="272857"/>
          </a:xfrm>
        </p:grpSpPr>
        <p:sp>
          <p:nvSpPr>
            <p:cNvPr id="12499" name="Google Shape;12499;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67"/>
          <p:cNvGrpSpPr/>
          <p:nvPr/>
        </p:nvGrpSpPr>
        <p:grpSpPr>
          <a:xfrm>
            <a:off x="8811145" y="4275820"/>
            <a:ext cx="432228" cy="445884"/>
            <a:chOff x="7521454" y="2906139"/>
            <a:chExt cx="359651" cy="371013"/>
          </a:xfrm>
        </p:grpSpPr>
        <p:sp>
          <p:nvSpPr>
            <p:cNvPr id="12502" name="Google Shape;12502;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67"/>
          <p:cNvGrpSpPr/>
          <p:nvPr/>
        </p:nvGrpSpPr>
        <p:grpSpPr>
          <a:xfrm>
            <a:off x="6721685" y="4276279"/>
            <a:ext cx="362536" cy="445884"/>
            <a:chOff x="5782845" y="2906521"/>
            <a:chExt cx="301661" cy="371013"/>
          </a:xfrm>
        </p:grpSpPr>
        <p:sp>
          <p:nvSpPr>
            <p:cNvPr id="12508" name="Google Shape;12508;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67"/>
          <p:cNvGrpSpPr/>
          <p:nvPr/>
        </p:nvGrpSpPr>
        <p:grpSpPr>
          <a:xfrm>
            <a:off x="7740443" y="4289476"/>
            <a:ext cx="446802" cy="419950"/>
            <a:chOff x="6630539" y="2917502"/>
            <a:chExt cx="371777" cy="349434"/>
          </a:xfrm>
        </p:grpSpPr>
        <p:sp>
          <p:nvSpPr>
            <p:cNvPr id="12512" name="Google Shape;12512;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67"/>
          <p:cNvGrpSpPr/>
          <p:nvPr/>
        </p:nvGrpSpPr>
        <p:grpSpPr>
          <a:xfrm>
            <a:off x="2514510" y="4832362"/>
            <a:ext cx="490522" cy="413103"/>
            <a:chOff x="2171474" y="3369229"/>
            <a:chExt cx="408156" cy="343737"/>
          </a:xfrm>
        </p:grpSpPr>
        <p:sp>
          <p:nvSpPr>
            <p:cNvPr id="12520" name="Google Shape;12520;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67"/>
          <p:cNvGrpSpPr/>
          <p:nvPr/>
        </p:nvGrpSpPr>
        <p:grpSpPr>
          <a:xfrm>
            <a:off x="5650103" y="4298617"/>
            <a:ext cx="402164" cy="402164"/>
            <a:chOff x="4891198" y="2925108"/>
            <a:chExt cx="334634" cy="334634"/>
          </a:xfrm>
        </p:grpSpPr>
        <p:sp>
          <p:nvSpPr>
            <p:cNvPr id="12525" name="Google Shape;12525;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67"/>
          <p:cNvGrpSpPr/>
          <p:nvPr/>
        </p:nvGrpSpPr>
        <p:grpSpPr>
          <a:xfrm>
            <a:off x="9357627" y="4298617"/>
            <a:ext cx="402202" cy="402164"/>
            <a:chOff x="7976174" y="2925108"/>
            <a:chExt cx="334666" cy="334634"/>
          </a:xfrm>
        </p:grpSpPr>
        <p:sp>
          <p:nvSpPr>
            <p:cNvPr id="12534" name="Google Shape;12534;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7"/>
          <p:cNvGrpSpPr/>
          <p:nvPr/>
        </p:nvGrpSpPr>
        <p:grpSpPr>
          <a:xfrm>
            <a:off x="3620747" y="4838253"/>
            <a:ext cx="426299" cy="399907"/>
            <a:chOff x="3091957" y="3374131"/>
            <a:chExt cx="354717" cy="332757"/>
          </a:xfrm>
        </p:grpSpPr>
        <p:sp>
          <p:nvSpPr>
            <p:cNvPr id="12544" name="Google Shape;12544;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67"/>
          <p:cNvGrpSpPr/>
          <p:nvPr/>
        </p:nvGrpSpPr>
        <p:grpSpPr>
          <a:xfrm>
            <a:off x="4697798" y="4845558"/>
            <a:ext cx="425381" cy="383230"/>
            <a:chOff x="3988156" y="3380210"/>
            <a:chExt cx="353954" cy="318880"/>
          </a:xfrm>
        </p:grpSpPr>
        <p:sp>
          <p:nvSpPr>
            <p:cNvPr id="12551" name="Google Shape;12551;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67"/>
          <p:cNvGrpSpPr/>
          <p:nvPr/>
        </p:nvGrpSpPr>
        <p:grpSpPr>
          <a:xfrm>
            <a:off x="4160420" y="4830067"/>
            <a:ext cx="418535" cy="416048"/>
            <a:chOff x="3541011" y="3367320"/>
            <a:chExt cx="348257" cy="346188"/>
          </a:xfrm>
        </p:grpSpPr>
        <p:sp>
          <p:nvSpPr>
            <p:cNvPr id="12557" name="Google Shape;12557;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67"/>
          <p:cNvGrpSpPr/>
          <p:nvPr/>
        </p:nvGrpSpPr>
        <p:grpSpPr>
          <a:xfrm>
            <a:off x="926473" y="4812778"/>
            <a:ext cx="444086" cy="451468"/>
            <a:chOff x="850092" y="3352934"/>
            <a:chExt cx="369517" cy="375660"/>
          </a:xfrm>
        </p:grpSpPr>
        <p:sp>
          <p:nvSpPr>
            <p:cNvPr id="12562" name="Google Shape;12562;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7"/>
          <p:cNvGrpSpPr/>
          <p:nvPr/>
        </p:nvGrpSpPr>
        <p:grpSpPr>
          <a:xfrm>
            <a:off x="1484812" y="4819127"/>
            <a:ext cx="402202" cy="439075"/>
            <a:chOff x="1314678" y="3358217"/>
            <a:chExt cx="334666" cy="365348"/>
          </a:xfrm>
        </p:grpSpPr>
        <p:sp>
          <p:nvSpPr>
            <p:cNvPr id="12568" name="Google Shape;12568;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67"/>
          <p:cNvGrpSpPr/>
          <p:nvPr/>
        </p:nvGrpSpPr>
        <p:grpSpPr>
          <a:xfrm>
            <a:off x="2006278" y="4836455"/>
            <a:ext cx="431769" cy="403541"/>
            <a:chOff x="1748582" y="3372635"/>
            <a:chExt cx="359269" cy="335780"/>
          </a:xfrm>
        </p:grpSpPr>
        <p:sp>
          <p:nvSpPr>
            <p:cNvPr id="12574" name="Google Shape;12574;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5" name="Google Shape;12575;p67"/>
            <p:cNvGrpSpPr/>
            <p:nvPr/>
          </p:nvGrpSpPr>
          <p:grpSpPr>
            <a:xfrm>
              <a:off x="1748582" y="3372635"/>
              <a:ext cx="333520" cy="335780"/>
              <a:chOff x="1748582" y="3372635"/>
              <a:chExt cx="333520" cy="335780"/>
            </a:xfrm>
          </p:grpSpPr>
          <p:sp>
            <p:nvSpPr>
              <p:cNvPr id="12576" name="Google Shape;12576;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79" name="Google Shape;12579;p67"/>
          <p:cNvGrpSpPr/>
          <p:nvPr/>
        </p:nvGrpSpPr>
        <p:grpSpPr>
          <a:xfrm>
            <a:off x="3078778" y="4818668"/>
            <a:ext cx="439075" cy="438616"/>
            <a:chOff x="2640993" y="3357835"/>
            <a:chExt cx="365348" cy="364966"/>
          </a:xfrm>
        </p:grpSpPr>
        <p:sp>
          <p:nvSpPr>
            <p:cNvPr id="12580" name="Google Shape;12580;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67"/>
          <p:cNvGrpSpPr/>
          <p:nvPr/>
        </p:nvGrpSpPr>
        <p:grpSpPr>
          <a:xfrm>
            <a:off x="5644174" y="4828690"/>
            <a:ext cx="421289" cy="420868"/>
            <a:chOff x="4886264" y="3366174"/>
            <a:chExt cx="350548" cy="350198"/>
          </a:xfrm>
        </p:grpSpPr>
        <p:sp>
          <p:nvSpPr>
            <p:cNvPr id="12591" name="Google Shape;12591;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67"/>
          <p:cNvGrpSpPr/>
          <p:nvPr/>
        </p:nvGrpSpPr>
        <p:grpSpPr>
          <a:xfrm>
            <a:off x="6179755" y="4886104"/>
            <a:ext cx="417196" cy="306079"/>
            <a:chOff x="5331913" y="3413947"/>
            <a:chExt cx="347143" cy="254684"/>
          </a:xfrm>
        </p:grpSpPr>
        <p:sp>
          <p:nvSpPr>
            <p:cNvPr id="12605" name="Google Shape;12605;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67"/>
          <p:cNvGrpSpPr/>
          <p:nvPr/>
        </p:nvGrpSpPr>
        <p:grpSpPr>
          <a:xfrm>
            <a:off x="6714417" y="4881093"/>
            <a:ext cx="416278" cy="317898"/>
            <a:chOff x="5776798" y="3409778"/>
            <a:chExt cx="346379" cy="264518"/>
          </a:xfrm>
        </p:grpSpPr>
        <p:sp>
          <p:nvSpPr>
            <p:cNvPr id="12612" name="Google Shape;12612;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67"/>
          <p:cNvGrpSpPr/>
          <p:nvPr/>
        </p:nvGrpSpPr>
        <p:grpSpPr>
          <a:xfrm>
            <a:off x="8314274" y="4865143"/>
            <a:ext cx="414480" cy="348881"/>
            <a:chOff x="7108015" y="3396505"/>
            <a:chExt cx="344883" cy="290299"/>
          </a:xfrm>
        </p:grpSpPr>
        <p:sp>
          <p:nvSpPr>
            <p:cNvPr id="12619" name="Google Shape;12619;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67"/>
          <p:cNvGrpSpPr/>
          <p:nvPr/>
        </p:nvGrpSpPr>
        <p:grpSpPr>
          <a:xfrm>
            <a:off x="8847559" y="4858296"/>
            <a:ext cx="414480" cy="362115"/>
            <a:chOff x="7551754" y="3390808"/>
            <a:chExt cx="344883" cy="301311"/>
          </a:xfrm>
        </p:grpSpPr>
        <p:sp>
          <p:nvSpPr>
            <p:cNvPr id="12624" name="Google Shape;12624;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7"/>
          <p:cNvGrpSpPr/>
          <p:nvPr/>
        </p:nvGrpSpPr>
        <p:grpSpPr>
          <a:xfrm>
            <a:off x="7832435" y="4854203"/>
            <a:ext cx="313844" cy="370760"/>
            <a:chOff x="6707084" y="3387403"/>
            <a:chExt cx="261145" cy="308504"/>
          </a:xfrm>
        </p:grpSpPr>
        <p:sp>
          <p:nvSpPr>
            <p:cNvPr id="12636" name="Google Shape;12636;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67"/>
          <p:cNvGrpSpPr/>
          <p:nvPr/>
        </p:nvGrpSpPr>
        <p:grpSpPr>
          <a:xfrm>
            <a:off x="925134" y="5948123"/>
            <a:ext cx="454069" cy="389885"/>
            <a:chOff x="848978" y="4297637"/>
            <a:chExt cx="377824" cy="324418"/>
          </a:xfrm>
        </p:grpSpPr>
        <p:sp>
          <p:nvSpPr>
            <p:cNvPr id="12641" name="Google Shape;12641;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67"/>
          <p:cNvGrpSpPr/>
          <p:nvPr/>
        </p:nvGrpSpPr>
        <p:grpSpPr>
          <a:xfrm>
            <a:off x="2013125" y="5934850"/>
            <a:ext cx="422360" cy="415781"/>
            <a:chOff x="1754279" y="4286593"/>
            <a:chExt cx="351439" cy="345965"/>
          </a:xfrm>
        </p:grpSpPr>
        <p:sp>
          <p:nvSpPr>
            <p:cNvPr id="12644" name="Google Shape;12644;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67"/>
          <p:cNvGrpSpPr/>
          <p:nvPr/>
        </p:nvGrpSpPr>
        <p:grpSpPr>
          <a:xfrm>
            <a:off x="4707361" y="5940358"/>
            <a:ext cx="404420" cy="402661"/>
            <a:chOff x="3996113" y="4291176"/>
            <a:chExt cx="336512" cy="335048"/>
          </a:xfrm>
        </p:grpSpPr>
        <p:sp>
          <p:nvSpPr>
            <p:cNvPr id="12650" name="Google Shape;12650;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3" name="Google Shape;12653;p67"/>
          <p:cNvSpPr/>
          <p:nvPr/>
        </p:nvSpPr>
        <p:spPr>
          <a:xfrm>
            <a:off x="1505378" y="5960032"/>
            <a:ext cx="366229" cy="365426"/>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4" name="Google Shape;12654;p67"/>
          <p:cNvGrpSpPr/>
          <p:nvPr/>
        </p:nvGrpSpPr>
        <p:grpSpPr>
          <a:xfrm>
            <a:off x="2523652" y="5933550"/>
            <a:ext cx="477746" cy="419032"/>
            <a:chOff x="2179081" y="4285511"/>
            <a:chExt cx="397525" cy="348670"/>
          </a:xfrm>
        </p:grpSpPr>
        <p:sp>
          <p:nvSpPr>
            <p:cNvPr id="12655" name="Google Shape;12655;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7"/>
          <p:cNvGrpSpPr/>
          <p:nvPr/>
        </p:nvGrpSpPr>
        <p:grpSpPr>
          <a:xfrm>
            <a:off x="4212326" y="5944948"/>
            <a:ext cx="321570" cy="395890"/>
            <a:chOff x="3584201" y="4294996"/>
            <a:chExt cx="267574" cy="329415"/>
          </a:xfrm>
        </p:grpSpPr>
        <p:sp>
          <p:nvSpPr>
            <p:cNvPr id="12658" name="Google Shape;12658;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67"/>
          <p:cNvGrpSpPr/>
          <p:nvPr/>
        </p:nvGrpSpPr>
        <p:grpSpPr>
          <a:xfrm>
            <a:off x="3609807" y="5945828"/>
            <a:ext cx="451812" cy="393978"/>
            <a:chOff x="3082855" y="4295728"/>
            <a:chExt cx="375946" cy="327823"/>
          </a:xfrm>
        </p:grpSpPr>
        <p:sp>
          <p:nvSpPr>
            <p:cNvPr id="12663" name="Google Shape;12663;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67"/>
          <p:cNvGrpSpPr/>
          <p:nvPr/>
        </p:nvGrpSpPr>
        <p:grpSpPr>
          <a:xfrm>
            <a:off x="3208600" y="5940358"/>
            <a:ext cx="181268" cy="404918"/>
            <a:chOff x="2749016" y="4291176"/>
            <a:chExt cx="150831" cy="336926"/>
          </a:xfrm>
        </p:grpSpPr>
        <p:sp>
          <p:nvSpPr>
            <p:cNvPr id="12675" name="Google Shape;12675;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67"/>
          <p:cNvGrpSpPr/>
          <p:nvPr/>
        </p:nvGrpSpPr>
        <p:grpSpPr>
          <a:xfrm>
            <a:off x="8337951" y="5926244"/>
            <a:ext cx="298352" cy="434982"/>
            <a:chOff x="7127716" y="4279432"/>
            <a:chExt cx="248254" cy="361942"/>
          </a:xfrm>
        </p:grpSpPr>
        <p:sp>
          <p:nvSpPr>
            <p:cNvPr id="12680" name="Google Shape;12680;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67"/>
          <p:cNvGrpSpPr/>
          <p:nvPr/>
        </p:nvGrpSpPr>
        <p:grpSpPr>
          <a:xfrm>
            <a:off x="8863969" y="5926244"/>
            <a:ext cx="298352" cy="434982"/>
            <a:chOff x="7565408" y="4279432"/>
            <a:chExt cx="248255" cy="361942"/>
          </a:xfrm>
        </p:grpSpPr>
        <p:sp>
          <p:nvSpPr>
            <p:cNvPr id="12690" name="Google Shape;12690;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67"/>
          <p:cNvGrpSpPr/>
          <p:nvPr/>
        </p:nvGrpSpPr>
        <p:grpSpPr>
          <a:xfrm>
            <a:off x="7300067" y="5926244"/>
            <a:ext cx="271003" cy="434523"/>
            <a:chOff x="6264109" y="4279432"/>
            <a:chExt cx="225498" cy="361560"/>
          </a:xfrm>
        </p:grpSpPr>
        <p:sp>
          <p:nvSpPr>
            <p:cNvPr id="12699" name="Google Shape;12699;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67"/>
          <p:cNvGrpSpPr/>
          <p:nvPr/>
        </p:nvGrpSpPr>
        <p:grpSpPr>
          <a:xfrm>
            <a:off x="9301628" y="5932173"/>
            <a:ext cx="475030" cy="422207"/>
            <a:chOff x="7929578" y="4284365"/>
            <a:chExt cx="395266" cy="351312"/>
          </a:xfrm>
        </p:grpSpPr>
        <p:sp>
          <p:nvSpPr>
            <p:cNvPr id="12702" name="Google Shape;12702;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67"/>
          <p:cNvGrpSpPr/>
          <p:nvPr/>
        </p:nvGrpSpPr>
        <p:grpSpPr>
          <a:xfrm>
            <a:off x="7698334" y="5979537"/>
            <a:ext cx="512345" cy="399991"/>
            <a:chOff x="6639652" y="4323777"/>
            <a:chExt cx="426315" cy="332826"/>
          </a:xfrm>
        </p:grpSpPr>
        <p:sp>
          <p:nvSpPr>
            <p:cNvPr id="12707" name="Google Shape;12707;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67"/>
          <p:cNvGrpSpPr/>
          <p:nvPr/>
        </p:nvGrpSpPr>
        <p:grpSpPr>
          <a:xfrm>
            <a:off x="6210699" y="5948123"/>
            <a:ext cx="345247" cy="392142"/>
            <a:chOff x="5357662" y="4297637"/>
            <a:chExt cx="287275" cy="326296"/>
          </a:xfrm>
        </p:grpSpPr>
        <p:sp>
          <p:nvSpPr>
            <p:cNvPr id="12718" name="Google Shape;12718;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67"/>
          <p:cNvGrpSpPr/>
          <p:nvPr/>
        </p:nvGrpSpPr>
        <p:grpSpPr>
          <a:xfrm>
            <a:off x="6711204" y="5944413"/>
            <a:ext cx="398530" cy="398606"/>
            <a:chOff x="5774124" y="4294550"/>
            <a:chExt cx="331611" cy="331674"/>
          </a:xfrm>
        </p:grpSpPr>
        <p:sp>
          <p:nvSpPr>
            <p:cNvPr id="12724" name="Google Shape;12724;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67"/>
          <p:cNvGrpSpPr/>
          <p:nvPr/>
        </p:nvGrpSpPr>
        <p:grpSpPr>
          <a:xfrm>
            <a:off x="5649185" y="5935806"/>
            <a:ext cx="415819" cy="415857"/>
            <a:chOff x="4890434" y="4287389"/>
            <a:chExt cx="345997" cy="346029"/>
          </a:xfrm>
        </p:grpSpPr>
        <p:sp>
          <p:nvSpPr>
            <p:cNvPr id="12727" name="Google Shape;12727;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67"/>
          <p:cNvGrpSpPr/>
          <p:nvPr/>
        </p:nvGrpSpPr>
        <p:grpSpPr>
          <a:xfrm>
            <a:off x="2507702" y="5363353"/>
            <a:ext cx="507811" cy="412185"/>
            <a:chOff x="2165809" y="3811059"/>
            <a:chExt cx="422542" cy="342973"/>
          </a:xfrm>
        </p:grpSpPr>
        <p:sp>
          <p:nvSpPr>
            <p:cNvPr id="12735" name="Google Shape;12735;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3" name="Google Shape;12753;p67"/>
          <p:cNvSpPr/>
          <p:nvPr/>
        </p:nvSpPr>
        <p:spPr>
          <a:xfrm>
            <a:off x="7244365" y="4866681"/>
            <a:ext cx="417679" cy="348442"/>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4" name="Google Shape;12754;p67"/>
          <p:cNvGrpSpPr/>
          <p:nvPr/>
        </p:nvGrpSpPr>
        <p:grpSpPr>
          <a:xfrm>
            <a:off x="990695" y="5357424"/>
            <a:ext cx="317936" cy="424502"/>
            <a:chOff x="903530" y="3806125"/>
            <a:chExt cx="264550" cy="353222"/>
          </a:xfrm>
        </p:grpSpPr>
        <p:sp>
          <p:nvSpPr>
            <p:cNvPr id="12755" name="Google Shape;12755;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67"/>
          <p:cNvGrpSpPr/>
          <p:nvPr/>
        </p:nvGrpSpPr>
        <p:grpSpPr>
          <a:xfrm>
            <a:off x="3043282" y="5369740"/>
            <a:ext cx="512363" cy="399448"/>
            <a:chOff x="2611458" y="3816374"/>
            <a:chExt cx="426329" cy="332375"/>
          </a:xfrm>
        </p:grpSpPr>
        <p:sp>
          <p:nvSpPr>
            <p:cNvPr id="12760" name="Google Shape;12760;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0" name="Google Shape;12770;p67"/>
          <p:cNvSpPr/>
          <p:nvPr/>
        </p:nvSpPr>
        <p:spPr>
          <a:xfrm>
            <a:off x="2011373" y="5354889"/>
            <a:ext cx="428160" cy="428619"/>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1" name="Google Shape;12771;p67"/>
          <p:cNvGrpSpPr/>
          <p:nvPr/>
        </p:nvGrpSpPr>
        <p:grpSpPr>
          <a:xfrm>
            <a:off x="4736049" y="5356544"/>
            <a:ext cx="352974" cy="425381"/>
            <a:chOff x="4019984" y="3805393"/>
            <a:chExt cx="293704" cy="353954"/>
          </a:xfrm>
        </p:grpSpPr>
        <p:sp>
          <p:nvSpPr>
            <p:cNvPr id="12772" name="Google Shape;12772;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67"/>
          <p:cNvGrpSpPr/>
          <p:nvPr/>
        </p:nvGrpSpPr>
        <p:grpSpPr>
          <a:xfrm>
            <a:off x="9394079" y="4857378"/>
            <a:ext cx="388967" cy="364372"/>
            <a:chOff x="8006505" y="3390044"/>
            <a:chExt cx="323654" cy="303189"/>
          </a:xfrm>
        </p:grpSpPr>
        <p:sp>
          <p:nvSpPr>
            <p:cNvPr id="12775" name="Google Shape;12775;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67"/>
          <p:cNvGrpSpPr/>
          <p:nvPr/>
        </p:nvGrpSpPr>
        <p:grpSpPr>
          <a:xfrm>
            <a:off x="1466146" y="5357883"/>
            <a:ext cx="442250" cy="422207"/>
            <a:chOff x="1299146" y="3806507"/>
            <a:chExt cx="367990" cy="351312"/>
          </a:xfrm>
        </p:grpSpPr>
        <p:sp>
          <p:nvSpPr>
            <p:cNvPr id="12782" name="Google Shape;12782;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4" name="Google Shape;12784;p67"/>
          <p:cNvSpPr/>
          <p:nvPr/>
        </p:nvSpPr>
        <p:spPr>
          <a:xfrm>
            <a:off x="4141003" y="5355271"/>
            <a:ext cx="467752" cy="427778"/>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5" name="Google Shape;12785;p67"/>
          <p:cNvGrpSpPr/>
          <p:nvPr/>
        </p:nvGrpSpPr>
        <p:grpSpPr>
          <a:xfrm>
            <a:off x="3625298" y="5356544"/>
            <a:ext cx="424043" cy="426299"/>
            <a:chOff x="3095745" y="3805393"/>
            <a:chExt cx="352840" cy="354717"/>
          </a:xfrm>
        </p:grpSpPr>
        <p:sp>
          <p:nvSpPr>
            <p:cNvPr id="12786" name="Google Shape;12786;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67"/>
          <p:cNvGrpSpPr/>
          <p:nvPr/>
        </p:nvGrpSpPr>
        <p:grpSpPr>
          <a:xfrm>
            <a:off x="8845762" y="5389324"/>
            <a:ext cx="446343" cy="362077"/>
            <a:chOff x="7550258" y="3832670"/>
            <a:chExt cx="371395" cy="301279"/>
          </a:xfrm>
        </p:grpSpPr>
        <p:sp>
          <p:nvSpPr>
            <p:cNvPr id="12793" name="Google Shape;12793;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1" name="Google Shape;12811;p67"/>
          <p:cNvSpPr/>
          <p:nvPr/>
        </p:nvSpPr>
        <p:spPr>
          <a:xfrm>
            <a:off x="8322377" y="5360818"/>
            <a:ext cx="421313" cy="421313"/>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2" name="Google Shape;12812;p67"/>
          <p:cNvGrpSpPr/>
          <p:nvPr/>
        </p:nvGrpSpPr>
        <p:grpSpPr>
          <a:xfrm>
            <a:off x="7775518" y="5359719"/>
            <a:ext cx="441791" cy="421289"/>
            <a:chOff x="6659725" y="3808035"/>
            <a:chExt cx="367608" cy="350548"/>
          </a:xfrm>
        </p:grpSpPr>
        <p:sp>
          <p:nvSpPr>
            <p:cNvPr id="12813" name="Google Shape;12813;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67"/>
          <p:cNvGrpSpPr/>
          <p:nvPr/>
        </p:nvGrpSpPr>
        <p:grpSpPr>
          <a:xfrm>
            <a:off x="7246326" y="5370199"/>
            <a:ext cx="428594" cy="401705"/>
            <a:chOff x="6219391" y="3816756"/>
            <a:chExt cx="356627" cy="334252"/>
          </a:xfrm>
        </p:grpSpPr>
        <p:sp>
          <p:nvSpPr>
            <p:cNvPr id="12816" name="Google Shape;12816;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67"/>
          <p:cNvGrpSpPr/>
          <p:nvPr/>
        </p:nvGrpSpPr>
        <p:grpSpPr>
          <a:xfrm>
            <a:off x="6716674" y="5382478"/>
            <a:ext cx="419491" cy="376230"/>
            <a:chOff x="5778676" y="3826972"/>
            <a:chExt cx="349052" cy="313055"/>
          </a:xfrm>
        </p:grpSpPr>
        <p:sp>
          <p:nvSpPr>
            <p:cNvPr id="12821" name="Google Shape;12821;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67"/>
          <p:cNvGrpSpPr/>
          <p:nvPr/>
        </p:nvGrpSpPr>
        <p:grpSpPr>
          <a:xfrm>
            <a:off x="6208442" y="5391581"/>
            <a:ext cx="359361" cy="358023"/>
            <a:chOff x="5355784" y="3834547"/>
            <a:chExt cx="299019" cy="297905"/>
          </a:xfrm>
        </p:grpSpPr>
        <p:sp>
          <p:nvSpPr>
            <p:cNvPr id="12827" name="Google Shape;12827;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67"/>
          <p:cNvGrpSpPr/>
          <p:nvPr/>
        </p:nvGrpSpPr>
        <p:grpSpPr>
          <a:xfrm>
            <a:off x="9430073" y="5358801"/>
            <a:ext cx="351138" cy="425420"/>
            <a:chOff x="8036455" y="3807271"/>
            <a:chExt cx="292176" cy="353985"/>
          </a:xfrm>
        </p:grpSpPr>
        <p:sp>
          <p:nvSpPr>
            <p:cNvPr id="12832" name="Google Shape;12832;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67"/>
          <p:cNvGrpSpPr/>
          <p:nvPr/>
        </p:nvGrpSpPr>
        <p:grpSpPr>
          <a:xfrm>
            <a:off x="5630519" y="5360637"/>
            <a:ext cx="415360" cy="421633"/>
            <a:chOff x="4874902" y="3808799"/>
            <a:chExt cx="345615" cy="350835"/>
          </a:xfrm>
        </p:grpSpPr>
        <p:sp>
          <p:nvSpPr>
            <p:cNvPr id="12835" name="Google Shape;12835;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55"/>
        <p:cNvGrpSpPr/>
        <p:nvPr/>
      </p:nvGrpSpPr>
      <p:grpSpPr>
        <a:xfrm>
          <a:off x="0" y="0"/>
          <a:ext cx="0" cy="0"/>
          <a:chOff x="0" y="0"/>
          <a:chExt cx="0" cy="0"/>
        </a:xfrm>
      </p:grpSpPr>
      <p:sp>
        <p:nvSpPr>
          <p:cNvPr id="12856" name="Google Shape;12856;p68"/>
          <p:cNvSpPr txBox="1"/>
          <p:nvPr/>
        </p:nvSpPr>
        <p:spPr>
          <a:xfrm>
            <a:off x="993518" y="1052370"/>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Help &amp; Support Icons</a:t>
            </a:r>
            <a:endParaRPr sz="3000">
              <a:solidFill>
                <a:srgbClr val="FFFFFF"/>
              </a:solidFill>
            </a:endParaRPr>
          </a:p>
        </p:txBody>
      </p:sp>
      <p:sp>
        <p:nvSpPr>
          <p:cNvPr id="12857" name="Google Shape;12857;p68"/>
          <p:cNvSpPr txBox="1"/>
          <p:nvPr/>
        </p:nvSpPr>
        <p:spPr>
          <a:xfrm>
            <a:off x="5680885" y="1052370"/>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Avatar Icons</a:t>
            </a:r>
            <a:endParaRPr sz="3000">
              <a:solidFill>
                <a:srgbClr val="FFFFFF"/>
              </a:solidFill>
            </a:endParaRPr>
          </a:p>
        </p:txBody>
      </p:sp>
      <p:grpSp>
        <p:nvGrpSpPr>
          <p:cNvPr id="12858" name="Google Shape;12858;p68"/>
          <p:cNvGrpSpPr/>
          <p:nvPr/>
        </p:nvGrpSpPr>
        <p:grpSpPr>
          <a:xfrm>
            <a:off x="3145160" y="5930274"/>
            <a:ext cx="414781" cy="439706"/>
            <a:chOff x="2704005" y="4258781"/>
            <a:chExt cx="342144" cy="362704"/>
          </a:xfrm>
        </p:grpSpPr>
        <p:sp>
          <p:nvSpPr>
            <p:cNvPr id="12859" name="Google Shape;12859;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68"/>
          <p:cNvGrpSpPr/>
          <p:nvPr/>
        </p:nvGrpSpPr>
        <p:grpSpPr>
          <a:xfrm>
            <a:off x="2482586" y="5929929"/>
            <a:ext cx="421195" cy="440513"/>
            <a:chOff x="2157462" y="4258496"/>
            <a:chExt cx="347435" cy="363370"/>
          </a:xfrm>
        </p:grpSpPr>
        <p:sp>
          <p:nvSpPr>
            <p:cNvPr id="12867" name="Google Shape;12867;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68"/>
          <p:cNvGrpSpPr/>
          <p:nvPr/>
        </p:nvGrpSpPr>
        <p:grpSpPr>
          <a:xfrm>
            <a:off x="4729586" y="5330186"/>
            <a:ext cx="416625" cy="440321"/>
            <a:chOff x="4010963" y="3763781"/>
            <a:chExt cx="343665" cy="363211"/>
          </a:xfrm>
        </p:grpSpPr>
        <p:sp>
          <p:nvSpPr>
            <p:cNvPr id="12871" name="Google Shape;12871;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68"/>
          <p:cNvGrpSpPr/>
          <p:nvPr/>
        </p:nvGrpSpPr>
        <p:grpSpPr>
          <a:xfrm>
            <a:off x="2551178" y="5386834"/>
            <a:ext cx="446312" cy="377259"/>
            <a:chOff x="2214042" y="3810509"/>
            <a:chExt cx="368153" cy="311193"/>
          </a:xfrm>
        </p:grpSpPr>
        <p:sp>
          <p:nvSpPr>
            <p:cNvPr id="12877" name="Google Shape;12877;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68"/>
          <p:cNvGrpSpPr/>
          <p:nvPr/>
        </p:nvGrpSpPr>
        <p:grpSpPr>
          <a:xfrm>
            <a:off x="2011579" y="5352538"/>
            <a:ext cx="445890" cy="445851"/>
            <a:chOff x="1768938" y="3782219"/>
            <a:chExt cx="367805" cy="367773"/>
          </a:xfrm>
        </p:grpSpPr>
        <p:sp>
          <p:nvSpPr>
            <p:cNvPr id="12880" name="Google Shape;12880;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68"/>
          <p:cNvGrpSpPr/>
          <p:nvPr/>
        </p:nvGrpSpPr>
        <p:grpSpPr>
          <a:xfrm>
            <a:off x="3117739" y="5372202"/>
            <a:ext cx="394657" cy="396923"/>
            <a:chOff x="2681385" y="3798439"/>
            <a:chExt cx="325544" cy="327413"/>
          </a:xfrm>
        </p:grpSpPr>
        <p:sp>
          <p:nvSpPr>
            <p:cNvPr id="12886" name="Google Shape;12886;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68"/>
          <p:cNvGrpSpPr/>
          <p:nvPr/>
        </p:nvGrpSpPr>
        <p:grpSpPr>
          <a:xfrm>
            <a:off x="7274747" y="5935997"/>
            <a:ext cx="332478" cy="425304"/>
            <a:chOff x="6243928" y="4263502"/>
            <a:chExt cx="274254" cy="350824"/>
          </a:xfrm>
        </p:grpSpPr>
        <p:sp>
          <p:nvSpPr>
            <p:cNvPr id="12894" name="Google Shape;12894;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68"/>
          <p:cNvGrpSpPr/>
          <p:nvPr/>
        </p:nvGrpSpPr>
        <p:grpSpPr>
          <a:xfrm>
            <a:off x="4183611" y="5329648"/>
            <a:ext cx="427148" cy="440859"/>
            <a:chOff x="3560600" y="3763338"/>
            <a:chExt cx="352345" cy="363655"/>
          </a:xfrm>
        </p:grpSpPr>
        <p:sp>
          <p:nvSpPr>
            <p:cNvPr id="12903" name="Google Shape;12903;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6" name="Google Shape;12906;p68"/>
          <p:cNvGrpSpPr/>
          <p:nvPr/>
        </p:nvGrpSpPr>
        <p:grpSpPr>
          <a:xfrm>
            <a:off x="6725124" y="5933270"/>
            <a:ext cx="338853" cy="431680"/>
            <a:chOff x="5790556" y="4261252"/>
            <a:chExt cx="279513" cy="356083"/>
          </a:xfrm>
        </p:grpSpPr>
        <p:sp>
          <p:nvSpPr>
            <p:cNvPr id="12907" name="Google Shape;12907;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4" name="Google Shape;12914;p68"/>
          <p:cNvGrpSpPr/>
          <p:nvPr/>
        </p:nvGrpSpPr>
        <p:grpSpPr>
          <a:xfrm>
            <a:off x="6180532" y="5933270"/>
            <a:ext cx="337931" cy="432141"/>
            <a:chOff x="5341333" y="4261252"/>
            <a:chExt cx="278752" cy="356463"/>
          </a:xfrm>
        </p:grpSpPr>
        <p:sp>
          <p:nvSpPr>
            <p:cNvPr id="12915" name="Google Shape;12915;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68"/>
          <p:cNvSpPr/>
          <p:nvPr/>
        </p:nvSpPr>
        <p:spPr>
          <a:xfrm>
            <a:off x="1470121" y="5418301"/>
            <a:ext cx="445882" cy="315036"/>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68"/>
          <p:cNvGrpSpPr/>
          <p:nvPr/>
        </p:nvGrpSpPr>
        <p:grpSpPr>
          <a:xfrm>
            <a:off x="3629645" y="5332968"/>
            <a:ext cx="436711" cy="439399"/>
            <a:chOff x="3107608" y="3763401"/>
            <a:chExt cx="360233" cy="362451"/>
          </a:xfrm>
        </p:grpSpPr>
        <p:sp>
          <p:nvSpPr>
            <p:cNvPr id="12924" name="Google Shape;12924;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68"/>
          <p:cNvGrpSpPr/>
          <p:nvPr/>
        </p:nvGrpSpPr>
        <p:grpSpPr>
          <a:xfrm>
            <a:off x="945245" y="5375581"/>
            <a:ext cx="426226" cy="411824"/>
            <a:chOff x="889343" y="3801227"/>
            <a:chExt cx="351585" cy="339705"/>
          </a:xfrm>
        </p:grpSpPr>
        <p:sp>
          <p:nvSpPr>
            <p:cNvPr id="12928" name="Google Shape;12928;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68"/>
          <p:cNvGrpSpPr/>
          <p:nvPr/>
        </p:nvGrpSpPr>
        <p:grpSpPr>
          <a:xfrm>
            <a:off x="5641393" y="5932809"/>
            <a:ext cx="337970" cy="430758"/>
            <a:chOff x="4896609" y="4260872"/>
            <a:chExt cx="278784" cy="355323"/>
          </a:xfrm>
        </p:grpSpPr>
        <p:sp>
          <p:nvSpPr>
            <p:cNvPr id="12934" name="Google Shape;12934;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68"/>
          <p:cNvGrpSpPr/>
          <p:nvPr/>
        </p:nvGrpSpPr>
        <p:grpSpPr>
          <a:xfrm>
            <a:off x="8916820" y="5939185"/>
            <a:ext cx="315541" cy="419351"/>
            <a:chOff x="7598438" y="4266131"/>
            <a:chExt cx="260283" cy="345914"/>
          </a:xfrm>
        </p:grpSpPr>
        <p:sp>
          <p:nvSpPr>
            <p:cNvPr id="12941" name="Google Shape;12941;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68"/>
          <p:cNvGrpSpPr/>
          <p:nvPr/>
        </p:nvGrpSpPr>
        <p:grpSpPr>
          <a:xfrm>
            <a:off x="2009313" y="4840859"/>
            <a:ext cx="347110" cy="422078"/>
            <a:chOff x="1767069" y="3360146"/>
            <a:chExt cx="286324" cy="348163"/>
          </a:xfrm>
        </p:grpSpPr>
        <p:sp>
          <p:nvSpPr>
            <p:cNvPr id="12949" name="Google Shape;12949;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68"/>
          <p:cNvGrpSpPr/>
          <p:nvPr/>
        </p:nvGrpSpPr>
        <p:grpSpPr>
          <a:xfrm>
            <a:off x="8373111" y="5939185"/>
            <a:ext cx="315541" cy="419351"/>
            <a:chOff x="7149944" y="4266131"/>
            <a:chExt cx="260283" cy="345914"/>
          </a:xfrm>
        </p:grpSpPr>
        <p:sp>
          <p:nvSpPr>
            <p:cNvPr id="12957" name="Google Shape;12957;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68"/>
          <p:cNvGrpSpPr/>
          <p:nvPr/>
        </p:nvGrpSpPr>
        <p:grpSpPr>
          <a:xfrm>
            <a:off x="7821644" y="5930966"/>
            <a:ext cx="327447" cy="436711"/>
            <a:chOff x="6695051" y="4259351"/>
            <a:chExt cx="270104" cy="360233"/>
          </a:xfrm>
        </p:grpSpPr>
        <p:sp>
          <p:nvSpPr>
            <p:cNvPr id="12964" name="Google Shape;12964;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68"/>
          <p:cNvGrpSpPr/>
          <p:nvPr/>
        </p:nvGrpSpPr>
        <p:grpSpPr>
          <a:xfrm>
            <a:off x="9461412" y="5928661"/>
            <a:ext cx="336126" cy="439476"/>
            <a:chOff x="8047661" y="4257451"/>
            <a:chExt cx="277263" cy="362514"/>
          </a:xfrm>
        </p:grpSpPr>
        <p:sp>
          <p:nvSpPr>
            <p:cNvPr id="12969" name="Google Shape;12969;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68"/>
          <p:cNvGrpSpPr/>
          <p:nvPr/>
        </p:nvGrpSpPr>
        <p:grpSpPr>
          <a:xfrm>
            <a:off x="7279778" y="5355265"/>
            <a:ext cx="336126" cy="431718"/>
            <a:chOff x="6248078" y="3784468"/>
            <a:chExt cx="277263" cy="356115"/>
          </a:xfrm>
        </p:grpSpPr>
        <p:sp>
          <p:nvSpPr>
            <p:cNvPr id="12974" name="Google Shape;12974;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8"/>
          <p:cNvGrpSpPr/>
          <p:nvPr/>
        </p:nvGrpSpPr>
        <p:grpSpPr>
          <a:xfrm>
            <a:off x="6737452" y="5357108"/>
            <a:ext cx="336587" cy="429875"/>
            <a:chOff x="5800725" y="3785989"/>
            <a:chExt cx="277644" cy="354594"/>
          </a:xfrm>
        </p:grpSpPr>
        <p:sp>
          <p:nvSpPr>
            <p:cNvPr id="12980" name="Google Shape;12980;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68"/>
          <p:cNvGrpSpPr/>
          <p:nvPr/>
        </p:nvGrpSpPr>
        <p:grpSpPr>
          <a:xfrm>
            <a:off x="2541577" y="4841589"/>
            <a:ext cx="373610" cy="421349"/>
            <a:chOff x="2206122" y="3360748"/>
            <a:chExt cx="308183" cy="347561"/>
          </a:xfrm>
        </p:grpSpPr>
        <p:sp>
          <p:nvSpPr>
            <p:cNvPr id="12988" name="Google Shape;12988;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68"/>
          <p:cNvGrpSpPr/>
          <p:nvPr/>
        </p:nvGrpSpPr>
        <p:grpSpPr>
          <a:xfrm>
            <a:off x="6195164" y="5356647"/>
            <a:ext cx="337010" cy="430335"/>
            <a:chOff x="5353403" y="3785609"/>
            <a:chExt cx="277992" cy="354974"/>
          </a:xfrm>
        </p:grpSpPr>
        <p:sp>
          <p:nvSpPr>
            <p:cNvPr id="12994" name="Google Shape;12994;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8"/>
          <p:cNvGrpSpPr/>
          <p:nvPr/>
        </p:nvGrpSpPr>
        <p:grpSpPr>
          <a:xfrm>
            <a:off x="5640932" y="5357108"/>
            <a:ext cx="337970" cy="429875"/>
            <a:chOff x="4896229" y="3785989"/>
            <a:chExt cx="278784" cy="354594"/>
          </a:xfrm>
        </p:grpSpPr>
        <p:sp>
          <p:nvSpPr>
            <p:cNvPr id="13001" name="Google Shape;13001;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68"/>
          <p:cNvGrpSpPr/>
          <p:nvPr/>
        </p:nvGrpSpPr>
        <p:grpSpPr>
          <a:xfrm>
            <a:off x="8909484" y="5359374"/>
            <a:ext cx="332017" cy="425765"/>
            <a:chOff x="7592387" y="3787858"/>
            <a:chExt cx="273874" cy="351204"/>
          </a:xfrm>
        </p:grpSpPr>
        <p:sp>
          <p:nvSpPr>
            <p:cNvPr id="13008" name="Google Shape;13008;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68"/>
          <p:cNvGrpSpPr/>
          <p:nvPr/>
        </p:nvGrpSpPr>
        <p:grpSpPr>
          <a:xfrm>
            <a:off x="8368080" y="5359374"/>
            <a:ext cx="332478" cy="424843"/>
            <a:chOff x="7145794" y="3787858"/>
            <a:chExt cx="274254" cy="350444"/>
          </a:xfrm>
        </p:grpSpPr>
        <p:sp>
          <p:nvSpPr>
            <p:cNvPr id="13013" name="Google Shape;13013;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68"/>
          <p:cNvGrpSpPr/>
          <p:nvPr/>
        </p:nvGrpSpPr>
        <p:grpSpPr>
          <a:xfrm>
            <a:off x="9469170" y="5358453"/>
            <a:ext cx="322876" cy="428953"/>
            <a:chOff x="8054060" y="3787098"/>
            <a:chExt cx="266334" cy="353834"/>
          </a:xfrm>
        </p:grpSpPr>
        <p:sp>
          <p:nvSpPr>
            <p:cNvPr id="13020" name="Google Shape;13020;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68"/>
          <p:cNvGrpSpPr/>
          <p:nvPr/>
        </p:nvGrpSpPr>
        <p:grpSpPr>
          <a:xfrm>
            <a:off x="7830324" y="5352999"/>
            <a:ext cx="327447" cy="438554"/>
            <a:chOff x="6702211" y="3782599"/>
            <a:chExt cx="270104" cy="361754"/>
          </a:xfrm>
        </p:grpSpPr>
        <p:sp>
          <p:nvSpPr>
            <p:cNvPr id="13025" name="Google Shape;13025;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68"/>
          <p:cNvGrpSpPr/>
          <p:nvPr/>
        </p:nvGrpSpPr>
        <p:grpSpPr>
          <a:xfrm>
            <a:off x="4130491" y="4936000"/>
            <a:ext cx="475031" cy="327217"/>
            <a:chOff x="3516850" y="3406526"/>
            <a:chExt cx="369674" cy="254644"/>
          </a:xfrm>
        </p:grpSpPr>
        <p:sp>
          <p:nvSpPr>
            <p:cNvPr id="13031" name="Google Shape;13031;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68"/>
          <p:cNvGrpSpPr/>
          <p:nvPr/>
        </p:nvGrpSpPr>
        <p:grpSpPr>
          <a:xfrm>
            <a:off x="1456002" y="4841320"/>
            <a:ext cx="371344" cy="421157"/>
            <a:chOff x="1310655" y="3360527"/>
            <a:chExt cx="306314" cy="347403"/>
          </a:xfrm>
        </p:grpSpPr>
        <p:sp>
          <p:nvSpPr>
            <p:cNvPr id="13036" name="Google Shape;13036;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68"/>
          <p:cNvGrpSpPr/>
          <p:nvPr/>
        </p:nvGrpSpPr>
        <p:grpSpPr>
          <a:xfrm>
            <a:off x="3649081" y="4840859"/>
            <a:ext cx="326525" cy="422539"/>
            <a:chOff x="3119678" y="3360146"/>
            <a:chExt cx="269343" cy="348543"/>
          </a:xfrm>
        </p:grpSpPr>
        <p:sp>
          <p:nvSpPr>
            <p:cNvPr id="13042" name="Google Shape;13042;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68"/>
          <p:cNvGrpSpPr/>
          <p:nvPr/>
        </p:nvGrpSpPr>
        <p:grpSpPr>
          <a:xfrm>
            <a:off x="4676548" y="4836980"/>
            <a:ext cx="446351" cy="430067"/>
            <a:chOff x="3967213" y="3356947"/>
            <a:chExt cx="368185" cy="354753"/>
          </a:xfrm>
        </p:grpSpPr>
        <p:sp>
          <p:nvSpPr>
            <p:cNvPr id="13050" name="Google Shape;13050;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68"/>
          <p:cNvGrpSpPr/>
          <p:nvPr/>
        </p:nvGrpSpPr>
        <p:grpSpPr>
          <a:xfrm>
            <a:off x="923316" y="4840859"/>
            <a:ext cx="345728" cy="420696"/>
            <a:chOff x="871254" y="3360146"/>
            <a:chExt cx="285183" cy="347023"/>
          </a:xfrm>
        </p:grpSpPr>
        <p:sp>
          <p:nvSpPr>
            <p:cNvPr id="13056" name="Google Shape;13056;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68"/>
          <p:cNvGrpSpPr/>
          <p:nvPr/>
        </p:nvGrpSpPr>
        <p:grpSpPr>
          <a:xfrm>
            <a:off x="3098075" y="4840859"/>
            <a:ext cx="341618" cy="423922"/>
            <a:chOff x="2665165" y="3360146"/>
            <a:chExt cx="281794" cy="349684"/>
          </a:xfrm>
        </p:grpSpPr>
        <p:sp>
          <p:nvSpPr>
            <p:cNvPr id="13061" name="Google Shape;13061;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68"/>
          <p:cNvGrpSpPr/>
          <p:nvPr/>
        </p:nvGrpSpPr>
        <p:grpSpPr>
          <a:xfrm>
            <a:off x="8380869" y="4825766"/>
            <a:ext cx="320610" cy="428031"/>
            <a:chOff x="7156344" y="3347696"/>
            <a:chExt cx="264465" cy="353074"/>
          </a:xfrm>
        </p:grpSpPr>
        <p:sp>
          <p:nvSpPr>
            <p:cNvPr id="13067" name="Google Shape;13067;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68"/>
          <p:cNvGrpSpPr/>
          <p:nvPr/>
        </p:nvGrpSpPr>
        <p:grpSpPr>
          <a:xfrm>
            <a:off x="7832167" y="4824844"/>
            <a:ext cx="321033" cy="427570"/>
            <a:chOff x="6703732" y="3346936"/>
            <a:chExt cx="264813" cy="352693"/>
          </a:xfrm>
        </p:grpSpPr>
        <p:sp>
          <p:nvSpPr>
            <p:cNvPr id="13073" name="Google Shape;13073;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68"/>
          <p:cNvGrpSpPr/>
          <p:nvPr/>
        </p:nvGrpSpPr>
        <p:grpSpPr>
          <a:xfrm>
            <a:off x="7284810" y="4824844"/>
            <a:ext cx="321494" cy="427570"/>
            <a:chOff x="6252228" y="3346936"/>
            <a:chExt cx="265193" cy="352693"/>
          </a:xfrm>
        </p:grpSpPr>
        <p:sp>
          <p:nvSpPr>
            <p:cNvPr id="13079" name="Google Shape;13079;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68"/>
          <p:cNvGrpSpPr/>
          <p:nvPr/>
        </p:nvGrpSpPr>
        <p:grpSpPr>
          <a:xfrm>
            <a:off x="6737913" y="4825766"/>
            <a:ext cx="321033" cy="426649"/>
            <a:chOff x="5801105" y="3347696"/>
            <a:chExt cx="264813" cy="351933"/>
          </a:xfrm>
        </p:grpSpPr>
        <p:sp>
          <p:nvSpPr>
            <p:cNvPr id="13083" name="Google Shape;13083;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68"/>
          <p:cNvGrpSpPr/>
          <p:nvPr/>
        </p:nvGrpSpPr>
        <p:grpSpPr>
          <a:xfrm>
            <a:off x="6190133" y="4824844"/>
            <a:ext cx="322377" cy="427570"/>
            <a:chOff x="5349253" y="3346936"/>
            <a:chExt cx="265922" cy="352693"/>
          </a:xfrm>
        </p:grpSpPr>
        <p:sp>
          <p:nvSpPr>
            <p:cNvPr id="13088" name="Google Shape;13088;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68"/>
          <p:cNvGrpSpPr/>
          <p:nvPr/>
        </p:nvGrpSpPr>
        <p:grpSpPr>
          <a:xfrm>
            <a:off x="5654182" y="4824844"/>
            <a:ext cx="321071" cy="429414"/>
            <a:chOff x="4907159" y="3346936"/>
            <a:chExt cx="264845" cy="354214"/>
          </a:xfrm>
        </p:grpSpPr>
        <p:sp>
          <p:nvSpPr>
            <p:cNvPr id="13095" name="Google Shape;13095;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68"/>
          <p:cNvGrpSpPr/>
          <p:nvPr/>
        </p:nvGrpSpPr>
        <p:grpSpPr>
          <a:xfrm>
            <a:off x="9462334" y="4809751"/>
            <a:ext cx="335205" cy="448156"/>
            <a:chOff x="8048421" y="3334486"/>
            <a:chExt cx="276503" cy="369674"/>
          </a:xfrm>
        </p:grpSpPr>
        <p:sp>
          <p:nvSpPr>
            <p:cNvPr id="13098" name="Google Shape;13098;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68"/>
          <p:cNvGrpSpPr/>
          <p:nvPr/>
        </p:nvGrpSpPr>
        <p:grpSpPr>
          <a:xfrm>
            <a:off x="8889360" y="4804259"/>
            <a:ext cx="358094" cy="456835"/>
            <a:chOff x="7575787" y="3329955"/>
            <a:chExt cx="295384" cy="376834"/>
          </a:xfrm>
        </p:grpSpPr>
        <p:sp>
          <p:nvSpPr>
            <p:cNvPr id="13105" name="Google Shape;13105;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68"/>
          <p:cNvGrpSpPr/>
          <p:nvPr/>
        </p:nvGrpSpPr>
        <p:grpSpPr>
          <a:xfrm>
            <a:off x="914598" y="4264237"/>
            <a:ext cx="320150" cy="421617"/>
            <a:chOff x="864062" y="2884503"/>
            <a:chExt cx="264084" cy="347783"/>
          </a:xfrm>
        </p:grpSpPr>
        <p:sp>
          <p:nvSpPr>
            <p:cNvPr id="13112" name="Google Shape;13112;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2" name="Google Shape;13122;p68"/>
          <p:cNvGrpSpPr/>
          <p:nvPr/>
        </p:nvGrpSpPr>
        <p:grpSpPr>
          <a:xfrm>
            <a:off x="4690258" y="4264429"/>
            <a:ext cx="423038" cy="420081"/>
            <a:chOff x="3978523" y="2884661"/>
            <a:chExt cx="348955" cy="346516"/>
          </a:xfrm>
        </p:grpSpPr>
        <p:sp>
          <p:nvSpPr>
            <p:cNvPr id="13123" name="Google Shape;13123;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68"/>
          <p:cNvGrpSpPr/>
          <p:nvPr/>
        </p:nvGrpSpPr>
        <p:grpSpPr>
          <a:xfrm>
            <a:off x="4143823" y="4265159"/>
            <a:ext cx="421195" cy="418891"/>
            <a:chOff x="3527780" y="2885263"/>
            <a:chExt cx="347435" cy="345534"/>
          </a:xfrm>
        </p:grpSpPr>
        <p:sp>
          <p:nvSpPr>
            <p:cNvPr id="13132" name="Google Shape;13132;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68"/>
          <p:cNvGrpSpPr/>
          <p:nvPr/>
        </p:nvGrpSpPr>
        <p:grpSpPr>
          <a:xfrm>
            <a:off x="2582248" y="4264237"/>
            <a:ext cx="264346" cy="422539"/>
            <a:chOff x="2239671" y="2884503"/>
            <a:chExt cx="218053" cy="348543"/>
          </a:xfrm>
        </p:grpSpPr>
        <p:sp>
          <p:nvSpPr>
            <p:cNvPr id="13156" name="Google Shape;13156;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1" name="Google Shape;13161;p68"/>
          <p:cNvGrpSpPr/>
          <p:nvPr/>
        </p:nvGrpSpPr>
        <p:grpSpPr>
          <a:xfrm>
            <a:off x="3130067" y="4264237"/>
            <a:ext cx="260698" cy="423000"/>
            <a:chOff x="2691555" y="2884503"/>
            <a:chExt cx="215044" cy="348924"/>
          </a:xfrm>
        </p:grpSpPr>
        <p:sp>
          <p:nvSpPr>
            <p:cNvPr id="13162" name="Google Shape;13162;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68"/>
          <p:cNvGrpSpPr/>
          <p:nvPr/>
        </p:nvGrpSpPr>
        <p:grpSpPr>
          <a:xfrm>
            <a:off x="2013422" y="4264237"/>
            <a:ext cx="308705" cy="422885"/>
            <a:chOff x="1770459" y="2884503"/>
            <a:chExt cx="254644" cy="348828"/>
          </a:xfrm>
        </p:grpSpPr>
        <p:sp>
          <p:nvSpPr>
            <p:cNvPr id="13166" name="Google Shape;13166;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68"/>
          <p:cNvGrpSpPr/>
          <p:nvPr/>
        </p:nvGrpSpPr>
        <p:grpSpPr>
          <a:xfrm>
            <a:off x="1464260" y="4264698"/>
            <a:ext cx="313237" cy="422539"/>
            <a:chOff x="1317466" y="2884883"/>
            <a:chExt cx="258382" cy="348543"/>
          </a:xfrm>
        </p:grpSpPr>
        <p:sp>
          <p:nvSpPr>
            <p:cNvPr id="13175" name="Google Shape;13175;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3" name="Google Shape;13183;p68"/>
          <p:cNvGrpSpPr/>
          <p:nvPr/>
        </p:nvGrpSpPr>
        <p:grpSpPr>
          <a:xfrm>
            <a:off x="3650886" y="4264698"/>
            <a:ext cx="313275" cy="422539"/>
            <a:chOff x="3121167" y="2884883"/>
            <a:chExt cx="258414" cy="348543"/>
          </a:xfrm>
        </p:grpSpPr>
        <p:sp>
          <p:nvSpPr>
            <p:cNvPr id="13184" name="Google Shape;13184;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68"/>
          <p:cNvGrpSpPr/>
          <p:nvPr/>
        </p:nvGrpSpPr>
        <p:grpSpPr>
          <a:xfrm>
            <a:off x="5645502" y="4261318"/>
            <a:ext cx="328829" cy="420427"/>
            <a:chOff x="4899999" y="2882095"/>
            <a:chExt cx="271244" cy="346801"/>
          </a:xfrm>
        </p:grpSpPr>
        <p:sp>
          <p:nvSpPr>
            <p:cNvPr id="13193" name="Google Shape;13193;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68"/>
          <p:cNvGrpSpPr/>
          <p:nvPr/>
        </p:nvGrpSpPr>
        <p:grpSpPr>
          <a:xfrm>
            <a:off x="8388665" y="4260127"/>
            <a:ext cx="314619" cy="419812"/>
            <a:chOff x="7162775" y="2881113"/>
            <a:chExt cx="259523" cy="346294"/>
          </a:xfrm>
        </p:grpSpPr>
        <p:sp>
          <p:nvSpPr>
            <p:cNvPr id="13204" name="Google Shape;13204;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68"/>
          <p:cNvGrpSpPr/>
          <p:nvPr/>
        </p:nvGrpSpPr>
        <p:grpSpPr>
          <a:xfrm>
            <a:off x="7839464" y="4261011"/>
            <a:ext cx="316501" cy="421656"/>
            <a:chOff x="6709751" y="2881842"/>
            <a:chExt cx="261075" cy="347815"/>
          </a:xfrm>
        </p:grpSpPr>
        <p:sp>
          <p:nvSpPr>
            <p:cNvPr id="13211" name="Google Shape;13211;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68"/>
          <p:cNvGrpSpPr/>
          <p:nvPr/>
        </p:nvGrpSpPr>
        <p:grpSpPr>
          <a:xfrm>
            <a:off x="6745248" y="4260127"/>
            <a:ext cx="316463" cy="422078"/>
            <a:chOff x="5807156" y="2881113"/>
            <a:chExt cx="261043" cy="348163"/>
          </a:xfrm>
        </p:grpSpPr>
        <p:sp>
          <p:nvSpPr>
            <p:cNvPr id="13218" name="Google Shape;13218;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68"/>
          <p:cNvGrpSpPr/>
          <p:nvPr/>
        </p:nvGrpSpPr>
        <p:grpSpPr>
          <a:xfrm>
            <a:off x="6197891" y="4260588"/>
            <a:ext cx="317845" cy="420235"/>
            <a:chOff x="5355653" y="2881493"/>
            <a:chExt cx="262184" cy="346643"/>
          </a:xfrm>
        </p:grpSpPr>
        <p:sp>
          <p:nvSpPr>
            <p:cNvPr id="13224" name="Google Shape;13224;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68"/>
          <p:cNvGrpSpPr/>
          <p:nvPr/>
        </p:nvGrpSpPr>
        <p:grpSpPr>
          <a:xfrm>
            <a:off x="9471474" y="4261011"/>
            <a:ext cx="315541" cy="419351"/>
            <a:chOff x="8055961" y="2881842"/>
            <a:chExt cx="260283" cy="345914"/>
          </a:xfrm>
        </p:grpSpPr>
        <p:sp>
          <p:nvSpPr>
            <p:cNvPr id="13230" name="Google Shape;13230;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68"/>
          <p:cNvGrpSpPr/>
          <p:nvPr/>
        </p:nvGrpSpPr>
        <p:grpSpPr>
          <a:xfrm>
            <a:off x="8930070" y="4275643"/>
            <a:ext cx="321033" cy="428070"/>
            <a:chOff x="7609368" y="2893912"/>
            <a:chExt cx="264813" cy="353105"/>
          </a:xfrm>
        </p:grpSpPr>
        <p:sp>
          <p:nvSpPr>
            <p:cNvPr id="13235" name="Google Shape;13235;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68"/>
          <p:cNvGrpSpPr/>
          <p:nvPr/>
        </p:nvGrpSpPr>
        <p:grpSpPr>
          <a:xfrm>
            <a:off x="7280239" y="4246378"/>
            <a:ext cx="328368" cy="437210"/>
            <a:chOff x="6248458" y="2869772"/>
            <a:chExt cx="270864" cy="360645"/>
          </a:xfrm>
        </p:grpSpPr>
        <p:sp>
          <p:nvSpPr>
            <p:cNvPr id="13242" name="Google Shape;13242;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68"/>
          <p:cNvGrpSpPr/>
          <p:nvPr/>
        </p:nvGrpSpPr>
        <p:grpSpPr>
          <a:xfrm>
            <a:off x="3596043" y="3732395"/>
            <a:ext cx="440359" cy="364508"/>
            <a:chOff x="3075928" y="2445798"/>
            <a:chExt cx="363243" cy="300675"/>
          </a:xfrm>
        </p:grpSpPr>
        <p:sp>
          <p:nvSpPr>
            <p:cNvPr id="13248" name="Google Shape;13248;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68"/>
          <p:cNvGrpSpPr/>
          <p:nvPr/>
        </p:nvGrpSpPr>
        <p:grpSpPr>
          <a:xfrm>
            <a:off x="3059208" y="3715497"/>
            <a:ext cx="440359" cy="398344"/>
            <a:chOff x="2633105" y="2431859"/>
            <a:chExt cx="363243" cy="328585"/>
          </a:xfrm>
        </p:grpSpPr>
        <p:sp>
          <p:nvSpPr>
            <p:cNvPr id="13260" name="Google Shape;13260;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68"/>
          <p:cNvGrpSpPr/>
          <p:nvPr/>
        </p:nvGrpSpPr>
        <p:grpSpPr>
          <a:xfrm>
            <a:off x="2520991" y="3702708"/>
            <a:ext cx="443585" cy="424383"/>
            <a:chOff x="2189142" y="2421310"/>
            <a:chExt cx="365904" cy="350064"/>
          </a:xfrm>
        </p:grpSpPr>
        <p:sp>
          <p:nvSpPr>
            <p:cNvPr id="13269" name="Google Shape;13269;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8" name="Google Shape;13278;p68"/>
          <p:cNvSpPr/>
          <p:nvPr/>
        </p:nvSpPr>
        <p:spPr>
          <a:xfrm>
            <a:off x="4132736" y="3695283"/>
            <a:ext cx="441273" cy="438124"/>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68"/>
          <p:cNvGrpSpPr/>
          <p:nvPr/>
        </p:nvGrpSpPr>
        <p:grpSpPr>
          <a:xfrm>
            <a:off x="4670134" y="3781516"/>
            <a:ext cx="441780" cy="267841"/>
            <a:chOff x="3961923" y="2486317"/>
            <a:chExt cx="364415" cy="220936"/>
          </a:xfrm>
        </p:grpSpPr>
        <p:sp>
          <p:nvSpPr>
            <p:cNvPr id="13280" name="Google Shape;13280;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4" name="Google Shape;13284;p68"/>
          <p:cNvSpPr/>
          <p:nvPr/>
        </p:nvSpPr>
        <p:spPr>
          <a:xfrm>
            <a:off x="1985930" y="3693939"/>
            <a:ext cx="438547" cy="439468"/>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5" name="Google Shape;13285;p68"/>
          <p:cNvGrpSpPr/>
          <p:nvPr/>
        </p:nvGrpSpPr>
        <p:grpSpPr>
          <a:xfrm>
            <a:off x="1447784" y="3700365"/>
            <a:ext cx="440398" cy="429913"/>
            <a:chOff x="1303876" y="2419377"/>
            <a:chExt cx="363275" cy="354626"/>
          </a:xfrm>
        </p:grpSpPr>
        <p:sp>
          <p:nvSpPr>
            <p:cNvPr id="13286" name="Google Shape;13286;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8"/>
          <p:cNvGrpSpPr/>
          <p:nvPr/>
        </p:nvGrpSpPr>
        <p:grpSpPr>
          <a:xfrm>
            <a:off x="910949" y="3694950"/>
            <a:ext cx="439015" cy="440820"/>
            <a:chOff x="861053" y="2414910"/>
            <a:chExt cx="362134" cy="363623"/>
          </a:xfrm>
        </p:grpSpPr>
        <p:sp>
          <p:nvSpPr>
            <p:cNvPr id="13295" name="Google Shape;13295;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68"/>
          <p:cNvGrpSpPr/>
          <p:nvPr/>
        </p:nvGrpSpPr>
        <p:grpSpPr>
          <a:xfrm>
            <a:off x="8911789" y="3695372"/>
            <a:ext cx="338853" cy="431257"/>
            <a:chOff x="7594288" y="2415259"/>
            <a:chExt cx="279513" cy="355735"/>
          </a:xfrm>
        </p:grpSpPr>
        <p:sp>
          <p:nvSpPr>
            <p:cNvPr id="13301" name="Google Shape;13301;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68"/>
          <p:cNvGrpSpPr/>
          <p:nvPr/>
        </p:nvGrpSpPr>
        <p:grpSpPr>
          <a:xfrm>
            <a:off x="8368080" y="3695833"/>
            <a:ext cx="337970" cy="431257"/>
            <a:chOff x="7145794" y="2415639"/>
            <a:chExt cx="278784" cy="355735"/>
          </a:xfrm>
        </p:grpSpPr>
        <p:sp>
          <p:nvSpPr>
            <p:cNvPr id="13308" name="Google Shape;13308;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8" name="Google Shape;13318;p68"/>
          <p:cNvGrpSpPr/>
          <p:nvPr/>
        </p:nvGrpSpPr>
        <p:grpSpPr>
          <a:xfrm>
            <a:off x="7825753" y="3694489"/>
            <a:ext cx="336587" cy="433984"/>
            <a:chOff x="6698441" y="2414530"/>
            <a:chExt cx="277644" cy="357984"/>
          </a:xfrm>
        </p:grpSpPr>
        <p:sp>
          <p:nvSpPr>
            <p:cNvPr id="13319" name="Google Shape;13319;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5" name="Google Shape;13325;p68"/>
          <p:cNvGrpSpPr/>
          <p:nvPr/>
        </p:nvGrpSpPr>
        <p:grpSpPr>
          <a:xfrm>
            <a:off x="5642775" y="3695833"/>
            <a:ext cx="338853" cy="433101"/>
            <a:chOff x="4897750" y="2415639"/>
            <a:chExt cx="279513" cy="357255"/>
          </a:xfrm>
        </p:grpSpPr>
        <p:sp>
          <p:nvSpPr>
            <p:cNvPr id="13326" name="Google Shape;13326;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68"/>
          <p:cNvGrpSpPr/>
          <p:nvPr/>
        </p:nvGrpSpPr>
        <p:grpSpPr>
          <a:xfrm>
            <a:off x="6751201" y="3696294"/>
            <a:ext cx="321033" cy="428492"/>
            <a:chOff x="5812066" y="2416019"/>
            <a:chExt cx="264813" cy="353454"/>
          </a:xfrm>
        </p:grpSpPr>
        <p:sp>
          <p:nvSpPr>
            <p:cNvPr id="13335" name="Google Shape;13335;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68"/>
          <p:cNvGrpSpPr/>
          <p:nvPr/>
        </p:nvGrpSpPr>
        <p:grpSpPr>
          <a:xfrm>
            <a:off x="9470092" y="3696755"/>
            <a:ext cx="320572" cy="428492"/>
            <a:chOff x="8054820" y="2416399"/>
            <a:chExt cx="264433" cy="353454"/>
          </a:xfrm>
        </p:grpSpPr>
        <p:sp>
          <p:nvSpPr>
            <p:cNvPr id="13343" name="Google Shape;13343;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68"/>
          <p:cNvGrpSpPr/>
          <p:nvPr/>
        </p:nvGrpSpPr>
        <p:grpSpPr>
          <a:xfrm>
            <a:off x="6198813" y="3693106"/>
            <a:ext cx="328791" cy="438093"/>
            <a:chOff x="5356413" y="2413390"/>
            <a:chExt cx="271212" cy="361374"/>
          </a:xfrm>
        </p:grpSpPr>
        <p:sp>
          <p:nvSpPr>
            <p:cNvPr id="13350" name="Google Shape;13350;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5" name="Google Shape;13355;p68"/>
          <p:cNvGrpSpPr/>
          <p:nvPr/>
        </p:nvGrpSpPr>
        <p:grpSpPr>
          <a:xfrm>
            <a:off x="7288458" y="3691724"/>
            <a:ext cx="328829" cy="437633"/>
            <a:chOff x="6255238" y="2412249"/>
            <a:chExt cx="271244" cy="360994"/>
          </a:xfrm>
        </p:grpSpPr>
        <p:sp>
          <p:nvSpPr>
            <p:cNvPr id="13356" name="Google Shape;13356;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68"/>
          <p:cNvGrpSpPr/>
          <p:nvPr/>
        </p:nvGrpSpPr>
        <p:grpSpPr>
          <a:xfrm>
            <a:off x="2516421" y="3140794"/>
            <a:ext cx="444507" cy="444891"/>
            <a:chOff x="2185372" y="1957799"/>
            <a:chExt cx="366664" cy="366981"/>
          </a:xfrm>
        </p:grpSpPr>
        <p:sp>
          <p:nvSpPr>
            <p:cNvPr id="13363" name="Google Shape;13363;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68"/>
          <p:cNvGrpSpPr/>
          <p:nvPr/>
        </p:nvGrpSpPr>
        <p:grpSpPr>
          <a:xfrm>
            <a:off x="1973173" y="3177856"/>
            <a:ext cx="449538" cy="372612"/>
            <a:chOff x="1737258" y="1988371"/>
            <a:chExt cx="370814" cy="307359"/>
          </a:xfrm>
        </p:grpSpPr>
        <p:sp>
          <p:nvSpPr>
            <p:cNvPr id="13372" name="Google Shape;13372;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68"/>
          <p:cNvGrpSpPr/>
          <p:nvPr/>
        </p:nvGrpSpPr>
        <p:grpSpPr>
          <a:xfrm>
            <a:off x="896317" y="3179238"/>
            <a:ext cx="447695" cy="368963"/>
            <a:chOff x="848983" y="1989511"/>
            <a:chExt cx="369294" cy="304350"/>
          </a:xfrm>
        </p:grpSpPr>
        <p:sp>
          <p:nvSpPr>
            <p:cNvPr id="13377" name="Google Shape;13377;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68"/>
          <p:cNvGrpSpPr/>
          <p:nvPr/>
        </p:nvGrpSpPr>
        <p:grpSpPr>
          <a:xfrm>
            <a:off x="3593738" y="3172287"/>
            <a:ext cx="461406" cy="380485"/>
            <a:chOff x="3074027" y="1983777"/>
            <a:chExt cx="380604" cy="313854"/>
          </a:xfrm>
        </p:grpSpPr>
        <p:sp>
          <p:nvSpPr>
            <p:cNvPr id="13383" name="Google Shape;13383;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68"/>
          <p:cNvGrpSpPr/>
          <p:nvPr/>
        </p:nvGrpSpPr>
        <p:grpSpPr>
          <a:xfrm>
            <a:off x="4137447" y="3162686"/>
            <a:ext cx="444930" cy="401608"/>
            <a:chOff x="3522521" y="1975857"/>
            <a:chExt cx="367013" cy="331278"/>
          </a:xfrm>
        </p:grpSpPr>
        <p:sp>
          <p:nvSpPr>
            <p:cNvPr id="13389" name="Google Shape;13389;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68"/>
          <p:cNvGrpSpPr/>
          <p:nvPr/>
        </p:nvGrpSpPr>
        <p:grpSpPr>
          <a:xfrm>
            <a:off x="3056443" y="3164030"/>
            <a:ext cx="446351" cy="400609"/>
            <a:chOff x="2630824" y="1976966"/>
            <a:chExt cx="368185" cy="330454"/>
          </a:xfrm>
        </p:grpSpPr>
        <p:sp>
          <p:nvSpPr>
            <p:cNvPr id="13397" name="Google Shape;13397;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68"/>
          <p:cNvGrpSpPr/>
          <p:nvPr/>
        </p:nvGrpSpPr>
        <p:grpSpPr>
          <a:xfrm>
            <a:off x="1435455" y="3151241"/>
            <a:ext cx="447695" cy="424843"/>
            <a:chOff x="1293706" y="1966416"/>
            <a:chExt cx="369294" cy="350444"/>
          </a:xfrm>
        </p:grpSpPr>
        <p:sp>
          <p:nvSpPr>
            <p:cNvPr id="13406" name="Google Shape;13406;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68"/>
          <p:cNvGrpSpPr/>
          <p:nvPr/>
        </p:nvGrpSpPr>
        <p:grpSpPr>
          <a:xfrm>
            <a:off x="4676548" y="3162225"/>
            <a:ext cx="446351" cy="402261"/>
            <a:chOff x="3967213" y="1975477"/>
            <a:chExt cx="368185" cy="331816"/>
          </a:xfrm>
        </p:grpSpPr>
        <p:sp>
          <p:nvSpPr>
            <p:cNvPr id="13415" name="Google Shape;13415;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68"/>
          <p:cNvGrpSpPr/>
          <p:nvPr/>
        </p:nvGrpSpPr>
        <p:grpSpPr>
          <a:xfrm>
            <a:off x="9461412" y="3154428"/>
            <a:ext cx="338392" cy="432640"/>
            <a:chOff x="8047661" y="1969046"/>
            <a:chExt cx="279132" cy="356875"/>
          </a:xfrm>
        </p:grpSpPr>
        <p:sp>
          <p:nvSpPr>
            <p:cNvPr id="13419" name="Google Shape;13419;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68"/>
          <p:cNvGrpSpPr/>
          <p:nvPr/>
        </p:nvGrpSpPr>
        <p:grpSpPr>
          <a:xfrm>
            <a:off x="8914055" y="3153353"/>
            <a:ext cx="338892" cy="434176"/>
            <a:chOff x="7596157" y="1968159"/>
            <a:chExt cx="279544" cy="358142"/>
          </a:xfrm>
        </p:grpSpPr>
        <p:sp>
          <p:nvSpPr>
            <p:cNvPr id="13424" name="Google Shape;13424;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68"/>
          <p:cNvGrpSpPr/>
          <p:nvPr/>
        </p:nvGrpSpPr>
        <p:grpSpPr>
          <a:xfrm>
            <a:off x="8369923" y="3154428"/>
            <a:ext cx="338853" cy="433562"/>
            <a:chOff x="7147315" y="1969046"/>
            <a:chExt cx="279513" cy="357636"/>
          </a:xfrm>
        </p:grpSpPr>
        <p:sp>
          <p:nvSpPr>
            <p:cNvPr id="13431" name="Google Shape;13431;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68"/>
          <p:cNvGrpSpPr/>
          <p:nvPr/>
        </p:nvGrpSpPr>
        <p:grpSpPr>
          <a:xfrm>
            <a:off x="7824832" y="3153545"/>
            <a:ext cx="339813" cy="435328"/>
            <a:chOff x="6697681" y="1968317"/>
            <a:chExt cx="280305" cy="359093"/>
          </a:xfrm>
        </p:grpSpPr>
        <p:sp>
          <p:nvSpPr>
            <p:cNvPr id="13439" name="Google Shape;13439;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68"/>
          <p:cNvGrpSpPr/>
          <p:nvPr/>
        </p:nvGrpSpPr>
        <p:grpSpPr>
          <a:xfrm>
            <a:off x="7280700" y="3153084"/>
            <a:ext cx="339775" cy="434906"/>
            <a:chOff x="6248839" y="1967937"/>
            <a:chExt cx="280273" cy="358744"/>
          </a:xfrm>
        </p:grpSpPr>
        <p:sp>
          <p:nvSpPr>
            <p:cNvPr id="13447" name="Google Shape;13447;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8"/>
          <p:cNvGrpSpPr/>
          <p:nvPr/>
        </p:nvGrpSpPr>
        <p:grpSpPr>
          <a:xfrm>
            <a:off x="6738374" y="3154428"/>
            <a:ext cx="338431" cy="433754"/>
            <a:chOff x="5801485" y="1969046"/>
            <a:chExt cx="279164" cy="357794"/>
          </a:xfrm>
        </p:grpSpPr>
        <p:sp>
          <p:nvSpPr>
            <p:cNvPr id="13454" name="Google Shape;13454;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68"/>
          <p:cNvGrpSpPr/>
          <p:nvPr/>
        </p:nvGrpSpPr>
        <p:grpSpPr>
          <a:xfrm>
            <a:off x="6194242" y="3154428"/>
            <a:ext cx="337509" cy="434445"/>
            <a:chOff x="5352643" y="1969046"/>
            <a:chExt cx="278404" cy="358364"/>
          </a:xfrm>
        </p:grpSpPr>
        <p:sp>
          <p:nvSpPr>
            <p:cNvPr id="13468" name="Google Shape;13468;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68"/>
          <p:cNvGrpSpPr/>
          <p:nvPr/>
        </p:nvGrpSpPr>
        <p:grpSpPr>
          <a:xfrm>
            <a:off x="5642775" y="3153545"/>
            <a:ext cx="338392" cy="434445"/>
            <a:chOff x="4897750" y="1968317"/>
            <a:chExt cx="279132" cy="358364"/>
          </a:xfrm>
        </p:grpSpPr>
        <p:sp>
          <p:nvSpPr>
            <p:cNvPr id="13473" name="Google Shape;13473;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6" name="Google Shape;13486;p68"/>
          <p:cNvSpPr/>
          <p:nvPr/>
        </p:nvSpPr>
        <p:spPr>
          <a:xfrm>
            <a:off x="924625" y="2601562"/>
            <a:ext cx="394189" cy="421610"/>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7" name="Google Shape;13487;p68"/>
          <p:cNvGrpSpPr/>
          <p:nvPr/>
        </p:nvGrpSpPr>
        <p:grpSpPr>
          <a:xfrm>
            <a:off x="2009774" y="2601617"/>
            <a:ext cx="393274" cy="421617"/>
            <a:chOff x="1767449" y="1513044"/>
            <a:chExt cx="324403" cy="347783"/>
          </a:xfrm>
        </p:grpSpPr>
        <p:sp>
          <p:nvSpPr>
            <p:cNvPr id="13488" name="Google Shape;13488;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68"/>
          <p:cNvGrpSpPr/>
          <p:nvPr/>
        </p:nvGrpSpPr>
        <p:grpSpPr>
          <a:xfrm>
            <a:off x="4725016" y="2601233"/>
            <a:ext cx="388704" cy="422001"/>
            <a:chOff x="4007193" y="1512727"/>
            <a:chExt cx="320633" cy="348100"/>
          </a:xfrm>
        </p:grpSpPr>
        <p:sp>
          <p:nvSpPr>
            <p:cNvPr id="13498" name="Google Shape;13498;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68"/>
          <p:cNvGrpSpPr/>
          <p:nvPr/>
        </p:nvGrpSpPr>
        <p:grpSpPr>
          <a:xfrm>
            <a:off x="4147029" y="2596408"/>
            <a:ext cx="446339" cy="417751"/>
            <a:chOff x="3530425" y="1508747"/>
            <a:chExt cx="368175" cy="344594"/>
          </a:xfrm>
        </p:grpSpPr>
        <p:sp>
          <p:nvSpPr>
            <p:cNvPr id="13504" name="Google Shape;13504;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68"/>
          <p:cNvGrpSpPr/>
          <p:nvPr/>
        </p:nvGrpSpPr>
        <p:grpSpPr>
          <a:xfrm>
            <a:off x="3658682" y="2601848"/>
            <a:ext cx="351220" cy="421387"/>
            <a:chOff x="3127598" y="1513234"/>
            <a:chExt cx="289714" cy="347593"/>
          </a:xfrm>
        </p:grpSpPr>
        <p:sp>
          <p:nvSpPr>
            <p:cNvPr id="13509" name="Google Shape;13509;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68"/>
          <p:cNvGrpSpPr/>
          <p:nvPr/>
        </p:nvGrpSpPr>
        <p:grpSpPr>
          <a:xfrm>
            <a:off x="3095310" y="2601617"/>
            <a:ext cx="391469" cy="422539"/>
            <a:chOff x="2662884" y="1513044"/>
            <a:chExt cx="322914" cy="348543"/>
          </a:xfrm>
        </p:grpSpPr>
        <p:sp>
          <p:nvSpPr>
            <p:cNvPr id="13515" name="Google Shape;13515;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68"/>
          <p:cNvGrpSpPr/>
          <p:nvPr/>
        </p:nvGrpSpPr>
        <p:grpSpPr>
          <a:xfrm>
            <a:off x="2573569" y="2601272"/>
            <a:ext cx="363126" cy="421963"/>
            <a:chOff x="2232511" y="1512759"/>
            <a:chExt cx="299534" cy="348068"/>
          </a:xfrm>
        </p:grpSpPr>
        <p:sp>
          <p:nvSpPr>
            <p:cNvPr id="13526" name="Google Shape;13526;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7" name="Google Shape;13537;p68"/>
          <p:cNvGrpSpPr/>
          <p:nvPr/>
        </p:nvGrpSpPr>
        <p:grpSpPr>
          <a:xfrm>
            <a:off x="1481158" y="2602001"/>
            <a:ext cx="365852" cy="422616"/>
            <a:chOff x="1331406" y="1513361"/>
            <a:chExt cx="301784" cy="348607"/>
          </a:xfrm>
        </p:grpSpPr>
        <p:sp>
          <p:nvSpPr>
            <p:cNvPr id="13538" name="Google Shape;13538;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68"/>
          <p:cNvGrpSpPr/>
          <p:nvPr/>
        </p:nvGrpSpPr>
        <p:grpSpPr>
          <a:xfrm>
            <a:off x="8366236" y="2586063"/>
            <a:ext cx="342079" cy="431257"/>
            <a:chOff x="7144274" y="1500214"/>
            <a:chExt cx="282174" cy="355735"/>
          </a:xfrm>
        </p:grpSpPr>
        <p:sp>
          <p:nvSpPr>
            <p:cNvPr id="13543" name="Google Shape;13543;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68"/>
          <p:cNvGrpSpPr/>
          <p:nvPr/>
        </p:nvGrpSpPr>
        <p:grpSpPr>
          <a:xfrm>
            <a:off x="7809777" y="2586063"/>
            <a:ext cx="351181" cy="429875"/>
            <a:chOff x="6685262" y="1500214"/>
            <a:chExt cx="289682" cy="354594"/>
          </a:xfrm>
        </p:grpSpPr>
        <p:sp>
          <p:nvSpPr>
            <p:cNvPr id="13550" name="Google Shape;13550;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68"/>
          <p:cNvGrpSpPr/>
          <p:nvPr/>
        </p:nvGrpSpPr>
        <p:grpSpPr>
          <a:xfrm>
            <a:off x="7222631" y="2586524"/>
            <a:ext cx="390547" cy="430796"/>
            <a:chOff x="6200938" y="1500594"/>
            <a:chExt cx="322154" cy="355355"/>
          </a:xfrm>
        </p:grpSpPr>
        <p:sp>
          <p:nvSpPr>
            <p:cNvPr id="13555" name="Google Shape;13555;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68"/>
          <p:cNvGrpSpPr/>
          <p:nvPr/>
        </p:nvGrpSpPr>
        <p:grpSpPr>
          <a:xfrm>
            <a:off x="6117853" y="2586063"/>
            <a:ext cx="402914" cy="430335"/>
            <a:chOff x="5289631" y="1500214"/>
            <a:chExt cx="332355" cy="354974"/>
          </a:xfrm>
        </p:grpSpPr>
        <p:sp>
          <p:nvSpPr>
            <p:cNvPr id="13561" name="Google Shape;13561;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68"/>
          <p:cNvGrpSpPr/>
          <p:nvPr/>
        </p:nvGrpSpPr>
        <p:grpSpPr>
          <a:xfrm>
            <a:off x="6673891" y="2585602"/>
            <a:ext cx="391930" cy="431718"/>
            <a:chOff x="5748295" y="1499833"/>
            <a:chExt cx="323294" cy="356115"/>
          </a:xfrm>
        </p:grpSpPr>
        <p:sp>
          <p:nvSpPr>
            <p:cNvPr id="13568" name="Google Shape;13568;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5" name="Google Shape;13575;p68"/>
          <p:cNvGrpSpPr/>
          <p:nvPr/>
        </p:nvGrpSpPr>
        <p:grpSpPr>
          <a:xfrm>
            <a:off x="9461412" y="2587061"/>
            <a:ext cx="337509" cy="430681"/>
            <a:chOff x="8047661" y="1501037"/>
            <a:chExt cx="278404" cy="355260"/>
          </a:xfrm>
        </p:grpSpPr>
        <p:sp>
          <p:nvSpPr>
            <p:cNvPr id="13576" name="Google Shape;13576;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68"/>
          <p:cNvGrpSpPr/>
          <p:nvPr/>
        </p:nvGrpSpPr>
        <p:grpSpPr>
          <a:xfrm>
            <a:off x="5649612" y="2586063"/>
            <a:ext cx="324720" cy="431257"/>
            <a:chOff x="4903389" y="1500214"/>
            <a:chExt cx="267854" cy="355735"/>
          </a:xfrm>
        </p:grpSpPr>
        <p:sp>
          <p:nvSpPr>
            <p:cNvPr id="13581" name="Google Shape;13581;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68"/>
          <p:cNvGrpSpPr/>
          <p:nvPr/>
        </p:nvGrpSpPr>
        <p:grpSpPr>
          <a:xfrm>
            <a:off x="8935101" y="2587445"/>
            <a:ext cx="320572" cy="428031"/>
            <a:chOff x="7613518" y="1501354"/>
            <a:chExt cx="264433" cy="353074"/>
          </a:xfrm>
        </p:grpSpPr>
        <p:sp>
          <p:nvSpPr>
            <p:cNvPr id="13587" name="Google Shape;13587;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96"/>
        <p:cNvGrpSpPr/>
        <p:nvPr/>
      </p:nvGrpSpPr>
      <p:grpSpPr>
        <a:xfrm>
          <a:off x="0" y="0"/>
          <a:ext cx="0" cy="0"/>
          <a:chOff x="0" y="0"/>
          <a:chExt cx="0" cy="0"/>
        </a:xfrm>
      </p:grpSpPr>
      <p:sp>
        <p:nvSpPr>
          <p:cNvPr id="13597" name="Google Shape;13597;p69"/>
          <p:cNvSpPr txBox="1"/>
          <p:nvPr/>
        </p:nvSpPr>
        <p:spPr>
          <a:xfrm>
            <a:off x="782949" y="1051225"/>
            <a:ext cx="44928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Creative Process Icons</a:t>
            </a:r>
            <a:endParaRPr sz="3000">
              <a:solidFill>
                <a:srgbClr val="FFFFFF"/>
              </a:solidFill>
            </a:endParaRPr>
          </a:p>
        </p:txBody>
      </p:sp>
      <p:sp>
        <p:nvSpPr>
          <p:cNvPr id="13598" name="Google Shape;13598;p69"/>
          <p:cNvSpPr txBox="1"/>
          <p:nvPr/>
        </p:nvSpPr>
        <p:spPr>
          <a:xfrm>
            <a:off x="5680885" y="1051213"/>
            <a:ext cx="40716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Performing Arts Icons</a:t>
            </a:r>
            <a:endParaRPr sz="3000">
              <a:solidFill>
                <a:srgbClr val="FFFFFF"/>
              </a:solidFill>
            </a:endParaRPr>
          </a:p>
        </p:txBody>
      </p:sp>
      <p:grpSp>
        <p:nvGrpSpPr>
          <p:cNvPr id="13599" name="Google Shape;13599;p69"/>
          <p:cNvGrpSpPr/>
          <p:nvPr/>
        </p:nvGrpSpPr>
        <p:grpSpPr>
          <a:xfrm>
            <a:off x="2009946" y="2595953"/>
            <a:ext cx="448066" cy="433971"/>
            <a:chOff x="1757085" y="1500675"/>
            <a:chExt cx="371069" cy="359396"/>
          </a:xfrm>
        </p:grpSpPr>
        <p:sp>
          <p:nvSpPr>
            <p:cNvPr id="13600" name="Google Shape;13600;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69"/>
          <p:cNvGrpSpPr/>
          <p:nvPr/>
        </p:nvGrpSpPr>
        <p:grpSpPr>
          <a:xfrm>
            <a:off x="3238123" y="3144178"/>
            <a:ext cx="140906" cy="451829"/>
            <a:chOff x="2774209" y="1954691"/>
            <a:chExt cx="116693" cy="374186"/>
          </a:xfrm>
        </p:grpSpPr>
        <p:sp>
          <p:nvSpPr>
            <p:cNvPr id="13630" name="Google Shape;13630;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2" name="Google Shape;13632;p69"/>
          <p:cNvGrpSpPr/>
          <p:nvPr/>
        </p:nvGrpSpPr>
        <p:grpSpPr>
          <a:xfrm>
            <a:off x="4739318" y="2595032"/>
            <a:ext cx="380474" cy="433971"/>
            <a:chOff x="4017435" y="1499912"/>
            <a:chExt cx="315092" cy="359397"/>
          </a:xfrm>
        </p:grpSpPr>
        <p:sp>
          <p:nvSpPr>
            <p:cNvPr id="13633" name="Google Shape;13633;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69"/>
          <p:cNvGrpSpPr/>
          <p:nvPr/>
        </p:nvGrpSpPr>
        <p:grpSpPr>
          <a:xfrm>
            <a:off x="4674376" y="3198597"/>
            <a:ext cx="451791" cy="342991"/>
            <a:chOff x="3963652" y="1999759"/>
            <a:chExt cx="374154" cy="284050"/>
          </a:xfrm>
        </p:grpSpPr>
        <p:sp>
          <p:nvSpPr>
            <p:cNvPr id="13636" name="Google Shape;13636;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69"/>
          <p:cNvGrpSpPr/>
          <p:nvPr/>
        </p:nvGrpSpPr>
        <p:grpSpPr>
          <a:xfrm>
            <a:off x="2034640" y="3216840"/>
            <a:ext cx="454556" cy="306430"/>
            <a:chOff x="1777536" y="2014866"/>
            <a:chExt cx="376444" cy="253772"/>
          </a:xfrm>
        </p:grpSpPr>
        <p:sp>
          <p:nvSpPr>
            <p:cNvPr id="13640" name="Google Shape;13640;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69"/>
          <p:cNvGrpSpPr/>
          <p:nvPr/>
        </p:nvGrpSpPr>
        <p:grpSpPr>
          <a:xfrm>
            <a:off x="1469940" y="3268110"/>
            <a:ext cx="451791" cy="204888"/>
            <a:chOff x="1309875" y="2057326"/>
            <a:chExt cx="374154" cy="169680"/>
          </a:xfrm>
        </p:grpSpPr>
        <p:sp>
          <p:nvSpPr>
            <p:cNvPr id="13646" name="Google Shape;1364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7" name="Google Shape;13657;p69"/>
          <p:cNvSpPr/>
          <p:nvPr/>
        </p:nvSpPr>
        <p:spPr>
          <a:xfrm>
            <a:off x="929508" y="3291052"/>
            <a:ext cx="452257" cy="15734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58" name="Google Shape;13658;p69"/>
          <p:cNvGrpSpPr/>
          <p:nvPr/>
        </p:nvGrpSpPr>
        <p:grpSpPr>
          <a:xfrm>
            <a:off x="2722811" y="3144025"/>
            <a:ext cx="137219" cy="450600"/>
            <a:chOff x="2347450" y="1954564"/>
            <a:chExt cx="113639" cy="373168"/>
          </a:xfrm>
        </p:grpSpPr>
        <p:sp>
          <p:nvSpPr>
            <p:cNvPr id="13659" name="Google Shape;13659;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1" name="Google Shape;13661;p69"/>
          <p:cNvSpPr/>
          <p:nvPr/>
        </p:nvSpPr>
        <p:spPr>
          <a:xfrm>
            <a:off x="928586" y="2700061"/>
            <a:ext cx="434898" cy="22294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2" name="Google Shape;13662;p69"/>
          <p:cNvGrpSpPr/>
          <p:nvPr/>
        </p:nvGrpSpPr>
        <p:grpSpPr>
          <a:xfrm>
            <a:off x="3643713" y="2594993"/>
            <a:ext cx="399215" cy="432742"/>
            <a:chOff x="3110102" y="1499880"/>
            <a:chExt cx="330613" cy="358379"/>
          </a:xfrm>
        </p:grpSpPr>
        <p:sp>
          <p:nvSpPr>
            <p:cNvPr id="13663" name="Google Shape;13663;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0" name="Google Shape;13670;p69"/>
          <p:cNvSpPr/>
          <p:nvPr/>
        </p:nvSpPr>
        <p:spPr>
          <a:xfrm>
            <a:off x="3748574" y="3143688"/>
            <a:ext cx="143135" cy="45102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1" name="Google Shape;13671;p69"/>
          <p:cNvGrpSpPr/>
          <p:nvPr/>
        </p:nvGrpSpPr>
        <p:grpSpPr>
          <a:xfrm>
            <a:off x="4097095" y="3198597"/>
            <a:ext cx="451330" cy="342991"/>
            <a:chOff x="3531200" y="1999759"/>
            <a:chExt cx="373772" cy="284050"/>
          </a:xfrm>
        </p:grpSpPr>
        <p:sp>
          <p:nvSpPr>
            <p:cNvPr id="13672" name="Google Shape;13672;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69"/>
          <p:cNvGrpSpPr/>
          <p:nvPr/>
        </p:nvGrpSpPr>
        <p:grpSpPr>
          <a:xfrm>
            <a:off x="3108738" y="2595493"/>
            <a:ext cx="398754" cy="433510"/>
            <a:chOff x="2667058" y="1500293"/>
            <a:chExt cx="330231" cy="359015"/>
          </a:xfrm>
        </p:grpSpPr>
        <p:sp>
          <p:nvSpPr>
            <p:cNvPr id="13677" name="Google Shape;13677;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69"/>
          <p:cNvGrpSpPr/>
          <p:nvPr/>
        </p:nvGrpSpPr>
        <p:grpSpPr>
          <a:xfrm>
            <a:off x="4196086" y="2595032"/>
            <a:ext cx="386426" cy="434432"/>
            <a:chOff x="3567553" y="1499912"/>
            <a:chExt cx="320022" cy="359778"/>
          </a:xfrm>
        </p:grpSpPr>
        <p:sp>
          <p:nvSpPr>
            <p:cNvPr id="13696" name="Google Shape;13696;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69"/>
          <p:cNvGrpSpPr/>
          <p:nvPr/>
        </p:nvGrpSpPr>
        <p:grpSpPr>
          <a:xfrm>
            <a:off x="1469940" y="2595032"/>
            <a:ext cx="433510" cy="433050"/>
            <a:chOff x="1309875" y="1499912"/>
            <a:chExt cx="359015" cy="358633"/>
          </a:xfrm>
        </p:grpSpPr>
        <p:sp>
          <p:nvSpPr>
            <p:cNvPr id="13703" name="Google Shape;13703;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69"/>
          <p:cNvGrpSpPr/>
          <p:nvPr/>
        </p:nvGrpSpPr>
        <p:grpSpPr>
          <a:xfrm>
            <a:off x="2568271" y="2595493"/>
            <a:ext cx="399215" cy="433510"/>
            <a:chOff x="2219466" y="1500293"/>
            <a:chExt cx="330613" cy="359015"/>
          </a:xfrm>
        </p:grpSpPr>
        <p:sp>
          <p:nvSpPr>
            <p:cNvPr id="13713" name="Google Shape;13713;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69"/>
          <p:cNvGrpSpPr/>
          <p:nvPr/>
        </p:nvGrpSpPr>
        <p:grpSpPr>
          <a:xfrm>
            <a:off x="6189206" y="2606438"/>
            <a:ext cx="295446" cy="423948"/>
            <a:chOff x="5343544" y="1509358"/>
            <a:chExt cx="244676" cy="351095"/>
          </a:xfrm>
        </p:grpSpPr>
        <p:sp>
          <p:nvSpPr>
            <p:cNvPr id="13716" name="Google Shape;13716;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69"/>
          <p:cNvGrpSpPr/>
          <p:nvPr/>
        </p:nvGrpSpPr>
        <p:grpSpPr>
          <a:xfrm>
            <a:off x="5632302" y="2606438"/>
            <a:ext cx="297251" cy="423948"/>
            <a:chOff x="4882340" y="1509358"/>
            <a:chExt cx="246171" cy="351095"/>
          </a:xfrm>
        </p:grpSpPr>
        <p:sp>
          <p:nvSpPr>
            <p:cNvPr id="13720" name="Google Shape;13720;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69"/>
          <p:cNvGrpSpPr/>
          <p:nvPr/>
        </p:nvGrpSpPr>
        <p:grpSpPr>
          <a:xfrm>
            <a:off x="7311770" y="2606015"/>
            <a:ext cx="285384" cy="424370"/>
            <a:chOff x="6273204" y="1509008"/>
            <a:chExt cx="236343" cy="351445"/>
          </a:xfrm>
        </p:grpSpPr>
        <p:sp>
          <p:nvSpPr>
            <p:cNvPr id="13726" name="Google Shape;13726;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8" name="Google Shape;13728;p69"/>
          <p:cNvSpPr/>
          <p:nvPr/>
        </p:nvSpPr>
        <p:spPr>
          <a:xfrm>
            <a:off x="6752341" y="2606965"/>
            <a:ext cx="294528" cy="42437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9" name="Google Shape;13729;p69"/>
          <p:cNvGrpSpPr/>
          <p:nvPr/>
        </p:nvGrpSpPr>
        <p:grpSpPr>
          <a:xfrm>
            <a:off x="8454459" y="2605094"/>
            <a:ext cx="231387" cy="425292"/>
            <a:chOff x="7219530" y="1508244"/>
            <a:chExt cx="191625" cy="352209"/>
          </a:xfrm>
        </p:grpSpPr>
        <p:sp>
          <p:nvSpPr>
            <p:cNvPr id="13730" name="Google Shape;13730;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69"/>
          <p:cNvGrpSpPr/>
          <p:nvPr/>
        </p:nvGrpSpPr>
        <p:grpSpPr>
          <a:xfrm>
            <a:off x="9033792" y="2605555"/>
            <a:ext cx="187069" cy="424831"/>
            <a:chOff x="7699309" y="1508626"/>
            <a:chExt cx="154922" cy="351827"/>
          </a:xfrm>
        </p:grpSpPr>
        <p:sp>
          <p:nvSpPr>
            <p:cNvPr id="13733" name="Google Shape;13733;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69"/>
          <p:cNvGrpSpPr/>
          <p:nvPr/>
        </p:nvGrpSpPr>
        <p:grpSpPr>
          <a:xfrm>
            <a:off x="9592117" y="2606015"/>
            <a:ext cx="185225" cy="423909"/>
            <a:chOff x="8161690" y="1509008"/>
            <a:chExt cx="153396" cy="351064"/>
          </a:xfrm>
        </p:grpSpPr>
        <p:sp>
          <p:nvSpPr>
            <p:cNvPr id="13741" name="Google Shape;13741;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69"/>
          <p:cNvGrpSpPr/>
          <p:nvPr/>
        </p:nvGrpSpPr>
        <p:grpSpPr>
          <a:xfrm>
            <a:off x="7883806" y="2605862"/>
            <a:ext cx="257464" cy="425407"/>
            <a:chOff x="6746940" y="1508881"/>
            <a:chExt cx="213221" cy="352304"/>
          </a:xfrm>
        </p:grpSpPr>
        <p:sp>
          <p:nvSpPr>
            <p:cNvPr id="13746" name="Google Shape;13746;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69"/>
          <p:cNvGrpSpPr/>
          <p:nvPr/>
        </p:nvGrpSpPr>
        <p:grpSpPr>
          <a:xfrm>
            <a:off x="6704556" y="3208083"/>
            <a:ext cx="423448" cy="352707"/>
            <a:chOff x="5770336" y="2007615"/>
            <a:chExt cx="350682" cy="292097"/>
          </a:xfrm>
        </p:grpSpPr>
        <p:sp>
          <p:nvSpPr>
            <p:cNvPr id="13751" name="Google Shape;13751;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69"/>
          <p:cNvGrpSpPr/>
          <p:nvPr/>
        </p:nvGrpSpPr>
        <p:grpSpPr>
          <a:xfrm>
            <a:off x="6169082" y="3175171"/>
            <a:ext cx="423026" cy="418072"/>
            <a:chOff x="5326878" y="1980358"/>
            <a:chExt cx="350332" cy="346229"/>
          </a:xfrm>
        </p:grpSpPr>
        <p:sp>
          <p:nvSpPr>
            <p:cNvPr id="13756" name="Google Shape;13756;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0" name="Google Shape;13760;p69"/>
          <p:cNvSpPr/>
          <p:nvPr/>
        </p:nvSpPr>
        <p:spPr>
          <a:xfrm>
            <a:off x="9388480" y="3172147"/>
            <a:ext cx="399258" cy="42257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1" name="Google Shape;13761;p69"/>
          <p:cNvGrpSpPr/>
          <p:nvPr/>
        </p:nvGrpSpPr>
        <p:grpSpPr>
          <a:xfrm>
            <a:off x="5634107" y="3189918"/>
            <a:ext cx="422988" cy="390075"/>
            <a:chOff x="4883835" y="1992571"/>
            <a:chExt cx="350300" cy="323043"/>
          </a:xfrm>
        </p:grpSpPr>
        <p:sp>
          <p:nvSpPr>
            <p:cNvPr id="13762" name="Google Shape;13762;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69"/>
          <p:cNvGrpSpPr/>
          <p:nvPr/>
        </p:nvGrpSpPr>
        <p:grpSpPr>
          <a:xfrm>
            <a:off x="8852253" y="3173442"/>
            <a:ext cx="402441" cy="422565"/>
            <a:chOff x="7548967" y="1978927"/>
            <a:chExt cx="333285" cy="349950"/>
          </a:xfrm>
        </p:grpSpPr>
        <p:sp>
          <p:nvSpPr>
            <p:cNvPr id="13769" name="Google Shape;13769;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69"/>
          <p:cNvGrpSpPr/>
          <p:nvPr/>
        </p:nvGrpSpPr>
        <p:grpSpPr>
          <a:xfrm>
            <a:off x="7240453" y="3173442"/>
            <a:ext cx="418417" cy="422988"/>
            <a:chOff x="6214142" y="1978927"/>
            <a:chExt cx="346515" cy="350300"/>
          </a:xfrm>
        </p:grpSpPr>
        <p:sp>
          <p:nvSpPr>
            <p:cNvPr id="13777" name="Google Shape;13777;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69"/>
          <p:cNvGrpSpPr/>
          <p:nvPr/>
        </p:nvGrpSpPr>
        <p:grpSpPr>
          <a:xfrm>
            <a:off x="8317278" y="3172982"/>
            <a:ext cx="402441" cy="423448"/>
            <a:chOff x="7105923" y="1978545"/>
            <a:chExt cx="333285" cy="350682"/>
          </a:xfrm>
        </p:grpSpPr>
        <p:sp>
          <p:nvSpPr>
            <p:cNvPr id="13780" name="Google Shape;13780;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7" name="Google Shape;13787;p69"/>
          <p:cNvSpPr/>
          <p:nvPr/>
        </p:nvSpPr>
        <p:spPr>
          <a:xfrm>
            <a:off x="7777547" y="3173069"/>
            <a:ext cx="413391" cy="423031"/>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9"/>
          <p:cNvSpPr/>
          <p:nvPr/>
        </p:nvSpPr>
        <p:spPr>
          <a:xfrm>
            <a:off x="4845100" y="3708870"/>
            <a:ext cx="110683" cy="424490"/>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89" name="Google Shape;13789;p69"/>
          <p:cNvGrpSpPr/>
          <p:nvPr/>
        </p:nvGrpSpPr>
        <p:grpSpPr>
          <a:xfrm>
            <a:off x="4255075" y="3708879"/>
            <a:ext cx="245597" cy="424831"/>
            <a:chOff x="3616406" y="2422352"/>
            <a:chExt cx="203393" cy="351827"/>
          </a:xfrm>
        </p:grpSpPr>
        <p:sp>
          <p:nvSpPr>
            <p:cNvPr id="13790" name="Google Shape;13790;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69"/>
          <p:cNvGrpSpPr/>
          <p:nvPr/>
        </p:nvGrpSpPr>
        <p:grpSpPr>
          <a:xfrm>
            <a:off x="948675" y="3708418"/>
            <a:ext cx="329281" cy="424831"/>
            <a:chOff x="913012" y="2421970"/>
            <a:chExt cx="272696" cy="351827"/>
          </a:xfrm>
        </p:grpSpPr>
        <p:sp>
          <p:nvSpPr>
            <p:cNvPr id="13793" name="Google Shape;13793;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69"/>
          <p:cNvGrpSpPr/>
          <p:nvPr/>
        </p:nvGrpSpPr>
        <p:grpSpPr>
          <a:xfrm>
            <a:off x="2635018" y="3708879"/>
            <a:ext cx="308696" cy="424370"/>
            <a:chOff x="2274743" y="2422352"/>
            <a:chExt cx="255649" cy="351445"/>
          </a:xfrm>
        </p:grpSpPr>
        <p:sp>
          <p:nvSpPr>
            <p:cNvPr id="13798" name="Google Shape;13798;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9"/>
          <p:cNvGrpSpPr/>
          <p:nvPr/>
        </p:nvGrpSpPr>
        <p:grpSpPr>
          <a:xfrm>
            <a:off x="3159048" y="3707534"/>
            <a:ext cx="297712" cy="425714"/>
            <a:chOff x="2708723" y="2421239"/>
            <a:chExt cx="246552" cy="352558"/>
          </a:xfrm>
        </p:grpSpPr>
        <p:sp>
          <p:nvSpPr>
            <p:cNvPr id="13802" name="Google Shape;13802;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4" name="Google Shape;13804;p69"/>
          <p:cNvGrpSpPr/>
          <p:nvPr/>
        </p:nvGrpSpPr>
        <p:grpSpPr>
          <a:xfrm>
            <a:off x="2104613" y="3708879"/>
            <a:ext cx="313266" cy="423487"/>
            <a:chOff x="1835485" y="2422352"/>
            <a:chExt cx="259433" cy="350714"/>
          </a:xfrm>
        </p:grpSpPr>
        <p:sp>
          <p:nvSpPr>
            <p:cNvPr id="13805" name="Google Shape;13805;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69"/>
          <p:cNvGrpSpPr/>
          <p:nvPr/>
        </p:nvGrpSpPr>
        <p:grpSpPr>
          <a:xfrm>
            <a:off x="3692180" y="3708879"/>
            <a:ext cx="256581" cy="424370"/>
            <a:chOff x="3150240" y="2422352"/>
            <a:chExt cx="212489" cy="351445"/>
          </a:xfrm>
        </p:grpSpPr>
        <p:sp>
          <p:nvSpPr>
            <p:cNvPr id="13813" name="Google Shape;13813;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69"/>
          <p:cNvGrpSpPr/>
          <p:nvPr/>
        </p:nvGrpSpPr>
        <p:grpSpPr>
          <a:xfrm>
            <a:off x="1538991" y="3708610"/>
            <a:ext cx="325133" cy="425100"/>
            <a:chOff x="1367060" y="2422129"/>
            <a:chExt cx="269261" cy="352050"/>
          </a:xfrm>
        </p:grpSpPr>
        <p:sp>
          <p:nvSpPr>
            <p:cNvPr id="13816" name="Google Shape;13816;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0" name="Google Shape;13830;p69"/>
          <p:cNvSpPr/>
          <p:nvPr/>
        </p:nvSpPr>
        <p:spPr>
          <a:xfrm>
            <a:off x="8281431" y="3713287"/>
            <a:ext cx="426680" cy="424222"/>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1" name="Google Shape;13831;p69"/>
          <p:cNvGrpSpPr/>
          <p:nvPr/>
        </p:nvGrpSpPr>
        <p:grpSpPr>
          <a:xfrm>
            <a:off x="5632724" y="3712565"/>
            <a:ext cx="331546" cy="423448"/>
            <a:chOff x="4882690" y="2425405"/>
            <a:chExt cx="274573" cy="350682"/>
          </a:xfrm>
        </p:grpSpPr>
        <p:sp>
          <p:nvSpPr>
            <p:cNvPr id="13832" name="Google Shape;13832;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9"/>
          <p:cNvGrpSpPr/>
          <p:nvPr/>
        </p:nvGrpSpPr>
        <p:grpSpPr>
          <a:xfrm>
            <a:off x="7739751" y="3734878"/>
            <a:ext cx="429862" cy="378246"/>
            <a:chOff x="6627639" y="2443884"/>
            <a:chExt cx="355993" cy="313247"/>
          </a:xfrm>
        </p:grpSpPr>
        <p:sp>
          <p:nvSpPr>
            <p:cNvPr id="13835" name="Google Shape;13835;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69"/>
          <p:cNvGrpSpPr/>
          <p:nvPr/>
        </p:nvGrpSpPr>
        <p:grpSpPr>
          <a:xfrm>
            <a:off x="7203393" y="3756923"/>
            <a:ext cx="424370" cy="335656"/>
            <a:chOff x="6183451" y="2462140"/>
            <a:chExt cx="351445" cy="277976"/>
          </a:xfrm>
        </p:grpSpPr>
        <p:sp>
          <p:nvSpPr>
            <p:cNvPr id="13839" name="Google Shape;13839;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69"/>
          <p:cNvGrpSpPr/>
          <p:nvPr/>
        </p:nvGrpSpPr>
        <p:grpSpPr>
          <a:xfrm>
            <a:off x="6662465" y="3717942"/>
            <a:ext cx="426674" cy="412119"/>
            <a:chOff x="5735477" y="2429858"/>
            <a:chExt cx="353354" cy="341299"/>
          </a:xfrm>
        </p:grpSpPr>
        <p:sp>
          <p:nvSpPr>
            <p:cNvPr id="13847" name="Google Shape;13847;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3" name="Google Shape;13853;p69"/>
          <p:cNvGrpSpPr/>
          <p:nvPr/>
        </p:nvGrpSpPr>
        <p:grpSpPr>
          <a:xfrm>
            <a:off x="6068788" y="3738664"/>
            <a:ext cx="489355" cy="332672"/>
            <a:chOff x="5283337" y="2478774"/>
            <a:chExt cx="358633" cy="243913"/>
          </a:xfrm>
        </p:grpSpPr>
        <p:sp>
          <p:nvSpPr>
            <p:cNvPr id="13854" name="Google Shape;13854;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1" name="Google Shape;13871;p69"/>
          <p:cNvGrpSpPr/>
          <p:nvPr/>
        </p:nvGrpSpPr>
        <p:grpSpPr>
          <a:xfrm>
            <a:off x="9354316" y="3767407"/>
            <a:ext cx="437197" cy="312344"/>
            <a:chOff x="7964753" y="2470823"/>
            <a:chExt cx="362068" cy="258670"/>
          </a:xfrm>
        </p:grpSpPr>
        <p:sp>
          <p:nvSpPr>
            <p:cNvPr id="13872" name="Google Shape;13872;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69"/>
          <p:cNvGrpSpPr/>
          <p:nvPr/>
        </p:nvGrpSpPr>
        <p:grpSpPr>
          <a:xfrm>
            <a:off x="8822528" y="3750048"/>
            <a:ext cx="423026" cy="348905"/>
            <a:chOff x="7524349" y="2456447"/>
            <a:chExt cx="350332" cy="288948"/>
          </a:xfrm>
        </p:grpSpPr>
        <p:sp>
          <p:nvSpPr>
            <p:cNvPr id="13882" name="Google Shape;13882;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69"/>
          <p:cNvGrpSpPr/>
          <p:nvPr/>
        </p:nvGrpSpPr>
        <p:grpSpPr>
          <a:xfrm>
            <a:off x="4685360" y="4278648"/>
            <a:ext cx="428940" cy="430745"/>
            <a:chOff x="3972749" y="2894211"/>
            <a:chExt cx="355230" cy="356725"/>
          </a:xfrm>
        </p:grpSpPr>
        <p:sp>
          <p:nvSpPr>
            <p:cNvPr id="13888" name="Google Shape;13888;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69"/>
          <p:cNvGrpSpPr/>
          <p:nvPr/>
        </p:nvGrpSpPr>
        <p:grpSpPr>
          <a:xfrm>
            <a:off x="4148080" y="4308335"/>
            <a:ext cx="429862" cy="371794"/>
            <a:chOff x="3527797" y="2918796"/>
            <a:chExt cx="355993" cy="307904"/>
          </a:xfrm>
        </p:grpSpPr>
        <p:sp>
          <p:nvSpPr>
            <p:cNvPr id="13894" name="Google Shape;13894;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69"/>
          <p:cNvGrpSpPr/>
          <p:nvPr/>
        </p:nvGrpSpPr>
        <p:grpSpPr>
          <a:xfrm>
            <a:off x="3610801" y="4310946"/>
            <a:ext cx="430323" cy="365074"/>
            <a:chOff x="3082845" y="2920959"/>
            <a:chExt cx="356375" cy="302338"/>
          </a:xfrm>
        </p:grpSpPr>
        <p:sp>
          <p:nvSpPr>
            <p:cNvPr id="13905" name="Google Shape;13905;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7" name="Google Shape;13907;p69"/>
          <p:cNvGrpSpPr/>
          <p:nvPr/>
        </p:nvGrpSpPr>
        <p:grpSpPr>
          <a:xfrm>
            <a:off x="3074904" y="4279532"/>
            <a:ext cx="429401" cy="429401"/>
            <a:chOff x="2639038" y="2894942"/>
            <a:chExt cx="355612" cy="355612"/>
          </a:xfrm>
        </p:grpSpPr>
        <p:sp>
          <p:nvSpPr>
            <p:cNvPr id="13908" name="Google Shape;13908;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69"/>
          <p:cNvGrpSpPr/>
          <p:nvPr/>
        </p:nvGrpSpPr>
        <p:grpSpPr>
          <a:xfrm>
            <a:off x="2538085" y="4332568"/>
            <a:ext cx="429862" cy="323328"/>
            <a:chOff x="2194468" y="2938865"/>
            <a:chExt cx="355993" cy="267766"/>
          </a:xfrm>
        </p:grpSpPr>
        <p:sp>
          <p:nvSpPr>
            <p:cNvPr id="13911" name="Google Shape;13911;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69"/>
          <p:cNvGrpSpPr/>
          <p:nvPr/>
        </p:nvGrpSpPr>
        <p:grpSpPr>
          <a:xfrm>
            <a:off x="2001266" y="4279071"/>
            <a:ext cx="429862" cy="429401"/>
            <a:chOff x="1749897" y="2894561"/>
            <a:chExt cx="355993" cy="355612"/>
          </a:xfrm>
        </p:grpSpPr>
        <p:sp>
          <p:nvSpPr>
            <p:cNvPr id="13932" name="Google Shape;13932;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69"/>
          <p:cNvGrpSpPr/>
          <p:nvPr/>
        </p:nvGrpSpPr>
        <p:grpSpPr>
          <a:xfrm>
            <a:off x="1464448" y="4278648"/>
            <a:ext cx="431705" cy="431667"/>
            <a:chOff x="1305327" y="2894211"/>
            <a:chExt cx="357520" cy="357488"/>
          </a:xfrm>
        </p:grpSpPr>
        <p:sp>
          <p:nvSpPr>
            <p:cNvPr id="13944" name="Google Shape;13944;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69"/>
          <p:cNvGrpSpPr/>
          <p:nvPr/>
        </p:nvGrpSpPr>
        <p:grpSpPr>
          <a:xfrm>
            <a:off x="919411" y="4279263"/>
            <a:ext cx="439655" cy="426598"/>
            <a:chOff x="853950" y="2894720"/>
            <a:chExt cx="364104" cy="353290"/>
          </a:xfrm>
        </p:grpSpPr>
        <p:sp>
          <p:nvSpPr>
            <p:cNvPr id="13950" name="Google Shape;13950;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69"/>
          <p:cNvGrpSpPr/>
          <p:nvPr/>
        </p:nvGrpSpPr>
        <p:grpSpPr>
          <a:xfrm>
            <a:off x="8269733" y="4300846"/>
            <a:ext cx="425292" cy="404438"/>
            <a:chOff x="7066548" y="2912594"/>
            <a:chExt cx="352209" cy="334938"/>
          </a:xfrm>
        </p:grpSpPr>
        <p:sp>
          <p:nvSpPr>
            <p:cNvPr id="13958" name="Google Shape;13958;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4" name="Google Shape;13964;p69"/>
          <p:cNvSpPr/>
          <p:nvPr/>
        </p:nvSpPr>
        <p:spPr>
          <a:xfrm>
            <a:off x="7696126" y="4266409"/>
            <a:ext cx="471037" cy="431711"/>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9"/>
          <p:cNvSpPr/>
          <p:nvPr/>
        </p:nvSpPr>
        <p:spPr>
          <a:xfrm>
            <a:off x="7145117" y="4287917"/>
            <a:ext cx="471498" cy="401025"/>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6" name="Google Shape;13966;p69"/>
          <p:cNvGrpSpPr/>
          <p:nvPr/>
        </p:nvGrpSpPr>
        <p:grpSpPr>
          <a:xfrm>
            <a:off x="8843113" y="4291437"/>
            <a:ext cx="384583" cy="425292"/>
            <a:chOff x="7541397" y="2904802"/>
            <a:chExt cx="318495" cy="352209"/>
          </a:xfrm>
        </p:grpSpPr>
        <p:sp>
          <p:nvSpPr>
            <p:cNvPr id="13967" name="Google Shape;13967;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69"/>
          <p:cNvGrpSpPr/>
          <p:nvPr/>
        </p:nvGrpSpPr>
        <p:grpSpPr>
          <a:xfrm>
            <a:off x="9400516" y="4290515"/>
            <a:ext cx="370412" cy="424370"/>
            <a:chOff x="8003015" y="2904039"/>
            <a:chExt cx="306759" cy="351445"/>
          </a:xfrm>
        </p:grpSpPr>
        <p:sp>
          <p:nvSpPr>
            <p:cNvPr id="13970" name="Google Shape;13970;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9"/>
          <p:cNvGrpSpPr/>
          <p:nvPr/>
        </p:nvGrpSpPr>
        <p:grpSpPr>
          <a:xfrm>
            <a:off x="6604858" y="4268125"/>
            <a:ext cx="446338" cy="446299"/>
            <a:chOff x="5687770" y="2885496"/>
            <a:chExt cx="369638" cy="369606"/>
          </a:xfrm>
        </p:grpSpPr>
        <p:sp>
          <p:nvSpPr>
            <p:cNvPr id="13977" name="Google Shape;13977;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69"/>
          <p:cNvGrpSpPr/>
          <p:nvPr/>
        </p:nvGrpSpPr>
        <p:grpSpPr>
          <a:xfrm>
            <a:off x="5631841" y="4291437"/>
            <a:ext cx="188874" cy="422066"/>
            <a:chOff x="4881958" y="2904802"/>
            <a:chExt cx="156417" cy="349537"/>
          </a:xfrm>
        </p:grpSpPr>
        <p:sp>
          <p:nvSpPr>
            <p:cNvPr id="13988" name="Google Shape;13988;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69"/>
          <p:cNvGrpSpPr/>
          <p:nvPr/>
        </p:nvGrpSpPr>
        <p:grpSpPr>
          <a:xfrm>
            <a:off x="6052486" y="4269354"/>
            <a:ext cx="448143" cy="443688"/>
            <a:chOff x="5230318" y="2886514"/>
            <a:chExt cx="371133" cy="367443"/>
          </a:xfrm>
        </p:grpSpPr>
        <p:sp>
          <p:nvSpPr>
            <p:cNvPr id="13996" name="Google Shape;13996;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69"/>
          <p:cNvGrpSpPr/>
          <p:nvPr/>
        </p:nvGrpSpPr>
        <p:grpSpPr>
          <a:xfrm>
            <a:off x="6678019" y="4931141"/>
            <a:ext cx="425753" cy="220442"/>
            <a:chOff x="5748358" y="3434578"/>
            <a:chExt cx="352590" cy="182561"/>
          </a:xfrm>
        </p:grpSpPr>
        <p:sp>
          <p:nvSpPr>
            <p:cNvPr id="14006" name="Google Shape;14006;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69"/>
          <p:cNvGrpSpPr/>
          <p:nvPr/>
        </p:nvGrpSpPr>
        <p:grpSpPr>
          <a:xfrm>
            <a:off x="929473" y="5945674"/>
            <a:ext cx="412004" cy="433856"/>
            <a:chOff x="862283" y="4274771"/>
            <a:chExt cx="341204" cy="359301"/>
          </a:xfrm>
        </p:grpSpPr>
        <p:sp>
          <p:nvSpPr>
            <p:cNvPr id="14013" name="Google Shape;14013;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69"/>
          <p:cNvGrpSpPr/>
          <p:nvPr/>
        </p:nvGrpSpPr>
        <p:grpSpPr>
          <a:xfrm>
            <a:off x="1575091" y="5960882"/>
            <a:ext cx="364497" cy="401942"/>
            <a:chOff x="1396957" y="4287365"/>
            <a:chExt cx="301861" cy="332871"/>
          </a:xfrm>
        </p:grpSpPr>
        <p:sp>
          <p:nvSpPr>
            <p:cNvPr id="14017" name="Google Shape;14017;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69"/>
          <p:cNvGrpSpPr/>
          <p:nvPr/>
        </p:nvGrpSpPr>
        <p:grpSpPr>
          <a:xfrm>
            <a:off x="2140713" y="5948977"/>
            <a:ext cx="478329" cy="429401"/>
            <a:chOff x="1865381" y="4277506"/>
            <a:chExt cx="396131" cy="355612"/>
          </a:xfrm>
        </p:grpSpPr>
        <p:sp>
          <p:nvSpPr>
            <p:cNvPr id="14033" name="Google Shape;14033;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69"/>
          <p:cNvGrpSpPr/>
          <p:nvPr/>
        </p:nvGrpSpPr>
        <p:grpSpPr>
          <a:xfrm>
            <a:off x="2800542" y="5980968"/>
            <a:ext cx="403785" cy="362193"/>
            <a:chOff x="2411823" y="4303999"/>
            <a:chExt cx="334398" cy="299953"/>
          </a:xfrm>
        </p:grpSpPr>
        <p:sp>
          <p:nvSpPr>
            <p:cNvPr id="14040" name="Google Shape;14040;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9"/>
          <p:cNvGrpSpPr/>
          <p:nvPr/>
        </p:nvGrpSpPr>
        <p:grpSpPr>
          <a:xfrm>
            <a:off x="3394045" y="5950820"/>
            <a:ext cx="461891" cy="423448"/>
            <a:chOff x="2903337" y="4279032"/>
            <a:chExt cx="382519" cy="350682"/>
          </a:xfrm>
        </p:grpSpPr>
        <p:sp>
          <p:nvSpPr>
            <p:cNvPr id="14048" name="Google Shape;14048;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69"/>
          <p:cNvGrpSpPr/>
          <p:nvPr/>
        </p:nvGrpSpPr>
        <p:grpSpPr>
          <a:xfrm>
            <a:off x="4637776" y="5995177"/>
            <a:ext cx="463236" cy="333812"/>
            <a:chOff x="3933342" y="4315767"/>
            <a:chExt cx="383632" cy="276449"/>
          </a:xfrm>
        </p:grpSpPr>
        <p:sp>
          <p:nvSpPr>
            <p:cNvPr id="14064" name="Google Shape;14064;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69"/>
          <p:cNvGrpSpPr/>
          <p:nvPr/>
        </p:nvGrpSpPr>
        <p:grpSpPr>
          <a:xfrm>
            <a:off x="4043351" y="5979163"/>
            <a:ext cx="407011" cy="365381"/>
            <a:chOff x="3441065" y="4302505"/>
            <a:chExt cx="337069" cy="302593"/>
          </a:xfrm>
        </p:grpSpPr>
        <p:sp>
          <p:nvSpPr>
            <p:cNvPr id="14071" name="Google Shape;14071;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69"/>
          <p:cNvGrpSpPr/>
          <p:nvPr/>
        </p:nvGrpSpPr>
        <p:grpSpPr>
          <a:xfrm>
            <a:off x="4153572" y="4844270"/>
            <a:ext cx="409738" cy="406051"/>
            <a:chOff x="3532345" y="3362635"/>
            <a:chExt cx="339328" cy="336274"/>
          </a:xfrm>
        </p:grpSpPr>
        <p:sp>
          <p:nvSpPr>
            <p:cNvPr id="14085" name="Google Shape;14085;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0" name="Google Shape;14090;p69"/>
          <p:cNvSpPr/>
          <p:nvPr/>
        </p:nvSpPr>
        <p:spPr>
          <a:xfrm>
            <a:off x="4680953" y="4829095"/>
            <a:ext cx="433516" cy="432824"/>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1" name="Google Shape;14091;p69"/>
          <p:cNvGrpSpPr/>
          <p:nvPr/>
        </p:nvGrpSpPr>
        <p:grpSpPr>
          <a:xfrm>
            <a:off x="2163142" y="5382894"/>
            <a:ext cx="196670" cy="424370"/>
            <a:chOff x="1883955" y="3808700"/>
            <a:chExt cx="162873" cy="351445"/>
          </a:xfrm>
        </p:grpSpPr>
        <p:sp>
          <p:nvSpPr>
            <p:cNvPr id="14092" name="Google Shape;14092;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69"/>
          <p:cNvGrpSpPr/>
          <p:nvPr/>
        </p:nvGrpSpPr>
        <p:grpSpPr>
          <a:xfrm>
            <a:off x="1022296" y="5383508"/>
            <a:ext cx="231848" cy="424217"/>
            <a:chOff x="939156" y="3809209"/>
            <a:chExt cx="192007" cy="351318"/>
          </a:xfrm>
        </p:grpSpPr>
        <p:sp>
          <p:nvSpPr>
            <p:cNvPr id="14095" name="Google Shape;14095;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69"/>
          <p:cNvGrpSpPr/>
          <p:nvPr/>
        </p:nvGrpSpPr>
        <p:grpSpPr>
          <a:xfrm>
            <a:off x="2672962" y="5384276"/>
            <a:ext cx="234152" cy="421605"/>
            <a:chOff x="2306167" y="3809845"/>
            <a:chExt cx="193915" cy="349155"/>
          </a:xfrm>
        </p:grpSpPr>
        <p:sp>
          <p:nvSpPr>
            <p:cNvPr id="14098" name="Google Shape;14098;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5" name="Google Shape;14105;p69"/>
          <p:cNvGrpSpPr/>
          <p:nvPr/>
        </p:nvGrpSpPr>
        <p:grpSpPr>
          <a:xfrm>
            <a:off x="1486876" y="5381051"/>
            <a:ext cx="430284" cy="430784"/>
            <a:chOff x="1323901" y="3807173"/>
            <a:chExt cx="356343" cy="356757"/>
          </a:xfrm>
        </p:grpSpPr>
        <p:sp>
          <p:nvSpPr>
            <p:cNvPr id="14106" name="Google Shape;14106;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0" name="Google Shape;14130;p69"/>
          <p:cNvSpPr/>
          <p:nvPr/>
        </p:nvSpPr>
        <p:spPr>
          <a:xfrm>
            <a:off x="3254253" y="5378492"/>
            <a:ext cx="107496" cy="434783"/>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1" name="Google Shape;14131;p69"/>
          <p:cNvGrpSpPr/>
          <p:nvPr/>
        </p:nvGrpSpPr>
        <p:grpSpPr>
          <a:xfrm>
            <a:off x="925824" y="4833747"/>
            <a:ext cx="370412" cy="424370"/>
            <a:chOff x="859262" y="3353920"/>
            <a:chExt cx="306759" cy="351445"/>
          </a:xfrm>
        </p:grpSpPr>
        <p:sp>
          <p:nvSpPr>
            <p:cNvPr id="14132" name="Google Shape;14132;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37" name="Google Shape;14137;p69"/>
          <p:cNvSpPr/>
          <p:nvPr/>
        </p:nvSpPr>
        <p:spPr>
          <a:xfrm>
            <a:off x="1477291" y="4841999"/>
            <a:ext cx="348487" cy="407554"/>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8" name="Google Shape;14138;p69"/>
          <p:cNvGrpSpPr/>
          <p:nvPr/>
        </p:nvGrpSpPr>
        <p:grpSpPr>
          <a:xfrm>
            <a:off x="4678946" y="5417189"/>
            <a:ext cx="440385" cy="356701"/>
            <a:chOff x="3967437" y="3837102"/>
            <a:chExt cx="364708" cy="295405"/>
          </a:xfrm>
        </p:grpSpPr>
        <p:sp>
          <p:nvSpPr>
            <p:cNvPr id="14139" name="Google Shape;14139;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4" name="Google Shape;14144;p69"/>
          <p:cNvSpPr/>
          <p:nvPr/>
        </p:nvSpPr>
        <p:spPr>
          <a:xfrm>
            <a:off x="3772348" y="5382140"/>
            <a:ext cx="94246" cy="426756"/>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9"/>
          <p:cNvSpPr/>
          <p:nvPr/>
        </p:nvSpPr>
        <p:spPr>
          <a:xfrm>
            <a:off x="4077789" y="5406605"/>
            <a:ext cx="439008" cy="376331"/>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9"/>
          <p:cNvSpPr/>
          <p:nvPr/>
        </p:nvSpPr>
        <p:spPr>
          <a:xfrm>
            <a:off x="6154489" y="5394968"/>
            <a:ext cx="391462" cy="391885"/>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7" name="Google Shape;14147;p69"/>
          <p:cNvGrpSpPr/>
          <p:nvPr/>
        </p:nvGrpSpPr>
        <p:grpSpPr>
          <a:xfrm>
            <a:off x="6754651" y="5380175"/>
            <a:ext cx="342620" cy="372446"/>
            <a:chOff x="5964227" y="3858701"/>
            <a:chExt cx="283743" cy="308444"/>
          </a:xfrm>
        </p:grpSpPr>
        <p:sp>
          <p:nvSpPr>
            <p:cNvPr id="14148" name="Google Shape;14148;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2" name="Google Shape;14152;p69"/>
          <p:cNvGrpSpPr/>
          <p:nvPr/>
        </p:nvGrpSpPr>
        <p:grpSpPr>
          <a:xfrm>
            <a:off x="7275906" y="5460625"/>
            <a:ext cx="386849" cy="257925"/>
            <a:chOff x="6395908" y="3873073"/>
            <a:chExt cx="320372" cy="213602"/>
          </a:xfrm>
        </p:grpSpPr>
        <p:sp>
          <p:nvSpPr>
            <p:cNvPr id="14153" name="Google Shape;14153;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3" name="Google Shape;14163;p69"/>
          <p:cNvGrpSpPr/>
          <p:nvPr/>
        </p:nvGrpSpPr>
        <p:grpSpPr>
          <a:xfrm>
            <a:off x="8506810" y="5375789"/>
            <a:ext cx="431245" cy="425061"/>
            <a:chOff x="7415290" y="3802816"/>
            <a:chExt cx="357138" cy="352018"/>
          </a:xfrm>
        </p:grpSpPr>
        <p:sp>
          <p:nvSpPr>
            <p:cNvPr id="14164" name="Google Shape;14164;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2" name="Google Shape;14172;p69"/>
          <p:cNvGrpSpPr/>
          <p:nvPr/>
        </p:nvGrpSpPr>
        <p:grpSpPr>
          <a:xfrm>
            <a:off x="7872175" y="5412734"/>
            <a:ext cx="428940" cy="354282"/>
            <a:chOff x="6889712" y="3833413"/>
            <a:chExt cx="355230" cy="293401"/>
          </a:xfrm>
        </p:grpSpPr>
        <p:sp>
          <p:nvSpPr>
            <p:cNvPr id="14173" name="Google Shape;14173;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69"/>
          <p:cNvGrpSpPr/>
          <p:nvPr/>
        </p:nvGrpSpPr>
        <p:grpSpPr>
          <a:xfrm>
            <a:off x="9043568" y="5415869"/>
            <a:ext cx="340879" cy="407107"/>
            <a:chOff x="1635875" y="237775"/>
            <a:chExt cx="4370250" cy="5219325"/>
          </a:xfrm>
        </p:grpSpPr>
        <p:sp>
          <p:nvSpPr>
            <p:cNvPr id="14179" name="Google Shape;14179;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69"/>
          <p:cNvGrpSpPr/>
          <p:nvPr/>
        </p:nvGrpSpPr>
        <p:grpSpPr>
          <a:xfrm>
            <a:off x="3636301" y="4842465"/>
            <a:ext cx="359697" cy="407626"/>
            <a:chOff x="3103963" y="3361140"/>
            <a:chExt cx="297886" cy="337578"/>
          </a:xfrm>
        </p:grpSpPr>
        <p:sp>
          <p:nvSpPr>
            <p:cNvPr id="14182" name="Google Shape;14182;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69"/>
          <p:cNvGrpSpPr/>
          <p:nvPr/>
        </p:nvGrpSpPr>
        <p:grpSpPr>
          <a:xfrm>
            <a:off x="3109660" y="4842427"/>
            <a:ext cx="329703" cy="407895"/>
            <a:chOff x="2667821" y="3361108"/>
            <a:chExt cx="273046" cy="337801"/>
          </a:xfrm>
        </p:grpSpPr>
        <p:sp>
          <p:nvSpPr>
            <p:cNvPr id="14207" name="Google Shape;14207;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69"/>
          <p:cNvGrpSpPr/>
          <p:nvPr/>
        </p:nvGrpSpPr>
        <p:grpSpPr>
          <a:xfrm>
            <a:off x="2559822" y="4841467"/>
            <a:ext cx="341378" cy="408932"/>
            <a:chOff x="2212469" y="3360313"/>
            <a:chExt cx="282715" cy="338660"/>
          </a:xfrm>
        </p:grpSpPr>
        <p:sp>
          <p:nvSpPr>
            <p:cNvPr id="14227" name="Google Shape;14227;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69"/>
          <p:cNvGrpSpPr/>
          <p:nvPr/>
        </p:nvGrpSpPr>
        <p:grpSpPr>
          <a:xfrm>
            <a:off x="2024117" y="4842427"/>
            <a:ext cx="336577" cy="409431"/>
            <a:chOff x="1768821" y="3361108"/>
            <a:chExt cx="278739" cy="339073"/>
          </a:xfrm>
        </p:grpSpPr>
        <p:sp>
          <p:nvSpPr>
            <p:cNvPr id="14231" name="Google Shape;14231;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2" name="Google Shape;14242;p69"/>
          <p:cNvGrpSpPr/>
          <p:nvPr/>
        </p:nvGrpSpPr>
        <p:grpSpPr>
          <a:xfrm>
            <a:off x="6182370" y="4813163"/>
            <a:ext cx="370873" cy="455017"/>
            <a:chOff x="5337883" y="3336873"/>
            <a:chExt cx="307141" cy="376826"/>
          </a:xfrm>
        </p:grpSpPr>
        <p:sp>
          <p:nvSpPr>
            <p:cNvPr id="14243" name="Google Shape;14243;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69"/>
          <p:cNvGrpSpPr/>
          <p:nvPr/>
        </p:nvGrpSpPr>
        <p:grpSpPr>
          <a:xfrm>
            <a:off x="5634107" y="4813623"/>
            <a:ext cx="390536" cy="455900"/>
            <a:chOff x="4883835" y="3337255"/>
            <a:chExt cx="323425" cy="377557"/>
          </a:xfrm>
        </p:grpSpPr>
        <p:sp>
          <p:nvSpPr>
            <p:cNvPr id="14246" name="Google Shape;14246;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69"/>
          <p:cNvGrpSpPr/>
          <p:nvPr/>
        </p:nvGrpSpPr>
        <p:grpSpPr>
          <a:xfrm>
            <a:off x="7215298" y="4898190"/>
            <a:ext cx="425753" cy="286767"/>
            <a:chOff x="6193310" y="3407289"/>
            <a:chExt cx="352590" cy="237488"/>
          </a:xfrm>
        </p:grpSpPr>
        <p:sp>
          <p:nvSpPr>
            <p:cNvPr id="14250" name="Google Shape;14250;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69"/>
          <p:cNvGrpSpPr/>
          <p:nvPr/>
        </p:nvGrpSpPr>
        <p:grpSpPr>
          <a:xfrm>
            <a:off x="7751195" y="4886784"/>
            <a:ext cx="427135" cy="307313"/>
            <a:chOff x="6637117" y="3397843"/>
            <a:chExt cx="353735" cy="254504"/>
          </a:xfrm>
        </p:grpSpPr>
        <p:sp>
          <p:nvSpPr>
            <p:cNvPr id="14256" name="Google Shape;14256;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69"/>
          <p:cNvGrpSpPr/>
          <p:nvPr/>
        </p:nvGrpSpPr>
        <p:grpSpPr>
          <a:xfrm>
            <a:off x="8281139" y="4828448"/>
            <a:ext cx="435469" cy="425445"/>
            <a:chOff x="7075994" y="3349531"/>
            <a:chExt cx="360637" cy="352336"/>
          </a:xfrm>
        </p:grpSpPr>
        <p:sp>
          <p:nvSpPr>
            <p:cNvPr id="14263" name="Google Shape;14263;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69"/>
          <p:cNvGrpSpPr/>
          <p:nvPr/>
        </p:nvGrpSpPr>
        <p:grpSpPr>
          <a:xfrm>
            <a:off x="8976646" y="4828025"/>
            <a:ext cx="129423" cy="425522"/>
            <a:chOff x="7651983" y="3349181"/>
            <a:chExt cx="107183" cy="352399"/>
          </a:xfrm>
        </p:grpSpPr>
        <p:sp>
          <p:nvSpPr>
            <p:cNvPr id="14271" name="Google Shape;14271;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69"/>
          <p:cNvGrpSpPr/>
          <p:nvPr/>
        </p:nvGrpSpPr>
        <p:grpSpPr>
          <a:xfrm>
            <a:off x="9364839" y="4868043"/>
            <a:ext cx="425753" cy="346639"/>
            <a:chOff x="7973468" y="3382322"/>
            <a:chExt cx="352590" cy="287072"/>
          </a:xfrm>
        </p:grpSpPr>
        <p:sp>
          <p:nvSpPr>
            <p:cNvPr id="14274" name="Google Shape;14274;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9"/>
        <p:cNvGrpSpPr/>
        <p:nvPr/>
      </p:nvGrpSpPr>
      <p:grpSpPr>
        <a:xfrm>
          <a:off x="0" y="0"/>
          <a:ext cx="0" cy="0"/>
          <a:chOff x="0" y="0"/>
          <a:chExt cx="0" cy="0"/>
        </a:xfrm>
      </p:grpSpPr>
      <p:sp>
        <p:nvSpPr>
          <p:cNvPr id="14290" name="Google Shape;14290;p70"/>
          <p:cNvSpPr txBox="1"/>
          <p:nvPr/>
        </p:nvSpPr>
        <p:spPr>
          <a:xfrm>
            <a:off x="1225827" y="1059775"/>
            <a:ext cx="82404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Nature Icons</a:t>
            </a:r>
            <a:endParaRPr sz="3000">
              <a:solidFill>
                <a:srgbClr val="FFFFFF"/>
              </a:solidFill>
            </a:endParaRPr>
          </a:p>
        </p:txBody>
      </p:sp>
      <p:grpSp>
        <p:nvGrpSpPr>
          <p:cNvPr id="14291" name="Google Shape;14291;p70"/>
          <p:cNvGrpSpPr/>
          <p:nvPr/>
        </p:nvGrpSpPr>
        <p:grpSpPr>
          <a:xfrm>
            <a:off x="726513" y="3024831"/>
            <a:ext cx="428509" cy="428036"/>
            <a:chOff x="849677" y="1500658"/>
            <a:chExt cx="347872" cy="347488"/>
          </a:xfrm>
        </p:grpSpPr>
        <p:sp>
          <p:nvSpPr>
            <p:cNvPr id="14292" name="Google Shape;14292;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70"/>
          <p:cNvGrpSpPr/>
          <p:nvPr/>
        </p:nvGrpSpPr>
        <p:grpSpPr>
          <a:xfrm>
            <a:off x="1423929" y="3024831"/>
            <a:ext cx="389091" cy="428036"/>
            <a:chOff x="1415853" y="1500658"/>
            <a:chExt cx="315872" cy="347488"/>
          </a:xfrm>
        </p:grpSpPr>
        <p:sp>
          <p:nvSpPr>
            <p:cNvPr id="14299" name="Google Shape;14299;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3" name="Google Shape;14303;p70"/>
          <p:cNvGrpSpPr/>
          <p:nvPr/>
        </p:nvGrpSpPr>
        <p:grpSpPr>
          <a:xfrm>
            <a:off x="5466125" y="3024831"/>
            <a:ext cx="428075" cy="427563"/>
            <a:chOff x="4697389" y="1500658"/>
            <a:chExt cx="347520" cy="347104"/>
          </a:xfrm>
        </p:grpSpPr>
        <p:sp>
          <p:nvSpPr>
            <p:cNvPr id="14304" name="Google Shape;14304;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70"/>
          <p:cNvGrpSpPr/>
          <p:nvPr/>
        </p:nvGrpSpPr>
        <p:grpSpPr>
          <a:xfrm>
            <a:off x="4118713" y="3596741"/>
            <a:ext cx="428075" cy="435762"/>
            <a:chOff x="3603533" y="1964946"/>
            <a:chExt cx="347520" cy="353760"/>
          </a:xfrm>
        </p:grpSpPr>
        <p:sp>
          <p:nvSpPr>
            <p:cNvPr id="14308" name="Google Shape;14308;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0"/>
          <p:cNvGrpSpPr/>
          <p:nvPr/>
        </p:nvGrpSpPr>
        <p:grpSpPr>
          <a:xfrm>
            <a:off x="2082834" y="3595992"/>
            <a:ext cx="440728" cy="434145"/>
            <a:chOff x="1950765" y="1964338"/>
            <a:chExt cx="357792" cy="352448"/>
          </a:xfrm>
        </p:grpSpPr>
        <p:sp>
          <p:nvSpPr>
            <p:cNvPr id="14312" name="Google Shape;14312;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6" name="Google Shape;14316;p70"/>
          <p:cNvGrpSpPr/>
          <p:nvPr/>
        </p:nvGrpSpPr>
        <p:grpSpPr>
          <a:xfrm>
            <a:off x="8839089" y="3596426"/>
            <a:ext cx="452948" cy="435131"/>
            <a:chOff x="7435629" y="1964690"/>
            <a:chExt cx="367712" cy="353248"/>
          </a:xfrm>
        </p:grpSpPr>
        <p:sp>
          <p:nvSpPr>
            <p:cNvPr id="14317" name="Google Shape;14317;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70"/>
          <p:cNvGrpSpPr/>
          <p:nvPr/>
        </p:nvGrpSpPr>
        <p:grpSpPr>
          <a:xfrm>
            <a:off x="2775086" y="3596859"/>
            <a:ext cx="410219" cy="434697"/>
            <a:chOff x="2512749" y="1965042"/>
            <a:chExt cx="333024" cy="352896"/>
          </a:xfrm>
        </p:grpSpPr>
        <p:sp>
          <p:nvSpPr>
            <p:cNvPr id="14322" name="Google Shape;14322;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70"/>
          <p:cNvGrpSpPr/>
          <p:nvPr/>
        </p:nvGrpSpPr>
        <p:grpSpPr>
          <a:xfrm>
            <a:off x="1402328" y="3617475"/>
            <a:ext cx="450583" cy="413136"/>
            <a:chOff x="1398317" y="1981778"/>
            <a:chExt cx="365792" cy="335392"/>
          </a:xfrm>
        </p:grpSpPr>
        <p:sp>
          <p:nvSpPr>
            <p:cNvPr id="14328" name="Google Shape;14328;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4" name="Google Shape;14334;p70"/>
          <p:cNvGrpSpPr/>
          <p:nvPr/>
        </p:nvGrpSpPr>
        <p:grpSpPr>
          <a:xfrm>
            <a:off x="3439627" y="3644318"/>
            <a:ext cx="435564" cy="387712"/>
            <a:chOff x="3052237" y="2003570"/>
            <a:chExt cx="353600" cy="314752"/>
          </a:xfrm>
        </p:grpSpPr>
        <p:sp>
          <p:nvSpPr>
            <p:cNvPr id="14335" name="Google Shape;14335;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70"/>
          <p:cNvGrpSpPr/>
          <p:nvPr/>
        </p:nvGrpSpPr>
        <p:grpSpPr>
          <a:xfrm>
            <a:off x="1409345" y="4820066"/>
            <a:ext cx="453421" cy="275884"/>
            <a:chOff x="1404013" y="2958066"/>
            <a:chExt cx="368096" cy="223968"/>
          </a:xfrm>
        </p:grpSpPr>
        <p:sp>
          <p:nvSpPr>
            <p:cNvPr id="14339" name="Google Shape;14339;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1" name="Google Shape;14341;p70"/>
          <p:cNvSpPr/>
          <p:nvPr/>
        </p:nvSpPr>
        <p:spPr>
          <a:xfrm>
            <a:off x="4788962" y="4731765"/>
            <a:ext cx="452946" cy="452907"/>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0"/>
          <p:cNvSpPr/>
          <p:nvPr/>
        </p:nvSpPr>
        <p:spPr>
          <a:xfrm>
            <a:off x="764054" y="4731686"/>
            <a:ext cx="398511" cy="4525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3" name="Google Shape;14343;p70"/>
          <p:cNvGrpSpPr/>
          <p:nvPr/>
        </p:nvGrpSpPr>
        <p:grpSpPr>
          <a:xfrm>
            <a:off x="2083307" y="4730312"/>
            <a:ext cx="456219" cy="452475"/>
            <a:chOff x="1951149" y="2885202"/>
            <a:chExt cx="370368" cy="367328"/>
          </a:xfrm>
        </p:grpSpPr>
        <p:sp>
          <p:nvSpPr>
            <p:cNvPr id="14344" name="Google Shape;14344;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70"/>
          <p:cNvGrpSpPr/>
          <p:nvPr/>
        </p:nvGrpSpPr>
        <p:grpSpPr>
          <a:xfrm>
            <a:off x="2761447" y="4756131"/>
            <a:ext cx="452475" cy="403163"/>
            <a:chOff x="2501677" y="2906162"/>
            <a:chExt cx="367328" cy="327296"/>
          </a:xfrm>
        </p:grpSpPr>
        <p:sp>
          <p:nvSpPr>
            <p:cNvPr id="14348" name="Google Shape;14348;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1" name="Google Shape;14351;p70"/>
          <p:cNvSpPr/>
          <p:nvPr/>
        </p:nvSpPr>
        <p:spPr>
          <a:xfrm>
            <a:off x="4111758" y="4784782"/>
            <a:ext cx="454326" cy="346874"/>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2" name="Google Shape;14352;p70"/>
          <p:cNvGrpSpPr/>
          <p:nvPr/>
        </p:nvGrpSpPr>
        <p:grpSpPr>
          <a:xfrm>
            <a:off x="3437262" y="4740797"/>
            <a:ext cx="452948" cy="436353"/>
            <a:chOff x="3050317" y="2893714"/>
            <a:chExt cx="367712" cy="354240"/>
          </a:xfrm>
        </p:grpSpPr>
        <p:sp>
          <p:nvSpPr>
            <p:cNvPr id="14353" name="Google Shape;14353;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5" name="Google Shape;14355;p70"/>
          <p:cNvSpPr/>
          <p:nvPr/>
        </p:nvSpPr>
        <p:spPr>
          <a:xfrm>
            <a:off x="5462933" y="4729400"/>
            <a:ext cx="456218" cy="453420"/>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0"/>
          <p:cNvSpPr/>
          <p:nvPr/>
        </p:nvSpPr>
        <p:spPr>
          <a:xfrm>
            <a:off x="9591550" y="4731686"/>
            <a:ext cx="312147" cy="451133"/>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7" name="Google Shape;14357;p70"/>
          <p:cNvGrpSpPr/>
          <p:nvPr/>
        </p:nvGrpSpPr>
        <p:grpSpPr>
          <a:xfrm>
            <a:off x="8956908" y="4731731"/>
            <a:ext cx="228110" cy="452435"/>
            <a:chOff x="7531277" y="2886354"/>
            <a:chExt cx="185184" cy="367296"/>
          </a:xfrm>
        </p:grpSpPr>
        <p:sp>
          <p:nvSpPr>
            <p:cNvPr id="14358" name="Google Shape;14358;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70"/>
          <p:cNvGrpSpPr/>
          <p:nvPr/>
        </p:nvGrpSpPr>
        <p:grpSpPr>
          <a:xfrm>
            <a:off x="8212113" y="4732204"/>
            <a:ext cx="366071" cy="452435"/>
            <a:chOff x="6926637" y="2886738"/>
            <a:chExt cx="297184" cy="367296"/>
          </a:xfrm>
        </p:grpSpPr>
        <p:sp>
          <p:nvSpPr>
            <p:cNvPr id="14362" name="Google Shape;14362;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5" name="Google Shape;14365;p70"/>
          <p:cNvSpPr/>
          <p:nvPr/>
        </p:nvSpPr>
        <p:spPr>
          <a:xfrm>
            <a:off x="6153775" y="4731292"/>
            <a:ext cx="426655" cy="453380"/>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0"/>
          <p:cNvSpPr/>
          <p:nvPr/>
        </p:nvSpPr>
        <p:spPr>
          <a:xfrm>
            <a:off x="6866652" y="4732159"/>
            <a:ext cx="356255" cy="45393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7" name="Google Shape;14367;p70"/>
          <p:cNvGrpSpPr/>
          <p:nvPr/>
        </p:nvGrpSpPr>
        <p:grpSpPr>
          <a:xfrm>
            <a:off x="7490298" y="4731731"/>
            <a:ext cx="456219" cy="453381"/>
            <a:chOff x="6340653" y="2886354"/>
            <a:chExt cx="370368" cy="368064"/>
          </a:xfrm>
        </p:grpSpPr>
        <p:sp>
          <p:nvSpPr>
            <p:cNvPr id="14368" name="Google Shape;14368;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70"/>
          <p:cNvGrpSpPr/>
          <p:nvPr/>
        </p:nvGrpSpPr>
        <p:grpSpPr>
          <a:xfrm>
            <a:off x="6142886" y="3617041"/>
            <a:ext cx="436984" cy="414515"/>
            <a:chOff x="5246797" y="1981426"/>
            <a:chExt cx="354752" cy="336512"/>
          </a:xfrm>
        </p:grpSpPr>
        <p:sp>
          <p:nvSpPr>
            <p:cNvPr id="14375" name="Google Shape;14375;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0"/>
          <p:cNvGrpSpPr/>
          <p:nvPr/>
        </p:nvGrpSpPr>
        <p:grpSpPr>
          <a:xfrm>
            <a:off x="4790310" y="3765645"/>
            <a:ext cx="437457" cy="266384"/>
            <a:chOff x="4148749" y="2102066"/>
            <a:chExt cx="355136" cy="216256"/>
          </a:xfrm>
        </p:grpSpPr>
        <p:sp>
          <p:nvSpPr>
            <p:cNvPr id="14378" name="Google Shape;14378;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70"/>
          <p:cNvGrpSpPr/>
          <p:nvPr/>
        </p:nvGrpSpPr>
        <p:grpSpPr>
          <a:xfrm>
            <a:off x="6817755" y="3641677"/>
            <a:ext cx="436984" cy="388460"/>
            <a:chOff x="5794669" y="2001426"/>
            <a:chExt cx="354752" cy="315360"/>
          </a:xfrm>
        </p:grpSpPr>
        <p:sp>
          <p:nvSpPr>
            <p:cNvPr id="14381" name="Google Shape;14381;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70"/>
          <p:cNvGrpSpPr/>
          <p:nvPr/>
        </p:nvGrpSpPr>
        <p:grpSpPr>
          <a:xfrm>
            <a:off x="7495934" y="3676680"/>
            <a:ext cx="434618" cy="356256"/>
            <a:chOff x="6345229" y="2029842"/>
            <a:chExt cx="352832" cy="289216"/>
          </a:xfrm>
        </p:grpSpPr>
        <p:sp>
          <p:nvSpPr>
            <p:cNvPr id="14384" name="Google Shape;14384;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70"/>
          <p:cNvGrpSpPr/>
          <p:nvPr/>
        </p:nvGrpSpPr>
        <p:grpSpPr>
          <a:xfrm>
            <a:off x="5466125" y="3684682"/>
            <a:ext cx="436984" cy="347348"/>
            <a:chOff x="4697389" y="2036338"/>
            <a:chExt cx="354752" cy="281984"/>
          </a:xfrm>
        </p:grpSpPr>
        <p:sp>
          <p:nvSpPr>
            <p:cNvPr id="14387" name="Google Shape;14387;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70"/>
          <p:cNvGrpSpPr/>
          <p:nvPr/>
        </p:nvGrpSpPr>
        <p:grpSpPr>
          <a:xfrm>
            <a:off x="1409345" y="4163132"/>
            <a:ext cx="435564" cy="437220"/>
            <a:chOff x="1404013" y="2424754"/>
            <a:chExt cx="353600" cy="354944"/>
          </a:xfrm>
        </p:grpSpPr>
        <p:sp>
          <p:nvSpPr>
            <p:cNvPr id="14390" name="Google Shape;14390;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70"/>
          <p:cNvGrpSpPr/>
          <p:nvPr/>
        </p:nvGrpSpPr>
        <p:grpSpPr>
          <a:xfrm>
            <a:off x="732150" y="4167468"/>
            <a:ext cx="437417" cy="432411"/>
            <a:chOff x="854253" y="2428274"/>
            <a:chExt cx="355104" cy="351040"/>
          </a:xfrm>
        </p:grpSpPr>
        <p:sp>
          <p:nvSpPr>
            <p:cNvPr id="14396" name="Google Shape;14396;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70"/>
          <p:cNvGrpSpPr/>
          <p:nvPr/>
        </p:nvGrpSpPr>
        <p:grpSpPr>
          <a:xfrm>
            <a:off x="8175494" y="4183078"/>
            <a:ext cx="436984" cy="339859"/>
            <a:chOff x="6896909" y="2440946"/>
            <a:chExt cx="354752" cy="275904"/>
          </a:xfrm>
        </p:grpSpPr>
        <p:sp>
          <p:nvSpPr>
            <p:cNvPr id="14399" name="Google Shape;14399;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1" name="Google Shape;14401;p70"/>
          <p:cNvSpPr/>
          <p:nvPr/>
        </p:nvSpPr>
        <p:spPr>
          <a:xfrm>
            <a:off x="7498841" y="4192724"/>
            <a:ext cx="436982" cy="406710"/>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2" name="Google Shape;14402;p70"/>
          <p:cNvGrpSpPr/>
          <p:nvPr/>
        </p:nvGrpSpPr>
        <p:grpSpPr>
          <a:xfrm>
            <a:off x="6165393" y="4163132"/>
            <a:ext cx="396620" cy="436747"/>
            <a:chOff x="5265069" y="2424754"/>
            <a:chExt cx="321984" cy="354560"/>
          </a:xfrm>
        </p:grpSpPr>
        <p:sp>
          <p:nvSpPr>
            <p:cNvPr id="14403" name="Google Shape;14403;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70"/>
          <p:cNvGrpSpPr/>
          <p:nvPr/>
        </p:nvGrpSpPr>
        <p:grpSpPr>
          <a:xfrm>
            <a:off x="4792675" y="4214888"/>
            <a:ext cx="437417" cy="319756"/>
            <a:chOff x="4150669" y="2466770"/>
            <a:chExt cx="355104" cy="259584"/>
          </a:xfrm>
        </p:grpSpPr>
        <p:sp>
          <p:nvSpPr>
            <p:cNvPr id="14406" name="Google Shape;14406;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70"/>
          <p:cNvGrpSpPr/>
          <p:nvPr/>
        </p:nvGrpSpPr>
        <p:grpSpPr>
          <a:xfrm>
            <a:off x="5468963" y="4163369"/>
            <a:ext cx="436471" cy="436037"/>
            <a:chOff x="4699693" y="2424946"/>
            <a:chExt cx="354336" cy="353984"/>
          </a:xfrm>
        </p:grpSpPr>
        <p:sp>
          <p:nvSpPr>
            <p:cNvPr id="14411" name="Google Shape;14411;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3" name="Google Shape;14413;p70"/>
          <p:cNvSpPr/>
          <p:nvPr/>
        </p:nvSpPr>
        <p:spPr>
          <a:xfrm>
            <a:off x="6836616" y="4162964"/>
            <a:ext cx="408365" cy="436943"/>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0"/>
          <p:cNvSpPr/>
          <p:nvPr/>
        </p:nvSpPr>
        <p:spPr>
          <a:xfrm>
            <a:off x="3439206" y="4210935"/>
            <a:ext cx="437928" cy="388972"/>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5" name="Google Shape;14415;p70"/>
          <p:cNvGrpSpPr/>
          <p:nvPr/>
        </p:nvGrpSpPr>
        <p:grpSpPr>
          <a:xfrm>
            <a:off x="2085632" y="4320172"/>
            <a:ext cx="437457" cy="279707"/>
            <a:chOff x="1953037" y="2552242"/>
            <a:chExt cx="355136" cy="227072"/>
          </a:xfrm>
        </p:grpSpPr>
        <p:sp>
          <p:nvSpPr>
            <p:cNvPr id="14416" name="Google Shape;14416;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8" name="Google Shape;14418;p70"/>
          <p:cNvSpPr/>
          <p:nvPr/>
        </p:nvSpPr>
        <p:spPr>
          <a:xfrm>
            <a:off x="4119247" y="4162412"/>
            <a:ext cx="428981" cy="43607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9" name="Google Shape;14419;p70"/>
          <p:cNvGrpSpPr/>
          <p:nvPr/>
        </p:nvGrpSpPr>
        <p:grpSpPr>
          <a:xfrm>
            <a:off x="2760540" y="4289348"/>
            <a:ext cx="437417" cy="309113"/>
            <a:chOff x="2500941" y="2527218"/>
            <a:chExt cx="355104" cy="250944"/>
          </a:xfrm>
        </p:grpSpPr>
        <p:sp>
          <p:nvSpPr>
            <p:cNvPr id="14420" name="Google Shape;14420;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25" name="Google Shape;14425;p70"/>
          <p:cNvSpPr/>
          <p:nvPr/>
        </p:nvSpPr>
        <p:spPr>
          <a:xfrm>
            <a:off x="8853760" y="4254965"/>
            <a:ext cx="437455" cy="347308"/>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26" name="Google Shape;14426;p70"/>
          <p:cNvGrpSpPr/>
          <p:nvPr/>
        </p:nvGrpSpPr>
        <p:grpSpPr>
          <a:xfrm>
            <a:off x="9526650" y="4166049"/>
            <a:ext cx="438836" cy="433357"/>
            <a:chOff x="7993805" y="2427122"/>
            <a:chExt cx="356256" cy="351808"/>
          </a:xfrm>
        </p:grpSpPr>
        <p:sp>
          <p:nvSpPr>
            <p:cNvPr id="14427" name="Google Shape;14427;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0" name="Google Shape;14430;p70"/>
          <p:cNvGrpSpPr/>
          <p:nvPr/>
        </p:nvGrpSpPr>
        <p:grpSpPr>
          <a:xfrm>
            <a:off x="762186" y="3596820"/>
            <a:ext cx="380183" cy="435210"/>
            <a:chOff x="878637" y="1965010"/>
            <a:chExt cx="308640" cy="353312"/>
          </a:xfrm>
        </p:grpSpPr>
        <p:sp>
          <p:nvSpPr>
            <p:cNvPr id="14431" name="Google Shape;14431;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70"/>
          <p:cNvGrpSpPr/>
          <p:nvPr/>
        </p:nvGrpSpPr>
        <p:grpSpPr>
          <a:xfrm>
            <a:off x="8174548" y="3596465"/>
            <a:ext cx="428982" cy="434145"/>
            <a:chOff x="6896141" y="1964722"/>
            <a:chExt cx="348256" cy="352448"/>
          </a:xfrm>
        </p:grpSpPr>
        <p:sp>
          <p:nvSpPr>
            <p:cNvPr id="14435" name="Google Shape;14435;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70"/>
          <p:cNvGrpSpPr/>
          <p:nvPr/>
        </p:nvGrpSpPr>
        <p:grpSpPr>
          <a:xfrm>
            <a:off x="9521960" y="3658863"/>
            <a:ext cx="437457" cy="373639"/>
            <a:chOff x="7989997" y="2015378"/>
            <a:chExt cx="355136" cy="303328"/>
          </a:xfrm>
        </p:grpSpPr>
        <p:sp>
          <p:nvSpPr>
            <p:cNvPr id="14439" name="Google Shape;14439;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2" name="Google Shape;14442;p70"/>
          <p:cNvGrpSpPr/>
          <p:nvPr/>
        </p:nvGrpSpPr>
        <p:grpSpPr>
          <a:xfrm>
            <a:off x="4112170" y="3035553"/>
            <a:ext cx="429455" cy="407460"/>
            <a:chOff x="3598221" y="1509362"/>
            <a:chExt cx="348640" cy="330784"/>
          </a:xfrm>
        </p:grpSpPr>
        <p:sp>
          <p:nvSpPr>
            <p:cNvPr id="14443" name="Google Shape;14443;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70"/>
          <p:cNvGrpSpPr/>
          <p:nvPr/>
        </p:nvGrpSpPr>
        <p:grpSpPr>
          <a:xfrm>
            <a:off x="6142886" y="3024831"/>
            <a:ext cx="428509" cy="428036"/>
            <a:chOff x="5246797" y="1500658"/>
            <a:chExt cx="347872" cy="347488"/>
          </a:xfrm>
        </p:grpSpPr>
        <p:sp>
          <p:nvSpPr>
            <p:cNvPr id="14448" name="Google Shape;14448;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70"/>
          <p:cNvGrpSpPr/>
          <p:nvPr/>
        </p:nvGrpSpPr>
        <p:grpSpPr>
          <a:xfrm>
            <a:off x="6820120" y="3024831"/>
            <a:ext cx="429928" cy="427129"/>
            <a:chOff x="5796589" y="1500658"/>
            <a:chExt cx="349024" cy="346752"/>
          </a:xfrm>
        </p:grpSpPr>
        <p:sp>
          <p:nvSpPr>
            <p:cNvPr id="14453" name="Google Shape;14453;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4" name="Google Shape;14454;p70"/>
            <p:cNvGrpSpPr/>
            <p:nvPr/>
          </p:nvGrpSpPr>
          <p:grpSpPr>
            <a:xfrm>
              <a:off x="5796589" y="1500658"/>
              <a:ext cx="349024" cy="346752"/>
              <a:chOff x="5796589" y="1500658"/>
              <a:chExt cx="349024" cy="346752"/>
            </a:xfrm>
          </p:grpSpPr>
          <p:sp>
            <p:nvSpPr>
              <p:cNvPr id="14455" name="Google Shape;14455;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59" name="Google Shape;14459;p70"/>
          <p:cNvGrpSpPr/>
          <p:nvPr/>
        </p:nvGrpSpPr>
        <p:grpSpPr>
          <a:xfrm>
            <a:off x="8173602" y="3027196"/>
            <a:ext cx="429455" cy="422872"/>
            <a:chOff x="6895373" y="1502578"/>
            <a:chExt cx="348640" cy="343296"/>
          </a:xfrm>
        </p:grpSpPr>
        <p:sp>
          <p:nvSpPr>
            <p:cNvPr id="14460" name="Google Shape;14460;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70"/>
          <p:cNvGrpSpPr/>
          <p:nvPr/>
        </p:nvGrpSpPr>
        <p:grpSpPr>
          <a:xfrm>
            <a:off x="4788891" y="3030744"/>
            <a:ext cx="428548" cy="415107"/>
            <a:chOff x="4147597" y="1505458"/>
            <a:chExt cx="347904" cy="336992"/>
          </a:xfrm>
        </p:grpSpPr>
        <p:sp>
          <p:nvSpPr>
            <p:cNvPr id="14464" name="Google Shape;14464;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70"/>
          <p:cNvGrpSpPr/>
          <p:nvPr/>
        </p:nvGrpSpPr>
        <p:grpSpPr>
          <a:xfrm>
            <a:off x="2758648" y="3023885"/>
            <a:ext cx="428036" cy="428982"/>
            <a:chOff x="2499405" y="1499890"/>
            <a:chExt cx="347488" cy="348256"/>
          </a:xfrm>
        </p:grpSpPr>
        <p:sp>
          <p:nvSpPr>
            <p:cNvPr id="14472" name="Google Shape;14472;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70"/>
          <p:cNvGrpSpPr/>
          <p:nvPr/>
        </p:nvGrpSpPr>
        <p:grpSpPr>
          <a:xfrm>
            <a:off x="2090323" y="3024634"/>
            <a:ext cx="408366" cy="428706"/>
            <a:chOff x="1956845" y="1500498"/>
            <a:chExt cx="331520" cy="348032"/>
          </a:xfrm>
        </p:grpSpPr>
        <p:sp>
          <p:nvSpPr>
            <p:cNvPr id="14478" name="Google Shape;14478;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70"/>
          <p:cNvGrpSpPr/>
          <p:nvPr/>
        </p:nvGrpSpPr>
        <p:grpSpPr>
          <a:xfrm>
            <a:off x="7496407" y="3085455"/>
            <a:ext cx="429455" cy="308758"/>
            <a:chOff x="6345613" y="1549874"/>
            <a:chExt cx="348640" cy="250656"/>
          </a:xfrm>
        </p:grpSpPr>
        <p:sp>
          <p:nvSpPr>
            <p:cNvPr id="14491" name="Google Shape;14491;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7" name="Google Shape;14497;p70"/>
          <p:cNvGrpSpPr/>
          <p:nvPr/>
        </p:nvGrpSpPr>
        <p:grpSpPr>
          <a:xfrm>
            <a:off x="8850363" y="3032675"/>
            <a:ext cx="429455" cy="411756"/>
            <a:chOff x="7444781" y="1507026"/>
            <a:chExt cx="348640" cy="334272"/>
          </a:xfrm>
        </p:grpSpPr>
        <p:sp>
          <p:nvSpPr>
            <p:cNvPr id="14498" name="Google Shape;14498;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3" name="Google Shape;14503;p70"/>
          <p:cNvGrpSpPr/>
          <p:nvPr/>
        </p:nvGrpSpPr>
        <p:grpSpPr>
          <a:xfrm>
            <a:off x="9528542" y="3032320"/>
            <a:ext cx="428509" cy="412584"/>
            <a:chOff x="7995341" y="1506738"/>
            <a:chExt cx="347872" cy="334944"/>
          </a:xfrm>
        </p:grpSpPr>
        <p:sp>
          <p:nvSpPr>
            <p:cNvPr id="14504" name="Google Shape;14504;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0" name="Google Shape;14510;p70"/>
          <p:cNvGrpSpPr/>
          <p:nvPr/>
        </p:nvGrpSpPr>
        <p:grpSpPr>
          <a:xfrm>
            <a:off x="3434463" y="3052266"/>
            <a:ext cx="428509" cy="374349"/>
            <a:chOff x="3048045" y="1522930"/>
            <a:chExt cx="347872" cy="303904"/>
          </a:xfrm>
        </p:grpSpPr>
        <p:sp>
          <p:nvSpPr>
            <p:cNvPr id="14511" name="Google Shape;14511;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2" name="Google Shape;14512;p70"/>
            <p:cNvGrpSpPr/>
            <p:nvPr/>
          </p:nvGrpSpPr>
          <p:grpSpPr>
            <a:xfrm>
              <a:off x="3048045" y="1522930"/>
              <a:ext cx="347872" cy="303904"/>
              <a:chOff x="3048045" y="1522930"/>
              <a:chExt cx="347872" cy="303904"/>
            </a:xfrm>
          </p:grpSpPr>
          <p:sp>
            <p:nvSpPr>
              <p:cNvPr id="14513" name="Google Shape;14513;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15" name="Google Shape;14515;p70"/>
          <p:cNvGrpSpPr/>
          <p:nvPr/>
        </p:nvGrpSpPr>
        <p:grpSpPr>
          <a:xfrm>
            <a:off x="1075675" y="5305218"/>
            <a:ext cx="386765" cy="441674"/>
            <a:chOff x="1133133" y="3351922"/>
            <a:chExt cx="313984" cy="358560"/>
          </a:xfrm>
        </p:grpSpPr>
        <p:sp>
          <p:nvSpPr>
            <p:cNvPr id="14516" name="Google Shape;14516;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2" name="Google Shape;14532;p70"/>
          <p:cNvSpPr/>
          <p:nvPr/>
        </p:nvSpPr>
        <p:spPr>
          <a:xfrm>
            <a:off x="1785299" y="5307622"/>
            <a:ext cx="323894" cy="436943"/>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3" name="Google Shape;14533;p70"/>
          <p:cNvGrpSpPr/>
          <p:nvPr/>
        </p:nvGrpSpPr>
        <p:grpSpPr>
          <a:xfrm>
            <a:off x="3122828" y="5306046"/>
            <a:ext cx="355310" cy="439900"/>
            <a:chOff x="2795053" y="3352594"/>
            <a:chExt cx="288448" cy="357120"/>
          </a:xfrm>
        </p:grpSpPr>
        <p:sp>
          <p:nvSpPr>
            <p:cNvPr id="14534" name="Google Shape;14534;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70"/>
          <p:cNvGrpSpPr/>
          <p:nvPr/>
        </p:nvGrpSpPr>
        <p:grpSpPr>
          <a:xfrm>
            <a:off x="2434833" y="5306795"/>
            <a:ext cx="375492" cy="439151"/>
            <a:chOff x="2236525" y="3353202"/>
            <a:chExt cx="304832" cy="356512"/>
          </a:xfrm>
        </p:grpSpPr>
        <p:sp>
          <p:nvSpPr>
            <p:cNvPr id="14544" name="Google Shape;14544;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70"/>
          <p:cNvGrpSpPr/>
          <p:nvPr/>
        </p:nvGrpSpPr>
        <p:grpSpPr>
          <a:xfrm>
            <a:off x="4497004" y="5306164"/>
            <a:ext cx="316326" cy="439782"/>
            <a:chOff x="3910637" y="3352690"/>
            <a:chExt cx="256800" cy="357024"/>
          </a:xfrm>
        </p:grpSpPr>
        <p:sp>
          <p:nvSpPr>
            <p:cNvPr id="14548" name="Google Shape;14548;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70"/>
          <p:cNvGrpSpPr/>
          <p:nvPr/>
        </p:nvGrpSpPr>
        <p:grpSpPr>
          <a:xfrm>
            <a:off x="7140191" y="5305218"/>
            <a:ext cx="443527" cy="443566"/>
            <a:chOff x="6056429" y="3351922"/>
            <a:chExt cx="360064" cy="360096"/>
          </a:xfrm>
        </p:grpSpPr>
        <p:sp>
          <p:nvSpPr>
            <p:cNvPr id="14552" name="Google Shape;14552;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70"/>
          <p:cNvGrpSpPr/>
          <p:nvPr/>
        </p:nvGrpSpPr>
        <p:grpSpPr>
          <a:xfrm>
            <a:off x="7820696" y="5306637"/>
            <a:ext cx="440255" cy="440255"/>
            <a:chOff x="6608877" y="3353074"/>
            <a:chExt cx="357408" cy="357408"/>
          </a:xfrm>
        </p:grpSpPr>
        <p:sp>
          <p:nvSpPr>
            <p:cNvPr id="14556" name="Google Shape;14556;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3" name="Google Shape;14563;p70"/>
          <p:cNvSpPr/>
          <p:nvPr/>
        </p:nvSpPr>
        <p:spPr>
          <a:xfrm>
            <a:off x="9174782" y="5304784"/>
            <a:ext cx="440254" cy="44025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4" name="Google Shape;14564;p70"/>
          <p:cNvGrpSpPr/>
          <p:nvPr/>
        </p:nvGrpSpPr>
        <p:grpSpPr>
          <a:xfrm>
            <a:off x="3764862" y="5305809"/>
            <a:ext cx="424764" cy="439191"/>
            <a:chOff x="3316269" y="3352402"/>
            <a:chExt cx="344832" cy="356544"/>
          </a:xfrm>
        </p:grpSpPr>
        <p:sp>
          <p:nvSpPr>
            <p:cNvPr id="14565" name="Google Shape;14565;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8" name="Google Shape;14568;p70"/>
          <p:cNvSpPr/>
          <p:nvPr/>
        </p:nvSpPr>
        <p:spPr>
          <a:xfrm>
            <a:off x="5128312" y="5306676"/>
            <a:ext cx="408799" cy="440727"/>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9" name="Google Shape;14569;p70"/>
          <p:cNvGrpSpPr/>
          <p:nvPr/>
        </p:nvGrpSpPr>
        <p:grpSpPr>
          <a:xfrm>
            <a:off x="5789034" y="5327765"/>
            <a:ext cx="440255" cy="398473"/>
            <a:chOff x="4959533" y="3370226"/>
            <a:chExt cx="357408" cy="323488"/>
          </a:xfrm>
        </p:grpSpPr>
        <p:sp>
          <p:nvSpPr>
            <p:cNvPr id="14570" name="Google Shape;14570;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70"/>
          <p:cNvGrpSpPr/>
          <p:nvPr/>
        </p:nvGrpSpPr>
        <p:grpSpPr>
          <a:xfrm>
            <a:off x="8497890" y="5306637"/>
            <a:ext cx="439822" cy="440255"/>
            <a:chOff x="7158637" y="3353074"/>
            <a:chExt cx="357056" cy="357408"/>
          </a:xfrm>
        </p:grpSpPr>
        <p:sp>
          <p:nvSpPr>
            <p:cNvPr id="14573" name="Google Shape;14573;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70"/>
          <p:cNvGrpSpPr/>
          <p:nvPr/>
        </p:nvGrpSpPr>
        <p:grpSpPr>
          <a:xfrm>
            <a:off x="6465755" y="5329342"/>
            <a:ext cx="441674" cy="393624"/>
            <a:chOff x="5508909" y="3371506"/>
            <a:chExt cx="358560" cy="319552"/>
          </a:xfrm>
        </p:grpSpPr>
        <p:sp>
          <p:nvSpPr>
            <p:cNvPr id="14578" name="Google Shape;14578;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91"/>
        <p:cNvGrpSpPr/>
        <p:nvPr/>
      </p:nvGrpSpPr>
      <p:grpSpPr>
        <a:xfrm>
          <a:off x="0" y="0"/>
          <a:ext cx="0" cy="0"/>
          <a:chOff x="0" y="0"/>
          <a:chExt cx="0" cy="0"/>
        </a:xfrm>
      </p:grpSpPr>
      <p:sp>
        <p:nvSpPr>
          <p:cNvPr id="14592" name="Google Shape;14592;p71"/>
          <p:cNvSpPr txBox="1"/>
          <p:nvPr/>
        </p:nvSpPr>
        <p:spPr>
          <a:xfrm>
            <a:off x="1225827" y="1057756"/>
            <a:ext cx="8240400" cy="708900"/>
          </a:xfrm>
          <a:prstGeom prst="rect">
            <a:avLst/>
          </a:prstGeom>
          <a:noFill/>
          <a:ln>
            <a:noFill/>
          </a:ln>
        </p:spPr>
        <p:txBody>
          <a:bodyPr spcFirstLastPara="1" wrap="square" lIns="116050" tIns="116050" rIns="116050" bIns="116050" anchor="t" anchorCtr="0">
            <a:noAutofit/>
          </a:bodyPr>
          <a:lstStyle/>
          <a:p>
            <a:pPr marL="0" lvl="0" indent="0" algn="ctr" rtl="0">
              <a:spcBef>
                <a:spcPts val="0"/>
              </a:spcBef>
              <a:spcAft>
                <a:spcPts val="0"/>
              </a:spcAft>
              <a:buNone/>
            </a:pPr>
            <a:r>
              <a:rPr lang="en" sz="3000">
                <a:solidFill>
                  <a:srgbClr val="FFFFFF"/>
                </a:solidFill>
              </a:rPr>
              <a:t>SEO &amp; Marketing Icons</a:t>
            </a:r>
            <a:endParaRPr sz="3000">
              <a:solidFill>
                <a:srgbClr val="FFFFFF"/>
              </a:solidFill>
            </a:endParaRPr>
          </a:p>
        </p:txBody>
      </p:sp>
      <p:sp>
        <p:nvSpPr>
          <p:cNvPr id="14593" name="Google Shape;14593;p71"/>
          <p:cNvSpPr/>
          <p:nvPr/>
        </p:nvSpPr>
        <p:spPr>
          <a:xfrm>
            <a:off x="3215675" y="5693954"/>
            <a:ext cx="422427" cy="42289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4" name="Google Shape;14594;p71"/>
          <p:cNvGrpSpPr/>
          <p:nvPr/>
        </p:nvGrpSpPr>
        <p:grpSpPr>
          <a:xfrm>
            <a:off x="3764925" y="5693935"/>
            <a:ext cx="422880" cy="422413"/>
            <a:chOff x="3303268" y="3817349"/>
            <a:chExt cx="346056" cy="345674"/>
          </a:xfrm>
        </p:grpSpPr>
        <p:sp>
          <p:nvSpPr>
            <p:cNvPr id="14595" name="Google Shape;14595;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71"/>
          <p:cNvGrpSpPr/>
          <p:nvPr/>
        </p:nvGrpSpPr>
        <p:grpSpPr>
          <a:xfrm>
            <a:off x="4313713" y="5693935"/>
            <a:ext cx="422880" cy="422413"/>
            <a:chOff x="3752358" y="3817349"/>
            <a:chExt cx="346056" cy="345674"/>
          </a:xfrm>
        </p:grpSpPr>
        <p:sp>
          <p:nvSpPr>
            <p:cNvPr id="14600" name="Google Shape;14600;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71"/>
          <p:cNvGrpSpPr/>
          <p:nvPr/>
        </p:nvGrpSpPr>
        <p:grpSpPr>
          <a:xfrm>
            <a:off x="5960541" y="5693935"/>
            <a:ext cx="422841" cy="422413"/>
            <a:chOff x="5100008" y="3817349"/>
            <a:chExt cx="346024" cy="345674"/>
          </a:xfrm>
        </p:grpSpPr>
        <p:sp>
          <p:nvSpPr>
            <p:cNvPr id="14605" name="Google Shape;14605;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71"/>
          <p:cNvGrpSpPr/>
          <p:nvPr/>
        </p:nvGrpSpPr>
        <p:grpSpPr>
          <a:xfrm>
            <a:off x="7059011" y="5693935"/>
            <a:ext cx="422413" cy="422413"/>
            <a:chOff x="5998919" y="3817349"/>
            <a:chExt cx="345674" cy="345674"/>
          </a:xfrm>
        </p:grpSpPr>
        <p:sp>
          <p:nvSpPr>
            <p:cNvPr id="14609" name="Google Shape;14609;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2" name="Google Shape;14612;p71"/>
          <p:cNvGrpSpPr/>
          <p:nvPr/>
        </p:nvGrpSpPr>
        <p:grpSpPr>
          <a:xfrm>
            <a:off x="4862500" y="5693935"/>
            <a:ext cx="422841" cy="422413"/>
            <a:chOff x="4201447" y="3817349"/>
            <a:chExt cx="346024" cy="345674"/>
          </a:xfrm>
        </p:grpSpPr>
        <p:sp>
          <p:nvSpPr>
            <p:cNvPr id="14613" name="Google Shape;14613;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5" name="Google Shape;14615;p71"/>
          <p:cNvGrpSpPr/>
          <p:nvPr/>
        </p:nvGrpSpPr>
        <p:grpSpPr>
          <a:xfrm>
            <a:off x="5411754" y="5693935"/>
            <a:ext cx="422841" cy="422413"/>
            <a:chOff x="4650919" y="3817349"/>
            <a:chExt cx="346024" cy="345674"/>
          </a:xfrm>
        </p:grpSpPr>
        <p:sp>
          <p:nvSpPr>
            <p:cNvPr id="14616" name="Google Shape;14616;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71"/>
          <p:cNvGrpSpPr/>
          <p:nvPr/>
        </p:nvGrpSpPr>
        <p:grpSpPr>
          <a:xfrm>
            <a:off x="6510262" y="5693935"/>
            <a:ext cx="422374" cy="422413"/>
            <a:chOff x="5549861" y="3817349"/>
            <a:chExt cx="345642" cy="345674"/>
          </a:xfrm>
        </p:grpSpPr>
        <p:sp>
          <p:nvSpPr>
            <p:cNvPr id="14620" name="Google Shape;14620;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71"/>
          <p:cNvGrpSpPr/>
          <p:nvPr/>
        </p:nvGrpSpPr>
        <p:grpSpPr>
          <a:xfrm>
            <a:off x="1324807" y="5181282"/>
            <a:ext cx="448785" cy="329762"/>
            <a:chOff x="1306445" y="3397829"/>
            <a:chExt cx="367255" cy="269855"/>
          </a:xfrm>
        </p:grpSpPr>
        <p:sp>
          <p:nvSpPr>
            <p:cNvPr id="14624" name="Google Shape;14624;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71"/>
          <p:cNvGrpSpPr/>
          <p:nvPr/>
        </p:nvGrpSpPr>
        <p:grpSpPr>
          <a:xfrm>
            <a:off x="1905101" y="5173425"/>
            <a:ext cx="448785" cy="345049"/>
            <a:chOff x="1781317" y="3391400"/>
            <a:chExt cx="367255" cy="282364"/>
          </a:xfrm>
        </p:grpSpPr>
        <p:sp>
          <p:nvSpPr>
            <p:cNvPr id="14631" name="Google Shape;14631;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71"/>
          <p:cNvGrpSpPr/>
          <p:nvPr/>
        </p:nvGrpSpPr>
        <p:grpSpPr>
          <a:xfrm>
            <a:off x="4223862" y="5148415"/>
            <a:ext cx="451119" cy="395069"/>
            <a:chOff x="3678830" y="3370933"/>
            <a:chExt cx="369164" cy="323297"/>
          </a:xfrm>
        </p:grpSpPr>
        <p:sp>
          <p:nvSpPr>
            <p:cNvPr id="14638" name="Google Shape;14638;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71"/>
          <p:cNvGrpSpPr/>
          <p:nvPr/>
        </p:nvGrpSpPr>
        <p:grpSpPr>
          <a:xfrm>
            <a:off x="778354" y="5120604"/>
            <a:ext cx="381650" cy="450185"/>
            <a:chOff x="859265" y="3348175"/>
            <a:chExt cx="312316" cy="368400"/>
          </a:xfrm>
        </p:grpSpPr>
        <p:sp>
          <p:nvSpPr>
            <p:cNvPr id="14650" name="Google Shape;14650;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5" name="Google Shape;14655;p71"/>
          <p:cNvSpPr/>
          <p:nvPr/>
        </p:nvSpPr>
        <p:spPr>
          <a:xfrm>
            <a:off x="2486291" y="5157223"/>
            <a:ext cx="454828" cy="377928"/>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6" name="Google Shape;14656;p71"/>
          <p:cNvGrpSpPr/>
          <p:nvPr/>
        </p:nvGrpSpPr>
        <p:grpSpPr>
          <a:xfrm>
            <a:off x="3108761" y="5136191"/>
            <a:ext cx="403386" cy="377478"/>
            <a:chOff x="2766264" y="3394042"/>
            <a:chExt cx="294873" cy="275934"/>
          </a:xfrm>
        </p:grpSpPr>
        <p:sp>
          <p:nvSpPr>
            <p:cNvPr id="14657" name="Google Shape;14657;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71"/>
          <p:cNvGrpSpPr/>
          <p:nvPr/>
        </p:nvGrpSpPr>
        <p:grpSpPr>
          <a:xfrm>
            <a:off x="3657027" y="5134062"/>
            <a:ext cx="423308" cy="424708"/>
            <a:chOff x="3214972" y="3359188"/>
            <a:chExt cx="346406" cy="347552"/>
          </a:xfrm>
        </p:grpSpPr>
        <p:sp>
          <p:nvSpPr>
            <p:cNvPr id="14662" name="Google Shape;14662;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71"/>
          <p:cNvGrpSpPr/>
          <p:nvPr/>
        </p:nvGrpSpPr>
        <p:grpSpPr>
          <a:xfrm>
            <a:off x="5385344" y="5195168"/>
            <a:ext cx="448785" cy="298762"/>
            <a:chOff x="4629306" y="3409193"/>
            <a:chExt cx="367255" cy="244486"/>
          </a:xfrm>
        </p:grpSpPr>
        <p:sp>
          <p:nvSpPr>
            <p:cNvPr id="14677" name="Google Shape;14677;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71"/>
          <p:cNvGrpSpPr/>
          <p:nvPr/>
        </p:nvGrpSpPr>
        <p:grpSpPr>
          <a:xfrm>
            <a:off x="4852776" y="5122937"/>
            <a:ext cx="354306" cy="408955"/>
            <a:chOff x="4193490" y="3350084"/>
            <a:chExt cx="289939" cy="334661"/>
          </a:xfrm>
        </p:grpSpPr>
        <p:sp>
          <p:nvSpPr>
            <p:cNvPr id="14688" name="Google Shape;14688;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1"/>
          <p:cNvGrpSpPr/>
          <p:nvPr/>
        </p:nvGrpSpPr>
        <p:grpSpPr>
          <a:xfrm>
            <a:off x="7712001" y="5124338"/>
            <a:ext cx="436299" cy="436260"/>
            <a:chOff x="6533281" y="3351230"/>
            <a:chExt cx="357037" cy="357005"/>
          </a:xfrm>
        </p:grpSpPr>
        <p:sp>
          <p:nvSpPr>
            <p:cNvPr id="14699" name="Google Shape;14699;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71"/>
          <p:cNvGrpSpPr/>
          <p:nvPr/>
        </p:nvGrpSpPr>
        <p:grpSpPr>
          <a:xfrm>
            <a:off x="7131747" y="5124338"/>
            <a:ext cx="436727" cy="436260"/>
            <a:chOff x="6058441" y="3351230"/>
            <a:chExt cx="357387" cy="357005"/>
          </a:xfrm>
        </p:grpSpPr>
        <p:sp>
          <p:nvSpPr>
            <p:cNvPr id="14703" name="Google Shape;14703;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71"/>
          <p:cNvGrpSpPr/>
          <p:nvPr/>
        </p:nvGrpSpPr>
        <p:grpSpPr>
          <a:xfrm>
            <a:off x="9452375" y="5123871"/>
            <a:ext cx="436727" cy="436727"/>
            <a:chOff x="7957483" y="3350848"/>
            <a:chExt cx="357387" cy="357387"/>
          </a:xfrm>
        </p:grpSpPr>
        <p:sp>
          <p:nvSpPr>
            <p:cNvPr id="14706" name="Google Shape;14706;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71"/>
          <p:cNvGrpSpPr/>
          <p:nvPr/>
        </p:nvGrpSpPr>
        <p:grpSpPr>
          <a:xfrm>
            <a:off x="8291828" y="5124338"/>
            <a:ext cx="436727" cy="436260"/>
            <a:chOff x="7007771" y="3351230"/>
            <a:chExt cx="357387" cy="357005"/>
          </a:xfrm>
        </p:grpSpPr>
        <p:sp>
          <p:nvSpPr>
            <p:cNvPr id="14710" name="Google Shape;14710;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71"/>
          <p:cNvGrpSpPr/>
          <p:nvPr/>
        </p:nvGrpSpPr>
        <p:grpSpPr>
          <a:xfrm>
            <a:off x="5971199" y="5124338"/>
            <a:ext cx="436260" cy="436260"/>
            <a:chOff x="5108729" y="3351230"/>
            <a:chExt cx="357005" cy="357005"/>
          </a:xfrm>
        </p:grpSpPr>
        <p:sp>
          <p:nvSpPr>
            <p:cNvPr id="14716" name="Google Shape;14716;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8" name="Google Shape;14718;p71"/>
          <p:cNvGrpSpPr/>
          <p:nvPr/>
        </p:nvGrpSpPr>
        <p:grpSpPr>
          <a:xfrm>
            <a:off x="6551453" y="5124338"/>
            <a:ext cx="436766" cy="436260"/>
            <a:chOff x="5583569" y="3351230"/>
            <a:chExt cx="357419" cy="357005"/>
          </a:xfrm>
        </p:grpSpPr>
        <p:sp>
          <p:nvSpPr>
            <p:cNvPr id="14719" name="Google Shape;14719;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71"/>
          <p:cNvGrpSpPr/>
          <p:nvPr/>
        </p:nvGrpSpPr>
        <p:grpSpPr>
          <a:xfrm>
            <a:off x="8871615" y="5124338"/>
            <a:ext cx="436766" cy="436260"/>
            <a:chOff x="7482229" y="3351230"/>
            <a:chExt cx="357419" cy="357005"/>
          </a:xfrm>
        </p:grpSpPr>
        <p:sp>
          <p:nvSpPr>
            <p:cNvPr id="14722" name="Google Shape;14722;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7" name="Google Shape;14727;p71"/>
          <p:cNvGrpSpPr/>
          <p:nvPr/>
        </p:nvGrpSpPr>
        <p:grpSpPr>
          <a:xfrm>
            <a:off x="4328532" y="4561548"/>
            <a:ext cx="272352" cy="422491"/>
            <a:chOff x="3764485" y="2890682"/>
            <a:chExt cx="222874" cy="345737"/>
          </a:xfrm>
        </p:grpSpPr>
        <p:sp>
          <p:nvSpPr>
            <p:cNvPr id="14728" name="Google Shape;14728;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1"/>
          <p:cNvGrpSpPr/>
          <p:nvPr/>
        </p:nvGrpSpPr>
        <p:grpSpPr>
          <a:xfrm>
            <a:off x="2463854" y="4582781"/>
            <a:ext cx="516402" cy="379279"/>
            <a:chOff x="2278533" y="2937377"/>
            <a:chExt cx="346788" cy="254704"/>
          </a:xfrm>
        </p:grpSpPr>
        <p:sp>
          <p:nvSpPr>
            <p:cNvPr id="14732" name="Google Shape;14732;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4" name="Google Shape;14734;p71"/>
          <p:cNvSpPr/>
          <p:nvPr/>
        </p:nvSpPr>
        <p:spPr>
          <a:xfrm>
            <a:off x="3672784" y="4562107"/>
            <a:ext cx="424722" cy="423360"/>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5" name="Google Shape;14735;p71"/>
          <p:cNvGrpSpPr/>
          <p:nvPr/>
        </p:nvGrpSpPr>
        <p:grpSpPr>
          <a:xfrm>
            <a:off x="1972702" y="4562559"/>
            <a:ext cx="349677" cy="423347"/>
            <a:chOff x="1836637" y="2891510"/>
            <a:chExt cx="286152" cy="346438"/>
          </a:xfrm>
        </p:grpSpPr>
        <p:sp>
          <p:nvSpPr>
            <p:cNvPr id="14736" name="Google Shape;14736;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71"/>
          <p:cNvGrpSpPr/>
          <p:nvPr/>
        </p:nvGrpSpPr>
        <p:grpSpPr>
          <a:xfrm>
            <a:off x="6554254" y="4580179"/>
            <a:ext cx="464071" cy="412650"/>
            <a:chOff x="5585861" y="2905929"/>
            <a:chExt cx="379764" cy="337684"/>
          </a:xfrm>
        </p:grpSpPr>
        <p:sp>
          <p:nvSpPr>
            <p:cNvPr id="14740" name="Google Shape;14740;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71"/>
          <p:cNvGrpSpPr/>
          <p:nvPr/>
        </p:nvGrpSpPr>
        <p:grpSpPr>
          <a:xfrm>
            <a:off x="1350751" y="4585741"/>
            <a:ext cx="425175" cy="378850"/>
            <a:chOff x="1327676" y="2910480"/>
            <a:chExt cx="347934" cy="310024"/>
          </a:xfrm>
        </p:grpSpPr>
        <p:sp>
          <p:nvSpPr>
            <p:cNvPr id="14745" name="Google Shape;14745;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0" name="Google Shape;14750;p71"/>
          <p:cNvSpPr/>
          <p:nvPr/>
        </p:nvSpPr>
        <p:spPr>
          <a:xfrm>
            <a:off x="3132787" y="4933529"/>
            <a:ext cx="13031" cy="39403"/>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1" name="Google Shape;14751;p71"/>
          <p:cNvGrpSpPr/>
          <p:nvPr/>
        </p:nvGrpSpPr>
        <p:grpSpPr>
          <a:xfrm>
            <a:off x="3092897" y="4535645"/>
            <a:ext cx="467805" cy="438200"/>
            <a:chOff x="2753373" y="2902523"/>
            <a:chExt cx="347552" cy="325557"/>
          </a:xfrm>
        </p:grpSpPr>
        <p:sp>
          <p:nvSpPr>
            <p:cNvPr id="14752" name="Google Shape;14752;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71"/>
          <p:cNvGrpSpPr/>
          <p:nvPr/>
        </p:nvGrpSpPr>
        <p:grpSpPr>
          <a:xfrm>
            <a:off x="765829" y="4576912"/>
            <a:ext cx="435833" cy="409889"/>
            <a:chOff x="849016" y="2903255"/>
            <a:chExt cx="356655" cy="335425"/>
          </a:xfrm>
        </p:grpSpPr>
        <p:sp>
          <p:nvSpPr>
            <p:cNvPr id="14759" name="Google Shape;14759;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71"/>
          <p:cNvGrpSpPr/>
          <p:nvPr/>
        </p:nvGrpSpPr>
        <p:grpSpPr>
          <a:xfrm>
            <a:off x="4874091" y="4605656"/>
            <a:ext cx="342248" cy="336686"/>
            <a:chOff x="4210933" y="2926777"/>
            <a:chExt cx="280072" cy="275520"/>
          </a:xfrm>
        </p:grpSpPr>
        <p:sp>
          <p:nvSpPr>
            <p:cNvPr id="14771" name="Google Shape;14771;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71"/>
          <p:cNvGrpSpPr/>
          <p:nvPr/>
        </p:nvGrpSpPr>
        <p:grpSpPr>
          <a:xfrm>
            <a:off x="5431669" y="4591731"/>
            <a:ext cx="391374" cy="389079"/>
            <a:chOff x="4667216" y="2915382"/>
            <a:chExt cx="320273" cy="318395"/>
          </a:xfrm>
        </p:grpSpPr>
        <p:sp>
          <p:nvSpPr>
            <p:cNvPr id="14785" name="Google Shape;14785;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9" name="Google Shape;14789;p71"/>
          <p:cNvGrpSpPr/>
          <p:nvPr/>
        </p:nvGrpSpPr>
        <p:grpSpPr>
          <a:xfrm>
            <a:off x="6046658" y="4615264"/>
            <a:ext cx="320077" cy="342832"/>
            <a:chOff x="5170480" y="2934639"/>
            <a:chExt cx="261929" cy="280550"/>
          </a:xfrm>
        </p:grpSpPr>
        <p:sp>
          <p:nvSpPr>
            <p:cNvPr id="14790" name="Google Shape;14790;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1"/>
          <p:cNvGrpSpPr/>
          <p:nvPr/>
        </p:nvGrpSpPr>
        <p:grpSpPr>
          <a:xfrm>
            <a:off x="7145166" y="4563026"/>
            <a:ext cx="442756" cy="445090"/>
            <a:chOff x="6069423" y="2891892"/>
            <a:chExt cx="362321" cy="364231"/>
          </a:xfrm>
        </p:grpSpPr>
        <p:sp>
          <p:nvSpPr>
            <p:cNvPr id="14798" name="Google Shape;14798;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4" name="Google Shape;14804;p71"/>
          <p:cNvGrpSpPr/>
          <p:nvPr/>
        </p:nvGrpSpPr>
        <p:grpSpPr>
          <a:xfrm>
            <a:off x="7759260" y="4596360"/>
            <a:ext cx="377449" cy="380250"/>
            <a:chOff x="6571955" y="2919170"/>
            <a:chExt cx="308878" cy="311170"/>
          </a:xfrm>
        </p:grpSpPr>
        <p:sp>
          <p:nvSpPr>
            <p:cNvPr id="14805" name="Google Shape;14805;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71"/>
          <p:cNvGrpSpPr/>
          <p:nvPr/>
        </p:nvGrpSpPr>
        <p:grpSpPr>
          <a:xfrm>
            <a:off x="8893397" y="4615380"/>
            <a:ext cx="428403" cy="342715"/>
            <a:chOff x="7500054" y="2934735"/>
            <a:chExt cx="350576" cy="280454"/>
          </a:xfrm>
        </p:grpSpPr>
        <p:sp>
          <p:nvSpPr>
            <p:cNvPr id="14816" name="Google Shape;14816;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71"/>
          <p:cNvGrpSpPr/>
          <p:nvPr/>
        </p:nvGrpSpPr>
        <p:grpSpPr>
          <a:xfrm>
            <a:off x="8312331" y="4542030"/>
            <a:ext cx="405724" cy="434371"/>
            <a:chOff x="7055134" y="2919170"/>
            <a:chExt cx="290321" cy="310820"/>
          </a:xfrm>
        </p:grpSpPr>
        <p:sp>
          <p:nvSpPr>
            <p:cNvPr id="14825" name="Google Shape;14825;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9" name="Google Shape;14839;p71"/>
          <p:cNvGrpSpPr/>
          <p:nvPr/>
        </p:nvGrpSpPr>
        <p:grpSpPr>
          <a:xfrm>
            <a:off x="9486176" y="4573683"/>
            <a:ext cx="403393" cy="424708"/>
            <a:chOff x="7985143" y="2900613"/>
            <a:chExt cx="330109" cy="347552"/>
          </a:xfrm>
        </p:grpSpPr>
        <p:sp>
          <p:nvSpPr>
            <p:cNvPr id="14840" name="Google Shape;14840;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71"/>
          <p:cNvGrpSpPr/>
          <p:nvPr/>
        </p:nvGrpSpPr>
        <p:grpSpPr>
          <a:xfrm>
            <a:off x="9493139" y="4004981"/>
            <a:ext cx="433032" cy="432137"/>
            <a:chOff x="7990840" y="2435226"/>
            <a:chExt cx="354363" cy="353631"/>
          </a:xfrm>
        </p:grpSpPr>
        <p:sp>
          <p:nvSpPr>
            <p:cNvPr id="14849" name="Google Shape;14849;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71"/>
          <p:cNvGrpSpPr/>
          <p:nvPr/>
        </p:nvGrpSpPr>
        <p:grpSpPr>
          <a:xfrm>
            <a:off x="1949092" y="4060097"/>
            <a:ext cx="428870" cy="321439"/>
            <a:chOff x="1817317" y="2480330"/>
            <a:chExt cx="350958" cy="263043"/>
          </a:xfrm>
        </p:grpSpPr>
        <p:sp>
          <p:nvSpPr>
            <p:cNvPr id="14853" name="Google Shape;14853;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71"/>
          <p:cNvGrpSpPr/>
          <p:nvPr/>
        </p:nvGrpSpPr>
        <p:grpSpPr>
          <a:xfrm>
            <a:off x="1367922" y="4063787"/>
            <a:ext cx="513134" cy="376509"/>
            <a:chOff x="1341727" y="2483349"/>
            <a:chExt cx="419913" cy="308109"/>
          </a:xfrm>
        </p:grpSpPr>
        <p:sp>
          <p:nvSpPr>
            <p:cNvPr id="14859" name="Google Shape;14859;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71"/>
          <p:cNvGrpSpPr/>
          <p:nvPr/>
        </p:nvGrpSpPr>
        <p:grpSpPr>
          <a:xfrm>
            <a:off x="772325" y="4020267"/>
            <a:ext cx="459909" cy="403393"/>
            <a:chOff x="854332" y="2447736"/>
            <a:chExt cx="376358" cy="330109"/>
          </a:xfrm>
        </p:grpSpPr>
        <p:sp>
          <p:nvSpPr>
            <p:cNvPr id="14863" name="Google Shape;14863;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71"/>
          <p:cNvGrpSpPr/>
          <p:nvPr/>
        </p:nvGrpSpPr>
        <p:grpSpPr>
          <a:xfrm>
            <a:off x="4868996" y="4024196"/>
            <a:ext cx="393669" cy="393941"/>
            <a:chOff x="4206763" y="2450951"/>
            <a:chExt cx="322151" cy="322374"/>
          </a:xfrm>
        </p:grpSpPr>
        <p:sp>
          <p:nvSpPr>
            <p:cNvPr id="14872" name="Google Shape;14872;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71"/>
          <p:cNvGrpSpPr/>
          <p:nvPr/>
        </p:nvGrpSpPr>
        <p:grpSpPr>
          <a:xfrm>
            <a:off x="8927665" y="4023107"/>
            <a:ext cx="400787" cy="396314"/>
            <a:chOff x="7528096" y="2450059"/>
            <a:chExt cx="327976" cy="324316"/>
          </a:xfrm>
        </p:grpSpPr>
        <p:sp>
          <p:nvSpPr>
            <p:cNvPr id="14875" name="Google Shape;14875;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71"/>
          <p:cNvGrpSpPr/>
          <p:nvPr/>
        </p:nvGrpSpPr>
        <p:grpSpPr>
          <a:xfrm>
            <a:off x="8376583" y="4099460"/>
            <a:ext cx="345049" cy="242713"/>
            <a:chOff x="7077129" y="2512542"/>
            <a:chExt cx="282364" cy="198619"/>
          </a:xfrm>
        </p:grpSpPr>
        <p:sp>
          <p:nvSpPr>
            <p:cNvPr id="14881" name="Google Shape;14881;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71"/>
          <p:cNvGrpSpPr/>
          <p:nvPr/>
        </p:nvGrpSpPr>
        <p:grpSpPr>
          <a:xfrm>
            <a:off x="4280845" y="4016572"/>
            <a:ext cx="408489" cy="408955"/>
            <a:chOff x="3725461" y="2444712"/>
            <a:chExt cx="334279" cy="334661"/>
          </a:xfrm>
        </p:grpSpPr>
        <p:sp>
          <p:nvSpPr>
            <p:cNvPr id="14888" name="Google Shape;14888;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71"/>
          <p:cNvGrpSpPr/>
          <p:nvPr/>
        </p:nvGrpSpPr>
        <p:grpSpPr>
          <a:xfrm>
            <a:off x="7765717" y="4031858"/>
            <a:ext cx="405727" cy="379783"/>
            <a:chOff x="6577238" y="2457221"/>
            <a:chExt cx="332019" cy="310788"/>
          </a:xfrm>
        </p:grpSpPr>
        <p:sp>
          <p:nvSpPr>
            <p:cNvPr id="14896" name="Google Shape;14896;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2" name="Google Shape;14902;p71"/>
          <p:cNvGrpSpPr/>
          <p:nvPr/>
        </p:nvGrpSpPr>
        <p:grpSpPr>
          <a:xfrm>
            <a:off x="3172613" y="4010543"/>
            <a:ext cx="302924" cy="422841"/>
            <a:chOff x="2818561" y="2439778"/>
            <a:chExt cx="247892" cy="346024"/>
          </a:xfrm>
        </p:grpSpPr>
        <p:sp>
          <p:nvSpPr>
            <p:cNvPr id="14903" name="Google Shape;14903;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5" name="Google Shape;14915;p71"/>
          <p:cNvGrpSpPr/>
          <p:nvPr/>
        </p:nvGrpSpPr>
        <p:grpSpPr>
          <a:xfrm>
            <a:off x="3648237" y="4053135"/>
            <a:ext cx="513158" cy="336258"/>
            <a:chOff x="3207778" y="2474632"/>
            <a:chExt cx="419933" cy="275170"/>
          </a:xfrm>
        </p:grpSpPr>
        <p:sp>
          <p:nvSpPr>
            <p:cNvPr id="14916" name="Google Shape;14916;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71"/>
          <p:cNvGrpSpPr/>
          <p:nvPr/>
        </p:nvGrpSpPr>
        <p:grpSpPr>
          <a:xfrm>
            <a:off x="7181767" y="4030458"/>
            <a:ext cx="412650" cy="383945"/>
            <a:chOff x="6099375" y="2456075"/>
            <a:chExt cx="337684" cy="314194"/>
          </a:xfrm>
        </p:grpSpPr>
        <p:sp>
          <p:nvSpPr>
            <p:cNvPr id="14931" name="Google Shape;14931;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71"/>
          <p:cNvGrpSpPr/>
          <p:nvPr/>
        </p:nvGrpSpPr>
        <p:grpSpPr>
          <a:xfrm>
            <a:off x="2554357" y="4045744"/>
            <a:ext cx="382117" cy="350144"/>
            <a:chOff x="2312623" y="2468584"/>
            <a:chExt cx="312698" cy="286534"/>
          </a:xfrm>
        </p:grpSpPr>
        <p:sp>
          <p:nvSpPr>
            <p:cNvPr id="14934" name="Google Shape;14934;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7" name="Google Shape;14937;p71"/>
          <p:cNvGrpSpPr/>
          <p:nvPr/>
        </p:nvGrpSpPr>
        <p:grpSpPr>
          <a:xfrm>
            <a:off x="6594512" y="4011944"/>
            <a:ext cx="421947" cy="418679"/>
            <a:chOff x="5618805" y="2440924"/>
            <a:chExt cx="345292" cy="342618"/>
          </a:xfrm>
        </p:grpSpPr>
        <p:sp>
          <p:nvSpPr>
            <p:cNvPr id="14938" name="Google Shape;14938;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71"/>
          <p:cNvGrpSpPr/>
          <p:nvPr/>
        </p:nvGrpSpPr>
        <p:grpSpPr>
          <a:xfrm>
            <a:off x="5414516" y="4018867"/>
            <a:ext cx="461776" cy="404793"/>
            <a:chOff x="4653179" y="2446590"/>
            <a:chExt cx="377886" cy="331255"/>
          </a:xfrm>
        </p:grpSpPr>
        <p:sp>
          <p:nvSpPr>
            <p:cNvPr id="14944" name="Google Shape;14944;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71"/>
          <p:cNvGrpSpPr/>
          <p:nvPr/>
        </p:nvGrpSpPr>
        <p:grpSpPr>
          <a:xfrm>
            <a:off x="6063811" y="4034620"/>
            <a:ext cx="308019" cy="372860"/>
            <a:chOff x="5184517" y="2459481"/>
            <a:chExt cx="252062" cy="305122"/>
          </a:xfrm>
        </p:grpSpPr>
        <p:sp>
          <p:nvSpPr>
            <p:cNvPr id="14949" name="Google Shape;14949;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5" name="Google Shape;14955;p71"/>
          <p:cNvSpPr/>
          <p:nvPr/>
        </p:nvSpPr>
        <p:spPr>
          <a:xfrm>
            <a:off x="1929180" y="3437223"/>
            <a:ext cx="433046" cy="43308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56" name="Google Shape;14956;p71"/>
          <p:cNvGrpSpPr/>
          <p:nvPr/>
        </p:nvGrpSpPr>
        <p:grpSpPr>
          <a:xfrm>
            <a:off x="7250303" y="3435384"/>
            <a:ext cx="305219" cy="444623"/>
            <a:chOff x="6155459" y="1969108"/>
            <a:chExt cx="249770" cy="363849"/>
          </a:xfrm>
        </p:grpSpPr>
        <p:sp>
          <p:nvSpPr>
            <p:cNvPr id="14957" name="Google Shape;14957;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6" name="Google Shape;14966;p71"/>
          <p:cNvGrpSpPr/>
          <p:nvPr/>
        </p:nvGrpSpPr>
        <p:grpSpPr>
          <a:xfrm>
            <a:off x="2514527" y="3437212"/>
            <a:ext cx="432137" cy="433071"/>
            <a:chOff x="2280029" y="1970604"/>
            <a:chExt cx="353631" cy="354395"/>
          </a:xfrm>
        </p:grpSpPr>
        <p:sp>
          <p:nvSpPr>
            <p:cNvPr id="14967" name="Google Shape;14967;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1"/>
          <p:cNvGrpSpPr/>
          <p:nvPr/>
        </p:nvGrpSpPr>
        <p:grpSpPr>
          <a:xfrm>
            <a:off x="9583884" y="3473347"/>
            <a:ext cx="311715" cy="368659"/>
            <a:chOff x="8065100" y="2000174"/>
            <a:chExt cx="255086" cy="301685"/>
          </a:xfrm>
        </p:grpSpPr>
        <p:sp>
          <p:nvSpPr>
            <p:cNvPr id="14972" name="Google Shape;14972;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71"/>
          <p:cNvGrpSpPr/>
          <p:nvPr/>
        </p:nvGrpSpPr>
        <p:grpSpPr>
          <a:xfrm>
            <a:off x="7834719" y="3435384"/>
            <a:ext cx="304791" cy="444623"/>
            <a:chOff x="6633705" y="1969108"/>
            <a:chExt cx="249420" cy="363849"/>
          </a:xfrm>
        </p:grpSpPr>
        <p:sp>
          <p:nvSpPr>
            <p:cNvPr id="14977" name="Google Shape;14977;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71"/>
          <p:cNvGrpSpPr/>
          <p:nvPr/>
        </p:nvGrpSpPr>
        <p:grpSpPr>
          <a:xfrm>
            <a:off x="6096212" y="3435384"/>
            <a:ext cx="276980" cy="444156"/>
            <a:chOff x="5211031" y="1969108"/>
            <a:chExt cx="226661" cy="363467"/>
          </a:xfrm>
        </p:grpSpPr>
        <p:sp>
          <p:nvSpPr>
            <p:cNvPr id="14986" name="Google Shape;14986;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8" name="Google Shape;14988;p71"/>
          <p:cNvGrpSpPr/>
          <p:nvPr/>
        </p:nvGrpSpPr>
        <p:grpSpPr>
          <a:xfrm>
            <a:off x="4265559" y="3437212"/>
            <a:ext cx="433032" cy="433071"/>
            <a:chOff x="3712952" y="1970604"/>
            <a:chExt cx="354363" cy="354395"/>
          </a:xfrm>
        </p:grpSpPr>
        <p:sp>
          <p:nvSpPr>
            <p:cNvPr id="14989" name="Google Shape;14989;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8" name="Google Shape;14998;p71"/>
          <p:cNvGrpSpPr/>
          <p:nvPr/>
        </p:nvGrpSpPr>
        <p:grpSpPr>
          <a:xfrm>
            <a:off x="3682037" y="3437212"/>
            <a:ext cx="433032" cy="433499"/>
            <a:chOff x="3235438" y="1970604"/>
            <a:chExt cx="354363" cy="354745"/>
          </a:xfrm>
        </p:grpSpPr>
        <p:sp>
          <p:nvSpPr>
            <p:cNvPr id="14999" name="Google Shape;14999;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2" name="Google Shape;15012;p71"/>
          <p:cNvGrpSpPr/>
          <p:nvPr/>
        </p:nvGrpSpPr>
        <p:grpSpPr>
          <a:xfrm>
            <a:off x="1353085" y="3460823"/>
            <a:ext cx="417279" cy="409461"/>
            <a:chOff x="1329585" y="1989925"/>
            <a:chExt cx="341472" cy="335074"/>
          </a:xfrm>
        </p:grpSpPr>
        <p:sp>
          <p:nvSpPr>
            <p:cNvPr id="15013" name="Google Shape;15013;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71"/>
          <p:cNvGrpSpPr/>
          <p:nvPr/>
        </p:nvGrpSpPr>
        <p:grpSpPr>
          <a:xfrm>
            <a:off x="6561703" y="3460902"/>
            <a:ext cx="509152" cy="397894"/>
            <a:chOff x="5626763" y="2013829"/>
            <a:chExt cx="351722" cy="274788"/>
          </a:xfrm>
        </p:grpSpPr>
        <p:sp>
          <p:nvSpPr>
            <p:cNvPr id="15017" name="Google Shape;15017;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7" name="Google Shape;15027;p71"/>
          <p:cNvGrpSpPr/>
          <p:nvPr/>
        </p:nvGrpSpPr>
        <p:grpSpPr>
          <a:xfrm>
            <a:off x="8986943" y="3453432"/>
            <a:ext cx="338125" cy="407088"/>
            <a:chOff x="7576605" y="1983877"/>
            <a:chExt cx="276698" cy="333133"/>
          </a:xfrm>
        </p:grpSpPr>
        <p:sp>
          <p:nvSpPr>
            <p:cNvPr id="15028" name="Google Shape;15028;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71"/>
          <p:cNvGrpSpPr/>
          <p:nvPr/>
        </p:nvGrpSpPr>
        <p:grpSpPr>
          <a:xfrm>
            <a:off x="771391" y="3443241"/>
            <a:ext cx="412223" cy="432099"/>
            <a:chOff x="853568" y="1975538"/>
            <a:chExt cx="337334" cy="353599"/>
          </a:xfrm>
        </p:grpSpPr>
        <p:sp>
          <p:nvSpPr>
            <p:cNvPr id="15031" name="Google Shape;15031;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71"/>
          <p:cNvGrpSpPr/>
          <p:nvPr/>
        </p:nvGrpSpPr>
        <p:grpSpPr>
          <a:xfrm>
            <a:off x="3113335" y="3484899"/>
            <a:ext cx="399698" cy="338592"/>
            <a:chOff x="2770052" y="2009628"/>
            <a:chExt cx="327085" cy="277080"/>
          </a:xfrm>
        </p:grpSpPr>
        <p:sp>
          <p:nvSpPr>
            <p:cNvPr id="15036" name="Google Shape;15036;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8" name="Google Shape;15038;p71"/>
          <p:cNvSpPr/>
          <p:nvPr/>
        </p:nvSpPr>
        <p:spPr>
          <a:xfrm>
            <a:off x="8355742" y="3459860"/>
            <a:ext cx="433046" cy="39605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9" name="Google Shape;15039;p71"/>
          <p:cNvGrpSpPr/>
          <p:nvPr/>
        </p:nvGrpSpPr>
        <p:grpSpPr>
          <a:xfrm>
            <a:off x="4855110" y="3437212"/>
            <a:ext cx="421441" cy="419846"/>
            <a:chOff x="4195399" y="1970604"/>
            <a:chExt cx="344878" cy="343573"/>
          </a:xfrm>
        </p:grpSpPr>
        <p:sp>
          <p:nvSpPr>
            <p:cNvPr id="15040" name="Google Shape;15040;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1"/>
          <p:cNvGrpSpPr/>
          <p:nvPr/>
        </p:nvGrpSpPr>
        <p:grpSpPr>
          <a:xfrm>
            <a:off x="5440926" y="3445575"/>
            <a:ext cx="421013" cy="420507"/>
            <a:chOff x="4674791" y="1977447"/>
            <a:chExt cx="344528" cy="344114"/>
          </a:xfrm>
        </p:grpSpPr>
        <p:sp>
          <p:nvSpPr>
            <p:cNvPr id="15045" name="Google Shape;15045;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71"/>
          <p:cNvGrpSpPr/>
          <p:nvPr/>
        </p:nvGrpSpPr>
        <p:grpSpPr>
          <a:xfrm>
            <a:off x="7162747" y="2919931"/>
            <a:ext cx="467805" cy="379783"/>
            <a:chOff x="6083810" y="1547297"/>
            <a:chExt cx="382819" cy="310788"/>
          </a:xfrm>
        </p:grpSpPr>
        <p:sp>
          <p:nvSpPr>
            <p:cNvPr id="15072" name="Google Shape;15072;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1"/>
          <p:cNvGrpSpPr/>
          <p:nvPr/>
        </p:nvGrpSpPr>
        <p:grpSpPr>
          <a:xfrm>
            <a:off x="7742574" y="2908807"/>
            <a:ext cx="467766" cy="401565"/>
            <a:chOff x="6558300" y="1538193"/>
            <a:chExt cx="382788" cy="328613"/>
          </a:xfrm>
        </p:grpSpPr>
        <p:sp>
          <p:nvSpPr>
            <p:cNvPr id="15091" name="Google Shape;15091;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71"/>
          <p:cNvGrpSpPr/>
          <p:nvPr/>
        </p:nvGrpSpPr>
        <p:grpSpPr>
          <a:xfrm>
            <a:off x="6075402" y="2875939"/>
            <a:ext cx="317238" cy="422841"/>
            <a:chOff x="5194002" y="1511297"/>
            <a:chExt cx="259605" cy="346024"/>
          </a:xfrm>
        </p:grpSpPr>
        <p:sp>
          <p:nvSpPr>
            <p:cNvPr id="15094" name="Google Shape;15094;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71"/>
          <p:cNvGrpSpPr/>
          <p:nvPr/>
        </p:nvGrpSpPr>
        <p:grpSpPr>
          <a:xfrm>
            <a:off x="1432706" y="2876873"/>
            <a:ext cx="308486" cy="429804"/>
            <a:chOff x="1394741" y="1512061"/>
            <a:chExt cx="252444" cy="351722"/>
          </a:xfrm>
        </p:grpSpPr>
        <p:sp>
          <p:nvSpPr>
            <p:cNvPr id="15099" name="Google Shape;15099;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71"/>
          <p:cNvGrpSpPr/>
          <p:nvPr/>
        </p:nvGrpSpPr>
        <p:grpSpPr>
          <a:xfrm>
            <a:off x="773258" y="2867616"/>
            <a:ext cx="465472" cy="414984"/>
            <a:chOff x="855096" y="1504485"/>
            <a:chExt cx="380910" cy="339594"/>
          </a:xfrm>
        </p:grpSpPr>
        <p:sp>
          <p:nvSpPr>
            <p:cNvPr id="15117" name="Google Shape;15117;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71"/>
          <p:cNvGrpSpPr/>
          <p:nvPr/>
        </p:nvGrpSpPr>
        <p:grpSpPr>
          <a:xfrm>
            <a:off x="1951854" y="2876406"/>
            <a:ext cx="430270" cy="430270"/>
            <a:chOff x="1819576" y="1511679"/>
            <a:chExt cx="352103" cy="352103"/>
          </a:xfrm>
        </p:grpSpPr>
        <p:sp>
          <p:nvSpPr>
            <p:cNvPr id="15123" name="Google Shape;15123;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7" name="Google Shape;15127;p71"/>
          <p:cNvGrpSpPr/>
          <p:nvPr/>
        </p:nvGrpSpPr>
        <p:grpSpPr>
          <a:xfrm>
            <a:off x="6597312" y="2863065"/>
            <a:ext cx="453880" cy="434355"/>
            <a:chOff x="5621097" y="1500761"/>
            <a:chExt cx="371424" cy="355446"/>
          </a:xfrm>
        </p:grpSpPr>
        <p:sp>
          <p:nvSpPr>
            <p:cNvPr id="15128" name="Google Shape;15128;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71"/>
          <p:cNvGrpSpPr/>
          <p:nvPr/>
        </p:nvGrpSpPr>
        <p:grpSpPr>
          <a:xfrm>
            <a:off x="5435364" y="2912969"/>
            <a:ext cx="439528" cy="393280"/>
            <a:chOff x="4670239" y="1541599"/>
            <a:chExt cx="359679" cy="321833"/>
          </a:xfrm>
        </p:grpSpPr>
        <p:sp>
          <p:nvSpPr>
            <p:cNvPr id="15131" name="Google Shape;15131;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6" name="Google Shape;15136;p71"/>
          <p:cNvGrpSpPr/>
          <p:nvPr/>
        </p:nvGrpSpPr>
        <p:grpSpPr>
          <a:xfrm>
            <a:off x="4875919" y="2865048"/>
            <a:ext cx="392308" cy="432371"/>
            <a:chOff x="4212429" y="1502385"/>
            <a:chExt cx="321037" cy="353822"/>
          </a:xfrm>
        </p:grpSpPr>
        <p:sp>
          <p:nvSpPr>
            <p:cNvPr id="15137" name="Google Shape;15137;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71"/>
          <p:cNvGrpSpPr/>
          <p:nvPr/>
        </p:nvGrpSpPr>
        <p:grpSpPr>
          <a:xfrm>
            <a:off x="2542338" y="2869444"/>
            <a:ext cx="410822" cy="409889"/>
            <a:chOff x="2302788" y="1505981"/>
            <a:chExt cx="336188" cy="335425"/>
          </a:xfrm>
        </p:grpSpPr>
        <p:sp>
          <p:nvSpPr>
            <p:cNvPr id="15142" name="Google Shape;15142;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71"/>
          <p:cNvGrpSpPr/>
          <p:nvPr/>
        </p:nvGrpSpPr>
        <p:grpSpPr>
          <a:xfrm>
            <a:off x="3125860" y="2888892"/>
            <a:ext cx="407088" cy="392308"/>
            <a:chOff x="2780301" y="1521896"/>
            <a:chExt cx="333133" cy="321037"/>
          </a:xfrm>
        </p:grpSpPr>
        <p:sp>
          <p:nvSpPr>
            <p:cNvPr id="15160" name="Google Shape;15160;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0" name="Google Shape;15180;p71"/>
          <p:cNvSpPr/>
          <p:nvPr/>
        </p:nvSpPr>
        <p:spPr>
          <a:xfrm>
            <a:off x="3832570" y="3257093"/>
            <a:ext cx="18554" cy="11591"/>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1"/>
          <p:cNvSpPr/>
          <p:nvPr/>
        </p:nvSpPr>
        <p:spPr>
          <a:xfrm>
            <a:off x="3917286" y="3257093"/>
            <a:ext cx="18593" cy="11591"/>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1"/>
          <p:cNvSpPr/>
          <p:nvPr/>
        </p:nvSpPr>
        <p:spPr>
          <a:xfrm>
            <a:off x="3864970" y="3257093"/>
            <a:ext cx="38470" cy="11591"/>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3" name="Google Shape;15183;p71"/>
          <p:cNvGrpSpPr/>
          <p:nvPr/>
        </p:nvGrpSpPr>
        <p:grpSpPr>
          <a:xfrm>
            <a:off x="3780678" y="2880568"/>
            <a:ext cx="258932" cy="414984"/>
            <a:chOff x="3316159" y="1515085"/>
            <a:chExt cx="211892" cy="339594"/>
          </a:xfrm>
        </p:grpSpPr>
        <p:sp>
          <p:nvSpPr>
            <p:cNvPr id="15184" name="Google Shape;15184;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0" name="Google Shape;15190;p71"/>
          <p:cNvGrpSpPr/>
          <p:nvPr/>
        </p:nvGrpSpPr>
        <p:grpSpPr>
          <a:xfrm>
            <a:off x="4269721" y="2916703"/>
            <a:ext cx="442328" cy="384878"/>
            <a:chOff x="3716358" y="1544655"/>
            <a:chExt cx="361971" cy="314958"/>
          </a:xfrm>
        </p:grpSpPr>
        <p:sp>
          <p:nvSpPr>
            <p:cNvPr id="15191" name="Google Shape;15191;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6" name="Google Shape;15196;p71"/>
            <p:cNvGrpSpPr/>
            <p:nvPr/>
          </p:nvGrpSpPr>
          <p:grpSpPr>
            <a:xfrm>
              <a:off x="3716358" y="1544655"/>
              <a:ext cx="361971" cy="314958"/>
              <a:chOff x="3716358" y="1544655"/>
              <a:chExt cx="361971" cy="314958"/>
            </a:xfrm>
          </p:grpSpPr>
          <p:sp>
            <p:nvSpPr>
              <p:cNvPr id="15197" name="Google Shape;15197;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02" name="Google Shape;15202;p71"/>
          <p:cNvGrpSpPr/>
          <p:nvPr/>
        </p:nvGrpSpPr>
        <p:grpSpPr>
          <a:xfrm>
            <a:off x="8297217" y="2932532"/>
            <a:ext cx="610453" cy="372890"/>
            <a:chOff x="7009649" y="1541981"/>
            <a:chExt cx="524940" cy="320655"/>
          </a:xfrm>
        </p:grpSpPr>
        <p:sp>
          <p:nvSpPr>
            <p:cNvPr id="15203" name="Google Shape;15203;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71"/>
          <p:cNvGrpSpPr/>
          <p:nvPr/>
        </p:nvGrpSpPr>
        <p:grpSpPr>
          <a:xfrm>
            <a:off x="9545921" y="2884263"/>
            <a:ext cx="345515" cy="415918"/>
            <a:chOff x="8034034" y="1518109"/>
            <a:chExt cx="282746" cy="340358"/>
          </a:xfrm>
        </p:grpSpPr>
        <p:sp>
          <p:nvSpPr>
            <p:cNvPr id="15212" name="Google Shape;15212;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71"/>
          <p:cNvGrpSpPr/>
          <p:nvPr/>
        </p:nvGrpSpPr>
        <p:grpSpPr>
          <a:xfrm>
            <a:off x="8993905" y="2862053"/>
            <a:ext cx="451080" cy="440422"/>
            <a:chOff x="7582302" y="1499934"/>
            <a:chExt cx="369133" cy="360411"/>
          </a:xfrm>
        </p:grpSpPr>
        <p:sp>
          <p:nvSpPr>
            <p:cNvPr id="15217" name="Google Shape;15217;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25"/>
        <p:cNvGrpSpPr/>
        <p:nvPr/>
      </p:nvGrpSpPr>
      <p:grpSpPr>
        <a:xfrm>
          <a:off x="0" y="0"/>
          <a:ext cx="0" cy="0"/>
          <a:chOff x="0" y="0"/>
          <a:chExt cx="0" cy="0"/>
        </a:xfrm>
      </p:grpSpPr>
      <p:pic>
        <p:nvPicPr>
          <p:cNvPr id="15226" name="Google Shape;15226;p72">
            <a:hlinkClick r:id="rId3"/>
          </p:cNvPr>
          <p:cNvPicPr preferRelativeResize="0"/>
          <p:nvPr/>
        </p:nvPicPr>
        <p:blipFill>
          <a:blip r:embed="rId4">
            <a:alphaModFix/>
          </a:blip>
          <a:stretch>
            <a:fillRect/>
          </a:stretch>
        </p:blipFill>
        <p:spPr>
          <a:xfrm>
            <a:off x="4035298" y="3120530"/>
            <a:ext cx="2621404" cy="1049263"/>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8EB514D4-073D-9AEB-5733-68660D5C206B}"/>
              </a:ext>
            </a:extLst>
          </p:cNvPr>
          <p:cNvSpPr>
            <a:spLocks noGrp="1"/>
          </p:cNvSpPr>
          <p:nvPr>
            <p:ph type="title"/>
          </p:nvPr>
        </p:nvSpPr>
        <p:spPr>
          <a:xfrm>
            <a:off x="305018" y="542505"/>
            <a:ext cx="2841900" cy="816606"/>
          </a:xfrm>
        </p:spPr>
        <p:txBody>
          <a:bodyPr/>
          <a:lstStyle/>
          <a:p>
            <a:pPr marL="0" marR="0" lvl="0" indent="0" algn="ctr" rtl="0">
              <a:spcBef>
                <a:spcPts val="0"/>
              </a:spcBef>
              <a:spcAft>
                <a:spcPts val="0"/>
              </a:spcAft>
              <a:buNone/>
            </a:pPr>
            <a:r>
              <a:rPr lang="en-US" sz="3200" dirty="0">
                <a:solidFill>
                  <a:srgbClr val="660033"/>
                </a:solidFill>
                <a:latin typeface="Arial"/>
                <a:ea typeface="Arial"/>
                <a:cs typeface="Arial"/>
                <a:sym typeface="Arial"/>
              </a:rPr>
              <a:t>After technology</a:t>
            </a:r>
            <a:endParaRPr lang="en-US" sz="3200" dirty="0"/>
          </a:p>
        </p:txBody>
      </p:sp>
      <p:sp>
        <p:nvSpPr>
          <p:cNvPr id="3" name="عنوان 2">
            <a:extLst>
              <a:ext uri="{FF2B5EF4-FFF2-40B4-BE49-F238E27FC236}">
                <a16:creationId xmlns:a16="http://schemas.microsoft.com/office/drawing/2014/main" id="{412B1814-73E0-F31C-11F5-D3066A21C52E}"/>
              </a:ext>
            </a:extLst>
          </p:cNvPr>
          <p:cNvSpPr>
            <a:spLocks noGrp="1"/>
          </p:cNvSpPr>
          <p:nvPr>
            <p:ph type="title" idx="2"/>
          </p:nvPr>
        </p:nvSpPr>
        <p:spPr>
          <a:xfrm>
            <a:off x="4101883" y="713075"/>
            <a:ext cx="2841900" cy="593400"/>
          </a:xfrm>
        </p:spPr>
        <p:txBody>
          <a:bodyPr/>
          <a:lstStyle/>
          <a:p>
            <a:pPr marL="0" marR="0" lvl="0" indent="0" algn="ctr" rtl="0">
              <a:spcBef>
                <a:spcPts val="0"/>
              </a:spcBef>
              <a:spcAft>
                <a:spcPts val="0"/>
              </a:spcAft>
              <a:buNone/>
            </a:pPr>
            <a:r>
              <a:rPr lang="en-US" sz="3600">
                <a:solidFill>
                  <a:srgbClr val="660033"/>
                </a:solidFill>
                <a:latin typeface="Arial"/>
                <a:ea typeface="Arial"/>
                <a:cs typeface="Arial"/>
                <a:sym typeface="Arial"/>
              </a:rPr>
              <a:t>Before technology</a:t>
            </a:r>
            <a:endParaRPr lang="en-US" sz="1600" dirty="0"/>
          </a:p>
        </p:txBody>
      </p:sp>
      <p:sp>
        <p:nvSpPr>
          <p:cNvPr id="5" name="عنوان 4">
            <a:extLst>
              <a:ext uri="{FF2B5EF4-FFF2-40B4-BE49-F238E27FC236}">
                <a16:creationId xmlns:a16="http://schemas.microsoft.com/office/drawing/2014/main" id="{49499717-494E-67FF-4472-D525E315F8DE}"/>
              </a:ext>
            </a:extLst>
          </p:cNvPr>
          <p:cNvSpPr>
            <a:spLocks noGrp="1"/>
          </p:cNvSpPr>
          <p:nvPr>
            <p:ph type="title" idx="3"/>
          </p:nvPr>
        </p:nvSpPr>
        <p:spPr>
          <a:xfrm>
            <a:off x="8224762" y="425241"/>
            <a:ext cx="2370142" cy="1867741"/>
          </a:xfrm>
        </p:spPr>
        <p:txBody>
          <a:bodyPr/>
          <a:lstStyle/>
          <a:p>
            <a:pPr marL="0" marR="0" lvl="0" indent="0" algn="ctr" rtl="0">
              <a:spcBef>
                <a:spcPts val="0"/>
              </a:spcBef>
              <a:spcAft>
                <a:spcPts val="0"/>
              </a:spcAft>
              <a:buNone/>
            </a:pPr>
            <a:r>
              <a:rPr lang="en-US" sz="4000" dirty="0">
                <a:solidFill>
                  <a:srgbClr val="660033"/>
                </a:solidFill>
                <a:latin typeface="Arial"/>
                <a:ea typeface="Arial"/>
                <a:cs typeface="Arial"/>
                <a:sym typeface="Arial"/>
              </a:rPr>
              <a:t>Old ways</a:t>
            </a:r>
            <a:endParaRPr lang="en-US" sz="4000" dirty="0"/>
          </a:p>
        </p:txBody>
      </p:sp>
      <p:pic>
        <p:nvPicPr>
          <p:cNvPr id="7" name="Google Shape;163;p48" descr="A brown horse&#10;&#10;Description automatically generated">
            <a:extLst>
              <a:ext uri="{FF2B5EF4-FFF2-40B4-BE49-F238E27FC236}">
                <a16:creationId xmlns:a16="http://schemas.microsoft.com/office/drawing/2014/main" id="{D09F4518-52E4-BB01-CDA9-A16D2E0D2712}"/>
              </a:ext>
            </a:extLst>
          </p:cNvPr>
          <p:cNvPicPr preferRelativeResize="0"/>
          <p:nvPr/>
        </p:nvPicPr>
        <p:blipFill rotWithShape="1">
          <a:blip r:embed="rId2">
            <a:alphaModFix/>
          </a:blip>
          <a:srcRect/>
          <a:stretch/>
        </p:blipFill>
        <p:spPr>
          <a:xfrm>
            <a:off x="8093718" y="1724120"/>
            <a:ext cx="1797836" cy="1668072"/>
          </a:xfrm>
          <a:prstGeom prst="rect">
            <a:avLst/>
          </a:prstGeom>
          <a:noFill/>
          <a:ln>
            <a:noFill/>
          </a:ln>
        </p:spPr>
      </p:pic>
      <p:pic>
        <p:nvPicPr>
          <p:cNvPr id="9" name="Google Shape;162;p48">
            <a:extLst>
              <a:ext uri="{FF2B5EF4-FFF2-40B4-BE49-F238E27FC236}">
                <a16:creationId xmlns:a16="http://schemas.microsoft.com/office/drawing/2014/main" id="{71BEA01F-620B-E20F-7D50-5DC70EBF0C5F}"/>
              </a:ext>
            </a:extLst>
          </p:cNvPr>
          <p:cNvPicPr preferRelativeResize="0"/>
          <p:nvPr/>
        </p:nvPicPr>
        <p:blipFill rotWithShape="1">
          <a:blip r:embed="rId3"/>
          <a:srcRect b="7221"/>
          <a:stretch/>
        </p:blipFill>
        <p:spPr>
          <a:xfrm>
            <a:off x="8224762" y="3693967"/>
            <a:ext cx="1404243" cy="1504117"/>
          </a:xfrm>
          <a:prstGeom prst="rect">
            <a:avLst/>
          </a:prstGeom>
          <a:noFill/>
          <a:ln>
            <a:noFill/>
          </a:ln>
        </p:spPr>
      </p:pic>
      <p:pic>
        <p:nvPicPr>
          <p:cNvPr id="11" name="Google Shape;167;p48">
            <a:extLst>
              <a:ext uri="{FF2B5EF4-FFF2-40B4-BE49-F238E27FC236}">
                <a16:creationId xmlns:a16="http://schemas.microsoft.com/office/drawing/2014/main" id="{F1FEDE0A-59A4-985F-236A-EB97A9F0019E}"/>
              </a:ext>
            </a:extLst>
          </p:cNvPr>
          <p:cNvPicPr preferRelativeResize="0"/>
          <p:nvPr/>
        </p:nvPicPr>
        <p:blipFill rotWithShape="1">
          <a:blip r:embed="rId4"/>
          <a:srcRect/>
          <a:stretch/>
        </p:blipFill>
        <p:spPr>
          <a:xfrm>
            <a:off x="5014529" y="1961569"/>
            <a:ext cx="1250805" cy="957724"/>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3" name="Google Shape;166;p48" descr="A close up of a device&#10;&#10;Description automatically generated">
            <a:extLst>
              <a:ext uri="{FF2B5EF4-FFF2-40B4-BE49-F238E27FC236}">
                <a16:creationId xmlns:a16="http://schemas.microsoft.com/office/drawing/2014/main" id="{AEF301E1-722A-5C01-7678-479506DDD12A}"/>
              </a:ext>
            </a:extLst>
          </p:cNvPr>
          <p:cNvPicPr preferRelativeResize="0"/>
          <p:nvPr/>
        </p:nvPicPr>
        <p:blipFill rotWithShape="1">
          <a:blip r:embed="rId5">
            <a:alphaModFix/>
          </a:blip>
          <a:srcRect l="11662"/>
          <a:stretch/>
        </p:blipFill>
        <p:spPr>
          <a:xfrm>
            <a:off x="4138201" y="3121732"/>
            <a:ext cx="1666733" cy="1139919"/>
          </a:xfrm>
          <a:prstGeom prst="rect">
            <a:avLst/>
          </a:prstGeom>
          <a:noFill/>
          <a:ln>
            <a:noFill/>
          </a:ln>
        </p:spPr>
      </p:pic>
      <p:pic>
        <p:nvPicPr>
          <p:cNvPr id="15" name="Google Shape;170;p48" descr="A picture containing shape&#10;&#10;Description automatically generated">
            <a:extLst>
              <a:ext uri="{FF2B5EF4-FFF2-40B4-BE49-F238E27FC236}">
                <a16:creationId xmlns:a16="http://schemas.microsoft.com/office/drawing/2014/main" id="{07F4B165-BB21-6DE8-4CCB-54FA5E594A04}"/>
              </a:ext>
            </a:extLst>
          </p:cNvPr>
          <p:cNvPicPr preferRelativeResize="0"/>
          <p:nvPr/>
        </p:nvPicPr>
        <p:blipFill rotWithShape="1">
          <a:blip r:embed="rId6">
            <a:alphaModFix/>
          </a:blip>
          <a:srcRect/>
          <a:stretch/>
        </p:blipFill>
        <p:spPr>
          <a:xfrm>
            <a:off x="425047" y="2292982"/>
            <a:ext cx="2721871" cy="1310243"/>
          </a:xfrm>
          <a:prstGeom prst="rect">
            <a:avLst/>
          </a:prstGeom>
          <a:noFill/>
          <a:ln>
            <a:noFill/>
          </a:ln>
        </p:spPr>
      </p:pic>
      <p:pic>
        <p:nvPicPr>
          <p:cNvPr id="17" name="Google Shape;166;p48">
            <a:extLst>
              <a:ext uri="{FF2B5EF4-FFF2-40B4-BE49-F238E27FC236}">
                <a16:creationId xmlns:a16="http://schemas.microsoft.com/office/drawing/2014/main" id="{6B1EA059-B253-9FE4-FA85-21E15D59BA22}"/>
              </a:ext>
            </a:extLst>
          </p:cNvPr>
          <p:cNvPicPr preferRelativeResize="0"/>
          <p:nvPr/>
        </p:nvPicPr>
        <p:blipFill rotWithShape="1">
          <a:blip r:embed="rId7"/>
          <a:srcRect t="14586" b="14586"/>
          <a:stretch/>
        </p:blipFill>
        <p:spPr>
          <a:xfrm>
            <a:off x="5014529" y="4387814"/>
            <a:ext cx="1828346" cy="1342358"/>
          </a:xfrm>
          <a:prstGeom prst="rect">
            <a:avLst/>
          </a:prstGeom>
          <a:noFill/>
          <a:ln>
            <a:noFill/>
          </a:ln>
        </p:spPr>
      </p:pic>
      <p:pic>
        <p:nvPicPr>
          <p:cNvPr id="6" name="Google Shape;166;p48">
            <a:extLst>
              <a:ext uri="{FF2B5EF4-FFF2-40B4-BE49-F238E27FC236}">
                <a16:creationId xmlns:a16="http://schemas.microsoft.com/office/drawing/2014/main" id="{B3A430A5-CCE4-C023-41F9-61C6E32ABC92}"/>
              </a:ext>
            </a:extLst>
          </p:cNvPr>
          <p:cNvPicPr preferRelativeResize="0"/>
          <p:nvPr/>
        </p:nvPicPr>
        <p:blipFill rotWithShape="1">
          <a:blip r:embed="rId8"/>
          <a:srcRect l="1241" r="1241"/>
          <a:stretch/>
        </p:blipFill>
        <p:spPr>
          <a:xfrm>
            <a:off x="4598601" y="6000632"/>
            <a:ext cx="1961787" cy="1139919"/>
          </a:xfrm>
          <a:prstGeom prst="rect">
            <a:avLst/>
          </a:prstGeom>
          <a:noFill/>
          <a:ln>
            <a:noFill/>
          </a:ln>
        </p:spPr>
      </p:pic>
      <p:pic>
        <p:nvPicPr>
          <p:cNvPr id="10" name="Google Shape;170;p48">
            <a:extLst>
              <a:ext uri="{FF2B5EF4-FFF2-40B4-BE49-F238E27FC236}">
                <a16:creationId xmlns:a16="http://schemas.microsoft.com/office/drawing/2014/main" id="{7D148E94-6B59-8A63-1C0C-8A8E7E637C3C}"/>
              </a:ext>
            </a:extLst>
          </p:cNvPr>
          <p:cNvPicPr preferRelativeResize="0"/>
          <p:nvPr/>
        </p:nvPicPr>
        <p:blipFill rotWithShape="1">
          <a:blip r:embed="rId9"/>
          <a:srcRect/>
          <a:stretch/>
        </p:blipFill>
        <p:spPr>
          <a:xfrm>
            <a:off x="701642" y="4261651"/>
            <a:ext cx="2168678" cy="1310243"/>
          </a:xfrm>
          <a:prstGeom prst="rect">
            <a:avLst/>
          </a:prstGeom>
          <a:noFill/>
          <a:ln>
            <a:noFill/>
          </a:ln>
        </p:spPr>
      </p:pic>
    </p:spTree>
    <p:extLst>
      <p:ext uri="{BB962C8B-B14F-4D97-AF65-F5344CB8AC3E}">
        <p14:creationId xmlns:p14="http://schemas.microsoft.com/office/powerpoint/2010/main" val="1828106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822"/>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822"/>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822"/>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1822"/>
                                        <p:tgtEl>
                                          <p:spTgt spid="1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822"/>
                                        <p:tgtEl>
                                          <p:spTgt spid="1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1822"/>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fade">
                                      <p:cBhvr>
                                        <p:cTn id="57" dur="1822"/>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fade">
                                      <p:cBhvr>
                                        <p:cTn id="62" dur="1822"/>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a:extLst>
              <a:ext uri="{FF2B5EF4-FFF2-40B4-BE49-F238E27FC236}">
                <a16:creationId xmlns:a16="http://schemas.microsoft.com/office/drawing/2014/main" id="{AF5E798C-90FD-6B78-9EB4-3090D9289E30}"/>
              </a:ext>
            </a:extLst>
          </p:cNvPr>
          <p:cNvSpPr>
            <a:spLocks noGrp="1"/>
          </p:cNvSpPr>
          <p:nvPr>
            <p:ph type="title"/>
          </p:nvPr>
        </p:nvSpPr>
        <p:spPr>
          <a:xfrm>
            <a:off x="364406" y="2336837"/>
            <a:ext cx="9963000" cy="2886000"/>
          </a:xfrm>
        </p:spPr>
        <p:txBody>
          <a:bodyPr/>
          <a:lstStyle/>
          <a:p>
            <a:pPr marL="0" marR="0" lvl="0" indent="0" algn="ctr" rtl="0">
              <a:spcBef>
                <a:spcPts val="0"/>
              </a:spcBef>
              <a:spcAft>
                <a:spcPts val="0"/>
              </a:spcAft>
              <a:buNone/>
            </a:pPr>
            <a:r>
              <a:rPr lang="en-US" sz="9600" b="1" dirty="0">
                <a:solidFill>
                  <a:schemeClr val="bg2"/>
                </a:solidFill>
                <a:latin typeface="Arial"/>
                <a:ea typeface="Arial"/>
                <a:cs typeface="Arial"/>
                <a:sym typeface="Arial"/>
              </a:rPr>
              <a:t>What do we use the email for? </a:t>
            </a:r>
            <a:endParaRPr lang="en-US" sz="3600" dirty="0">
              <a:solidFill>
                <a:schemeClr val="bg2"/>
              </a:solidFill>
            </a:endParaRPr>
          </a:p>
        </p:txBody>
      </p:sp>
    </p:spTree>
    <p:extLst>
      <p:ext uri="{BB962C8B-B14F-4D97-AF65-F5344CB8AC3E}">
        <p14:creationId xmlns:p14="http://schemas.microsoft.com/office/powerpoint/2010/main" val="1413815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صورة 3">
            <a:extLst>
              <a:ext uri="{FF2B5EF4-FFF2-40B4-BE49-F238E27FC236}">
                <a16:creationId xmlns:a16="http://schemas.microsoft.com/office/drawing/2014/main" id="{291CB906-BFD2-9B7B-15B5-B177C6E9A260}"/>
              </a:ext>
            </a:extLst>
          </p:cNvPr>
          <p:cNvPicPr>
            <a:picLocks noChangeAspect="1"/>
          </p:cNvPicPr>
          <p:nvPr/>
        </p:nvPicPr>
        <p:blipFill>
          <a:blip r:embed="rId2"/>
          <a:stretch>
            <a:fillRect/>
          </a:stretch>
        </p:blipFill>
        <p:spPr>
          <a:xfrm>
            <a:off x="664129" y="675779"/>
            <a:ext cx="4532384" cy="6140275"/>
          </a:xfrm>
          <a:prstGeom prst="rect">
            <a:avLst/>
          </a:prstGeom>
        </p:spPr>
      </p:pic>
      <p:pic>
        <p:nvPicPr>
          <p:cNvPr id="5" name="صورة 4">
            <a:extLst>
              <a:ext uri="{FF2B5EF4-FFF2-40B4-BE49-F238E27FC236}">
                <a16:creationId xmlns:a16="http://schemas.microsoft.com/office/drawing/2014/main" id="{54C5C6B6-6E8A-699A-350A-516F510D7B3D}"/>
              </a:ext>
            </a:extLst>
          </p:cNvPr>
          <p:cNvPicPr>
            <a:picLocks noChangeAspect="1"/>
          </p:cNvPicPr>
          <p:nvPr/>
        </p:nvPicPr>
        <p:blipFill>
          <a:blip r:embed="rId3"/>
          <a:stretch>
            <a:fillRect/>
          </a:stretch>
        </p:blipFill>
        <p:spPr>
          <a:xfrm>
            <a:off x="5495300" y="617523"/>
            <a:ext cx="4777061" cy="6150892"/>
          </a:xfrm>
          <a:prstGeom prst="rect">
            <a:avLst/>
          </a:prstGeom>
        </p:spPr>
      </p:pic>
      <p:grpSp>
        <p:nvGrpSpPr>
          <p:cNvPr id="9" name="مجموعة 8">
            <a:extLst>
              <a:ext uri="{FF2B5EF4-FFF2-40B4-BE49-F238E27FC236}">
                <a16:creationId xmlns:a16="http://schemas.microsoft.com/office/drawing/2014/main" id="{F841124B-8F5F-EDC0-EF31-E55DA27B0EEE}"/>
              </a:ext>
            </a:extLst>
          </p:cNvPr>
          <p:cNvGrpSpPr/>
          <p:nvPr/>
        </p:nvGrpSpPr>
        <p:grpSpPr>
          <a:xfrm>
            <a:off x="809914" y="1235754"/>
            <a:ext cx="2410629" cy="1935331"/>
            <a:chOff x="685623" y="1489182"/>
            <a:chExt cx="2700664" cy="2424289"/>
          </a:xfrm>
        </p:grpSpPr>
        <p:pic>
          <p:nvPicPr>
            <p:cNvPr id="7" name="صورة 6">
              <a:extLst>
                <a:ext uri="{FF2B5EF4-FFF2-40B4-BE49-F238E27FC236}">
                  <a16:creationId xmlns:a16="http://schemas.microsoft.com/office/drawing/2014/main" id="{46D301E7-F980-EBBE-5F22-36DFB4B34D4E}"/>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10000" b="90000" l="9375" r="95000">
                          <a14:foregroundMark x1="16625" y1="11000" x2="16625" y2="11000"/>
                          <a14:foregroundMark x1="9375" y1="12000" x2="9375" y2="12000"/>
                          <a14:foregroundMark x1="94500" y1="89375" x2="94500" y2="89375"/>
                          <a14:foregroundMark x1="95000" y1="24500" x2="95000" y2="24500"/>
                        </a14:backgroundRemoval>
                      </a14:imgEffect>
                    </a14:imgLayer>
                  </a14:imgProps>
                </a:ext>
              </a:extLst>
            </a:blip>
            <a:srcRect l="4359" t="7008" r="1976" b="8912"/>
            <a:stretch/>
          </p:blipFill>
          <p:spPr>
            <a:xfrm flipH="1">
              <a:off x="685623" y="1489182"/>
              <a:ext cx="2700664" cy="2424289"/>
            </a:xfrm>
            <a:prstGeom prst="rect">
              <a:avLst/>
            </a:prstGeom>
          </p:spPr>
        </p:pic>
        <p:sp>
          <p:nvSpPr>
            <p:cNvPr id="8" name="مربع نص 7">
              <a:extLst>
                <a:ext uri="{FF2B5EF4-FFF2-40B4-BE49-F238E27FC236}">
                  <a16:creationId xmlns:a16="http://schemas.microsoft.com/office/drawing/2014/main" id="{B800C78F-298A-098E-5014-2DCC5E63274E}"/>
                </a:ext>
              </a:extLst>
            </p:cNvPr>
            <p:cNvSpPr txBox="1"/>
            <p:nvPr/>
          </p:nvSpPr>
          <p:spPr>
            <a:xfrm>
              <a:off x="1110164" y="1883984"/>
              <a:ext cx="1791878" cy="954107"/>
            </a:xfrm>
            <a:prstGeom prst="rect">
              <a:avLst/>
            </a:prstGeom>
            <a:noFill/>
            <a:ln>
              <a:noFill/>
            </a:ln>
          </p:spPr>
          <p:txBody>
            <a:bodyPr wrap="square" rtlCol="1" anchor="ctr" anchorCtr="1">
              <a:spAutoFit/>
            </a:bodyPr>
            <a:lstStyle/>
            <a:p>
              <a:pPr algn="ctr"/>
              <a:r>
                <a:rPr lang="en-US" sz="1579" dirty="0"/>
                <a:t>…..</a:t>
              </a:r>
              <a:r>
                <a:rPr lang="en-US" sz="2456" b="1" dirty="0">
                  <a:latin typeface="MV Boli" panose="02000500030200090000" pitchFamily="2" charset="0"/>
                  <a:cs typeface="MV Boli" panose="02000500030200090000" pitchFamily="2" charset="0"/>
                </a:rPr>
                <a:t>title of the unit</a:t>
              </a:r>
              <a:endParaRPr lang="ar-SA" sz="1579" b="1" dirty="0">
                <a:latin typeface="MV Boli" panose="02000500030200090000" pitchFamily="2" charset="0"/>
              </a:endParaRPr>
            </a:p>
          </p:txBody>
        </p:sp>
      </p:grpSp>
    </p:spTree>
    <p:extLst>
      <p:ext uri="{BB962C8B-B14F-4D97-AF65-F5344CB8AC3E}">
        <p14:creationId xmlns:p14="http://schemas.microsoft.com/office/powerpoint/2010/main" val="29416677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afterEffect" p14:presetBounceEnd="60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0000">
                                          <p:cBhvr additive="base">
                                            <p:cTn id="7" dur="1000" fill="hold"/>
                                            <p:tgtEl>
                                              <p:spTgt spid="9"/>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صورة 6">
            <a:extLst>
              <a:ext uri="{FF2B5EF4-FFF2-40B4-BE49-F238E27FC236}">
                <a16:creationId xmlns:a16="http://schemas.microsoft.com/office/drawing/2014/main" id="{634EAD74-91B7-4286-96F5-280A37A0FCAA}"/>
              </a:ext>
            </a:extLst>
          </p:cNvPr>
          <p:cNvPicPr>
            <a:picLocks noChangeAspect="1"/>
          </p:cNvPicPr>
          <p:nvPr/>
        </p:nvPicPr>
        <p:blipFill rotWithShape="1">
          <a:blip r:embed="rId2"/>
          <a:srcRect l="28007" t="13965" r="41004" b="12026"/>
          <a:stretch/>
        </p:blipFill>
        <p:spPr>
          <a:xfrm>
            <a:off x="3855535" y="805551"/>
            <a:ext cx="3732781" cy="5520163"/>
          </a:xfrm>
          <a:prstGeom prst="rect">
            <a:avLst/>
          </a:prstGeom>
          <a:ln>
            <a:noFill/>
          </a:ln>
          <a:effectLst>
            <a:outerShdw blurRad="190500" algn="tl" rotWithShape="0">
              <a:srgbClr val="000000">
                <a:alpha val="70000"/>
              </a:srgbClr>
            </a:outerShdw>
          </a:effectLst>
        </p:spPr>
      </p:pic>
      <p:grpSp>
        <p:nvGrpSpPr>
          <p:cNvPr id="12" name="مجموعة 11">
            <a:extLst>
              <a:ext uri="{FF2B5EF4-FFF2-40B4-BE49-F238E27FC236}">
                <a16:creationId xmlns:a16="http://schemas.microsoft.com/office/drawing/2014/main" id="{79839F1F-7464-4342-9B01-CF1E0A046B2E}"/>
              </a:ext>
            </a:extLst>
          </p:cNvPr>
          <p:cNvGrpSpPr/>
          <p:nvPr/>
        </p:nvGrpSpPr>
        <p:grpSpPr>
          <a:xfrm rot="1247429">
            <a:off x="91537" y="700981"/>
            <a:ext cx="1581873" cy="1418719"/>
            <a:chOff x="72690" y="-89451"/>
            <a:chExt cx="2852771" cy="2692894"/>
          </a:xfrm>
        </p:grpSpPr>
        <p:grpSp>
          <p:nvGrpSpPr>
            <p:cNvPr id="13" name="مجموعة 12">
              <a:extLst>
                <a:ext uri="{FF2B5EF4-FFF2-40B4-BE49-F238E27FC236}">
                  <a16:creationId xmlns:a16="http://schemas.microsoft.com/office/drawing/2014/main" id="{91E7EB45-08F4-46F3-ACE6-8F2F7D35F745}"/>
                </a:ext>
              </a:extLst>
            </p:cNvPr>
            <p:cNvGrpSpPr/>
            <p:nvPr/>
          </p:nvGrpSpPr>
          <p:grpSpPr>
            <a:xfrm rot="21409366">
              <a:off x="72690" y="-89451"/>
              <a:ext cx="2520118" cy="2692894"/>
              <a:chOff x="-192276" y="-133591"/>
              <a:chExt cx="3368377" cy="3233989"/>
            </a:xfrm>
          </p:grpSpPr>
          <p:pic>
            <p:nvPicPr>
              <p:cNvPr id="15" name="Picture 2" descr="Newsletter - White Email Clipart Transparent - Free Transparent PNG  Download - PNGkey">
                <a:extLst>
                  <a:ext uri="{FF2B5EF4-FFF2-40B4-BE49-F238E27FC236}">
                    <a16:creationId xmlns:a16="http://schemas.microsoft.com/office/drawing/2014/main" id="{B0AD2CB9-244A-4367-88C9-62B72F521D95}"/>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7BE35123-1B7A-48E5-84A2-56BF42765F0B}"/>
                  </a:ext>
                </a:extLst>
              </p:cNvPr>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مربع نص 13">
              <a:extLst>
                <a:ext uri="{FF2B5EF4-FFF2-40B4-BE49-F238E27FC236}">
                  <a16:creationId xmlns:a16="http://schemas.microsoft.com/office/drawing/2014/main" id="{3018BBBE-D7A1-42D9-8308-B94FFA80E308}"/>
                </a:ext>
              </a:extLst>
            </p:cNvPr>
            <p:cNvSpPr txBox="1"/>
            <p:nvPr/>
          </p:nvSpPr>
          <p:spPr>
            <a:xfrm rot="20449767">
              <a:off x="275469" y="1743455"/>
              <a:ext cx="2649992" cy="461665"/>
            </a:xfrm>
            <a:prstGeom prst="rect">
              <a:avLst/>
            </a:prstGeom>
            <a:noFill/>
            <a:ln>
              <a:noFill/>
            </a:ln>
          </p:spPr>
          <p:txBody>
            <a:bodyPr wrap="square" rtlCol="1" anchor="ctr" anchorCtr="1">
              <a:spAutoFit/>
            </a:bodyPr>
            <a:lstStyle/>
            <a:p>
              <a:pPr algn="ctr"/>
              <a:r>
                <a:rPr lang="en-US" sz="2105" b="1" dirty="0">
                  <a:latin typeface="MV Boli" panose="02000500030200090000" pitchFamily="2" charset="0"/>
                  <a:cs typeface="MV Boli" panose="02000500030200090000" pitchFamily="2" charset="0"/>
                </a:rPr>
                <a:t>Skimming</a:t>
              </a:r>
              <a:endParaRPr lang="ar-SA" sz="2105" b="1" dirty="0">
                <a:latin typeface="MV Boli" panose="02000500030200090000" pitchFamily="2" charset="0"/>
              </a:endParaRPr>
            </a:p>
          </p:txBody>
        </p:sp>
      </p:grpSp>
      <p:pic>
        <p:nvPicPr>
          <p:cNvPr id="3" name="صورة 2">
            <a:extLst>
              <a:ext uri="{FF2B5EF4-FFF2-40B4-BE49-F238E27FC236}">
                <a16:creationId xmlns:a16="http://schemas.microsoft.com/office/drawing/2014/main" id="{B6F10BE2-A868-4DF5-9D3D-A12DA52375FB}"/>
              </a:ext>
            </a:extLst>
          </p:cNvPr>
          <p:cNvPicPr>
            <a:picLocks noChangeAspect="1"/>
          </p:cNvPicPr>
          <p:nvPr/>
        </p:nvPicPr>
        <p:blipFill rotWithShape="1">
          <a:blip r:embed="rId7"/>
          <a:srcRect l="28643" t="14103" r="41456" b="40449"/>
          <a:stretch/>
        </p:blipFill>
        <p:spPr>
          <a:xfrm>
            <a:off x="7140351" y="2098299"/>
            <a:ext cx="3732781" cy="4415513"/>
          </a:xfrm>
          <a:prstGeom prst="rect">
            <a:avLst/>
          </a:prstGeom>
          <a:ln>
            <a:noFill/>
          </a:ln>
          <a:effectLst>
            <a:outerShdw blurRad="190500" algn="tl" rotWithShape="0">
              <a:srgbClr val="000000">
                <a:alpha val="70000"/>
              </a:srgbClr>
            </a:outerShdw>
          </a:effectLst>
        </p:spPr>
      </p:pic>
      <p:pic>
        <p:nvPicPr>
          <p:cNvPr id="1028" name="Picture 4" descr="Attachment, Attach, Clip, Add Blue Dotted Line Line Icon Stock Vector -  Illustration of arrow, read: 148682619">
            <a:extLst>
              <a:ext uri="{FF2B5EF4-FFF2-40B4-BE49-F238E27FC236}">
                <a16:creationId xmlns:a16="http://schemas.microsoft.com/office/drawing/2014/main" id="{D4B11BC1-0056-4BC5-932B-E44B44241A35}"/>
              </a:ext>
            </a:extLst>
          </p:cNvPr>
          <p:cNvPicPr>
            <a:picLocks noChangeAspect="1" noChangeArrowheads="1"/>
          </p:cNvPicPr>
          <p:nvPr/>
        </p:nvPicPr>
        <p:blipFill rotWithShape="1">
          <a:blip r:embed="rId8">
            <a:duotone>
              <a:prstClr val="black"/>
              <a:srgbClr val="C00000">
                <a:tint val="45000"/>
                <a:satMod val="400000"/>
              </a:srgbClr>
            </a:duotone>
            <a:extLst>
              <a:ext uri="{BEBA8EAE-BF5A-486C-A8C5-ECC9F3942E4B}">
                <a14:imgProps xmlns:a14="http://schemas.microsoft.com/office/drawing/2010/main">
                  <a14:imgLayer r:embed="rId9">
                    <a14:imgEffect>
                      <a14:backgroundRemoval t="10000" b="90000" l="10000" r="90000">
                        <a14:foregroundMark x1="84000" y1="68500" x2="84000" y2="68500"/>
                        <a14:foregroundMark x1="72875" y1="80625" x2="72875" y2="80625"/>
                        <a14:foregroundMark x1="79000" y1="75875" x2="79000" y2="75875"/>
                        <a14:foregroundMark x1="59875" y1="87750" x2="59875" y2="87750"/>
                        <a14:foregroundMark x1="77375" y1="34875" x2="77375" y2="34875"/>
                        <a14:foregroundMark x1="71875" y1="27000" x2="73875" y2="31625"/>
                      </a14:backgroundRemoval>
                    </a14:imgEffect>
                  </a14:imgLayer>
                </a14:imgProps>
              </a:ext>
              <a:ext uri="{28A0092B-C50C-407E-A947-70E740481C1C}">
                <a14:useLocalDpi xmlns:a14="http://schemas.microsoft.com/office/drawing/2010/main" val="0"/>
              </a:ext>
            </a:extLst>
          </a:blip>
          <a:srcRect l="7264" t="8719" r="8291" b="10598"/>
          <a:stretch/>
        </p:blipFill>
        <p:spPr bwMode="auto">
          <a:xfrm>
            <a:off x="7216336" y="1308728"/>
            <a:ext cx="1017803" cy="972476"/>
          </a:xfrm>
          <a:prstGeom prst="rect">
            <a:avLst/>
          </a:prstGeom>
          <a:noFill/>
          <a:extLst>
            <a:ext uri="{909E8E84-426E-40DD-AFC4-6F175D3DCCD1}">
              <a14:hiddenFill xmlns:a14="http://schemas.microsoft.com/office/drawing/2010/main">
                <a:solidFill>
                  <a:srgbClr val="FFFFFF"/>
                </a:solidFill>
              </a14:hiddenFill>
            </a:ext>
          </a:extLst>
        </p:spPr>
      </p:pic>
      <p:sp>
        <p:nvSpPr>
          <p:cNvPr id="30" name="مخطط انسيابي: تخزين بالوصول التسلسلي 29">
            <a:extLst>
              <a:ext uri="{FF2B5EF4-FFF2-40B4-BE49-F238E27FC236}">
                <a16:creationId xmlns:a16="http://schemas.microsoft.com/office/drawing/2014/main" id="{1CD8BC18-412E-4713-9E68-15215866697C}"/>
              </a:ext>
            </a:extLst>
          </p:cNvPr>
          <p:cNvSpPr/>
          <p:nvPr/>
        </p:nvSpPr>
        <p:spPr>
          <a:xfrm>
            <a:off x="3931520" y="1889370"/>
            <a:ext cx="698582" cy="555152"/>
          </a:xfrm>
          <a:prstGeom prst="flowChartMagneticTape">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8900000" scaled="1"/>
            <a:tileRect/>
          </a:gradFill>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105" b="1" dirty="0">
                <a:solidFill>
                  <a:schemeClr val="tx1"/>
                </a:solidFill>
                <a:latin typeface="MV Boli" panose="02000500030200090000" pitchFamily="2" charset="0"/>
                <a:cs typeface="MV Boli" panose="02000500030200090000" pitchFamily="2" charset="0"/>
              </a:rPr>
              <a:t>1</a:t>
            </a:r>
            <a:endParaRPr lang="ar-SA" sz="2105" b="1" dirty="0" err="1">
              <a:solidFill>
                <a:schemeClr val="tx1"/>
              </a:solidFill>
              <a:latin typeface="MV Boli" panose="02000500030200090000" pitchFamily="2" charset="0"/>
            </a:endParaRPr>
          </a:p>
        </p:txBody>
      </p:sp>
      <p:sp>
        <p:nvSpPr>
          <p:cNvPr id="33" name="مخطط انسيابي: تخزين بالوصول التسلسلي 32">
            <a:extLst>
              <a:ext uri="{FF2B5EF4-FFF2-40B4-BE49-F238E27FC236}">
                <a16:creationId xmlns:a16="http://schemas.microsoft.com/office/drawing/2014/main" id="{288828B8-F0B2-462E-A166-FACC470B5BE6}"/>
              </a:ext>
            </a:extLst>
          </p:cNvPr>
          <p:cNvSpPr/>
          <p:nvPr/>
        </p:nvSpPr>
        <p:spPr>
          <a:xfrm>
            <a:off x="5584563" y="3616728"/>
            <a:ext cx="698582" cy="533718"/>
          </a:xfrm>
          <a:prstGeom prst="flowChartMagneticTape">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8900000" scaled="1"/>
            <a:tileRect/>
          </a:gradFill>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105" b="1" dirty="0">
                <a:solidFill>
                  <a:schemeClr val="tx1"/>
                </a:solidFill>
                <a:latin typeface="MV Boli" panose="02000500030200090000" pitchFamily="2" charset="0"/>
                <a:cs typeface="MV Boli" panose="02000500030200090000" pitchFamily="2" charset="0"/>
              </a:rPr>
              <a:t>2</a:t>
            </a:r>
            <a:endParaRPr lang="ar-SA" sz="2105" b="1" dirty="0" err="1">
              <a:solidFill>
                <a:schemeClr val="tx1"/>
              </a:solidFill>
              <a:latin typeface="MV Boli" panose="02000500030200090000" pitchFamily="2" charset="0"/>
            </a:endParaRPr>
          </a:p>
        </p:txBody>
      </p:sp>
      <p:sp>
        <p:nvSpPr>
          <p:cNvPr id="34" name="مخطط انسيابي: تخزين بالوصول التسلسلي 33">
            <a:extLst>
              <a:ext uri="{FF2B5EF4-FFF2-40B4-BE49-F238E27FC236}">
                <a16:creationId xmlns:a16="http://schemas.microsoft.com/office/drawing/2014/main" id="{40508E0D-377D-4822-B2CD-BF25F77A5230}"/>
              </a:ext>
            </a:extLst>
          </p:cNvPr>
          <p:cNvSpPr/>
          <p:nvPr/>
        </p:nvSpPr>
        <p:spPr>
          <a:xfrm>
            <a:off x="7337954" y="2326539"/>
            <a:ext cx="698582" cy="533718"/>
          </a:xfrm>
          <a:prstGeom prst="flowChartMagneticTape">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8900000" scaled="1"/>
            <a:tileRect/>
          </a:gradFill>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105" b="1" dirty="0">
                <a:solidFill>
                  <a:schemeClr val="tx1"/>
                </a:solidFill>
                <a:latin typeface="MV Boli" panose="02000500030200090000" pitchFamily="2" charset="0"/>
                <a:cs typeface="MV Boli" panose="02000500030200090000" pitchFamily="2" charset="0"/>
              </a:rPr>
              <a:t>3</a:t>
            </a:r>
            <a:endParaRPr lang="ar-SA" sz="2105" b="1" dirty="0" err="1">
              <a:solidFill>
                <a:schemeClr val="tx1"/>
              </a:solidFill>
              <a:latin typeface="MV Boli" panose="02000500030200090000" pitchFamily="2" charset="0"/>
            </a:endParaRPr>
          </a:p>
        </p:txBody>
      </p:sp>
      <p:sp>
        <p:nvSpPr>
          <p:cNvPr id="35" name="مخطط انسيابي: تخزين بالوصول التسلسلي 34">
            <a:extLst>
              <a:ext uri="{FF2B5EF4-FFF2-40B4-BE49-F238E27FC236}">
                <a16:creationId xmlns:a16="http://schemas.microsoft.com/office/drawing/2014/main" id="{3929F3E5-C349-4AFE-AA3C-42C159A2FE72}"/>
              </a:ext>
            </a:extLst>
          </p:cNvPr>
          <p:cNvSpPr/>
          <p:nvPr/>
        </p:nvSpPr>
        <p:spPr>
          <a:xfrm>
            <a:off x="7216337" y="4226400"/>
            <a:ext cx="698582" cy="533718"/>
          </a:xfrm>
          <a:prstGeom prst="flowChartMagneticTape">
            <a:avLst/>
          </a:prstGeom>
          <a:gradFill flip="none" rotWithShape="1">
            <a:gsLst>
              <a:gs pos="0">
                <a:srgbClr val="FFC000">
                  <a:shade val="30000"/>
                  <a:satMod val="115000"/>
                </a:srgbClr>
              </a:gs>
              <a:gs pos="50000">
                <a:srgbClr val="FFC000">
                  <a:shade val="67500"/>
                  <a:satMod val="115000"/>
                </a:srgbClr>
              </a:gs>
              <a:gs pos="100000">
                <a:srgbClr val="FFC000">
                  <a:shade val="100000"/>
                  <a:satMod val="115000"/>
                </a:srgbClr>
              </a:gs>
            </a:gsLst>
            <a:lin ang="18900000" scaled="1"/>
            <a:tileRect/>
          </a:gradFill>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en-US" sz="2105" b="1" dirty="0">
                <a:solidFill>
                  <a:schemeClr val="tx1"/>
                </a:solidFill>
                <a:latin typeface="MV Boli" panose="02000500030200090000" pitchFamily="2" charset="0"/>
                <a:cs typeface="MV Boli" panose="02000500030200090000" pitchFamily="2" charset="0"/>
              </a:rPr>
              <a:t>4</a:t>
            </a:r>
            <a:endParaRPr lang="ar-SA" sz="2105" b="1" dirty="0" err="1">
              <a:solidFill>
                <a:schemeClr val="tx1"/>
              </a:solidFill>
              <a:latin typeface="MV Boli" panose="02000500030200090000" pitchFamily="2" charset="0"/>
            </a:endParaRPr>
          </a:p>
        </p:txBody>
      </p:sp>
    </p:spTree>
    <p:extLst>
      <p:ext uri="{BB962C8B-B14F-4D97-AF65-F5344CB8AC3E}">
        <p14:creationId xmlns:p14="http://schemas.microsoft.com/office/powerpoint/2010/main" val="24749303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60000">
                                          <p:cBhvr additive="base">
                                            <p:cTn id="7" dur="175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1000"/>
                                            <p:tgtEl>
                                              <p:spTgt spid="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1000"/>
                                            <p:tgtEl>
                                              <p:spTgt spid="3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3" grpId="0" animBg="1"/>
          <p:bldP spid="34" grpId="0"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750" fill="hold"/>
                                            <p:tgtEl>
                                              <p:spTgt spid="12"/>
                                            </p:tgtEl>
                                            <p:attrNameLst>
                                              <p:attrName>ppt_x</p:attrName>
                                            </p:attrNameLst>
                                          </p:cBhvr>
                                          <p:tavLst>
                                            <p:tav tm="0">
                                              <p:val>
                                                <p:strVal val="#ppt_x"/>
                                              </p:val>
                                            </p:tav>
                                            <p:tav tm="100000">
                                              <p:val>
                                                <p:strVal val="#ppt_x"/>
                                              </p:val>
                                            </p:tav>
                                          </p:tavLst>
                                        </p:anim>
                                        <p:anim calcmode="lin" valueType="num">
                                          <p:cBhvr additive="base">
                                            <p:cTn id="8" dur="175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1750"/>
                                </p:stCondLst>
                                <p:childTnLst>
                                  <p:par>
                                    <p:cTn id="10" presetID="2" presetClass="entr" presetSubtype="1" accel="60000"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1000" fill="hold"/>
                                            <p:tgtEl>
                                              <p:spTgt spid="22"/>
                                            </p:tgtEl>
                                            <p:attrNameLst>
                                              <p:attrName>ppt_x</p:attrName>
                                            </p:attrNameLst>
                                          </p:cBhvr>
                                          <p:tavLst>
                                            <p:tav tm="0">
                                              <p:val>
                                                <p:strVal val="#ppt_x"/>
                                              </p:val>
                                            </p:tav>
                                            <p:tav tm="100000">
                                              <p:val>
                                                <p:strVal val="#ppt_x"/>
                                              </p:val>
                                            </p:tav>
                                          </p:tavLst>
                                        </p:anim>
                                        <p:anim calcmode="lin" valueType="num">
                                          <p:cBhvr additive="base">
                                            <p:cTn id="13" dur="1000" fill="hold"/>
                                            <p:tgtEl>
                                              <p:spTgt spid="22"/>
                                            </p:tgtEl>
                                            <p:attrNameLst>
                                              <p:attrName>ppt_y</p:attrName>
                                            </p:attrNameLst>
                                          </p:cBhvr>
                                          <p:tavLst>
                                            <p:tav tm="0">
                                              <p:val>
                                                <p:strVal val="0-#ppt_h/2"/>
                                              </p:val>
                                            </p:tav>
                                            <p:tav tm="100000">
                                              <p:val>
                                                <p:strVal val="#ppt_y"/>
                                              </p:val>
                                            </p:tav>
                                          </p:tavLst>
                                        </p:anim>
                                      </p:childTnLst>
                                    </p:cTn>
                                  </p:par>
                                </p:childTnLst>
                              </p:cTn>
                            </p:par>
                            <p:par>
                              <p:cTn id="14" fill="hold">
                                <p:stCondLst>
                                  <p:cond delay="2750"/>
                                </p:stCondLst>
                                <p:childTnLst>
                                  <p:par>
                                    <p:cTn id="15" presetID="2" presetClass="entr" presetSubtype="1" accel="6000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1000" fill="hold"/>
                                            <p:tgtEl>
                                              <p:spTgt spid="26"/>
                                            </p:tgtEl>
                                            <p:attrNameLst>
                                              <p:attrName>ppt_x</p:attrName>
                                            </p:attrNameLst>
                                          </p:cBhvr>
                                          <p:tavLst>
                                            <p:tav tm="0">
                                              <p:val>
                                                <p:strVal val="#ppt_x"/>
                                              </p:val>
                                            </p:tav>
                                            <p:tav tm="100000">
                                              <p:val>
                                                <p:strVal val="#ppt_x"/>
                                              </p:val>
                                            </p:tav>
                                          </p:tavLst>
                                        </p:anim>
                                        <p:anim calcmode="lin" valueType="num">
                                          <p:cBhvr additive="base">
                                            <p:cTn id="18" dur="1000" fill="hold"/>
                                            <p:tgtEl>
                                              <p:spTgt spid="26"/>
                                            </p:tgtEl>
                                            <p:attrNameLst>
                                              <p:attrName>ppt_y</p:attrName>
                                            </p:attrNameLst>
                                          </p:cBhvr>
                                          <p:tavLst>
                                            <p:tav tm="0">
                                              <p:val>
                                                <p:strVal val="0-#ppt_h/2"/>
                                              </p:val>
                                            </p:tav>
                                            <p:tav tm="100000">
                                              <p:val>
                                                <p:strVal val="#ppt_y"/>
                                              </p:val>
                                            </p:tav>
                                          </p:tavLst>
                                        </p:anim>
                                      </p:childTnLst>
                                    </p:cTn>
                                  </p:par>
                                </p:childTnLst>
                              </p:cTn>
                            </p:par>
                            <p:par>
                              <p:cTn id="19" fill="hold">
                                <p:stCondLst>
                                  <p:cond delay="3750"/>
                                </p:stCondLst>
                                <p:childTnLst>
                                  <p:par>
                                    <p:cTn id="20" presetID="2" presetClass="entr" presetSubtype="1" accel="60000" fill="hold" nodeType="after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additive="base">
                                            <p:cTn id="22" dur="1000" fill="hold"/>
                                            <p:tgtEl>
                                              <p:spTgt spid="28"/>
                                            </p:tgtEl>
                                            <p:attrNameLst>
                                              <p:attrName>ppt_x</p:attrName>
                                            </p:attrNameLst>
                                          </p:cBhvr>
                                          <p:tavLst>
                                            <p:tav tm="0">
                                              <p:val>
                                                <p:strVal val="#ppt_x"/>
                                              </p:val>
                                            </p:tav>
                                            <p:tav tm="100000">
                                              <p:val>
                                                <p:strVal val="#ppt_x"/>
                                              </p:val>
                                            </p:tav>
                                          </p:tavLst>
                                        </p:anim>
                                        <p:anim calcmode="lin" valueType="num">
                                          <p:cBhvr additive="base">
                                            <p:cTn id="23" dur="1000" fill="hold"/>
                                            <p:tgtEl>
                                              <p:spTgt spid="28"/>
                                            </p:tgtEl>
                                            <p:attrNameLst>
                                              <p:attrName>ppt_y</p:attrName>
                                            </p:attrNameLst>
                                          </p:cBhvr>
                                          <p:tavLst>
                                            <p:tav tm="0">
                                              <p:val>
                                                <p:strVal val="0-#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1000"/>
                                            <p:tgtEl>
                                              <p:spTgt spid="3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3" grpId="0" animBg="1"/>
          <p:bldP spid="34" grpId="0" animBg="1"/>
          <p:bldP spid="35" grpId="0" animBg="1"/>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مجموعة 15">
            <a:extLst>
              <a:ext uri="{FF2B5EF4-FFF2-40B4-BE49-F238E27FC236}">
                <a16:creationId xmlns:a16="http://schemas.microsoft.com/office/drawing/2014/main" id="{61A280E3-6638-411C-87A3-786BEAE102F7}"/>
              </a:ext>
            </a:extLst>
          </p:cNvPr>
          <p:cNvGrpSpPr/>
          <p:nvPr/>
        </p:nvGrpSpPr>
        <p:grpSpPr>
          <a:xfrm>
            <a:off x="190109" y="887098"/>
            <a:ext cx="10311595" cy="5507901"/>
            <a:chOff x="165413" y="105508"/>
            <a:chExt cx="11758434" cy="6280725"/>
          </a:xfrm>
        </p:grpSpPr>
        <p:pic>
          <p:nvPicPr>
            <p:cNvPr id="7" name="صورة 6">
              <a:extLst>
                <a:ext uri="{FF2B5EF4-FFF2-40B4-BE49-F238E27FC236}">
                  <a16:creationId xmlns:a16="http://schemas.microsoft.com/office/drawing/2014/main" id="{3059516C-43EA-4FC3-A7FD-23D1F2FB3213}"/>
                </a:ext>
              </a:extLst>
            </p:cNvPr>
            <p:cNvPicPr>
              <a:picLocks noChangeAspect="1"/>
            </p:cNvPicPr>
            <p:nvPr/>
          </p:nvPicPr>
          <p:blipFill rotWithShape="1">
            <a:blip r:embed="rId4">
              <a:grayscl/>
            </a:blip>
            <a:srcRect l="19551" t="12943" r="33259" b="603"/>
            <a:stretch/>
          </p:blipFill>
          <p:spPr>
            <a:xfrm>
              <a:off x="165413" y="105508"/>
              <a:ext cx="5753529" cy="6280725"/>
            </a:xfrm>
            <a:prstGeom prst="rect">
              <a:avLst/>
            </a:prstGeom>
            <a:ln>
              <a:noFill/>
            </a:ln>
            <a:effectLst>
              <a:outerShdw blurRad="190500" algn="tl" rotWithShape="0">
                <a:srgbClr val="000000">
                  <a:alpha val="70000"/>
                </a:srgbClr>
              </a:outerShdw>
            </a:effectLst>
          </p:spPr>
        </p:pic>
        <p:pic>
          <p:nvPicPr>
            <p:cNvPr id="14" name="صورة 13">
              <a:extLst>
                <a:ext uri="{FF2B5EF4-FFF2-40B4-BE49-F238E27FC236}">
                  <a16:creationId xmlns:a16="http://schemas.microsoft.com/office/drawing/2014/main" id="{361C42BA-5247-4B22-BF11-D55B5D958291}"/>
                </a:ext>
              </a:extLst>
            </p:cNvPr>
            <p:cNvPicPr>
              <a:picLocks noChangeAspect="1"/>
            </p:cNvPicPr>
            <p:nvPr/>
          </p:nvPicPr>
          <p:blipFill rotWithShape="1">
            <a:blip r:embed="rId5">
              <a:grayscl/>
            </a:blip>
            <a:srcRect l="28643" t="14103" r="41456" b="40449"/>
            <a:stretch/>
          </p:blipFill>
          <p:spPr>
            <a:xfrm>
              <a:off x="6170318" y="105508"/>
              <a:ext cx="5753529" cy="6280725"/>
            </a:xfrm>
            <a:prstGeom prst="rect">
              <a:avLst/>
            </a:prstGeom>
            <a:ln>
              <a:noFill/>
            </a:ln>
            <a:effectLst>
              <a:outerShdw blurRad="190500" algn="tl" rotWithShape="0">
                <a:srgbClr val="000000">
                  <a:alpha val="70000"/>
                </a:srgbClr>
              </a:outerShdw>
            </a:effectLst>
          </p:spPr>
        </p:pic>
      </p:grpSp>
      <p:sp>
        <p:nvSpPr>
          <p:cNvPr id="9" name="مستطيل 8">
            <a:extLst>
              <a:ext uri="{FF2B5EF4-FFF2-40B4-BE49-F238E27FC236}">
                <a16:creationId xmlns:a16="http://schemas.microsoft.com/office/drawing/2014/main" id="{0FCCBD38-4211-425C-8E3E-587358812C62}"/>
              </a:ext>
            </a:extLst>
          </p:cNvPr>
          <p:cNvSpPr/>
          <p:nvPr/>
        </p:nvSpPr>
        <p:spPr>
          <a:xfrm>
            <a:off x="-48201" y="-1802662"/>
            <a:ext cx="10291034" cy="5507901"/>
          </a:xfrm>
          <a:prstGeom prst="rect">
            <a:avLst/>
          </a:prstGeom>
          <a:solidFill>
            <a:schemeClr val="bg1">
              <a:lumMod val="65000"/>
              <a:alpha val="25000"/>
            </a:schemeClr>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ar-SA" sz="1579" dirty="0" err="1">
              <a:solidFill>
                <a:schemeClr val="tx1"/>
              </a:solidFill>
            </a:endParaRPr>
          </a:p>
        </p:txBody>
      </p:sp>
      <p:pic>
        <p:nvPicPr>
          <p:cNvPr id="10" name="صورة 9">
            <a:extLst>
              <a:ext uri="{FF2B5EF4-FFF2-40B4-BE49-F238E27FC236}">
                <a16:creationId xmlns:a16="http://schemas.microsoft.com/office/drawing/2014/main" id="{0DB2741D-2FF7-4DD9-B649-7FE4A3224039}"/>
              </a:ext>
            </a:extLst>
          </p:cNvPr>
          <p:cNvPicPr>
            <a:picLocks noChangeAspect="1"/>
          </p:cNvPicPr>
          <p:nvPr/>
        </p:nvPicPr>
        <p:blipFill rotWithShape="1">
          <a:blip r:embed="rId6"/>
          <a:srcRect l="13308" t="20547" r="10717" b="36352"/>
          <a:stretch/>
        </p:blipFill>
        <p:spPr>
          <a:xfrm>
            <a:off x="357918" y="850848"/>
            <a:ext cx="4629377" cy="4229151"/>
          </a:xfrm>
          <a:prstGeom prst="rect">
            <a:avLst/>
          </a:prstGeom>
          <a:ln>
            <a:noFill/>
          </a:ln>
          <a:effectLst>
            <a:outerShdw blurRad="190500" algn="tl" rotWithShape="0">
              <a:srgbClr val="000000">
                <a:alpha val="70000"/>
              </a:srgbClr>
            </a:outerShdw>
          </a:effectLst>
        </p:spPr>
      </p:pic>
      <p:grpSp>
        <p:nvGrpSpPr>
          <p:cNvPr id="5" name="مجموعة 4">
            <a:extLst>
              <a:ext uri="{FF2B5EF4-FFF2-40B4-BE49-F238E27FC236}">
                <a16:creationId xmlns:a16="http://schemas.microsoft.com/office/drawing/2014/main" id="{B25C7E67-90B0-4020-917D-8722C4CF1BF3}"/>
              </a:ext>
            </a:extLst>
          </p:cNvPr>
          <p:cNvGrpSpPr/>
          <p:nvPr/>
        </p:nvGrpSpPr>
        <p:grpSpPr>
          <a:xfrm>
            <a:off x="6175271" y="1125842"/>
            <a:ext cx="2963668" cy="1866405"/>
            <a:chOff x="7862130" y="828057"/>
            <a:chExt cx="3379506" cy="2128284"/>
          </a:xfrm>
        </p:grpSpPr>
        <p:pic>
          <p:nvPicPr>
            <p:cNvPr id="3" name="صورة 2">
              <a:extLst>
                <a:ext uri="{FF2B5EF4-FFF2-40B4-BE49-F238E27FC236}">
                  <a16:creationId xmlns:a16="http://schemas.microsoft.com/office/drawing/2014/main" id="{6E49352D-2812-40D2-BED4-EAC6C48ABE7E}"/>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4" name="مربع نص 3">
              <a:extLst>
                <a:ext uri="{FF2B5EF4-FFF2-40B4-BE49-F238E27FC236}">
                  <a16:creationId xmlns:a16="http://schemas.microsoft.com/office/drawing/2014/main" id="{3E1F6A12-8F5B-4211-81A3-69BF536F9A98}"/>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what the purpose of the-mail?</a:t>
              </a:r>
              <a:endParaRPr lang="ar-SA" sz="1754" b="1" dirty="0">
                <a:latin typeface="MV Boli" panose="02000500030200090000" pitchFamily="2" charset="0"/>
              </a:endParaRPr>
            </a:p>
          </p:txBody>
        </p:sp>
      </p:grpSp>
      <p:pic>
        <p:nvPicPr>
          <p:cNvPr id="15" name="MG Bk 2 F-SA_2020_1-06">
            <a:hlinkClick r:id="" action="ppaction://media"/>
            <a:extLst>
              <a:ext uri="{FF2B5EF4-FFF2-40B4-BE49-F238E27FC236}">
                <a16:creationId xmlns:a16="http://schemas.microsoft.com/office/drawing/2014/main" id="{FC7B59C9-5D0E-42F3-BC9E-B81DEE5FDF0C}"/>
              </a:ext>
            </a:extLst>
          </p:cNvPr>
          <p:cNvPicPr>
            <a:picLocks noChangeAspect="1"/>
          </p:cNvPicPr>
          <p:nvPr>
            <a:audioFile r:link="rId1"/>
            <p:extLst>
              <p:ext uri="{DAA4B4D4-6D71-4841-9C94-3DE7FCFB9230}">
                <p14:media xmlns:p14="http://schemas.microsoft.com/office/powerpoint/2010/main" r:embed="rId2">
                  <p14:trim st="4954" end="126097.625"/>
                </p14:media>
              </p:ext>
            </p:extLst>
          </p:nvPr>
        </p:nvPicPr>
        <p:blipFill>
          <a:blip r:embed="rId9">
            <a:duotone>
              <a:prstClr val="black"/>
              <a:srgbClr val="0000FF">
                <a:tint val="45000"/>
                <a:satMod val="400000"/>
              </a:srgbClr>
            </a:duotone>
          </a:blip>
          <a:stretch>
            <a:fillRect/>
          </a:stretch>
        </p:blipFill>
        <p:spPr>
          <a:xfrm>
            <a:off x="2478856" y="141463"/>
            <a:ext cx="1037415" cy="753126"/>
          </a:xfrm>
          <a:prstGeom prst="rect">
            <a:avLst/>
          </a:prstGeom>
        </p:spPr>
      </p:pic>
      <p:sp>
        <p:nvSpPr>
          <p:cNvPr id="2" name="مربع نص 1">
            <a:extLst>
              <a:ext uri="{FF2B5EF4-FFF2-40B4-BE49-F238E27FC236}">
                <a16:creationId xmlns:a16="http://schemas.microsoft.com/office/drawing/2014/main" id="{080BD80E-18D7-4498-80D5-6AF67EA0D775}"/>
              </a:ext>
            </a:extLst>
          </p:cNvPr>
          <p:cNvSpPr txBox="1"/>
          <p:nvPr/>
        </p:nvSpPr>
        <p:spPr>
          <a:xfrm>
            <a:off x="6091189" y="3353225"/>
            <a:ext cx="3775454" cy="1172116"/>
          </a:xfrm>
          <a:prstGeom prst="rect">
            <a:avLst/>
          </a:prstGeom>
          <a:solidFill>
            <a:srgbClr val="FBE898"/>
          </a:solidFill>
          <a:ln>
            <a:solidFill>
              <a:schemeClr val="bg2"/>
            </a:solidFill>
          </a:ln>
        </p:spPr>
        <p:txBody>
          <a:bodyPr wrap="square" rtlCol="1" anchor="ctr" anchorCtr="1">
            <a:spAutoFit/>
          </a:bodyPr>
          <a:lstStyle/>
          <a:p>
            <a:pPr algn="l"/>
            <a:r>
              <a:rPr lang="en-US" sz="1579" b="0" i="1" u="none" strike="noStrike" baseline="0" dirty="0">
                <a:latin typeface="ProximaNova-LightIt"/>
              </a:rPr>
              <a:t>I </a:t>
            </a:r>
            <a:r>
              <a:rPr lang="en-US" sz="1754" b="0" i="1" u="none" strike="noStrike" baseline="0" dirty="0">
                <a:latin typeface="MV Boli" panose="02000500030200090000" pitchFamily="2" charset="0"/>
                <a:cs typeface="MV Boli" panose="02000500030200090000" pitchFamily="2" charset="0"/>
              </a:rPr>
              <a:t>want to apologize for</a:t>
            </a:r>
          </a:p>
          <a:p>
            <a:pPr algn="l"/>
            <a:r>
              <a:rPr lang="en-US" sz="1754" b="0" i="0" u="none" strike="noStrike" baseline="0" dirty="0">
                <a:latin typeface="MV Boli" panose="02000500030200090000" pitchFamily="2" charset="0"/>
                <a:cs typeface="MV Boli" panose="02000500030200090000" pitchFamily="2" charset="0"/>
              </a:rPr>
              <a:t>(</a:t>
            </a:r>
            <a:r>
              <a:rPr lang="en-US" sz="1754" b="1" i="0" u="none" strike="noStrike" baseline="0" dirty="0">
                <a:solidFill>
                  <a:srgbClr val="FF0000"/>
                </a:solidFill>
                <a:latin typeface="MV Boli" panose="02000500030200090000" pitchFamily="2" charset="0"/>
                <a:cs typeface="MV Boli" panose="02000500030200090000" pitchFamily="2" charset="0"/>
              </a:rPr>
              <a:t>requesting a pardon</a:t>
            </a:r>
            <a:r>
              <a:rPr lang="en-US" sz="1754" b="0" i="0" u="none" strike="noStrike" baseline="0" dirty="0">
                <a:latin typeface="MV Boli" panose="02000500030200090000" pitchFamily="2" charset="0"/>
                <a:cs typeface="MV Boli" panose="02000500030200090000" pitchFamily="2" charset="0"/>
              </a:rPr>
              <a:t>) and </a:t>
            </a:r>
            <a:r>
              <a:rPr lang="en-US" sz="1754" b="0" i="1" u="none" strike="noStrike" baseline="0" dirty="0">
                <a:latin typeface="MV Boli" panose="02000500030200090000" pitchFamily="2" charset="0"/>
                <a:cs typeface="MV Boli" panose="02000500030200090000" pitchFamily="2" charset="0"/>
              </a:rPr>
              <a:t>Please email me </a:t>
            </a:r>
            <a:r>
              <a:rPr lang="en-US" sz="1754" b="0" i="0" u="none" strike="noStrike" baseline="0" dirty="0">
                <a:latin typeface="MV Boli" panose="02000500030200090000" pitchFamily="2" charset="0"/>
                <a:cs typeface="MV Boli" panose="02000500030200090000" pitchFamily="2" charset="0"/>
              </a:rPr>
              <a:t>(</a:t>
            </a:r>
            <a:r>
              <a:rPr lang="en-US" sz="1754" b="1" i="0" u="none" strike="noStrike" baseline="0" dirty="0">
                <a:solidFill>
                  <a:srgbClr val="FF0000"/>
                </a:solidFill>
                <a:latin typeface="MV Boli" panose="02000500030200090000" pitchFamily="2" charset="0"/>
                <a:cs typeface="MV Boli" panose="02000500030200090000" pitchFamily="2" charset="0"/>
              </a:rPr>
              <a:t>requesting</a:t>
            </a:r>
          </a:p>
          <a:p>
            <a:pPr algn="l"/>
            <a:r>
              <a:rPr lang="en-US" sz="1754" b="1" i="0" u="none" strike="noStrike" baseline="0" dirty="0">
                <a:solidFill>
                  <a:srgbClr val="FF0000"/>
                </a:solidFill>
                <a:latin typeface="MV Boli" panose="02000500030200090000" pitchFamily="2" charset="0"/>
                <a:cs typeface="MV Boli" panose="02000500030200090000" pitchFamily="2" charset="0"/>
              </a:rPr>
              <a:t>an action)</a:t>
            </a:r>
            <a:endParaRPr lang="ar-SA" sz="1579" b="1" dirty="0">
              <a:solidFill>
                <a:srgbClr val="FF0000"/>
              </a:solidFill>
              <a:latin typeface="MV Boli" panose="02000500030200090000" pitchFamily="2" charset="0"/>
            </a:endParaRPr>
          </a:p>
        </p:txBody>
      </p:sp>
      <p:grpSp>
        <p:nvGrpSpPr>
          <p:cNvPr id="12" name="مجموعة 11">
            <a:extLst>
              <a:ext uri="{FF2B5EF4-FFF2-40B4-BE49-F238E27FC236}">
                <a16:creationId xmlns:a16="http://schemas.microsoft.com/office/drawing/2014/main" id="{51B1FCD3-58E7-F67D-CC49-F9DF96AFC689}"/>
              </a:ext>
            </a:extLst>
          </p:cNvPr>
          <p:cNvGrpSpPr/>
          <p:nvPr/>
        </p:nvGrpSpPr>
        <p:grpSpPr>
          <a:xfrm>
            <a:off x="5725069" y="4709083"/>
            <a:ext cx="2963668" cy="1866405"/>
            <a:chOff x="7862130" y="828057"/>
            <a:chExt cx="3379506" cy="2128284"/>
          </a:xfrm>
        </p:grpSpPr>
        <p:pic>
          <p:nvPicPr>
            <p:cNvPr id="8" name="صورة 7">
              <a:extLst>
                <a:ext uri="{FF2B5EF4-FFF2-40B4-BE49-F238E27FC236}">
                  <a16:creationId xmlns:a16="http://schemas.microsoft.com/office/drawing/2014/main" id="{C1E513F9-DBE4-31E5-D997-413C4C2FBE83}"/>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11" name="مربع نص 10">
              <a:extLst>
                <a:ext uri="{FF2B5EF4-FFF2-40B4-BE49-F238E27FC236}">
                  <a16:creationId xmlns:a16="http://schemas.microsoft.com/office/drawing/2014/main" id="{D5F1512E-33F5-0CD9-C8FD-2B21F4B8D5A2}"/>
                </a:ext>
              </a:extLst>
            </p:cNvPr>
            <p:cNvSpPr txBox="1"/>
            <p:nvPr/>
          </p:nvSpPr>
          <p:spPr>
            <a:xfrm>
              <a:off x="8375501" y="1362232"/>
              <a:ext cx="2352765" cy="720933"/>
            </a:xfrm>
            <a:prstGeom prst="rect">
              <a:avLst/>
            </a:prstGeom>
            <a:noFill/>
            <a:ln>
              <a:noFill/>
            </a:ln>
          </p:spPr>
          <p:txBody>
            <a:bodyPr wrap="square" rtlCol="1" anchor="ctr" anchorCtr="1">
              <a:spAutoFit/>
            </a:bodyPr>
            <a:lstStyle/>
            <a:p>
              <a:pPr algn="l"/>
              <a:r>
                <a:rPr lang="en-GB" sz="1754" b="1" dirty="0">
                  <a:latin typeface="MV Boli" panose="02000500030200090000" pitchFamily="2" charset="0"/>
                </a:rPr>
                <a:t>Who wrote this email?</a:t>
              </a:r>
              <a:endParaRPr lang="ar-SA" sz="1754" b="1" dirty="0">
                <a:latin typeface="MV Boli" panose="02000500030200090000" pitchFamily="2" charset="0"/>
              </a:endParaRPr>
            </a:p>
          </p:txBody>
        </p:sp>
      </p:grpSp>
      <p:cxnSp>
        <p:nvCxnSpPr>
          <p:cNvPr id="22" name="رابط كسهم مستقيم 21">
            <a:extLst>
              <a:ext uri="{FF2B5EF4-FFF2-40B4-BE49-F238E27FC236}">
                <a16:creationId xmlns:a16="http://schemas.microsoft.com/office/drawing/2014/main" id="{5636A547-7405-8ACC-6360-170F36918404}"/>
              </a:ext>
            </a:extLst>
          </p:cNvPr>
          <p:cNvCxnSpPr>
            <a:cxnSpLocks/>
          </p:cNvCxnSpPr>
          <p:nvPr/>
        </p:nvCxnSpPr>
        <p:spPr>
          <a:xfrm>
            <a:off x="580280" y="4171193"/>
            <a:ext cx="1202381" cy="0"/>
          </a:xfrm>
          <a:prstGeom prst="straightConnector1">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0" name="مجموعة 29">
            <a:extLst>
              <a:ext uri="{FF2B5EF4-FFF2-40B4-BE49-F238E27FC236}">
                <a16:creationId xmlns:a16="http://schemas.microsoft.com/office/drawing/2014/main" id="{F16750F0-13A7-FB1E-CA01-5CB9447E1A51}"/>
              </a:ext>
            </a:extLst>
          </p:cNvPr>
          <p:cNvGrpSpPr/>
          <p:nvPr/>
        </p:nvGrpSpPr>
        <p:grpSpPr>
          <a:xfrm>
            <a:off x="3211603" y="1085708"/>
            <a:ext cx="2963668" cy="1866405"/>
            <a:chOff x="7862130" y="892208"/>
            <a:chExt cx="3379506" cy="2128284"/>
          </a:xfrm>
        </p:grpSpPr>
        <p:pic>
          <p:nvPicPr>
            <p:cNvPr id="28" name="صورة 27">
              <a:extLst>
                <a:ext uri="{FF2B5EF4-FFF2-40B4-BE49-F238E27FC236}">
                  <a16:creationId xmlns:a16="http://schemas.microsoft.com/office/drawing/2014/main" id="{37E25EB1-0396-D5B1-8F85-BF9F625F6FEE}"/>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92208"/>
              <a:ext cx="3379506" cy="2128284"/>
            </a:xfrm>
            <a:prstGeom prst="rect">
              <a:avLst/>
            </a:prstGeom>
          </p:spPr>
        </p:pic>
        <p:sp>
          <p:nvSpPr>
            <p:cNvPr id="29" name="مربع نص 28">
              <a:extLst>
                <a:ext uri="{FF2B5EF4-FFF2-40B4-BE49-F238E27FC236}">
                  <a16:creationId xmlns:a16="http://schemas.microsoft.com/office/drawing/2014/main" id="{D0728617-265A-3E34-BE5B-FF25C0A6F704}"/>
                </a:ext>
              </a:extLst>
            </p:cNvPr>
            <p:cNvSpPr txBox="1"/>
            <p:nvPr/>
          </p:nvSpPr>
          <p:spPr>
            <a:xfrm>
              <a:off x="8375501" y="1208320"/>
              <a:ext cx="2352765" cy="1028755"/>
            </a:xfrm>
            <a:prstGeom prst="rect">
              <a:avLst/>
            </a:prstGeom>
            <a:noFill/>
            <a:ln>
              <a:noFill/>
            </a:ln>
          </p:spPr>
          <p:txBody>
            <a:bodyPr wrap="square" rtlCol="1" anchor="ctr" anchorCtr="1">
              <a:spAutoFit/>
            </a:bodyPr>
            <a:lstStyle/>
            <a:p>
              <a:pPr algn="l"/>
              <a:r>
                <a:rPr lang="en-GB" sz="1754" b="1" dirty="0">
                  <a:latin typeface="MV Boli" panose="02000500030200090000" pitchFamily="2" charset="0"/>
                </a:rPr>
                <a:t>To whom </a:t>
              </a:r>
              <a:r>
                <a:rPr lang="en-GB" sz="1754" b="1" dirty="0" err="1">
                  <a:latin typeface="MV Boli" panose="02000500030200090000" pitchFamily="2" charset="0"/>
                </a:rPr>
                <a:t>saud</a:t>
              </a:r>
              <a:r>
                <a:rPr lang="en-GB" sz="1754" b="1" dirty="0">
                  <a:latin typeface="MV Boli" panose="02000500030200090000" pitchFamily="2" charset="0"/>
                </a:rPr>
                <a:t> wrote this email?</a:t>
              </a:r>
              <a:endParaRPr lang="ar-SA" sz="1754" b="1" dirty="0">
                <a:latin typeface="MV Boli" panose="02000500030200090000" pitchFamily="2" charset="0"/>
              </a:endParaRPr>
            </a:p>
          </p:txBody>
        </p:sp>
      </p:grpSp>
      <p:cxnSp>
        <p:nvCxnSpPr>
          <p:cNvPr id="31" name="رابط كسهم مستقيم 30">
            <a:extLst>
              <a:ext uri="{FF2B5EF4-FFF2-40B4-BE49-F238E27FC236}">
                <a16:creationId xmlns:a16="http://schemas.microsoft.com/office/drawing/2014/main" id="{494F8016-C180-7FDB-355C-2466A0FCA4A8}"/>
              </a:ext>
            </a:extLst>
          </p:cNvPr>
          <p:cNvCxnSpPr>
            <a:cxnSpLocks/>
          </p:cNvCxnSpPr>
          <p:nvPr/>
        </p:nvCxnSpPr>
        <p:spPr>
          <a:xfrm>
            <a:off x="580280" y="2470092"/>
            <a:ext cx="1435408" cy="0"/>
          </a:xfrm>
          <a:prstGeom prst="straightConnector1">
            <a:avLst/>
          </a:prstGeom>
          <a:ln w="57150">
            <a:solidFill>
              <a:schemeClr val="accent5"/>
            </a:solidFill>
          </a:ln>
        </p:spPr>
        <p:style>
          <a:lnRef idx="1">
            <a:schemeClr val="accent1"/>
          </a:lnRef>
          <a:fillRef idx="0">
            <a:schemeClr val="accent1"/>
          </a:fillRef>
          <a:effectRef idx="0">
            <a:schemeClr val="accent1"/>
          </a:effectRef>
          <a:fontRef idx="minor">
            <a:schemeClr val="tx1"/>
          </a:fontRef>
        </p:style>
      </p:cxnSp>
      <p:sp>
        <p:nvSpPr>
          <p:cNvPr id="52" name="Google Shape;218;p52">
            <a:extLst>
              <a:ext uri="{FF2B5EF4-FFF2-40B4-BE49-F238E27FC236}">
                <a16:creationId xmlns:a16="http://schemas.microsoft.com/office/drawing/2014/main" id="{45828FB6-A5BB-C556-1B53-218D5ECE0D90}"/>
              </a:ext>
            </a:extLst>
          </p:cNvPr>
          <p:cNvSpPr txBox="1"/>
          <p:nvPr/>
        </p:nvSpPr>
        <p:spPr>
          <a:xfrm>
            <a:off x="6091189" y="2684393"/>
            <a:ext cx="3496748" cy="458839"/>
          </a:xfrm>
          <a:prstGeom prst="rect">
            <a:avLst/>
          </a:prstGeom>
          <a:ln/>
        </p:spPr>
        <p:style>
          <a:lnRef idx="1">
            <a:schemeClr val="accent5"/>
          </a:lnRef>
          <a:fillRef idx="2">
            <a:schemeClr val="accent5"/>
          </a:fillRef>
          <a:effectRef idx="1">
            <a:schemeClr val="accent5"/>
          </a:effectRef>
          <a:fontRef idx="minor">
            <a:schemeClr val="dk1"/>
          </a:fontRef>
        </p:style>
        <p:txBody>
          <a:bodyPr spcFirstLastPara="1" wrap="square" lIns="80175" tIns="40077" rIns="80175" bIns="40077" anchor="t" anchorCtr="0">
            <a:spAutoFit/>
          </a:bodyPr>
          <a:lstStyle/>
          <a:p>
            <a:pPr marL="0" marR="0" lvl="0" indent="0" algn="l" rtl="0">
              <a:spcBef>
                <a:spcPts val="0"/>
              </a:spcBef>
              <a:spcAft>
                <a:spcPts val="0"/>
              </a:spcAft>
              <a:buNone/>
            </a:pPr>
            <a:r>
              <a:rPr lang="en-US" sz="2456" dirty="0">
                <a:solidFill>
                  <a:srgbClr val="0000FF"/>
                </a:solidFill>
                <a:latin typeface="Comic Sans MS"/>
                <a:ea typeface="Comic Sans MS"/>
                <a:cs typeface="Comic Sans MS"/>
                <a:sym typeface="Comic Sans MS"/>
              </a:rPr>
              <a:t>requesting a pardon</a:t>
            </a:r>
            <a:endParaRPr sz="1228" dirty="0"/>
          </a:p>
        </p:txBody>
      </p:sp>
      <p:cxnSp>
        <p:nvCxnSpPr>
          <p:cNvPr id="57" name="رابط كسهم مستقيم 56">
            <a:extLst>
              <a:ext uri="{FF2B5EF4-FFF2-40B4-BE49-F238E27FC236}">
                <a16:creationId xmlns:a16="http://schemas.microsoft.com/office/drawing/2014/main" id="{18BE60B4-818E-D442-D897-BC263E5F9D6F}"/>
              </a:ext>
            </a:extLst>
          </p:cNvPr>
          <p:cNvCxnSpPr>
            <a:cxnSpLocks/>
          </p:cNvCxnSpPr>
          <p:nvPr/>
        </p:nvCxnSpPr>
        <p:spPr>
          <a:xfrm>
            <a:off x="1076476" y="3380141"/>
            <a:ext cx="2322286" cy="37926"/>
          </a:xfrm>
          <a:prstGeom prst="straightConnector1">
            <a:avLst/>
          </a:prstGeom>
          <a:ln w="381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رابط كسهم مستقيم 64">
            <a:extLst>
              <a:ext uri="{FF2B5EF4-FFF2-40B4-BE49-F238E27FC236}">
                <a16:creationId xmlns:a16="http://schemas.microsoft.com/office/drawing/2014/main" id="{2903CAB0-E6F8-6D33-3DE3-B5F6B31378A4}"/>
              </a:ext>
            </a:extLst>
          </p:cNvPr>
          <p:cNvCxnSpPr>
            <a:cxnSpLocks/>
          </p:cNvCxnSpPr>
          <p:nvPr/>
        </p:nvCxnSpPr>
        <p:spPr>
          <a:xfrm>
            <a:off x="580280" y="2697920"/>
            <a:ext cx="2132616" cy="0"/>
          </a:xfrm>
          <a:prstGeom prst="straightConnector1">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71" name="Google Shape;219;p52">
            <a:extLst>
              <a:ext uri="{FF2B5EF4-FFF2-40B4-BE49-F238E27FC236}">
                <a16:creationId xmlns:a16="http://schemas.microsoft.com/office/drawing/2014/main" id="{1C6F78D5-D79A-5C04-D50F-F1585A71F033}"/>
              </a:ext>
            </a:extLst>
          </p:cNvPr>
          <p:cNvSpPr txBox="1"/>
          <p:nvPr/>
        </p:nvSpPr>
        <p:spPr>
          <a:xfrm>
            <a:off x="6283632" y="4494778"/>
            <a:ext cx="3496748" cy="458839"/>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spcFirstLastPara="1" wrap="square" lIns="80175" tIns="40077" rIns="80175" bIns="40077" anchor="t" anchorCtr="0">
            <a:spAutoFit/>
          </a:bodyPr>
          <a:lstStyle/>
          <a:p>
            <a:pPr marL="0" marR="0" lvl="0" indent="0" algn="l" rtl="0">
              <a:spcBef>
                <a:spcPts val="0"/>
              </a:spcBef>
              <a:spcAft>
                <a:spcPts val="0"/>
              </a:spcAft>
              <a:buNone/>
            </a:pPr>
            <a:r>
              <a:rPr lang="en-US" sz="2456" dirty="0">
                <a:solidFill>
                  <a:srgbClr val="0000FF"/>
                </a:solidFill>
                <a:latin typeface="Comic Sans MS"/>
                <a:ea typeface="Comic Sans MS"/>
                <a:cs typeface="Comic Sans MS"/>
                <a:sym typeface="Comic Sans MS"/>
              </a:rPr>
              <a:t>requesting an action</a:t>
            </a:r>
            <a:endParaRPr sz="1228" dirty="0"/>
          </a:p>
        </p:txBody>
      </p:sp>
    </p:spTree>
    <p:extLst>
      <p:ext uri="{BB962C8B-B14F-4D97-AF65-F5344CB8AC3E}">
        <p14:creationId xmlns:p14="http://schemas.microsoft.com/office/powerpoint/2010/main" val="34782671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2"/>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nodeType="clickEffect">
                                  <p:stCondLst>
                                    <p:cond delay="0"/>
                                  </p:stCondLst>
                                  <p:childTnLst>
                                    <p:set>
                                      <p:cBhvr>
                                        <p:cTn id="30" dur="1" fill="hold">
                                          <p:stCondLst>
                                            <p:cond delay="0"/>
                                          </p:stCondLst>
                                        </p:cTn>
                                        <p:tgtEl>
                                          <p:spTgt spid="12"/>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2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3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31"/>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57"/>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71"/>
                                        </p:tgtEl>
                                        <p:attrNameLst>
                                          <p:attrName>style.visibility</p:attrName>
                                        </p:attrNameLst>
                                      </p:cBhvr>
                                      <p:to>
                                        <p:strVal val="visible"/>
                                      </p:to>
                                    </p:set>
                                    <p:animEffect transition="in" filter="fade">
                                      <p:cBhvr>
                                        <p:cTn id="67" dur="1822"/>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8" fill="hold" display="0">
                  <p:stCondLst>
                    <p:cond delay="indefinite"/>
                  </p:stCondLst>
                  <p:endCondLst>
                    <p:cond evt="onStopAudio" delay="0">
                      <p:tgtEl>
                        <p:sldTgt/>
                      </p:tgtEl>
                    </p:cond>
                  </p:endCondLst>
                </p:cTn>
                <p:tgtEl>
                  <p:spTgt spid="15"/>
                </p:tgtEl>
              </p:cMediaNode>
            </p:audio>
          </p:childTnLst>
        </p:cTn>
      </p:par>
    </p:tnLst>
    <p:bldLst>
      <p:bldP spid="2" grpId="0" animBg="1"/>
      <p:bldP spid="2" grpId="1" animBg="1"/>
      <p:bldP spid="5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صورة 6">
            <a:extLst>
              <a:ext uri="{FF2B5EF4-FFF2-40B4-BE49-F238E27FC236}">
                <a16:creationId xmlns:a16="http://schemas.microsoft.com/office/drawing/2014/main" id="{F64F1596-E98E-43A5-87E0-37A5509C56D7}"/>
              </a:ext>
            </a:extLst>
          </p:cNvPr>
          <p:cNvPicPr>
            <a:picLocks noChangeAspect="1"/>
          </p:cNvPicPr>
          <p:nvPr/>
        </p:nvPicPr>
        <p:blipFill rotWithShape="1">
          <a:blip r:embed="rId3"/>
          <a:srcRect t="94" b="94"/>
          <a:stretch/>
        </p:blipFill>
        <p:spPr>
          <a:xfrm>
            <a:off x="1588319" y="326571"/>
            <a:ext cx="6684824" cy="6809619"/>
          </a:xfrm>
          <a:prstGeom prst="rect">
            <a:avLst/>
          </a:prstGeom>
          <a:ln>
            <a:noFill/>
          </a:ln>
          <a:effectLst>
            <a:outerShdw blurRad="190500" algn="tl" rotWithShape="0">
              <a:srgbClr val="000000">
                <a:alpha val="70000"/>
              </a:srgbClr>
            </a:outerShdw>
          </a:effectLst>
        </p:spPr>
      </p:pic>
      <p:grpSp>
        <p:nvGrpSpPr>
          <p:cNvPr id="11" name="مجموعة 10">
            <a:extLst>
              <a:ext uri="{FF2B5EF4-FFF2-40B4-BE49-F238E27FC236}">
                <a16:creationId xmlns:a16="http://schemas.microsoft.com/office/drawing/2014/main" id="{E5FEE0B4-5E1D-4A11-A1AD-3BE8DCE1F4E2}"/>
              </a:ext>
            </a:extLst>
          </p:cNvPr>
          <p:cNvGrpSpPr/>
          <p:nvPr/>
        </p:nvGrpSpPr>
        <p:grpSpPr>
          <a:xfrm rot="1247429">
            <a:off x="91537" y="700981"/>
            <a:ext cx="1581872" cy="1418719"/>
            <a:chOff x="72690" y="-89451"/>
            <a:chExt cx="2852770" cy="2692894"/>
          </a:xfrm>
        </p:grpSpPr>
        <p:grpSp>
          <p:nvGrpSpPr>
            <p:cNvPr id="12" name="مجموعة 11">
              <a:extLst>
                <a:ext uri="{FF2B5EF4-FFF2-40B4-BE49-F238E27FC236}">
                  <a16:creationId xmlns:a16="http://schemas.microsoft.com/office/drawing/2014/main" id="{116489F5-33CF-4B52-AC0F-2D6C5AB15FD6}"/>
                </a:ext>
              </a:extLst>
            </p:cNvPr>
            <p:cNvGrpSpPr/>
            <p:nvPr/>
          </p:nvGrpSpPr>
          <p:grpSpPr>
            <a:xfrm rot="21409366">
              <a:off x="72690" y="-89451"/>
              <a:ext cx="2520118" cy="2692894"/>
              <a:chOff x="-192276" y="-133591"/>
              <a:chExt cx="3368377" cy="3233989"/>
            </a:xfrm>
          </p:grpSpPr>
          <p:pic>
            <p:nvPicPr>
              <p:cNvPr id="17" name="Picture 2" descr="Newsletter - White Email Clipart Transparent - Free Transparent PNG  Download - PNGkey">
                <a:extLst>
                  <a:ext uri="{FF2B5EF4-FFF2-40B4-BE49-F238E27FC236}">
                    <a16:creationId xmlns:a16="http://schemas.microsoft.com/office/drawing/2014/main" id="{D993839D-53ED-4FED-A930-149C185EE7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312" b="89879" l="10000" r="90000">
                            <a14:foregroundMark x1="70488" y1="89474" x2="70488" y2="89474"/>
                            <a14:foregroundMark x1="50000" y1="9312" x2="50000" y2="9312"/>
                            <a14:foregroundMark x1="62073" y1="37045" x2="62073" y2="37045"/>
                            <a14:foregroundMark x1="62927" y1="46559" x2="62927" y2="46559"/>
                            <a14:foregroundMark x1="60488" y1="52024" x2="60488" y2="52024"/>
                          </a14:backgroundRemoval>
                        </a14:imgEffect>
                      </a14:imgLayer>
                    </a14:imgProps>
                  </a:ext>
                  <a:ext uri="{28A0092B-C50C-407E-A947-70E740481C1C}">
                    <a14:useLocalDpi xmlns:a14="http://schemas.microsoft.com/office/drawing/2010/main" val="0"/>
                  </a:ext>
                </a:extLst>
              </a:blip>
              <a:srcRect l="22042" t="4374" r="23239" b="8810"/>
              <a:stretch/>
            </p:blipFill>
            <p:spPr bwMode="auto">
              <a:xfrm rot="20668135">
                <a:off x="-192276" y="-133591"/>
                <a:ext cx="3368377" cy="323398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Email Icon Vector Clip Art For Web Contact And Business Newsletter With An  E-mail Envelope And At Symbol On A Green Paper Note EPS 10 Illustration  Isolated On White Background. Royalty Free">
                <a:extLst>
                  <a:ext uri="{FF2B5EF4-FFF2-40B4-BE49-F238E27FC236}">
                    <a16:creationId xmlns:a16="http://schemas.microsoft.com/office/drawing/2014/main" id="{CF9F9D28-FCA0-459C-B5FE-97113CC19407}"/>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10000" b="90000" l="9231" r="90000">
                            <a14:foregroundMark x1="87231" y1="53615" x2="87231" y2="53615"/>
                            <a14:foregroundMark x1="69923" y1="86538" x2="69923" y2="86538"/>
                            <a14:foregroundMark x1="27308" y1="86538" x2="27308" y2="86538"/>
                            <a14:foregroundMark x1="9231" y1="36077" x2="9231" y2="36077"/>
                            <a14:foregroundMark x1="59769" y1="49692" x2="59769" y2="49692"/>
                            <a14:foregroundMark x1="88538" y1="34462" x2="88538" y2="34462"/>
                            <a14:foregroundMark x1="52000" y1="12000" x2="52000" y2="12000"/>
                            <a14:foregroundMark x1="52000" y1="11769" x2="32308" y2="20308"/>
                            <a14:foregroundMark x1="32308" y1="20308" x2="32154" y2="20308"/>
                            <a14:foregroundMark x1="46462" y1="28385" x2="49923" y2="49000"/>
                            <a14:foregroundMark x1="54615" y1="18538" x2="60846" y2="44462"/>
                            <a14:foregroundMark x1="34462" y1="26077" x2="41000" y2="45615"/>
                            <a14:foregroundMark x1="55615" y1="20846" x2="60385" y2="28154"/>
                            <a14:foregroundMark x1="60385" y1="28154" x2="62000" y2="44231"/>
                            <a14:foregroundMark x1="62000" y1="44231" x2="59769" y2="47692"/>
                            <a14:foregroundMark x1="58385" y1="21154" x2="67231" y2="40077"/>
                            <a14:foregroundMark x1="67231" y1="40077" x2="67308" y2="40692"/>
                            <a14:foregroundMark x1="56077" y1="21615" x2="34000" y2="24769"/>
                            <a14:foregroundMark x1="31077" y1="19000" x2="31077" y2="19000"/>
                            <a14:foregroundMark x1="72154" y1="11615" x2="66154" y2="13154"/>
                            <a14:foregroundMark x1="77462" y1="85385" x2="77462" y2="85538"/>
                            <a14:foregroundMark x1="76769" y1="85923" x2="62692" y2="86077"/>
                            <a14:foregroundMark x1="31692" y1="85923" x2="31692" y2="85923"/>
                            <a14:foregroundMark x1="29538" y1="85923" x2="29538" y2="85923"/>
                          </a14:backgroundRemoval>
                        </a14:imgEffect>
                      </a14:imgLayer>
                    </a14:imgProps>
                  </a:ext>
                  <a:ext uri="{28A0092B-C50C-407E-A947-70E740481C1C}">
                    <a14:useLocalDpi xmlns:a14="http://schemas.microsoft.com/office/drawing/2010/main" val="0"/>
                  </a:ext>
                </a:extLst>
              </a:blip>
              <a:srcRect l="7633" t="7246" r="7585" b="13768"/>
              <a:stretch/>
            </p:blipFill>
            <p:spPr bwMode="auto">
              <a:xfrm rot="20631214">
                <a:off x="162161" y="216014"/>
                <a:ext cx="2846748" cy="2700766"/>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مربع نص 15">
              <a:extLst>
                <a:ext uri="{FF2B5EF4-FFF2-40B4-BE49-F238E27FC236}">
                  <a16:creationId xmlns:a16="http://schemas.microsoft.com/office/drawing/2014/main" id="{47056CDC-E66F-4A0F-B09F-DBD57C39B876}"/>
                </a:ext>
              </a:extLst>
            </p:cNvPr>
            <p:cNvSpPr txBox="1"/>
            <p:nvPr/>
          </p:nvSpPr>
          <p:spPr>
            <a:xfrm rot="20449767">
              <a:off x="275469" y="1590054"/>
              <a:ext cx="2649991" cy="768469"/>
            </a:xfrm>
            <a:prstGeom prst="rect">
              <a:avLst/>
            </a:prstGeom>
            <a:noFill/>
            <a:ln>
              <a:noFill/>
            </a:ln>
          </p:spPr>
          <p:txBody>
            <a:bodyPr wrap="square" rtlCol="1" anchor="ctr" anchorCtr="1">
              <a:spAutoFit/>
            </a:bodyPr>
            <a:lstStyle/>
            <a:p>
              <a:pPr algn="ctr"/>
              <a:r>
                <a:rPr lang="en-US" sz="2105" b="1" dirty="0">
                  <a:latin typeface="MV Boli" panose="02000500030200090000" pitchFamily="2" charset="0"/>
                  <a:cs typeface="MV Boli" panose="02000500030200090000" pitchFamily="2" charset="0"/>
                </a:rPr>
                <a:t>Scanning</a:t>
              </a:r>
              <a:endParaRPr lang="ar-SA" sz="2105" b="1" dirty="0">
                <a:latin typeface="MV Boli" panose="02000500030200090000" pitchFamily="2" charset="0"/>
              </a:endParaRPr>
            </a:p>
          </p:txBody>
        </p:sp>
      </p:grpSp>
      <p:grpSp>
        <p:nvGrpSpPr>
          <p:cNvPr id="27" name="مجموعة 26">
            <a:extLst>
              <a:ext uri="{FF2B5EF4-FFF2-40B4-BE49-F238E27FC236}">
                <a16:creationId xmlns:a16="http://schemas.microsoft.com/office/drawing/2014/main" id="{F92A2762-E1C9-41AD-86EE-7B5082F40823}"/>
              </a:ext>
            </a:extLst>
          </p:cNvPr>
          <p:cNvGrpSpPr/>
          <p:nvPr/>
        </p:nvGrpSpPr>
        <p:grpSpPr>
          <a:xfrm>
            <a:off x="3841775" y="619375"/>
            <a:ext cx="2963668" cy="1866405"/>
            <a:chOff x="7862130" y="828057"/>
            <a:chExt cx="3379506" cy="2128284"/>
          </a:xfrm>
        </p:grpSpPr>
        <p:pic>
          <p:nvPicPr>
            <p:cNvPr id="28" name="صورة 27">
              <a:extLst>
                <a:ext uri="{FF2B5EF4-FFF2-40B4-BE49-F238E27FC236}">
                  <a16:creationId xmlns:a16="http://schemas.microsoft.com/office/drawing/2014/main" id="{DC871B45-6DEC-4E89-B2B6-FF9ED31BA133}"/>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830" b="90548" l="5952" r="97024">
                          <a14:foregroundMark x1="89048" y1="66730" x2="89048" y2="66730"/>
                          <a14:foregroundMark x1="69167" y1="91115" x2="69167" y2="91115"/>
                          <a14:foregroundMark x1="66429" y1="67864" x2="66429" y2="67864"/>
                          <a14:foregroundMark x1="68929" y1="91682" x2="68929" y2="91682"/>
                          <a14:foregroundMark x1="66310" y1="66163" x2="66310" y2="66163"/>
                          <a14:foregroundMark x1="84762" y1="69376" x2="84762" y2="69376"/>
                          <a14:foregroundMark x1="86905" y1="9830" x2="58452" y2="11909"/>
                          <a14:foregroundMark x1="59048" y1="13043" x2="7976" y2="14556"/>
                          <a14:foregroundMark x1="87738" y1="9641" x2="93571" y2="16257"/>
                          <a14:foregroundMark x1="93571" y1="16257" x2="95238" y2="25520"/>
                          <a14:foregroundMark x1="95238" y1="25520" x2="90357" y2="59924"/>
                          <a14:foregroundMark x1="90357" y1="59924" x2="84643" y2="66163"/>
                          <a14:foregroundMark x1="84643" y1="66163" x2="82381" y2="66541"/>
                          <a14:foregroundMark x1="93333" y1="11153" x2="93690" y2="40643"/>
                          <a14:foregroundMark x1="97024" y1="19093" x2="97024" y2="19093"/>
                          <a14:foregroundMark x1="67619" y1="67675" x2="11667" y2="61059"/>
                          <a14:foregroundMark x1="11667" y1="61059" x2="7619" y2="35728"/>
                          <a14:foregroundMark x1="7619" y1="35728" x2="7143" y2="25142"/>
                          <a14:foregroundMark x1="7143" y1="25142" x2="8333" y2="16446"/>
                          <a14:foregroundMark x1="7381" y1="15501" x2="3810" y2="27599"/>
                          <a14:foregroundMark x1="3810" y1="27599" x2="5952" y2="46503"/>
                          <a14:foregroundMark x1="5952" y1="46503" x2="8810" y2="57278"/>
                          <a14:foregroundMark x1="8810" y1="57278" x2="14048" y2="64272"/>
                          <a14:foregroundMark x1="14048" y1="64272" x2="30000" y2="68053"/>
                          <a14:foregroundMark x1="30000" y1="68053" x2="38452" y2="62949"/>
                          <a14:foregroundMark x1="38452" y1="62949" x2="39762" y2="60302"/>
                        </a14:backgroundRemoval>
                      </a14:imgEffect>
                    </a14:imgLayer>
                  </a14:imgProps>
                </a:ext>
              </a:extLst>
            </a:blip>
            <a:stretch>
              <a:fillRect/>
            </a:stretch>
          </p:blipFill>
          <p:spPr>
            <a:xfrm flipH="1">
              <a:off x="7862130" y="828057"/>
              <a:ext cx="3379506" cy="2128284"/>
            </a:xfrm>
            <a:prstGeom prst="rect">
              <a:avLst/>
            </a:prstGeom>
          </p:spPr>
        </p:pic>
        <p:sp>
          <p:nvSpPr>
            <p:cNvPr id="29" name="مربع نص 28">
              <a:extLst>
                <a:ext uri="{FF2B5EF4-FFF2-40B4-BE49-F238E27FC236}">
                  <a16:creationId xmlns:a16="http://schemas.microsoft.com/office/drawing/2014/main" id="{D2CC5409-D411-4F81-9A4D-D896F72C4E48}"/>
                </a:ext>
              </a:extLst>
            </p:cNvPr>
            <p:cNvSpPr txBox="1"/>
            <p:nvPr/>
          </p:nvSpPr>
          <p:spPr>
            <a:xfrm>
              <a:off x="8375501" y="1368754"/>
              <a:ext cx="2352764" cy="707886"/>
            </a:xfrm>
            <a:prstGeom prst="rect">
              <a:avLst/>
            </a:prstGeom>
            <a:noFill/>
            <a:ln>
              <a:noFill/>
            </a:ln>
          </p:spPr>
          <p:txBody>
            <a:bodyPr wrap="square" rtlCol="1" anchor="ctr" anchorCtr="1">
              <a:spAutoFit/>
            </a:bodyPr>
            <a:lstStyle/>
            <a:p>
              <a:pPr algn="l"/>
              <a:r>
                <a:rPr lang="en-US" sz="1754" b="1" i="0" u="none" strike="noStrike" baseline="0" dirty="0">
                  <a:latin typeface="MV Boli" panose="02000500030200090000" pitchFamily="2" charset="0"/>
                  <a:cs typeface="MV Boli" panose="02000500030200090000" pitchFamily="2" charset="0"/>
                </a:rPr>
                <a:t>……Unfamiliar words?</a:t>
              </a:r>
              <a:endParaRPr lang="ar-SA" sz="1754" b="1" dirty="0">
                <a:latin typeface="MV Boli" panose="02000500030200090000" pitchFamily="2" charset="0"/>
              </a:endParaRPr>
            </a:p>
          </p:txBody>
        </p:sp>
      </p:grpSp>
      <p:cxnSp>
        <p:nvCxnSpPr>
          <p:cNvPr id="3" name="رابط كسهم مستقيم 2">
            <a:extLst>
              <a:ext uri="{FF2B5EF4-FFF2-40B4-BE49-F238E27FC236}">
                <a16:creationId xmlns:a16="http://schemas.microsoft.com/office/drawing/2014/main" id="{70D59CE8-DB1D-AE13-33A5-5B3800AE5186}"/>
              </a:ext>
            </a:extLst>
          </p:cNvPr>
          <p:cNvCxnSpPr>
            <a:cxnSpLocks/>
          </p:cNvCxnSpPr>
          <p:nvPr/>
        </p:nvCxnSpPr>
        <p:spPr>
          <a:xfrm flipH="1">
            <a:off x="3144762" y="2959946"/>
            <a:ext cx="544286" cy="0"/>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رابط كسهم مستقيم 12">
            <a:extLst>
              <a:ext uri="{FF2B5EF4-FFF2-40B4-BE49-F238E27FC236}">
                <a16:creationId xmlns:a16="http://schemas.microsoft.com/office/drawing/2014/main" id="{8E7847F4-3B5C-4054-E7BF-43C7660933FC}"/>
              </a:ext>
            </a:extLst>
          </p:cNvPr>
          <p:cNvCxnSpPr>
            <a:cxnSpLocks/>
          </p:cNvCxnSpPr>
          <p:nvPr/>
        </p:nvCxnSpPr>
        <p:spPr>
          <a:xfrm>
            <a:off x="4112381" y="3265714"/>
            <a:ext cx="798286" cy="0"/>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رابط كسهم مستقيم 35">
            <a:extLst>
              <a:ext uri="{FF2B5EF4-FFF2-40B4-BE49-F238E27FC236}">
                <a16:creationId xmlns:a16="http://schemas.microsoft.com/office/drawing/2014/main" id="{2A450CA3-4569-385D-DFF1-EF6FF8A24CC2}"/>
              </a:ext>
            </a:extLst>
          </p:cNvPr>
          <p:cNvCxnSpPr>
            <a:cxnSpLocks/>
          </p:cNvCxnSpPr>
          <p:nvPr/>
        </p:nvCxnSpPr>
        <p:spPr>
          <a:xfrm>
            <a:off x="2636762" y="3369733"/>
            <a:ext cx="774095" cy="0"/>
          </a:xfrm>
          <a:prstGeom prst="straightConnector1">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33663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14:presetBounceEnd="60000">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14:bounceEnd="60000">
                                          <p:cBhvr additive="base">
                                            <p:cTn id="7" dur="1750" fill="hold"/>
                                            <p:tgtEl>
                                              <p:spTgt spid="11"/>
                                            </p:tgtEl>
                                            <p:attrNameLst>
                                              <p:attrName>ppt_x</p:attrName>
                                            </p:attrNameLst>
                                          </p:cBhvr>
                                          <p:tavLst>
                                            <p:tav tm="0">
                                              <p:val>
                                                <p:strVal val="#ppt_x"/>
                                              </p:val>
                                            </p:tav>
                                            <p:tav tm="100000">
                                              <p:val>
                                                <p:strVal val="#ppt_x"/>
                                              </p:val>
                                            </p:tav>
                                          </p:tavLst>
                                        </p:anim>
                                        <p:anim calcmode="lin" valueType="num" p14:bounceEnd="60000">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6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750" fill="hold"/>
                                            <p:tgtEl>
                                              <p:spTgt spid="11"/>
                                            </p:tgtEl>
                                            <p:attrNameLst>
                                              <p:attrName>ppt_x</p:attrName>
                                            </p:attrNameLst>
                                          </p:cBhvr>
                                          <p:tavLst>
                                            <p:tav tm="0">
                                              <p:val>
                                                <p:strVal val="#ppt_x"/>
                                              </p:val>
                                            </p:tav>
                                            <p:tav tm="100000">
                                              <p:val>
                                                <p:strVal val="#ppt_x"/>
                                              </p:val>
                                            </p:tav>
                                          </p:tavLst>
                                        </p:anim>
                                        <p:anim calcmode="lin" valueType="num">
                                          <p:cBhvr additive="base">
                                            <p:cTn id="8" dur="175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1" presetClass="entr" presetSubtype="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heel(1)">
                                          <p:cBhvr>
                                            <p:cTn id="13" dur="20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1" presetClass="entr" presetSubtype="1"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wheel(1)">
                                          <p:cBhvr>
                                            <p:cTn id="18" dur="20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heel(1)">
                                          <p:cBhvr>
                                            <p:cTn id="23" dur="20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wheel(1)">
                                          <p:cBhvr>
                                            <p:cTn id="28" dur="20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wheel(1)">
                                          <p:cBhvr>
                                            <p:cTn id="33" dur="2000"/>
                                            <p:tgtEl>
                                              <p:spTgt spid="22"/>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heel(1)">
                                          <p:cBhvr>
                                            <p:cTn id="38" dur="20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heel(1)">
                                          <p:cBhvr>
                                            <p:cTn id="43" dur="20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heel(1)">
                                          <p:cBhvr>
                                            <p:cTn id="48" dur="2000"/>
                                            <p:tgtEl>
                                              <p:spTgt spid="25"/>
                                            </p:tgtEl>
                                          </p:cBhvr>
                                        </p:animEffect>
                                      </p:childTnLst>
                                    </p:cTn>
                                  </p:par>
                                </p:childTnLst>
                              </p:cTn>
                            </p:par>
                          </p:childTnLst>
                        </p:cTn>
                      </p:par>
                      <p:par>
                        <p:cTn id="49" fill="hold">
                          <p:stCondLst>
                            <p:cond delay="indefinite"/>
                          </p:stCondLst>
                          <p:childTnLst>
                            <p:par>
                              <p:cTn id="50" fill="hold">
                                <p:stCondLst>
                                  <p:cond delay="0"/>
                                </p:stCondLst>
                                <p:childTnLst>
                                  <p:par>
                                    <p:cTn id="51" presetID="21" presetClass="entr" presetSubtype="1"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heel(1)">
                                          <p:cBhvr>
                                            <p:cTn id="53"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9" grpId="0" animBg="1"/>
          <p:bldP spid="20" grpId="0" animBg="1"/>
          <p:bldP spid="21" grpId="0" animBg="1"/>
          <p:bldP spid="22" grpId="0" animBg="1"/>
          <p:bldP spid="23" grpId="0" animBg="1"/>
          <p:bldP spid="24" grpId="0" animBg="1"/>
          <p:bldP spid="25" grpId="0" animBg="1"/>
          <p:bldP spid="26" grpId="0" animBg="1"/>
        </p:bldLst>
      </p:timing>
    </mc:Fallback>
  </mc:AlternateContent>
</p:sld>
</file>

<file path=ppt/theme/theme1.xml><?xml version="1.0" encoding="utf-8"?>
<a:theme xmlns:a="http://schemas.openxmlformats.org/drawingml/2006/main" name="Travel Agency Brochure by Slidesgo">
  <a:themeElements>
    <a:clrScheme name="Simple Light">
      <a:dk1>
        <a:srgbClr val="000000"/>
      </a:dk1>
      <a:lt1>
        <a:srgbClr val="FFFFFF"/>
      </a:lt1>
      <a:dk2>
        <a:srgbClr val="8A6D55"/>
      </a:dk2>
      <a:lt2>
        <a:srgbClr val="E8D3B5"/>
      </a:lt2>
      <a:accent1>
        <a:srgbClr val="513F31"/>
      </a:accent1>
      <a:accent2>
        <a:srgbClr val="E52D28"/>
      </a:accent2>
      <a:accent3>
        <a:srgbClr val="D6BEA2"/>
      </a:accent3>
      <a:accent4>
        <a:srgbClr val="E1A67E"/>
      </a:accent4>
      <a:accent5>
        <a:srgbClr val="4C6B4B"/>
      </a:accent5>
      <a:accent6>
        <a:srgbClr val="B3B49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ravel Agency Brochure by Slidesgo">
  <a:themeElements>
    <a:clrScheme name="Simple Light">
      <a:dk1>
        <a:srgbClr val="000000"/>
      </a:dk1>
      <a:lt1>
        <a:srgbClr val="FFFFFF"/>
      </a:lt1>
      <a:dk2>
        <a:srgbClr val="8A6D55"/>
      </a:dk2>
      <a:lt2>
        <a:srgbClr val="E8D3B5"/>
      </a:lt2>
      <a:accent1>
        <a:srgbClr val="513F31"/>
      </a:accent1>
      <a:accent2>
        <a:srgbClr val="E52D28"/>
      </a:accent2>
      <a:accent3>
        <a:srgbClr val="D6BEA2"/>
      </a:accent3>
      <a:accent4>
        <a:srgbClr val="E1A67E"/>
      </a:accent4>
      <a:accent5>
        <a:srgbClr val="4C6B4B"/>
      </a:accent5>
      <a:accent6>
        <a:srgbClr val="B3B49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Application>Microsoft Office PowerPoint</Application>
  <PresentationFormat>مخصص</PresentationFormat>
  <Slides>39</Slides>
  <Notes>28</Notes>
  <HiddenSlides>0</HiddenSlides>
  <ScaleCrop>false</ScaleCrop>
  <HeadingPairs>
    <vt:vector size="4" baseType="variant">
      <vt:variant>
        <vt:lpstr>نسق</vt:lpstr>
      </vt:variant>
      <vt:variant>
        <vt:i4>3</vt:i4>
      </vt:variant>
      <vt:variant>
        <vt:lpstr>عناوين الشرائح</vt:lpstr>
      </vt:variant>
      <vt:variant>
        <vt:i4>39</vt:i4>
      </vt:variant>
    </vt:vector>
  </HeadingPairs>
  <TitlesOfParts>
    <vt:vector size="42" baseType="lpstr">
      <vt:lpstr>Travel Agency Brochure by Slidesgo</vt:lpstr>
      <vt:lpstr>Slidesgo Final Pages</vt:lpstr>
      <vt:lpstr>Travel Agency Brochure by Slidesgo</vt:lpstr>
      <vt:lpstr>U:7 You’ve Got Mail!</vt:lpstr>
      <vt:lpstr>Goals</vt:lpstr>
      <vt:lpstr>How did people send messages in the past ?</vt:lpstr>
      <vt:lpstr>After technology</vt:lpstr>
      <vt:lpstr>What do we use the email for? </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Thanks!</vt:lpstr>
      <vt:lpstr>Icon Pack</vt:lpstr>
      <vt:lpstr>Alternative Resources</vt:lpstr>
      <vt:lpstr>Alternative Mockup</vt:lpstr>
      <vt:lpstr>Instructions for use</vt:lpstr>
      <vt:lpstr>Instructions for use (premium users)</vt:lpstr>
      <vt:lpstr>Fonts &amp; colors used</vt:lpstr>
      <vt:lpstr>Storyset</vt:lpstr>
      <vt:lpstr>Use our editable graphic resources...</vt:lpstr>
      <vt:lpstr>عرض تقديمي في PowerPoint</vt:lpstr>
      <vt:lpstr>عرض تقديمي في PowerPoint</vt:lpstr>
      <vt:lpstr>عرض تقديمي في PowerPoint</vt:lpstr>
      <vt:lpstr>عرض تقديمي في PowerPoint</vt:lpstr>
      <vt:lpstr>عرض تقديمي في PowerPoint</vt:lpstr>
      <vt:lpstr>...and our sets of editable icons</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Travel Agency Brochure</dc:title>
  <cp:lastModifiedBy>naflah alshalawi</cp:lastModifiedBy>
  <cp:revision>24</cp:revision>
  <dcterms:modified xsi:type="dcterms:W3CDTF">2023-12-24T17:12:21Z</dcterms:modified>
</cp:coreProperties>
</file>