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(الإحصاء والاحتمال)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114681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3733EA46-DD6E-6F40-951B-611713FE2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190960"/>
            <a:ext cx="901700" cy="1104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5908F2AC-1589-8749-9FB4-ACBBEA93D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3" y="5928873"/>
            <a:ext cx="3759200" cy="40066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0C1E369-AB1F-7749-B5DB-59E77D745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81421" y="3706564"/>
            <a:ext cx="2610171" cy="18255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F39C49A-FD6C-224E-8652-B1BD94C81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92" y="190960"/>
            <a:ext cx="6986680" cy="29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(الإحصاء والاحتمال)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114681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3733EA46-DD6E-6F40-951B-611713FE2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190960"/>
            <a:ext cx="901700" cy="1104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5908F2AC-1589-8749-9FB4-ACBBEA93D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3" y="5928873"/>
            <a:ext cx="3759200" cy="40066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0C1E369-AB1F-7749-B5DB-59E77D745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81421" y="3706564"/>
            <a:ext cx="2610171" cy="18255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5D5393E-9D96-0A43-BF70-ACECD659E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78" y="366391"/>
            <a:ext cx="6250152" cy="22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(الإحصاء والاحتمال)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114681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3733EA46-DD6E-6F40-951B-611713FE2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190960"/>
            <a:ext cx="901700" cy="1104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5908F2AC-1589-8749-9FB4-ACBBEA93D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3" y="5928873"/>
            <a:ext cx="3759200" cy="40066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0C1E369-AB1F-7749-B5DB-59E77D745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81421" y="3706564"/>
            <a:ext cx="2610171" cy="18255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4D3E100-E03A-2545-98A4-D5DE1321B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55" y="103052"/>
            <a:ext cx="5305287" cy="31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3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(الإحصاء والاحتمال)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114681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3733EA46-DD6E-6F40-951B-611713FE2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190960"/>
            <a:ext cx="901700" cy="1104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5908F2AC-1589-8749-9FB4-ACBBEA93D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3" y="5928873"/>
            <a:ext cx="3759200" cy="40066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0C1E369-AB1F-7749-B5DB-59E77D745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81421" y="3706564"/>
            <a:ext cx="2610171" cy="18255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4BE5776-DB27-D44E-91FF-7B31B809E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76" y="381460"/>
            <a:ext cx="564375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(الإحصاء والاحتمال)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114681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3733EA46-DD6E-6F40-951B-611713FE2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190960"/>
            <a:ext cx="901700" cy="11049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5908F2AC-1589-8749-9FB4-ACBBEA93D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3" y="5928873"/>
            <a:ext cx="3759200" cy="40066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0C1E369-AB1F-7749-B5DB-59E77D745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81421" y="3706564"/>
            <a:ext cx="2610171" cy="182555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58C409E-E787-5A4C-8538-F821397272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05542" y="472940"/>
            <a:ext cx="6852449" cy="23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27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28</cp:revision>
  <dcterms:created xsi:type="dcterms:W3CDTF">2021-10-10T21:32:23Z</dcterms:created>
  <dcterms:modified xsi:type="dcterms:W3CDTF">2022-01-16T06:56:25Z</dcterms:modified>
</cp:coreProperties>
</file>