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1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14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5" y="5768553"/>
            <a:ext cx="4230624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AEB0ECA5-67F8-E744-9A07-89DD250EC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89" y="578727"/>
            <a:ext cx="6525546" cy="29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906601"/>
            <a:ext cx="3821392" cy="443059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DF0377A8-BC67-1C4C-B85A-5B88EB89B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07" y="484076"/>
            <a:ext cx="61470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906601"/>
            <a:ext cx="3821392" cy="4430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2F2C8CE-EB1E-4845-B5E5-81EDF23E42C4}"/>
              </a:ext>
            </a:extLst>
          </p:cNvPr>
          <p:cNvSpPr txBox="1"/>
          <p:nvPr/>
        </p:nvSpPr>
        <p:spPr>
          <a:xfrm>
            <a:off x="1291303" y="2620208"/>
            <a:ext cx="59943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1">
                    <a:lumMod val="75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110641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5" y="5768553"/>
            <a:ext cx="4230624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E27D40D3-AD5F-454E-9BA7-A1EEC5A76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81" y="493800"/>
            <a:ext cx="6675172" cy="49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5" y="5768553"/>
            <a:ext cx="4230624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5F3857E5-EBE2-B04A-9300-90283C25AB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31188" y="370292"/>
            <a:ext cx="7110610" cy="16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4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8C3724C5-DCE4-9840-B600-C435FB803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9" y="242069"/>
            <a:ext cx="68788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93645FFE-EB88-BC4C-BB8F-FBC6AC202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339687"/>
            <a:ext cx="6933947" cy="22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37FE6F78-F741-074E-8A75-9771D1530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8" y="401758"/>
            <a:ext cx="7508032" cy="15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5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8CDA0028-FAD6-644D-8740-0443D9B67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72" y="233050"/>
            <a:ext cx="4903654" cy="118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3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0E1060E5-DF68-5C43-8C0B-0E00ED2D1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94" y="291717"/>
            <a:ext cx="5381409" cy="132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٧-١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المتوسط الحسابي والوسيط والمنوال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المتوسط الحسابي والوسيط والمنوال لمجموعة 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البيانات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المتوسط الحسابي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الوسيط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المنوال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" name="صورة 9">
            <a:extLst>
              <a:ext uri="{FF2B5EF4-FFF2-40B4-BE49-F238E27FC236}">
                <a16:creationId xmlns:a16="http://schemas.microsoft.com/office/drawing/2014/main" id="{39EC4B5E-4E29-BC40-BE11-9832EFC65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291717"/>
            <a:ext cx="901700" cy="11303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1B277D2-AE5E-BB48-AF05-3B31A0903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7111" y="5768553"/>
            <a:ext cx="3821392" cy="719155"/>
          </a:xfrm>
          <a:prstGeom prst="rect">
            <a:avLst/>
          </a:prstGeom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6F687EEE-AF11-EB43-99E6-F549DCB35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07" y="370292"/>
            <a:ext cx="6116625" cy="15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81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31</cp:revision>
  <dcterms:created xsi:type="dcterms:W3CDTF">2021-10-10T21:32:23Z</dcterms:created>
  <dcterms:modified xsi:type="dcterms:W3CDTF">2022-01-16T22:47:06Z</dcterms:modified>
</cp:coreProperties>
</file>