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7" r:id="rId4"/>
    <p:sldId id="268" r:id="rId5"/>
    <p:sldId id="269" r:id="rId6"/>
    <p:sldId id="266" r:id="rId7"/>
    <p:sldId id="265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3" y="5683555"/>
            <a:ext cx="3771900" cy="723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AF62346-6B7D-4948-8CF7-67E0BE568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89" y="450545"/>
            <a:ext cx="4776294" cy="57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DF40420-8621-E442-987A-E37C7B894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28" y="442489"/>
            <a:ext cx="6383320" cy="22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85675FA-63C4-4446-AC55-503D6D135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544093"/>
            <a:ext cx="5823638" cy="18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03B8B011-08EF-FD42-923F-7350A6A63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8" y="547092"/>
            <a:ext cx="6253115" cy="22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F5ABAC4-6442-894B-B081-A16FB175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26" y="329826"/>
            <a:ext cx="6134749" cy="33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38BAB50-DAEE-C041-A3B2-B9ADB7020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5" y="422007"/>
            <a:ext cx="423672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3049F0-9A3F-324A-8929-B93CA8216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75" y="346420"/>
            <a:ext cx="5678086" cy="30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022B196F-5702-3E4D-9873-2CD113F10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43" y="416503"/>
            <a:ext cx="4236720" cy="37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8B702A2-7167-604D-86BD-68A50D9BD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91" y="499125"/>
            <a:ext cx="5859327" cy="23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أختارالخطة المناسبة لأحل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246BD-2795-8A43-AACF-7DC9D23E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243" y="5797177"/>
            <a:ext cx="3771900" cy="49665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E5D969-7233-484C-9073-9C640D5FB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" y="339687"/>
            <a:ext cx="927100" cy="1143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89EB75A-AA67-F44C-86FE-B187C5A58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72" y="372342"/>
            <a:ext cx="6017412" cy="27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31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30</cp:revision>
  <dcterms:created xsi:type="dcterms:W3CDTF">2021-10-10T21:32:23Z</dcterms:created>
  <dcterms:modified xsi:type="dcterms:W3CDTF">2022-01-18T06:10:38Z</dcterms:modified>
</cp:coreProperties>
</file>