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9" r:id="rId7"/>
    <p:sldId id="268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17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٧-٣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التمثيل بالأعمدة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>
                <a:solidFill>
                  <a:srgbClr val="FF0000"/>
                </a:solidFill>
              </a:rPr>
              <a:t>مفردات الدرس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أنشيء تمثيلآ بالأعمدة وأخر بالأعمدة المزدوجة وأفسرهما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 المزدوجة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9C8A747-EF7C-2141-91A0-C5B5FFD96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9" y="5722651"/>
            <a:ext cx="3516377" cy="478318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4A12BE6-4FE4-654B-A8ED-1A7F6CC88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41384"/>
            <a:ext cx="901700" cy="11176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7A5EC4A-62F3-EE4E-A432-C9AD7927D4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805440"/>
            <a:ext cx="6045890" cy="41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٧-٣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التمثيل بالأعمدة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>
                <a:solidFill>
                  <a:srgbClr val="FF0000"/>
                </a:solidFill>
              </a:rPr>
              <a:t>مفردات الدرس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أنشيء تمثيلآ بالأعمدة وأخر بالأعمدة المزدوجة وأفسرهما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 المزدوجة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9C8A747-EF7C-2141-91A0-C5B5FFD9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481" y="5781683"/>
            <a:ext cx="3162213" cy="36025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4A12BE6-4FE4-654B-A8ED-1A7F6CC88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41384"/>
            <a:ext cx="901700" cy="11176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7EC9FCE-1BFF-A141-BD43-0F9D2FE49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46" y="297456"/>
            <a:ext cx="6612375" cy="51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7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٧-٣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التمثيل بالأعمدة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>
                <a:solidFill>
                  <a:srgbClr val="FF0000"/>
                </a:solidFill>
              </a:rPr>
              <a:t>مفردات الدرس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أنشيء تمثيلآ بالأعمدة وأخر بالأعمدة المزدوجة وأفسرهما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 المزدوجة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9C8A747-EF7C-2141-91A0-C5B5FFD9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481" y="5781683"/>
            <a:ext cx="3162213" cy="36025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4A12BE6-4FE4-654B-A8ED-1A7F6CC88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41384"/>
            <a:ext cx="901700" cy="11176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747566D-AF25-C447-A4DC-E2FDC21F7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04" y="355161"/>
            <a:ext cx="6577131" cy="19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٧-٣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التمثيل بالأعمدة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>
                <a:solidFill>
                  <a:srgbClr val="FF0000"/>
                </a:solidFill>
              </a:rPr>
              <a:t>مفردات الدرس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أنشيء تمثيلآ بالأعمدة وأخر بالأعمدة المزدوجة وأفسرهما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 المزدوجة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9C8A747-EF7C-2141-91A0-C5B5FFD9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481" y="5781683"/>
            <a:ext cx="3162213" cy="36025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4A12BE6-4FE4-654B-A8ED-1A7F6CC88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41384"/>
            <a:ext cx="901700" cy="11176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8951B1E-A32B-064C-B74E-69B60FDCDF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01" y="502797"/>
            <a:ext cx="5856296" cy="222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1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٧-٣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التمثيل بالأعمدة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>
                <a:solidFill>
                  <a:srgbClr val="FF0000"/>
                </a:solidFill>
              </a:rPr>
              <a:t>مفردات الدرس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أنشيء تمثيلآ بالأعمدة وأخر بالأعمدة المزدوجة وأفسرهما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 المزدوجة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9C8A747-EF7C-2141-91A0-C5B5FFD9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481" y="5781683"/>
            <a:ext cx="3162213" cy="360252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4A12BE6-4FE4-654B-A8ED-1A7F6CC88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41384"/>
            <a:ext cx="901700" cy="11176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B6CAD3F7-5F5E-EB42-807C-FDD9AA1D0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87" y="339687"/>
            <a:ext cx="6300675" cy="20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0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٧-٣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التمثيل بالأعمدة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مفردات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أنشيء تمثيلآ بالأعمدة وأخر بالأعمدة المزدوجة وأفسرهما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التمثيل بالأعمدة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التمثيل بالأعمدة المزدوجة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9C8A747-EF7C-2141-91A0-C5B5FFD96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9" y="5722651"/>
            <a:ext cx="3516377" cy="478318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4A12BE6-4FE4-654B-A8ED-1A7F6CC88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41384"/>
            <a:ext cx="901700" cy="11176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9CC6CF0-4698-2E47-B795-3AA82433C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1" y="490392"/>
            <a:ext cx="5780043" cy="504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5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٧-٣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التمثيل بالأعمدة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>
                <a:solidFill>
                  <a:srgbClr val="FF0000"/>
                </a:solidFill>
              </a:rPr>
              <a:t>مفردات الدرس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أنشيء تمثيلآ بالأعمدة وأخر بالأعمدة المزدوجة وأفسرهما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 المزدوجة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9C8A747-EF7C-2141-91A0-C5B5FFD9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481" y="5722651"/>
            <a:ext cx="3162213" cy="478318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4A12BE6-4FE4-654B-A8ED-1A7F6CC88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41384"/>
            <a:ext cx="901700" cy="11176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ADB27F9-2628-304F-96F0-F43B44F9BD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181492" y="856867"/>
            <a:ext cx="6063108" cy="3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0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٧-٣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التمثيل بالأعمدة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>
                <a:solidFill>
                  <a:srgbClr val="FF0000"/>
                </a:solidFill>
              </a:rPr>
              <a:t>مفردات الدرس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أنشيء تمثيلآ بالأعمدة وأخر بالأعمدة المزدوجة وأفسرهما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 المزدوجة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9C8A747-EF7C-2141-91A0-C5B5FFD9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481" y="5722651"/>
            <a:ext cx="3162213" cy="478318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4A12BE6-4FE4-654B-A8ED-1A7F6CC88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41384"/>
            <a:ext cx="901700" cy="11176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13D92E4C-FFD3-4840-B325-0D34D943D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43" y="630100"/>
            <a:ext cx="4562382" cy="50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٧-٣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التمثيل بالأعمدة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>
                <a:solidFill>
                  <a:srgbClr val="FF0000"/>
                </a:solidFill>
              </a:rPr>
              <a:t>مفردات الدرس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أنشيء تمثيلآ بالأعمدة وأخر بالأعمدة المزدوجة وأفسرهما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 المزدوجة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9C8A747-EF7C-2141-91A0-C5B5FFD9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481" y="5724644"/>
            <a:ext cx="3162213" cy="474331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4A12BE6-4FE4-654B-A8ED-1A7F6CC88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41384"/>
            <a:ext cx="901700" cy="11176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55EBA59-0C6D-DC43-A09E-13F1871A3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92" y="547185"/>
            <a:ext cx="5935925" cy="22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9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٧-٣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التمثيل بالأعمدة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>
                <a:solidFill>
                  <a:srgbClr val="FF0000"/>
                </a:solidFill>
              </a:rPr>
              <a:t>مفردات الدرس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أنشيء تمثيلآ بالأعمدة وأخر بالأعمدة المزدوجة وأفسرهما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 المزدوجة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9C8A747-EF7C-2141-91A0-C5B5FFD9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481" y="5724644"/>
            <a:ext cx="3162213" cy="474331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4A12BE6-4FE4-654B-A8ED-1A7F6CC88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41384"/>
            <a:ext cx="901700" cy="11176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5BA9EC5-F827-EC40-93B1-D8FC449886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60" y="339687"/>
            <a:ext cx="6512661" cy="20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٧-٣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التمثيل بالأعمدة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>
                <a:solidFill>
                  <a:srgbClr val="FF0000"/>
                </a:solidFill>
              </a:rPr>
              <a:t>مفردات الدرس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أنشيء تمثيلآ بالأعمدة وأخر بالأعمدة المزدوجة وأفسرهما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 المزدوجة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9C8A747-EF7C-2141-91A0-C5B5FFD9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481" y="5724644"/>
            <a:ext cx="3162213" cy="474331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4A12BE6-4FE4-654B-A8ED-1A7F6CC88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41384"/>
            <a:ext cx="901700" cy="11176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1C5B94-3101-6B4B-8D41-762183A80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52" y="339687"/>
            <a:ext cx="5804806" cy="232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2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٧-٣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التمثيل بالأعمدة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>
                <a:solidFill>
                  <a:srgbClr val="FF0000"/>
                </a:solidFill>
              </a:rPr>
              <a:t>مفردات الدرس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أنشيء تمثيلآ بالأعمدة وأخر بالأعمدة المزدوجة وأفسرهما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 المزدوجة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9C8A747-EF7C-2141-91A0-C5B5FFD9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481" y="5724644"/>
            <a:ext cx="3162213" cy="474331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4A12BE6-4FE4-654B-A8ED-1A7F6CC88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41384"/>
            <a:ext cx="901700" cy="11176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BA9D77F3-8540-3F48-A774-433C124DC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26" y="643722"/>
            <a:ext cx="614291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٧-٣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التمثيل بالأعمدة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>
                <a:solidFill>
                  <a:srgbClr val="FF0000"/>
                </a:solidFill>
              </a:rPr>
              <a:t>مفردات الدرس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أنشيء تمثيلآ بالأعمدة وأخر بالأعمدة المزدوجة وأفسرهما 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</a:t>
            </a:r>
          </a:p>
          <a:p>
            <a:pPr algn="ctr"/>
            <a:r>
              <a:rPr lang="ar-SA" sz="2400">
                <a:solidFill>
                  <a:srgbClr val="FF0000"/>
                </a:solidFill>
              </a:rPr>
              <a:t>التمثيل بالأعمدة المزدوجة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9C8A747-EF7C-2141-91A0-C5B5FFD9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481" y="5725552"/>
            <a:ext cx="3162213" cy="472514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C4A12BE6-4FE4-654B-A8ED-1A7F6CC88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2" y="141384"/>
            <a:ext cx="901700" cy="11176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95EBA8B-750F-AB48-BCE4-5C28DA922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66" y="339687"/>
            <a:ext cx="6041711" cy="34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8479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31</cp:revision>
  <dcterms:created xsi:type="dcterms:W3CDTF">2021-10-10T21:32:23Z</dcterms:created>
  <dcterms:modified xsi:type="dcterms:W3CDTF">2022-01-20T02:06:38Z</dcterms:modified>
</cp:coreProperties>
</file>