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4"/>
  </p:notesMasterIdLst>
  <p:sldIdLst>
    <p:sldId id="257" r:id="rId2"/>
    <p:sldId id="259" r:id="rId3"/>
    <p:sldId id="269" r:id="rId4"/>
    <p:sldId id="268" r:id="rId5"/>
    <p:sldId id="289" r:id="rId6"/>
    <p:sldId id="260" r:id="rId7"/>
    <p:sldId id="261" r:id="rId8"/>
    <p:sldId id="270" r:id="rId9"/>
    <p:sldId id="280" r:id="rId10"/>
    <p:sldId id="278" r:id="rId11"/>
    <p:sldId id="273" r:id="rId12"/>
    <p:sldId id="279" r:id="rId13"/>
    <p:sldId id="281" r:id="rId14"/>
    <p:sldId id="266" r:id="rId15"/>
    <p:sldId id="282" r:id="rId16"/>
    <p:sldId id="283" r:id="rId17"/>
    <p:sldId id="284" r:id="rId18"/>
    <p:sldId id="285" r:id="rId19"/>
    <p:sldId id="263" r:id="rId20"/>
    <p:sldId id="286" r:id="rId21"/>
    <p:sldId id="287" r:id="rId22"/>
    <p:sldId id="288" r:id="rId23"/>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9B0B1BE-C252-4F49-BEB3-2A12CFE23AD0}" type="datetimeFigureOut">
              <a:rPr lang="ar-SA" smtClean="0"/>
              <a:t>01/05/45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38562B8-FFD7-4619-8150-D6708700FBA7}" type="slidenum">
              <a:rPr lang="ar-SA" smtClean="0"/>
              <a:t>‹#›</a:t>
            </a:fld>
            <a:endParaRPr lang="ar-SA"/>
          </a:p>
        </p:txBody>
      </p:sp>
    </p:spTree>
    <p:extLst>
      <p:ext uri="{BB962C8B-B14F-4D97-AF65-F5344CB8AC3E}">
        <p14:creationId xmlns:p14="http://schemas.microsoft.com/office/powerpoint/2010/main" val="26988093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8085b9f7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8085b9f7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8090ae5fda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8090ae5fda_2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7664a200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7664a200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7664a208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7664a208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7664a208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87664a208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7664a208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87664a208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346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7664a208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87664a208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654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7664a208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87664a208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7169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085b9f7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085b9f78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8968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7664a2081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7664a208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7664a208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7664a208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085b9f7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085b9f78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605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7664a2081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7664a208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7664a208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7664a208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8090ae5fda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8090ae5fda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88a3255bf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88a3255bf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88a3255bf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88a3255bf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4306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085b9f7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085b9f78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7664a208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7664a208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085b9f7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085b9f78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50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8085b9f78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8085b9f78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069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rot="5400000">
            <a:off x="-2021179" y="-2292504"/>
            <a:ext cx="4905600" cy="4905600"/>
          </a:xfrm>
          <a:prstGeom prst="blockArc">
            <a:avLst>
              <a:gd name="adj1" fmla="val 15904124"/>
              <a:gd name="adj2" fmla="val 722519"/>
              <a:gd name="adj3" fmla="val 7278"/>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rot="10800000">
            <a:off x="944000" y="533000"/>
            <a:ext cx="10304000" cy="5792000"/>
          </a:xfrm>
          <a:prstGeom prst="round1Rect">
            <a:avLst>
              <a:gd name="adj" fmla="val 16667"/>
            </a:avLst>
          </a:prstGeom>
          <a:solidFill>
            <a:srgbClr val="EEEEEE"/>
          </a:solid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endParaRPr sz="2400"/>
          </a:p>
        </p:txBody>
      </p:sp>
      <p:sp>
        <p:nvSpPr>
          <p:cNvPr id="11" name="Google Shape;11;p2"/>
          <p:cNvSpPr/>
          <p:nvPr/>
        </p:nvSpPr>
        <p:spPr>
          <a:xfrm rot="-2175913">
            <a:off x="8668285" y="5211805"/>
            <a:ext cx="2274127" cy="2274127"/>
          </a:xfrm>
          <a:prstGeom prst="blockArc">
            <a:avLst>
              <a:gd name="adj1" fmla="val 13003178"/>
              <a:gd name="adj2" fmla="val 2121832"/>
              <a:gd name="adj3" fmla="val 25028"/>
            </a:avLst>
          </a:prstGeom>
          <a:solidFill>
            <a:srgbClr val="BDC1C6"/>
          </a:solid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endParaRPr sz="2400"/>
          </a:p>
        </p:txBody>
      </p:sp>
      <p:sp>
        <p:nvSpPr>
          <p:cNvPr id="12" name="Google Shape;12;p2"/>
          <p:cNvSpPr txBox="1"/>
          <p:nvPr/>
        </p:nvSpPr>
        <p:spPr>
          <a:xfrm>
            <a:off x="1807533" y="992767"/>
            <a:ext cx="8348800" cy="31940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None/>
            </a:pPr>
            <a:endParaRPr sz="6400" b="1">
              <a:solidFill>
                <a:srgbClr val="27316F"/>
              </a:solidFill>
              <a:latin typeface="Montserrat"/>
              <a:ea typeface="Montserrat"/>
              <a:cs typeface="Montserrat"/>
              <a:sym typeface="Montserrat"/>
            </a:endParaRPr>
          </a:p>
        </p:txBody>
      </p:sp>
      <p:sp>
        <p:nvSpPr>
          <p:cNvPr id="13" name="Google Shape;13;p2"/>
          <p:cNvSpPr txBox="1"/>
          <p:nvPr/>
        </p:nvSpPr>
        <p:spPr>
          <a:xfrm>
            <a:off x="1807533" y="4529167"/>
            <a:ext cx="5398000" cy="7144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endParaRPr sz="2400">
              <a:solidFill>
                <a:srgbClr val="27316F"/>
              </a:solidFill>
              <a:latin typeface="Montserrat"/>
              <a:ea typeface="Montserrat"/>
              <a:cs typeface="Montserrat"/>
              <a:sym typeface="Montserrat"/>
            </a:endParaRPr>
          </a:p>
        </p:txBody>
      </p:sp>
      <p:sp>
        <p:nvSpPr>
          <p:cNvPr id="14" name="Google Shape;14;p2"/>
          <p:cNvSpPr txBox="1"/>
          <p:nvPr/>
        </p:nvSpPr>
        <p:spPr>
          <a:xfrm>
            <a:off x="1440000" y="3778833"/>
            <a:ext cx="9120000" cy="19812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endParaRPr sz="2400">
              <a:solidFill>
                <a:srgbClr val="27316F"/>
              </a:solidFill>
              <a:latin typeface="Montserrat"/>
              <a:ea typeface="Montserrat"/>
              <a:cs typeface="Montserrat"/>
              <a:sym typeface="Montserrat"/>
            </a:endParaRPr>
          </a:p>
        </p:txBody>
      </p:sp>
      <p:sp>
        <p:nvSpPr>
          <p:cNvPr id="15" name="Google Shape;15;p2"/>
          <p:cNvSpPr txBox="1">
            <a:spLocks noGrp="1"/>
          </p:cNvSpPr>
          <p:nvPr>
            <p:ph type="title"/>
          </p:nvPr>
        </p:nvSpPr>
        <p:spPr>
          <a:xfrm>
            <a:off x="1921600" y="1940884"/>
            <a:ext cx="8348800" cy="181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8000">
                <a:solidFill>
                  <a:schemeClr val="accent1"/>
                </a:solidFill>
              </a:defRPr>
            </a:lvl1pPr>
            <a:lvl2pPr lvl="1">
              <a:lnSpc>
                <a:spcPct val="100000"/>
              </a:lnSpc>
              <a:spcBef>
                <a:spcPts val="0"/>
              </a:spcBef>
              <a:spcAft>
                <a:spcPts val="0"/>
              </a:spcAft>
              <a:buNone/>
              <a:defRPr sz="8000"/>
            </a:lvl2pPr>
            <a:lvl3pPr lvl="2">
              <a:lnSpc>
                <a:spcPct val="100000"/>
              </a:lnSpc>
              <a:spcBef>
                <a:spcPts val="0"/>
              </a:spcBef>
              <a:spcAft>
                <a:spcPts val="0"/>
              </a:spcAft>
              <a:buNone/>
              <a:defRPr sz="8000"/>
            </a:lvl3pPr>
            <a:lvl4pPr lvl="3">
              <a:lnSpc>
                <a:spcPct val="100000"/>
              </a:lnSpc>
              <a:spcBef>
                <a:spcPts val="0"/>
              </a:spcBef>
              <a:spcAft>
                <a:spcPts val="0"/>
              </a:spcAft>
              <a:buNone/>
              <a:defRPr sz="8000"/>
            </a:lvl4pPr>
            <a:lvl5pPr lvl="4">
              <a:lnSpc>
                <a:spcPct val="100000"/>
              </a:lnSpc>
              <a:spcBef>
                <a:spcPts val="0"/>
              </a:spcBef>
              <a:spcAft>
                <a:spcPts val="0"/>
              </a:spcAft>
              <a:buNone/>
              <a:defRPr sz="8000"/>
            </a:lvl5pPr>
            <a:lvl6pPr lvl="5">
              <a:lnSpc>
                <a:spcPct val="100000"/>
              </a:lnSpc>
              <a:spcBef>
                <a:spcPts val="0"/>
              </a:spcBef>
              <a:spcAft>
                <a:spcPts val="0"/>
              </a:spcAft>
              <a:buNone/>
              <a:defRPr sz="8000"/>
            </a:lvl6pPr>
            <a:lvl7pPr lvl="6">
              <a:lnSpc>
                <a:spcPct val="100000"/>
              </a:lnSpc>
              <a:spcBef>
                <a:spcPts val="0"/>
              </a:spcBef>
              <a:spcAft>
                <a:spcPts val="0"/>
              </a:spcAft>
              <a:buNone/>
              <a:defRPr sz="8000"/>
            </a:lvl7pPr>
            <a:lvl8pPr lvl="7">
              <a:lnSpc>
                <a:spcPct val="100000"/>
              </a:lnSpc>
              <a:spcBef>
                <a:spcPts val="0"/>
              </a:spcBef>
              <a:spcAft>
                <a:spcPts val="0"/>
              </a:spcAft>
              <a:buNone/>
              <a:defRPr sz="8000"/>
            </a:lvl8pPr>
            <a:lvl9pPr lvl="8">
              <a:lnSpc>
                <a:spcPct val="100000"/>
              </a:lnSpc>
              <a:spcBef>
                <a:spcPts val="0"/>
              </a:spcBef>
              <a:spcAft>
                <a:spcPts val="0"/>
              </a:spcAft>
              <a:buNone/>
              <a:defRPr sz="8000"/>
            </a:lvl9pPr>
          </a:lstStyle>
          <a:p>
            <a:endParaRPr/>
          </a:p>
        </p:txBody>
      </p:sp>
      <p:sp>
        <p:nvSpPr>
          <p:cNvPr id="16" name="Google Shape;16;p2"/>
          <p:cNvSpPr txBox="1">
            <a:spLocks noGrp="1"/>
          </p:cNvSpPr>
          <p:nvPr>
            <p:ph type="subTitle" idx="1"/>
          </p:nvPr>
        </p:nvSpPr>
        <p:spPr>
          <a:xfrm>
            <a:off x="3533167" y="4277217"/>
            <a:ext cx="5098400" cy="82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2667"/>
            </a:lvl1pPr>
            <a:lvl2pPr lvl="1">
              <a:lnSpc>
                <a:spcPct val="100000"/>
              </a:lnSpc>
              <a:spcBef>
                <a:spcPts val="0"/>
              </a:spcBef>
              <a:spcAft>
                <a:spcPts val="0"/>
              </a:spcAft>
              <a:buNone/>
              <a:defRPr sz="2667"/>
            </a:lvl2pPr>
            <a:lvl3pPr lvl="2">
              <a:lnSpc>
                <a:spcPct val="100000"/>
              </a:lnSpc>
              <a:spcBef>
                <a:spcPts val="0"/>
              </a:spcBef>
              <a:spcAft>
                <a:spcPts val="0"/>
              </a:spcAft>
              <a:buNone/>
              <a:defRPr sz="2667"/>
            </a:lvl3pPr>
            <a:lvl4pPr lvl="3">
              <a:lnSpc>
                <a:spcPct val="100000"/>
              </a:lnSpc>
              <a:spcBef>
                <a:spcPts val="0"/>
              </a:spcBef>
              <a:spcAft>
                <a:spcPts val="0"/>
              </a:spcAft>
              <a:buNone/>
              <a:defRPr sz="2667"/>
            </a:lvl4pPr>
            <a:lvl5pPr lvl="4">
              <a:lnSpc>
                <a:spcPct val="100000"/>
              </a:lnSpc>
              <a:spcBef>
                <a:spcPts val="0"/>
              </a:spcBef>
              <a:spcAft>
                <a:spcPts val="0"/>
              </a:spcAft>
              <a:buNone/>
              <a:defRPr sz="2667"/>
            </a:lvl5pPr>
            <a:lvl6pPr lvl="5">
              <a:lnSpc>
                <a:spcPct val="100000"/>
              </a:lnSpc>
              <a:spcBef>
                <a:spcPts val="0"/>
              </a:spcBef>
              <a:spcAft>
                <a:spcPts val="0"/>
              </a:spcAft>
              <a:buNone/>
              <a:defRPr sz="2667"/>
            </a:lvl6pPr>
            <a:lvl7pPr lvl="6">
              <a:lnSpc>
                <a:spcPct val="100000"/>
              </a:lnSpc>
              <a:spcBef>
                <a:spcPts val="0"/>
              </a:spcBef>
              <a:spcAft>
                <a:spcPts val="0"/>
              </a:spcAft>
              <a:buNone/>
              <a:defRPr sz="2667"/>
            </a:lvl7pPr>
            <a:lvl8pPr lvl="7">
              <a:lnSpc>
                <a:spcPct val="100000"/>
              </a:lnSpc>
              <a:spcBef>
                <a:spcPts val="0"/>
              </a:spcBef>
              <a:spcAft>
                <a:spcPts val="0"/>
              </a:spcAft>
              <a:buNone/>
              <a:defRPr sz="2667"/>
            </a:lvl8pPr>
            <a:lvl9pPr lvl="8">
              <a:lnSpc>
                <a:spcPct val="100000"/>
              </a:lnSpc>
              <a:spcBef>
                <a:spcPts val="0"/>
              </a:spcBef>
              <a:spcAft>
                <a:spcPts val="0"/>
              </a:spcAft>
              <a:buNone/>
              <a:defRPr sz="2667"/>
            </a:lvl9pPr>
          </a:lstStyle>
          <a:p>
            <a:endParaRPr dirty="0"/>
          </a:p>
        </p:txBody>
      </p:sp>
      <p:sp>
        <p:nvSpPr>
          <p:cNvPr id="2" name="مربع نص 1">
            <a:extLst>
              <a:ext uri="{FF2B5EF4-FFF2-40B4-BE49-F238E27FC236}">
                <a16:creationId xmlns:a16="http://schemas.microsoft.com/office/drawing/2014/main" id="{34B1C908-78B6-A8A5-D92F-70BC7A602557}"/>
              </a:ext>
            </a:extLst>
          </p:cNvPr>
          <p:cNvSpPr txBox="1"/>
          <p:nvPr userDrawn="1"/>
        </p:nvSpPr>
        <p:spPr>
          <a:xfrm>
            <a:off x="4685597" y="5359613"/>
            <a:ext cx="3025143" cy="369332"/>
          </a:xfrm>
          <a:prstGeom prst="rect">
            <a:avLst/>
          </a:prstGeom>
          <a:noFill/>
        </p:spPr>
        <p:txBody>
          <a:bodyPr wrap="square" rtlCol="1">
            <a:spAutoFit/>
          </a:bodyPr>
          <a:lstStyle/>
          <a:p>
            <a:pPr algn="ctr"/>
            <a:r>
              <a:rPr lang="en-US" b="0" dirty="0">
                <a:solidFill>
                  <a:schemeClr val="accent1"/>
                </a:solidFill>
              </a:rPr>
              <a:t>By: Nora M. </a:t>
            </a:r>
            <a:r>
              <a:rPr lang="en-US" b="0" dirty="0" err="1">
                <a:solidFill>
                  <a:schemeClr val="accent1"/>
                </a:solidFill>
              </a:rPr>
              <a:t>Alshaman</a:t>
            </a:r>
            <a:endParaRPr lang="ar-SA" b="0" dirty="0">
              <a:solidFill>
                <a:schemeClr val="accent1"/>
              </a:solidFill>
            </a:endParaRPr>
          </a:p>
        </p:txBody>
      </p:sp>
    </p:spTree>
    <p:extLst>
      <p:ext uri="{BB962C8B-B14F-4D97-AF65-F5344CB8AC3E}">
        <p14:creationId xmlns:p14="http://schemas.microsoft.com/office/powerpoint/2010/main" val="16245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72"/>
        <p:cNvGrpSpPr/>
        <p:nvPr/>
      </p:nvGrpSpPr>
      <p:grpSpPr>
        <a:xfrm>
          <a:off x="0" y="0"/>
          <a:ext cx="0" cy="0"/>
          <a:chOff x="0" y="0"/>
          <a:chExt cx="0" cy="0"/>
        </a:xfrm>
      </p:grpSpPr>
      <p:sp>
        <p:nvSpPr>
          <p:cNvPr id="73" name="Google Shape;73;p11"/>
          <p:cNvSpPr/>
          <p:nvPr/>
        </p:nvSpPr>
        <p:spPr>
          <a:xfrm rot="4458820">
            <a:off x="-1822251" y="5688428"/>
            <a:ext cx="3183776" cy="3183776"/>
          </a:xfrm>
          <a:prstGeom prst="blockArc">
            <a:avLst>
              <a:gd name="adj1" fmla="val 12020406"/>
              <a:gd name="adj2" fmla="val 16274686"/>
              <a:gd name="adj3" fmla="val 10157"/>
            </a:avLst>
          </a:prstGeom>
          <a:solidFill>
            <a:srgbClr val="C2C2C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11"/>
          <p:cNvSpPr/>
          <p:nvPr/>
        </p:nvSpPr>
        <p:spPr>
          <a:xfrm rot="10800000">
            <a:off x="3324200" y="1368867"/>
            <a:ext cx="5543600" cy="3558800"/>
          </a:xfrm>
          <a:prstGeom prst="round1Rect">
            <a:avLst>
              <a:gd name="adj" fmla="val 1666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11"/>
          <p:cNvSpPr txBox="1">
            <a:spLocks noGrp="1"/>
          </p:cNvSpPr>
          <p:nvPr>
            <p:ph type="title" hasCustomPrompt="1"/>
          </p:nvPr>
        </p:nvSpPr>
        <p:spPr>
          <a:xfrm>
            <a:off x="3324200" y="1316800"/>
            <a:ext cx="5543600" cy="355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12000"/>
              <a:buNone/>
              <a:defRPr sz="16000">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76" name="Google Shape;76;p11"/>
          <p:cNvSpPr txBox="1">
            <a:spLocks noGrp="1"/>
          </p:cNvSpPr>
          <p:nvPr>
            <p:ph type="title" idx="2"/>
          </p:nvPr>
        </p:nvSpPr>
        <p:spPr>
          <a:xfrm>
            <a:off x="3999400" y="4927667"/>
            <a:ext cx="4193200" cy="1165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solidFill>
                  <a:schemeClr val="accent1"/>
                </a:solidFill>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77" name="Google Shape;77;p11"/>
          <p:cNvSpPr/>
          <p:nvPr/>
        </p:nvSpPr>
        <p:spPr>
          <a:xfrm rot="10800000">
            <a:off x="9580555" y="-2590671"/>
            <a:ext cx="4905600" cy="4905600"/>
          </a:xfrm>
          <a:prstGeom prst="blockArc">
            <a:avLst>
              <a:gd name="adj1" fmla="val 15904124"/>
              <a:gd name="adj2" fmla="val 21548879"/>
              <a:gd name="adj3" fmla="val 9599"/>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4304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Tree>
    <p:extLst>
      <p:ext uri="{BB962C8B-B14F-4D97-AF65-F5344CB8AC3E}">
        <p14:creationId xmlns:p14="http://schemas.microsoft.com/office/powerpoint/2010/main" val="68017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79"/>
        <p:cNvGrpSpPr/>
        <p:nvPr/>
      </p:nvGrpSpPr>
      <p:grpSpPr>
        <a:xfrm>
          <a:off x="0" y="0"/>
          <a:ext cx="0" cy="0"/>
          <a:chOff x="0" y="0"/>
          <a:chExt cx="0" cy="0"/>
        </a:xfrm>
      </p:grpSpPr>
      <p:sp>
        <p:nvSpPr>
          <p:cNvPr id="80" name="Google Shape;80;p13"/>
          <p:cNvSpPr/>
          <p:nvPr/>
        </p:nvSpPr>
        <p:spPr>
          <a:xfrm>
            <a:off x="-205800" y="315567"/>
            <a:ext cx="12603600" cy="8820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3"/>
          <p:cNvSpPr txBox="1"/>
          <p:nvPr/>
        </p:nvSpPr>
        <p:spPr>
          <a:xfrm>
            <a:off x="1458833" y="518767"/>
            <a:ext cx="9101200" cy="100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b="1">
              <a:solidFill>
                <a:srgbClr val="FFFFFF"/>
              </a:solidFill>
              <a:latin typeface="Montserrat"/>
              <a:ea typeface="Montserrat"/>
              <a:cs typeface="Montserrat"/>
              <a:sym typeface="Montserrat"/>
            </a:endParaRPr>
          </a:p>
        </p:txBody>
      </p:sp>
      <p:sp>
        <p:nvSpPr>
          <p:cNvPr id="82" name="Google Shape;82;p13"/>
          <p:cNvSpPr txBox="1">
            <a:spLocks noGrp="1"/>
          </p:cNvSpPr>
          <p:nvPr>
            <p:ph type="subTitle" idx="1"/>
          </p:nvPr>
        </p:nvSpPr>
        <p:spPr>
          <a:xfrm>
            <a:off x="1374367" y="4116367"/>
            <a:ext cx="3004000" cy="5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1">
                <a:solidFill>
                  <a:schemeClr val="accent3"/>
                </a:solidFill>
              </a:defRPr>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83" name="Google Shape;83;p13"/>
          <p:cNvSpPr txBox="1">
            <a:spLocks noGrp="1"/>
          </p:cNvSpPr>
          <p:nvPr>
            <p:ph type="subTitle" idx="2"/>
          </p:nvPr>
        </p:nvSpPr>
        <p:spPr>
          <a:xfrm>
            <a:off x="1374367" y="4539567"/>
            <a:ext cx="3004000" cy="12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84" name="Google Shape;84;p13"/>
          <p:cNvSpPr txBox="1">
            <a:spLocks noGrp="1"/>
          </p:cNvSpPr>
          <p:nvPr>
            <p:ph type="subTitle" idx="3"/>
          </p:nvPr>
        </p:nvSpPr>
        <p:spPr>
          <a:xfrm>
            <a:off x="4594000" y="4116367"/>
            <a:ext cx="3004000" cy="5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1">
                <a:solidFill>
                  <a:schemeClr val="accent3"/>
                </a:solidFill>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85" name="Google Shape;85;p13"/>
          <p:cNvSpPr txBox="1">
            <a:spLocks noGrp="1"/>
          </p:cNvSpPr>
          <p:nvPr>
            <p:ph type="subTitle" idx="4"/>
          </p:nvPr>
        </p:nvSpPr>
        <p:spPr>
          <a:xfrm>
            <a:off x="4594000" y="4539567"/>
            <a:ext cx="3004000" cy="12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86" name="Google Shape;86;p13"/>
          <p:cNvSpPr txBox="1">
            <a:spLocks noGrp="1"/>
          </p:cNvSpPr>
          <p:nvPr>
            <p:ph type="subTitle" idx="5"/>
          </p:nvPr>
        </p:nvSpPr>
        <p:spPr>
          <a:xfrm>
            <a:off x="7813633" y="4116367"/>
            <a:ext cx="3004000" cy="5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1">
                <a:solidFill>
                  <a:schemeClr val="accent3"/>
                </a:solidFill>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87" name="Google Shape;87;p13"/>
          <p:cNvSpPr txBox="1">
            <a:spLocks noGrp="1"/>
          </p:cNvSpPr>
          <p:nvPr>
            <p:ph type="subTitle" idx="6"/>
          </p:nvPr>
        </p:nvSpPr>
        <p:spPr>
          <a:xfrm>
            <a:off x="7813633" y="4539567"/>
            <a:ext cx="3004000" cy="12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88" name="Google Shape;88;p13"/>
          <p:cNvSpPr/>
          <p:nvPr/>
        </p:nvSpPr>
        <p:spPr>
          <a:xfrm>
            <a:off x="-1172249" y="5749571"/>
            <a:ext cx="2274000" cy="2274000"/>
          </a:xfrm>
          <a:prstGeom prst="blockArc">
            <a:avLst>
              <a:gd name="adj1" fmla="val 16164733"/>
              <a:gd name="adj2" fmla="val 104114"/>
              <a:gd name="adj3" fmla="val 12778"/>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13"/>
          <p:cNvSpPr txBox="1">
            <a:spLocks noGrp="1"/>
          </p:cNvSpPr>
          <p:nvPr>
            <p:ph type="title"/>
          </p:nvPr>
        </p:nvSpPr>
        <p:spPr>
          <a:xfrm>
            <a:off x="1458833" y="374767"/>
            <a:ext cx="1031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5024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90"/>
        <p:cNvGrpSpPr/>
        <p:nvPr/>
      </p:nvGrpSpPr>
      <p:grpSpPr>
        <a:xfrm>
          <a:off x="0" y="0"/>
          <a:ext cx="0" cy="0"/>
          <a:chOff x="0" y="0"/>
          <a:chExt cx="0" cy="0"/>
        </a:xfrm>
      </p:grpSpPr>
      <p:sp>
        <p:nvSpPr>
          <p:cNvPr id="91" name="Google Shape;91;p14"/>
          <p:cNvSpPr/>
          <p:nvPr/>
        </p:nvSpPr>
        <p:spPr>
          <a:xfrm>
            <a:off x="-205800" y="315567"/>
            <a:ext cx="12603600" cy="8820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14"/>
          <p:cNvSpPr txBox="1"/>
          <p:nvPr/>
        </p:nvSpPr>
        <p:spPr>
          <a:xfrm>
            <a:off x="1458833" y="518767"/>
            <a:ext cx="9101200" cy="100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b="1">
              <a:solidFill>
                <a:srgbClr val="FFFFFF"/>
              </a:solidFill>
              <a:latin typeface="Montserrat"/>
              <a:ea typeface="Montserrat"/>
              <a:cs typeface="Montserrat"/>
              <a:sym typeface="Montserrat"/>
            </a:endParaRPr>
          </a:p>
        </p:txBody>
      </p:sp>
      <p:sp>
        <p:nvSpPr>
          <p:cNvPr id="93" name="Google Shape;93;p14"/>
          <p:cNvSpPr txBox="1">
            <a:spLocks noGrp="1"/>
          </p:cNvSpPr>
          <p:nvPr>
            <p:ph type="subTitle" idx="1"/>
          </p:nvPr>
        </p:nvSpPr>
        <p:spPr>
          <a:xfrm>
            <a:off x="1374367" y="4549867"/>
            <a:ext cx="3004000" cy="5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1">
                <a:solidFill>
                  <a:schemeClr val="accent3"/>
                </a:solidFill>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94" name="Google Shape;94;p14"/>
          <p:cNvSpPr txBox="1">
            <a:spLocks noGrp="1"/>
          </p:cNvSpPr>
          <p:nvPr>
            <p:ph type="subTitle" idx="2"/>
          </p:nvPr>
        </p:nvSpPr>
        <p:spPr>
          <a:xfrm>
            <a:off x="1374367" y="4973067"/>
            <a:ext cx="3004000" cy="12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95" name="Google Shape;95;p14"/>
          <p:cNvSpPr txBox="1">
            <a:spLocks noGrp="1"/>
          </p:cNvSpPr>
          <p:nvPr>
            <p:ph type="subTitle" idx="3"/>
          </p:nvPr>
        </p:nvSpPr>
        <p:spPr>
          <a:xfrm>
            <a:off x="4594000" y="4549867"/>
            <a:ext cx="3004000" cy="5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1">
                <a:solidFill>
                  <a:schemeClr val="accent3"/>
                </a:solidFill>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96" name="Google Shape;96;p14"/>
          <p:cNvSpPr txBox="1">
            <a:spLocks noGrp="1"/>
          </p:cNvSpPr>
          <p:nvPr>
            <p:ph type="subTitle" idx="4"/>
          </p:nvPr>
        </p:nvSpPr>
        <p:spPr>
          <a:xfrm>
            <a:off x="4594000" y="4973067"/>
            <a:ext cx="3004000" cy="12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97" name="Google Shape;97;p14"/>
          <p:cNvSpPr txBox="1">
            <a:spLocks noGrp="1"/>
          </p:cNvSpPr>
          <p:nvPr>
            <p:ph type="subTitle" idx="5"/>
          </p:nvPr>
        </p:nvSpPr>
        <p:spPr>
          <a:xfrm>
            <a:off x="7813633" y="4549867"/>
            <a:ext cx="3004000" cy="5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1">
                <a:solidFill>
                  <a:schemeClr val="accent3"/>
                </a:solidFill>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98" name="Google Shape;98;p14"/>
          <p:cNvSpPr txBox="1">
            <a:spLocks noGrp="1"/>
          </p:cNvSpPr>
          <p:nvPr>
            <p:ph type="subTitle" idx="6"/>
          </p:nvPr>
        </p:nvSpPr>
        <p:spPr>
          <a:xfrm>
            <a:off x="7813633" y="4973067"/>
            <a:ext cx="3004000" cy="12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99" name="Google Shape;99;p14"/>
          <p:cNvSpPr txBox="1">
            <a:spLocks noGrp="1"/>
          </p:cNvSpPr>
          <p:nvPr>
            <p:ph type="subTitle" idx="7"/>
          </p:nvPr>
        </p:nvSpPr>
        <p:spPr>
          <a:xfrm>
            <a:off x="1374367" y="2486133"/>
            <a:ext cx="3004000" cy="5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1">
                <a:solidFill>
                  <a:schemeClr val="accent3"/>
                </a:solidFill>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100" name="Google Shape;100;p14"/>
          <p:cNvSpPr txBox="1">
            <a:spLocks noGrp="1"/>
          </p:cNvSpPr>
          <p:nvPr>
            <p:ph type="subTitle" idx="8"/>
          </p:nvPr>
        </p:nvSpPr>
        <p:spPr>
          <a:xfrm>
            <a:off x="1374367" y="2909333"/>
            <a:ext cx="3004000" cy="12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101" name="Google Shape;101;p14"/>
          <p:cNvSpPr txBox="1">
            <a:spLocks noGrp="1"/>
          </p:cNvSpPr>
          <p:nvPr>
            <p:ph type="subTitle" idx="9"/>
          </p:nvPr>
        </p:nvSpPr>
        <p:spPr>
          <a:xfrm>
            <a:off x="4594000" y="2486133"/>
            <a:ext cx="3004000" cy="5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1">
                <a:solidFill>
                  <a:schemeClr val="accent3"/>
                </a:solidFill>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102" name="Google Shape;102;p14"/>
          <p:cNvSpPr txBox="1">
            <a:spLocks noGrp="1"/>
          </p:cNvSpPr>
          <p:nvPr>
            <p:ph type="subTitle" idx="13"/>
          </p:nvPr>
        </p:nvSpPr>
        <p:spPr>
          <a:xfrm>
            <a:off x="4594000" y="2909333"/>
            <a:ext cx="3004000" cy="12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103" name="Google Shape;103;p14"/>
          <p:cNvSpPr txBox="1">
            <a:spLocks noGrp="1"/>
          </p:cNvSpPr>
          <p:nvPr>
            <p:ph type="subTitle" idx="14"/>
          </p:nvPr>
        </p:nvSpPr>
        <p:spPr>
          <a:xfrm>
            <a:off x="7813633" y="2486133"/>
            <a:ext cx="3004000" cy="5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1">
                <a:solidFill>
                  <a:schemeClr val="accent3"/>
                </a:solidFill>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104" name="Google Shape;104;p14"/>
          <p:cNvSpPr txBox="1">
            <a:spLocks noGrp="1"/>
          </p:cNvSpPr>
          <p:nvPr>
            <p:ph type="subTitle" idx="15"/>
          </p:nvPr>
        </p:nvSpPr>
        <p:spPr>
          <a:xfrm>
            <a:off x="7813633" y="2909333"/>
            <a:ext cx="3004000" cy="12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105" name="Google Shape;105;p14"/>
          <p:cNvSpPr txBox="1">
            <a:spLocks noGrp="1"/>
          </p:cNvSpPr>
          <p:nvPr>
            <p:ph type="title"/>
          </p:nvPr>
        </p:nvSpPr>
        <p:spPr>
          <a:xfrm>
            <a:off x="1458833" y="374767"/>
            <a:ext cx="1031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14"/>
          <p:cNvSpPr/>
          <p:nvPr/>
        </p:nvSpPr>
        <p:spPr>
          <a:xfrm>
            <a:off x="11068484" y="5695371"/>
            <a:ext cx="2274000" cy="2274000"/>
          </a:xfrm>
          <a:prstGeom prst="blockArc">
            <a:avLst>
              <a:gd name="adj1" fmla="val 10676778"/>
              <a:gd name="adj2" fmla="val 16322302"/>
              <a:gd name="adj3" fmla="val 11982"/>
            </a:avLst>
          </a:prstGeom>
          <a:solidFill>
            <a:srgbClr val="BDC1C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03085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7"/>
        <p:cNvGrpSpPr/>
        <p:nvPr/>
      </p:nvGrpSpPr>
      <p:grpSpPr>
        <a:xfrm>
          <a:off x="0" y="0"/>
          <a:ext cx="0" cy="0"/>
          <a:chOff x="0" y="0"/>
          <a:chExt cx="0" cy="0"/>
        </a:xfrm>
      </p:grpSpPr>
      <p:sp>
        <p:nvSpPr>
          <p:cNvPr id="108" name="Google Shape;108;p15"/>
          <p:cNvSpPr/>
          <p:nvPr/>
        </p:nvSpPr>
        <p:spPr>
          <a:xfrm rot="5400000">
            <a:off x="-1397904" y="-1492835"/>
            <a:ext cx="3187200" cy="3187200"/>
          </a:xfrm>
          <a:prstGeom prst="blockArc">
            <a:avLst>
              <a:gd name="adj1" fmla="val 15904124"/>
              <a:gd name="adj2" fmla="val 472041"/>
              <a:gd name="adj3" fmla="val 7686"/>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5"/>
          <p:cNvSpPr/>
          <p:nvPr/>
        </p:nvSpPr>
        <p:spPr>
          <a:xfrm>
            <a:off x="-205800" y="315567"/>
            <a:ext cx="12603600" cy="8820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15"/>
          <p:cNvSpPr txBox="1"/>
          <p:nvPr/>
        </p:nvSpPr>
        <p:spPr>
          <a:xfrm>
            <a:off x="1458833" y="518767"/>
            <a:ext cx="9101200" cy="100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b="1">
              <a:solidFill>
                <a:srgbClr val="FFFFFF"/>
              </a:solidFill>
              <a:latin typeface="Montserrat"/>
              <a:ea typeface="Montserrat"/>
              <a:cs typeface="Montserrat"/>
              <a:sym typeface="Montserrat"/>
            </a:endParaRPr>
          </a:p>
        </p:txBody>
      </p:sp>
      <p:sp>
        <p:nvSpPr>
          <p:cNvPr id="111" name="Google Shape;111;p15"/>
          <p:cNvSpPr/>
          <p:nvPr/>
        </p:nvSpPr>
        <p:spPr>
          <a:xfrm rot="-2700000">
            <a:off x="11575084" y="6188216"/>
            <a:ext cx="1344635" cy="1344635"/>
          </a:xfrm>
          <a:prstGeom prst="blockArc">
            <a:avLst>
              <a:gd name="adj1" fmla="val 13339976"/>
              <a:gd name="adj2" fmla="val 19973339"/>
              <a:gd name="adj3" fmla="val 27944"/>
            </a:avLst>
          </a:prstGeom>
          <a:solidFill>
            <a:srgbClr val="BDC1C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15"/>
          <p:cNvSpPr txBox="1">
            <a:spLocks noGrp="1"/>
          </p:cNvSpPr>
          <p:nvPr>
            <p:ph type="subTitle" idx="1"/>
          </p:nvPr>
        </p:nvSpPr>
        <p:spPr>
          <a:xfrm>
            <a:off x="2203233" y="1828833"/>
            <a:ext cx="3673600" cy="4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b="1">
                <a:solidFill>
                  <a:schemeClr val="accent3"/>
                </a:solidFill>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13" name="Google Shape;113;p15"/>
          <p:cNvSpPr txBox="1">
            <a:spLocks noGrp="1"/>
          </p:cNvSpPr>
          <p:nvPr>
            <p:ph type="subTitle" idx="2"/>
          </p:nvPr>
        </p:nvSpPr>
        <p:spPr>
          <a:xfrm>
            <a:off x="2203233" y="2307691"/>
            <a:ext cx="3673600" cy="109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14" name="Google Shape;114;p15"/>
          <p:cNvSpPr txBox="1">
            <a:spLocks noGrp="1"/>
          </p:cNvSpPr>
          <p:nvPr>
            <p:ph type="subTitle" idx="3"/>
          </p:nvPr>
        </p:nvSpPr>
        <p:spPr>
          <a:xfrm>
            <a:off x="2203233" y="4032508"/>
            <a:ext cx="3673600" cy="4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b="1">
                <a:solidFill>
                  <a:schemeClr val="accent3"/>
                </a:solidFill>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15" name="Google Shape;115;p15"/>
          <p:cNvSpPr txBox="1">
            <a:spLocks noGrp="1"/>
          </p:cNvSpPr>
          <p:nvPr>
            <p:ph type="subTitle" idx="4"/>
          </p:nvPr>
        </p:nvSpPr>
        <p:spPr>
          <a:xfrm>
            <a:off x="2203233" y="4511365"/>
            <a:ext cx="3673600" cy="109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16" name="Google Shape;116;p15"/>
          <p:cNvSpPr txBox="1">
            <a:spLocks noGrp="1"/>
          </p:cNvSpPr>
          <p:nvPr>
            <p:ph type="subTitle" idx="5"/>
          </p:nvPr>
        </p:nvSpPr>
        <p:spPr>
          <a:xfrm>
            <a:off x="7431567" y="1828833"/>
            <a:ext cx="3673600" cy="4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b="1">
                <a:solidFill>
                  <a:schemeClr val="accent3"/>
                </a:solidFill>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17" name="Google Shape;117;p15"/>
          <p:cNvSpPr txBox="1">
            <a:spLocks noGrp="1"/>
          </p:cNvSpPr>
          <p:nvPr>
            <p:ph type="subTitle" idx="6"/>
          </p:nvPr>
        </p:nvSpPr>
        <p:spPr>
          <a:xfrm>
            <a:off x="7431567" y="2307691"/>
            <a:ext cx="3673600" cy="109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18" name="Google Shape;118;p15"/>
          <p:cNvSpPr txBox="1">
            <a:spLocks noGrp="1"/>
          </p:cNvSpPr>
          <p:nvPr>
            <p:ph type="subTitle" idx="7"/>
          </p:nvPr>
        </p:nvSpPr>
        <p:spPr>
          <a:xfrm>
            <a:off x="7431567" y="4032507"/>
            <a:ext cx="3673600" cy="4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b="1">
                <a:solidFill>
                  <a:schemeClr val="accent3"/>
                </a:solidFill>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19" name="Google Shape;119;p15"/>
          <p:cNvSpPr txBox="1">
            <a:spLocks noGrp="1"/>
          </p:cNvSpPr>
          <p:nvPr>
            <p:ph type="subTitle" idx="8"/>
          </p:nvPr>
        </p:nvSpPr>
        <p:spPr>
          <a:xfrm>
            <a:off x="7431567" y="4511363"/>
            <a:ext cx="3673600" cy="109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20" name="Google Shape;120;p15"/>
          <p:cNvSpPr txBox="1">
            <a:spLocks noGrp="1"/>
          </p:cNvSpPr>
          <p:nvPr>
            <p:ph type="title"/>
          </p:nvPr>
        </p:nvSpPr>
        <p:spPr>
          <a:xfrm>
            <a:off x="1458833" y="374767"/>
            <a:ext cx="1031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209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s numbers">
  <p:cSld name="Title and four colums numbers">
    <p:spTree>
      <p:nvGrpSpPr>
        <p:cNvPr id="1" name="Shape 121"/>
        <p:cNvGrpSpPr/>
        <p:nvPr/>
      </p:nvGrpSpPr>
      <p:grpSpPr>
        <a:xfrm>
          <a:off x="0" y="0"/>
          <a:ext cx="0" cy="0"/>
          <a:chOff x="0" y="0"/>
          <a:chExt cx="0" cy="0"/>
        </a:xfrm>
      </p:grpSpPr>
      <p:sp>
        <p:nvSpPr>
          <p:cNvPr id="122" name="Google Shape;122;p16"/>
          <p:cNvSpPr/>
          <p:nvPr/>
        </p:nvSpPr>
        <p:spPr>
          <a:xfrm>
            <a:off x="-205800" y="315567"/>
            <a:ext cx="12603600" cy="8820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6"/>
          <p:cNvSpPr/>
          <p:nvPr/>
        </p:nvSpPr>
        <p:spPr>
          <a:xfrm rot="1339804">
            <a:off x="-691258" y="6180613"/>
            <a:ext cx="1344417" cy="1344417"/>
          </a:xfrm>
          <a:prstGeom prst="blockArc">
            <a:avLst>
              <a:gd name="adj1" fmla="val 14875850"/>
              <a:gd name="adj2" fmla="val 20435345"/>
              <a:gd name="adj3" fmla="val 28025"/>
            </a:avLst>
          </a:prstGeom>
          <a:solidFill>
            <a:srgbClr val="BDC1C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6"/>
          <p:cNvSpPr txBox="1"/>
          <p:nvPr/>
        </p:nvSpPr>
        <p:spPr>
          <a:xfrm>
            <a:off x="1458833" y="518767"/>
            <a:ext cx="9101200" cy="100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b="1">
              <a:solidFill>
                <a:srgbClr val="FFFFFF"/>
              </a:solidFill>
              <a:latin typeface="Montserrat"/>
              <a:ea typeface="Montserrat"/>
              <a:cs typeface="Montserrat"/>
              <a:sym typeface="Montserrat"/>
            </a:endParaRPr>
          </a:p>
        </p:txBody>
      </p:sp>
      <p:sp>
        <p:nvSpPr>
          <p:cNvPr id="125" name="Google Shape;125;p16"/>
          <p:cNvSpPr txBox="1">
            <a:spLocks noGrp="1"/>
          </p:cNvSpPr>
          <p:nvPr>
            <p:ph type="title"/>
          </p:nvPr>
        </p:nvSpPr>
        <p:spPr>
          <a:xfrm>
            <a:off x="1458833" y="374767"/>
            <a:ext cx="1031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16"/>
          <p:cNvSpPr txBox="1">
            <a:spLocks noGrp="1"/>
          </p:cNvSpPr>
          <p:nvPr>
            <p:ph type="title" idx="2" hasCustomPrompt="1"/>
          </p:nvPr>
        </p:nvSpPr>
        <p:spPr>
          <a:xfrm>
            <a:off x="3207933" y="1678200"/>
            <a:ext cx="2691200" cy="52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sz="2400">
                <a:solidFill>
                  <a:schemeClr val="accent1"/>
                </a:solidFill>
              </a:defRPr>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r>
              <a:t>xx%</a:t>
            </a:r>
          </a:p>
        </p:txBody>
      </p:sp>
      <p:sp>
        <p:nvSpPr>
          <p:cNvPr id="127" name="Google Shape;127;p16"/>
          <p:cNvSpPr txBox="1"/>
          <p:nvPr/>
        </p:nvSpPr>
        <p:spPr>
          <a:xfrm>
            <a:off x="1458833" y="518767"/>
            <a:ext cx="9101200" cy="100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b="1">
              <a:solidFill>
                <a:srgbClr val="FFFFFF"/>
              </a:solidFill>
              <a:latin typeface="Montserrat"/>
              <a:ea typeface="Montserrat"/>
              <a:cs typeface="Montserrat"/>
              <a:sym typeface="Montserrat"/>
            </a:endParaRPr>
          </a:p>
        </p:txBody>
      </p:sp>
      <p:sp>
        <p:nvSpPr>
          <p:cNvPr id="128" name="Google Shape;128;p16"/>
          <p:cNvSpPr txBox="1">
            <a:spLocks noGrp="1"/>
          </p:cNvSpPr>
          <p:nvPr>
            <p:ph type="subTitle" idx="1"/>
          </p:nvPr>
        </p:nvSpPr>
        <p:spPr>
          <a:xfrm>
            <a:off x="3207933" y="2041867"/>
            <a:ext cx="2691200" cy="5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b="1">
                <a:solidFill>
                  <a:schemeClr val="accent3"/>
                </a:solidFill>
              </a:defRPr>
            </a:lvl1pPr>
            <a:lvl2pPr lvl="1" rtl="0">
              <a:lnSpc>
                <a:spcPct val="100000"/>
              </a:lnSpc>
              <a:spcBef>
                <a:spcPts val="2133"/>
              </a:spcBef>
              <a:spcAft>
                <a:spcPts val="0"/>
              </a:spcAft>
              <a:buNone/>
              <a:defRPr sz="2133"/>
            </a:lvl2pPr>
            <a:lvl3pPr lvl="2" rtl="0">
              <a:lnSpc>
                <a:spcPct val="100000"/>
              </a:lnSpc>
              <a:spcBef>
                <a:spcPts val="2133"/>
              </a:spcBef>
              <a:spcAft>
                <a:spcPts val="0"/>
              </a:spcAft>
              <a:buNone/>
              <a:defRPr sz="2133"/>
            </a:lvl3pPr>
            <a:lvl4pPr lvl="3" rtl="0">
              <a:lnSpc>
                <a:spcPct val="100000"/>
              </a:lnSpc>
              <a:spcBef>
                <a:spcPts val="2133"/>
              </a:spcBef>
              <a:spcAft>
                <a:spcPts val="0"/>
              </a:spcAft>
              <a:buNone/>
              <a:defRPr sz="2133"/>
            </a:lvl4pPr>
            <a:lvl5pPr lvl="4" rtl="0">
              <a:lnSpc>
                <a:spcPct val="100000"/>
              </a:lnSpc>
              <a:spcBef>
                <a:spcPts val="2133"/>
              </a:spcBef>
              <a:spcAft>
                <a:spcPts val="0"/>
              </a:spcAft>
              <a:buNone/>
              <a:defRPr sz="2133"/>
            </a:lvl5pPr>
            <a:lvl6pPr lvl="5" rtl="0">
              <a:lnSpc>
                <a:spcPct val="100000"/>
              </a:lnSpc>
              <a:spcBef>
                <a:spcPts val="2133"/>
              </a:spcBef>
              <a:spcAft>
                <a:spcPts val="0"/>
              </a:spcAft>
              <a:buNone/>
              <a:defRPr sz="2133"/>
            </a:lvl6pPr>
            <a:lvl7pPr lvl="6" rtl="0">
              <a:lnSpc>
                <a:spcPct val="100000"/>
              </a:lnSpc>
              <a:spcBef>
                <a:spcPts val="2133"/>
              </a:spcBef>
              <a:spcAft>
                <a:spcPts val="0"/>
              </a:spcAft>
              <a:buNone/>
              <a:defRPr sz="2133"/>
            </a:lvl7pPr>
            <a:lvl8pPr lvl="7" rtl="0">
              <a:lnSpc>
                <a:spcPct val="100000"/>
              </a:lnSpc>
              <a:spcBef>
                <a:spcPts val="2133"/>
              </a:spcBef>
              <a:spcAft>
                <a:spcPts val="0"/>
              </a:spcAft>
              <a:buNone/>
              <a:defRPr sz="2133"/>
            </a:lvl8pPr>
            <a:lvl9pPr lvl="8" rtl="0">
              <a:lnSpc>
                <a:spcPct val="100000"/>
              </a:lnSpc>
              <a:spcBef>
                <a:spcPts val="2133"/>
              </a:spcBef>
              <a:spcAft>
                <a:spcPts val="2133"/>
              </a:spcAft>
              <a:buNone/>
              <a:defRPr sz="2133"/>
            </a:lvl9pPr>
          </a:lstStyle>
          <a:p>
            <a:endParaRPr/>
          </a:p>
        </p:txBody>
      </p:sp>
      <p:sp>
        <p:nvSpPr>
          <p:cNvPr id="129" name="Google Shape;129;p16"/>
          <p:cNvSpPr txBox="1">
            <a:spLocks noGrp="1"/>
          </p:cNvSpPr>
          <p:nvPr>
            <p:ph type="subTitle" idx="3"/>
          </p:nvPr>
        </p:nvSpPr>
        <p:spPr>
          <a:xfrm>
            <a:off x="3207933" y="2566667"/>
            <a:ext cx="2691200" cy="12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30" name="Google Shape;130;p16"/>
          <p:cNvSpPr txBox="1">
            <a:spLocks noGrp="1"/>
          </p:cNvSpPr>
          <p:nvPr>
            <p:ph type="title" idx="4" hasCustomPrompt="1"/>
          </p:nvPr>
        </p:nvSpPr>
        <p:spPr>
          <a:xfrm>
            <a:off x="3165133" y="4131533"/>
            <a:ext cx="2691200" cy="52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sz="2400">
                <a:solidFill>
                  <a:schemeClr val="accent1"/>
                </a:solidFill>
              </a:defRPr>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r>
              <a:t>xx%</a:t>
            </a:r>
          </a:p>
        </p:txBody>
      </p:sp>
      <p:sp>
        <p:nvSpPr>
          <p:cNvPr id="131" name="Google Shape;131;p16"/>
          <p:cNvSpPr txBox="1">
            <a:spLocks noGrp="1"/>
          </p:cNvSpPr>
          <p:nvPr>
            <p:ph type="subTitle" idx="5"/>
          </p:nvPr>
        </p:nvSpPr>
        <p:spPr>
          <a:xfrm>
            <a:off x="3165133" y="4495200"/>
            <a:ext cx="2691200" cy="5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b="1">
                <a:solidFill>
                  <a:schemeClr val="accent3"/>
                </a:solidFill>
              </a:defRPr>
            </a:lvl1pPr>
            <a:lvl2pPr lvl="1" rtl="0">
              <a:lnSpc>
                <a:spcPct val="100000"/>
              </a:lnSpc>
              <a:spcBef>
                <a:spcPts val="2133"/>
              </a:spcBef>
              <a:spcAft>
                <a:spcPts val="0"/>
              </a:spcAft>
              <a:buNone/>
              <a:defRPr sz="2133"/>
            </a:lvl2pPr>
            <a:lvl3pPr lvl="2" rtl="0">
              <a:lnSpc>
                <a:spcPct val="100000"/>
              </a:lnSpc>
              <a:spcBef>
                <a:spcPts val="2133"/>
              </a:spcBef>
              <a:spcAft>
                <a:spcPts val="0"/>
              </a:spcAft>
              <a:buNone/>
              <a:defRPr sz="2133"/>
            </a:lvl3pPr>
            <a:lvl4pPr lvl="3" rtl="0">
              <a:lnSpc>
                <a:spcPct val="100000"/>
              </a:lnSpc>
              <a:spcBef>
                <a:spcPts val="2133"/>
              </a:spcBef>
              <a:spcAft>
                <a:spcPts val="0"/>
              </a:spcAft>
              <a:buNone/>
              <a:defRPr sz="2133"/>
            </a:lvl4pPr>
            <a:lvl5pPr lvl="4" rtl="0">
              <a:lnSpc>
                <a:spcPct val="100000"/>
              </a:lnSpc>
              <a:spcBef>
                <a:spcPts val="2133"/>
              </a:spcBef>
              <a:spcAft>
                <a:spcPts val="0"/>
              </a:spcAft>
              <a:buNone/>
              <a:defRPr sz="2133"/>
            </a:lvl5pPr>
            <a:lvl6pPr lvl="5" rtl="0">
              <a:lnSpc>
                <a:spcPct val="100000"/>
              </a:lnSpc>
              <a:spcBef>
                <a:spcPts val="2133"/>
              </a:spcBef>
              <a:spcAft>
                <a:spcPts val="0"/>
              </a:spcAft>
              <a:buNone/>
              <a:defRPr sz="2133"/>
            </a:lvl6pPr>
            <a:lvl7pPr lvl="6" rtl="0">
              <a:lnSpc>
                <a:spcPct val="100000"/>
              </a:lnSpc>
              <a:spcBef>
                <a:spcPts val="2133"/>
              </a:spcBef>
              <a:spcAft>
                <a:spcPts val="0"/>
              </a:spcAft>
              <a:buNone/>
              <a:defRPr sz="2133"/>
            </a:lvl7pPr>
            <a:lvl8pPr lvl="7" rtl="0">
              <a:lnSpc>
                <a:spcPct val="100000"/>
              </a:lnSpc>
              <a:spcBef>
                <a:spcPts val="2133"/>
              </a:spcBef>
              <a:spcAft>
                <a:spcPts val="0"/>
              </a:spcAft>
              <a:buNone/>
              <a:defRPr sz="2133"/>
            </a:lvl8pPr>
            <a:lvl9pPr lvl="8" rtl="0">
              <a:lnSpc>
                <a:spcPct val="100000"/>
              </a:lnSpc>
              <a:spcBef>
                <a:spcPts val="2133"/>
              </a:spcBef>
              <a:spcAft>
                <a:spcPts val="2133"/>
              </a:spcAft>
              <a:buNone/>
              <a:defRPr sz="2133"/>
            </a:lvl9pPr>
          </a:lstStyle>
          <a:p>
            <a:endParaRPr/>
          </a:p>
        </p:txBody>
      </p:sp>
      <p:sp>
        <p:nvSpPr>
          <p:cNvPr id="132" name="Google Shape;132;p16"/>
          <p:cNvSpPr txBox="1">
            <a:spLocks noGrp="1"/>
          </p:cNvSpPr>
          <p:nvPr>
            <p:ph type="subTitle" idx="6"/>
          </p:nvPr>
        </p:nvSpPr>
        <p:spPr>
          <a:xfrm>
            <a:off x="3165133" y="5020000"/>
            <a:ext cx="2691200" cy="12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33" name="Google Shape;133;p16"/>
          <p:cNvSpPr txBox="1">
            <a:spLocks noGrp="1"/>
          </p:cNvSpPr>
          <p:nvPr>
            <p:ph type="title" idx="7" hasCustomPrompt="1"/>
          </p:nvPr>
        </p:nvSpPr>
        <p:spPr>
          <a:xfrm>
            <a:off x="8206200" y="1678200"/>
            <a:ext cx="2691200" cy="52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sz="2400">
                <a:solidFill>
                  <a:schemeClr val="accent1"/>
                </a:solidFill>
              </a:defRPr>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r>
              <a:t>xx%</a:t>
            </a:r>
          </a:p>
        </p:txBody>
      </p:sp>
      <p:sp>
        <p:nvSpPr>
          <p:cNvPr id="134" name="Google Shape;134;p16"/>
          <p:cNvSpPr txBox="1">
            <a:spLocks noGrp="1"/>
          </p:cNvSpPr>
          <p:nvPr>
            <p:ph type="subTitle" idx="8"/>
          </p:nvPr>
        </p:nvSpPr>
        <p:spPr>
          <a:xfrm>
            <a:off x="8206200" y="2041867"/>
            <a:ext cx="2691200" cy="5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b="1">
                <a:solidFill>
                  <a:schemeClr val="accent3"/>
                </a:solidFill>
              </a:defRPr>
            </a:lvl1pPr>
            <a:lvl2pPr lvl="1" rtl="0">
              <a:lnSpc>
                <a:spcPct val="100000"/>
              </a:lnSpc>
              <a:spcBef>
                <a:spcPts val="2133"/>
              </a:spcBef>
              <a:spcAft>
                <a:spcPts val="0"/>
              </a:spcAft>
              <a:buNone/>
              <a:defRPr sz="2133"/>
            </a:lvl2pPr>
            <a:lvl3pPr lvl="2" rtl="0">
              <a:lnSpc>
                <a:spcPct val="100000"/>
              </a:lnSpc>
              <a:spcBef>
                <a:spcPts val="2133"/>
              </a:spcBef>
              <a:spcAft>
                <a:spcPts val="0"/>
              </a:spcAft>
              <a:buNone/>
              <a:defRPr sz="2133"/>
            </a:lvl3pPr>
            <a:lvl4pPr lvl="3" rtl="0">
              <a:lnSpc>
                <a:spcPct val="100000"/>
              </a:lnSpc>
              <a:spcBef>
                <a:spcPts val="2133"/>
              </a:spcBef>
              <a:spcAft>
                <a:spcPts val="0"/>
              </a:spcAft>
              <a:buNone/>
              <a:defRPr sz="2133"/>
            </a:lvl4pPr>
            <a:lvl5pPr lvl="4" rtl="0">
              <a:lnSpc>
                <a:spcPct val="100000"/>
              </a:lnSpc>
              <a:spcBef>
                <a:spcPts val="2133"/>
              </a:spcBef>
              <a:spcAft>
                <a:spcPts val="0"/>
              </a:spcAft>
              <a:buNone/>
              <a:defRPr sz="2133"/>
            </a:lvl5pPr>
            <a:lvl6pPr lvl="5" rtl="0">
              <a:lnSpc>
                <a:spcPct val="100000"/>
              </a:lnSpc>
              <a:spcBef>
                <a:spcPts val="2133"/>
              </a:spcBef>
              <a:spcAft>
                <a:spcPts val="0"/>
              </a:spcAft>
              <a:buNone/>
              <a:defRPr sz="2133"/>
            </a:lvl6pPr>
            <a:lvl7pPr lvl="6" rtl="0">
              <a:lnSpc>
                <a:spcPct val="100000"/>
              </a:lnSpc>
              <a:spcBef>
                <a:spcPts val="2133"/>
              </a:spcBef>
              <a:spcAft>
                <a:spcPts val="0"/>
              </a:spcAft>
              <a:buNone/>
              <a:defRPr sz="2133"/>
            </a:lvl7pPr>
            <a:lvl8pPr lvl="7" rtl="0">
              <a:lnSpc>
                <a:spcPct val="100000"/>
              </a:lnSpc>
              <a:spcBef>
                <a:spcPts val="2133"/>
              </a:spcBef>
              <a:spcAft>
                <a:spcPts val="0"/>
              </a:spcAft>
              <a:buNone/>
              <a:defRPr sz="2133"/>
            </a:lvl8pPr>
            <a:lvl9pPr lvl="8" rtl="0">
              <a:lnSpc>
                <a:spcPct val="100000"/>
              </a:lnSpc>
              <a:spcBef>
                <a:spcPts val="2133"/>
              </a:spcBef>
              <a:spcAft>
                <a:spcPts val="2133"/>
              </a:spcAft>
              <a:buNone/>
              <a:defRPr sz="2133"/>
            </a:lvl9pPr>
          </a:lstStyle>
          <a:p>
            <a:endParaRPr/>
          </a:p>
        </p:txBody>
      </p:sp>
      <p:sp>
        <p:nvSpPr>
          <p:cNvPr id="135" name="Google Shape;135;p16"/>
          <p:cNvSpPr txBox="1">
            <a:spLocks noGrp="1"/>
          </p:cNvSpPr>
          <p:nvPr>
            <p:ph type="subTitle" idx="9"/>
          </p:nvPr>
        </p:nvSpPr>
        <p:spPr>
          <a:xfrm>
            <a:off x="8206200" y="2566667"/>
            <a:ext cx="2691200" cy="12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36" name="Google Shape;136;p16"/>
          <p:cNvSpPr txBox="1">
            <a:spLocks noGrp="1"/>
          </p:cNvSpPr>
          <p:nvPr>
            <p:ph type="title" idx="13" hasCustomPrompt="1"/>
          </p:nvPr>
        </p:nvSpPr>
        <p:spPr>
          <a:xfrm>
            <a:off x="8163400" y="4131533"/>
            <a:ext cx="2691200" cy="52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sz="2400">
                <a:solidFill>
                  <a:schemeClr val="accent1"/>
                </a:solidFill>
              </a:defRPr>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r>
              <a:t>xx%</a:t>
            </a:r>
          </a:p>
        </p:txBody>
      </p:sp>
      <p:sp>
        <p:nvSpPr>
          <p:cNvPr id="137" name="Google Shape;137;p16"/>
          <p:cNvSpPr txBox="1">
            <a:spLocks noGrp="1"/>
          </p:cNvSpPr>
          <p:nvPr>
            <p:ph type="subTitle" idx="14"/>
          </p:nvPr>
        </p:nvSpPr>
        <p:spPr>
          <a:xfrm>
            <a:off x="8163400" y="4495200"/>
            <a:ext cx="2691200" cy="5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b="1">
                <a:solidFill>
                  <a:schemeClr val="accent3"/>
                </a:solidFill>
              </a:defRPr>
            </a:lvl1pPr>
            <a:lvl2pPr lvl="1" rtl="0">
              <a:lnSpc>
                <a:spcPct val="100000"/>
              </a:lnSpc>
              <a:spcBef>
                <a:spcPts val="2133"/>
              </a:spcBef>
              <a:spcAft>
                <a:spcPts val="0"/>
              </a:spcAft>
              <a:buNone/>
              <a:defRPr sz="2133"/>
            </a:lvl2pPr>
            <a:lvl3pPr lvl="2" rtl="0">
              <a:lnSpc>
                <a:spcPct val="100000"/>
              </a:lnSpc>
              <a:spcBef>
                <a:spcPts val="2133"/>
              </a:spcBef>
              <a:spcAft>
                <a:spcPts val="0"/>
              </a:spcAft>
              <a:buNone/>
              <a:defRPr sz="2133"/>
            </a:lvl3pPr>
            <a:lvl4pPr lvl="3" rtl="0">
              <a:lnSpc>
                <a:spcPct val="100000"/>
              </a:lnSpc>
              <a:spcBef>
                <a:spcPts val="2133"/>
              </a:spcBef>
              <a:spcAft>
                <a:spcPts val="0"/>
              </a:spcAft>
              <a:buNone/>
              <a:defRPr sz="2133"/>
            </a:lvl4pPr>
            <a:lvl5pPr lvl="4" rtl="0">
              <a:lnSpc>
                <a:spcPct val="100000"/>
              </a:lnSpc>
              <a:spcBef>
                <a:spcPts val="2133"/>
              </a:spcBef>
              <a:spcAft>
                <a:spcPts val="0"/>
              </a:spcAft>
              <a:buNone/>
              <a:defRPr sz="2133"/>
            </a:lvl5pPr>
            <a:lvl6pPr lvl="5" rtl="0">
              <a:lnSpc>
                <a:spcPct val="100000"/>
              </a:lnSpc>
              <a:spcBef>
                <a:spcPts val="2133"/>
              </a:spcBef>
              <a:spcAft>
                <a:spcPts val="0"/>
              </a:spcAft>
              <a:buNone/>
              <a:defRPr sz="2133"/>
            </a:lvl6pPr>
            <a:lvl7pPr lvl="6" rtl="0">
              <a:lnSpc>
                <a:spcPct val="100000"/>
              </a:lnSpc>
              <a:spcBef>
                <a:spcPts val="2133"/>
              </a:spcBef>
              <a:spcAft>
                <a:spcPts val="0"/>
              </a:spcAft>
              <a:buNone/>
              <a:defRPr sz="2133"/>
            </a:lvl7pPr>
            <a:lvl8pPr lvl="7" rtl="0">
              <a:lnSpc>
                <a:spcPct val="100000"/>
              </a:lnSpc>
              <a:spcBef>
                <a:spcPts val="2133"/>
              </a:spcBef>
              <a:spcAft>
                <a:spcPts val="0"/>
              </a:spcAft>
              <a:buNone/>
              <a:defRPr sz="2133"/>
            </a:lvl8pPr>
            <a:lvl9pPr lvl="8" rtl="0">
              <a:lnSpc>
                <a:spcPct val="100000"/>
              </a:lnSpc>
              <a:spcBef>
                <a:spcPts val="2133"/>
              </a:spcBef>
              <a:spcAft>
                <a:spcPts val="2133"/>
              </a:spcAft>
              <a:buNone/>
              <a:defRPr sz="2133"/>
            </a:lvl9pPr>
          </a:lstStyle>
          <a:p>
            <a:endParaRPr/>
          </a:p>
        </p:txBody>
      </p:sp>
      <p:sp>
        <p:nvSpPr>
          <p:cNvPr id="138" name="Google Shape;138;p16"/>
          <p:cNvSpPr txBox="1">
            <a:spLocks noGrp="1"/>
          </p:cNvSpPr>
          <p:nvPr>
            <p:ph type="subTitle" idx="15"/>
          </p:nvPr>
        </p:nvSpPr>
        <p:spPr>
          <a:xfrm>
            <a:off x="8163400" y="5020000"/>
            <a:ext cx="2691200" cy="12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39" name="Google Shape;139;p16"/>
          <p:cNvSpPr txBox="1">
            <a:spLocks noGrp="1"/>
          </p:cNvSpPr>
          <p:nvPr>
            <p:ph type="title" idx="16"/>
          </p:nvPr>
        </p:nvSpPr>
        <p:spPr>
          <a:xfrm>
            <a:off x="1458833" y="374767"/>
            <a:ext cx="1031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36004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40"/>
        <p:cNvGrpSpPr/>
        <p:nvPr/>
      </p:nvGrpSpPr>
      <p:grpSpPr>
        <a:xfrm>
          <a:off x="0" y="0"/>
          <a:ext cx="0" cy="0"/>
          <a:chOff x="0" y="0"/>
          <a:chExt cx="0" cy="0"/>
        </a:xfrm>
      </p:grpSpPr>
      <p:sp>
        <p:nvSpPr>
          <p:cNvPr id="141" name="Google Shape;141;p17"/>
          <p:cNvSpPr/>
          <p:nvPr/>
        </p:nvSpPr>
        <p:spPr>
          <a:xfrm>
            <a:off x="-102400" y="-102000"/>
            <a:ext cx="6185200" cy="70364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endParaRPr sz="2400"/>
          </a:p>
        </p:txBody>
      </p:sp>
      <p:sp>
        <p:nvSpPr>
          <p:cNvPr id="142" name="Google Shape;142;p17"/>
          <p:cNvSpPr/>
          <p:nvPr/>
        </p:nvSpPr>
        <p:spPr>
          <a:xfrm rot="10800000">
            <a:off x="980400" y="965433"/>
            <a:ext cx="4322000" cy="5261200"/>
          </a:xfrm>
          <a:prstGeom prst="round1Rect">
            <a:avLst>
              <a:gd name="adj" fmla="val 16667"/>
            </a:avLst>
          </a:prstGeom>
          <a:solidFill>
            <a:srgbClr val="FFFFFF"/>
          </a:solid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endParaRPr sz="2400"/>
          </a:p>
        </p:txBody>
      </p:sp>
      <p:sp>
        <p:nvSpPr>
          <p:cNvPr id="143" name="Google Shape;143;p17"/>
          <p:cNvSpPr txBox="1"/>
          <p:nvPr/>
        </p:nvSpPr>
        <p:spPr>
          <a:xfrm>
            <a:off x="1000000" y="956233"/>
            <a:ext cx="4302400" cy="52612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endParaRPr sz="4800" b="1">
              <a:solidFill>
                <a:srgbClr val="27316F"/>
              </a:solidFill>
              <a:latin typeface="Montserrat"/>
              <a:ea typeface="Montserrat"/>
              <a:cs typeface="Montserrat"/>
              <a:sym typeface="Montserrat"/>
            </a:endParaRPr>
          </a:p>
        </p:txBody>
      </p:sp>
      <p:sp>
        <p:nvSpPr>
          <p:cNvPr id="144" name="Google Shape;144;p17"/>
          <p:cNvSpPr txBox="1">
            <a:spLocks noGrp="1"/>
          </p:cNvSpPr>
          <p:nvPr>
            <p:ph type="subTitle" idx="1"/>
          </p:nvPr>
        </p:nvSpPr>
        <p:spPr>
          <a:xfrm>
            <a:off x="7878667" y="799965"/>
            <a:ext cx="3264000" cy="4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b="1">
                <a:solidFill>
                  <a:schemeClr val="accent3"/>
                </a:solidFill>
              </a:defRPr>
            </a:lvl1pPr>
            <a:lvl2pPr lvl="1" rtl="0">
              <a:lnSpc>
                <a:spcPct val="100000"/>
              </a:lnSpc>
              <a:spcBef>
                <a:spcPts val="2133"/>
              </a:spcBef>
              <a:spcAft>
                <a:spcPts val="0"/>
              </a:spcAft>
              <a:buNone/>
              <a:defRPr sz="2133"/>
            </a:lvl2pPr>
            <a:lvl3pPr lvl="2" rtl="0">
              <a:lnSpc>
                <a:spcPct val="100000"/>
              </a:lnSpc>
              <a:spcBef>
                <a:spcPts val="2133"/>
              </a:spcBef>
              <a:spcAft>
                <a:spcPts val="0"/>
              </a:spcAft>
              <a:buNone/>
              <a:defRPr sz="2133"/>
            </a:lvl3pPr>
            <a:lvl4pPr lvl="3" rtl="0">
              <a:lnSpc>
                <a:spcPct val="100000"/>
              </a:lnSpc>
              <a:spcBef>
                <a:spcPts val="2133"/>
              </a:spcBef>
              <a:spcAft>
                <a:spcPts val="0"/>
              </a:spcAft>
              <a:buNone/>
              <a:defRPr sz="2133"/>
            </a:lvl4pPr>
            <a:lvl5pPr lvl="4" rtl="0">
              <a:lnSpc>
                <a:spcPct val="100000"/>
              </a:lnSpc>
              <a:spcBef>
                <a:spcPts val="2133"/>
              </a:spcBef>
              <a:spcAft>
                <a:spcPts val="0"/>
              </a:spcAft>
              <a:buNone/>
              <a:defRPr sz="2133"/>
            </a:lvl5pPr>
            <a:lvl6pPr lvl="5" rtl="0">
              <a:lnSpc>
                <a:spcPct val="100000"/>
              </a:lnSpc>
              <a:spcBef>
                <a:spcPts val="2133"/>
              </a:spcBef>
              <a:spcAft>
                <a:spcPts val="0"/>
              </a:spcAft>
              <a:buNone/>
              <a:defRPr sz="2133"/>
            </a:lvl6pPr>
            <a:lvl7pPr lvl="6" rtl="0">
              <a:lnSpc>
                <a:spcPct val="100000"/>
              </a:lnSpc>
              <a:spcBef>
                <a:spcPts val="2133"/>
              </a:spcBef>
              <a:spcAft>
                <a:spcPts val="0"/>
              </a:spcAft>
              <a:buNone/>
              <a:defRPr sz="2133"/>
            </a:lvl7pPr>
            <a:lvl8pPr lvl="7" rtl="0">
              <a:lnSpc>
                <a:spcPct val="100000"/>
              </a:lnSpc>
              <a:spcBef>
                <a:spcPts val="2133"/>
              </a:spcBef>
              <a:spcAft>
                <a:spcPts val="0"/>
              </a:spcAft>
              <a:buNone/>
              <a:defRPr sz="2133"/>
            </a:lvl8pPr>
            <a:lvl9pPr lvl="8" rtl="0">
              <a:lnSpc>
                <a:spcPct val="100000"/>
              </a:lnSpc>
              <a:spcBef>
                <a:spcPts val="2133"/>
              </a:spcBef>
              <a:spcAft>
                <a:spcPts val="2133"/>
              </a:spcAft>
              <a:buNone/>
              <a:defRPr sz="2133"/>
            </a:lvl9pPr>
          </a:lstStyle>
          <a:p>
            <a:endParaRPr/>
          </a:p>
        </p:txBody>
      </p:sp>
      <p:sp>
        <p:nvSpPr>
          <p:cNvPr id="145" name="Google Shape;145;p17"/>
          <p:cNvSpPr txBox="1">
            <a:spLocks noGrp="1"/>
          </p:cNvSpPr>
          <p:nvPr>
            <p:ph type="subTitle" idx="2"/>
          </p:nvPr>
        </p:nvSpPr>
        <p:spPr>
          <a:xfrm>
            <a:off x="7878667" y="1380421"/>
            <a:ext cx="3264000" cy="109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46" name="Google Shape;146;p17"/>
          <p:cNvSpPr txBox="1">
            <a:spLocks noGrp="1"/>
          </p:cNvSpPr>
          <p:nvPr>
            <p:ph type="subTitle" idx="3"/>
          </p:nvPr>
        </p:nvSpPr>
        <p:spPr>
          <a:xfrm>
            <a:off x="7878667" y="2704699"/>
            <a:ext cx="3264000" cy="4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b="1">
                <a:solidFill>
                  <a:schemeClr val="accent3"/>
                </a:solidFill>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47" name="Google Shape;147;p17"/>
          <p:cNvSpPr txBox="1">
            <a:spLocks noGrp="1"/>
          </p:cNvSpPr>
          <p:nvPr>
            <p:ph type="subTitle" idx="4"/>
          </p:nvPr>
        </p:nvSpPr>
        <p:spPr>
          <a:xfrm>
            <a:off x="7878667" y="3260021"/>
            <a:ext cx="3264000" cy="109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48" name="Google Shape;148;p17"/>
          <p:cNvSpPr txBox="1">
            <a:spLocks noGrp="1"/>
          </p:cNvSpPr>
          <p:nvPr>
            <p:ph type="subTitle" idx="5"/>
          </p:nvPr>
        </p:nvSpPr>
        <p:spPr>
          <a:xfrm>
            <a:off x="7878667" y="4609432"/>
            <a:ext cx="3264000" cy="47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b="1">
                <a:solidFill>
                  <a:schemeClr val="accent3"/>
                </a:solidFill>
              </a:defRPr>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149" name="Google Shape;149;p17"/>
          <p:cNvSpPr txBox="1">
            <a:spLocks noGrp="1"/>
          </p:cNvSpPr>
          <p:nvPr>
            <p:ph type="subTitle" idx="6"/>
          </p:nvPr>
        </p:nvSpPr>
        <p:spPr>
          <a:xfrm>
            <a:off x="7878667" y="5139621"/>
            <a:ext cx="3264000" cy="109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150" name="Google Shape;150;p17"/>
          <p:cNvSpPr txBox="1">
            <a:spLocks noGrp="1"/>
          </p:cNvSpPr>
          <p:nvPr>
            <p:ph type="title"/>
          </p:nvPr>
        </p:nvSpPr>
        <p:spPr>
          <a:xfrm>
            <a:off x="1109200" y="956233"/>
            <a:ext cx="4193200" cy="52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4000">
                <a:solidFill>
                  <a:schemeClr val="accent1"/>
                </a:solidFill>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4200765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151"/>
        <p:cNvGrpSpPr/>
        <p:nvPr/>
      </p:nvGrpSpPr>
      <p:grpSpPr>
        <a:xfrm>
          <a:off x="0" y="0"/>
          <a:ext cx="0" cy="0"/>
          <a:chOff x="0" y="0"/>
          <a:chExt cx="0" cy="0"/>
        </a:xfrm>
      </p:grpSpPr>
      <p:sp>
        <p:nvSpPr>
          <p:cNvPr id="152" name="Google Shape;152;p18"/>
          <p:cNvSpPr/>
          <p:nvPr/>
        </p:nvSpPr>
        <p:spPr>
          <a:xfrm rot="7715609">
            <a:off x="-1044504" y="-1416485"/>
            <a:ext cx="3183760" cy="3183760"/>
          </a:xfrm>
          <a:prstGeom prst="blockArc">
            <a:avLst>
              <a:gd name="adj1" fmla="val 11751713"/>
              <a:gd name="adj2" fmla="val 837016"/>
              <a:gd name="adj3" fmla="val 9209"/>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8"/>
          <p:cNvSpPr/>
          <p:nvPr/>
        </p:nvSpPr>
        <p:spPr>
          <a:xfrm>
            <a:off x="10023400" y="4931533"/>
            <a:ext cx="4177600" cy="4177600"/>
          </a:xfrm>
          <a:prstGeom prst="donut">
            <a:avLst>
              <a:gd name="adj" fmla="val 8720"/>
            </a:avLst>
          </a:prstGeom>
          <a:solidFill>
            <a:srgbClr val="FBB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18"/>
          <p:cNvSpPr/>
          <p:nvPr/>
        </p:nvSpPr>
        <p:spPr>
          <a:xfrm rot="10800000">
            <a:off x="944000" y="533000"/>
            <a:ext cx="10304000" cy="5792000"/>
          </a:xfrm>
          <a:prstGeom prst="round1Rect">
            <a:avLst>
              <a:gd name="adj" fmla="val 16667"/>
            </a:avLst>
          </a:prstGeom>
          <a:solidFill>
            <a:srgbClr val="EEEEEE"/>
          </a:solid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endParaRPr sz="2400"/>
          </a:p>
        </p:txBody>
      </p:sp>
      <p:sp>
        <p:nvSpPr>
          <p:cNvPr id="155" name="Google Shape;155;p18"/>
          <p:cNvSpPr txBox="1"/>
          <p:nvPr/>
        </p:nvSpPr>
        <p:spPr>
          <a:xfrm>
            <a:off x="1450300" y="4755900"/>
            <a:ext cx="6612800" cy="930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400"/>
              </a:spcBef>
              <a:spcAft>
                <a:spcPts val="0"/>
              </a:spcAft>
              <a:buNone/>
            </a:pPr>
            <a:r>
              <a:rPr lang="en" sz="1333">
                <a:solidFill>
                  <a:schemeClr val="accent1"/>
                </a:solidFill>
                <a:latin typeface="Montserrat"/>
                <a:ea typeface="Montserrat"/>
                <a:cs typeface="Montserrat"/>
                <a:sym typeface="Montserrat"/>
              </a:rPr>
              <a:t>CREDITS: This presentation template was created by </a:t>
            </a:r>
            <a:r>
              <a:rPr lang="en" sz="1333" b="1">
                <a:solidFill>
                  <a:schemeClr val="accent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333">
                <a:solidFill>
                  <a:schemeClr val="accent1"/>
                </a:solidFill>
                <a:latin typeface="Montserrat"/>
                <a:ea typeface="Montserrat"/>
                <a:cs typeface="Montserrat"/>
                <a:sym typeface="Montserrat"/>
              </a:rPr>
              <a:t>, including icons by </a:t>
            </a:r>
            <a:r>
              <a:rPr lang="en" sz="1333" b="1">
                <a:solidFill>
                  <a:schemeClr val="accent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333">
                <a:solidFill>
                  <a:schemeClr val="accent1"/>
                </a:solidFill>
                <a:latin typeface="Montserrat"/>
                <a:ea typeface="Montserrat"/>
                <a:cs typeface="Montserrat"/>
                <a:sym typeface="Montserrat"/>
              </a:rPr>
              <a:t>, and infographics &amp; images by </a:t>
            </a:r>
            <a:r>
              <a:rPr lang="en" sz="1333" b="1">
                <a:solidFill>
                  <a:schemeClr val="accen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333">
              <a:solidFill>
                <a:schemeClr val="accent1"/>
              </a:solidFill>
              <a:latin typeface="Montserrat"/>
              <a:ea typeface="Montserrat"/>
              <a:cs typeface="Montserrat"/>
              <a:sym typeface="Montserrat"/>
            </a:endParaRPr>
          </a:p>
        </p:txBody>
      </p:sp>
      <p:sp>
        <p:nvSpPr>
          <p:cNvPr id="156" name="Google Shape;156;p18"/>
          <p:cNvSpPr txBox="1"/>
          <p:nvPr/>
        </p:nvSpPr>
        <p:spPr>
          <a:xfrm>
            <a:off x="1458833" y="1890067"/>
            <a:ext cx="6612800" cy="1478400"/>
          </a:xfrm>
          <a:prstGeom prst="rect">
            <a:avLst/>
          </a:prstGeom>
          <a:noFill/>
          <a:ln>
            <a:noFill/>
          </a:ln>
        </p:spPr>
        <p:txBody>
          <a:bodyPr spcFirstLastPara="1" wrap="square" lIns="121900" tIns="121900" rIns="121900" bIns="121900" anchor="b" anchorCtr="0">
            <a:noAutofit/>
          </a:bodyPr>
          <a:lstStyle/>
          <a:p>
            <a:pPr marL="0" lvl="0" indent="0" algn="l" rtl="0">
              <a:spcBef>
                <a:spcPts val="0"/>
              </a:spcBef>
              <a:spcAft>
                <a:spcPts val="0"/>
              </a:spcAft>
              <a:buNone/>
            </a:pPr>
            <a:endParaRPr sz="3733" b="1">
              <a:solidFill>
                <a:srgbClr val="27316F"/>
              </a:solidFill>
              <a:latin typeface="Montserrat"/>
              <a:ea typeface="Montserrat"/>
              <a:cs typeface="Montserrat"/>
              <a:sym typeface="Montserrat"/>
            </a:endParaRPr>
          </a:p>
        </p:txBody>
      </p:sp>
      <p:sp>
        <p:nvSpPr>
          <p:cNvPr id="157" name="Google Shape;157;p18"/>
          <p:cNvSpPr txBox="1">
            <a:spLocks noGrp="1"/>
          </p:cNvSpPr>
          <p:nvPr>
            <p:ph type="title"/>
          </p:nvPr>
        </p:nvSpPr>
        <p:spPr>
          <a:xfrm>
            <a:off x="1458833" y="745233"/>
            <a:ext cx="9106800" cy="1457600"/>
          </a:xfrm>
          <a:prstGeom prst="rect">
            <a:avLst/>
          </a:prstGeom>
        </p:spPr>
        <p:txBody>
          <a:bodyPr spcFirstLastPara="1" wrap="square" lIns="91425" tIns="91425" rIns="91425" bIns="91425" anchor="t" anchorCtr="0">
            <a:noAutofit/>
          </a:bodyPr>
          <a:lstStyle>
            <a:lvl1pPr lvl="0">
              <a:spcBef>
                <a:spcPts val="0"/>
              </a:spcBef>
              <a:spcAft>
                <a:spcPts val="0"/>
              </a:spcAft>
              <a:buNone/>
              <a:defRPr sz="8000">
                <a:solidFill>
                  <a:schemeClr val="accent1"/>
                </a:solidFill>
              </a:defRPr>
            </a:lvl1pPr>
            <a:lvl2pPr lvl="1">
              <a:spcBef>
                <a:spcPts val="0"/>
              </a:spcBef>
              <a:spcAft>
                <a:spcPts val="0"/>
              </a:spcAft>
              <a:buNone/>
              <a:defRPr sz="6400">
                <a:solidFill>
                  <a:schemeClr val="accent1"/>
                </a:solidFill>
              </a:defRPr>
            </a:lvl2pPr>
            <a:lvl3pPr lvl="2">
              <a:spcBef>
                <a:spcPts val="0"/>
              </a:spcBef>
              <a:spcAft>
                <a:spcPts val="0"/>
              </a:spcAft>
              <a:buNone/>
              <a:defRPr sz="6400">
                <a:solidFill>
                  <a:schemeClr val="accent1"/>
                </a:solidFill>
              </a:defRPr>
            </a:lvl3pPr>
            <a:lvl4pPr lvl="3">
              <a:spcBef>
                <a:spcPts val="0"/>
              </a:spcBef>
              <a:spcAft>
                <a:spcPts val="0"/>
              </a:spcAft>
              <a:buNone/>
              <a:defRPr sz="6400">
                <a:solidFill>
                  <a:schemeClr val="accent1"/>
                </a:solidFill>
              </a:defRPr>
            </a:lvl4pPr>
            <a:lvl5pPr lvl="4">
              <a:spcBef>
                <a:spcPts val="0"/>
              </a:spcBef>
              <a:spcAft>
                <a:spcPts val="0"/>
              </a:spcAft>
              <a:buNone/>
              <a:defRPr sz="6400">
                <a:solidFill>
                  <a:schemeClr val="accent1"/>
                </a:solidFill>
              </a:defRPr>
            </a:lvl5pPr>
            <a:lvl6pPr lvl="5">
              <a:spcBef>
                <a:spcPts val="0"/>
              </a:spcBef>
              <a:spcAft>
                <a:spcPts val="0"/>
              </a:spcAft>
              <a:buNone/>
              <a:defRPr sz="6400">
                <a:solidFill>
                  <a:schemeClr val="accent1"/>
                </a:solidFill>
              </a:defRPr>
            </a:lvl6pPr>
            <a:lvl7pPr lvl="6">
              <a:spcBef>
                <a:spcPts val="0"/>
              </a:spcBef>
              <a:spcAft>
                <a:spcPts val="0"/>
              </a:spcAft>
              <a:buNone/>
              <a:defRPr sz="6400">
                <a:solidFill>
                  <a:schemeClr val="accent1"/>
                </a:solidFill>
              </a:defRPr>
            </a:lvl7pPr>
            <a:lvl8pPr lvl="7">
              <a:spcBef>
                <a:spcPts val="0"/>
              </a:spcBef>
              <a:spcAft>
                <a:spcPts val="0"/>
              </a:spcAft>
              <a:buNone/>
              <a:defRPr sz="6400">
                <a:solidFill>
                  <a:schemeClr val="accent1"/>
                </a:solidFill>
              </a:defRPr>
            </a:lvl8pPr>
            <a:lvl9pPr lvl="8">
              <a:spcBef>
                <a:spcPts val="0"/>
              </a:spcBef>
              <a:spcAft>
                <a:spcPts val="0"/>
              </a:spcAft>
              <a:buNone/>
              <a:defRPr sz="6400">
                <a:solidFill>
                  <a:schemeClr val="accent1"/>
                </a:solidFill>
              </a:defRPr>
            </a:lvl9pPr>
          </a:lstStyle>
          <a:p>
            <a:endParaRPr/>
          </a:p>
        </p:txBody>
      </p:sp>
      <p:sp>
        <p:nvSpPr>
          <p:cNvPr id="158" name="Google Shape;158;p18"/>
          <p:cNvSpPr txBox="1">
            <a:spLocks noGrp="1"/>
          </p:cNvSpPr>
          <p:nvPr>
            <p:ph type="subTitle" idx="1"/>
          </p:nvPr>
        </p:nvSpPr>
        <p:spPr>
          <a:xfrm>
            <a:off x="1458833" y="2158533"/>
            <a:ext cx="8573200" cy="1880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33"/>
            </a:lvl1pPr>
            <a:lvl2pPr lvl="1" rtl="0">
              <a:spcBef>
                <a:spcPts val="2133"/>
              </a:spcBef>
              <a:spcAft>
                <a:spcPts val="0"/>
              </a:spcAft>
              <a:buNone/>
              <a:defRPr sz="2133"/>
            </a:lvl2pPr>
            <a:lvl3pPr lvl="2" rtl="0">
              <a:spcBef>
                <a:spcPts val="2133"/>
              </a:spcBef>
              <a:spcAft>
                <a:spcPts val="0"/>
              </a:spcAft>
              <a:buNone/>
              <a:defRPr sz="2133"/>
            </a:lvl3pPr>
            <a:lvl4pPr lvl="3" rtl="0">
              <a:spcBef>
                <a:spcPts val="2133"/>
              </a:spcBef>
              <a:spcAft>
                <a:spcPts val="0"/>
              </a:spcAft>
              <a:buNone/>
              <a:defRPr sz="2133"/>
            </a:lvl4pPr>
            <a:lvl5pPr lvl="4" rtl="0">
              <a:spcBef>
                <a:spcPts val="2133"/>
              </a:spcBef>
              <a:spcAft>
                <a:spcPts val="0"/>
              </a:spcAft>
              <a:buNone/>
              <a:defRPr sz="2133"/>
            </a:lvl5pPr>
            <a:lvl6pPr lvl="5" rtl="0">
              <a:spcBef>
                <a:spcPts val="2133"/>
              </a:spcBef>
              <a:spcAft>
                <a:spcPts val="0"/>
              </a:spcAft>
              <a:buNone/>
              <a:defRPr sz="2133"/>
            </a:lvl6pPr>
            <a:lvl7pPr lvl="6" rtl="0">
              <a:spcBef>
                <a:spcPts val="2133"/>
              </a:spcBef>
              <a:spcAft>
                <a:spcPts val="0"/>
              </a:spcAft>
              <a:buNone/>
              <a:defRPr sz="2133"/>
            </a:lvl7pPr>
            <a:lvl8pPr lvl="7" rtl="0">
              <a:spcBef>
                <a:spcPts val="2133"/>
              </a:spcBef>
              <a:spcAft>
                <a:spcPts val="0"/>
              </a:spcAft>
              <a:buNone/>
              <a:defRPr sz="2133"/>
            </a:lvl8pPr>
            <a:lvl9pPr lvl="8" rtl="0">
              <a:spcBef>
                <a:spcPts val="2133"/>
              </a:spcBef>
              <a:spcAft>
                <a:spcPts val="2133"/>
              </a:spcAft>
              <a:buNone/>
              <a:defRPr sz="2133"/>
            </a:lvl9pPr>
          </a:lstStyle>
          <a:p>
            <a:endParaRPr/>
          </a:p>
        </p:txBody>
      </p:sp>
      <p:sp>
        <p:nvSpPr>
          <p:cNvPr id="159" name="Google Shape;159;p18"/>
          <p:cNvSpPr/>
          <p:nvPr/>
        </p:nvSpPr>
        <p:spPr>
          <a:xfrm rot="-3224087" flipH="1">
            <a:off x="10120981" y="1018705"/>
            <a:ext cx="2274127" cy="2274127"/>
          </a:xfrm>
          <a:prstGeom prst="blockArc">
            <a:avLst>
              <a:gd name="adj1" fmla="val 13003178"/>
              <a:gd name="adj2" fmla="val 2121832"/>
              <a:gd name="adj3" fmla="val 25028"/>
            </a:avLst>
          </a:prstGeom>
          <a:solidFill>
            <a:srgbClr val="BDC1C6"/>
          </a:solid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endParaRPr sz="2400"/>
          </a:p>
        </p:txBody>
      </p:sp>
    </p:spTree>
    <p:extLst>
      <p:ext uri="{BB962C8B-B14F-4D97-AF65-F5344CB8AC3E}">
        <p14:creationId xmlns:p14="http://schemas.microsoft.com/office/powerpoint/2010/main" val="1388111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160"/>
        <p:cNvGrpSpPr/>
        <p:nvPr/>
      </p:nvGrpSpPr>
      <p:grpSpPr>
        <a:xfrm>
          <a:off x="0" y="0"/>
          <a:ext cx="0" cy="0"/>
          <a:chOff x="0" y="0"/>
          <a:chExt cx="0" cy="0"/>
        </a:xfrm>
      </p:grpSpPr>
      <p:sp>
        <p:nvSpPr>
          <p:cNvPr id="161" name="Google Shape;161;p19"/>
          <p:cNvSpPr/>
          <p:nvPr/>
        </p:nvSpPr>
        <p:spPr>
          <a:xfrm rot="-6299986">
            <a:off x="10208306" y="4082831"/>
            <a:ext cx="4471145" cy="4905540"/>
          </a:xfrm>
          <a:prstGeom prst="blockArc">
            <a:avLst>
              <a:gd name="adj1" fmla="val 16550563"/>
              <a:gd name="adj2" fmla="val 608065"/>
              <a:gd name="adj3" fmla="val 8235"/>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9"/>
          <p:cNvSpPr/>
          <p:nvPr/>
        </p:nvSpPr>
        <p:spPr>
          <a:xfrm rot="8596392">
            <a:off x="-1012652" y="-1202524"/>
            <a:ext cx="2274247" cy="2274247"/>
          </a:xfrm>
          <a:prstGeom prst="blockArc">
            <a:avLst>
              <a:gd name="adj1" fmla="val 13159347"/>
              <a:gd name="adj2" fmla="val 19114359"/>
              <a:gd name="adj3" fmla="val 21488"/>
            </a:avLst>
          </a:prstGeom>
          <a:solidFill>
            <a:srgbClr val="BDC1C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19"/>
          <p:cNvSpPr/>
          <p:nvPr/>
        </p:nvSpPr>
        <p:spPr>
          <a:xfrm rot="10800000">
            <a:off x="688000" y="533000"/>
            <a:ext cx="10816000" cy="5792000"/>
          </a:xfrm>
          <a:prstGeom prst="round1Rect">
            <a:avLst>
              <a:gd name="adj" fmla="val 16667"/>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19"/>
          <p:cNvSpPr txBox="1"/>
          <p:nvPr/>
        </p:nvSpPr>
        <p:spPr>
          <a:xfrm>
            <a:off x="1458833" y="1890067"/>
            <a:ext cx="9090800" cy="29140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3200" b="1">
              <a:solidFill>
                <a:srgbClr val="27316F"/>
              </a:solidFill>
              <a:latin typeface="Montserrat"/>
              <a:ea typeface="Montserrat"/>
              <a:cs typeface="Montserrat"/>
              <a:sym typeface="Montserrat"/>
            </a:endParaRPr>
          </a:p>
        </p:txBody>
      </p:sp>
      <p:sp>
        <p:nvSpPr>
          <p:cNvPr id="165" name="Google Shape;165;p19"/>
          <p:cNvSpPr txBox="1"/>
          <p:nvPr/>
        </p:nvSpPr>
        <p:spPr>
          <a:xfrm>
            <a:off x="7014700" y="4614300"/>
            <a:ext cx="3534800" cy="12468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2133"/>
              </a:spcAft>
              <a:buNone/>
            </a:pPr>
            <a:endParaRPr sz="2400" b="1">
              <a:solidFill>
                <a:srgbClr val="FFC800"/>
              </a:solidFill>
              <a:latin typeface="Montserrat"/>
              <a:ea typeface="Montserrat"/>
              <a:cs typeface="Montserrat"/>
              <a:sym typeface="Montserrat"/>
            </a:endParaRPr>
          </a:p>
        </p:txBody>
      </p:sp>
      <p:sp>
        <p:nvSpPr>
          <p:cNvPr id="166" name="Google Shape;166;p19"/>
          <p:cNvSpPr txBox="1">
            <a:spLocks noGrp="1"/>
          </p:cNvSpPr>
          <p:nvPr>
            <p:ph type="title"/>
          </p:nvPr>
        </p:nvSpPr>
        <p:spPr>
          <a:xfrm>
            <a:off x="1458833" y="1890067"/>
            <a:ext cx="8904400" cy="258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000">
                <a:solidFill>
                  <a:schemeClr val="accent1"/>
                </a:solidFill>
              </a:defRPr>
            </a:lvl1pPr>
            <a:lvl2pPr lvl="1" algn="ctr" rtl="0">
              <a:spcBef>
                <a:spcPts val="0"/>
              </a:spcBef>
              <a:spcAft>
                <a:spcPts val="0"/>
              </a:spcAft>
              <a:buNone/>
              <a:defRPr>
                <a:solidFill>
                  <a:schemeClr val="accent1"/>
                </a:solidFill>
              </a:defRPr>
            </a:lvl2pPr>
            <a:lvl3pPr lvl="2" algn="ctr" rtl="0">
              <a:spcBef>
                <a:spcPts val="0"/>
              </a:spcBef>
              <a:spcAft>
                <a:spcPts val="0"/>
              </a:spcAft>
              <a:buNone/>
              <a:defRPr>
                <a:solidFill>
                  <a:schemeClr val="accent1"/>
                </a:solidFill>
              </a:defRPr>
            </a:lvl3pPr>
            <a:lvl4pPr lvl="3" algn="ctr" rtl="0">
              <a:spcBef>
                <a:spcPts val="0"/>
              </a:spcBef>
              <a:spcAft>
                <a:spcPts val="0"/>
              </a:spcAft>
              <a:buNone/>
              <a:defRPr>
                <a:solidFill>
                  <a:schemeClr val="accent1"/>
                </a:solidFill>
              </a:defRPr>
            </a:lvl4pPr>
            <a:lvl5pPr lvl="4" algn="ctr" rtl="0">
              <a:spcBef>
                <a:spcPts val="0"/>
              </a:spcBef>
              <a:spcAft>
                <a:spcPts val="0"/>
              </a:spcAft>
              <a:buNone/>
              <a:defRPr>
                <a:solidFill>
                  <a:schemeClr val="accent1"/>
                </a:solidFill>
              </a:defRPr>
            </a:lvl5pPr>
            <a:lvl6pPr lvl="5" algn="ctr" rtl="0">
              <a:spcBef>
                <a:spcPts val="0"/>
              </a:spcBef>
              <a:spcAft>
                <a:spcPts val="0"/>
              </a:spcAft>
              <a:buNone/>
              <a:defRPr>
                <a:solidFill>
                  <a:schemeClr val="accent1"/>
                </a:solidFill>
              </a:defRPr>
            </a:lvl6pPr>
            <a:lvl7pPr lvl="6" algn="ctr" rtl="0">
              <a:spcBef>
                <a:spcPts val="0"/>
              </a:spcBef>
              <a:spcAft>
                <a:spcPts val="0"/>
              </a:spcAft>
              <a:buNone/>
              <a:defRPr>
                <a:solidFill>
                  <a:schemeClr val="accent1"/>
                </a:solidFill>
              </a:defRPr>
            </a:lvl7pPr>
            <a:lvl8pPr lvl="7" algn="ctr" rtl="0">
              <a:spcBef>
                <a:spcPts val="0"/>
              </a:spcBef>
              <a:spcAft>
                <a:spcPts val="0"/>
              </a:spcAft>
              <a:buNone/>
              <a:defRPr>
                <a:solidFill>
                  <a:schemeClr val="accent1"/>
                </a:solidFill>
              </a:defRPr>
            </a:lvl8pPr>
            <a:lvl9pPr lvl="8" algn="ctr" rtl="0">
              <a:spcBef>
                <a:spcPts val="0"/>
              </a:spcBef>
              <a:spcAft>
                <a:spcPts val="0"/>
              </a:spcAft>
              <a:buNone/>
              <a:defRPr>
                <a:solidFill>
                  <a:schemeClr val="accent1"/>
                </a:solidFill>
              </a:defRPr>
            </a:lvl9pPr>
          </a:lstStyle>
          <a:p>
            <a:endParaRPr/>
          </a:p>
        </p:txBody>
      </p:sp>
      <p:sp>
        <p:nvSpPr>
          <p:cNvPr id="167" name="Google Shape;167;p19"/>
          <p:cNvSpPr txBox="1">
            <a:spLocks noGrp="1"/>
          </p:cNvSpPr>
          <p:nvPr>
            <p:ph type="subTitle" idx="1"/>
          </p:nvPr>
        </p:nvSpPr>
        <p:spPr>
          <a:xfrm>
            <a:off x="1458833" y="4672333"/>
            <a:ext cx="8846800" cy="664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133" b="1">
                <a:solidFill>
                  <a:schemeClr val="accent3"/>
                </a:solidFill>
              </a:defRPr>
            </a:lvl1pPr>
            <a:lvl2pPr lvl="1" algn="ctr" rtl="0">
              <a:spcBef>
                <a:spcPts val="2133"/>
              </a:spcBef>
              <a:spcAft>
                <a:spcPts val="0"/>
              </a:spcAft>
              <a:buNone/>
              <a:defRPr/>
            </a:lvl2pPr>
            <a:lvl3pPr lvl="2" algn="ctr" rtl="0">
              <a:spcBef>
                <a:spcPts val="2133"/>
              </a:spcBef>
              <a:spcAft>
                <a:spcPts val="0"/>
              </a:spcAft>
              <a:buNone/>
              <a:defRPr/>
            </a:lvl3pPr>
            <a:lvl4pPr lvl="3" algn="ctr" rtl="0">
              <a:spcBef>
                <a:spcPts val="2133"/>
              </a:spcBef>
              <a:spcAft>
                <a:spcPts val="0"/>
              </a:spcAft>
              <a:buNone/>
              <a:defRPr/>
            </a:lvl4pPr>
            <a:lvl5pPr lvl="4" algn="ctr" rtl="0">
              <a:spcBef>
                <a:spcPts val="2133"/>
              </a:spcBef>
              <a:spcAft>
                <a:spcPts val="0"/>
              </a:spcAft>
              <a:buNone/>
              <a:defRPr/>
            </a:lvl5pPr>
            <a:lvl6pPr lvl="5" algn="ctr" rtl="0">
              <a:spcBef>
                <a:spcPts val="2133"/>
              </a:spcBef>
              <a:spcAft>
                <a:spcPts val="0"/>
              </a:spcAft>
              <a:buNone/>
              <a:defRPr/>
            </a:lvl6pPr>
            <a:lvl7pPr lvl="6" algn="ctr" rtl="0">
              <a:spcBef>
                <a:spcPts val="2133"/>
              </a:spcBef>
              <a:spcAft>
                <a:spcPts val="0"/>
              </a:spcAft>
              <a:buNone/>
              <a:defRPr/>
            </a:lvl7pPr>
            <a:lvl8pPr lvl="7" algn="ctr" rtl="0">
              <a:spcBef>
                <a:spcPts val="2133"/>
              </a:spcBef>
              <a:spcAft>
                <a:spcPts val="0"/>
              </a:spcAft>
              <a:buNone/>
              <a:defRPr/>
            </a:lvl8pPr>
            <a:lvl9pPr lvl="8" algn="ctr" rtl="0">
              <a:spcBef>
                <a:spcPts val="2133"/>
              </a:spcBef>
              <a:spcAft>
                <a:spcPts val="2133"/>
              </a:spcAft>
              <a:buNone/>
              <a:defRPr/>
            </a:lvl9pPr>
          </a:lstStyle>
          <a:p>
            <a:endParaRPr/>
          </a:p>
        </p:txBody>
      </p:sp>
    </p:spTree>
    <p:extLst>
      <p:ext uri="{BB962C8B-B14F-4D97-AF65-F5344CB8AC3E}">
        <p14:creationId xmlns:p14="http://schemas.microsoft.com/office/powerpoint/2010/main" val="1513520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text columns ">
  <p:cSld name="Two text columns ">
    <p:bg>
      <p:bgPr>
        <a:noFill/>
        <a:effectLst/>
      </p:bgPr>
    </p:bg>
    <p:spTree>
      <p:nvGrpSpPr>
        <p:cNvPr id="1" name="Shape 168"/>
        <p:cNvGrpSpPr/>
        <p:nvPr/>
      </p:nvGrpSpPr>
      <p:grpSpPr>
        <a:xfrm>
          <a:off x="0" y="0"/>
          <a:ext cx="0" cy="0"/>
          <a:chOff x="0" y="0"/>
          <a:chExt cx="0" cy="0"/>
        </a:xfrm>
      </p:grpSpPr>
      <p:sp>
        <p:nvSpPr>
          <p:cNvPr id="169" name="Google Shape;169;p20"/>
          <p:cNvSpPr/>
          <p:nvPr/>
        </p:nvSpPr>
        <p:spPr>
          <a:xfrm>
            <a:off x="-38100" y="-110200"/>
            <a:ext cx="6134000" cy="70784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endParaRPr sz="2400"/>
          </a:p>
        </p:txBody>
      </p:sp>
      <p:sp>
        <p:nvSpPr>
          <p:cNvPr id="170" name="Google Shape;170;p20"/>
          <p:cNvSpPr txBox="1"/>
          <p:nvPr/>
        </p:nvSpPr>
        <p:spPr>
          <a:xfrm>
            <a:off x="7064400" y="3422767"/>
            <a:ext cx="4159200" cy="19764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None/>
            </a:pPr>
            <a:endParaRPr sz="3200" b="1">
              <a:solidFill>
                <a:srgbClr val="27316F"/>
              </a:solidFill>
              <a:latin typeface="Montserrat"/>
              <a:ea typeface="Montserrat"/>
              <a:cs typeface="Montserrat"/>
              <a:sym typeface="Montserrat"/>
            </a:endParaRPr>
          </a:p>
        </p:txBody>
      </p:sp>
      <p:sp>
        <p:nvSpPr>
          <p:cNvPr id="171" name="Google Shape;171;p20"/>
          <p:cNvSpPr txBox="1"/>
          <p:nvPr/>
        </p:nvSpPr>
        <p:spPr>
          <a:xfrm>
            <a:off x="7064400" y="5399167"/>
            <a:ext cx="4159200" cy="16468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endParaRPr sz="2400">
              <a:solidFill>
                <a:srgbClr val="27316F"/>
              </a:solidFill>
              <a:latin typeface="Montserrat"/>
              <a:ea typeface="Montserrat"/>
              <a:cs typeface="Montserrat"/>
              <a:sym typeface="Montserrat"/>
            </a:endParaRPr>
          </a:p>
        </p:txBody>
      </p:sp>
      <p:sp>
        <p:nvSpPr>
          <p:cNvPr id="172" name="Google Shape;172;p20"/>
          <p:cNvSpPr txBox="1"/>
          <p:nvPr/>
        </p:nvSpPr>
        <p:spPr>
          <a:xfrm>
            <a:off x="7183800" y="4398767"/>
            <a:ext cx="4159200" cy="1000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endParaRPr sz="3200" b="1">
              <a:solidFill>
                <a:srgbClr val="FFFFFF"/>
              </a:solidFill>
              <a:latin typeface="Montserrat"/>
              <a:ea typeface="Montserrat"/>
              <a:cs typeface="Montserrat"/>
              <a:sym typeface="Montserrat"/>
            </a:endParaRPr>
          </a:p>
        </p:txBody>
      </p:sp>
      <p:sp>
        <p:nvSpPr>
          <p:cNvPr id="173" name="Google Shape;173;p20"/>
          <p:cNvSpPr txBox="1">
            <a:spLocks noGrp="1"/>
          </p:cNvSpPr>
          <p:nvPr>
            <p:ph type="title"/>
          </p:nvPr>
        </p:nvSpPr>
        <p:spPr>
          <a:xfrm>
            <a:off x="502333" y="3546755"/>
            <a:ext cx="5326400" cy="152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a:solidFill>
                  <a:schemeClr val="accent1"/>
                </a:solidFill>
              </a:defRPr>
            </a:lvl1pPr>
            <a:lvl2pPr lvl="1" algn="ctr" rtl="0">
              <a:lnSpc>
                <a:spcPct val="100000"/>
              </a:lnSpc>
              <a:spcBef>
                <a:spcPts val="0"/>
              </a:spcBef>
              <a:spcAft>
                <a:spcPts val="0"/>
              </a:spcAft>
              <a:buNone/>
              <a:defRPr sz="2400"/>
            </a:lvl2pPr>
            <a:lvl3pPr lvl="2" algn="ctr" rtl="0">
              <a:lnSpc>
                <a:spcPct val="100000"/>
              </a:lnSpc>
              <a:spcBef>
                <a:spcPts val="0"/>
              </a:spcBef>
              <a:spcAft>
                <a:spcPts val="0"/>
              </a:spcAft>
              <a:buNone/>
              <a:defRPr sz="2400"/>
            </a:lvl3pPr>
            <a:lvl4pPr lvl="3" algn="ctr" rtl="0">
              <a:lnSpc>
                <a:spcPct val="100000"/>
              </a:lnSpc>
              <a:spcBef>
                <a:spcPts val="0"/>
              </a:spcBef>
              <a:spcAft>
                <a:spcPts val="0"/>
              </a:spcAft>
              <a:buNone/>
              <a:defRPr sz="2400"/>
            </a:lvl4pPr>
            <a:lvl5pPr lvl="4" algn="ctr" rtl="0">
              <a:lnSpc>
                <a:spcPct val="100000"/>
              </a:lnSpc>
              <a:spcBef>
                <a:spcPts val="0"/>
              </a:spcBef>
              <a:spcAft>
                <a:spcPts val="0"/>
              </a:spcAft>
              <a:buNone/>
              <a:defRPr sz="2400"/>
            </a:lvl5pPr>
            <a:lvl6pPr lvl="5" algn="ctr" rtl="0">
              <a:lnSpc>
                <a:spcPct val="100000"/>
              </a:lnSpc>
              <a:spcBef>
                <a:spcPts val="0"/>
              </a:spcBef>
              <a:spcAft>
                <a:spcPts val="0"/>
              </a:spcAft>
              <a:buNone/>
              <a:defRPr sz="2400"/>
            </a:lvl6pPr>
            <a:lvl7pPr lvl="6" algn="ctr" rtl="0">
              <a:lnSpc>
                <a:spcPct val="100000"/>
              </a:lnSpc>
              <a:spcBef>
                <a:spcPts val="0"/>
              </a:spcBef>
              <a:spcAft>
                <a:spcPts val="0"/>
              </a:spcAft>
              <a:buNone/>
              <a:defRPr sz="2400"/>
            </a:lvl7pPr>
            <a:lvl8pPr lvl="7" algn="ctr" rtl="0">
              <a:lnSpc>
                <a:spcPct val="100000"/>
              </a:lnSpc>
              <a:spcBef>
                <a:spcPts val="0"/>
              </a:spcBef>
              <a:spcAft>
                <a:spcPts val="0"/>
              </a:spcAft>
              <a:buNone/>
              <a:defRPr sz="2400"/>
            </a:lvl8pPr>
            <a:lvl9pPr lvl="8" algn="ctr" rtl="0">
              <a:lnSpc>
                <a:spcPct val="100000"/>
              </a:lnSpc>
              <a:spcBef>
                <a:spcPts val="0"/>
              </a:spcBef>
              <a:spcAft>
                <a:spcPts val="0"/>
              </a:spcAft>
              <a:buNone/>
              <a:defRPr sz="2400"/>
            </a:lvl9pPr>
          </a:lstStyle>
          <a:p>
            <a:endParaRPr/>
          </a:p>
        </p:txBody>
      </p:sp>
      <p:sp>
        <p:nvSpPr>
          <p:cNvPr id="174" name="Google Shape;174;p20"/>
          <p:cNvSpPr txBox="1">
            <a:spLocks noGrp="1"/>
          </p:cNvSpPr>
          <p:nvPr>
            <p:ph type="subTitle" idx="1"/>
          </p:nvPr>
        </p:nvSpPr>
        <p:spPr>
          <a:xfrm>
            <a:off x="502333" y="4685233"/>
            <a:ext cx="5394400" cy="120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175" name="Google Shape;175;p20"/>
          <p:cNvSpPr txBox="1">
            <a:spLocks noGrp="1"/>
          </p:cNvSpPr>
          <p:nvPr>
            <p:ph type="title" idx="2"/>
          </p:nvPr>
        </p:nvSpPr>
        <p:spPr>
          <a:xfrm>
            <a:off x="6327367" y="3546755"/>
            <a:ext cx="5326400" cy="152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a:solidFill>
                  <a:schemeClr val="accent1"/>
                </a:solidFill>
              </a:defRPr>
            </a:lvl1pPr>
            <a:lvl2pPr lvl="1" algn="ctr" rtl="0">
              <a:lnSpc>
                <a:spcPct val="100000"/>
              </a:lnSpc>
              <a:spcBef>
                <a:spcPts val="0"/>
              </a:spcBef>
              <a:spcAft>
                <a:spcPts val="0"/>
              </a:spcAft>
              <a:buNone/>
              <a:defRPr sz="2400"/>
            </a:lvl2pPr>
            <a:lvl3pPr lvl="2" algn="ctr" rtl="0">
              <a:lnSpc>
                <a:spcPct val="100000"/>
              </a:lnSpc>
              <a:spcBef>
                <a:spcPts val="0"/>
              </a:spcBef>
              <a:spcAft>
                <a:spcPts val="0"/>
              </a:spcAft>
              <a:buNone/>
              <a:defRPr sz="2400"/>
            </a:lvl3pPr>
            <a:lvl4pPr lvl="3" algn="ctr" rtl="0">
              <a:lnSpc>
                <a:spcPct val="100000"/>
              </a:lnSpc>
              <a:spcBef>
                <a:spcPts val="0"/>
              </a:spcBef>
              <a:spcAft>
                <a:spcPts val="0"/>
              </a:spcAft>
              <a:buNone/>
              <a:defRPr sz="2400"/>
            </a:lvl4pPr>
            <a:lvl5pPr lvl="4" algn="ctr" rtl="0">
              <a:lnSpc>
                <a:spcPct val="100000"/>
              </a:lnSpc>
              <a:spcBef>
                <a:spcPts val="0"/>
              </a:spcBef>
              <a:spcAft>
                <a:spcPts val="0"/>
              </a:spcAft>
              <a:buNone/>
              <a:defRPr sz="2400"/>
            </a:lvl5pPr>
            <a:lvl6pPr lvl="5" algn="ctr" rtl="0">
              <a:lnSpc>
                <a:spcPct val="100000"/>
              </a:lnSpc>
              <a:spcBef>
                <a:spcPts val="0"/>
              </a:spcBef>
              <a:spcAft>
                <a:spcPts val="0"/>
              </a:spcAft>
              <a:buNone/>
              <a:defRPr sz="2400"/>
            </a:lvl6pPr>
            <a:lvl7pPr lvl="6" algn="ctr" rtl="0">
              <a:lnSpc>
                <a:spcPct val="100000"/>
              </a:lnSpc>
              <a:spcBef>
                <a:spcPts val="0"/>
              </a:spcBef>
              <a:spcAft>
                <a:spcPts val="0"/>
              </a:spcAft>
              <a:buNone/>
              <a:defRPr sz="2400"/>
            </a:lvl7pPr>
            <a:lvl8pPr lvl="7" algn="ctr" rtl="0">
              <a:lnSpc>
                <a:spcPct val="100000"/>
              </a:lnSpc>
              <a:spcBef>
                <a:spcPts val="0"/>
              </a:spcBef>
              <a:spcAft>
                <a:spcPts val="0"/>
              </a:spcAft>
              <a:buNone/>
              <a:defRPr sz="2400"/>
            </a:lvl8pPr>
            <a:lvl9pPr lvl="8" algn="ctr" rtl="0">
              <a:lnSpc>
                <a:spcPct val="100000"/>
              </a:lnSpc>
              <a:spcBef>
                <a:spcPts val="0"/>
              </a:spcBef>
              <a:spcAft>
                <a:spcPts val="0"/>
              </a:spcAft>
              <a:buNone/>
              <a:defRPr sz="2400"/>
            </a:lvl9pPr>
          </a:lstStyle>
          <a:p>
            <a:endParaRPr/>
          </a:p>
        </p:txBody>
      </p:sp>
      <p:sp>
        <p:nvSpPr>
          <p:cNvPr id="176" name="Google Shape;176;p20"/>
          <p:cNvSpPr txBox="1">
            <a:spLocks noGrp="1"/>
          </p:cNvSpPr>
          <p:nvPr>
            <p:ph type="subTitle" idx="3"/>
          </p:nvPr>
        </p:nvSpPr>
        <p:spPr>
          <a:xfrm>
            <a:off x="6327367" y="4685233"/>
            <a:ext cx="5394400" cy="120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Tree>
    <p:extLst>
      <p:ext uri="{BB962C8B-B14F-4D97-AF65-F5344CB8AC3E}">
        <p14:creationId xmlns:p14="http://schemas.microsoft.com/office/powerpoint/2010/main" val="58442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p:nvPr/>
        </p:nvSpPr>
        <p:spPr>
          <a:xfrm>
            <a:off x="-2278679" y="3990129"/>
            <a:ext cx="4905600" cy="4905600"/>
          </a:xfrm>
          <a:prstGeom prst="blockArc">
            <a:avLst>
              <a:gd name="adj1" fmla="val 15904124"/>
              <a:gd name="adj2" fmla="val 722519"/>
              <a:gd name="adj3" fmla="val 7278"/>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3"/>
          <p:cNvSpPr/>
          <p:nvPr/>
        </p:nvSpPr>
        <p:spPr>
          <a:xfrm rot="10800000">
            <a:off x="944000" y="533000"/>
            <a:ext cx="10304000" cy="5792000"/>
          </a:xfrm>
          <a:prstGeom prst="round1Rect">
            <a:avLst>
              <a:gd name="adj" fmla="val 16667"/>
            </a:avLst>
          </a:prstGeom>
          <a:solidFill>
            <a:srgbClr val="F2F2F2"/>
          </a:solid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endParaRPr sz="2400"/>
          </a:p>
        </p:txBody>
      </p:sp>
      <p:sp>
        <p:nvSpPr>
          <p:cNvPr id="20" name="Google Shape;20;p3"/>
          <p:cNvSpPr/>
          <p:nvPr/>
        </p:nvSpPr>
        <p:spPr>
          <a:xfrm rot="9899997">
            <a:off x="9619494" y="-918346"/>
            <a:ext cx="3183681" cy="3183681"/>
          </a:xfrm>
          <a:prstGeom prst="blockArc">
            <a:avLst>
              <a:gd name="adj1" fmla="val 17023199"/>
              <a:gd name="adj2" fmla="val 920811"/>
              <a:gd name="adj3" fmla="val 9035"/>
            </a:avLst>
          </a:prstGeom>
          <a:solidFill>
            <a:srgbClr val="D9D9D9"/>
          </a:solid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endParaRPr sz="2400"/>
          </a:p>
        </p:txBody>
      </p:sp>
      <p:sp>
        <p:nvSpPr>
          <p:cNvPr id="21" name="Google Shape;21;p3"/>
          <p:cNvSpPr txBox="1"/>
          <p:nvPr/>
        </p:nvSpPr>
        <p:spPr>
          <a:xfrm>
            <a:off x="6101833" y="2867800"/>
            <a:ext cx="4484400" cy="11224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None/>
            </a:pPr>
            <a:endParaRPr sz="4800" b="1">
              <a:solidFill>
                <a:srgbClr val="27316F"/>
              </a:solidFill>
              <a:latin typeface="Montserrat"/>
              <a:ea typeface="Montserrat"/>
              <a:cs typeface="Montserrat"/>
              <a:sym typeface="Montserrat"/>
            </a:endParaRPr>
          </a:p>
        </p:txBody>
      </p:sp>
      <p:sp>
        <p:nvSpPr>
          <p:cNvPr id="22" name="Google Shape;22;p3"/>
          <p:cNvSpPr txBox="1">
            <a:spLocks noGrp="1"/>
          </p:cNvSpPr>
          <p:nvPr>
            <p:ph type="title"/>
          </p:nvPr>
        </p:nvSpPr>
        <p:spPr>
          <a:xfrm>
            <a:off x="6101833" y="1851767"/>
            <a:ext cx="4484400" cy="1738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3600"/>
              <a:buFont typeface="Montserrat"/>
              <a:buNone/>
              <a:defRPr sz="6400" b="1">
                <a:solidFill>
                  <a:schemeClr val="accent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23" name="Google Shape;23;p3"/>
          <p:cNvSpPr txBox="1">
            <a:spLocks noGrp="1"/>
          </p:cNvSpPr>
          <p:nvPr>
            <p:ph type="subTitle" idx="1"/>
          </p:nvPr>
        </p:nvSpPr>
        <p:spPr>
          <a:xfrm>
            <a:off x="6101833" y="3614433"/>
            <a:ext cx="4484400" cy="936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None/>
              <a:defRPr sz="2133"/>
            </a:lvl1pPr>
            <a:lvl2pPr lvl="1">
              <a:lnSpc>
                <a:spcPct val="100000"/>
              </a:lnSpc>
              <a:spcBef>
                <a:spcPts val="2133"/>
              </a:spcBef>
              <a:spcAft>
                <a:spcPts val="0"/>
              </a:spcAft>
              <a:buNone/>
              <a:defRPr sz="2133"/>
            </a:lvl2pPr>
            <a:lvl3pPr lvl="2">
              <a:lnSpc>
                <a:spcPct val="100000"/>
              </a:lnSpc>
              <a:spcBef>
                <a:spcPts val="2133"/>
              </a:spcBef>
              <a:spcAft>
                <a:spcPts val="0"/>
              </a:spcAft>
              <a:buNone/>
              <a:defRPr sz="2133"/>
            </a:lvl3pPr>
            <a:lvl4pPr lvl="3">
              <a:lnSpc>
                <a:spcPct val="100000"/>
              </a:lnSpc>
              <a:spcBef>
                <a:spcPts val="2133"/>
              </a:spcBef>
              <a:spcAft>
                <a:spcPts val="0"/>
              </a:spcAft>
              <a:buNone/>
              <a:defRPr sz="2133"/>
            </a:lvl4pPr>
            <a:lvl5pPr lvl="4">
              <a:lnSpc>
                <a:spcPct val="100000"/>
              </a:lnSpc>
              <a:spcBef>
                <a:spcPts val="2133"/>
              </a:spcBef>
              <a:spcAft>
                <a:spcPts val="0"/>
              </a:spcAft>
              <a:buNone/>
              <a:defRPr sz="2133"/>
            </a:lvl5pPr>
            <a:lvl6pPr lvl="5">
              <a:lnSpc>
                <a:spcPct val="100000"/>
              </a:lnSpc>
              <a:spcBef>
                <a:spcPts val="2133"/>
              </a:spcBef>
              <a:spcAft>
                <a:spcPts val="0"/>
              </a:spcAft>
              <a:buNone/>
              <a:defRPr sz="2133"/>
            </a:lvl6pPr>
            <a:lvl7pPr lvl="6">
              <a:lnSpc>
                <a:spcPct val="100000"/>
              </a:lnSpc>
              <a:spcBef>
                <a:spcPts val="2133"/>
              </a:spcBef>
              <a:spcAft>
                <a:spcPts val="0"/>
              </a:spcAft>
              <a:buNone/>
              <a:defRPr sz="2133"/>
            </a:lvl7pPr>
            <a:lvl8pPr lvl="7">
              <a:lnSpc>
                <a:spcPct val="100000"/>
              </a:lnSpc>
              <a:spcBef>
                <a:spcPts val="2133"/>
              </a:spcBef>
              <a:spcAft>
                <a:spcPts val="0"/>
              </a:spcAft>
              <a:buNone/>
              <a:defRPr sz="2133"/>
            </a:lvl8pPr>
            <a:lvl9pPr lvl="8">
              <a:lnSpc>
                <a:spcPct val="100000"/>
              </a:lnSpc>
              <a:spcBef>
                <a:spcPts val="2133"/>
              </a:spcBef>
              <a:spcAft>
                <a:spcPts val="2133"/>
              </a:spcAft>
              <a:buNone/>
              <a:defRPr sz="2133"/>
            </a:lvl9pPr>
          </a:lstStyle>
          <a:p>
            <a:endParaRPr/>
          </a:p>
        </p:txBody>
      </p:sp>
      <p:sp>
        <p:nvSpPr>
          <p:cNvPr id="24" name="Google Shape;24;p3"/>
          <p:cNvSpPr/>
          <p:nvPr/>
        </p:nvSpPr>
        <p:spPr>
          <a:xfrm rot="10800000">
            <a:off x="1408133" y="1783000"/>
            <a:ext cx="3460000" cy="3334000"/>
          </a:xfrm>
          <a:prstGeom prst="round1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txBox="1">
            <a:spLocks noGrp="1"/>
          </p:cNvSpPr>
          <p:nvPr>
            <p:ph type="title" idx="2" hasCustomPrompt="1"/>
          </p:nvPr>
        </p:nvSpPr>
        <p:spPr>
          <a:xfrm>
            <a:off x="1408133" y="1783067"/>
            <a:ext cx="3460000" cy="306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442478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Title only 2">
    <p:bg>
      <p:bgPr>
        <a:noFill/>
        <a:effectLst/>
      </p:bgPr>
    </p:bg>
    <p:spTree>
      <p:nvGrpSpPr>
        <p:cNvPr id="1" name="Shape 177"/>
        <p:cNvGrpSpPr/>
        <p:nvPr/>
      </p:nvGrpSpPr>
      <p:grpSpPr>
        <a:xfrm>
          <a:off x="0" y="0"/>
          <a:ext cx="0" cy="0"/>
          <a:chOff x="0" y="0"/>
          <a:chExt cx="0" cy="0"/>
        </a:xfrm>
      </p:grpSpPr>
      <p:sp>
        <p:nvSpPr>
          <p:cNvPr id="178" name="Google Shape;178;p21"/>
          <p:cNvSpPr/>
          <p:nvPr/>
        </p:nvSpPr>
        <p:spPr>
          <a:xfrm rot="-5400000">
            <a:off x="10620013" y="-1462937"/>
            <a:ext cx="3183600" cy="3183600"/>
          </a:xfrm>
          <a:prstGeom prst="blockArc">
            <a:avLst>
              <a:gd name="adj1" fmla="val 10820796"/>
              <a:gd name="adj2" fmla="val 16556050"/>
              <a:gd name="adj3" fmla="val 10848"/>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21"/>
          <p:cNvSpPr/>
          <p:nvPr/>
        </p:nvSpPr>
        <p:spPr>
          <a:xfrm>
            <a:off x="-205800" y="315567"/>
            <a:ext cx="12603600" cy="8820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21"/>
          <p:cNvSpPr txBox="1"/>
          <p:nvPr/>
        </p:nvSpPr>
        <p:spPr>
          <a:xfrm>
            <a:off x="1458833" y="518767"/>
            <a:ext cx="9101200" cy="100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b="1">
              <a:solidFill>
                <a:srgbClr val="FFFFFF"/>
              </a:solidFill>
              <a:latin typeface="Montserrat"/>
              <a:ea typeface="Montserrat"/>
              <a:cs typeface="Montserrat"/>
              <a:sym typeface="Montserrat"/>
            </a:endParaRPr>
          </a:p>
        </p:txBody>
      </p:sp>
      <p:sp>
        <p:nvSpPr>
          <p:cNvPr id="181" name="Google Shape;181;p21"/>
          <p:cNvSpPr/>
          <p:nvPr/>
        </p:nvSpPr>
        <p:spPr>
          <a:xfrm rot="-900003">
            <a:off x="-1957335" y="5761068"/>
            <a:ext cx="3183681" cy="3183681"/>
          </a:xfrm>
          <a:prstGeom prst="blockArc">
            <a:avLst>
              <a:gd name="adj1" fmla="val 17506725"/>
              <a:gd name="adj2" fmla="val 21555750"/>
              <a:gd name="adj3" fmla="val 9524"/>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21"/>
          <p:cNvSpPr txBox="1">
            <a:spLocks noGrp="1"/>
          </p:cNvSpPr>
          <p:nvPr>
            <p:ph type="title"/>
          </p:nvPr>
        </p:nvSpPr>
        <p:spPr>
          <a:xfrm>
            <a:off x="1458833" y="374767"/>
            <a:ext cx="1031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31977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list">
  <p:cSld name="Title and list">
    <p:bg>
      <p:bgPr>
        <a:noFill/>
        <a:effectLst/>
      </p:bgPr>
    </p:bg>
    <p:spTree>
      <p:nvGrpSpPr>
        <p:cNvPr id="1" name="Shape 183"/>
        <p:cNvGrpSpPr/>
        <p:nvPr/>
      </p:nvGrpSpPr>
      <p:grpSpPr>
        <a:xfrm>
          <a:off x="0" y="0"/>
          <a:ext cx="0" cy="0"/>
          <a:chOff x="0" y="0"/>
          <a:chExt cx="0" cy="0"/>
        </a:xfrm>
      </p:grpSpPr>
      <p:sp>
        <p:nvSpPr>
          <p:cNvPr id="184" name="Google Shape;184;p22"/>
          <p:cNvSpPr/>
          <p:nvPr/>
        </p:nvSpPr>
        <p:spPr>
          <a:xfrm rot="-5400000">
            <a:off x="10620013" y="-1462937"/>
            <a:ext cx="3183600" cy="3183600"/>
          </a:xfrm>
          <a:prstGeom prst="blockArc">
            <a:avLst>
              <a:gd name="adj1" fmla="val 10820796"/>
              <a:gd name="adj2" fmla="val 16556050"/>
              <a:gd name="adj3" fmla="val 10848"/>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22"/>
          <p:cNvSpPr/>
          <p:nvPr/>
        </p:nvSpPr>
        <p:spPr>
          <a:xfrm>
            <a:off x="-205800" y="315567"/>
            <a:ext cx="12603600" cy="8820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22"/>
          <p:cNvSpPr txBox="1"/>
          <p:nvPr/>
        </p:nvSpPr>
        <p:spPr>
          <a:xfrm>
            <a:off x="1458833" y="518767"/>
            <a:ext cx="9101200" cy="100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b="1">
              <a:solidFill>
                <a:srgbClr val="FFFFFF"/>
              </a:solidFill>
              <a:latin typeface="Montserrat"/>
              <a:ea typeface="Montserrat"/>
              <a:cs typeface="Montserrat"/>
              <a:sym typeface="Montserrat"/>
            </a:endParaRPr>
          </a:p>
        </p:txBody>
      </p:sp>
      <p:sp>
        <p:nvSpPr>
          <p:cNvPr id="187" name="Google Shape;187;p22"/>
          <p:cNvSpPr/>
          <p:nvPr/>
        </p:nvSpPr>
        <p:spPr>
          <a:xfrm rot="-900003">
            <a:off x="-1957335" y="5761068"/>
            <a:ext cx="3183681" cy="3183681"/>
          </a:xfrm>
          <a:prstGeom prst="blockArc">
            <a:avLst>
              <a:gd name="adj1" fmla="val 17506725"/>
              <a:gd name="adj2" fmla="val 21555750"/>
              <a:gd name="adj3" fmla="val 9524"/>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2"/>
          <p:cNvSpPr txBox="1">
            <a:spLocks noGrp="1"/>
          </p:cNvSpPr>
          <p:nvPr>
            <p:ph type="title"/>
          </p:nvPr>
        </p:nvSpPr>
        <p:spPr>
          <a:xfrm>
            <a:off x="1458833" y="374767"/>
            <a:ext cx="1031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22"/>
          <p:cNvSpPr txBox="1">
            <a:spLocks noGrp="1"/>
          </p:cNvSpPr>
          <p:nvPr>
            <p:ph type="body" idx="1"/>
          </p:nvPr>
        </p:nvSpPr>
        <p:spPr>
          <a:xfrm>
            <a:off x="937200" y="1536633"/>
            <a:ext cx="71192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1pPr>
            <a:lvl2pPr marL="1219170" lvl="1" indent="-423323" rtl="0">
              <a:lnSpc>
                <a:spcPct val="115000"/>
              </a:lnSpc>
              <a:spcBef>
                <a:spcPts val="2133"/>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2pPr>
            <a:lvl3pPr marL="1828754" lvl="2" indent="-423323" rtl="0">
              <a:lnSpc>
                <a:spcPct val="115000"/>
              </a:lnSpc>
              <a:spcBef>
                <a:spcPts val="2133"/>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3pPr>
            <a:lvl4pPr marL="2438339" lvl="3" indent="-423323" rtl="0">
              <a:lnSpc>
                <a:spcPct val="115000"/>
              </a:lnSpc>
              <a:spcBef>
                <a:spcPts val="2133"/>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4pPr>
            <a:lvl5pPr marL="3047924" lvl="4" indent="-423323" rtl="0">
              <a:lnSpc>
                <a:spcPct val="115000"/>
              </a:lnSpc>
              <a:spcBef>
                <a:spcPts val="2133"/>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5pPr>
            <a:lvl6pPr marL="3657509" lvl="5" indent="-423323" rtl="0">
              <a:lnSpc>
                <a:spcPct val="115000"/>
              </a:lnSpc>
              <a:spcBef>
                <a:spcPts val="2133"/>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6pPr>
            <a:lvl7pPr marL="4267093" lvl="6" indent="-423323" rtl="0">
              <a:lnSpc>
                <a:spcPct val="115000"/>
              </a:lnSpc>
              <a:spcBef>
                <a:spcPts val="2133"/>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7pPr>
            <a:lvl8pPr marL="4876678" lvl="7" indent="-423323" rtl="0">
              <a:lnSpc>
                <a:spcPct val="115000"/>
              </a:lnSpc>
              <a:spcBef>
                <a:spcPts val="2133"/>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8pPr>
            <a:lvl9pPr marL="5486263" lvl="8" indent="-423323" rtl="0">
              <a:lnSpc>
                <a:spcPct val="115000"/>
              </a:lnSpc>
              <a:spcBef>
                <a:spcPts val="2133"/>
              </a:spcBef>
              <a:spcAft>
                <a:spcPts val="2133"/>
              </a:spcAft>
              <a:buClr>
                <a:schemeClr val="accent1"/>
              </a:buClr>
              <a:buSzPts val="1400"/>
              <a:buFont typeface="Montserrat"/>
              <a:buChar char="■"/>
              <a:defRPr>
                <a:solidFill>
                  <a:schemeClr val="accent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551744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noFill/>
        <a:effectLst/>
      </p:bgPr>
    </p:bg>
    <p:spTree>
      <p:nvGrpSpPr>
        <p:cNvPr id="1" name="Shape 190"/>
        <p:cNvGrpSpPr/>
        <p:nvPr/>
      </p:nvGrpSpPr>
      <p:grpSpPr>
        <a:xfrm>
          <a:off x="0" y="0"/>
          <a:ext cx="0" cy="0"/>
          <a:chOff x="0" y="0"/>
          <a:chExt cx="0" cy="0"/>
        </a:xfrm>
      </p:grpSpPr>
      <p:sp>
        <p:nvSpPr>
          <p:cNvPr id="191" name="Google Shape;191;p23"/>
          <p:cNvSpPr/>
          <p:nvPr/>
        </p:nvSpPr>
        <p:spPr>
          <a:xfrm rot="8596392">
            <a:off x="-1187185" y="-1297390"/>
            <a:ext cx="2274247" cy="2274247"/>
          </a:xfrm>
          <a:prstGeom prst="blockArc">
            <a:avLst>
              <a:gd name="adj1" fmla="val 11751713"/>
              <a:gd name="adj2" fmla="val 2721617"/>
              <a:gd name="adj3" fmla="val 26058"/>
            </a:avLst>
          </a:prstGeom>
          <a:solidFill>
            <a:srgbClr val="BDC1C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23"/>
          <p:cNvSpPr/>
          <p:nvPr/>
        </p:nvSpPr>
        <p:spPr>
          <a:xfrm>
            <a:off x="-205800" y="315567"/>
            <a:ext cx="12603600" cy="8820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23"/>
          <p:cNvSpPr/>
          <p:nvPr/>
        </p:nvSpPr>
        <p:spPr>
          <a:xfrm>
            <a:off x="10972367" y="5605967"/>
            <a:ext cx="2507200" cy="2507200"/>
          </a:xfrm>
          <a:prstGeom prst="donut">
            <a:avLst>
              <a:gd name="adj" fmla="val 8720"/>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3"/>
          <p:cNvSpPr txBox="1"/>
          <p:nvPr/>
        </p:nvSpPr>
        <p:spPr>
          <a:xfrm>
            <a:off x="1458833" y="518767"/>
            <a:ext cx="9101200" cy="100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b="1">
              <a:solidFill>
                <a:srgbClr val="FFFFFF"/>
              </a:solidFill>
              <a:latin typeface="Montserrat"/>
              <a:ea typeface="Montserrat"/>
              <a:cs typeface="Montserrat"/>
              <a:sym typeface="Montserrat"/>
            </a:endParaRPr>
          </a:p>
        </p:txBody>
      </p:sp>
      <p:sp>
        <p:nvSpPr>
          <p:cNvPr id="195" name="Google Shape;195;p23"/>
          <p:cNvSpPr txBox="1">
            <a:spLocks noGrp="1"/>
          </p:cNvSpPr>
          <p:nvPr>
            <p:ph type="subTitle" idx="1"/>
          </p:nvPr>
        </p:nvSpPr>
        <p:spPr>
          <a:xfrm>
            <a:off x="6731167" y="1499167"/>
            <a:ext cx="4026400" cy="4404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196" name="Google Shape;196;p23"/>
          <p:cNvSpPr txBox="1"/>
          <p:nvPr/>
        </p:nvSpPr>
        <p:spPr>
          <a:xfrm>
            <a:off x="1458833" y="518767"/>
            <a:ext cx="9101200" cy="100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b="1">
              <a:solidFill>
                <a:srgbClr val="FFFFFF"/>
              </a:solidFill>
              <a:latin typeface="Montserrat"/>
              <a:ea typeface="Montserrat"/>
              <a:cs typeface="Montserrat"/>
              <a:sym typeface="Montserrat"/>
            </a:endParaRPr>
          </a:p>
        </p:txBody>
      </p:sp>
      <p:sp>
        <p:nvSpPr>
          <p:cNvPr id="197" name="Google Shape;197;p23"/>
          <p:cNvSpPr txBox="1">
            <a:spLocks noGrp="1"/>
          </p:cNvSpPr>
          <p:nvPr>
            <p:ph type="title"/>
          </p:nvPr>
        </p:nvSpPr>
        <p:spPr>
          <a:xfrm>
            <a:off x="1458833" y="374767"/>
            <a:ext cx="1031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84849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noFill/>
        <a:effectLst/>
      </p:bgPr>
    </p:bg>
    <p:spTree>
      <p:nvGrpSpPr>
        <p:cNvPr id="1" name="Shape 198"/>
        <p:cNvGrpSpPr/>
        <p:nvPr/>
      </p:nvGrpSpPr>
      <p:grpSpPr>
        <a:xfrm>
          <a:off x="0" y="0"/>
          <a:ext cx="0" cy="0"/>
          <a:chOff x="0" y="0"/>
          <a:chExt cx="0" cy="0"/>
        </a:xfrm>
      </p:grpSpPr>
      <p:sp>
        <p:nvSpPr>
          <p:cNvPr id="199" name="Google Shape;199;p24"/>
          <p:cNvSpPr/>
          <p:nvPr/>
        </p:nvSpPr>
        <p:spPr>
          <a:xfrm rot="-5400000">
            <a:off x="10903471" y="-1535731"/>
            <a:ext cx="2598000" cy="2598000"/>
          </a:xfrm>
          <a:prstGeom prst="blockArc">
            <a:avLst>
              <a:gd name="adj1" fmla="val 10796618"/>
              <a:gd name="adj2" fmla="val 15882085"/>
              <a:gd name="adj3" fmla="val 7819"/>
            </a:avLst>
          </a:prstGeom>
          <a:solidFill>
            <a:srgbClr val="C2C2C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4"/>
          <p:cNvSpPr/>
          <p:nvPr/>
        </p:nvSpPr>
        <p:spPr>
          <a:xfrm rot="-900003">
            <a:off x="-1903102" y="5327367"/>
            <a:ext cx="3183681" cy="3183681"/>
          </a:xfrm>
          <a:prstGeom prst="blockArc">
            <a:avLst>
              <a:gd name="adj1" fmla="val 17683086"/>
              <a:gd name="adj2" fmla="val 837016"/>
              <a:gd name="adj3" fmla="val 9209"/>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4"/>
          <p:cNvSpPr txBox="1">
            <a:spLocks noGrp="1"/>
          </p:cNvSpPr>
          <p:nvPr>
            <p:ph type="title"/>
          </p:nvPr>
        </p:nvSpPr>
        <p:spPr>
          <a:xfrm>
            <a:off x="1251567" y="1649267"/>
            <a:ext cx="4818400" cy="16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3000"/>
              <a:buNone/>
              <a:defRPr sz="4000">
                <a:solidFill>
                  <a:schemeClr val="accent1"/>
                </a:solidFill>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202" name="Google Shape;202;p24"/>
          <p:cNvSpPr txBox="1">
            <a:spLocks noGrp="1"/>
          </p:cNvSpPr>
          <p:nvPr>
            <p:ph type="subTitle" idx="1"/>
          </p:nvPr>
        </p:nvSpPr>
        <p:spPr>
          <a:xfrm>
            <a:off x="1371600" y="2707433"/>
            <a:ext cx="4818400" cy="3216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Tree>
    <p:extLst>
      <p:ext uri="{BB962C8B-B14F-4D97-AF65-F5344CB8AC3E}">
        <p14:creationId xmlns:p14="http://schemas.microsoft.com/office/powerpoint/2010/main" val="185384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s 2">
  <p:cSld name="Title and two colums 2">
    <p:bg>
      <p:bgPr>
        <a:noFill/>
        <a:effectLst/>
      </p:bgPr>
    </p:bg>
    <p:spTree>
      <p:nvGrpSpPr>
        <p:cNvPr id="1" name="Shape 203"/>
        <p:cNvGrpSpPr/>
        <p:nvPr/>
      </p:nvGrpSpPr>
      <p:grpSpPr>
        <a:xfrm>
          <a:off x="0" y="0"/>
          <a:ext cx="0" cy="0"/>
          <a:chOff x="0" y="0"/>
          <a:chExt cx="0" cy="0"/>
        </a:xfrm>
      </p:grpSpPr>
      <p:sp>
        <p:nvSpPr>
          <p:cNvPr id="204" name="Google Shape;204;p25"/>
          <p:cNvSpPr/>
          <p:nvPr/>
        </p:nvSpPr>
        <p:spPr>
          <a:xfrm rot="10800000">
            <a:off x="-1573485" y="-1607067"/>
            <a:ext cx="3183600" cy="3183600"/>
          </a:xfrm>
          <a:prstGeom prst="blockArc">
            <a:avLst>
              <a:gd name="adj1" fmla="val 10779047"/>
              <a:gd name="adj2" fmla="val 16253876"/>
              <a:gd name="adj3" fmla="val 8905"/>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25"/>
          <p:cNvSpPr txBox="1">
            <a:spLocks noGrp="1"/>
          </p:cNvSpPr>
          <p:nvPr>
            <p:ph type="title"/>
          </p:nvPr>
        </p:nvSpPr>
        <p:spPr>
          <a:xfrm>
            <a:off x="7292767" y="749751"/>
            <a:ext cx="3638400" cy="134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3000"/>
              <a:buNone/>
              <a:defRPr sz="4000">
                <a:solidFill>
                  <a:schemeClr val="accent1"/>
                </a:solidFill>
              </a:defRPr>
            </a:lvl1pPr>
            <a:lvl2pPr lvl="1" rtl="0">
              <a:lnSpc>
                <a:spcPct val="100000"/>
              </a:lnSpc>
              <a:spcBef>
                <a:spcPts val="0"/>
              </a:spcBef>
              <a:spcAft>
                <a:spcPts val="0"/>
              </a:spcAft>
              <a:buClr>
                <a:schemeClr val="accent1"/>
              </a:buClr>
              <a:buSzPts val="2800"/>
              <a:buNone/>
              <a:defRPr>
                <a:solidFill>
                  <a:schemeClr val="accent1"/>
                </a:solidFill>
              </a:defRPr>
            </a:lvl2pPr>
            <a:lvl3pPr lvl="2" rtl="0">
              <a:lnSpc>
                <a:spcPct val="100000"/>
              </a:lnSpc>
              <a:spcBef>
                <a:spcPts val="0"/>
              </a:spcBef>
              <a:spcAft>
                <a:spcPts val="0"/>
              </a:spcAft>
              <a:buClr>
                <a:schemeClr val="accent1"/>
              </a:buClr>
              <a:buSzPts val="2800"/>
              <a:buNone/>
              <a:defRPr>
                <a:solidFill>
                  <a:schemeClr val="accent1"/>
                </a:solidFill>
              </a:defRPr>
            </a:lvl3pPr>
            <a:lvl4pPr lvl="3" rtl="0">
              <a:lnSpc>
                <a:spcPct val="100000"/>
              </a:lnSpc>
              <a:spcBef>
                <a:spcPts val="0"/>
              </a:spcBef>
              <a:spcAft>
                <a:spcPts val="0"/>
              </a:spcAft>
              <a:buClr>
                <a:schemeClr val="accent1"/>
              </a:buClr>
              <a:buSzPts val="2800"/>
              <a:buNone/>
              <a:defRPr>
                <a:solidFill>
                  <a:schemeClr val="accent1"/>
                </a:solidFill>
              </a:defRPr>
            </a:lvl4pPr>
            <a:lvl5pPr lvl="4" rtl="0">
              <a:lnSpc>
                <a:spcPct val="100000"/>
              </a:lnSpc>
              <a:spcBef>
                <a:spcPts val="0"/>
              </a:spcBef>
              <a:spcAft>
                <a:spcPts val="0"/>
              </a:spcAft>
              <a:buClr>
                <a:schemeClr val="accent1"/>
              </a:buClr>
              <a:buSzPts val="2800"/>
              <a:buNone/>
              <a:defRPr>
                <a:solidFill>
                  <a:schemeClr val="accent1"/>
                </a:solidFill>
              </a:defRPr>
            </a:lvl5pPr>
            <a:lvl6pPr lvl="5" rtl="0">
              <a:lnSpc>
                <a:spcPct val="100000"/>
              </a:lnSpc>
              <a:spcBef>
                <a:spcPts val="0"/>
              </a:spcBef>
              <a:spcAft>
                <a:spcPts val="0"/>
              </a:spcAft>
              <a:buClr>
                <a:schemeClr val="accent1"/>
              </a:buClr>
              <a:buSzPts val="2800"/>
              <a:buNone/>
              <a:defRPr>
                <a:solidFill>
                  <a:schemeClr val="accent1"/>
                </a:solidFill>
              </a:defRPr>
            </a:lvl6pPr>
            <a:lvl7pPr lvl="6" rtl="0">
              <a:lnSpc>
                <a:spcPct val="100000"/>
              </a:lnSpc>
              <a:spcBef>
                <a:spcPts val="0"/>
              </a:spcBef>
              <a:spcAft>
                <a:spcPts val="0"/>
              </a:spcAft>
              <a:buClr>
                <a:schemeClr val="accent1"/>
              </a:buClr>
              <a:buSzPts val="2800"/>
              <a:buNone/>
              <a:defRPr>
                <a:solidFill>
                  <a:schemeClr val="accent1"/>
                </a:solidFill>
              </a:defRPr>
            </a:lvl7pPr>
            <a:lvl8pPr lvl="7" rtl="0">
              <a:lnSpc>
                <a:spcPct val="100000"/>
              </a:lnSpc>
              <a:spcBef>
                <a:spcPts val="0"/>
              </a:spcBef>
              <a:spcAft>
                <a:spcPts val="0"/>
              </a:spcAft>
              <a:buClr>
                <a:schemeClr val="accent1"/>
              </a:buClr>
              <a:buSzPts val="2800"/>
              <a:buNone/>
              <a:defRPr>
                <a:solidFill>
                  <a:schemeClr val="accent1"/>
                </a:solidFill>
              </a:defRPr>
            </a:lvl8pPr>
            <a:lvl9pPr lvl="8" rtl="0">
              <a:lnSpc>
                <a:spcPct val="100000"/>
              </a:lnSpc>
              <a:spcBef>
                <a:spcPts val="0"/>
              </a:spcBef>
              <a:spcAft>
                <a:spcPts val="0"/>
              </a:spcAft>
              <a:buClr>
                <a:schemeClr val="accent1"/>
              </a:buClr>
              <a:buSzPts val="2800"/>
              <a:buNone/>
              <a:defRPr>
                <a:solidFill>
                  <a:schemeClr val="accent1"/>
                </a:solidFill>
              </a:defRPr>
            </a:lvl9pPr>
          </a:lstStyle>
          <a:p>
            <a:endParaRPr/>
          </a:p>
        </p:txBody>
      </p:sp>
      <p:sp>
        <p:nvSpPr>
          <p:cNvPr id="206" name="Google Shape;206;p25"/>
          <p:cNvSpPr txBox="1">
            <a:spLocks noGrp="1"/>
          </p:cNvSpPr>
          <p:nvPr>
            <p:ph type="subTitle" idx="1"/>
          </p:nvPr>
        </p:nvSpPr>
        <p:spPr>
          <a:xfrm>
            <a:off x="6192775" y="2009220"/>
            <a:ext cx="3020000" cy="1009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400" b="1">
                <a:solidFill>
                  <a:schemeClr val="accent3"/>
                </a:solidFill>
              </a:defRPr>
            </a:lvl1pPr>
            <a:lvl2pPr lvl="1" rtl="0">
              <a:lnSpc>
                <a:spcPct val="100000"/>
              </a:lnSpc>
              <a:spcBef>
                <a:spcPts val="0"/>
              </a:spcBef>
              <a:spcAft>
                <a:spcPts val="0"/>
              </a:spcAft>
              <a:buNone/>
              <a:defRPr sz="2400"/>
            </a:lvl2pPr>
            <a:lvl3pPr lvl="2" rtl="0">
              <a:lnSpc>
                <a:spcPct val="100000"/>
              </a:lnSpc>
              <a:spcBef>
                <a:spcPts val="0"/>
              </a:spcBef>
              <a:spcAft>
                <a:spcPts val="0"/>
              </a:spcAft>
              <a:buNone/>
              <a:defRPr sz="2400"/>
            </a:lvl3pPr>
            <a:lvl4pPr lvl="3" rtl="0">
              <a:lnSpc>
                <a:spcPct val="100000"/>
              </a:lnSpc>
              <a:spcBef>
                <a:spcPts val="0"/>
              </a:spcBef>
              <a:spcAft>
                <a:spcPts val="0"/>
              </a:spcAft>
              <a:buNone/>
              <a:defRPr sz="2400"/>
            </a:lvl4pPr>
            <a:lvl5pPr lvl="4" rtl="0">
              <a:lnSpc>
                <a:spcPct val="100000"/>
              </a:lnSpc>
              <a:spcBef>
                <a:spcPts val="0"/>
              </a:spcBef>
              <a:spcAft>
                <a:spcPts val="0"/>
              </a:spcAft>
              <a:buNone/>
              <a:defRPr sz="2400"/>
            </a:lvl5pPr>
            <a:lvl6pPr lvl="5" rtl="0">
              <a:lnSpc>
                <a:spcPct val="100000"/>
              </a:lnSpc>
              <a:spcBef>
                <a:spcPts val="0"/>
              </a:spcBef>
              <a:spcAft>
                <a:spcPts val="0"/>
              </a:spcAft>
              <a:buNone/>
              <a:defRPr sz="2400"/>
            </a:lvl6pPr>
            <a:lvl7pPr lvl="6" rtl="0">
              <a:lnSpc>
                <a:spcPct val="100000"/>
              </a:lnSpc>
              <a:spcBef>
                <a:spcPts val="0"/>
              </a:spcBef>
              <a:spcAft>
                <a:spcPts val="0"/>
              </a:spcAft>
              <a:buNone/>
              <a:defRPr sz="2400"/>
            </a:lvl7pPr>
            <a:lvl8pPr lvl="7" rtl="0">
              <a:lnSpc>
                <a:spcPct val="100000"/>
              </a:lnSpc>
              <a:spcBef>
                <a:spcPts val="0"/>
              </a:spcBef>
              <a:spcAft>
                <a:spcPts val="0"/>
              </a:spcAft>
              <a:buNone/>
              <a:defRPr sz="2400"/>
            </a:lvl8pPr>
            <a:lvl9pPr lvl="8" rtl="0">
              <a:lnSpc>
                <a:spcPct val="100000"/>
              </a:lnSpc>
              <a:spcBef>
                <a:spcPts val="0"/>
              </a:spcBef>
              <a:spcAft>
                <a:spcPts val="0"/>
              </a:spcAft>
              <a:buNone/>
              <a:defRPr sz="2400"/>
            </a:lvl9pPr>
          </a:lstStyle>
          <a:p>
            <a:endParaRPr/>
          </a:p>
        </p:txBody>
      </p:sp>
      <p:sp>
        <p:nvSpPr>
          <p:cNvPr id="207" name="Google Shape;207;p25"/>
          <p:cNvSpPr txBox="1">
            <a:spLocks noGrp="1"/>
          </p:cNvSpPr>
          <p:nvPr>
            <p:ph type="subTitle" idx="2"/>
          </p:nvPr>
        </p:nvSpPr>
        <p:spPr>
          <a:xfrm>
            <a:off x="6186091" y="2993500"/>
            <a:ext cx="3020000" cy="1096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08" name="Google Shape;208;p25"/>
          <p:cNvSpPr txBox="1">
            <a:spLocks noGrp="1"/>
          </p:cNvSpPr>
          <p:nvPr>
            <p:ph type="subTitle" idx="3"/>
          </p:nvPr>
        </p:nvSpPr>
        <p:spPr>
          <a:xfrm>
            <a:off x="6179400" y="4050887"/>
            <a:ext cx="3020000" cy="1009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400" b="1">
                <a:solidFill>
                  <a:schemeClr val="accent3"/>
                </a:solidFill>
              </a:defRPr>
            </a:lvl1pPr>
            <a:lvl2pPr lvl="1" rtl="0">
              <a:lnSpc>
                <a:spcPct val="100000"/>
              </a:lnSpc>
              <a:spcBef>
                <a:spcPts val="0"/>
              </a:spcBef>
              <a:spcAft>
                <a:spcPts val="0"/>
              </a:spcAft>
              <a:buNone/>
              <a:defRPr sz="2400"/>
            </a:lvl2pPr>
            <a:lvl3pPr lvl="2" rtl="0">
              <a:lnSpc>
                <a:spcPct val="100000"/>
              </a:lnSpc>
              <a:spcBef>
                <a:spcPts val="0"/>
              </a:spcBef>
              <a:spcAft>
                <a:spcPts val="0"/>
              </a:spcAft>
              <a:buNone/>
              <a:defRPr sz="2400"/>
            </a:lvl3pPr>
            <a:lvl4pPr lvl="3" rtl="0">
              <a:lnSpc>
                <a:spcPct val="100000"/>
              </a:lnSpc>
              <a:spcBef>
                <a:spcPts val="0"/>
              </a:spcBef>
              <a:spcAft>
                <a:spcPts val="0"/>
              </a:spcAft>
              <a:buNone/>
              <a:defRPr sz="2400"/>
            </a:lvl4pPr>
            <a:lvl5pPr lvl="4" rtl="0">
              <a:lnSpc>
                <a:spcPct val="100000"/>
              </a:lnSpc>
              <a:spcBef>
                <a:spcPts val="0"/>
              </a:spcBef>
              <a:spcAft>
                <a:spcPts val="0"/>
              </a:spcAft>
              <a:buNone/>
              <a:defRPr sz="2400"/>
            </a:lvl5pPr>
            <a:lvl6pPr lvl="5" rtl="0">
              <a:lnSpc>
                <a:spcPct val="100000"/>
              </a:lnSpc>
              <a:spcBef>
                <a:spcPts val="0"/>
              </a:spcBef>
              <a:spcAft>
                <a:spcPts val="0"/>
              </a:spcAft>
              <a:buNone/>
              <a:defRPr sz="2400"/>
            </a:lvl6pPr>
            <a:lvl7pPr lvl="6" rtl="0">
              <a:lnSpc>
                <a:spcPct val="100000"/>
              </a:lnSpc>
              <a:spcBef>
                <a:spcPts val="0"/>
              </a:spcBef>
              <a:spcAft>
                <a:spcPts val="0"/>
              </a:spcAft>
              <a:buNone/>
              <a:defRPr sz="2400"/>
            </a:lvl7pPr>
            <a:lvl8pPr lvl="7" rtl="0">
              <a:lnSpc>
                <a:spcPct val="100000"/>
              </a:lnSpc>
              <a:spcBef>
                <a:spcPts val="0"/>
              </a:spcBef>
              <a:spcAft>
                <a:spcPts val="0"/>
              </a:spcAft>
              <a:buNone/>
              <a:defRPr sz="2400"/>
            </a:lvl8pPr>
            <a:lvl9pPr lvl="8" rtl="0">
              <a:lnSpc>
                <a:spcPct val="100000"/>
              </a:lnSpc>
              <a:spcBef>
                <a:spcPts val="0"/>
              </a:spcBef>
              <a:spcAft>
                <a:spcPts val="0"/>
              </a:spcAft>
              <a:buNone/>
              <a:defRPr sz="2400"/>
            </a:lvl9pPr>
          </a:lstStyle>
          <a:p>
            <a:endParaRPr/>
          </a:p>
        </p:txBody>
      </p:sp>
      <p:sp>
        <p:nvSpPr>
          <p:cNvPr id="209" name="Google Shape;209;p25"/>
          <p:cNvSpPr txBox="1">
            <a:spLocks noGrp="1"/>
          </p:cNvSpPr>
          <p:nvPr>
            <p:ph type="subTitle" idx="4"/>
          </p:nvPr>
        </p:nvSpPr>
        <p:spPr>
          <a:xfrm>
            <a:off x="6192775" y="5035299"/>
            <a:ext cx="3020000" cy="1096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Tree>
    <p:extLst>
      <p:ext uri="{BB962C8B-B14F-4D97-AF65-F5344CB8AC3E}">
        <p14:creationId xmlns:p14="http://schemas.microsoft.com/office/powerpoint/2010/main" val="3675899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2"/>
        </a:solidFill>
        <a:effectLst/>
      </p:bgPr>
    </p:bg>
    <p:spTree>
      <p:nvGrpSpPr>
        <p:cNvPr id="1" name="Shape 210"/>
        <p:cNvGrpSpPr/>
        <p:nvPr/>
      </p:nvGrpSpPr>
      <p:grpSpPr>
        <a:xfrm>
          <a:off x="0" y="0"/>
          <a:ext cx="0" cy="0"/>
          <a:chOff x="0" y="0"/>
          <a:chExt cx="0" cy="0"/>
        </a:xfrm>
      </p:grpSpPr>
    </p:spTree>
    <p:extLst>
      <p:ext uri="{BB962C8B-B14F-4D97-AF65-F5344CB8AC3E}">
        <p14:creationId xmlns:p14="http://schemas.microsoft.com/office/powerpoint/2010/main" val="1956527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mall words">
  <p:cSld name="Small words">
    <p:bg>
      <p:bgPr>
        <a:noFill/>
        <a:effectLst/>
      </p:bgPr>
    </p:bg>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6477567" y="4637700"/>
            <a:ext cx="5218800" cy="189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200">
                <a:solidFill>
                  <a:schemeClr val="accent2"/>
                </a:solidFill>
              </a:defRPr>
            </a:lvl1pPr>
            <a:lvl2pPr lvl="1">
              <a:spcBef>
                <a:spcPts val="0"/>
              </a:spcBef>
              <a:spcAft>
                <a:spcPts val="0"/>
              </a:spcAft>
              <a:buNone/>
              <a:defRPr>
                <a:solidFill>
                  <a:schemeClr val="accent2"/>
                </a:solidFill>
              </a:defRPr>
            </a:lvl2pPr>
            <a:lvl3pPr lvl="2">
              <a:spcBef>
                <a:spcPts val="0"/>
              </a:spcBef>
              <a:spcAft>
                <a:spcPts val="0"/>
              </a:spcAft>
              <a:buNone/>
              <a:defRPr>
                <a:solidFill>
                  <a:schemeClr val="accent2"/>
                </a:solidFill>
              </a:defRPr>
            </a:lvl3pPr>
            <a:lvl4pPr lvl="3">
              <a:spcBef>
                <a:spcPts val="0"/>
              </a:spcBef>
              <a:spcAft>
                <a:spcPts val="0"/>
              </a:spcAft>
              <a:buNone/>
              <a:defRPr>
                <a:solidFill>
                  <a:schemeClr val="accent2"/>
                </a:solidFill>
              </a:defRPr>
            </a:lvl4pPr>
            <a:lvl5pPr lvl="4">
              <a:spcBef>
                <a:spcPts val="0"/>
              </a:spcBef>
              <a:spcAft>
                <a:spcPts val="0"/>
              </a:spcAft>
              <a:buNone/>
              <a:defRPr>
                <a:solidFill>
                  <a:schemeClr val="accent2"/>
                </a:solidFill>
              </a:defRPr>
            </a:lvl5pPr>
            <a:lvl6pPr lvl="5">
              <a:spcBef>
                <a:spcPts val="0"/>
              </a:spcBef>
              <a:spcAft>
                <a:spcPts val="0"/>
              </a:spcAft>
              <a:buNone/>
              <a:defRPr>
                <a:solidFill>
                  <a:schemeClr val="accent2"/>
                </a:solidFill>
              </a:defRPr>
            </a:lvl6pPr>
            <a:lvl7pPr lvl="6">
              <a:spcBef>
                <a:spcPts val="0"/>
              </a:spcBef>
              <a:spcAft>
                <a:spcPts val="0"/>
              </a:spcAft>
              <a:buNone/>
              <a:defRPr>
                <a:solidFill>
                  <a:schemeClr val="accent2"/>
                </a:solidFill>
              </a:defRPr>
            </a:lvl7pPr>
            <a:lvl8pPr lvl="7">
              <a:spcBef>
                <a:spcPts val="0"/>
              </a:spcBef>
              <a:spcAft>
                <a:spcPts val="0"/>
              </a:spcAft>
              <a:buNone/>
              <a:defRPr>
                <a:solidFill>
                  <a:schemeClr val="accent2"/>
                </a:solidFill>
              </a:defRPr>
            </a:lvl8pPr>
            <a:lvl9pPr lvl="8">
              <a:spcBef>
                <a:spcPts val="0"/>
              </a:spcBef>
              <a:spcAft>
                <a:spcPts val="0"/>
              </a:spcAft>
              <a:buNone/>
              <a:defRPr>
                <a:solidFill>
                  <a:schemeClr val="accent2"/>
                </a:solidFill>
              </a:defRPr>
            </a:lvl9pPr>
          </a:lstStyle>
          <a:p>
            <a:endParaRPr/>
          </a:p>
        </p:txBody>
      </p:sp>
    </p:spTree>
    <p:extLst>
      <p:ext uri="{BB962C8B-B14F-4D97-AF65-F5344CB8AC3E}">
        <p14:creationId xmlns:p14="http://schemas.microsoft.com/office/powerpoint/2010/main" val="318651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p:nvPr/>
        </p:nvSpPr>
        <p:spPr>
          <a:xfrm rot="10800000">
            <a:off x="10458563" y="-1411735"/>
            <a:ext cx="3309200" cy="3309200"/>
          </a:xfrm>
          <a:prstGeom prst="blockArc">
            <a:avLst>
              <a:gd name="adj1" fmla="val 15904124"/>
              <a:gd name="adj2" fmla="val 722519"/>
              <a:gd name="adj3" fmla="val 7278"/>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p:nvPr/>
        </p:nvSpPr>
        <p:spPr>
          <a:xfrm>
            <a:off x="-205800" y="315567"/>
            <a:ext cx="12603600" cy="8820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4"/>
          <p:cNvSpPr/>
          <p:nvPr/>
        </p:nvSpPr>
        <p:spPr>
          <a:xfrm rot="4458820">
            <a:off x="-1984884" y="5498695"/>
            <a:ext cx="3183776" cy="3183776"/>
          </a:xfrm>
          <a:prstGeom prst="blockArc">
            <a:avLst>
              <a:gd name="adj1" fmla="val 12582103"/>
              <a:gd name="adj2" fmla="val 16685375"/>
              <a:gd name="adj3" fmla="val 10255"/>
            </a:avLst>
          </a:prstGeom>
          <a:solidFill>
            <a:srgbClr val="F2F2F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4"/>
          <p:cNvSpPr txBox="1"/>
          <p:nvPr/>
        </p:nvSpPr>
        <p:spPr>
          <a:xfrm>
            <a:off x="1213100" y="2009667"/>
            <a:ext cx="9753600" cy="44776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2133"/>
              </a:spcAft>
              <a:buNone/>
            </a:pPr>
            <a:endParaRPr sz="2400">
              <a:solidFill>
                <a:srgbClr val="27316F"/>
              </a:solidFill>
              <a:latin typeface="Montserrat"/>
              <a:ea typeface="Montserrat"/>
              <a:cs typeface="Montserrat"/>
              <a:sym typeface="Montserrat"/>
            </a:endParaRPr>
          </a:p>
        </p:txBody>
      </p:sp>
      <p:sp>
        <p:nvSpPr>
          <p:cNvPr id="31" name="Google Shape;31;p4"/>
          <p:cNvSpPr txBox="1"/>
          <p:nvPr/>
        </p:nvSpPr>
        <p:spPr>
          <a:xfrm>
            <a:off x="1458833" y="518767"/>
            <a:ext cx="9101200" cy="100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b="1">
              <a:solidFill>
                <a:srgbClr val="FFFFFF"/>
              </a:solidFill>
              <a:latin typeface="Montserrat"/>
              <a:ea typeface="Montserrat"/>
              <a:cs typeface="Montserrat"/>
              <a:sym typeface="Montserrat"/>
            </a:endParaRPr>
          </a:p>
        </p:txBody>
      </p:sp>
      <p:sp>
        <p:nvSpPr>
          <p:cNvPr id="32" name="Google Shape;32;p4"/>
          <p:cNvSpPr txBox="1">
            <a:spLocks noGrp="1"/>
          </p:cNvSpPr>
          <p:nvPr>
            <p:ph type="title"/>
          </p:nvPr>
        </p:nvSpPr>
        <p:spPr>
          <a:xfrm>
            <a:off x="1458833" y="375560"/>
            <a:ext cx="103176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4"/>
          <p:cNvSpPr txBox="1">
            <a:spLocks noGrp="1"/>
          </p:cNvSpPr>
          <p:nvPr>
            <p:ph type="subTitle" idx="1"/>
          </p:nvPr>
        </p:nvSpPr>
        <p:spPr>
          <a:xfrm>
            <a:off x="1284600" y="1511133"/>
            <a:ext cx="9622800" cy="403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1600"/>
            </a:lvl1pPr>
            <a:lvl2pPr lvl="1">
              <a:lnSpc>
                <a:spcPct val="100000"/>
              </a:lnSpc>
              <a:spcBef>
                <a:spcPts val="2133"/>
              </a:spcBef>
              <a:spcAft>
                <a:spcPts val="0"/>
              </a:spcAft>
              <a:buNone/>
              <a:defRPr sz="1600"/>
            </a:lvl2pPr>
            <a:lvl3pPr lvl="2">
              <a:lnSpc>
                <a:spcPct val="100000"/>
              </a:lnSpc>
              <a:spcBef>
                <a:spcPts val="2133"/>
              </a:spcBef>
              <a:spcAft>
                <a:spcPts val="0"/>
              </a:spcAft>
              <a:buNone/>
              <a:defRPr sz="1600"/>
            </a:lvl3pPr>
            <a:lvl4pPr lvl="3">
              <a:lnSpc>
                <a:spcPct val="100000"/>
              </a:lnSpc>
              <a:spcBef>
                <a:spcPts val="2133"/>
              </a:spcBef>
              <a:spcAft>
                <a:spcPts val="0"/>
              </a:spcAft>
              <a:buNone/>
              <a:defRPr sz="1600"/>
            </a:lvl4pPr>
            <a:lvl5pPr lvl="4">
              <a:lnSpc>
                <a:spcPct val="100000"/>
              </a:lnSpc>
              <a:spcBef>
                <a:spcPts val="2133"/>
              </a:spcBef>
              <a:spcAft>
                <a:spcPts val="0"/>
              </a:spcAft>
              <a:buNone/>
              <a:defRPr sz="1600"/>
            </a:lvl5pPr>
            <a:lvl6pPr lvl="5">
              <a:lnSpc>
                <a:spcPct val="100000"/>
              </a:lnSpc>
              <a:spcBef>
                <a:spcPts val="2133"/>
              </a:spcBef>
              <a:spcAft>
                <a:spcPts val="0"/>
              </a:spcAft>
              <a:buNone/>
              <a:defRPr sz="1600"/>
            </a:lvl6pPr>
            <a:lvl7pPr lvl="6">
              <a:lnSpc>
                <a:spcPct val="100000"/>
              </a:lnSpc>
              <a:spcBef>
                <a:spcPts val="2133"/>
              </a:spcBef>
              <a:spcAft>
                <a:spcPts val="0"/>
              </a:spcAft>
              <a:buNone/>
              <a:defRPr sz="1600"/>
            </a:lvl7pPr>
            <a:lvl8pPr lvl="7">
              <a:lnSpc>
                <a:spcPct val="100000"/>
              </a:lnSpc>
              <a:spcBef>
                <a:spcPts val="2133"/>
              </a:spcBef>
              <a:spcAft>
                <a:spcPts val="0"/>
              </a:spcAft>
              <a:buNone/>
              <a:defRPr sz="1600"/>
            </a:lvl8pPr>
            <a:lvl9pPr lvl="8">
              <a:lnSpc>
                <a:spcPct val="100000"/>
              </a:lnSpc>
              <a:spcBef>
                <a:spcPts val="2133"/>
              </a:spcBef>
              <a:spcAft>
                <a:spcPts val="2133"/>
              </a:spcAft>
              <a:buNone/>
              <a:defRPr sz="1600"/>
            </a:lvl9pPr>
          </a:lstStyle>
          <a:p>
            <a:endParaRPr/>
          </a:p>
        </p:txBody>
      </p:sp>
    </p:spTree>
    <p:extLst>
      <p:ext uri="{BB962C8B-B14F-4D97-AF65-F5344CB8AC3E}">
        <p14:creationId xmlns:p14="http://schemas.microsoft.com/office/powerpoint/2010/main" val="131183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5"/>
          <p:cNvSpPr/>
          <p:nvPr/>
        </p:nvSpPr>
        <p:spPr>
          <a:xfrm>
            <a:off x="-205800" y="315567"/>
            <a:ext cx="12603600" cy="8820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txBox="1"/>
          <p:nvPr/>
        </p:nvSpPr>
        <p:spPr>
          <a:xfrm>
            <a:off x="1458833" y="518767"/>
            <a:ext cx="5320400" cy="100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b="1">
              <a:solidFill>
                <a:srgbClr val="FFFFFF"/>
              </a:solidFill>
              <a:latin typeface="Montserrat"/>
              <a:ea typeface="Montserrat"/>
              <a:cs typeface="Montserrat"/>
              <a:sym typeface="Montserrat"/>
            </a:endParaRPr>
          </a:p>
        </p:txBody>
      </p:sp>
      <p:sp>
        <p:nvSpPr>
          <p:cNvPr id="37" name="Google Shape;37;p5"/>
          <p:cNvSpPr/>
          <p:nvPr/>
        </p:nvSpPr>
        <p:spPr>
          <a:xfrm>
            <a:off x="-1131616" y="5790237"/>
            <a:ext cx="2274000" cy="2274000"/>
          </a:xfrm>
          <a:prstGeom prst="blockArc">
            <a:avLst>
              <a:gd name="adj1" fmla="val 16164733"/>
              <a:gd name="adj2" fmla="val 69283"/>
              <a:gd name="adj3" fmla="val 23676"/>
            </a:avLst>
          </a:prstGeom>
          <a:solidFill>
            <a:srgbClr val="BDC1C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subTitle" idx="1"/>
          </p:nvPr>
        </p:nvSpPr>
        <p:spPr>
          <a:xfrm>
            <a:off x="1490200" y="4083500"/>
            <a:ext cx="3891200" cy="8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133" b="1">
                <a:solidFill>
                  <a:schemeClr val="accent3"/>
                </a:solidFill>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39" name="Google Shape;39;p5"/>
          <p:cNvSpPr txBox="1">
            <a:spLocks noGrp="1"/>
          </p:cNvSpPr>
          <p:nvPr>
            <p:ph type="subTitle" idx="2"/>
          </p:nvPr>
        </p:nvSpPr>
        <p:spPr>
          <a:xfrm>
            <a:off x="1490200" y="4586676"/>
            <a:ext cx="3891200" cy="20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40" name="Google Shape;40;p5"/>
          <p:cNvSpPr txBox="1">
            <a:spLocks noGrp="1"/>
          </p:cNvSpPr>
          <p:nvPr>
            <p:ph type="subTitle" idx="3"/>
          </p:nvPr>
        </p:nvSpPr>
        <p:spPr>
          <a:xfrm>
            <a:off x="6810600" y="4083484"/>
            <a:ext cx="3891200" cy="8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133" b="1">
                <a:solidFill>
                  <a:schemeClr val="accent3"/>
                </a:solidFill>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41" name="Google Shape;41;p5"/>
          <p:cNvSpPr txBox="1">
            <a:spLocks noGrp="1"/>
          </p:cNvSpPr>
          <p:nvPr>
            <p:ph type="subTitle" idx="4"/>
          </p:nvPr>
        </p:nvSpPr>
        <p:spPr>
          <a:xfrm>
            <a:off x="6810600" y="4586664"/>
            <a:ext cx="3891200" cy="20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42" name="Google Shape;42;p5"/>
          <p:cNvSpPr txBox="1">
            <a:spLocks noGrp="1"/>
          </p:cNvSpPr>
          <p:nvPr>
            <p:ph type="title"/>
          </p:nvPr>
        </p:nvSpPr>
        <p:spPr>
          <a:xfrm>
            <a:off x="1458833" y="374767"/>
            <a:ext cx="1031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5152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6"/>
          <p:cNvSpPr/>
          <p:nvPr/>
        </p:nvSpPr>
        <p:spPr>
          <a:xfrm>
            <a:off x="-205800" y="315567"/>
            <a:ext cx="12603600" cy="8820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6"/>
          <p:cNvSpPr txBox="1"/>
          <p:nvPr/>
        </p:nvSpPr>
        <p:spPr>
          <a:xfrm>
            <a:off x="1458833" y="518767"/>
            <a:ext cx="9101200" cy="100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b="1">
              <a:solidFill>
                <a:srgbClr val="FFFFFF"/>
              </a:solidFill>
              <a:latin typeface="Montserrat"/>
              <a:ea typeface="Montserrat"/>
              <a:cs typeface="Montserrat"/>
              <a:sym typeface="Montserrat"/>
            </a:endParaRPr>
          </a:p>
        </p:txBody>
      </p:sp>
      <p:sp>
        <p:nvSpPr>
          <p:cNvPr id="46" name="Google Shape;46;p6"/>
          <p:cNvSpPr/>
          <p:nvPr/>
        </p:nvSpPr>
        <p:spPr>
          <a:xfrm>
            <a:off x="11068484" y="5695371"/>
            <a:ext cx="2274000" cy="2274000"/>
          </a:xfrm>
          <a:prstGeom prst="blockArc">
            <a:avLst>
              <a:gd name="adj1" fmla="val 10676778"/>
              <a:gd name="adj2" fmla="val 16322302"/>
              <a:gd name="adj3" fmla="val 11982"/>
            </a:avLst>
          </a:prstGeom>
          <a:solidFill>
            <a:srgbClr val="BDC1C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6"/>
          <p:cNvSpPr txBox="1">
            <a:spLocks noGrp="1"/>
          </p:cNvSpPr>
          <p:nvPr>
            <p:ph type="title"/>
          </p:nvPr>
        </p:nvSpPr>
        <p:spPr>
          <a:xfrm>
            <a:off x="1458833" y="374767"/>
            <a:ext cx="1031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69734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
        <p:cNvGrpSpPr/>
        <p:nvPr/>
      </p:nvGrpSpPr>
      <p:grpSpPr>
        <a:xfrm>
          <a:off x="0" y="0"/>
          <a:ext cx="0" cy="0"/>
          <a:chOff x="0" y="0"/>
          <a:chExt cx="0" cy="0"/>
        </a:xfrm>
      </p:grpSpPr>
      <p:sp>
        <p:nvSpPr>
          <p:cNvPr id="49" name="Google Shape;49;p7"/>
          <p:cNvSpPr/>
          <p:nvPr/>
        </p:nvSpPr>
        <p:spPr>
          <a:xfrm rot="5400000">
            <a:off x="-1417164" y="-1399935"/>
            <a:ext cx="2610400" cy="2610400"/>
          </a:xfrm>
          <a:prstGeom prst="blockArc">
            <a:avLst>
              <a:gd name="adj1" fmla="val 16339879"/>
              <a:gd name="adj2" fmla="val 21412310"/>
              <a:gd name="adj3" fmla="val 12046"/>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7"/>
          <p:cNvSpPr/>
          <p:nvPr/>
        </p:nvSpPr>
        <p:spPr>
          <a:xfrm>
            <a:off x="-205800" y="315567"/>
            <a:ext cx="12603600" cy="8820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7"/>
          <p:cNvSpPr txBox="1">
            <a:spLocks noGrp="1"/>
          </p:cNvSpPr>
          <p:nvPr>
            <p:ph type="subTitle" idx="1"/>
          </p:nvPr>
        </p:nvSpPr>
        <p:spPr>
          <a:xfrm>
            <a:off x="1448479" y="3416935"/>
            <a:ext cx="4736000" cy="21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52" name="Google Shape;52;p7"/>
          <p:cNvSpPr txBox="1"/>
          <p:nvPr/>
        </p:nvSpPr>
        <p:spPr>
          <a:xfrm>
            <a:off x="1458833" y="518767"/>
            <a:ext cx="9101200" cy="100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b="1">
              <a:solidFill>
                <a:srgbClr val="FFFFFF"/>
              </a:solidFill>
              <a:latin typeface="Montserrat"/>
              <a:ea typeface="Montserrat"/>
              <a:cs typeface="Montserrat"/>
              <a:sym typeface="Montserrat"/>
            </a:endParaRPr>
          </a:p>
        </p:txBody>
      </p:sp>
      <p:sp>
        <p:nvSpPr>
          <p:cNvPr id="53" name="Google Shape;53;p7"/>
          <p:cNvSpPr txBox="1">
            <a:spLocks noGrp="1"/>
          </p:cNvSpPr>
          <p:nvPr>
            <p:ph type="title"/>
          </p:nvPr>
        </p:nvSpPr>
        <p:spPr>
          <a:xfrm>
            <a:off x="1458833" y="374767"/>
            <a:ext cx="1031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7883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54"/>
        <p:cNvGrpSpPr/>
        <p:nvPr/>
      </p:nvGrpSpPr>
      <p:grpSpPr>
        <a:xfrm>
          <a:off x="0" y="0"/>
          <a:ext cx="0" cy="0"/>
          <a:chOff x="0" y="0"/>
          <a:chExt cx="0" cy="0"/>
        </a:xfrm>
      </p:grpSpPr>
      <p:sp>
        <p:nvSpPr>
          <p:cNvPr id="55" name="Google Shape;55;p8"/>
          <p:cNvSpPr/>
          <p:nvPr/>
        </p:nvSpPr>
        <p:spPr>
          <a:xfrm rot="10800000">
            <a:off x="944000" y="533000"/>
            <a:ext cx="10304000" cy="5792000"/>
          </a:xfrm>
          <a:prstGeom prst="round1Rect">
            <a:avLst>
              <a:gd name="adj" fmla="val 16667"/>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8"/>
          <p:cNvSpPr/>
          <p:nvPr/>
        </p:nvSpPr>
        <p:spPr>
          <a:xfrm rot="8605101">
            <a:off x="8569024" y="-620280"/>
            <a:ext cx="2273949" cy="2273949"/>
          </a:xfrm>
          <a:prstGeom prst="blockArc">
            <a:avLst>
              <a:gd name="adj1" fmla="val 13003178"/>
              <a:gd name="adj2" fmla="val 2121832"/>
              <a:gd name="adj3" fmla="val 25028"/>
            </a:avLst>
          </a:prstGeom>
          <a:solidFill>
            <a:srgbClr val="BDC1C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8"/>
          <p:cNvSpPr txBox="1">
            <a:spLocks noGrp="1"/>
          </p:cNvSpPr>
          <p:nvPr>
            <p:ph type="title"/>
          </p:nvPr>
        </p:nvSpPr>
        <p:spPr>
          <a:xfrm>
            <a:off x="1556600" y="1557667"/>
            <a:ext cx="9078800" cy="3482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8" name="Google Shape;58;p8"/>
          <p:cNvSpPr/>
          <p:nvPr/>
        </p:nvSpPr>
        <p:spPr>
          <a:xfrm rot="-899996">
            <a:off x="-1737667" y="5281237"/>
            <a:ext cx="3339800" cy="3339800"/>
          </a:xfrm>
          <a:prstGeom prst="blockArc">
            <a:avLst>
              <a:gd name="adj1" fmla="val 17160890"/>
              <a:gd name="adj2" fmla="val 722519"/>
              <a:gd name="adj3" fmla="val 7278"/>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3020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9"/>
        <p:cNvGrpSpPr/>
        <p:nvPr/>
      </p:nvGrpSpPr>
      <p:grpSpPr>
        <a:xfrm>
          <a:off x="0" y="0"/>
          <a:ext cx="0" cy="0"/>
          <a:chOff x="0" y="0"/>
          <a:chExt cx="0" cy="0"/>
        </a:xfrm>
      </p:grpSpPr>
      <p:sp>
        <p:nvSpPr>
          <p:cNvPr id="60" name="Google Shape;60;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rtl="0"/>
            <a:fld id="{00000000-1234-1234-1234-123412341234}" type="slidenum">
              <a:rPr lang="en" smtClean="0"/>
              <a:pPr algn="l" rtl="0"/>
              <a:t>‹#›</a:t>
            </a:fld>
            <a:endParaRPr lang="en"/>
          </a:p>
        </p:txBody>
      </p:sp>
      <p:sp>
        <p:nvSpPr>
          <p:cNvPr id="61" name="Google Shape;61;p9"/>
          <p:cNvSpPr txBox="1"/>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333">
                <a:solidFill>
                  <a:srgbClr val="595959"/>
                </a:solidFill>
              </a:rPr>
              <a:pPr marL="0" lvl="0" indent="0" algn="r" rtl="0">
                <a:spcBef>
                  <a:spcPts val="0"/>
                </a:spcBef>
                <a:spcAft>
                  <a:spcPts val="0"/>
                </a:spcAft>
                <a:buNone/>
              </a:pPr>
              <a:t>‹#›</a:t>
            </a:fld>
            <a:endParaRPr sz="1333">
              <a:solidFill>
                <a:srgbClr val="595959"/>
              </a:solidFill>
            </a:endParaRPr>
          </a:p>
        </p:txBody>
      </p:sp>
      <p:sp>
        <p:nvSpPr>
          <p:cNvPr id="62" name="Google Shape;62;p9"/>
          <p:cNvSpPr/>
          <p:nvPr/>
        </p:nvSpPr>
        <p:spPr>
          <a:xfrm rot="-900094">
            <a:off x="5064508" y="5824904"/>
            <a:ext cx="2378253" cy="2378640"/>
          </a:xfrm>
          <a:prstGeom prst="blockArc">
            <a:avLst>
              <a:gd name="adj1" fmla="val 12085351"/>
              <a:gd name="adj2" fmla="val 16819483"/>
              <a:gd name="adj3" fmla="val 1755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9"/>
          <p:cNvSpPr/>
          <p:nvPr/>
        </p:nvSpPr>
        <p:spPr>
          <a:xfrm>
            <a:off x="6096000" y="-98567"/>
            <a:ext cx="6096000" cy="7078400"/>
          </a:xfrm>
          <a:prstGeom prst="rect">
            <a:avLst/>
          </a:prstGeom>
          <a:solidFill>
            <a:srgbClr val="75C4C0"/>
          </a:solid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endParaRPr sz="2400"/>
          </a:p>
        </p:txBody>
      </p:sp>
      <p:sp>
        <p:nvSpPr>
          <p:cNvPr id="64" name="Google Shape;64;p9"/>
          <p:cNvSpPr txBox="1"/>
          <p:nvPr/>
        </p:nvSpPr>
        <p:spPr>
          <a:xfrm>
            <a:off x="7064400" y="3422767"/>
            <a:ext cx="4159200" cy="19764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None/>
            </a:pPr>
            <a:endParaRPr sz="3200" b="1">
              <a:solidFill>
                <a:srgbClr val="27316F"/>
              </a:solidFill>
              <a:latin typeface="Montserrat"/>
              <a:ea typeface="Montserrat"/>
              <a:cs typeface="Montserrat"/>
              <a:sym typeface="Montserrat"/>
            </a:endParaRPr>
          </a:p>
        </p:txBody>
      </p:sp>
      <p:sp>
        <p:nvSpPr>
          <p:cNvPr id="65" name="Google Shape;65;p9"/>
          <p:cNvSpPr txBox="1"/>
          <p:nvPr/>
        </p:nvSpPr>
        <p:spPr>
          <a:xfrm>
            <a:off x="7064400" y="5399167"/>
            <a:ext cx="4159200" cy="16468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endParaRPr sz="2400">
              <a:solidFill>
                <a:srgbClr val="27316F"/>
              </a:solidFill>
              <a:latin typeface="Montserrat"/>
              <a:ea typeface="Montserrat"/>
              <a:cs typeface="Montserrat"/>
              <a:sym typeface="Montserrat"/>
            </a:endParaRPr>
          </a:p>
        </p:txBody>
      </p:sp>
      <p:sp>
        <p:nvSpPr>
          <p:cNvPr id="66" name="Google Shape;66;p9"/>
          <p:cNvSpPr txBox="1"/>
          <p:nvPr/>
        </p:nvSpPr>
        <p:spPr>
          <a:xfrm>
            <a:off x="6944967" y="5399167"/>
            <a:ext cx="4159200" cy="16468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67" name="Google Shape;67;p9"/>
          <p:cNvSpPr txBox="1"/>
          <p:nvPr/>
        </p:nvSpPr>
        <p:spPr>
          <a:xfrm>
            <a:off x="7183800" y="4398767"/>
            <a:ext cx="4159200" cy="1000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endParaRPr sz="3200" b="1">
              <a:solidFill>
                <a:srgbClr val="FFFFFF"/>
              </a:solidFill>
              <a:latin typeface="Montserrat"/>
              <a:ea typeface="Montserrat"/>
              <a:cs typeface="Montserrat"/>
              <a:sym typeface="Montserrat"/>
            </a:endParaRPr>
          </a:p>
        </p:txBody>
      </p:sp>
      <p:sp>
        <p:nvSpPr>
          <p:cNvPr id="68" name="Google Shape;68;p9"/>
          <p:cNvSpPr txBox="1">
            <a:spLocks noGrp="1"/>
          </p:cNvSpPr>
          <p:nvPr>
            <p:ph type="subTitle" idx="1"/>
          </p:nvPr>
        </p:nvSpPr>
        <p:spPr>
          <a:xfrm>
            <a:off x="6695033" y="1080000"/>
            <a:ext cx="4732800" cy="5142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a:lvl1pPr>
            <a:lvl2pPr lvl="1" algn="ctr">
              <a:lnSpc>
                <a:spcPct val="100000"/>
              </a:lnSpc>
              <a:spcBef>
                <a:spcPts val="2133"/>
              </a:spcBef>
              <a:spcAft>
                <a:spcPts val="0"/>
              </a:spcAft>
              <a:buNone/>
              <a:defRPr/>
            </a:lvl2pPr>
            <a:lvl3pPr lvl="2" algn="ctr">
              <a:lnSpc>
                <a:spcPct val="100000"/>
              </a:lnSpc>
              <a:spcBef>
                <a:spcPts val="2133"/>
              </a:spcBef>
              <a:spcAft>
                <a:spcPts val="0"/>
              </a:spcAft>
              <a:buNone/>
              <a:defRPr/>
            </a:lvl3pPr>
            <a:lvl4pPr lvl="3" algn="ctr">
              <a:lnSpc>
                <a:spcPct val="100000"/>
              </a:lnSpc>
              <a:spcBef>
                <a:spcPts val="2133"/>
              </a:spcBef>
              <a:spcAft>
                <a:spcPts val="0"/>
              </a:spcAft>
              <a:buNone/>
              <a:defRPr/>
            </a:lvl4pPr>
            <a:lvl5pPr lvl="4" algn="ctr">
              <a:lnSpc>
                <a:spcPct val="100000"/>
              </a:lnSpc>
              <a:spcBef>
                <a:spcPts val="2133"/>
              </a:spcBef>
              <a:spcAft>
                <a:spcPts val="0"/>
              </a:spcAft>
              <a:buNone/>
              <a:defRPr/>
            </a:lvl5pPr>
            <a:lvl6pPr lvl="5" algn="ctr">
              <a:lnSpc>
                <a:spcPct val="100000"/>
              </a:lnSpc>
              <a:spcBef>
                <a:spcPts val="2133"/>
              </a:spcBef>
              <a:spcAft>
                <a:spcPts val="0"/>
              </a:spcAft>
              <a:buNone/>
              <a:defRPr/>
            </a:lvl6pPr>
            <a:lvl7pPr lvl="6" algn="ctr">
              <a:lnSpc>
                <a:spcPct val="100000"/>
              </a:lnSpc>
              <a:spcBef>
                <a:spcPts val="2133"/>
              </a:spcBef>
              <a:spcAft>
                <a:spcPts val="0"/>
              </a:spcAft>
              <a:buNone/>
              <a:defRPr/>
            </a:lvl7pPr>
            <a:lvl8pPr lvl="7" algn="ctr">
              <a:lnSpc>
                <a:spcPct val="100000"/>
              </a:lnSpc>
              <a:spcBef>
                <a:spcPts val="2133"/>
              </a:spcBef>
              <a:spcAft>
                <a:spcPts val="0"/>
              </a:spcAft>
              <a:buNone/>
              <a:defRPr/>
            </a:lvl8pPr>
            <a:lvl9pPr lvl="8" algn="ctr">
              <a:lnSpc>
                <a:spcPct val="100000"/>
              </a:lnSpc>
              <a:spcBef>
                <a:spcPts val="2133"/>
              </a:spcBef>
              <a:spcAft>
                <a:spcPts val="2133"/>
              </a:spcAft>
              <a:buNone/>
              <a:defRPr/>
            </a:lvl9pPr>
          </a:lstStyle>
          <a:p>
            <a:endParaRPr/>
          </a:p>
        </p:txBody>
      </p:sp>
      <p:sp>
        <p:nvSpPr>
          <p:cNvPr id="69" name="Google Shape;69;p9"/>
          <p:cNvSpPr txBox="1">
            <a:spLocks noGrp="1"/>
          </p:cNvSpPr>
          <p:nvPr>
            <p:ph type="title"/>
          </p:nvPr>
        </p:nvSpPr>
        <p:spPr>
          <a:xfrm>
            <a:off x="803200" y="1150467"/>
            <a:ext cx="4732800" cy="42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4800">
                <a:solidFill>
                  <a:schemeClr val="accent1"/>
                </a:solidFill>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407319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1244433" y="5640767"/>
            <a:ext cx="7169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212799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3000"/>
              <a:buFont typeface="Montserrat"/>
              <a:buNone/>
              <a:defRPr sz="3000" b="1">
                <a:solidFill>
                  <a:srgbClr val="FFFFFF"/>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1pPr>
            <a:lvl2pPr marL="914400" lvl="1" indent="-3175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2pPr>
            <a:lvl3pPr marL="1371600" lvl="2" indent="-3175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3pPr>
            <a:lvl4pPr marL="1828800" lvl="3" indent="-3175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4pPr>
            <a:lvl5pPr marL="2286000" lvl="4" indent="-3175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5pPr>
            <a:lvl6pPr marL="2743200" lvl="5" indent="-3175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6pPr>
            <a:lvl7pPr marL="3200400" lvl="6" indent="-3175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7pPr>
            <a:lvl8pPr marL="3657600" lvl="7" indent="-3175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accent1"/>
              </a:buClr>
              <a:buSzPts val="1400"/>
              <a:buFont typeface="Montserrat"/>
              <a:buChar char="■"/>
              <a:defRPr>
                <a:solidFill>
                  <a:schemeClr val="accent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2398070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subTitle" idx="1"/>
          </p:nvPr>
        </p:nvSpPr>
        <p:spPr>
          <a:xfrm>
            <a:off x="3546800" y="3590630"/>
            <a:ext cx="5098400" cy="826800"/>
          </a:xfrm>
          <a:prstGeom prst="rect">
            <a:avLst/>
          </a:prstGeom>
        </p:spPr>
        <p:txBody>
          <a:bodyPr spcFirstLastPara="1" wrap="square" lIns="121900" tIns="121900" rIns="121900" bIns="121900" anchor="ctr" anchorCtr="0">
            <a:noAutofit/>
          </a:bodyPr>
          <a:lstStyle/>
          <a:p>
            <a:pPr marL="0" indent="0"/>
            <a:r>
              <a:rPr lang="en-US" dirty="0"/>
              <a:t>P. 102 - 103</a:t>
            </a:r>
            <a:endParaRPr dirty="0"/>
          </a:p>
        </p:txBody>
      </p:sp>
      <p:sp>
        <p:nvSpPr>
          <p:cNvPr id="228" name="Google Shape;228;p32"/>
          <p:cNvSpPr txBox="1">
            <a:spLocks noGrp="1"/>
          </p:cNvSpPr>
          <p:nvPr>
            <p:ph type="title"/>
          </p:nvPr>
        </p:nvSpPr>
        <p:spPr>
          <a:xfrm>
            <a:off x="1907967" y="1774630"/>
            <a:ext cx="8348800" cy="1816000"/>
          </a:xfrm>
          <a:prstGeom prst="rect">
            <a:avLst/>
          </a:prstGeom>
        </p:spPr>
        <p:txBody>
          <a:bodyPr spcFirstLastPara="1" wrap="square" lIns="121900" tIns="121900" rIns="121900" bIns="121900" anchor="ctr" anchorCtr="0">
            <a:noAutofit/>
          </a:bodyPr>
          <a:lstStyle/>
          <a:p>
            <a:r>
              <a:rPr lang="en-US" sz="4000" i="0" u="none" strike="noStrike" baseline="0" dirty="0">
                <a:latin typeface="ProximaNova-Bold"/>
              </a:rPr>
              <a:t>7 </a:t>
            </a:r>
            <a:r>
              <a:rPr lang="en-US" sz="4000" i="0" u="none" strike="noStrike" baseline="0" dirty="0">
                <a:latin typeface="ProximaNovaExCn-Regular"/>
              </a:rPr>
              <a:t>Everyone Makes Mistakes</a:t>
            </a:r>
            <a:br>
              <a:rPr lang="en-US" sz="4000" i="0" u="none" strike="noStrike" baseline="0" dirty="0">
                <a:latin typeface="ProximaNovaExCn-Regular"/>
              </a:rPr>
            </a:br>
            <a:r>
              <a:rPr lang="en-US" sz="4000" i="0" u="none" strike="noStrike" baseline="0" dirty="0">
                <a:latin typeface="ProximaNovaExCn-Regular"/>
              </a:rPr>
              <a:t>Reading</a:t>
            </a:r>
            <a:endParaRPr sz="19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3" name="Google Shape;723;p54"/>
          <p:cNvSpPr/>
          <p:nvPr/>
        </p:nvSpPr>
        <p:spPr>
          <a:xfrm>
            <a:off x="-1106572" y="1569724"/>
            <a:ext cx="6658800" cy="6658800"/>
          </a:xfrm>
          <a:prstGeom prst="donut">
            <a:avLst>
              <a:gd name="adj" fmla="val 7469"/>
            </a:avLst>
          </a:prstGeom>
          <a:solidFill>
            <a:schemeClr val="accent3"/>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737" name="Google Shape;737;p54"/>
          <p:cNvSpPr txBox="1"/>
          <p:nvPr/>
        </p:nvSpPr>
        <p:spPr>
          <a:xfrm>
            <a:off x="8932972" y="276603"/>
            <a:ext cx="2881524" cy="1334350"/>
          </a:xfrm>
          <a:prstGeom prst="rect">
            <a:avLst/>
          </a:prstGeom>
          <a:noFill/>
          <a:ln>
            <a:noFill/>
          </a:ln>
        </p:spPr>
        <p:txBody>
          <a:bodyPr spcFirstLastPara="1" wrap="square" lIns="121900" tIns="121900" rIns="121900" bIns="121900" anchor="t" anchorCtr="0">
            <a:noAutofit/>
          </a:bodyPr>
          <a:lstStyle/>
          <a:p>
            <a:pPr defTabSz="1219170" rtl="0">
              <a:lnSpc>
                <a:spcPct val="115000"/>
              </a:lnSpc>
              <a:spcAft>
                <a:spcPts val="2133"/>
              </a:spcAft>
              <a:buClr>
                <a:srgbClr val="000000"/>
              </a:buClr>
            </a:pPr>
            <a:endParaRPr sz="1867" kern="0">
              <a:solidFill>
                <a:srgbClr val="27316F"/>
              </a:solidFill>
              <a:latin typeface="Montserrat"/>
              <a:ea typeface="Montserrat"/>
              <a:cs typeface="Montserrat"/>
              <a:sym typeface="Montserrat"/>
            </a:endParaRPr>
          </a:p>
        </p:txBody>
      </p:sp>
      <p:sp>
        <p:nvSpPr>
          <p:cNvPr id="739" name="Google Shape;739;p54"/>
          <p:cNvSpPr/>
          <p:nvPr/>
        </p:nvSpPr>
        <p:spPr>
          <a:xfrm>
            <a:off x="7404101" y="1394884"/>
            <a:ext cx="1077383" cy="110067"/>
          </a:xfrm>
          <a:custGeom>
            <a:avLst/>
            <a:gdLst/>
            <a:ahLst/>
            <a:cxnLst/>
            <a:rect l="l" t="t" r="r" b="b"/>
            <a:pathLst>
              <a:path w="427" h="44" extrusionOk="0">
                <a:moveTo>
                  <a:pt x="407" y="0"/>
                </a:moveTo>
                <a:cubicBezTo>
                  <a:pt x="20" y="0"/>
                  <a:pt x="20" y="0"/>
                  <a:pt x="20" y="0"/>
                </a:cubicBezTo>
                <a:cubicBezTo>
                  <a:pt x="9" y="0"/>
                  <a:pt x="0" y="9"/>
                  <a:pt x="0" y="20"/>
                </a:cubicBezTo>
                <a:cubicBezTo>
                  <a:pt x="0" y="24"/>
                  <a:pt x="0" y="24"/>
                  <a:pt x="0" y="24"/>
                </a:cubicBezTo>
                <a:cubicBezTo>
                  <a:pt x="0" y="35"/>
                  <a:pt x="9" y="44"/>
                  <a:pt x="20" y="44"/>
                </a:cubicBezTo>
                <a:cubicBezTo>
                  <a:pt x="407" y="44"/>
                  <a:pt x="407" y="44"/>
                  <a:pt x="407" y="44"/>
                </a:cubicBezTo>
                <a:cubicBezTo>
                  <a:pt x="418" y="44"/>
                  <a:pt x="427" y="35"/>
                  <a:pt x="427" y="24"/>
                </a:cubicBezTo>
                <a:cubicBezTo>
                  <a:pt x="427" y="20"/>
                  <a:pt x="427" y="20"/>
                  <a:pt x="427" y="20"/>
                </a:cubicBezTo>
                <a:cubicBezTo>
                  <a:pt x="427" y="9"/>
                  <a:pt x="418" y="0"/>
                  <a:pt x="407" y="0"/>
                </a:cubicBezTo>
                <a:close/>
              </a:path>
            </a:pathLst>
          </a:custGeom>
          <a:solidFill>
            <a:srgbClr val="FFFFFB"/>
          </a:solidFill>
          <a:ln>
            <a:noFill/>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0" name="Google Shape;740;p54"/>
          <p:cNvSpPr/>
          <p:nvPr/>
        </p:nvSpPr>
        <p:spPr>
          <a:xfrm>
            <a:off x="6917267" y="7935384"/>
            <a:ext cx="0" cy="0"/>
          </a:xfrm>
          <a:prstGeom prst="rect">
            <a:avLst/>
          </a:prstGeom>
          <a:solidFill>
            <a:srgbClr val="FFFFFF"/>
          </a:solidFill>
          <a:ln>
            <a:noFill/>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1" name="Google Shape;741;p54"/>
          <p:cNvSpPr/>
          <p:nvPr/>
        </p:nvSpPr>
        <p:spPr>
          <a:xfrm>
            <a:off x="8083551" y="7943851"/>
            <a:ext cx="0" cy="0"/>
          </a:xfrm>
          <a:prstGeom prst="rect">
            <a:avLst/>
          </a:prstGeom>
          <a:noFill/>
          <a:ln w="11100" cap="rnd" cmpd="sng">
            <a:solidFill>
              <a:srgbClr val="FFFFFF"/>
            </a:solidFill>
            <a:prstDash val="solid"/>
            <a:round/>
            <a:headEnd type="none" w="sm" len="sm"/>
            <a:tailEnd type="none" w="sm" len="sm"/>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2" name="Google Shape;742;p54"/>
          <p:cNvSpPr/>
          <p:nvPr/>
        </p:nvSpPr>
        <p:spPr>
          <a:xfrm>
            <a:off x="9137651" y="7939617"/>
            <a:ext cx="59245" cy="129053"/>
          </a:xfrm>
          <a:custGeom>
            <a:avLst/>
            <a:gdLst/>
            <a:ahLst/>
            <a:cxnLst/>
            <a:rect l="l" t="t" r="r" b="b"/>
            <a:pathLst>
              <a:path w="12" h="26" extrusionOk="0">
                <a:moveTo>
                  <a:pt x="12" y="0"/>
                </a:moveTo>
                <a:cubicBezTo>
                  <a:pt x="2" y="10"/>
                  <a:pt x="2" y="10"/>
                  <a:pt x="2" y="10"/>
                </a:cubicBezTo>
                <a:cubicBezTo>
                  <a:pt x="0" y="12"/>
                  <a:pt x="0" y="14"/>
                  <a:pt x="2" y="16"/>
                </a:cubicBezTo>
                <a:cubicBezTo>
                  <a:pt x="12" y="26"/>
                  <a:pt x="12" y="26"/>
                  <a:pt x="12" y="26"/>
                </a:cubicBezTo>
              </a:path>
            </a:pathLst>
          </a:custGeom>
          <a:noFill/>
          <a:ln w="11100" cap="rnd" cmpd="sng">
            <a:solidFill>
              <a:srgbClr val="FFFFFF"/>
            </a:solidFill>
            <a:prstDash val="solid"/>
            <a:round/>
            <a:headEnd type="none" w="sm" len="sm"/>
            <a:tailEnd type="none" w="sm" len="sm"/>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3" name="Google Shape;743;p54"/>
          <p:cNvSpPr/>
          <p:nvPr/>
        </p:nvSpPr>
        <p:spPr>
          <a:xfrm>
            <a:off x="3024892" y="6220847"/>
            <a:ext cx="442800" cy="444000"/>
          </a:xfrm>
          <a:prstGeom prst="ellipse">
            <a:avLst/>
          </a:prstGeom>
          <a:solidFill>
            <a:srgbClr val="FFFFFB"/>
          </a:solidFill>
          <a:ln>
            <a:noFill/>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4" name="Google Shape;744;p54"/>
          <p:cNvSpPr/>
          <p:nvPr/>
        </p:nvSpPr>
        <p:spPr>
          <a:xfrm>
            <a:off x="2586319" y="6397911"/>
            <a:ext cx="94000" cy="12400"/>
          </a:xfrm>
          <a:prstGeom prst="rect">
            <a:avLst/>
          </a:prstGeom>
          <a:solidFill>
            <a:srgbClr val="FFFFFF"/>
          </a:solidFill>
          <a:ln>
            <a:noFill/>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5" name="Google Shape;745;p54"/>
          <p:cNvSpPr/>
          <p:nvPr/>
        </p:nvSpPr>
        <p:spPr>
          <a:xfrm>
            <a:off x="3336796" y="6403359"/>
            <a:ext cx="70800" cy="70800"/>
          </a:xfrm>
          <a:prstGeom prst="rect">
            <a:avLst/>
          </a:prstGeom>
          <a:noFill/>
          <a:ln w="11100" cap="rnd" cmpd="sng">
            <a:solidFill>
              <a:srgbClr val="FFFFFF"/>
            </a:solidFill>
            <a:prstDash val="solid"/>
            <a:round/>
            <a:headEnd type="none" w="sm" len="sm"/>
            <a:tailEnd type="none" w="sm" len="sm"/>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6" name="Google Shape;746;p54"/>
          <p:cNvSpPr/>
          <p:nvPr/>
        </p:nvSpPr>
        <p:spPr>
          <a:xfrm>
            <a:off x="4015089" y="6400635"/>
            <a:ext cx="38137" cy="83084"/>
          </a:xfrm>
          <a:custGeom>
            <a:avLst/>
            <a:gdLst/>
            <a:ahLst/>
            <a:cxnLst/>
            <a:rect l="l" t="t" r="r" b="b"/>
            <a:pathLst>
              <a:path w="12" h="26" extrusionOk="0">
                <a:moveTo>
                  <a:pt x="12" y="0"/>
                </a:moveTo>
                <a:cubicBezTo>
                  <a:pt x="2" y="10"/>
                  <a:pt x="2" y="10"/>
                  <a:pt x="2" y="10"/>
                </a:cubicBezTo>
                <a:cubicBezTo>
                  <a:pt x="0" y="12"/>
                  <a:pt x="0" y="14"/>
                  <a:pt x="2" y="16"/>
                </a:cubicBezTo>
                <a:cubicBezTo>
                  <a:pt x="12" y="26"/>
                  <a:pt x="12" y="26"/>
                  <a:pt x="12" y="26"/>
                </a:cubicBezTo>
              </a:path>
            </a:pathLst>
          </a:custGeom>
          <a:noFill/>
          <a:ln w="11100" cap="rnd" cmpd="sng">
            <a:solidFill>
              <a:srgbClr val="FFFFFF"/>
            </a:solidFill>
            <a:prstDash val="solid"/>
            <a:round/>
            <a:headEnd type="none" w="sm" len="sm"/>
            <a:tailEnd type="none" w="sm" len="sm"/>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pic>
        <p:nvPicPr>
          <p:cNvPr id="5" name="صورة 4">
            <a:extLst>
              <a:ext uri="{FF2B5EF4-FFF2-40B4-BE49-F238E27FC236}">
                <a16:creationId xmlns:a16="http://schemas.microsoft.com/office/drawing/2014/main" id="{5834A148-8170-6DCA-18E4-3B2F78552613}"/>
              </a:ext>
            </a:extLst>
          </p:cNvPr>
          <p:cNvPicPr>
            <a:picLocks noChangeAspect="1"/>
          </p:cNvPicPr>
          <p:nvPr/>
        </p:nvPicPr>
        <p:blipFill rotWithShape="1">
          <a:blip r:embed="rId3"/>
          <a:srcRect l="20645" t="43687" r="33008" b="40960"/>
          <a:stretch/>
        </p:blipFill>
        <p:spPr>
          <a:xfrm>
            <a:off x="419432" y="270076"/>
            <a:ext cx="6978190" cy="1299648"/>
          </a:xfrm>
          <a:prstGeom prst="rect">
            <a:avLst/>
          </a:prstGeom>
        </p:spPr>
      </p:pic>
      <p:grpSp>
        <p:nvGrpSpPr>
          <p:cNvPr id="6" name="Google Shape;1849;p34">
            <a:extLst>
              <a:ext uri="{FF2B5EF4-FFF2-40B4-BE49-F238E27FC236}">
                <a16:creationId xmlns:a16="http://schemas.microsoft.com/office/drawing/2014/main" id="{6DA6BA52-BB83-336B-2462-3FE8C5678385}"/>
              </a:ext>
            </a:extLst>
          </p:cNvPr>
          <p:cNvGrpSpPr/>
          <p:nvPr/>
        </p:nvGrpSpPr>
        <p:grpSpPr>
          <a:xfrm rot="578364">
            <a:off x="2507359" y="3081760"/>
            <a:ext cx="2826140" cy="3431872"/>
            <a:chOff x="7490828" y="1640786"/>
            <a:chExt cx="926423" cy="1192419"/>
          </a:xfrm>
        </p:grpSpPr>
        <p:sp>
          <p:nvSpPr>
            <p:cNvPr id="7" name="Google Shape;1850;p34">
              <a:extLst>
                <a:ext uri="{FF2B5EF4-FFF2-40B4-BE49-F238E27FC236}">
                  <a16:creationId xmlns:a16="http://schemas.microsoft.com/office/drawing/2014/main" id="{8D0607F5-C394-653B-E68D-2EECAAAFCCA4}"/>
                </a:ext>
              </a:extLst>
            </p:cNvPr>
            <p:cNvSpPr/>
            <p:nvPr/>
          </p:nvSpPr>
          <p:spPr>
            <a:xfrm>
              <a:off x="7506453" y="1772867"/>
              <a:ext cx="910799" cy="1060338"/>
            </a:xfrm>
            <a:custGeom>
              <a:avLst/>
              <a:gdLst/>
              <a:ahLst/>
              <a:cxnLst/>
              <a:rect l="l" t="t" r="r" b="b"/>
              <a:pathLst>
                <a:path w="11950" h="13912" extrusionOk="0">
                  <a:moveTo>
                    <a:pt x="10376" y="0"/>
                  </a:moveTo>
                  <a:lnTo>
                    <a:pt x="10513" y="251"/>
                  </a:lnTo>
                  <a:lnTo>
                    <a:pt x="10650" y="502"/>
                  </a:lnTo>
                  <a:lnTo>
                    <a:pt x="10764" y="753"/>
                  </a:lnTo>
                  <a:lnTo>
                    <a:pt x="10855" y="1004"/>
                  </a:lnTo>
                  <a:lnTo>
                    <a:pt x="10924" y="1277"/>
                  </a:lnTo>
                  <a:lnTo>
                    <a:pt x="10992" y="1551"/>
                  </a:lnTo>
                  <a:lnTo>
                    <a:pt x="11015" y="1825"/>
                  </a:lnTo>
                  <a:lnTo>
                    <a:pt x="11038" y="2098"/>
                  </a:lnTo>
                  <a:lnTo>
                    <a:pt x="11038" y="2372"/>
                  </a:lnTo>
                  <a:lnTo>
                    <a:pt x="11015" y="2646"/>
                  </a:lnTo>
                  <a:lnTo>
                    <a:pt x="10969" y="2919"/>
                  </a:lnTo>
                  <a:lnTo>
                    <a:pt x="10901" y="3193"/>
                  </a:lnTo>
                  <a:lnTo>
                    <a:pt x="10810" y="3467"/>
                  </a:lnTo>
                  <a:lnTo>
                    <a:pt x="10718" y="3740"/>
                  </a:lnTo>
                  <a:lnTo>
                    <a:pt x="10582" y="3991"/>
                  </a:lnTo>
                  <a:lnTo>
                    <a:pt x="10445" y="4265"/>
                  </a:lnTo>
                  <a:lnTo>
                    <a:pt x="10285" y="4470"/>
                  </a:lnTo>
                  <a:lnTo>
                    <a:pt x="10126" y="4675"/>
                  </a:lnTo>
                  <a:lnTo>
                    <a:pt x="9966" y="4858"/>
                  </a:lnTo>
                  <a:lnTo>
                    <a:pt x="9783" y="5017"/>
                  </a:lnTo>
                  <a:lnTo>
                    <a:pt x="9601" y="5200"/>
                  </a:lnTo>
                  <a:lnTo>
                    <a:pt x="9419" y="5337"/>
                  </a:lnTo>
                  <a:lnTo>
                    <a:pt x="9213" y="5473"/>
                  </a:lnTo>
                  <a:lnTo>
                    <a:pt x="9008" y="5587"/>
                  </a:lnTo>
                  <a:lnTo>
                    <a:pt x="8780" y="5701"/>
                  </a:lnTo>
                  <a:lnTo>
                    <a:pt x="8575" y="5793"/>
                  </a:lnTo>
                  <a:lnTo>
                    <a:pt x="8347" y="5884"/>
                  </a:lnTo>
                  <a:lnTo>
                    <a:pt x="8119" y="5930"/>
                  </a:lnTo>
                  <a:lnTo>
                    <a:pt x="7868" y="5998"/>
                  </a:lnTo>
                  <a:lnTo>
                    <a:pt x="7640" y="6021"/>
                  </a:lnTo>
                  <a:lnTo>
                    <a:pt x="7412" y="6044"/>
                  </a:lnTo>
                  <a:lnTo>
                    <a:pt x="7161" y="6066"/>
                  </a:lnTo>
                  <a:lnTo>
                    <a:pt x="6887" y="6044"/>
                  </a:lnTo>
                  <a:lnTo>
                    <a:pt x="6636" y="6021"/>
                  </a:lnTo>
                  <a:lnTo>
                    <a:pt x="6363" y="5975"/>
                  </a:lnTo>
                  <a:lnTo>
                    <a:pt x="6112" y="5907"/>
                  </a:lnTo>
                  <a:lnTo>
                    <a:pt x="5838" y="5816"/>
                  </a:lnTo>
                  <a:lnTo>
                    <a:pt x="5587" y="5724"/>
                  </a:lnTo>
                  <a:lnTo>
                    <a:pt x="5337" y="5587"/>
                  </a:lnTo>
                  <a:lnTo>
                    <a:pt x="5086" y="5451"/>
                  </a:lnTo>
                  <a:lnTo>
                    <a:pt x="4881" y="5314"/>
                  </a:lnTo>
                  <a:lnTo>
                    <a:pt x="5131" y="5633"/>
                  </a:lnTo>
                  <a:lnTo>
                    <a:pt x="5405" y="5930"/>
                  </a:lnTo>
                  <a:lnTo>
                    <a:pt x="92" y="13136"/>
                  </a:lnTo>
                  <a:lnTo>
                    <a:pt x="46" y="13227"/>
                  </a:lnTo>
                  <a:lnTo>
                    <a:pt x="0" y="13295"/>
                  </a:lnTo>
                  <a:lnTo>
                    <a:pt x="0" y="13409"/>
                  </a:lnTo>
                  <a:lnTo>
                    <a:pt x="0" y="13501"/>
                  </a:lnTo>
                  <a:lnTo>
                    <a:pt x="23" y="13569"/>
                  </a:lnTo>
                  <a:lnTo>
                    <a:pt x="69" y="13660"/>
                  </a:lnTo>
                  <a:lnTo>
                    <a:pt x="114" y="13751"/>
                  </a:lnTo>
                  <a:lnTo>
                    <a:pt x="183" y="13797"/>
                  </a:lnTo>
                  <a:lnTo>
                    <a:pt x="320" y="13865"/>
                  </a:lnTo>
                  <a:lnTo>
                    <a:pt x="479" y="13911"/>
                  </a:lnTo>
                  <a:lnTo>
                    <a:pt x="593" y="13888"/>
                  </a:lnTo>
                  <a:lnTo>
                    <a:pt x="685" y="13843"/>
                  </a:lnTo>
                  <a:lnTo>
                    <a:pt x="776" y="13797"/>
                  </a:lnTo>
                  <a:lnTo>
                    <a:pt x="867" y="13706"/>
                  </a:lnTo>
                  <a:lnTo>
                    <a:pt x="6180" y="6500"/>
                  </a:lnTo>
                  <a:lnTo>
                    <a:pt x="6408" y="6614"/>
                  </a:lnTo>
                  <a:lnTo>
                    <a:pt x="6636" y="6728"/>
                  </a:lnTo>
                  <a:lnTo>
                    <a:pt x="6865" y="6796"/>
                  </a:lnTo>
                  <a:lnTo>
                    <a:pt x="7115" y="6865"/>
                  </a:lnTo>
                  <a:lnTo>
                    <a:pt x="7343" y="6933"/>
                  </a:lnTo>
                  <a:lnTo>
                    <a:pt x="7594" y="6956"/>
                  </a:lnTo>
                  <a:lnTo>
                    <a:pt x="7822" y="6979"/>
                  </a:lnTo>
                  <a:lnTo>
                    <a:pt x="8073" y="7001"/>
                  </a:lnTo>
                  <a:lnTo>
                    <a:pt x="8506" y="6979"/>
                  </a:lnTo>
                  <a:lnTo>
                    <a:pt x="8963" y="6887"/>
                  </a:lnTo>
                  <a:lnTo>
                    <a:pt x="9373" y="6773"/>
                  </a:lnTo>
                  <a:lnTo>
                    <a:pt x="9783" y="6591"/>
                  </a:lnTo>
                  <a:lnTo>
                    <a:pt x="10171" y="6363"/>
                  </a:lnTo>
                  <a:lnTo>
                    <a:pt x="10536" y="6112"/>
                  </a:lnTo>
                  <a:lnTo>
                    <a:pt x="10718" y="5952"/>
                  </a:lnTo>
                  <a:lnTo>
                    <a:pt x="10878" y="5793"/>
                  </a:lnTo>
                  <a:lnTo>
                    <a:pt x="11038" y="5610"/>
                  </a:lnTo>
                  <a:lnTo>
                    <a:pt x="11197" y="5428"/>
                  </a:lnTo>
                  <a:lnTo>
                    <a:pt x="11403" y="5086"/>
                  </a:lnTo>
                  <a:lnTo>
                    <a:pt x="11585" y="4744"/>
                  </a:lnTo>
                  <a:lnTo>
                    <a:pt x="11722" y="4402"/>
                  </a:lnTo>
                  <a:lnTo>
                    <a:pt x="11836" y="4037"/>
                  </a:lnTo>
                  <a:lnTo>
                    <a:pt x="11904" y="3672"/>
                  </a:lnTo>
                  <a:lnTo>
                    <a:pt x="11950" y="3284"/>
                  </a:lnTo>
                  <a:lnTo>
                    <a:pt x="11927" y="2919"/>
                  </a:lnTo>
                  <a:lnTo>
                    <a:pt x="11904" y="2554"/>
                  </a:lnTo>
                  <a:lnTo>
                    <a:pt x="11836" y="2190"/>
                  </a:lnTo>
                  <a:lnTo>
                    <a:pt x="11722" y="1825"/>
                  </a:lnTo>
                  <a:lnTo>
                    <a:pt x="11585" y="1483"/>
                  </a:lnTo>
                  <a:lnTo>
                    <a:pt x="11403" y="1141"/>
                  </a:lnTo>
                  <a:lnTo>
                    <a:pt x="11197" y="844"/>
                  </a:lnTo>
                  <a:lnTo>
                    <a:pt x="10946" y="548"/>
                  </a:lnTo>
                  <a:lnTo>
                    <a:pt x="10673" y="251"/>
                  </a:lnTo>
                  <a:lnTo>
                    <a:pt x="10376"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51;p34">
              <a:extLst>
                <a:ext uri="{FF2B5EF4-FFF2-40B4-BE49-F238E27FC236}">
                  <a16:creationId xmlns:a16="http://schemas.microsoft.com/office/drawing/2014/main" id="{49EC6892-B175-A1CD-97B2-EF460D5D8619}"/>
                </a:ext>
              </a:extLst>
            </p:cNvPr>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52;p34">
              <a:extLst>
                <a:ext uri="{FF2B5EF4-FFF2-40B4-BE49-F238E27FC236}">
                  <a16:creationId xmlns:a16="http://schemas.microsoft.com/office/drawing/2014/main" id="{5B49A342-F122-339E-173B-5A6D36470C0D}"/>
                </a:ext>
              </a:extLst>
            </p:cNvPr>
            <p:cNvSpPr/>
            <p:nvPr/>
          </p:nvSpPr>
          <p:spPr>
            <a:xfrm>
              <a:off x="7980893" y="2170865"/>
              <a:ext cx="71340" cy="12271"/>
            </a:xfrm>
            <a:custGeom>
              <a:avLst/>
              <a:gdLst/>
              <a:ahLst/>
              <a:cxnLst/>
              <a:rect l="l" t="t" r="r" b="b"/>
              <a:pathLst>
                <a:path w="936" h="161" fill="none" extrusionOk="0">
                  <a:moveTo>
                    <a:pt x="1" y="1"/>
                  </a:moveTo>
                  <a:lnTo>
                    <a:pt x="1" y="1"/>
                  </a:lnTo>
                  <a:lnTo>
                    <a:pt x="229" y="69"/>
                  </a:lnTo>
                  <a:lnTo>
                    <a:pt x="480" y="115"/>
                  </a:lnTo>
                  <a:lnTo>
                    <a:pt x="708" y="137"/>
                  </a:lnTo>
                  <a:lnTo>
                    <a:pt x="936" y="160"/>
                  </a:lnTo>
                  <a:lnTo>
                    <a:pt x="936" y="160"/>
                  </a:lnTo>
                  <a:lnTo>
                    <a:pt x="708" y="137"/>
                  </a:lnTo>
                  <a:lnTo>
                    <a:pt x="480" y="115"/>
                  </a:lnTo>
                  <a:lnTo>
                    <a:pt x="229" y="6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53;p34">
              <a:extLst>
                <a:ext uri="{FF2B5EF4-FFF2-40B4-BE49-F238E27FC236}">
                  <a16:creationId xmlns:a16="http://schemas.microsoft.com/office/drawing/2014/main" id="{75B642F2-BEDB-948B-4D37-40120364732B}"/>
                </a:ext>
              </a:extLst>
            </p:cNvPr>
            <p:cNvSpPr/>
            <p:nvPr/>
          </p:nvSpPr>
          <p:spPr>
            <a:xfrm>
              <a:off x="7494258" y="2144799"/>
              <a:ext cx="446787" cy="655318"/>
            </a:xfrm>
            <a:custGeom>
              <a:avLst/>
              <a:gdLst/>
              <a:ahLst/>
              <a:cxnLst/>
              <a:rect l="l" t="t" r="r" b="b"/>
              <a:pathLst>
                <a:path w="5862" h="8598" extrusionOk="0">
                  <a:moveTo>
                    <a:pt x="5041" y="1"/>
                  </a:moveTo>
                  <a:lnTo>
                    <a:pt x="69" y="7845"/>
                  </a:lnTo>
                  <a:lnTo>
                    <a:pt x="24" y="7936"/>
                  </a:lnTo>
                  <a:lnTo>
                    <a:pt x="1" y="8028"/>
                  </a:lnTo>
                  <a:lnTo>
                    <a:pt x="1" y="8119"/>
                  </a:lnTo>
                  <a:lnTo>
                    <a:pt x="1" y="8210"/>
                  </a:lnTo>
                  <a:lnTo>
                    <a:pt x="46" y="8301"/>
                  </a:lnTo>
                  <a:lnTo>
                    <a:pt x="92" y="8393"/>
                  </a:lnTo>
                  <a:lnTo>
                    <a:pt x="138" y="8461"/>
                  </a:lnTo>
                  <a:lnTo>
                    <a:pt x="229" y="8507"/>
                  </a:lnTo>
                  <a:lnTo>
                    <a:pt x="297" y="8552"/>
                  </a:lnTo>
                  <a:lnTo>
                    <a:pt x="388" y="8575"/>
                  </a:lnTo>
                  <a:lnTo>
                    <a:pt x="502" y="8598"/>
                  </a:lnTo>
                  <a:lnTo>
                    <a:pt x="594" y="8575"/>
                  </a:lnTo>
                  <a:lnTo>
                    <a:pt x="662" y="8552"/>
                  </a:lnTo>
                  <a:lnTo>
                    <a:pt x="753" y="8507"/>
                  </a:lnTo>
                  <a:lnTo>
                    <a:pt x="822" y="8438"/>
                  </a:lnTo>
                  <a:lnTo>
                    <a:pt x="890" y="8370"/>
                  </a:lnTo>
                  <a:lnTo>
                    <a:pt x="5861" y="525"/>
                  </a:lnTo>
                  <a:lnTo>
                    <a:pt x="5041" y="1"/>
                  </a:lnTo>
                  <a:close/>
                </a:path>
              </a:pathLst>
            </a:custGeom>
            <a:solidFill>
              <a:srgbClr val="D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54;p34">
              <a:extLst>
                <a:ext uri="{FF2B5EF4-FFF2-40B4-BE49-F238E27FC236}">
                  <a16:creationId xmlns:a16="http://schemas.microsoft.com/office/drawing/2014/main" id="{6156F794-75A1-A1DE-D7FC-1C54038A47F4}"/>
                </a:ext>
              </a:extLst>
            </p:cNvPr>
            <p:cNvSpPr/>
            <p:nvPr/>
          </p:nvSpPr>
          <p:spPr>
            <a:xfrm>
              <a:off x="7490828" y="2141293"/>
              <a:ext cx="453723" cy="662330"/>
            </a:xfrm>
            <a:custGeom>
              <a:avLst/>
              <a:gdLst/>
              <a:ahLst/>
              <a:cxnLst/>
              <a:rect l="l" t="t" r="r" b="b"/>
              <a:pathLst>
                <a:path w="5953" h="8690" extrusionOk="0">
                  <a:moveTo>
                    <a:pt x="5108" y="115"/>
                  </a:moveTo>
                  <a:lnTo>
                    <a:pt x="5838" y="571"/>
                  </a:lnTo>
                  <a:lnTo>
                    <a:pt x="890" y="8393"/>
                  </a:lnTo>
                  <a:lnTo>
                    <a:pt x="821" y="8484"/>
                  </a:lnTo>
                  <a:lnTo>
                    <a:pt x="730" y="8530"/>
                  </a:lnTo>
                  <a:lnTo>
                    <a:pt x="639" y="8575"/>
                  </a:lnTo>
                  <a:lnTo>
                    <a:pt x="525" y="8598"/>
                  </a:lnTo>
                  <a:lnTo>
                    <a:pt x="411" y="8575"/>
                  </a:lnTo>
                  <a:lnTo>
                    <a:pt x="297" y="8530"/>
                  </a:lnTo>
                  <a:lnTo>
                    <a:pt x="205" y="8461"/>
                  </a:lnTo>
                  <a:lnTo>
                    <a:pt x="137" y="8370"/>
                  </a:lnTo>
                  <a:lnTo>
                    <a:pt x="91" y="8256"/>
                  </a:lnTo>
                  <a:lnTo>
                    <a:pt x="91" y="8165"/>
                  </a:lnTo>
                  <a:lnTo>
                    <a:pt x="114" y="8028"/>
                  </a:lnTo>
                  <a:lnTo>
                    <a:pt x="160" y="7914"/>
                  </a:lnTo>
                  <a:lnTo>
                    <a:pt x="5108" y="115"/>
                  </a:lnTo>
                  <a:close/>
                  <a:moveTo>
                    <a:pt x="5086" y="1"/>
                  </a:moveTo>
                  <a:lnTo>
                    <a:pt x="5063" y="24"/>
                  </a:lnTo>
                  <a:lnTo>
                    <a:pt x="69" y="7868"/>
                  </a:lnTo>
                  <a:lnTo>
                    <a:pt x="23" y="8005"/>
                  </a:lnTo>
                  <a:lnTo>
                    <a:pt x="0" y="8165"/>
                  </a:lnTo>
                  <a:lnTo>
                    <a:pt x="23" y="8279"/>
                  </a:lnTo>
                  <a:lnTo>
                    <a:pt x="69" y="8416"/>
                  </a:lnTo>
                  <a:lnTo>
                    <a:pt x="137" y="8507"/>
                  </a:lnTo>
                  <a:lnTo>
                    <a:pt x="251" y="8598"/>
                  </a:lnTo>
                  <a:lnTo>
                    <a:pt x="388" y="8667"/>
                  </a:lnTo>
                  <a:lnTo>
                    <a:pt x="525" y="8689"/>
                  </a:lnTo>
                  <a:lnTo>
                    <a:pt x="661" y="8667"/>
                  </a:lnTo>
                  <a:lnTo>
                    <a:pt x="775" y="8621"/>
                  </a:lnTo>
                  <a:lnTo>
                    <a:pt x="890" y="8553"/>
                  </a:lnTo>
                  <a:lnTo>
                    <a:pt x="958" y="8439"/>
                  </a:lnTo>
                  <a:lnTo>
                    <a:pt x="5952" y="594"/>
                  </a:lnTo>
                  <a:lnTo>
                    <a:pt x="5952" y="548"/>
                  </a:lnTo>
                  <a:lnTo>
                    <a:pt x="5929" y="525"/>
                  </a:lnTo>
                  <a:lnTo>
                    <a:pt x="510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55;p34">
              <a:extLst>
                <a:ext uri="{FF2B5EF4-FFF2-40B4-BE49-F238E27FC236}">
                  <a16:creationId xmlns:a16="http://schemas.microsoft.com/office/drawing/2014/main" id="{1CF1E3A1-CE5E-6B6B-66CF-2D8848C1A3E3}"/>
                </a:ext>
              </a:extLst>
            </p:cNvPr>
            <p:cNvSpPr/>
            <p:nvPr/>
          </p:nvSpPr>
          <p:spPr>
            <a:xfrm>
              <a:off x="7758497" y="1644216"/>
              <a:ext cx="589237" cy="589314"/>
            </a:xfrm>
            <a:custGeom>
              <a:avLst/>
              <a:gdLst/>
              <a:ahLst/>
              <a:cxnLst/>
              <a:rect l="l" t="t" r="r" b="b"/>
              <a:pathLst>
                <a:path w="7731" h="7732" extrusionOk="0">
                  <a:moveTo>
                    <a:pt x="3854" y="685"/>
                  </a:moveTo>
                  <a:lnTo>
                    <a:pt x="4173" y="708"/>
                  </a:lnTo>
                  <a:lnTo>
                    <a:pt x="4492" y="753"/>
                  </a:lnTo>
                  <a:lnTo>
                    <a:pt x="4812" y="822"/>
                  </a:lnTo>
                  <a:lnTo>
                    <a:pt x="5108" y="936"/>
                  </a:lnTo>
                  <a:lnTo>
                    <a:pt x="5405" y="1073"/>
                  </a:lnTo>
                  <a:lnTo>
                    <a:pt x="5678" y="1255"/>
                  </a:lnTo>
                  <a:lnTo>
                    <a:pt x="5929" y="1438"/>
                  </a:lnTo>
                  <a:lnTo>
                    <a:pt x="6157" y="1643"/>
                  </a:lnTo>
                  <a:lnTo>
                    <a:pt x="6340" y="1871"/>
                  </a:lnTo>
                  <a:lnTo>
                    <a:pt x="6522" y="2122"/>
                  </a:lnTo>
                  <a:lnTo>
                    <a:pt x="6682" y="2395"/>
                  </a:lnTo>
                  <a:lnTo>
                    <a:pt x="6819" y="2669"/>
                  </a:lnTo>
                  <a:lnTo>
                    <a:pt x="6910" y="2965"/>
                  </a:lnTo>
                  <a:lnTo>
                    <a:pt x="6978" y="3262"/>
                  </a:lnTo>
                  <a:lnTo>
                    <a:pt x="7024" y="3558"/>
                  </a:lnTo>
                  <a:lnTo>
                    <a:pt x="7047" y="3878"/>
                  </a:lnTo>
                  <a:lnTo>
                    <a:pt x="7024" y="4197"/>
                  </a:lnTo>
                  <a:lnTo>
                    <a:pt x="6978" y="4516"/>
                  </a:lnTo>
                  <a:lnTo>
                    <a:pt x="6910" y="4835"/>
                  </a:lnTo>
                  <a:lnTo>
                    <a:pt x="6796" y="5132"/>
                  </a:lnTo>
                  <a:lnTo>
                    <a:pt x="6659" y="5428"/>
                  </a:lnTo>
                  <a:lnTo>
                    <a:pt x="6476" y="5679"/>
                  </a:lnTo>
                  <a:lnTo>
                    <a:pt x="6294" y="5930"/>
                  </a:lnTo>
                  <a:lnTo>
                    <a:pt x="6089" y="6158"/>
                  </a:lnTo>
                  <a:lnTo>
                    <a:pt x="5861" y="6363"/>
                  </a:lnTo>
                  <a:lnTo>
                    <a:pt x="5610" y="6546"/>
                  </a:lnTo>
                  <a:lnTo>
                    <a:pt x="5336" y="6705"/>
                  </a:lnTo>
                  <a:lnTo>
                    <a:pt x="5063" y="6819"/>
                  </a:lnTo>
                  <a:lnTo>
                    <a:pt x="4766" y="6933"/>
                  </a:lnTo>
                  <a:lnTo>
                    <a:pt x="4470" y="7002"/>
                  </a:lnTo>
                  <a:lnTo>
                    <a:pt x="4173" y="7047"/>
                  </a:lnTo>
                  <a:lnTo>
                    <a:pt x="3854" y="7070"/>
                  </a:lnTo>
                  <a:lnTo>
                    <a:pt x="3535" y="7047"/>
                  </a:lnTo>
                  <a:lnTo>
                    <a:pt x="3215" y="7002"/>
                  </a:lnTo>
                  <a:lnTo>
                    <a:pt x="2896" y="6911"/>
                  </a:lnTo>
                  <a:lnTo>
                    <a:pt x="2600" y="6797"/>
                  </a:lnTo>
                  <a:lnTo>
                    <a:pt x="2303" y="6660"/>
                  </a:lnTo>
                  <a:lnTo>
                    <a:pt x="2052" y="6500"/>
                  </a:lnTo>
                  <a:lnTo>
                    <a:pt x="1802" y="6318"/>
                  </a:lnTo>
                  <a:lnTo>
                    <a:pt x="1574" y="6090"/>
                  </a:lnTo>
                  <a:lnTo>
                    <a:pt x="1368" y="5862"/>
                  </a:lnTo>
                  <a:lnTo>
                    <a:pt x="1186" y="5611"/>
                  </a:lnTo>
                  <a:lnTo>
                    <a:pt x="1026" y="5360"/>
                  </a:lnTo>
                  <a:lnTo>
                    <a:pt x="912" y="5063"/>
                  </a:lnTo>
                  <a:lnTo>
                    <a:pt x="798" y="4790"/>
                  </a:lnTo>
                  <a:lnTo>
                    <a:pt x="730" y="4493"/>
                  </a:lnTo>
                  <a:lnTo>
                    <a:pt x="684" y="4174"/>
                  </a:lnTo>
                  <a:lnTo>
                    <a:pt x="661" y="3878"/>
                  </a:lnTo>
                  <a:lnTo>
                    <a:pt x="684" y="3558"/>
                  </a:lnTo>
                  <a:lnTo>
                    <a:pt x="730" y="3239"/>
                  </a:lnTo>
                  <a:lnTo>
                    <a:pt x="821" y="2920"/>
                  </a:lnTo>
                  <a:lnTo>
                    <a:pt x="935" y="2623"/>
                  </a:lnTo>
                  <a:lnTo>
                    <a:pt x="1072" y="2327"/>
                  </a:lnTo>
                  <a:lnTo>
                    <a:pt x="1231" y="2053"/>
                  </a:lnTo>
                  <a:lnTo>
                    <a:pt x="1414" y="1802"/>
                  </a:lnTo>
                  <a:lnTo>
                    <a:pt x="1642" y="1574"/>
                  </a:lnTo>
                  <a:lnTo>
                    <a:pt x="1870" y="1392"/>
                  </a:lnTo>
                  <a:lnTo>
                    <a:pt x="2121" y="1209"/>
                  </a:lnTo>
                  <a:lnTo>
                    <a:pt x="2372" y="1050"/>
                  </a:lnTo>
                  <a:lnTo>
                    <a:pt x="2668" y="913"/>
                  </a:lnTo>
                  <a:lnTo>
                    <a:pt x="2942" y="822"/>
                  </a:lnTo>
                  <a:lnTo>
                    <a:pt x="3238" y="753"/>
                  </a:lnTo>
                  <a:lnTo>
                    <a:pt x="3558" y="708"/>
                  </a:lnTo>
                  <a:lnTo>
                    <a:pt x="3854" y="685"/>
                  </a:lnTo>
                  <a:close/>
                  <a:moveTo>
                    <a:pt x="3740" y="1"/>
                  </a:move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lnTo>
                    <a:pt x="5587" y="411"/>
                  </a:lnTo>
                  <a:lnTo>
                    <a:pt x="5222" y="252"/>
                  </a:lnTo>
                  <a:lnTo>
                    <a:pt x="4857" y="138"/>
                  </a:lnTo>
                  <a:lnTo>
                    <a:pt x="4492" y="46"/>
                  </a:lnTo>
                  <a:lnTo>
                    <a:pt x="4128" y="1"/>
                  </a:lnTo>
                  <a:close/>
                </a:path>
              </a:pathLst>
            </a:custGeom>
            <a:solidFill>
              <a:srgbClr val="BC7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56;p34">
              <a:extLst>
                <a:ext uri="{FF2B5EF4-FFF2-40B4-BE49-F238E27FC236}">
                  <a16:creationId xmlns:a16="http://schemas.microsoft.com/office/drawing/2014/main" id="{33E06EDF-8672-F2A9-15D8-B5A6D6557FB5}"/>
                </a:ext>
              </a:extLst>
            </p:cNvPr>
            <p:cNvSpPr/>
            <p:nvPr/>
          </p:nvSpPr>
          <p:spPr>
            <a:xfrm>
              <a:off x="7758497" y="1644216"/>
              <a:ext cx="589237" cy="589314"/>
            </a:xfrm>
            <a:custGeom>
              <a:avLst/>
              <a:gdLst/>
              <a:ahLst/>
              <a:cxnLst/>
              <a:rect l="l" t="t" r="r" b="b"/>
              <a:pathLst>
                <a:path w="7731" h="7732" fill="none" extrusionOk="0">
                  <a:moveTo>
                    <a:pt x="5929" y="594"/>
                  </a:moveTo>
                  <a:lnTo>
                    <a:pt x="5929" y="594"/>
                  </a:lnTo>
                  <a:lnTo>
                    <a:pt x="5587" y="411"/>
                  </a:lnTo>
                  <a:lnTo>
                    <a:pt x="5222" y="252"/>
                  </a:lnTo>
                  <a:lnTo>
                    <a:pt x="4857" y="138"/>
                  </a:lnTo>
                  <a:lnTo>
                    <a:pt x="4492" y="46"/>
                  </a:lnTo>
                  <a:lnTo>
                    <a:pt x="4128" y="1"/>
                  </a:lnTo>
                  <a:lnTo>
                    <a:pt x="3740" y="1"/>
                  </a:ln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57;p34">
              <a:extLst>
                <a:ext uri="{FF2B5EF4-FFF2-40B4-BE49-F238E27FC236}">
                  <a16:creationId xmlns:a16="http://schemas.microsoft.com/office/drawing/2014/main" id="{01E0B71E-C9C9-F795-A0F9-8CCD8CC06795}"/>
                </a:ext>
              </a:extLst>
            </p:cNvPr>
            <p:cNvSpPr/>
            <p:nvPr/>
          </p:nvSpPr>
          <p:spPr>
            <a:xfrm>
              <a:off x="7808875" y="1696347"/>
              <a:ext cx="486725" cy="486801"/>
            </a:xfrm>
            <a:custGeom>
              <a:avLst/>
              <a:gdLst/>
              <a:ahLst/>
              <a:cxnLst/>
              <a:rect l="l" t="t" r="r" b="b"/>
              <a:pathLst>
                <a:path w="6386" h="6387" fill="none" extrusionOk="0">
                  <a:moveTo>
                    <a:pt x="6249" y="4151"/>
                  </a:moveTo>
                  <a:lnTo>
                    <a:pt x="6249" y="4151"/>
                  </a:lnTo>
                  <a:lnTo>
                    <a:pt x="6135" y="4448"/>
                  </a:lnTo>
                  <a:lnTo>
                    <a:pt x="5998" y="4744"/>
                  </a:lnTo>
                  <a:lnTo>
                    <a:pt x="5815" y="4995"/>
                  </a:lnTo>
                  <a:lnTo>
                    <a:pt x="5633" y="5246"/>
                  </a:lnTo>
                  <a:lnTo>
                    <a:pt x="5428" y="5474"/>
                  </a:lnTo>
                  <a:lnTo>
                    <a:pt x="5200" y="5679"/>
                  </a:lnTo>
                  <a:lnTo>
                    <a:pt x="4949" y="5862"/>
                  </a:lnTo>
                  <a:lnTo>
                    <a:pt x="4675" y="6021"/>
                  </a:lnTo>
                  <a:lnTo>
                    <a:pt x="4402" y="6135"/>
                  </a:lnTo>
                  <a:lnTo>
                    <a:pt x="4105" y="6249"/>
                  </a:lnTo>
                  <a:lnTo>
                    <a:pt x="3809" y="6318"/>
                  </a:lnTo>
                  <a:lnTo>
                    <a:pt x="3512" y="6363"/>
                  </a:lnTo>
                  <a:lnTo>
                    <a:pt x="3193" y="6386"/>
                  </a:lnTo>
                  <a:lnTo>
                    <a:pt x="2874" y="6363"/>
                  </a:lnTo>
                  <a:lnTo>
                    <a:pt x="2554" y="6318"/>
                  </a:lnTo>
                  <a:lnTo>
                    <a:pt x="2235" y="6227"/>
                  </a:lnTo>
                  <a:lnTo>
                    <a:pt x="2235" y="6227"/>
                  </a:lnTo>
                  <a:lnTo>
                    <a:pt x="1939" y="6113"/>
                  </a:lnTo>
                  <a:lnTo>
                    <a:pt x="1642" y="5976"/>
                  </a:lnTo>
                  <a:lnTo>
                    <a:pt x="1391" y="5816"/>
                  </a:lnTo>
                  <a:lnTo>
                    <a:pt x="1141" y="5634"/>
                  </a:lnTo>
                  <a:lnTo>
                    <a:pt x="913" y="5406"/>
                  </a:lnTo>
                  <a:lnTo>
                    <a:pt x="707" y="5178"/>
                  </a:lnTo>
                  <a:lnTo>
                    <a:pt x="525" y="4927"/>
                  </a:lnTo>
                  <a:lnTo>
                    <a:pt x="365" y="4676"/>
                  </a:lnTo>
                  <a:lnTo>
                    <a:pt x="251" y="4379"/>
                  </a:lnTo>
                  <a:lnTo>
                    <a:pt x="137" y="4106"/>
                  </a:lnTo>
                  <a:lnTo>
                    <a:pt x="69" y="3809"/>
                  </a:lnTo>
                  <a:lnTo>
                    <a:pt x="23" y="3490"/>
                  </a:lnTo>
                  <a:lnTo>
                    <a:pt x="0" y="3194"/>
                  </a:lnTo>
                  <a:lnTo>
                    <a:pt x="23" y="2874"/>
                  </a:lnTo>
                  <a:lnTo>
                    <a:pt x="69" y="2555"/>
                  </a:lnTo>
                  <a:lnTo>
                    <a:pt x="160" y="2236"/>
                  </a:lnTo>
                  <a:lnTo>
                    <a:pt x="160" y="2236"/>
                  </a:lnTo>
                  <a:lnTo>
                    <a:pt x="274" y="1939"/>
                  </a:lnTo>
                  <a:lnTo>
                    <a:pt x="411" y="1643"/>
                  </a:lnTo>
                  <a:lnTo>
                    <a:pt x="570" y="1369"/>
                  </a:lnTo>
                  <a:lnTo>
                    <a:pt x="753" y="1118"/>
                  </a:lnTo>
                  <a:lnTo>
                    <a:pt x="981" y="890"/>
                  </a:lnTo>
                  <a:lnTo>
                    <a:pt x="1209" y="708"/>
                  </a:lnTo>
                  <a:lnTo>
                    <a:pt x="1460" y="525"/>
                  </a:lnTo>
                  <a:lnTo>
                    <a:pt x="1711" y="366"/>
                  </a:lnTo>
                  <a:lnTo>
                    <a:pt x="2007" y="229"/>
                  </a:lnTo>
                  <a:lnTo>
                    <a:pt x="2281" y="138"/>
                  </a:lnTo>
                  <a:lnTo>
                    <a:pt x="2577" y="69"/>
                  </a:lnTo>
                  <a:lnTo>
                    <a:pt x="2897" y="24"/>
                  </a:lnTo>
                  <a:lnTo>
                    <a:pt x="3193" y="1"/>
                  </a:lnTo>
                  <a:lnTo>
                    <a:pt x="3512" y="24"/>
                  </a:lnTo>
                  <a:lnTo>
                    <a:pt x="3831" y="69"/>
                  </a:lnTo>
                  <a:lnTo>
                    <a:pt x="4151" y="138"/>
                  </a:lnTo>
                  <a:lnTo>
                    <a:pt x="4151" y="138"/>
                  </a:lnTo>
                  <a:lnTo>
                    <a:pt x="4447" y="252"/>
                  </a:lnTo>
                  <a:lnTo>
                    <a:pt x="4744" y="389"/>
                  </a:lnTo>
                  <a:lnTo>
                    <a:pt x="5017" y="571"/>
                  </a:lnTo>
                  <a:lnTo>
                    <a:pt x="5268" y="754"/>
                  </a:lnTo>
                  <a:lnTo>
                    <a:pt x="5496" y="959"/>
                  </a:lnTo>
                  <a:lnTo>
                    <a:pt x="5679" y="1187"/>
                  </a:lnTo>
                  <a:lnTo>
                    <a:pt x="5861" y="1438"/>
                  </a:lnTo>
                  <a:lnTo>
                    <a:pt x="6021" y="1711"/>
                  </a:lnTo>
                  <a:lnTo>
                    <a:pt x="6158" y="1985"/>
                  </a:lnTo>
                  <a:lnTo>
                    <a:pt x="6249" y="2281"/>
                  </a:lnTo>
                  <a:lnTo>
                    <a:pt x="6317" y="2578"/>
                  </a:lnTo>
                  <a:lnTo>
                    <a:pt x="6363" y="2874"/>
                  </a:lnTo>
                  <a:lnTo>
                    <a:pt x="6386" y="3194"/>
                  </a:lnTo>
                  <a:lnTo>
                    <a:pt x="6363" y="3513"/>
                  </a:lnTo>
                  <a:lnTo>
                    <a:pt x="6317" y="3832"/>
                  </a:lnTo>
                  <a:lnTo>
                    <a:pt x="6249" y="4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58;p34">
              <a:extLst>
                <a:ext uri="{FF2B5EF4-FFF2-40B4-BE49-F238E27FC236}">
                  <a16:creationId xmlns:a16="http://schemas.microsoft.com/office/drawing/2014/main" id="{8135720A-CEA3-BAA5-E49E-DAE075EF5909}"/>
                </a:ext>
              </a:extLst>
            </p:cNvPr>
            <p:cNvSpPr/>
            <p:nvPr/>
          </p:nvSpPr>
          <p:spPr>
            <a:xfrm>
              <a:off x="7808875" y="1696347"/>
              <a:ext cx="342445" cy="333833"/>
            </a:xfrm>
            <a:custGeom>
              <a:avLst/>
              <a:gdLst/>
              <a:ahLst/>
              <a:cxnLst/>
              <a:rect l="l" t="t" r="r" b="b"/>
              <a:pathLst>
                <a:path w="4493" h="4380" extrusionOk="0">
                  <a:moveTo>
                    <a:pt x="3398" y="1"/>
                  </a:moveTo>
                  <a:lnTo>
                    <a:pt x="3603" y="24"/>
                  </a:lnTo>
                  <a:lnTo>
                    <a:pt x="3831" y="69"/>
                  </a:lnTo>
                  <a:lnTo>
                    <a:pt x="4037" y="115"/>
                  </a:lnTo>
                  <a:lnTo>
                    <a:pt x="3991" y="252"/>
                  </a:lnTo>
                  <a:lnTo>
                    <a:pt x="4105" y="252"/>
                  </a:lnTo>
                  <a:lnTo>
                    <a:pt x="4493" y="275"/>
                  </a:lnTo>
                  <a:lnTo>
                    <a:pt x="4493" y="275"/>
                  </a:lnTo>
                  <a:lnTo>
                    <a:pt x="4151" y="138"/>
                  </a:lnTo>
                  <a:lnTo>
                    <a:pt x="4128" y="138"/>
                  </a:lnTo>
                  <a:lnTo>
                    <a:pt x="3900" y="69"/>
                  </a:lnTo>
                  <a:lnTo>
                    <a:pt x="3672" y="24"/>
                  </a:lnTo>
                  <a:lnTo>
                    <a:pt x="3421" y="1"/>
                  </a:lnTo>
                  <a:close/>
                  <a:moveTo>
                    <a:pt x="2053" y="206"/>
                  </a:moveTo>
                  <a:lnTo>
                    <a:pt x="1733" y="343"/>
                  </a:lnTo>
                  <a:lnTo>
                    <a:pt x="1437" y="525"/>
                  </a:lnTo>
                  <a:lnTo>
                    <a:pt x="1434" y="535"/>
                  </a:lnTo>
                  <a:lnTo>
                    <a:pt x="1434" y="535"/>
                  </a:lnTo>
                  <a:lnTo>
                    <a:pt x="1551" y="457"/>
                  </a:lnTo>
                  <a:lnTo>
                    <a:pt x="1756" y="343"/>
                  </a:lnTo>
                  <a:lnTo>
                    <a:pt x="1984" y="252"/>
                  </a:lnTo>
                  <a:lnTo>
                    <a:pt x="2046" y="227"/>
                  </a:lnTo>
                  <a:lnTo>
                    <a:pt x="2046" y="227"/>
                  </a:lnTo>
                  <a:lnTo>
                    <a:pt x="2053" y="206"/>
                  </a:lnTo>
                  <a:close/>
                  <a:moveTo>
                    <a:pt x="2942" y="1"/>
                  </a:moveTo>
                  <a:lnTo>
                    <a:pt x="2691" y="47"/>
                  </a:lnTo>
                  <a:lnTo>
                    <a:pt x="2440" y="92"/>
                  </a:lnTo>
                  <a:lnTo>
                    <a:pt x="2212" y="161"/>
                  </a:lnTo>
                  <a:lnTo>
                    <a:pt x="2046" y="227"/>
                  </a:lnTo>
                  <a:lnTo>
                    <a:pt x="2046" y="227"/>
                  </a:lnTo>
                  <a:lnTo>
                    <a:pt x="1802" y="1004"/>
                  </a:lnTo>
                  <a:lnTo>
                    <a:pt x="2098" y="822"/>
                  </a:lnTo>
                  <a:lnTo>
                    <a:pt x="2395" y="662"/>
                  </a:lnTo>
                  <a:lnTo>
                    <a:pt x="2714" y="525"/>
                  </a:lnTo>
                  <a:lnTo>
                    <a:pt x="3056" y="411"/>
                  </a:lnTo>
                  <a:lnTo>
                    <a:pt x="3170" y="1"/>
                  </a:lnTo>
                  <a:close/>
                  <a:moveTo>
                    <a:pt x="1434" y="535"/>
                  </a:moveTo>
                  <a:lnTo>
                    <a:pt x="1346" y="594"/>
                  </a:lnTo>
                  <a:lnTo>
                    <a:pt x="1141" y="754"/>
                  </a:lnTo>
                  <a:lnTo>
                    <a:pt x="958" y="913"/>
                  </a:lnTo>
                  <a:lnTo>
                    <a:pt x="776" y="1096"/>
                  </a:lnTo>
                  <a:lnTo>
                    <a:pt x="639" y="1301"/>
                  </a:lnTo>
                  <a:lnTo>
                    <a:pt x="479" y="1506"/>
                  </a:lnTo>
                  <a:lnTo>
                    <a:pt x="365" y="1734"/>
                  </a:lnTo>
                  <a:lnTo>
                    <a:pt x="251" y="1962"/>
                  </a:lnTo>
                  <a:lnTo>
                    <a:pt x="160" y="2213"/>
                  </a:lnTo>
                  <a:lnTo>
                    <a:pt x="160" y="2236"/>
                  </a:lnTo>
                  <a:lnTo>
                    <a:pt x="92" y="2464"/>
                  </a:lnTo>
                  <a:lnTo>
                    <a:pt x="46" y="2715"/>
                  </a:lnTo>
                  <a:lnTo>
                    <a:pt x="23" y="2943"/>
                  </a:lnTo>
                  <a:lnTo>
                    <a:pt x="0" y="3194"/>
                  </a:lnTo>
                  <a:lnTo>
                    <a:pt x="23" y="3490"/>
                  </a:lnTo>
                  <a:lnTo>
                    <a:pt x="69" y="3809"/>
                  </a:lnTo>
                  <a:lnTo>
                    <a:pt x="137" y="4106"/>
                  </a:lnTo>
                  <a:lnTo>
                    <a:pt x="244" y="4363"/>
                  </a:lnTo>
                  <a:lnTo>
                    <a:pt x="251" y="4357"/>
                  </a:lnTo>
                  <a:lnTo>
                    <a:pt x="228" y="4037"/>
                  </a:lnTo>
                  <a:lnTo>
                    <a:pt x="251" y="3695"/>
                  </a:lnTo>
                  <a:lnTo>
                    <a:pt x="297" y="3376"/>
                  </a:lnTo>
                  <a:lnTo>
                    <a:pt x="388" y="3057"/>
                  </a:lnTo>
                  <a:lnTo>
                    <a:pt x="502" y="2738"/>
                  </a:lnTo>
                  <a:lnTo>
                    <a:pt x="639" y="2418"/>
                  </a:lnTo>
                  <a:lnTo>
                    <a:pt x="798" y="2122"/>
                  </a:lnTo>
                  <a:lnTo>
                    <a:pt x="981" y="1825"/>
                  </a:lnTo>
                  <a:lnTo>
                    <a:pt x="1049" y="1734"/>
                  </a:lnTo>
                  <a:lnTo>
                    <a:pt x="1434" y="535"/>
                  </a:lnTo>
                  <a:close/>
                  <a:moveTo>
                    <a:pt x="244" y="4363"/>
                  </a:moveTo>
                  <a:lnTo>
                    <a:pt x="228" y="4379"/>
                  </a:lnTo>
                  <a:lnTo>
                    <a:pt x="251" y="4379"/>
                  </a:lnTo>
                  <a:lnTo>
                    <a:pt x="244" y="4363"/>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59;p34">
              <a:extLst>
                <a:ext uri="{FF2B5EF4-FFF2-40B4-BE49-F238E27FC236}">
                  <a16:creationId xmlns:a16="http://schemas.microsoft.com/office/drawing/2014/main" id="{FD9997E4-9CB2-380C-A222-6B497358A634}"/>
                </a:ext>
              </a:extLst>
            </p:cNvPr>
            <p:cNvSpPr/>
            <p:nvPr/>
          </p:nvSpPr>
          <p:spPr>
            <a:xfrm>
              <a:off x="7808875" y="1696347"/>
              <a:ext cx="342445" cy="333833"/>
            </a:xfrm>
            <a:custGeom>
              <a:avLst/>
              <a:gdLst/>
              <a:ahLst/>
              <a:cxnLst/>
              <a:rect l="l" t="t" r="r" b="b"/>
              <a:pathLst>
                <a:path w="4493" h="4380" fill="none" extrusionOk="0">
                  <a:moveTo>
                    <a:pt x="3193" y="1"/>
                  </a:moveTo>
                  <a:lnTo>
                    <a:pt x="3193" y="1"/>
                  </a:lnTo>
                  <a:lnTo>
                    <a:pt x="3193" y="1"/>
                  </a:lnTo>
                  <a:lnTo>
                    <a:pt x="3193" y="1"/>
                  </a:lnTo>
                  <a:lnTo>
                    <a:pt x="2942" y="1"/>
                  </a:lnTo>
                  <a:lnTo>
                    <a:pt x="2691" y="47"/>
                  </a:lnTo>
                  <a:lnTo>
                    <a:pt x="2440" y="92"/>
                  </a:lnTo>
                  <a:lnTo>
                    <a:pt x="2212" y="161"/>
                  </a:lnTo>
                  <a:lnTo>
                    <a:pt x="1984" y="252"/>
                  </a:lnTo>
                  <a:lnTo>
                    <a:pt x="1756" y="343"/>
                  </a:lnTo>
                  <a:lnTo>
                    <a:pt x="1551" y="457"/>
                  </a:lnTo>
                  <a:lnTo>
                    <a:pt x="1346" y="594"/>
                  </a:lnTo>
                  <a:lnTo>
                    <a:pt x="1141" y="754"/>
                  </a:lnTo>
                  <a:lnTo>
                    <a:pt x="958" y="913"/>
                  </a:lnTo>
                  <a:lnTo>
                    <a:pt x="776" y="1096"/>
                  </a:lnTo>
                  <a:lnTo>
                    <a:pt x="639" y="1301"/>
                  </a:lnTo>
                  <a:lnTo>
                    <a:pt x="479" y="1506"/>
                  </a:lnTo>
                  <a:lnTo>
                    <a:pt x="365" y="1734"/>
                  </a:lnTo>
                  <a:lnTo>
                    <a:pt x="251" y="1962"/>
                  </a:lnTo>
                  <a:lnTo>
                    <a:pt x="160" y="2213"/>
                  </a:lnTo>
                  <a:lnTo>
                    <a:pt x="160" y="2213"/>
                  </a:lnTo>
                  <a:lnTo>
                    <a:pt x="160" y="2213"/>
                  </a:lnTo>
                  <a:lnTo>
                    <a:pt x="160" y="2213"/>
                  </a:lnTo>
                  <a:lnTo>
                    <a:pt x="160" y="2236"/>
                  </a:lnTo>
                  <a:lnTo>
                    <a:pt x="160" y="2236"/>
                  </a:lnTo>
                  <a:lnTo>
                    <a:pt x="160" y="2236"/>
                  </a:lnTo>
                  <a:lnTo>
                    <a:pt x="160" y="2236"/>
                  </a:lnTo>
                  <a:lnTo>
                    <a:pt x="160" y="2236"/>
                  </a:lnTo>
                  <a:lnTo>
                    <a:pt x="92" y="2464"/>
                  </a:lnTo>
                  <a:lnTo>
                    <a:pt x="46" y="2715"/>
                  </a:lnTo>
                  <a:lnTo>
                    <a:pt x="23" y="2943"/>
                  </a:lnTo>
                  <a:lnTo>
                    <a:pt x="0" y="3194"/>
                  </a:lnTo>
                  <a:lnTo>
                    <a:pt x="0" y="3194"/>
                  </a:lnTo>
                  <a:lnTo>
                    <a:pt x="23" y="3490"/>
                  </a:lnTo>
                  <a:lnTo>
                    <a:pt x="69" y="3809"/>
                  </a:lnTo>
                  <a:lnTo>
                    <a:pt x="137" y="4106"/>
                  </a:lnTo>
                  <a:lnTo>
                    <a:pt x="251" y="4379"/>
                  </a:lnTo>
                  <a:lnTo>
                    <a:pt x="251" y="4379"/>
                  </a:lnTo>
                  <a:lnTo>
                    <a:pt x="251" y="4379"/>
                  </a:lnTo>
                  <a:lnTo>
                    <a:pt x="251" y="4379"/>
                  </a:lnTo>
                  <a:lnTo>
                    <a:pt x="228" y="4379"/>
                  </a:lnTo>
                  <a:lnTo>
                    <a:pt x="251" y="4357"/>
                  </a:lnTo>
                  <a:lnTo>
                    <a:pt x="251" y="4357"/>
                  </a:lnTo>
                  <a:lnTo>
                    <a:pt x="228" y="4037"/>
                  </a:lnTo>
                  <a:lnTo>
                    <a:pt x="251" y="3695"/>
                  </a:lnTo>
                  <a:lnTo>
                    <a:pt x="297" y="3376"/>
                  </a:lnTo>
                  <a:lnTo>
                    <a:pt x="388" y="3057"/>
                  </a:lnTo>
                  <a:lnTo>
                    <a:pt x="502" y="2738"/>
                  </a:lnTo>
                  <a:lnTo>
                    <a:pt x="639" y="2418"/>
                  </a:lnTo>
                  <a:lnTo>
                    <a:pt x="798" y="2122"/>
                  </a:lnTo>
                  <a:lnTo>
                    <a:pt x="981" y="1825"/>
                  </a:lnTo>
                  <a:lnTo>
                    <a:pt x="981" y="1825"/>
                  </a:lnTo>
                  <a:lnTo>
                    <a:pt x="1049" y="1734"/>
                  </a:lnTo>
                  <a:lnTo>
                    <a:pt x="1437" y="525"/>
                  </a:lnTo>
                  <a:lnTo>
                    <a:pt x="1437" y="525"/>
                  </a:lnTo>
                  <a:lnTo>
                    <a:pt x="1733" y="343"/>
                  </a:lnTo>
                  <a:lnTo>
                    <a:pt x="2053" y="206"/>
                  </a:lnTo>
                  <a:lnTo>
                    <a:pt x="2053" y="206"/>
                  </a:lnTo>
                  <a:lnTo>
                    <a:pt x="2053" y="206"/>
                  </a:lnTo>
                  <a:lnTo>
                    <a:pt x="1802" y="1004"/>
                  </a:lnTo>
                  <a:lnTo>
                    <a:pt x="1802" y="1004"/>
                  </a:lnTo>
                  <a:lnTo>
                    <a:pt x="2098" y="822"/>
                  </a:lnTo>
                  <a:lnTo>
                    <a:pt x="2395" y="662"/>
                  </a:lnTo>
                  <a:lnTo>
                    <a:pt x="2714" y="525"/>
                  </a:lnTo>
                  <a:lnTo>
                    <a:pt x="3056" y="411"/>
                  </a:lnTo>
                  <a:lnTo>
                    <a:pt x="3170" y="1"/>
                  </a:lnTo>
                  <a:lnTo>
                    <a:pt x="3170" y="1"/>
                  </a:lnTo>
                  <a:lnTo>
                    <a:pt x="3193" y="1"/>
                  </a:lnTo>
                  <a:lnTo>
                    <a:pt x="3193" y="1"/>
                  </a:lnTo>
                  <a:lnTo>
                    <a:pt x="3398" y="1"/>
                  </a:lnTo>
                  <a:lnTo>
                    <a:pt x="3603" y="24"/>
                  </a:lnTo>
                  <a:lnTo>
                    <a:pt x="3831" y="69"/>
                  </a:lnTo>
                  <a:lnTo>
                    <a:pt x="4037" y="115"/>
                  </a:lnTo>
                  <a:lnTo>
                    <a:pt x="3991" y="252"/>
                  </a:lnTo>
                  <a:lnTo>
                    <a:pt x="3991" y="252"/>
                  </a:lnTo>
                  <a:lnTo>
                    <a:pt x="4105" y="252"/>
                  </a:lnTo>
                  <a:lnTo>
                    <a:pt x="4105" y="252"/>
                  </a:lnTo>
                  <a:lnTo>
                    <a:pt x="4493" y="275"/>
                  </a:lnTo>
                  <a:lnTo>
                    <a:pt x="4493" y="275"/>
                  </a:lnTo>
                  <a:lnTo>
                    <a:pt x="4493" y="275"/>
                  </a:lnTo>
                  <a:lnTo>
                    <a:pt x="4493" y="275"/>
                  </a:lnTo>
                  <a:lnTo>
                    <a:pt x="4493" y="275"/>
                  </a:lnTo>
                  <a:lnTo>
                    <a:pt x="4493" y="275"/>
                  </a:lnTo>
                  <a:lnTo>
                    <a:pt x="4493" y="275"/>
                  </a:lnTo>
                  <a:lnTo>
                    <a:pt x="4151" y="138"/>
                  </a:lnTo>
                  <a:lnTo>
                    <a:pt x="4151" y="138"/>
                  </a:lnTo>
                  <a:lnTo>
                    <a:pt x="4151" y="138"/>
                  </a:lnTo>
                  <a:lnTo>
                    <a:pt x="4151" y="138"/>
                  </a:lnTo>
                  <a:lnTo>
                    <a:pt x="4151" y="138"/>
                  </a:lnTo>
                  <a:lnTo>
                    <a:pt x="4128" y="138"/>
                  </a:lnTo>
                  <a:lnTo>
                    <a:pt x="4128" y="138"/>
                  </a:lnTo>
                  <a:lnTo>
                    <a:pt x="3900" y="69"/>
                  </a:lnTo>
                  <a:lnTo>
                    <a:pt x="3672" y="24"/>
                  </a:lnTo>
                  <a:lnTo>
                    <a:pt x="3421" y="1"/>
                  </a:lnTo>
                  <a:lnTo>
                    <a:pt x="3193" y="1"/>
                  </a:lnTo>
                  <a:lnTo>
                    <a:pt x="3193" y="1"/>
                  </a:lnTo>
                  <a:lnTo>
                    <a:pt x="31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60;p34">
              <a:extLst>
                <a:ext uri="{FF2B5EF4-FFF2-40B4-BE49-F238E27FC236}">
                  <a16:creationId xmlns:a16="http://schemas.microsoft.com/office/drawing/2014/main" id="{00E21501-B801-3DFD-F6BD-6A6EB894B58F}"/>
                </a:ext>
              </a:extLst>
            </p:cNvPr>
            <p:cNvSpPr/>
            <p:nvPr/>
          </p:nvSpPr>
          <p:spPr>
            <a:xfrm>
              <a:off x="7826252" y="1715477"/>
              <a:ext cx="469347" cy="467671"/>
            </a:xfrm>
            <a:custGeom>
              <a:avLst/>
              <a:gdLst/>
              <a:ahLst/>
              <a:cxnLst/>
              <a:rect l="l" t="t" r="r" b="b"/>
              <a:pathLst>
                <a:path w="6158" h="6136" extrusionOk="0">
                  <a:moveTo>
                    <a:pt x="821" y="1483"/>
                  </a:moveTo>
                  <a:lnTo>
                    <a:pt x="753" y="1574"/>
                  </a:lnTo>
                  <a:lnTo>
                    <a:pt x="570" y="1871"/>
                  </a:lnTo>
                  <a:lnTo>
                    <a:pt x="411" y="2167"/>
                  </a:lnTo>
                  <a:lnTo>
                    <a:pt x="274" y="2487"/>
                  </a:lnTo>
                  <a:lnTo>
                    <a:pt x="160" y="2806"/>
                  </a:lnTo>
                  <a:lnTo>
                    <a:pt x="69" y="3125"/>
                  </a:lnTo>
                  <a:lnTo>
                    <a:pt x="23" y="3444"/>
                  </a:lnTo>
                  <a:lnTo>
                    <a:pt x="0" y="3786"/>
                  </a:lnTo>
                  <a:lnTo>
                    <a:pt x="23" y="4106"/>
                  </a:lnTo>
                  <a:lnTo>
                    <a:pt x="821" y="1483"/>
                  </a:lnTo>
                  <a:close/>
                  <a:moveTo>
                    <a:pt x="2828" y="160"/>
                  </a:moveTo>
                  <a:lnTo>
                    <a:pt x="2486" y="274"/>
                  </a:lnTo>
                  <a:lnTo>
                    <a:pt x="2167" y="411"/>
                  </a:lnTo>
                  <a:lnTo>
                    <a:pt x="1870" y="571"/>
                  </a:lnTo>
                  <a:lnTo>
                    <a:pt x="1574" y="753"/>
                  </a:lnTo>
                  <a:lnTo>
                    <a:pt x="342" y="4744"/>
                  </a:lnTo>
                  <a:lnTo>
                    <a:pt x="548" y="5018"/>
                  </a:lnTo>
                  <a:lnTo>
                    <a:pt x="799" y="5269"/>
                  </a:lnTo>
                  <a:lnTo>
                    <a:pt x="1049" y="5497"/>
                  </a:lnTo>
                  <a:lnTo>
                    <a:pt x="1247" y="5618"/>
                  </a:lnTo>
                  <a:lnTo>
                    <a:pt x="1141" y="5542"/>
                  </a:lnTo>
                  <a:lnTo>
                    <a:pt x="2828" y="160"/>
                  </a:lnTo>
                  <a:close/>
                  <a:moveTo>
                    <a:pt x="1247" y="5618"/>
                  </a:moveTo>
                  <a:lnTo>
                    <a:pt x="1300" y="5656"/>
                  </a:lnTo>
                  <a:lnTo>
                    <a:pt x="1505" y="5770"/>
                  </a:lnTo>
                  <a:lnTo>
                    <a:pt x="1346" y="5679"/>
                  </a:lnTo>
                  <a:lnTo>
                    <a:pt x="1247" y="5618"/>
                  </a:lnTo>
                  <a:close/>
                  <a:moveTo>
                    <a:pt x="3763" y="1"/>
                  </a:moveTo>
                  <a:lnTo>
                    <a:pt x="1893" y="5930"/>
                  </a:lnTo>
                  <a:lnTo>
                    <a:pt x="1688" y="5862"/>
                  </a:lnTo>
                  <a:lnTo>
                    <a:pt x="1505" y="5770"/>
                  </a:lnTo>
                  <a:lnTo>
                    <a:pt x="1665" y="5862"/>
                  </a:lnTo>
                  <a:lnTo>
                    <a:pt x="2007" y="5976"/>
                  </a:lnTo>
                  <a:lnTo>
                    <a:pt x="2030" y="5976"/>
                  </a:lnTo>
                  <a:lnTo>
                    <a:pt x="2258" y="6044"/>
                  </a:lnTo>
                  <a:lnTo>
                    <a:pt x="2373" y="6065"/>
                  </a:lnTo>
                  <a:lnTo>
                    <a:pt x="2373" y="6065"/>
                  </a:lnTo>
                  <a:lnTo>
                    <a:pt x="4265" y="24"/>
                  </a:lnTo>
                  <a:lnTo>
                    <a:pt x="3877" y="1"/>
                  </a:lnTo>
                  <a:close/>
                  <a:moveTo>
                    <a:pt x="2373" y="6065"/>
                  </a:moveTo>
                  <a:lnTo>
                    <a:pt x="2372" y="6067"/>
                  </a:lnTo>
                  <a:lnTo>
                    <a:pt x="2623" y="6112"/>
                  </a:lnTo>
                  <a:lnTo>
                    <a:pt x="2874" y="6135"/>
                  </a:lnTo>
                  <a:lnTo>
                    <a:pt x="2876" y="6126"/>
                  </a:lnTo>
                  <a:lnTo>
                    <a:pt x="2876" y="6126"/>
                  </a:lnTo>
                  <a:lnTo>
                    <a:pt x="2737" y="6112"/>
                  </a:lnTo>
                  <a:lnTo>
                    <a:pt x="2509" y="6090"/>
                  </a:lnTo>
                  <a:lnTo>
                    <a:pt x="2373" y="6065"/>
                  </a:lnTo>
                  <a:close/>
                  <a:moveTo>
                    <a:pt x="4698" y="252"/>
                  </a:moveTo>
                  <a:lnTo>
                    <a:pt x="2876" y="6126"/>
                  </a:lnTo>
                  <a:lnTo>
                    <a:pt x="2876" y="6126"/>
                  </a:lnTo>
                  <a:lnTo>
                    <a:pt x="2965" y="6135"/>
                  </a:lnTo>
                  <a:lnTo>
                    <a:pt x="3216" y="6112"/>
                  </a:lnTo>
                  <a:lnTo>
                    <a:pt x="3467" y="6090"/>
                  </a:lnTo>
                  <a:lnTo>
                    <a:pt x="3718" y="6044"/>
                  </a:lnTo>
                  <a:lnTo>
                    <a:pt x="3968" y="5976"/>
                  </a:lnTo>
                  <a:lnTo>
                    <a:pt x="4196" y="5884"/>
                  </a:lnTo>
                  <a:lnTo>
                    <a:pt x="4424" y="5770"/>
                  </a:lnTo>
                  <a:lnTo>
                    <a:pt x="4630" y="5656"/>
                  </a:lnTo>
                  <a:lnTo>
                    <a:pt x="4835" y="5520"/>
                  </a:lnTo>
                  <a:lnTo>
                    <a:pt x="5040" y="5360"/>
                  </a:lnTo>
                  <a:lnTo>
                    <a:pt x="5223" y="5200"/>
                  </a:lnTo>
                  <a:lnTo>
                    <a:pt x="5382" y="5018"/>
                  </a:lnTo>
                  <a:lnTo>
                    <a:pt x="5542" y="4813"/>
                  </a:lnTo>
                  <a:lnTo>
                    <a:pt x="5701" y="4607"/>
                  </a:lnTo>
                  <a:lnTo>
                    <a:pt x="5816" y="4379"/>
                  </a:lnTo>
                  <a:lnTo>
                    <a:pt x="5930" y="4128"/>
                  </a:lnTo>
                  <a:lnTo>
                    <a:pt x="6021" y="3900"/>
                  </a:lnTo>
                  <a:lnTo>
                    <a:pt x="6089" y="3650"/>
                  </a:lnTo>
                  <a:lnTo>
                    <a:pt x="6112" y="3422"/>
                  </a:lnTo>
                  <a:lnTo>
                    <a:pt x="6158" y="3171"/>
                  </a:lnTo>
                  <a:lnTo>
                    <a:pt x="6158" y="2943"/>
                  </a:lnTo>
                  <a:lnTo>
                    <a:pt x="6158" y="2715"/>
                  </a:lnTo>
                  <a:lnTo>
                    <a:pt x="6135" y="2487"/>
                  </a:lnTo>
                  <a:lnTo>
                    <a:pt x="6089" y="2258"/>
                  </a:lnTo>
                  <a:lnTo>
                    <a:pt x="6021" y="2030"/>
                  </a:lnTo>
                  <a:lnTo>
                    <a:pt x="5952" y="1825"/>
                  </a:lnTo>
                  <a:lnTo>
                    <a:pt x="5861" y="1620"/>
                  </a:lnTo>
                  <a:lnTo>
                    <a:pt x="5770" y="1415"/>
                  </a:lnTo>
                  <a:lnTo>
                    <a:pt x="5656" y="1209"/>
                  </a:lnTo>
                  <a:lnTo>
                    <a:pt x="5519" y="1027"/>
                  </a:lnTo>
                  <a:lnTo>
                    <a:pt x="5382" y="845"/>
                  </a:lnTo>
                  <a:lnTo>
                    <a:pt x="5223" y="685"/>
                  </a:lnTo>
                  <a:lnTo>
                    <a:pt x="5063" y="525"/>
                  </a:lnTo>
                  <a:lnTo>
                    <a:pt x="4881" y="389"/>
                  </a:lnTo>
                  <a:lnTo>
                    <a:pt x="4698" y="252"/>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61;p34">
              <a:extLst>
                <a:ext uri="{FF2B5EF4-FFF2-40B4-BE49-F238E27FC236}">
                  <a16:creationId xmlns:a16="http://schemas.microsoft.com/office/drawing/2014/main" id="{07B83A11-8047-5E8B-9934-667C8B9A40D7}"/>
                </a:ext>
              </a:extLst>
            </p:cNvPr>
            <p:cNvSpPr/>
            <p:nvPr/>
          </p:nvSpPr>
          <p:spPr>
            <a:xfrm>
              <a:off x="7826252" y="1828505"/>
              <a:ext cx="62651" cy="199919"/>
            </a:xfrm>
            <a:custGeom>
              <a:avLst/>
              <a:gdLst/>
              <a:ahLst/>
              <a:cxnLst/>
              <a:rect l="l" t="t" r="r" b="b"/>
              <a:pathLst>
                <a:path w="822" h="2623" fill="none" extrusionOk="0">
                  <a:moveTo>
                    <a:pt x="821" y="0"/>
                  </a:moveTo>
                  <a:lnTo>
                    <a:pt x="821" y="0"/>
                  </a:lnTo>
                  <a:lnTo>
                    <a:pt x="753" y="91"/>
                  </a:lnTo>
                  <a:lnTo>
                    <a:pt x="753" y="91"/>
                  </a:lnTo>
                  <a:lnTo>
                    <a:pt x="570" y="388"/>
                  </a:lnTo>
                  <a:lnTo>
                    <a:pt x="411" y="684"/>
                  </a:lnTo>
                  <a:lnTo>
                    <a:pt x="274" y="1004"/>
                  </a:lnTo>
                  <a:lnTo>
                    <a:pt x="160" y="1323"/>
                  </a:lnTo>
                  <a:lnTo>
                    <a:pt x="69" y="1642"/>
                  </a:lnTo>
                  <a:lnTo>
                    <a:pt x="23" y="1961"/>
                  </a:lnTo>
                  <a:lnTo>
                    <a:pt x="0" y="2303"/>
                  </a:lnTo>
                  <a:lnTo>
                    <a:pt x="23" y="2623"/>
                  </a:lnTo>
                  <a:lnTo>
                    <a:pt x="8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62;p34">
              <a:extLst>
                <a:ext uri="{FF2B5EF4-FFF2-40B4-BE49-F238E27FC236}">
                  <a16:creationId xmlns:a16="http://schemas.microsoft.com/office/drawing/2014/main" id="{0FA39F13-5ED3-34D7-038C-3951B05479AD}"/>
                </a:ext>
              </a:extLst>
            </p:cNvPr>
            <p:cNvSpPr/>
            <p:nvPr/>
          </p:nvSpPr>
          <p:spPr>
            <a:xfrm>
              <a:off x="7828005" y="1715477"/>
              <a:ext cx="467594" cy="467671"/>
            </a:xfrm>
            <a:custGeom>
              <a:avLst/>
              <a:gdLst/>
              <a:ahLst/>
              <a:cxnLst/>
              <a:rect l="l" t="t" r="r" b="b"/>
              <a:pathLst>
                <a:path w="6135" h="6136" fill="none" extrusionOk="0">
                  <a:moveTo>
                    <a:pt x="3854" y="1"/>
                  </a:moveTo>
                  <a:lnTo>
                    <a:pt x="3854" y="1"/>
                  </a:lnTo>
                  <a:lnTo>
                    <a:pt x="3740" y="1"/>
                  </a:lnTo>
                  <a:lnTo>
                    <a:pt x="1870" y="5930"/>
                  </a:lnTo>
                  <a:lnTo>
                    <a:pt x="1870" y="5930"/>
                  </a:lnTo>
                  <a:lnTo>
                    <a:pt x="1665" y="5862"/>
                  </a:lnTo>
                  <a:lnTo>
                    <a:pt x="1482" y="5770"/>
                  </a:lnTo>
                  <a:lnTo>
                    <a:pt x="1277" y="5656"/>
                  </a:lnTo>
                  <a:lnTo>
                    <a:pt x="1118" y="5542"/>
                  </a:lnTo>
                  <a:lnTo>
                    <a:pt x="2805" y="160"/>
                  </a:lnTo>
                  <a:lnTo>
                    <a:pt x="2805" y="160"/>
                  </a:lnTo>
                  <a:lnTo>
                    <a:pt x="2463" y="274"/>
                  </a:lnTo>
                  <a:lnTo>
                    <a:pt x="2144" y="411"/>
                  </a:lnTo>
                  <a:lnTo>
                    <a:pt x="1847" y="571"/>
                  </a:lnTo>
                  <a:lnTo>
                    <a:pt x="1551" y="753"/>
                  </a:lnTo>
                  <a:lnTo>
                    <a:pt x="319" y="4744"/>
                  </a:lnTo>
                  <a:lnTo>
                    <a:pt x="319" y="4744"/>
                  </a:lnTo>
                  <a:lnTo>
                    <a:pt x="137" y="4448"/>
                  </a:lnTo>
                  <a:lnTo>
                    <a:pt x="0" y="4128"/>
                  </a:lnTo>
                  <a:lnTo>
                    <a:pt x="0" y="4128"/>
                  </a:lnTo>
                  <a:lnTo>
                    <a:pt x="0" y="4128"/>
                  </a:lnTo>
                  <a:lnTo>
                    <a:pt x="0" y="4128"/>
                  </a:lnTo>
                  <a:lnTo>
                    <a:pt x="137" y="4448"/>
                  </a:lnTo>
                  <a:lnTo>
                    <a:pt x="319" y="4744"/>
                  </a:lnTo>
                  <a:lnTo>
                    <a:pt x="525" y="5018"/>
                  </a:lnTo>
                  <a:lnTo>
                    <a:pt x="776" y="5269"/>
                  </a:lnTo>
                  <a:lnTo>
                    <a:pt x="1026" y="5497"/>
                  </a:lnTo>
                  <a:lnTo>
                    <a:pt x="1323" y="5679"/>
                  </a:lnTo>
                  <a:lnTo>
                    <a:pt x="1642" y="5862"/>
                  </a:lnTo>
                  <a:lnTo>
                    <a:pt x="1984" y="5976"/>
                  </a:lnTo>
                  <a:lnTo>
                    <a:pt x="1984" y="5976"/>
                  </a:lnTo>
                  <a:lnTo>
                    <a:pt x="1984" y="5976"/>
                  </a:lnTo>
                  <a:lnTo>
                    <a:pt x="2007" y="5976"/>
                  </a:lnTo>
                  <a:lnTo>
                    <a:pt x="2007" y="5976"/>
                  </a:lnTo>
                  <a:lnTo>
                    <a:pt x="2235" y="6044"/>
                  </a:lnTo>
                  <a:lnTo>
                    <a:pt x="2486" y="6090"/>
                  </a:lnTo>
                  <a:lnTo>
                    <a:pt x="2714" y="6112"/>
                  </a:lnTo>
                  <a:lnTo>
                    <a:pt x="2942" y="6135"/>
                  </a:lnTo>
                  <a:lnTo>
                    <a:pt x="2942" y="6135"/>
                  </a:lnTo>
                  <a:lnTo>
                    <a:pt x="2942" y="6135"/>
                  </a:lnTo>
                  <a:lnTo>
                    <a:pt x="2942" y="6135"/>
                  </a:lnTo>
                  <a:lnTo>
                    <a:pt x="2942" y="6135"/>
                  </a:lnTo>
                  <a:lnTo>
                    <a:pt x="2942" y="6135"/>
                  </a:lnTo>
                  <a:lnTo>
                    <a:pt x="3193" y="6112"/>
                  </a:lnTo>
                  <a:lnTo>
                    <a:pt x="3444" y="6090"/>
                  </a:lnTo>
                  <a:lnTo>
                    <a:pt x="3695" y="6044"/>
                  </a:lnTo>
                  <a:lnTo>
                    <a:pt x="3945" y="5976"/>
                  </a:lnTo>
                  <a:lnTo>
                    <a:pt x="4173" y="5884"/>
                  </a:lnTo>
                  <a:lnTo>
                    <a:pt x="4401" y="5770"/>
                  </a:lnTo>
                  <a:lnTo>
                    <a:pt x="4607" y="5656"/>
                  </a:lnTo>
                  <a:lnTo>
                    <a:pt x="4812" y="5520"/>
                  </a:lnTo>
                  <a:lnTo>
                    <a:pt x="5017" y="5360"/>
                  </a:lnTo>
                  <a:lnTo>
                    <a:pt x="5200" y="5200"/>
                  </a:lnTo>
                  <a:lnTo>
                    <a:pt x="5359" y="5018"/>
                  </a:lnTo>
                  <a:lnTo>
                    <a:pt x="5519" y="4813"/>
                  </a:lnTo>
                  <a:lnTo>
                    <a:pt x="5678" y="4607"/>
                  </a:lnTo>
                  <a:lnTo>
                    <a:pt x="5793" y="4379"/>
                  </a:lnTo>
                  <a:lnTo>
                    <a:pt x="5907" y="4128"/>
                  </a:lnTo>
                  <a:lnTo>
                    <a:pt x="5998" y="3900"/>
                  </a:lnTo>
                  <a:lnTo>
                    <a:pt x="5998" y="3900"/>
                  </a:lnTo>
                  <a:lnTo>
                    <a:pt x="5998" y="3900"/>
                  </a:lnTo>
                  <a:lnTo>
                    <a:pt x="6066" y="3650"/>
                  </a:lnTo>
                  <a:lnTo>
                    <a:pt x="6089" y="3422"/>
                  </a:lnTo>
                  <a:lnTo>
                    <a:pt x="6135" y="3171"/>
                  </a:lnTo>
                  <a:lnTo>
                    <a:pt x="6135" y="2943"/>
                  </a:lnTo>
                  <a:lnTo>
                    <a:pt x="6135" y="2943"/>
                  </a:lnTo>
                  <a:lnTo>
                    <a:pt x="6135" y="2715"/>
                  </a:lnTo>
                  <a:lnTo>
                    <a:pt x="6112" y="2487"/>
                  </a:lnTo>
                  <a:lnTo>
                    <a:pt x="6066" y="2258"/>
                  </a:lnTo>
                  <a:lnTo>
                    <a:pt x="5998" y="2030"/>
                  </a:lnTo>
                  <a:lnTo>
                    <a:pt x="5929" y="1825"/>
                  </a:lnTo>
                  <a:lnTo>
                    <a:pt x="5838" y="1620"/>
                  </a:lnTo>
                  <a:lnTo>
                    <a:pt x="5747" y="1415"/>
                  </a:lnTo>
                  <a:lnTo>
                    <a:pt x="5633" y="1209"/>
                  </a:lnTo>
                  <a:lnTo>
                    <a:pt x="5496" y="1027"/>
                  </a:lnTo>
                  <a:lnTo>
                    <a:pt x="5359" y="845"/>
                  </a:lnTo>
                  <a:lnTo>
                    <a:pt x="5200" y="685"/>
                  </a:lnTo>
                  <a:lnTo>
                    <a:pt x="5040" y="525"/>
                  </a:lnTo>
                  <a:lnTo>
                    <a:pt x="4858" y="389"/>
                  </a:lnTo>
                  <a:lnTo>
                    <a:pt x="4675" y="252"/>
                  </a:lnTo>
                  <a:lnTo>
                    <a:pt x="4470" y="138"/>
                  </a:lnTo>
                  <a:lnTo>
                    <a:pt x="4242" y="24"/>
                  </a:lnTo>
                  <a:lnTo>
                    <a:pt x="4242" y="24"/>
                  </a:lnTo>
                  <a:lnTo>
                    <a:pt x="4242" y="24"/>
                  </a:lnTo>
                  <a:lnTo>
                    <a:pt x="4242" y="24"/>
                  </a:lnTo>
                  <a:lnTo>
                    <a:pt x="4470" y="138"/>
                  </a:lnTo>
                  <a:lnTo>
                    <a:pt x="4675" y="252"/>
                  </a:lnTo>
                  <a:lnTo>
                    <a:pt x="2851" y="6135"/>
                  </a:lnTo>
                  <a:lnTo>
                    <a:pt x="2851" y="6135"/>
                  </a:lnTo>
                  <a:lnTo>
                    <a:pt x="2600" y="6112"/>
                  </a:lnTo>
                  <a:lnTo>
                    <a:pt x="2349" y="6067"/>
                  </a:lnTo>
                  <a:lnTo>
                    <a:pt x="4242" y="24"/>
                  </a:lnTo>
                  <a:lnTo>
                    <a:pt x="4242" y="24"/>
                  </a:lnTo>
                  <a:lnTo>
                    <a:pt x="38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63;p34">
              <a:extLst>
                <a:ext uri="{FF2B5EF4-FFF2-40B4-BE49-F238E27FC236}">
                  <a16:creationId xmlns:a16="http://schemas.microsoft.com/office/drawing/2014/main" id="{5B86505B-4CDC-AE56-6B62-2E6C31DB18F1}"/>
                </a:ext>
              </a:extLst>
            </p:cNvPr>
            <p:cNvSpPr/>
            <p:nvPr/>
          </p:nvSpPr>
          <p:spPr>
            <a:xfrm>
              <a:off x="8125169" y="1706788"/>
              <a:ext cx="170422" cy="215619"/>
            </a:xfrm>
            <a:custGeom>
              <a:avLst/>
              <a:gdLst/>
              <a:ahLst/>
              <a:cxnLst/>
              <a:rect l="l" t="t" r="r" b="b"/>
              <a:pathLst>
                <a:path w="2236" h="2829" extrusionOk="0">
                  <a:moveTo>
                    <a:pt x="1" y="1"/>
                  </a:moveTo>
                  <a:lnTo>
                    <a:pt x="343" y="138"/>
                  </a:lnTo>
                  <a:lnTo>
                    <a:pt x="252" y="92"/>
                  </a:lnTo>
                  <a:lnTo>
                    <a:pt x="1" y="1"/>
                  </a:lnTo>
                  <a:close/>
                  <a:moveTo>
                    <a:pt x="343" y="138"/>
                  </a:moveTo>
                  <a:lnTo>
                    <a:pt x="480" y="206"/>
                  </a:lnTo>
                  <a:lnTo>
                    <a:pt x="571" y="252"/>
                  </a:lnTo>
                  <a:lnTo>
                    <a:pt x="571" y="252"/>
                  </a:lnTo>
                  <a:lnTo>
                    <a:pt x="343" y="138"/>
                  </a:lnTo>
                  <a:lnTo>
                    <a:pt x="343" y="138"/>
                  </a:lnTo>
                  <a:close/>
                  <a:moveTo>
                    <a:pt x="571" y="252"/>
                  </a:moveTo>
                  <a:lnTo>
                    <a:pt x="760" y="357"/>
                  </a:lnTo>
                  <a:lnTo>
                    <a:pt x="708" y="320"/>
                  </a:lnTo>
                  <a:lnTo>
                    <a:pt x="571" y="252"/>
                  </a:lnTo>
                  <a:close/>
                  <a:moveTo>
                    <a:pt x="760" y="357"/>
                  </a:moveTo>
                  <a:lnTo>
                    <a:pt x="822" y="400"/>
                  </a:lnTo>
                  <a:lnTo>
                    <a:pt x="776" y="366"/>
                  </a:lnTo>
                  <a:lnTo>
                    <a:pt x="760" y="357"/>
                  </a:lnTo>
                  <a:close/>
                  <a:moveTo>
                    <a:pt x="822" y="400"/>
                  </a:moveTo>
                  <a:lnTo>
                    <a:pt x="959" y="503"/>
                  </a:lnTo>
                  <a:lnTo>
                    <a:pt x="981" y="520"/>
                  </a:lnTo>
                  <a:lnTo>
                    <a:pt x="981" y="520"/>
                  </a:lnTo>
                  <a:lnTo>
                    <a:pt x="936" y="480"/>
                  </a:lnTo>
                  <a:lnTo>
                    <a:pt x="822" y="400"/>
                  </a:lnTo>
                  <a:close/>
                  <a:moveTo>
                    <a:pt x="981" y="520"/>
                  </a:moveTo>
                  <a:lnTo>
                    <a:pt x="1118" y="639"/>
                  </a:lnTo>
                  <a:lnTo>
                    <a:pt x="1301" y="799"/>
                  </a:lnTo>
                  <a:lnTo>
                    <a:pt x="1141" y="639"/>
                  </a:lnTo>
                  <a:lnTo>
                    <a:pt x="981" y="520"/>
                  </a:lnTo>
                  <a:close/>
                  <a:moveTo>
                    <a:pt x="1460" y="959"/>
                  </a:moveTo>
                  <a:lnTo>
                    <a:pt x="1597" y="1141"/>
                  </a:lnTo>
                  <a:lnTo>
                    <a:pt x="1734" y="1323"/>
                  </a:lnTo>
                  <a:lnTo>
                    <a:pt x="1848" y="1529"/>
                  </a:lnTo>
                  <a:lnTo>
                    <a:pt x="1939" y="1734"/>
                  </a:lnTo>
                  <a:lnTo>
                    <a:pt x="2008" y="1888"/>
                  </a:lnTo>
                  <a:lnTo>
                    <a:pt x="1985" y="1825"/>
                  </a:lnTo>
                  <a:lnTo>
                    <a:pt x="1894" y="1597"/>
                  </a:lnTo>
                  <a:lnTo>
                    <a:pt x="1779" y="1392"/>
                  </a:lnTo>
                  <a:lnTo>
                    <a:pt x="1643" y="1187"/>
                  </a:lnTo>
                  <a:lnTo>
                    <a:pt x="1483" y="981"/>
                  </a:lnTo>
                  <a:lnTo>
                    <a:pt x="1460" y="959"/>
                  </a:lnTo>
                  <a:close/>
                  <a:moveTo>
                    <a:pt x="2008" y="1888"/>
                  </a:moveTo>
                  <a:lnTo>
                    <a:pt x="2076" y="2076"/>
                  </a:lnTo>
                  <a:lnTo>
                    <a:pt x="2030" y="1939"/>
                  </a:lnTo>
                  <a:lnTo>
                    <a:pt x="2008" y="1888"/>
                  </a:lnTo>
                  <a:close/>
                  <a:moveTo>
                    <a:pt x="2076" y="2076"/>
                  </a:moveTo>
                  <a:lnTo>
                    <a:pt x="2076" y="2076"/>
                  </a:lnTo>
                  <a:lnTo>
                    <a:pt x="2076" y="2076"/>
                  </a:lnTo>
                  <a:lnTo>
                    <a:pt x="2076" y="2076"/>
                  </a:lnTo>
                  <a:close/>
                  <a:moveTo>
                    <a:pt x="2076" y="2076"/>
                  </a:moveTo>
                  <a:lnTo>
                    <a:pt x="2144" y="2304"/>
                  </a:lnTo>
                  <a:lnTo>
                    <a:pt x="2190" y="2555"/>
                  </a:lnTo>
                  <a:lnTo>
                    <a:pt x="2231" y="2778"/>
                  </a:lnTo>
                  <a:lnTo>
                    <a:pt x="2213" y="2601"/>
                  </a:lnTo>
                  <a:lnTo>
                    <a:pt x="2167" y="2372"/>
                  </a:lnTo>
                  <a:lnTo>
                    <a:pt x="2099" y="2144"/>
                  </a:lnTo>
                  <a:lnTo>
                    <a:pt x="2076" y="2076"/>
                  </a:lnTo>
                  <a:close/>
                  <a:moveTo>
                    <a:pt x="2231" y="2778"/>
                  </a:moveTo>
                  <a:lnTo>
                    <a:pt x="2236" y="2829"/>
                  </a:lnTo>
                  <a:lnTo>
                    <a:pt x="2236" y="2806"/>
                  </a:lnTo>
                  <a:lnTo>
                    <a:pt x="2231" y="2778"/>
                  </a:lnTo>
                  <a:close/>
                </a:path>
              </a:pathLst>
            </a:custGeom>
            <a:solidFill>
              <a:srgbClr val="DA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64;p34">
              <a:extLst>
                <a:ext uri="{FF2B5EF4-FFF2-40B4-BE49-F238E27FC236}">
                  <a16:creationId xmlns:a16="http://schemas.microsoft.com/office/drawing/2014/main" id="{51A6E2EB-11D8-01C2-890B-0223F4334B84}"/>
                </a:ext>
              </a:extLst>
            </p:cNvPr>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65;p34">
              <a:extLst>
                <a:ext uri="{FF2B5EF4-FFF2-40B4-BE49-F238E27FC236}">
                  <a16:creationId xmlns:a16="http://schemas.microsoft.com/office/drawing/2014/main" id="{13186FAB-2C63-DB72-712E-1B6DB697F2BA}"/>
                </a:ext>
              </a:extLst>
            </p:cNvPr>
            <p:cNvSpPr/>
            <p:nvPr/>
          </p:nvSpPr>
          <p:spPr>
            <a:xfrm>
              <a:off x="7979216" y="2170865"/>
              <a:ext cx="1753" cy="76"/>
            </a:xfrm>
            <a:custGeom>
              <a:avLst/>
              <a:gdLst/>
              <a:ahLst/>
              <a:cxnLst/>
              <a:rect l="l" t="t" r="r" b="b"/>
              <a:pathLst>
                <a:path w="23" h="1" fill="none" extrusionOk="0">
                  <a:moveTo>
                    <a:pt x="0" y="1"/>
                  </a:moveTo>
                  <a:lnTo>
                    <a:pt x="0" y="1"/>
                  </a:lnTo>
                  <a:lnTo>
                    <a:pt x="23" y="1"/>
                  </a:lnTo>
                  <a:lnTo>
                    <a:pt x="2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66;p34">
              <a:extLst>
                <a:ext uri="{FF2B5EF4-FFF2-40B4-BE49-F238E27FC236}">
                  <a16:creationId xmlns:a16="http://schemas.microsoft.com/office/drawing/2014/main" id="{9C38FCEE-3AA0-5B1D-F520-CE94E82E0476}"/>
                </a:ext>
              </a:extLst>
            </p:cNvPr>
            <p:cNvSpPr/>
            <p:nvPr/>
          </p:nvSpPr>
          <p:spPr>
            <a:xfrm>
              <a:off x="8052154" y="2012718"/>
              <a:ext cx="232997" cy="170422"/>
            </a:xfrm>
            <a:custGeom>
              <a:avLst/>
              <a:gdLst/>
              <a:ahLst/>
              <a:cxnLst/>
              <a:rect l="l" t="t" r="r" b="b"/>
              <a:pathLst>
                <a:path w="3057" h="2236" fill="none" extrusionOk="0">
                  <a:moveTo>
                    <a:pt x="3057" y="0"/>
                  </a:moveTo>
                  <a:lnTo>
                    <a:pt x="3057" y="0"/>
                  </a:lnTo>
                  <a:lnTo>
                    <a:pt x="2966" y="228"/>
                  </a:lnTo>
                  <a:lnTo>
                    <a:pt x="2852" y="479"/>
                  </a:lnTo>
                  <a:lnTo>
                    <a:pt x="2737" y="707"/>
                  </a:lnTo>
                  <a:lnTo>
                    <a:pt x="2578" y="913"/>
                  </a:lnTo>
                  <a:lnTo>
                    <a:pt x="2418" y="1118"/>
                  </a:lnTo>
                  <a:lnTo>
                    <a:pt x="2259" y="1300"/>
                  </a:lnTo>
                  <a:lnTo>
                    <a:pt x="2076" y="1460"/>
                  </a:lnTo>
                  <a:lnTo>
                    <a:pt x="1871" y="1620"/>
                  </a:lnTo>
                  <a:lnTo>
                    <a:pt x="1666" y="1756"/>
                  </a:lnTo>
                  <a:lnTo>
                    <a:pt x="1460" y="1870"/>
                  </a:lnTo>
                  <a:lnTo>
                    <a:pt x="1232" y="1984"/>
                  </a:lnTo>
                  <a:lnTo>
                    <a:pt x="1004" y="2076"/>
                  </a:lnTo>
                  <a:lnTo>
                    <a:pt x="754" y="2144"/>
                  </a:lnTo>
                  <a:lnTo>
                    <a:pt x="503" y="2190"/>
                  </a:lnTo>
                  <a:lnTo>
                    <a:pt x="252" y="2212"/>
                  </a:lnTo>
                  <a:lnTo>
                    <a:pt x="1" y="2235"/>
                  </a:lnTo>
                  <a:lnTo>
                    <a:pt x="1" y="2235"/>
                  </a:lnTo>
                  <a:lnTo>
                    <a:pt x="252" y="2212"/>
                  </a:lnTo>
                  <a:lnTo>
                    <a:pt x="503" y="2190"/>
                  </a:lnTo>
                  <a:lnTo>
                    <a:pt x="754" y="2144"/>
                  </a:lnTo>
                  <a:lnTo>
                    <a:pt x="1004" y="2076"/>
                  </a:lnTo>
                  <a:lnTo>
                    <a:pt x="1232" y="1984"/>
                  </a:lnTo>
                  <a:lnTo>
                    <a:pt x="1460" y="1870"/>
                  </a:lnTo>
                  <a:lnTo>
                    <a:pt x="1666" y="1756"/>
                  </a:lnTo>
                  <a:lnTo>
                    <a:pt x="1871" y="1620"/>
                  </a:lnTo>
                  <a:lnTo>
                    <a:pt x="2076" y="1460"/>
                  </a:lnTo>
                  <a:lnTo>
                    <a:pt x="2259" y="1300"/>
                  </a:lnTo>
                  <a:lnTo>
                    <a:pt x="2418" y="1118"/>
                  </a:lnTo>
                  <a:lnTo>
                    <a:pt x="2578" y="913"/>
                  </a:lnTo>
                  <a:lnTo>
                    <a:pt x="2737" y="707"/>
                  </a:lnTo>
                  <a:lnTo>
                    <a:pt x="2852" y="479"/>
                  </a:lnTo>
                  <a:lnTo>
                    <a:pt x="2966" y="228"/>
                  </a:lnTo>
                  <a:lnTo>
                    <a:pt x="30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67;p34">
              <a:extLst>
                <a:ext uri="{FF2B5EF4-FFF2-40B4-BE49-F238E27FC236}">
                  <a16:creationId xmlns:a16="http://schemas.microsoft.com/office/drawing/2014/main" id="{DA25B5F0-BD9F-CC8E-3CF6-9FFE72EDA7D3}"/>
                </a:ext>
              </a:extLst>
            </p:cNvPr>
            <p:cNvSpPr/>
            <p:nvPr/>
          </p:nvSpPr>
          <p:spPr>
            <a:xfrm>
              <a:off x="7808875" y="1866689"/>
              <a:ext cx="12195" cy="73093"/>
            </a:xfrm>
            <a:custGeom>
              <a:avLst/>
              <a:gdLst/>
              <a:ahLst/>
              <a:cxnLst/>
              <a:rect l="l" t="t" r="r" b="b"/>
              <a:pathLst>
                <a:path w="160" h="959" fill="none" extrusionOk="0">
                  <a:moveTo>
                    <a:pt x="160" y="1"/>
                  </a:moveTo>
                  <a:lnTo>
                    <a:pt x="160" y="1"/>
                  </a:lnTo>
                  <a:lnTo>
                    <a:pt x="160" y="1"/>
                  </a:lnTo>
                  <a:lnTo>
                    <a:pt x="92" y="229"/>
                  </a:lnTo>
                  <a:lnTo>
                    <a:pt x="46" y="480"/>
                  </a:lnTo>
                  <a:lnTo>
                    <a:pt x="23" y="708"/>
                  </a:lnTo>
                  <a:lnTo>
                    <a:pt x="0" y="959"/>
                  </a:lnTo>
                  <a:lnTo>
                    <a:pt x="0" y="959"/>
                  </a:lnTo>
                  <a:lnTo>
                    <a:pt x="23" y="708"/>
                  </a:lnTo>
                  <a:lnTo>
                    <a:pt x="46" y="480"/>
                  </a:lnTo>
                  <a:lnTo>
                    <a:pt x="92" y="229"/>
                  </a:lnTo>
                  <a:lnTo>
                    <a:pt x="160" y="1"/>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68;p34">
              <a:extLst>
                <a:ext uri="{FF2B5EF4-FFF2-40B4-BE49-F238E27FC236}">
                  <a16:creationId xmlns:a16="http://schemas.microsoft.com/office/drawing/2014/main" id="{D4735787-A653-DED5-651E-27884C2E95E9}"/>
                </a:ext>
              </a:extLst>
            </p:cNvPr>
            <p:cNvSpPr/>
            <p:nvPr/>
          </p:nvSpPr>
          <p:spPr>
            <a:xfrm>
              <a:off x="7820993" y="1865012"/>
              <a:ext cx="76" cy="1753"/>
            </a:xfrm>
            <a:custGeom>
              <a:avLst/>
              <a:gdLst/>
              <a:ahLst/>
              <a:cxnLst/>
              <a:rect l="l" t="t" r="r" b="b"/>
              <a:pathLst>
                <a:path w="1" h="23" fill="none" extrusionOk="0">
                  <a:moveTo>
                    <a:pt x="1" y="0"/>
                  </a:moveTo>
                  <a:lnTo>
                    <a:pt x="1" y="0"/>
                  </a:lnTo>
                  <a:lnTo>
                    <a:pt x="1" y="23"/>
                  </a:lnTo>
                  <a:lnTo>
                    <a:pt x="1"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69;p34">
              <a:extLst>
                <a:ext uri="{FF2B5EF4-FFF2-40B4-BE49-F238E27FC236}">
                  <a16:creationId xmlns:a16="http://schemas.microsoft.com/office/drawing/2014/main" id="{E90ADA92-C96E-B662-3A16-537CBF6DA0F5}"/>
                </a:ext>
              </a:extLst>
            </p:cNvPr>
            <p:cNvSpPr/>
            <p:nvPr/>
          </p:nvSpPr>
          <p:spPr>
            <a:xfrm>
              <a:off x="8125169" y="1706788"/>
              <a:ext cx="170422" cy="232997"/>
            </a:xfrm>
            <a:custGeom>
              <a:avLst/>
              <a:gdLst/>
              <a:ahLst/>
              <a:cxnLst/>
              <a:rect l="l" t="t" r="r" b="b"/>
              <a:pathLst>
                <a:path w="2236" h="3057" fill="none" extrusionOk="0">
                  <a:moveTo>
                    <a:pt x="1" y="1"/>
                  </a:moveTo>
                  <a:lnTo>
                    <a:pt x="1" y="1"/>
                  </a:lnTo>
                  <a:lnTo>
                    <a:pt x="1" y="1"/>
                  </a:lnTo>
                  <a:lnTo>
                    <a:pt x="343" y="138"/>
                  </a:lnTo>
                  <a:lnTo>
                    <a:pt x="343" y="138"/>
                  </a:lnTo>
                  <a:lnTo>
                    <a:pt x="571" y="252"/>
                  </a:lnTo>
                  <a:lnTo>
                    <a:pt x="776" y="366"/>
                  </a:lnTo>
                  <a:lnTo>
                    <a:pt x="959" y="503"/>
                  </a:lnTo>
                  <a:lnTo>
                    <a:pt x="1141" y="639"/>
                  </a:lnTo>
                  <a:lnTo>
                    <a:pt x="1301" y="799"/>
                  </a:lnTo>
                  <a:lnTo>
                    <a:pt x="1460" y="959"/>
                  </a:lnTo>
                  <a:lnTo>
                    <a:pt x="1597" y="1141"/>
                  </a:lnTo>
                  <a:lnTo>
                    <a:pt x="1734" y="1323"/>
                  </a:lnTo>
                  <a:lnTo>
                    <a:pt x="1848" y="1529"/>
                  </a:lnTo>
                  <a:lnTo>
                    <a:pt x="1939" y="1734"/>
                  </a:lnTo>
                  <a:lnTo>
                    <a:pt x="2030" y="1939"/>
                  </a:lnTo>
                  <a:lnTo>
                    <a:pt x="2099" y="2144"/>
                  </a:lnTo>
                  <a:lnTo>
                    <a:pt x="2167" y="2372"/>
                  </a:lnTo>
                  <a:lnTo>
                    <a:pt x="2213" y="2601"/>
                  </a:lnTo>
                  <a:lnTo>
                    <a:pt x="2236" y="2829"/>
                  </a:lnTo>
                  <a:lnTo>
                    <a:pt x="2236" y="3057"/>
                  </a:lnTo>
                  <a:lnTo>
                    <a:pt x="2236" y="3057"/>
                  </a:lnTo>
                  <a:lnTo>
                    <a:pt x="2236" y="2806"/>
                  </a:lnTo>
                  <a:lnTo>
                    <a:pt x="2190" y="2555"/>
                  </a:lnTo>
                  <a:lnTo>
                    <a:pt x="2144" y="2304"/>
                  </a:lnTo>
                  <a:lnTo>
                    <a:pt x="2076" y="2076"/>
                  </a:lnTo>
                  <a:lnTo>
                    <a:pt x="1985" y="1825"/>
                  </a:lnTo>
                  <a:lnTo>
                    <a:pt x="1894" y="1597"/>
                  </a:lnTo>
                  <a:lnTo>
                    <a:pt x="1779" y="1392"/>
                  </a:lnTo>
                  <a:lnTo>
                    <a:pt x="1643" y="1187"/>
                  </a:lnTo>
                  <a:lnTo>
                    <a:pt x="1483" y="981"/>
                  </a:lnTo>
                  <a:lnTo>
                    <a:pt x="1301" y="799"/>
                  </a:lnTo>
                  <a:lnTo>
                    <a:pt x="1118" y="639"/>
                  </a:lnTo>
                  <a:lnTo>
                    <a:pt x="936" y="480"/>
                  </a:lnTo>
                  <a:lnTo>
                    <a:pt x="708" y="320"/>
                  </a:lnTo>
                  <a:lnTo>
                    <a:pt x="480" y="206"/>
                  </a:lnTo>
                  <a:lnTo>
                    <a:pt x="252" y="9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70;p34">
              <a:extLst>
                <a:ext uri="{FF2B5EF4-FFF2-40B4-BE49-F238E27FC236}">
                  <a16:creationId xmlns:a16="http://schemas.microsoft.com/office/drawing/2014/main" id="{7CBBAAA0-8FDB-E077-3235-FA139F4C3A65}"/>
                </a:ext>
              </a:extLst>
            </p:cNvPr>
            <p:cNvSpPr/>
            <p:nvPr/>
          </p:nvSpPr>
          <p:spPr>
            <a:xfrm>
              <a:off x="8123416" y="1706788"/>
              <a:ext cx="1829" cy="76"/>
            </a:xfrm>
            <a:custGeom>
              <a:avLst/>
              <a:gdLst/>
              <a:ahLst/>
              <a:cxnLst/>
              <a:rect l="l" t="t" r="r" b="b"/>
              <a:pathLst>
                <a:path w="24" h="1" fill="none" extrusionOk="0">
                  <a:moveTo>
                    <a:pt x="1" y="1"/>
                  </a:moveTo>
                  <a:lnTo>
                    <a:pt x="1" y="1"/>
                  </a:lnTo>
                  <a:lnTo>
                    <a:pt x="24" y="1"/>
                  </a:lnTo>
                  <a:lnTo>
                    <a:pt x="2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71;p34">
              <a:extLst>
                <a:ext uri="{FF2B5EF4-FFF2-40B4-BE49-F238E27FC236}">
                  <a16:creationId xmlns:a16="http://schemas.microsoft.com/office/drawing/2014/main" id="{A444BEC1-9DED-3A4E-DE81-8B235E62F4A8}"/>
                </a:ext>
              </a:extLst>
            </p:cNvPr>
            <p:cNvSpPr/>
            <p:nvPr/>
          </p:nvSpPr>
          <p:spPr>
            <a:xfrm>
              <a:off x="7820993" y="1696347"/>
              <a:ext cx="231244" cy="168746"/>
            </a:xfrm>
            <a:custGeom>
              <a:avLst/>
              <a:gdLst/>
              <a:ahLst/>
              <a:cxnLst/>
              <a:rect l="l" t="t" r="r" b="b"/>
              <a:pathLst>
                <a:path w="3034" h="2214" fill="none" extrusionOk="0">
                  <a:moveTo>
                    <a:pt x="3034" y="1"/>
                  </a:moveTo>
                  <a:lnTo>
                    <a:pt x="3034" y="1"/>
                  </a:lnTo>
                  <a:lnTo>
                    <a:pt x="2783" y="1"/>
                  </a:lnTo>
                  <a:lnTo>
                    <a:pt x="2532" y="47"/>
                  </a:lnTo>
                  <a:lnTo>
                    <a:pt x="2281" y="92"/>
                  </a:lnTo>
                  <a:lnTo>
                    <a:pt x="2053" y="161"/>
                  </a:lnTo>
                  <a:lnTo>
                    <a:pt x="1825" y="252"/>
                  </a:lnTo>
                  <a:lnTo>
                    <a:pt x="1597" y="343"/>
                  </a:lnTo>
                  <a:lnTo>
                    <a:pt x="1392" y="457"/>
                  </a:lnTo>
                  <a:lnTo>
                    <a:pt x="1187" y="594"/>
                  </a:lnTo>
                  <a:lnTo>
                    <a:pt x="982" y="754"/>
                  </a:lnTo>
                  <a:lnTo>
                    <a:pt x="799" y="913"/>
                  </a:lnTo>
                  <a:lnTo>
                    <a:pt x="617" y="1096"/>
                  </a:lnTo>
                  <a:lnTo>
                    <a:pt x="480" y="1301"/>
                  </a:lnTo>
                  <a:lnTo>
                    <a:pt x="320" y="1506"/>
                  </a:lnTo>
                  <a:lnTo>
                    <a:pt x="206" y="1734"/>
                  </a:lnTo>
                  <a:lnTo>
                    <a:pt x="92" y="1962"/>
                  </a:lnTo>
                  <a:lnTo>
                    <a:pt x="1" y="2213"/>
                  </a:lnTo>
                  <a:lnTo>
                    <a:pt x="1" y="2213"/>
                  </a:lnTo>
                  <a:lnTo>
                    <a:pt x="92" y="1962"/>
                  </a:lnTo>
                  <a:lnTo>
                    <a:pt x="206" y="1734"/>
                  </a:lnTo>
                  <a:lnTo>
                    <a:pt x="320" y="1506"/>
                  </a:lnTo>
                  <a:lnTo>
                    <a:pt x="480" y="1301"/>
                  </a:lnTo>
                  <a:lnTo>
                    <a:pt x="617" y="1096"/>
                  </a:lnTo>
                  <a:lnTo>
                    <a:pt x="799" y="913"/>
                  </a:lnTo>
                  <a:lnTo>
                    <a:pt x="982" y="754"/>
                  </a:lnTo>
                  <a:lnTo>
                    <a:pt x="1187" y="594"/>
                  </a:lnTo>
                  <a:lnTo>
                    <a:pt x="1392" y="457"/>
                  </a:lnTo>
                  <a:lnTo>
                    <a:pt x="1597" y="343"/>
                  </a:lnTo>
                  <a:lnTo>
                    <a:pt x="1825" y="252"/>
                  </a:lnTo>
                  <a:lnTo>
                    <a:pt x="2053" y="161"/>
                  </a:lnTo>
                  <a:lnTo>
                    <a:pt x="2281" y="92"/>
                  </a:lnTo>
                  <a:lnTo>
                    <a:pt x="2532" y="47"/>
                  </a:lnTo>
                  <a:lnTo>
                    <a:pt x="2783" y="1"/>
                  </a:lnTo>
                  <a:lnTo>
                    <a:pt x="30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72;p34">
              <a:extLst>
                <a:ext uri="{FF2B5EF4-FFF2-40B4-BE49-F238E27FC236}">
                  <a16:creationId xmlns:a16="http://schemas.microsoft.com/office/drawing/2014/main" id="{E5AB6D07-ED8B-1D14-B564-BA192A61BEC1}"/>
                </a:ext>
              </a:extLst>
            </p:cNvPr>
            <p:cNvSpPr/>
            <p:nvPr/>
          </p:nvSpPr>
          <p:spPr>
            <a:xfrm>
              <a:off x="8052154" y="1696347"/>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73;p34">
              <a:extLst>
                <a:ext uri="{FF2B5EF4-FFF2-40B4-BE49-F238E27FC236}">
                  <a16:creationId xmlns:a16="http://schemas.microsoft.com/office/drawing/2014/main" id="{B8952777-E80F-9AB2-DC20-1A3AE5C55505}"/>
                </a:ext>
              </a:extLst>
            </p:cNvPr>
            <p:cNvSpPr/>
            <p:nvPr/>
          </p:nvSpPr>
          <p:spPr>
            <a:xfrm>
              <a:off x="7494258" y="2574121"/>
              <a:ext cx="175605" cy="225985"/>
            </a:xfrm>
            <a:custGeom>
              <a:avLst/>
              <a:gdLst/>
              <a:ahLst/>
              <a:cxnLst/>
              <a:rect l="l" t="t" r="r" b="b"/>
              <a:pathLst>
                <a:path w="2304" h="2965" extrusionOk="0">
                  <a:moveTo>
                    <a:pt x="1483" y="0"/>
                  </a:moveTo>
                  <a:lnTo>
                    <a:pt x="69" y="2212"/>
                  </a:lnTo>
                  <a:lnTo>
                    <a:pt x="24" y="2303"/>
                  </a:lnTo>
                  <a:lnTo>
                    <a:pt x="1" y="2395"/>
                  </a:lnTo>
                  <a:lnTo>
                    <a:pt x="1" y="2486"/>
                  </a:lnTo>
                  <a:lnTo>
                    <a:pt x="1" y="2577"/>
                  </a:lnTo>
                  <a:lnTo>
                    <a:pt x="46" y="2668"/>
                  </a:lnTo>
                  <a:lnTo>
                    <a:pt x="92" y="2760"/>
                  </a:lnTo>
                  <a:lnTo>
                    <a:pt x="138" y="2828"/>
                  </a:lnTo>
                  <a:lnTo>
                    <a:pt x="229" y="2874"/>
                  </a:lnTo>
                  <a:lnTo>
                    <a:pt x="297" y="2919"/>
                  </a:lnTo>
                  <a:lnTo>
                    <a:pt x="388" y="2942"/>
                  </a:lnTo>
                  <a:lnTo>
                    <a:pt x="502" y="2965"/>
                  </a:lnTo>
                  <a:lnTo>
                    <a:pt x="594" y="2942"/>
                  </a:lnTo>
                  <a:lnTo>
                    <a:pt x="662" y="2919"/>
                  </a:lnTo>
                  <a:lnTo>
                    <a:pt x="753" y="2874"/>
                  </a:lnTo>
                  <a:lnTo>
                    <a:pt x="822" y="2805"/>
                  </a:lnTo>
                  <a:lnTo>
                    <a:pt x="890" y="2737"/>
                  </a:lnTo>
                  <a:lnTo>
                    <a:pt x="2304" y="502"/>
                  </a:lnTo>
                  <a:lnTo>
                    <a:pt x="1483" y="0"/>
                  </a:lnTo>
                  <a:close/>
                </a:path>
              </a:pathLst>
            </a:custGeom>
            <a:solidFill>
              <a:srgbClr val="B4C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74;p34">
              <a:extLst>
                <a:ext uri="{FF2B5EF4-FFF2-40B4-BE49-F238E27FC236}">
                  <a16:creationId xmlns:a16="http://schemas.microsoft.com/office/drawing/2014/main" id="{0A74EF69-B7CC-4697-2292-14DA8F88843E}"/>
                </a:ext>
              </a:extLst>
            </p:cNvPr>
            <p:cNvSpPr/>
            <p:nvPr/>
          </p:nvSpPr>
          <p:spPr>
            <a:xfrm>
              <a:off x="8151234" y="1717230"/>
              <a:ext cx="76" cy="76"/>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875;p34">
              <a:extLst>
                <a:ext uri="{FF2B5EF4-FFF2-40B4-BE49-F238E27FC236}">
                  <a16:creationId xmlns:a16="http://schemas.microsoft.com/office/drawing/2014/main" id="{6CB33FAD-874F-6C43-10A9-6D8335F1F9A2}"/>
                </a:ext>
              </a:extLst>
            </p:cNvPr>
            <p:cNvSpPr/>
            <p:nvPr/>
          </p:nvSpPr>
          <p:spPr>
            <a:xfrm>
              <a:off x="8151234" y="1717230"/>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876;p34">
              <a:extLst>
                <a:ext uri="{FF2B5EF4-FFF2-40B4-BE49-F238E27FC236}">
                  <a16:creationId xmlns:a16="http://schemas.microsoft.com/office/drawing/2014/main" id="{B88DE53F-D022-A20A-1E46-E4E4D981FBBD}"/>
                </a:ext>
              </a:extLst>
            </p:cNvPr>
            <p:cNvSpPr/>
            <p:nvPr/>
          </p:nvSpPr>
          <p:spPr>
            <a:xfrm>
              <a:off x="8007035" y="1717230"/>
              <a:ext cx="177358" cy="465918"/>
            </a:xfrm>
            <a:custGeom>
              <a:avLst/>
              <a:gdLst/>
              <a:ahLst/>
              <a:cxnLst/>
              <a:rect l="l" t="t" r="r" b="b"/>
              <a:pathLst>
                <a:path w="2327" h="6113" extrusionOk="0">
                  <a:moveTo>
                    <a:pt x="1893" y="1"/>
                  </a:moveTo>
                  <a:lnTo>
                    <a:pt x="0" y="6044"/>
                  </a:lnTo>
                  <a:lnTo>
                    <a:pt x="251" y="6089"/>
                  </a:lnTo>
                  <a:lnTo>
                    <a:pt x="502" y="6112"/>
                  </a:lnTo>
                  <a:lnTo>
                    <a:pt x="2326" y="229"/>
                  </a:lnTo>
                  <a:lnTo>
                    <a:pt x="2121" y="115"/>
                  </a:lnTo>
                  <a:lnTo>
                    <a:pt x="189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877;p34">
              <a:extLst>
                <a:ext uri="{FF2B5EF4-FFF2-40B4-BE49-F238E27FC236}">
                  <a16:creationId xmlns:a16="http://schemas.microsoft.com/office/drawing/2014/main" id="{CFE160C6-F25E-1618-4123-E91D6F619D8D}"/>
                </a:ext>
              </a:extLst>
            </p:cNvPr>
            <p:cNvSpPr/>
            <p:nvPr/>
          </p:nvSpPr>
          <p:spPr>
            <a:xfrm>
              <a:off x="8007035" y="1717230"/>
              <a:ext cx="177358" cy="465918"/>
            </a:xfrm>
            <a:custGeom>
              <a:avLst/>
              <a:gdLst/>
              <a:ahLst/>
              <a:cxnLst/>
              <a:rect l="l" t="t" r="r" b="b"/>
              <a:pathLst>
                <a:path w="2327" h="6113" fill="none" extrusionOk="0">
                  <a:moveTo>
                    <a:pt x="1893" y="1"/>
                  </a:moveTo>
                  <a:lnTo>
                    <a:pt x="0" y="6044"/>
                  </a:lnTo>
                  <a:lnTo>
                    <a:pt x="0" y="6044"/>
                  </a:lnTo>
                  <a:lnTo>
                    <a:pt x="251" y="6089"/>
                  </a:lnTo>
                  <a:lnTo>
                    <a:pt x="502" y="6112"/>
                  </a:lnTo>
                  <a:lnTo>
                    <a:pt x="2326" y="229"/>
                  </a:lnTo>
                  <a:lnTo>
                    <a:pt x="2326" y="229"/>
                  </a:lnTo>
                  <a:lnTo>
                    <a:pt x="2121" y="115"/>
                  </a:lnTo>
                  <a:lnTo>
                    <a:pt x="1893" y="1"/>
                  </a:lnTo>
                  <a:lnTo>
                    <a:pt x="1893" y="1"/>
                  </a:lnTo>
                  <a:lnTo>
                    <a:pt x="18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878;p34">
              <a:extLst>
                <a:ext uri="{FF2B5EF4-FFF2-40B4-BE49-F238E27FC236}">
                  <a16:creationId xmlns:a16="http://schemas.microsoft.com/office/drawing/2014/main" id="{1E35F179-F16C-C1C5-C050-DDF8C61C1955}"/>
                </a:ext>
              </a:extLst>
            </p:cNvPr>
            <p:cNvSpPr/>
            <p:nvPr/>
          </p:nvSpPr>
          <p:spPr>
            <a:xfrm>
              <a:off x="7826252" y="1712047"/>
              <a:ext cx="139097" cy="318132"/>
            </a:xfrm>
            <a:custGeom>
              <a:avLst/>
              <a:gdLst/>
              <a:ahLst/>
              <a:cxnLst/>
              <a:rect l="l" t="t" r="r" b="b"/>
              <a:pathLst>
                <a:path w="1825" h="4174" extrusionOk="0">
                  <a:moveTo>
                    <a:pt x="1825" y="0"/>
                  </a:moveTo>
                  <a:lnTo>
                    <a:pt x="1505" y="137"/>
                  </a:lnTo>
                  <a:lnTo>
                    <a:pt x="1209" y="319"/>
                  </a:lnTo>
                  <a:lnTo>
                    <a:pt x="821" y="1528"/>
                  </a:lnTo>
                  <a:lnTo>
                    <a:pt x="1004" y="1323"/>
                  </a:lnTo>
                  <a:lnTo>
                    <a:pt x="1186" y="1140"/>
                  </a:lnTo>
                  <a:lnTo>
                    <a:pt x="1369" y="958"/>
                  </a:lnTo>
                  <a:lnTo>
                    <a:pt x="1574" y="798"/>
                  </a:lnTo>
                  <a:lnTo>
                    <a:pt x="1825" y="0"/>
                  </a:lnTo>
                  <a:close/>
                  <a:moveTo>
                    <a:pt x="23" y="4151"/>
                  </a:moveTo>
                  <a:lnTo>
                    <a:pt x="0" y="4173"/>
                  </a:lnTo>
                  <a:lnTo>
                    <a:pt x="23" y="4173"/>
                  </a:lnTo>
                  <a:lnTo>
                    <a:pt x="23" y="415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879;p34">
              <a:extLst>
                <a:ext uri="{FF2B5EF4-FFF2-40B4-BE49-F238E27FC236}">
                  <a16:creationId xmlns:a16="http://schemas.microsoft.com/office/drawing/2014/main" id="{D4596FBB-BE53-7EEB-C783-5A87A1134CBF}"/>
                </a:ext>
              </a:extLst>
            </p:cNvPr>
            <p:cNvSpPr/>
            <p:nvPr/>
          </p:nvSpPr>
          <p:spPr>
            <a:xfrm>
              <a:off x="7826252" y="2028342"/>
              <a:ext cx="1829" cy="1829"/>
            </a:xfrm>
            <a:custGeom>
              <a:avLst/>
              <a:gdLst/>
              <a:ahLst/>
              <a:cxnLst/>
              <a:rect l="l" t="t" r="r" b="b"/>
              <a:pathLst>
                <a:path w="24" h="24" fill="none" extrusionOk="0">
                  <a:moveTo>
                    <a:pt x="23" y="1"/>
                  </a:moveTo>
                  <a:lnTo>
                    <a:pt x="0" y="23"/>
                  </a:lnTo>
                  <a:lnTo>
                    <a:pt x="0" y="23"/>
                  </a:lnTo>
                  <a:lnTo>
                    <a:pt x="23" y="23"/>
                  </a:lnTo>
                  <a:lnTo>
                    <a:pt x="23" y="23"/>
                  </a:lnTo>
                  <a:lnTo>
                    <a:pt x="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880;p34">
              <a:extLst>
                <a:ext uri="{FF2B5EF4-FFF2-40B4-BE49-F238E27FC236}">
                  <a16:creationId xmlns:a16="http://schemas.microsoft.com/office/drawing/2014/main" id="{7D4958BE-C22B-4809-07E8-7CFFCD677807}"/>
                </a:ext>
              </a:extLst>
            </p:cNvPr>
            <p:cNvSpPr/>
            <p:nvPr/>
          </p:nvSpPr>
          <p:spPr>
            <a:xfrm>
              <a:off x="7888825" y="1712047"/>
              <a:ext cx="76522" cy="116537"/>
            </a:xfrm>
            <a:custGeom>
              <a:avLst/>
              <a:gdLst/>
              <a:ahLst/>
              <a:cxnLst/>
              <a:rect l="l" t="t" r="r" b="b"/>
              <a:pathLst>
                <a:path w="1004" h="1529" fill="none" extrusionOk="0">
                  <a:moveTo>
                    <a:pt x="1004" y="0"/>
                  </a:moveTo>
                  <a:lnTo>
                    <a:pt x="1004" y="0"/>
                  </a:lnTo>
                  <a:lnTo>
                    <a:pt x="684" y="137"/>
                  </a:lnTo>
                  <a:lnTo>
                    <a:pt x="388" y="319"/>
                  </a:lnTo>
                  <a:lnTo>
                    <a:pt x="0" y="1528"/>
                  </a:lnTo>
                  <a:lnTo>
                    <a:pt x="0" y="1528"/>
                  </a:lnTo>
                  <a:lnTo>
                    <a:pt x="183" y="1323"/>
                  </a:lnTo>
                  <a:lnTo>
                    <a:pt x="365" y="1140"/>
                  </a:lnTo>
                  <a:lnTo>
                    <a:pt x="548" y="958"/>
                  </a:lnTo>
                  <a:lnTo>
                    <a:pt x="753" y="798"/>
                  </a:lnTo>
                  <a:lnTo>
                    <a:pt x="10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881;p34">
              <a:extLst>
                <a:ext uri="{FF2B5EF4-FFF2-40B4-BE49-F238E27FC236}">
                  <a16:creationId xmlns:a16="http://schemas.microsoft.com/office/drawing/2014/main" id="{FFD4D6C9-AA7E-E1DB-5EFC-404F1B3006FC}"/>
                </a:ext>
              </a:extLst>
            </p:cNvPr>
            <p:cNvSpPr/>
            <p:nvPr/>
          </p:nvSpPr>
          <p:spPr>
            <a:xfrm>
              <a:off x="7828005" y="1772867"/>
              <a:ext cx="118213" cy="304260"/>
            </a:xfrm>
            <a:custGeom>
              <a:avLst/>
              <a:gdLst/>
              <a:ahLst/>
              <a:cxnLst/>
              <a:rect l="l" t="t" r="r" b="b"/>
              <a:pathLst>
                <a:path w="1551" h="3992" extrusionOk="0">
                  <a:moveTo>
                    <a:pt x="1551" y="0"/>
                  </a:moveTo>
                  <a:lnTo>
                    <a:pt x="1346" y="160"/>
                  </a:lnTo>
                  <a:lnTo>
                    <a:pt x="1163" y="342"/>
                  </a:lnTo>
                  <a:lnTo>
                    <a:pt x="981" y="525"/>
                  </a:lnTo>
                  <a:lnTo>
                    <a:pt x="798" y="730"/>
                  </a:lnTo>
                  <a:lnTo>
                    <a:pt x="0" y="3353"/>
                  </a:lnTo>
                  <a:lnTo>
                    <a:pt x="0" y="3375"/>
                  </a:lnTo>
                  <a:lnTo>
                    <a:pt x="137" y="3695"/>
                  </a:lnTo>
                  <a:lnTo>
                    <a:pt x="319" y="3991"/>
                  </a:lnTo>
                  <a:lnTo>
                    <a:pt x="1551" y="0"/>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882;p34">
              <a:extLst>
                <a:ext uri="{FF2B5EF4-FFF2-40B4-BE49-F238E27FC236}">
                  <a16:creationId xmlns:a16="http://schemas.microsoft.com/office/drawing/2014/main" id="{1EEA83F2-9A17-A349-1348-2F8C860384E2}"/>
                </a:ext>
              </a:extLst>
            </p:cNvPr>
            <p:cNvSpPr/>
            <p:nvPr/>
          </p:nvSpPr>
          <p:spPr>
            <a:xfrm>
              <a:off x="7828005" y="1772867"/>
              <a:ext cx="118213" cy="304260"/>
            </a:xfrm>
            <a:custGeom>
              <a:avLst/>
              <a:gdLst/>
              <a:ahLst/>
              <a:cxnLst/>
              <a:rect l="l" t="t" r="r" b="b"/>
              <a:pathLst>
                <a:path w="1551" h="3992" fill="none" extrusionOk="0">
                  <a:moveTo>
                    <a:pt x="1551" y="0"/>
                  </a:moveTo>
                  <a:lnTo>
                    <a:pt x="1551" y="0"/>
                  </a:lnTo>
                  <a:lnTo>
                    <a:pt x="1346" y="160"/>
                  </a:lnTo>
                  <a:lnTo>
                    <a:pt x="1163" y="342"/>
                  </a:lnTo>
                  <a:lnTo>
                    <a:pt x="981" y="525"/>
                  </a:lnTo>
                  <a:lnTo>
                    <a:pt x="798" y="730"/>
                  </a:lnTo>
                  <a:lnTo>
                    <a:pt x="0" y="3353"/>
                  </a:lnTo>
                  <a:lnTo>
                    <a:pt x="0" y="3353"/>
                  </a:lnTo>
                  <a:lnTo>
                    <a:pt x="0" y="3375"/>
                  </a:lnTo>
                  <a:lnTo>
                    <a:pt x="0" y="3375"/>
                  </a:lnTo>
                  <a:lnTo>
                    <a:pt x="137" y="3695"/>
                  </a:lnTo>
                  <a:lnTo>
                    <a:pt x="319" y="3991"/>
                  </a:lnTo>
                  <a:lnTo>
                    <a:pt x="15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883;p34">
              <a:extLst>
                <a:ext uri="{FF2B5EF4-FFF2-40B4-BE49-F238E27FC236}">
                  <a16:creationId xmlns:a16="http://schemas.microsoft.com/office/drawing/2014/main" id="{1AE0E69E-8580-5FE2-90E7-8BB9A5F94733}"/>
                </a:ext>
              </a:extLst>
            </p:cNvPr>
            <p:cNvSpPr/>
            <p:nvPr/>
          </p:nvSpPr>
          <p:spPr>
            <a:xfrm>
              <a:off x="8041789" y="1696347"/>
              <a:ext cx="74769" cy="31402"/>
            </a:xfrm>
            <a:custGeom>
              <a:avLst/>
              <a:gdLst/>
              <a:ahLst/>
              <a:cxnLst/>
              <a:rect l="l" t="t" r="r" b="b"/>
              <a:pathLst>
                <a:path w="981" h="412" extrusionOk="0">
                  <a:moveTo>
                    <a:pt x="114" y="1"/>
                  </a:moveTo>
                  <a:lnTo>
                    <a:pt x="0" y="411"/>
                  </a:lnTo>
                  <a:lnTo>
                    <a:pt x="228" y="343"/>
                  </a:lnTo>
                  <a:lnTo>
                    <a:pt x="456" y="297"/>
                  </a:lnTo>
                  <a:lnTo>
                    <a:pt x="684" y="275"/>
                  </a:lnTo>
                  <a:lnTo>
                    <a:pt x="935" y="252"/>
                  </a:lnTo>
                  <a:lnTo>
                    <a:pt x="981" y="115"/>
                  </a:lnTo>
                  <a:lnTo>
                    <a:pt x="775" y="69"/>
                  </a:lnTo>
                  <a:lnTo>
                    <a:pt x="547" y="24"/>
                  </a:lnTo>
                  <a:lnTo>
                    <a:pt x="342"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884;p34">
              <a:extLst>
                <a:ext uri="{FF2B5EF4-FFF2-40B4-BE49-F238E27FC236}">
                  <a16:creationId xmlns:a16="http://schemas.microsoft.com/office/drawing/2014/main" id="{510E3322-7CC0-B586-2DE0-C2F5C23D0292}"/>
                </a:ext>
              </a:extLst>
            </p:cNvPr>
            <p:cNvSpPr/>
            <p:nvPr/>
          </p:nvSpPr>
          <p:spPr>
            <a:xfrm>
              <a:off x="8041789" y="1696347"/>
              <a:ext cx="74769" cy="31402"/>
            </a:xfrm>
            <a:custGeom>
              <a:avLst/>
              <a:gdLst/>
              <a:ahLst/>
              <a:cxnLst/>
              <a:rect l="l" t="t" r="r" b="b"/>
              <a:pathLst>
                <a:path w="981" h="412" fill="none" extrusionOk="0">
                  <a:moveTo>
                    <a:pt x="137" y="1"/>
                  </a:moveTo>
                  <a:lnTo>
                    <a:pt x="137" y="1"/>
                  </a:lnTo>
                  <a:lnTo>
                    <a:pt x="114" y="1"/>
                  </a:lnTo>
                  <a:lnTo>
                    <a:pt x="0" y="411"/>
                  </a:lnTo>
                  <a:lnTo>
                    <a:pt x="0" y="411"/>
                  </a:lnTo>
                  <a:lnTo>
                    <a:pt x="228" y="343"/>
                  </a:lnTo>
                  <a:lnTo>
                    <a:pt x="456" y="297"/>
                  </a:lnTo>
                  <a:lnTo>
                    <a:pt x="684" y="275"/>
                  </a:lnTo>
                  <a:lnTo>
                    <a:pt x="935" y="252"/>
                  </a:lnTo>
                  <a:lnTo>
                    <a:pt x="981" y="115"/>
                  </a:lnTo>
                  <a:lnTo>
                    <a:pt x="981" y="115"/>
                  </a:lnTo>
                  <a:lnTo>
                    <a:pt x="775" y="69"/>
                  </a:lnTo>
                  <a:lnTo>
                    <a:pt x="547" y="24"/>
                  </a:lnTo>
                  <a:lnTo>
                    <a:pt x="342" y="1"/>
                  </a:lnTo>
                  <a:lnTo>
                    <a:pt x="1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885;p34">
              <a:extLst>
                <a:ext uri="{FF2B5EF4-FFF2-40B4-BE49-F238E27FC236}">
                  <a16:creationId xmlns:a16="http://schemas.microsoft.com/office/drawing/2014/main" id="{86081036-9908-5963-CC17-DCB4564456D0}"/>
                </a:ext>
              </a:extLst>
            </p:cNvPr>
            <p:cNvSpPr/>
            <p:nvPr/>
          </p:nvSpPr>
          <p:spPr>
            <a:xfrm>
              <a:off x="7913138" y="1715477"/>
              <a:ext cx="199995" cy="451970"/>
            </a:xfrm>
            <a:custGeom>
              <a:avLst/>
              <a:gdLst/>
              <a:ahLst/>
              <a:cxnLst/>
              <a:rect l="l" t="t" r="r" b="b"/>
              <a:pathLst>
                <a:path w="2624" h="5930" extrusionOk="0">
                  <a:moveTo>
                    <a:pt x="2623" y="1"/>
                  </a:moveTo>
                  <a:lnTo>
                    <a:pt x="2372" y="24"/>
                  </a:lnTo>
                  <a:lnTo>
                    <a:pt x="2144" y="46"/>
                  </a:lnTo>
                  <a:lnTo>
                    <a:pt x="1916" y="92"/>
                  </a:lnTo>
                  <a:lnTo>
                    <a:pt x="1688" y="160"/>
                  </a:lnTo>
                  <a:lnTo>
                    <a:pt x="1" y="5542"/>
                  </a:lnTo>
                  <a:lnTo>
                    <a:pt x="160" y="5656"/>
                  </a:lnTo>
                  <a:lnTo>
                    <a:pt x="365" y="5770"/>
                  </a:lnTo>
                  <a:lnTo>
                    <a:pt x="548" y="5862"/>
                  </a:lnTo>
                  <a:lnTo>
                    <a:pt x="753" y="5930"/>
                  </a:lnTo>
                  <a:lnTo>
                    <a:pt x="262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886;p34">
              <a:extLst>
                <a:ext uri="{FF2B5EF4-FFF2-40B4-BE49-F238E27FC236}">
                  <a16:creationId xmlns:a16="http://schemas.microsoft.com/office/drawing/2014/main" id="{5E764081-C966-D295-D275-D3DC2A1CE75F}"/>
                </a:ext>
              </a:extLst>
            </p:cNvPr>
            <p:cNvSpPr/>
            <p:nvPr/>
          </p:nvSpPr>
          <p:spPr>
            <a:xfrm>
              <a:off x="7913138" y="1715477"/>
              <a:ext cx="199995" cy="451970"/>
            </a:xfrm>
            <a:custGeom>
              <a:avLst/>
              <a:gdLst/>
              <a:ahLst/>
              <a:cxnLst/>
              <a:rect l="l" t="t" r="r" b="b"/>
              <a:pathLst>
                <a:path w="2624" h="5930" fill="none" extrusionOk="0">
                  <a:moveTo>
                    <a:pt x="2623" y="1"/>
                  </a:moveTo>
                  <a:lnTo>
                    <a:pt x="2623" y="1"/>
                  </a:lnTo>
                  <a:lnTo>
                    <a:pt x="2372" y="24"/>
                  </a:lnTo>
                  <a:lnTo>
                    <a:pt x="2144" y="46"/>
                  </a:lnTo>
                  <a:lnTo>
                    <a:pt x="1916" y="92"/>
                  </a:lnTo>
                  <a:lnTo>
                    <a:pt x="1688" y="160"/>
                  </a:lnTo>
                  <a:lnTo>
                    <a:pt x="1" y="5542"/>
                  </a:lnTo>
                  <a:lnTo>
                    <a:pt x="1" y="5542"/>
                  </a:lnTo>
                  <a:lnTo>
                    <a:pt x="160" y="5656"/>
                  </a:lnTo>
                  <a:lnTo>
                    <a:pt x="365" y="5770"/>
                  </a:lnTo>
                  <a:lnTo>
                    <a:pt x="548" y="5862"/>
                  </a:lnTo>
                  <a:lnTo>
                    <a:pt x="753" y="5930"/>
                  </a:lnTo>
                  <a:lnTo>
                    <a:pt x="26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887;p34">
              <a:extLst>
                <a:ext uri="{FF2B5EF4-FFF2-40B4-BE49-F238E27FC236}">
                  <a16:creationId xmlns:a16="http://schemas.microsoft.com/office/drawing/2014/main" id="{49CCC871-2431-4E5C-60B3-73507BB4BF82}"/>
                </a:ext>
              </a:extLst>
            </p:cNvPr>
            <p:cNvSpPr/>
            <p:nvPr/>
          </p:nvSpPr>
          <p:spPr>
            <a:xfrm>
              <a:off x="7753238" y="1640786"/>
              <a:ext cx="598003" cy="597926"/>
            </a:xfrm>
            <a:custGeom>
              <a:avLst/>
              <a:gdLst/>
              <a:ahLst/>
              <a:cxnLst/>
              <a:rect l="l" t="t" r="r" b="b"/>
              <a:pathLst>
                <a:path w="7846" h="7845" extrusionOk="0">
                  <a:moveTo>
                    <a:pt x="2281" y="365"/>
                  </a:moveTo>
                  <a:lnTo>
                    <a:pt x="2053" y="479"/>
                  </a:lnTo>
                  <a:lnTo>
                    <a:pt x="1848" y="593"/>
                  </a:lnTo>
                  <a:lnTo>
                    <a:pt x="1825" y="616"/>
                  </a:lnTo>
                  <a:lnTo>
                    <a:pt x="1848" y="662"/>
                  </a:lnTo>
                  <a:lnTo>
                    <a:pt x="1871" y="684"/>
                  </a:lnTo>
                  <a:lnTo>
                    <a:pt x="1893" y="684"/>
                  </a:lnTo>
                  <a:lnTo>
                    <a:pt x="2099" y="548"/>
                  </a:lnTo>
                  <a:lnTo>
                    <a:pt x="2304" y="456"/>
                  </a:lnTo>
                  <a:lnTo>
                    <a:pt x="2327" y="434"/>
                  </a:lnTo>
                  <a:lnTo>
                    <a:pt x="2327" y="388"/>
                  </a:lnTo>
                  <a:lnTo>
                    <a:pt x="2304" y="365"/>
                  </a:lnTo>
                  <a:close/>
                  <a:moveTo>
                    <a:pt x="4151" y="776"/>
                  </a:moveTo>
                  <a:lnTo>
                    <a:pt x="4402" y="798"/>
                  </a:lnTo>
                  <a:lnTo>
                    <a:pt x="4630" y="844"/>
                  </a:lnTo>
                  <a:lnTo>
                    <a:pt x="4858" y="912"/>
                  </a:lnTo>
                  <a:lnTo>
                    <a:pt x="5109" y="1004"/>
                  </a:lnTo>
                  <a:lnTo>
                    <a:pt x="5337" y="1118"/>
                  </a:lnTo>
                  <a:lnTo>
                    <a:pt x="5565" y="1232"/>
                  </a:lnTo>
                  <a:lnTo>
                    <a:pt x="5770" y="1369"/>
                  </a:lnTo>
                  <a:lnTo>
                    <a:pt x="5975" y="1528"/>
                  </a:lnTo>
                  <a:lnTo>
                    <a:pt x="6158" y="1688"/>
                  </a:lnTo>
                  <a:lnTo>
                    <a:pt x="6317" y="1870"/>
                  </a:lnTo>
                  <a:lnTo>
                    <a:pt x="6477" y="2075"/>
                  </a:lnTo>
                  <a:lnTo>
                    <a:pt x="6614" y="2281"/>
                  </a:lnTo>
                  <a:lnTo>
                    <a:pt x="6728" y="2486"/>
                  </a:lnTo>
                  <a:lnTo>
                    <a:pt x="6842" y="2714"/>
                  </a:lnTo>
                  <a:lnTo>
                    <a:pt x="6910" y="2942"/>
                  </a:lnTo>
                  <a:lnTo>
                    <a:pt x="6979" y="3170"/>
                  </a:lnTo>
                  <a:lnTo>
                    <a:pt x="7024" y="3421"/>
                  </a:lnTo>
                  <a:lnTo>
                    <a:pt x="7070" y="3672"/>
                  </a:lnTo>
                  <a:lnTo>
                    <a:pt x="7070" y="3923"/>
                  </a:lnTo>
                  <a:lnTo>
                    <a:pt x="7070" y="4151"/>
                  </a:lnTo>
                  <a:lnTo>
                    <a:pt x="7047" y="4379"/>
                  </a:lnTo>
                  <a:lnTo>
                    <a:pt x="7002" y="4630"/>
                  </a:lnTo>
                  <a:lnTo>
                    <a:pt x="6933" y="4858"/>
                  </a:lnTo>
                  <a:lnTo>
                    <a:pt x="6842" y="5108"/>
                  </a:lnTo>
                  <a:lnTo>
                    <a:pt x="6728" y="5336"/>
                  </a:lnTo>
                  <a:lnTo>
                    <a:pt x="6614" y="5565"/>
                  </a:lnTo>
                  <a:lnTo>
                    <a:pt x="6477" y="5770"/>
                  </a:lnTo>
                  <a:lnTo>
                    <a:pt x="6317" y="5952"/>
                  </a:lnTo>
                  <a:lnTo>
                    <a:pt x="6158" y="6135"/>
                  </a:lnTo>
                  <a:lnTo>
                    <a:pt x="5975" y="6317"/>
                  </a:lnTo>
                  <a:lnTo>
                    <a:pt x="5770" y="6454"/>
                  </a:lnTo>
                  <a:lnTo>
                    <a:pt x="5565" y="6591"/>
                  </a:lnTo>
                  <a:lnTo>
                    <a:pt x="5360" y="6728"/>
                  </a:lnTo>
                  <a:lnTo>
                    <a:pt x="5132" y="6819"/>
                  </a:lnTo>
                  <a:lnTo>
                    <a:pt x="4904" y="6910"/>
                  </a:lnTo>
                  <a:lnTo>
                    <a:pt x="4676" y="6978"/>
                  </a:lnTo>
                  <a:lnTo>
                    <a:pt x="4425" y="7024"/>
                  </a:lnTo>
                  <a:lnTo>
                    <a:pt x="4174" y="7047"/>
                  </a:lnTo>
                  <a:lnTo>
                    <a:pt x="3923" y="7070"/>
                  </a:lnTo>
                  <a:lnTo>
                    <a:pt x="3695" y="7047"/>
                  </a:lnTo>
                  <a:lnTo>
                    <a:pt x="3467" y="7024"/>
                  </a:lnTo>
                  <a:lnTo>
                    <a:pt x="3216" y="6978"/>
                  </a:lnTo>
                  <a:lnTo>
                    <a:pt x="2988" y="6910"/>
                  </a:lnTo>
                  <a:lnTo>
                    <a:pt x="2737" y="6819"/>
                  </a:lnTo>
                  <a:lnTo>
                    <a:pt x="2509" y="6728"/>
                  </a:lnTo>
                  <a:lnTo>
                    <a:pt x="2281" y="6591"/>
                  </a:lnTo>
                  <a:lnTo>
                    <a:pt x="2076" y="6454"/>
                  </a:lnTo>
                  <a:lnTo>
                    <a:pt x="1893" y="6294"/>
                  </a:lnTo>
                  <a:lnTo>
                    <a:pt x="1711" y="6135"/>
                  </a:lnTo>
                  <a:lnTo>
                    <a:pt x="1528" y="5952"/>
                  </a:lnTo>
                  <a:lnTo>
                    <a:pt x="1392" y="5770"/>
                  </a:lnTo>
                  <a:lnTo>
                    <a:pt x="1255" y="5565"/>
                  </a:lnTo>
                  <a:lnTo>
                    <a:pt x="1118" y="5336"/>
                  </a:lnTo>
                  <a:lnTo>
                    <a:pt x="1027" y="5131"/>
                  </a:lnTo>
                  <a:lnTo>
                    <a:pt x="936" y="4903"/>
                  </a:lnTo>
                  <a:lnTo>
                    <a:pt x="867" y="4652"/>
                  </a:lnTo>
                  <a:lnTo>
                    <a:pt x="822" y="4424"/>
                  </a:lnTo>
                  <a:lnTo>
                    <a:pt x="799" y="4173"/>
                  </a:lnTo>
                  <a:lnTo>
                    <a:pt x="776" y="3923"/>
                  </a:lnTo>
                  <a:lnTo>
                    <a:pt x="799" y="3695"/>
                  </a:lnTo>
                  <a:lnTo>
                    <a:pt x="822" y="3444"/>
                  </a:lnTo>
                  <a:lnTo>
                    <a:pt x="867" y="3216"/>
                  </a:lnTo>
                  <a:lnTo>
                    <a:pt x="936" y="2988"/>
                  </a:lnTo>
                  <a:lnTo>
                    <a:pt x="1027" y="2737"/>
                  </a:lnTo>
                  <a:lnTo>
                    <a:pt x="1118" y="2509"/>
                  </a:lnTo>
                  <a:lnTo>
                    <a:pt x="1255" y="2281"/>
                  </a:lnTo>
                  <a:lnTo>
                    <a:pt x="1392" y="2075"/>
                  </a:lnTo>
                  <a:lnTo>
                    <a:pt x="1528" y="1870"/>
                  </a:lnTo>
                  <a:lnTo>
                    <a:pt x="1711" y="1688"/>
                  </a:lnTo>
                  <a:lnTo>
                    <a:pt x="1893" y="1528"/>
                  </a:lnTo>
                  <a:lnTo>
                    <a:pt x="2076" y="1369"/>
                  </a:lnTo>
                  <a:lnTo>
                    <a:pt x="2281" y="1232"/>
                  </a:lnTo>
                  <a:lnTo>
                    <a:pt x="2509" y="1118"/>
                  </a:lnTo>
                  <a:lnTo>
                    <a:pt x="2714" y="1004"/>
                  </a:lnTo>
                  <a:lnTo>
                    <a:pt x="2942" y="935"/>
                  </a:lnTo>
                  <a:lnTo>
                    <a:pt x="3193" y="867"/>
                  </a:lnTo>
                  <a:lnTo>
                    <a:pt x="3421" y="821"/>
                  </a:lnTo>
                  <a:lnTo>
                    <a:pt x="3672" y="776"/>
                  </a:lnTo>
                  <a:close/>
                  <a:moveTo>
                    <a:pt x="3672" y="684"/>
                  </a:moveTo>
                  <a:lnTo>
                    <a:pt x="3421" y="730"/>
                  </a:lnTo>
                  <a:lnTo>
                    <a:pt x="3170" y="776"/>
                  </a:lnTo>
                  <a:lnTo>
                    <a:pt x="2920" y="844"/>
                  </a:lnTo>
                  <a:lnTo>
                    <a:pt x="2692" y="935"/>
                  </a:lnTo>
                  <a:lnTo>
                    <a:pt x="2463" y="1026"/>
                  </a:lnTo>
                  <a:lnTo>
                    <a:pt x="2235" y="1163"/>
                  </a:lnTo>
                  <a:lnTo>
                    <a:pt x="2030" y="1300"/>
                  </a:lnTo>
                  <a:lnTo>
                    <a:pt x="1825" y="1460"/>
                  </a:lnTo>
                  <a:lnTo>
                    <a:pt x="1643" y="1619"/>
                  </a:lnTo>
                  <a:lnTo>
                    <a:pt x="1460" y="1802"/>
                  </a:lnTo>
                  <a:lnTo>
                    <a:pt x="1300" y="2007"/>
                  </a:lnTo>
                  <a:lnTo>
                    <a:pt x="1164" y="2235"/>
                  </a:lnTo>
                  <a:lnTo>
                    <a:pt x="1050" y="2463"/>
                  </a:lnTo>
                  <a:lnTo>
                    <a:pt x="936" y="2691"/>
                  </a:lnTo>
                  <a:lnTo>
                    <a:pt x="844" y="2942"/>
                  </a:lnTo>
                  <a:lnTo>
                    <a:pt x="776" y="3193"/>
                  </a:lnTo>
                  <a:lnTo>
                    <a:pt x="730" y="3444"/>
                  </a:lnTo>
                  <a:lnTo>
                    <a:pt x="708" y="3672"/>
                  </a:lnTo>
                  <a:lnTo>
                    <a:pt x="685" y="3923"/>
                  </a:lnTo>
                  <a:lnTo>
                    <a:pt x="708" y="4173"/>
                  </a:lnTo>
                  <a:lnTo>
                    <a:pt x="730" y="4424"/>
                  </a:lnTo>
                  <a:lnTo>
                    <a:pt x="776" y="4675"/>
                  </a:lnTo>
                  <a:lnTo>
                    <a:pt x="844" y="4926"/>
                  </a:lnTo>
                  <a:lnTo>
                    <a:pt x="936" y="5154"/>
                  </a:lnTo>
                  <a:lnTo>
                    <a:pt x="1050" y="5382"/>
                  </a:lnTo>
                  <a:lnTo>
                    <a:pt x="1164" y="5610"/>
                  </a:lnTo>
                  <a:lnTo>
                    <a:pt x="1300" y="5815"/>
                  </a:lnTo>
                  <a:lnTo>
                    <a:pt x="1460" y="6021"/>
                  </a:lnTo>
                  <a:lnTo>
                    <a:pt x="1643" y="6203"/>
                  </a:lnTo>
                  <a:lnTo>
                    <a:pt x="1825" y="6385"/>
                  </a:lnTo>
                  <a:lnTo>
                    <a:pt x="2030" y="6545"/>
                  </a:lnTo>
                  <a:lnTo>
                    <a:pt x="2235" y="6682"/>
                  </a:lnTo>
                  <a:lnTo>
                    <a:pt x="2463" y="6796"/>
                  </a:lnTo>
                  <a:lnTo>
                    <a:pt x="2714" y="6910"/>
                  </a:lnTo>
                  <a:lnTo>
                    <a:pt x="2965" y="7001"/>
                  </a:lnTo>
                  <a:lnTo>
                    <a:pt x="3193" y="7070"/>
                  </a:lnTo>
                  <a:lnTo>
                    <a:pt x="3444" y="7115"/>
                  </a:lnTo>
                  <a:lnTo>
                    <a:pt x="3695" y="7138"/>
                  </a:lnTo>
                  <a:lnTo>
                    <a:pt x="3923" y="7161"/>
                  </a:lnTo>
                  <a:lnTo>
                    <a:pt x="4197" y="7138"/>
                  </a:lnTo>
                  <a:lnTo>
                    <a:pt x="4447" y="7115"/>
                  </a:lnTo>
                  <a:lnTo>
                    <a:pt x="4698" y="7070"/>
                  </a:lnTo>
                  <a:lnTo>
                    <a:pt x="4926" y="7001"/>
                  </a:lnTo>
                  <a:lnTo>
                    <a:pt x="5177" y="6910"/>
                  </a:lnTo>
                  <a:lnTo>
                    <a:pt x="5405" y="6796"/>
                  </a:lnTo>
                  <a:lnTo>
                    <a:pt x="5610" y="6682"/>
                  </a:lnTo>
                  <a:lnTo>
                    <a:pt x="5816" y="6545"/>
                  </a:lnTo>
                  <a:lnTo>
                    <a:pt x="6021" y="6385"/>
                  </a:lnTo>
                  <a:lnTo>
                    <a:pt x="6203" y="6203"/>
                  </a:lnTo>
                  <a:lnTo>
                    <a:pt x="6386" y="6021"/>
                  </a:lnTo>
                  <a:lnTo>
                    <a:pt x="6545" y="5815"/>
                  </a:lnTo>
                  <a:lnTo>
                    <a:pt x="6682" y="5610"/>
                  </a:lnTo>
                  <a:lnTo>
                    <a:pt x="6819" y="5382"/>
                  </a:lnTo>
                  <a:lnTo>
                    <a:pt x="6933" y="5131"/>
                  </a:lnTo>
                  <a:lnTo>
                    <a:pt x="7024" y="4880"/>
                  </a:lnTo>
                  <a:lnTo>
                    <a:pt x="7070" y="4652"/>
                  </a:lnTo>
                  <a:lnTo>
                    <a:pt x="7116" y="4402"/>
                  </a:lnTo>
                  <a:lnTo>
                    <a:pt x="7161" y="4151"/>
                  </a:lnTo>
                  <a:lnTo>
                    <a:pt x="7161" y="3923"/>
                  </a:lnTo>
                  <a:lnTo>
                    <a:pt x="7161" y="3649"/>
                  </a:lnTo>
                  <a:lnTo>
                    <a:pt x="7116" y="3398"/>
                  </a:lnTo>
                  <a:lnTo>
                    <a:pt x="7070" y="3147"/>
                  </a:lnTo>
                  <a:lnTo>
                    <a:pt x="7002" y="2919"/>
                  </a:lnTo>
                  <a:lnTo>
                    <a:pt x="6910" y="2668"/>
                  </a:lnTo>
                  <a:lnTo>
                    <a:pt x="6819" y="2440"/>
                  </a:lnTo>
                  <a:lnTo>
                    <a:pt x="6682" y="2235"/>
                  </a:lnTo>
                  <a:lnTo>
                    <a:pt x="6545" y="2030"/>
                  </a:lnTo>
                  <a:lnTo>
                    <a:pt x="6386" y="1825"/>
                  </a:lnTo>
                  <a:lnTo>
                    <a:pt x="6226" y="1642"/>
                  </a:lnTo>
                  <a:lnTo>
                    <a:pt x="6044" y="1460"/>
                  </a:lnTo>
                  <a:lnTo>
                    <a:pt x="5839" y="1300"/>
                  </a:lnTo>
                  <a:lnTo>
                    <a:pt x="5610" y="1163"/>
                  </a:lnTo>
                  <a:lnTo>
                    <a:pt x="5382" y="1026"/>
                  </a:lnTo>
                  <a:lnTo>
                    <a:pt x="5154" y="912"/>
                  </a:lnTo>
                  <a:lnTo>
                    <a:pt x="4904" y="821"/>
                  </a:lnTo>
                  <a:lnTo>
                    <a:pt x="4653" y="776"/>
                  </a:lnTo>
                  <a:lnTo>
                    <a:pt x="4402" y="707"/>
                  </a:lnTo>
                  <a:lnTo>
                    <a:pt x="4174" y="684"/>
                  </a:lnTo>
                  <a:close/>
                  <a:moveTo>
                    <a:pt x="3923" y="0"/>
                  </a:moveTo>
                  <a:lnTo>
                    <a:pt x="3604" y="23"/>
                  </a:lnTo>
                  <a:lnTo>
                    <a:pt x="3262" y="69"/>
                  </a:lnTo>
                  <a:lnTo>
                    <a:pt x="2942" y="137"/>
                  </a:lnTo>
                  <a:lnTo>
                    <a:pt x="2600" y="228"/>
                  </a:lnTo>
                  <a:lnTo>
                    <a:pt x="2578" y="251"/>
                  </a:lnTo>
                  <a:lnTo>
                    <a:pt x="2578" y="297"/>
                  </a:lnTo>
                  <a:lnTo>
                    <a:pt x="2600" y="320"/>
                  </a:lnTo>
                  <a:lnTo>
                    <a:pt x="2646" y="320"/>
                  </a:lnTo>
                  <a:lnTo>
                    <a:pt x="2965" y="228"/>
                  </a:lnTo>
                  <a:lnTo>
                    <a:pt x="3284" y="137"/>
                  </a:lnTo>
                  <a:lnTo>
                    <a:pt x="3604" y="114"/>
                  </a:lnTo>
                  <a:lnTo>
                    <a:pt x="3923" y="91"/>
                  </a:lnTo>
                  <a:lnTo>
                    <a:pt x="4197" y="91"/>
                  </a:lnTo>
                  <a:lnTo>
                    <a:pt x="4447" y="137"/>
                  </a:lnTo>
                  <a:lnTo>
                    <a:pt x="4721" y="183"/>
                  </a:lnTo>
                  <a:lnTo>
                    <a:pt x="4972" y="228"/>
                  </a:lnTo>
                  <a:lnTo>
                    <a:pt x="5223" y="320"/>
                  </a:lnTo>
                  <a:lnTo>
                    <a:pt x="5496" y="434"/>
                  </a:lnTo>
                  <a:lnTo>
                    <a:pt x="5725" y="548"/>
                  </a:lnTo>
                  <a:lnTo>
                    <a:pt x="5975" y="684"/>
                  </a:lnTo>
                  <a:lnTo>
                    <a:pt x="6181" y="821"/>
                  </a:lnTo>
                  <a:lnTo>
                    <a:pt x="6386" y="981"/>
                  </a:lnTo>
                  <a:lnTo>
                    <a:pt x="6568" y="1140"/>
                  </a:lnTo>
                  <a:lnTo>
                    <a:pt x="6728" y="1323"/>
                  </a:lnTo>
                  <a:lnTo>
                    <a:pt x="6888" y="1505"/>
                  </a:lnTo>
                  <a:lnTo>
                    <a:pt x="7047" y="1688"/>
                  </a:lnTo>
                  <a:lnTo>
                    <a:pt x="7184" y="1893"/>
                  </a:lnTo>
                  <a:lnTo>
                    <a:pt x="7298" y="2098"/>
                  </a:lnTo>
                  <a:lnTo>
                    <a:pt x="7412" y="2304"/>
                  </a:lnTo>
                  <a:lnTo>
                    <a:pt x="7503" y="2532"/>
                  </a:lnTo>
                  <a:lnTo>
                    <a:pt x="7572" y="2760"/>
                  </a:lnTo>
                  <a:lnTo>
                    <a:pt x="7640" y="2988"/>
                  </a:lnTo>
                  <a:lnTo>
                    <a:pt x="7686" y="3216"/>
                  </a:lnTo>
                  <a:lnTo>
                    <a:pt x="7731" y="3444"/>
                  </a:lnTo>
                  <a:lnTo>
                    <a:pt x="7754" y="3695"/>
                  </a:lnTo>
                  <a:lnTo>
                    <a:pt x="7754" y="3923"/>
                  </a:lnTo>
                  <a:lnTo>
                    <a:pt x="7754" y="4173"/>
                  </a:lnTo>
                  <a:lnTo>
                    <a:pt x="7708" y="4447"/>
                  </a:lnTo>
                  <a:lnTo>
                    <a:pt x="7663" y="4698"/>
                  </a:lnTo>
                  <a:lnTo>
                    <a:pt x="7617" y="4972"/>
                  </a:lnTo>
                  <a:lnTo>
                    <a:pt x="7526" y="5222"/>
                  </a:lnTo>
                  <a:lnTo>
                    <a:pt x="7412" y="5473"/>
                  </a:lnTo>
                  <a:lnTo>
                    <a:pt x="7298" y="5724"/>
                  </a:lnTo>
                  <a:lnTo>
                    <a:pt x="7161" y="5975"/>
                  </a:lnTo>
                  <a:lnTo>
                    <a:pt x="7024" y="6180"/>
                  </a:lnTo>
                  <a:lnTo>
                    <a:pt x="6865" y="6363"/>
                  </a:lnTo>
                  <a:lnTo>
                    <a:pt x="6705" y="6545"/>
                  </a:lnTo>
                  <a:lnTo>
                    <a:pt x="6523" y="6728"/>
                  </a:lnTo>
                  <a:lnTo>
                    <a:pt x="6340" y="6887"/>
                  </a:lnTo>
                  <a:lnTo>
                    <a:pt x="6158" y="7024"/>
                  </a:lnTo>
                  <a:lnTo>
                    <a:pt x="5953" y="7161"/>
                  </a:lnTo>
                  <a:lnTo>
                    <a:pt x="5747" y="7275"/>
                  </a:lnTo>
                  <a:lnTo>
                    <a:pt x="5542" y="7389"/>
                  </a:lnTo>
                  <a:lnTo>
                    <a:pt x="5314" y="7480"/>
                  </a:lnTo>
                  <a:lnTo>
                    <a:pt x="5086" y="7571"/>
                  </a:lnTo>
                  <a:lnTo>
                    <a:pt x="4858" y="7617"/>
                  </a:lnTo>
                  <a:lnTo>
                    <a:pt x="4630" y="7685"/>
                  </a:lnTo>
                  <a:lnTo>
                    <a:pt x="4402" y="7708"/>
                  </a:lnTo>
                  <a:lnTo>
                    <a:pt x="4151" y="7731"/>
                  </a:lnTo>
                  <a:lnTo>
                    <a:pt x="3923" y="7754"/>
                  </a:lnTo>
                  <a:lnTo>
                    <a:pt x="3672" y="7731"/>
                  </a:lnTo>
                  <a:lnTo>
                    <a:pt x="3398" y="7708"/>
                  </a:lnTo>
                  <a:lnTo>
                    <a:pt x="3148" y="7663"/>
                  </a:lnTo>
                  <a:lnTo>
                    <a:pt x="2874" y="7594"/>
                  </a:lnTo>
                  <a:lnTo>
                    <a:pt x="2623" y="7503"/>
                  </a:lnTo>
                  <a:lnTo>
                    <a:pt x="2372" y="7412"/>
                  </a:lnTo>
                  <a:lnTo>
                    <a:pt x="2121" y="7298"/>
                  </a:lnTo>
                  <a:lnTo>
                    <a:pt x="1871" y="7138"/>
                  </a:lnTo>
                  <a:lnTo>
                    <a:pt x="1665" y="7001"/>
                  </a:lnTo>
                  <a:lnTo>
                    <a:pt x="1483" y="6842"/>
                  </a:lnTo>
                  <a:lnTo>
                    <a:pt x="1278" y="6682"/>
                  </a:lnTo>
                  <a:lnTo>
                    <a:pt x="1118" y="6522"/>
                  </a:lnTo>
                  <a:lnTo>
                    <a:pt x="958" y="6340"/>
                  </a:lnTo>
                  <a:lnTo>
                    <a:pt x="822" y="6135"/>
                  </a:lnTo>
                  <a:lnTo>
                    <a:pt x="685" y="5929"/>
                  </a:lnTo>
                  <a:lnTo>
                    <a:pt x="571" y="5724"/>
                  </a:lnTo>
                  <a:lnTo>
                    <a:pt x="457" y="5519"/>
                  </a:lnTo>
                  <a:lnTo>
                    <a:pt x="365" y="5314"/>
                  </a:lnTo>
                  <a:lnTo>
                    <a:pt x="274" y="5086"/>
                  </a:lnTo>
                  <a:lnTo>
                    <a:pt x="229" y="4858"/>
                  </a:lnTo>
                  <a:lnTo>
                    <a:pt x="160" y="4630"/>
                  </a:lnTo>
                  <a:lnTo>
                    <a:pt x="137" y="4379"/>
                  </a:lnTo>
                  <a:lnTo>
                    <a:pt x="115" y="4151"/>
                  </a:lnTo>
                  <a:lnTo>
                    <a:pt x="92" y="3923"/>
                  </a:lnTo>
                  <a:lnTo>
                    <a:pt x="115" y="3649"/>
                  </a:lnTo>
                  <a:lnTo>
                    <a:pt x="137" y="3398"/>
                  </a:lnTo>
                  <a:lnTo>
                    <a:pt x="183" y="3124"/>
                  </a:lnTo>
                  <a:lnTo>
                    <a:pt x="251" y="2874"/>
                  </a:lnTo>
                  <a:lnTo>
                    <a:pt x="320" y="2600"/>
                  </a:lnTo>
                  <a:lnTo>
                    <a:pt x="434" y="2349"/>
                  </a:lnTo>
                  <a:lnTo>
                    <a:pt x="548" y="2121"/>
                  </a:lnTo>
                  <a:lnTo>
                    <a:pt x="708" y="1870"/>
                  </a:lnTo>
                  <a:lnTo>
                    <a:pt x="844" y="1665"/>
                  </a:lnTo>
                  <a:lnTo>
                    <a:pt x="1004" y="1460"/>
                  </a:lnTo>
                  <a:lnTo>
                    <a:pt x="1164" y="1277"/>
                  </a:lnTo>
                  <a:lnTo>
                    <a:pt x="1346" y="1095"/>
                  </a:lnTo>
                  <a:lnTo>
                    <a:pt x="1346" y="1072"/>
                  </a:lnTo>
                  <a:lnTo>
                    <a:pt x="1346" y="1049"/>
                  </a:lnTo>
                  <a:lnTo>
                    <a:pt x="1300" y="1026"/>
                  </a:lnTo>
                  <a:lnTo>
                    <a:pt x="1278" y="1026"/>
                  </a:lnTo>
                  <a:lnTo>
                    <a:pt x="1095" y="1209"/>
                  </a:lnTo>
                  <a:lnTo>
                    <a:pt x="936" y="1414"/>
                  </a:lnTo>
                  <a:lnTo>
                    <a:pt x="776" y="1597"/>
                  </a:lnTo>
                  <a:lnTo>
                    <a:pt x="616" y="1825"/>
                  </a:lnTo>
                  <a:lnTo>
                    <a:pt x="479" y="2075"/>
                  </a:lnTo>
                  <a:lnTo>
                    <a:pt x="343" y="2326"/>
                  </a:lnTo>
                  <a:lnTo>
                    <a:pt x="251" y="2577"/>
                  </a:lnTo>
                  <a:lnTo>
                    <a:pt x="160" y="2851"/>
                  </a:lnTo>
                  <a:lnTo>
                    <a:pt x="92" y="3102"/>
                  </a:lnTo>
                  <a:lnTo>
                    <a:pt x="46" y="3375"/>
                  </a:lnTo>
                  <a:lnTo>
                    <a:pt x="23" y="3649"/>
                  </a:lnTo>
                  <a:lnTo>
                    <a:pt x="1" y="3923"/>
                  </a:lnTo>
                  <a:lnTo>
                    <a:pt x="23" y="4151"/>
                  </a:lnTo>
                  <a:lnTo>
                    <a:pt x="46" y="4402"/>
                  </a:lnTo>
                  <a:lnTo>
                    <a:pt x="69" y="4630"/>
                  </a:lnTo>
                  <a:lnTo>
                    <a:pt x="137" y="4880"/>
                  </a:lnTo>
                  <a:lnTo>
                    <a:pt x="206" y="5108"/>
                  </a:lnTo>
                  <a:lnTo>
                    <a:pt x="274" y="5336"/>
                  </a:lnTo>
                  <a:lnTo>
                    <a:pt x="365" y="5565"/>
                  </a:lnTo>
                  <a:lnTo>
                    <a:pt x="479" y="5770"/>
                  </a:lnTo>
                  <a:lnTo>
                    <a:pt x="594" y="5998"/>
                  </a:lnTo>
                  <a:lnTo>
                    <a:pt x="730" y="6203"/>
                  </a:lnTo>
                  <a:lnTo>
                    <a:pt x="890" y="6385"/>
                  </a:lnTo>
                  <a:lnTo>
                    <a:pt x="1050" y="6568"/>
                  </a:lnTo>
                  <a:lnTo>
                    <a:pt x="1232" y="6750"/>
                  </a:lnTo>
                  <a:lnTo>
                    <a:pt x="1414" y="6933"/>
                  </a:lnTo>
                  <a:lnTo>
                    <a:pt x="1620" y="7070"/>
                  </a:lnTo>
                  <a:lnTo>
                    <a:pt x="1825" y="7229"/>
                  </a:lnTo>
                  <a:lnTo>
                    <a:pt x="2076" y="7366"/>
                  </a:lnTo>
                  <a:lnTo>
                    <a:pt x="2327" y="7503"/>
                  </a:lnTo>
                  <a:lnTo>
                    <a:pt x="2600" y="7594"/>
                  </a:lnTo>
                  <a:lnTo>
                    <a:pt x="2851" y="7685"/>
                  </a:lnTo>
                  <a:lnTo>
                    <a:pt x="3125" y="7754"/>
                  </a:lnTo>
                  <a:lnTo>
                    <a:pt x="3376" y="7799"/>
                  </a:lnTo>
                  <a:lnTo>
                    <a:pt x="3649" y="7822"/>
                  </a:lnTo>
                  <a:lnTo>
                    <a:pt x="3923" y="7845"/>
                  </a:lnTo>
                  <a:lnTo>
                    <a:pt x="4174" y="7822"/>
                  </a:lnTo>
                  <a:lnTo>
                    <a:pt x="4402" y="7799"/>
                  </a:lnTo>
                  <a:lnTo>
                    <a:pt x="4653" y="7777"/>
                  </a:lnTo>
                  <a:lnTo>
                    <a:pt x="4881" y="7708"/>
                  </a:lnTo>
                  <a:lnTo>
                    <a:pt x="5109" y="7640"/>
                  </a:lnTo>
                  <a:lnTo>
                    <a:pt x="5337" y="7571"/>
                  </a:lnTo>
                  <a:lnTo>
                    <a:pt x="5565" y="7480"/>
                  </a:lnTo>
                  <a:lnTo>
                    <a:pt x="5793" y="7366"/>
                  </a:lnTo>
                  <a:lnTo>
                    <a:pt x="5998" y="7252"/>
                  </a:lnTo>
                  <a:lnTo>
                    <a:pt x="6203" y="7115"/>
                  </a:lnTo>
                  <a:lnTo>
                    <a:pt x="6409" y="6956"/>
                  </a:lnTo>
                  <a:lnTo>
                    <a:pt x="6591" y="6796"/>
                  </a:lnTo>
                  <a:lnTo>
                    <a:pt x="6774" y="6614"/>
                  </a:lnTo>
                  <a:lnTo>
                    <a:pt x="6933" y="6431"/>
                  </a:lnTo>
                  <a:lnTo>
                    <a:pt x="7093" y="6226"/>
                  </a:lnTo>
                  <a:lnTo>
                    <a:pt x="7230" y="6021"/>
                  </a:lnTo>
                  <a:lnTo>
                    <a:pt x="7389" y="5770"/>
                  </a:lnTo>
                  <a:lnTo>
                    <a:pt x="7503" y="5519"/>
                  </a:lnTo>
                  <a:lnTo>
                    <a:pt x="7617" y="5245"/>
                  </a:lnTo>
                  <a:lnTo>
                    <a:pt x="7686" y="4994"/>
                  </a:lnTo>
                  <a:lnTo>
                    <a:pt x="7754" y="4721"/>
                  </a:lnTo>
                  <a:lnTo>
                    <a:pt x="7800" y="4470"/>
                  </a:lnTo>
                  <a:lnTo>
                    <a:pt x="7845" y="4196"/>
                  </a:lnTo>
                  <a:lnTo>
                    <a:pt x="7845" y="3923"/>
                  </a:lnTo>
                  <a:lnTo>
                    <a:pt x="7845" y="3672"/>
                  </a:lnTo>
                  <a:lnTo>
                    <a:pt x="7823" y="3444"/>
                  </a:lnTo>
                  <a:lnTo>
                    <a:pt x="7777" y="3193"/>
                  </a:lnTo>
                  <a:lnTo>
                    <a:pt x="7731" y="2965"/>
                  </a:lnTo>
                  <a:lnTo>
                    <a:pt x="7663" y="2737"/>
                  </a:lnTo>
                  <a:lnTo>
                    <a:pt x="7572" y="2509"/>
                  </a:lnTo>
                  <a:lnTo>
                    <a:pt x="7480" y="2281"/>
                  </a:lnTo>
                  <a:lnTo>
                    <a:pt x="7366" y="2053"/>
                  </a:lnTo>
                  <a:lnTo>
                    <a:pt x="7252" y="1847"/>
                  </a:lnTo>
                  <a:lnTo>
                    <a:pt x="7116" y="1642"/>
                  </a:lnTo>
                  <a:lnTo>
                    <a:pt x="6979" y="1437"/>
                  </a:lnTo>
                  <a:lnTo>
                    <a:pt x="6796" y="1254"/>
                  </a:lnTo>
                  <a:lnTo>
                    <a:pt x="6637" y="1072"/>
                  </a:lnTo>
                  <a:lnTo>
                    <a:pt x="6431" y="912"/>
                  </a:lnTo>
                  <a:lnTo>
                    <a:pt x="6249" y="753"/>
                  </a:lnTo>
                  <a:lnTo>
                    <a:pt x="6021" y="616"/>
                  </a:lnTo>
                  <a:lnTo>
                    <a:pt x="5770" y="456"/>
                  </a:lnTo>
                  <a:lnTo>
                    <a:pt x="5519" y="342"/>
                  </a:lnTo>
                  <a:lnTo>
                    <a:pt x="5268" y="228"/>
                  </a:lnTo>
                  <a:lnTo>
                    <a:pt x="4995" y="160"/>
                  </a:lnTo>
                  <a:lnTo>
                    <a:pt x="4744" y="91"/>
                  </a:lnTo>
                  <a:lnTo>
                    <a:pt x="4470" y="46"/>
                  </a:lnTo>
                  <a:lnTo>
                    <a:pt x="41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888;p34">
              <a:extLst>
                <a:ext uri="{FF2B5EF4-FFF2-40B4-BE49-F238E27FC236}">
                  <a16:creationId xmlns:a16="http://schemas.microsoft.com/office/drawing/2014/main" id="{8A933304-6009-AAC1-FF2D-E0503653B4BA}"/>
                </a:ext>
              </a:extLst>
            </p:cNvPr>
            <p:cNvSpPr/>
            <p:nvPr/>
          </p:nvSpPr>
          <p:spPr>
            <a:xfrm>
              <a:off x="7490828" y="2570615"/>
              <a:ext cx="182541" cy="232997"/>
            </a:xfrm>
            <a:custGeom>
              <a:avLst/>
              <a:gdLst/>
              <a:ahLst/>
              <a:cxnLst/>
              <a:rect l="l" t="t" r="r" b="b"/>
              <a:pathLst>
                <a:path w="2395" h="3057" extrusionOk="0">
                  <a:moveTo>
                    <a:pt x="1554" y="100"/>
                  </a:moveTo>
                  <a:lnTo>
                    <a:pt x="2281" y="571"/>
                  </a:lnTo>
                  <a:lnTo>
                    <a:pt x="890" y="2760"/>
                  </a:lnTo>
                  <a:lnTo>
                    <a:pt x="821" y="2851"/>
                  </a:lnTo>
                  <a:lnTo>
                    <a:pt x="730" y="2897"/>
                  </a:lnTo>
                  <a:lnTo>
                    <a:pt x="639" y="2942"/>
                  </a:lnTo>
                  <a:lnTo>
                    <a:pt x="525" y="2965"/>
                  </a:lnTo>
                  <a:lnTo>
                    <a:pt x="411" y="2942"/>
                  </a:lnTo>
                  <a:lnTo>
                    <a:pt x="297" y="2897"/>
                  </a:lnTo>
                  <a:lnTo>
                    <a:pt x="205" y="2828"/>
                  </a:lnTo>
                  <a:lnTo>
                    <a:pt x="137" y="2737"/>
                  </a:lnTo>
                  <a:lnTo>
                    <a:pt x="91" y="2623"/>
                  </a:lnTo>
                  <a:lnTo>
                    <a:pt x="91" y="2532"/>
                  </a:lnTo>
                  <a:lnTo>
                    <a:pt x="114" y="2395"/>
                  </a:lnTo>
                  <a:lnTo>
                    <a:pt x="160" y="2281"/>
                  </a:lnTo>
                  <a:lnTo>
                    <a:pt x="1554" y="100"/>
                  </a:lnTo>
                  <a:close/>
                  <a:moveTo>
                    <a:pt x="1482" y="1"/>
                  </a:moveTo>
                  <a:lnTo>
                    <a:pt x="69" y="2235"/>
                  </a:lnTo>
                  <a:lnTo>
                    <a:pt x="23" y="2372"/>
                  </a:lnTo>
                  <a:lnTo>
                    <a:pt x="0" y="2532"/>
                  </a:lnTo>
                  <a:lnTo>
                    <a:pt x="23" y="2646"/>
                  </a:lnTo>
                  <a:lnTo>
                    <a:pt x="69" y="2783"/>
                  </a:lnTo>
                  <a:lnTo>
                    <a:pt x="137" y="2874"/>
                  </a:lnTo>
                  <a:lnTo>
                    <a:pt x="251" y="2965"/>
                  </a:lnTo>
                  <a:lnTo>
                    <a:pt x="388" y="3034"/>
                  </a:lnTo>
                  <a:lnTo>
                    <a:pt x="525" y="3056"/>
                  </a:lnTo>
                  <a:lnTo>
                    <a:pt x="661" y="3034"/>
                  </a:lnTo>
                  <a:lnTo>
                    <a:pt x="775" y="2988"/>
                  </a:lnTo>
                  <a:lnTo>
                    <a:pt x="890" y="2920"/>
                  </a:lnTo>
                  <a:lnTo>
                    <a:pt x="958" y="2806"/>
                  </a:lnTo>
                  <a:lnTo>
                    <a:pt x="2372" y="571"/>
                  </a:lnTo>
                  <a:lnTo>
                    <a:pt x="2395" y="548"/>
                  </a:lnTo>
                  <a:lnTo>
                    <a:pt x="2372" y="502"/>
                  </a:lnTo>
                  <a:lnTo>
                    <a:pt x="15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مربع نص 717">
            <a:extLst>
              <a:ext uri="{FF2B5EF4-FFF2-40B4-BE49-F238E27FC236}">
                <a16:creationId xmlns:a16="http://schemas.microsoft.com/office/drawing/2014/main" id="{42EF67F9-3FAA-25D7-8078-6159F8ED3E4F}"/>
              </a:ext>
            </a:extLst>
          </p:cNvPr>
          <p:cNvSpPr txBox="1"/>
          <p:nvPr/>
        </p:nvSpPr>
        <p:spPr>
          <a:xfrm>
            <a:off x="899516" y="3123527"/>
            <a:ext cx="2083200" cy="1754326"/>
          </a:xfrm>
          <a:prstGeom prst="rect">
            <a:avLst/>
          </a:prstGeom>
          <a:noFill/>
        </p:spPr>
        <p:txBody>
          <a:bodyPr wrap="square" rtlCol="1">
            <a:spAutoFit/>
          </a:bodyPr>
          <a:lstStyle/>
          <a:p>
            <a:pPr algn="ctr"/>
            <a:r>
              <a:rPr lang="en-US" sz="3600" b="1" dirty="0">
                <a:solidFill>
                  <a:schemeClr val="accent1"/>
                </a:solidFill>
              </a:rPr>
              <a:t>Scan the pictures</a:t>
            </a:r>
            <a:endParaRPr lang="ar-SA" sz="3600" b="1" dirty="0">
              <a:solidFill>
                <a:schemeClr val="accent1"/>
              </a:solidFill>
            </a:endParaRPr>
          </a:p>
        </p:txBody>
      </p:sp>
      <p:pic>
        <p:nvPicPr>
          <p:cNvPr id="2055" name="Picture 7" descr="A Yellow Pill Bottle On White Background Stock Photo, Picture and Royalty  Free Image. Image 20638015.">
            <a:extLst>
              <a:ext uri="{FF2B5EF4-FFF2-40B4-BE49-F238E27FC236}">
                <a16:creationId xmlns:a16="http://schemas.microsoft.com/office/drawing/2014/main" id="{2611416B-642F-3C70-CB88-D812DB5CA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4420" y="1176181"/>
            <a:ext cx="2537236" cy="3812786"/>
          </a:xfrm>
          <a:prstGeom prst="rect">
            <a:avLst/>
          </a:prstGeom>
          <a:noFill/>
          <a:extLst>
            <a:ext uri="{909E8E84-426E-40DD-AFC4-6F175D3DCCD1}">
              <a14:hiddenFill xmlns:a14="http://schemas.microsoft.com/office/drawing/2010/main">
                <a:solidFill>
                  <a:srgbClr val="FFFFFF"/>
                </a:solidFill>
              </a14:hiddenFill>
            </a:ext>
          </a:extLst>
        </p:spPr>
      </p:pic>
      <p:pic>
        <p:nvPicPr>
          <p:cNvPr id="752" name="صورة 751">
            <a:extLst>
              <a:ext uri="{FF2B5EF4-FFF2-40B4-BE49-F238E27FC236}">
                <a16:creationId xmlns:a16="http://schemas.microsoft.com/office/drawing/2014/main" id="{45D28D28-6341-54E3-3ADF-E0326E38A6CA}"/>
              </a:ext>
            </a:extLst>
          </p:cNvPr>
          <p:cNvPicPr>
            <a:picLocks noChangeAspect="1"/>
          </p:cNvPicPr>
          <p:nvPr/>
        </p:nvPicPr>
        <p:blipFill>
          <a:blip r:embed="rId5"/>
          <a:stretch>
            <a:fillRect/>
          </a:stretch>
        </p:blipFill>
        <p:spPr>
          <a:xfrm>
            <a:off x="5728021" y="2698854"/>
            <a:ext cx="2297961" cy="3282460"/>
          </a:xfrm>
          <a:prstGeom prst="rect">
            <a:avLst/>
          </a:prstGeom>
        </p:spPr>
      </p:pic>
      <p:pic>
        <p:nvPicPr>
          <p:cNvPr id="2057" name="Picture 9" descr="8 Pack) Lined Sticky Notes 3x3 in Bright Ruled Post Stickies Colorful Super  Sticking Power Memo Pads Strong Adhesive, 82 Sheets/pad : Buy Online at  Best Price in KSA - Souq is">
            <a:extLst>
              <a:ext uri="{FF2B5EF4-FFF2-40B4-BE49-F238E27FC236}">
                <a16:creationId xmlns:a16="http://schemas.microsoft.com/office/drawing/2014/main" id="{B9087927-5384-43C4-8A59-29E925D3E0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6155" y="3438635"/>
            <a:ext cx="2439892" cy="2966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randombar(horizontal)">
                                      <p:cBhvr>
                                        <p:cTn id="11" dur="500"/>
                                        <p:tgtEl>
                                          <p:spTgt spid="205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52"/>
                                        </p:tgtEl>
                                        <p:attrNameLst>
                                          <p:attrName>style.visibility</p:attrName>
                                        </p:attrNameLst>
                                      </p:cBhvr>
                                      <p:to>
                                        <p:strVal val="visible"/>
                                      </p:to>
                                    </p:set>
                                    <p:animEffect transition="in" filter="randombar(horizontal)">
                                      <p:cBhvr>
                                        <p:cTn id="16" dur="500"/>
                                        <p:tgtEl>
                                          <p:spTgt spid="75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57"/>
                                        </p:tgtEl>
                                        <p:attrNameLst>
                                          <p:attrName>style.visibility</p:attrName>
                                        </p:attrNameLst>
                                      </p:cBhvr>
                                      <p:to>
                                        <p:strVal val="visible"/>
                                      </p:to>
                                    </p:set>
                                    <p:animEffect transition="in" filter="randombar(horizontal)">
                                      <p:cBhvr>
                                        <p:cTn id="21"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9"/>
          <p:cNvSpPr txBox="1">
            <a:spLocks noGrp="1"/>
          </p:cNvSpPr>
          <p:nvPr>
            <p:ph type="title"/>
          </p:nvPr>
        </p:nvSpPr>
        <p:spPr>
          <a:xfrm>
            <a:off x="1556600" y="1557667"/>
            <a:ext cx="9078800" cy="3482800"/>
          </a:xfrm>
          <a:prstGeom prst="rect">
            <a:avLst/>
          </a:prstGeom>
        </p:spPr>
        <p:txBody>
          <a:bodyPr spcFirstLastPara="1" wrap="square" lIns="121900" tIns="121900" rIns="121900" bIns="121900" anchor="ctr" anchorCtr="0">
            <a:noAutofit/>
          </a:bodyPr>
          <a:lstStyle/>
          <a:p>
            <a:r>
              <a:rPr lang="en-US" sz="6600" dirty="0"/>
              <a:t>Pre-reading Vocabulary</a:t>
            </a:r>
            <a:endParaRPr sz="6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1458833" y="375560"/>
            <a:ext cx="10317600" cy="763600"/>
          </a:xfrm>
          <a:prstGeom prst="rect">
            <a:avLst/>
          </a:prstGeom>
        </p:spPr>
        <p:txBody>
          <a:bodyPr spcFirstLastPara="1" wrap="square" lIns="121900" tIns="121900" rIns="121900" bIns="121900" anchor="t" anchorCtr="0">
            <a:noAutofit/>
          </a:bodyPr>
          <a:lstStyle/>
          <a:p>
            <a:r>
              <a:rPr lang="en-US" dirty="0"/>
              <a:t>What are these?</a:t>
            </a:r>
            <a:endParaRPr dirty="0"/>
          </a:p>
        </p:txBody>
      </p:sp>
      <p:pic>
        <p:nvPicPr>
          <p:cNvPr id="1026" name="Picture 2" descr="What Are Antibiotics, Antibiotic Resistance And More... - Tata 1mg Capsules">
            <a:extLst>
              <a:ext uri="{FF2B5EF4-FFF2-40B4-BE49-F238E27FC236}">
                <a16:creationId xmlns:a16="http://schemas.microsoft.com/office/drawing/2014/main" id="{E444EFFB-E735-9302-FD7B-7A6CEEC85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33" y="1940371"/>
            <a:ext cx="3402337" cy="24930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ld Testing Equipment .......Types, Uses, Accuracy">
            <a:extLst>
              <a:ext uri="{FF2B5EF4-FFF2-40B4-BE49-F238E27FC236}">
                <a16:creationId xmlns:a16="http://schemas.microsoft.com/office/drawing/2014/main" id="{81B2FA4F-83DC-5ACF-9DD1-58E4487D5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135" y="1940371"/>
            <a:ext cx="3525729" cy="2493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rdock Burdock Burr Hooked On Clothes Stock Photo 1342871711 | Shutterstock">
            <a:extLst>
              <a:ext uri="{FF2B5EF4-FFF2-40B4-BE49-F238E27FC236}">
                <a16:creationId xmlns:a16="http://schemas.microsoft.com/office/drawing/2014/main" id="{EF7D3B4D-42C7-033B-FBCA-932FBB477C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443" b="8277"/>
          <a:stretch/>
        </p:blipFill>
        <p:spPr bwMode="auto">
          <a:xfrm>
            <a:off x="8257129" y="1940371"/>
            <a:ext cx="3525730" cy="2405843"/>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34E87D11-1B96-D37B-CE4A-3D0C0EE9A63B}"/>
              </a:ext>
            </a:extLst>
          </p:cNvPr>
          <p:cNvSpPr txBox="1"/>
          <p:nvPr/>
        </p:nvSpPr>
        <p:spPr>
          <a:xfrm>
            <a:off x="1136881" y="4973056"/>
            <a:ext cx="1916549" cy="523220"/>
          </a:xfrm>
          <a:prstGeom prst="rect">
            <a:avLst/>
          </a:prstGeom>
          <a:noFill/>
        </p:spPr>
        <p:txBody>
          <a:bodyPr wrap="square" rtlCol="1">
            <a:spAutoFit/>
          </a:bodyPr>
          <a:lstStyle/>
          <a:p>
            <a:pPr algn="ctr"/>
            <a:r>
              <a:rPr lang="en-US" sz="2800" b="1" dirty="0">
                <a:solidFill>
                  <a:schemeClr val="accent1"/>
                </a:solidFill>
              </a:rPr>
              <a:t>Antibiotic</a:t>
            </a:r>
            <a:endParaRPr lang="ar-SA" sz="2800" b="1" dirty="0">
              <a:solidFill>
                <a:schemeClr val="accent1"/>
              </a:solidFill>
            </a:endParaRPr>
          </a:p>
        </p:txBody>
      </p:sp>
      <p:sp>
        <p:nvSpPr>
          <p:cNvPr id="5" name="مربع نص 4">
            <a:extLst>
              <a:ext uri="{FF2B5EF4-FFF2-40B4-BE49-F238E27FC236}">
                <a16:creationId xmlns:a16="http://schemas.microsoft.com/office/drawing/2014/main" id="{CAF4491F-F0BE-D934-62F1-866A11C34B14}"/>
              </a:ext>
            </a:extLst>
          </p:cNvPr>
          <p:cNvSpPr txBox="1"/>
          <p:nvPr/>
        </p:nvSpPr>
        <p:spPr>
          <a:xfrm>
            <a:off x="5137724" y="4973056"/>
            <a:ext cx="1916549" cy="523220"/>
          </a:xfrm>
          <a:prstGeom prst="rect">
            <a:avLst/>
          </a:prstGeom>
          <a:noFill/>
        </p:spPr>
        <p:txBody>
          <a:bodyPr wrap="square" rtlCol="1">
            <a:spAutoFit/>
          </a:bodyPr>
          <a:lstStyle/>
          <a:p>
            <a:pPr algn="ctr"/>
            <a:r>
              <a:rPr lang="en-US" sz="2800" b="1" dirty="0">
                <a:solidFill>
                  <a:schemeClr val="accent1"/>
                </a:solidFill>
              </a:rPr>
              <a:t>Mold</a:t>
            </a:r>
            <a:endParaRPr lang="ar-SA" sz="2800" b="1" dirty="0">
              <a:solidFill>
                <a:schemeClr val="accent1"/>
              </a:solidFill>
            </a:endParaRPr>
          </a:p>
        </p:txBody>
      </p:sp>
      <p:sp>
        <p:nvSpPr>
          <p:cNvPr id="6" name="مربع نص 5">
            <a:extLst>
              <a:ext uri="{FF2B5EF4-FFF2-40B4-BE49-F238E27FC236}">
                <a16:creationId xmlns:a16="http://schemas.microsoft.com/office/drawing/2014/main" id="{7F4A5A2A-AB5B-439F-EF10-3E6B6EC11912}"/>
              </a:ext>
            </a:extLst>
          </p:cNvPr>
          <p:cNvSpPr txBox="1"/>
          <p:nvPr/>
        </p:nvSpPr>
        <p:spPr>
          <a:xfrm>
            <a:off x="9061719" y="4973056"/>
            <a:ext cx="1916549" cy="954107"/>
          </a:xfrm>
          <a:prstGeom prst="rect">
            <a:avLst/>
          </a:prstGeom>
          <a:noFill/>
        </p:spPr>
        <p:txBody>
          <a:bodyPr wrap="square" rtlCol="1">
            <a:spAutoFit/>
          </a:bodyPr>
          <a:lstStyle/>
          <a:p>
            <a:pPr algn="ctr"/>
            <a:r>
              <a:rPr lang="en-US" sz="2800" b="1" dirty="0">
                <a:solidFill>
                  <a:schemeClr val="accent1"/>
                </a:solidFill>
              </a:rPr>
              <a:t>Burrs seed-sacs</a:t>
            </a:r>
            <a:endParaRPr lang="ar-SA" sz="2800" b="1" dirty="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7" name="صورة 6">
            <a:extLst>
              <a:ext uri="{FF2B5EF4-FFF2-40B4-BE49-F238E27FC236}">
                <a16:creationId xmlns:a16="http://schemas.microsoft.com/office/drawing/2014/main" id="{A4336646-E1AD-DB99-39E0-640E66712D2F}"/>
              </a:ext>
            </a:extLst>
          </p:cNvPr>
          <p:cNvPicPr>
            <a:picLocks noChangeAspect="1"/>
          </p:cNvPicPr>
          <p:nvPr/>
        </p:nvPicPr>
        <p:blipFill rotWithShape="1">
          <a:blip r:embed="rId5"/>
          <a:srcRect l="33296" t="22613" r="31591" b="13315"/>
          <a:stretch/>
        </p:blipFill>
        <p:spPr>
          <a:xfrm>
            <a:off x="1399310" y="346363"/>
            <a:ext cx="6009680" cy="6165273"/>
          </a:xfrm>
          <a:prstGeom prst="rect">
            <a:avLst/>
          </a:prstGeom>
        </p:spPr>
      </p:pic>
      <p:sp>
        <p:nvSpPr>
          <p:cNvPr id="8" name="Google Shape;693;p52">
            <a:extLst>
              <a:ext uri="{FF2B5EF4-FFF2-40B4-BE49-F238E27FC236}">
                <a16:creationId xmlns:a16="http://schemas.microsoft.com/office/drawing/2014/main" id="{39877188-3ECA-8D64-5F08-37A25F5B2946}"/>
              </a:ext>
            </a:extLst>
          </p:cNvPr>
          <p:cNvSpPr/>
          <p:nvPr/>
        </p:nvSpPr>
        <p:spPr>
          <a:xfrm>
            <a:off x="8847401" y="1302328"/>
            <a:ext cx="1488091" cy="1480577"/>
          </a:xfrm>
          <a:prstGeom prst="ellipse">
            <a:avLst/>
          </a:prstGeom>
          <a:noFill/>
          <a:ln w="38100" cap="flat" cmpd="sng">
            <a:solidFill>
              <a:srgbClr val="FBB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93;p52">
            <a:extLst>
              <a:ext uri="{FF2B5EF4-FFF2-40B4-BE49-F238E27FC236}">
                <a16:creationId xmlns:a16="http://schemas.microsoft.com/office/drawing/2014/main" id="{8634EF5E-70B7-4618-3D77-BDB096415A64}"/>
              </a:ext>
            </a:extLst>
          </p:cNvPr>
          <p:cNvSpPr/>
          <p:nvPr/>
        </p:nvSpPr>
        <p:spPr>
          <a:xfrm>
            <a:off x="8847401" y="3334807"/>
            <a:ext cx="1488091" cy="1480577"/>
          </a:xfrm>
          <a:prstGeom prst="ellipse">
            <a:avLst/>
          </a:prstGeom>
          <a:noFill/>
          <a:ln w="38100" cap="flat" cmpd="sng">
            <a:solidFill>
              <a:srgbClr val="FBB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مربع نص 9">
            <a:extLst>
              <a:ext uri="{FF2B5EF4-FFF2-40B4-BE49-F238E27FC236}">
                <a16:creationId xmlns:a16="http://schemas.microsoft.com/office/drawing/2014/main" id="{EA8974FE-E307-68C5-34C6-FBFAE6101E28}"/>
              </a:ext>
            </a:extLst>
          </p:cNvPr>
          <p:cNvSpPr txBox="1"/>
          <p:nvPr/>
        </p:nvSpPr>
        <p:spPr>
          <a:xfrm>
            <a:off x="9118977" y="1580951"/>
            <a:ext cx="944937" cy="923330"/>
          </a:xfrm>
          <a:prstGeom prst="rect">
            <a:avLst/>
          </a:prstGeom>
          <a:noFill/>
        </p:spPr>
        <p:txBody>
          <a:bodyPr wrap="square" rtlCol="1">
            <a:spAutoFit/>
          </a:bodyPr>
          <a:lstStyle/>
          <a:p>
            <a:r>
              <a:rPr lang="en-US" b="1" dirty="0">
                <a:solidFill>
                  <a:schemeClr val="accent1"/>
                </a:solidFill>
              </a:rPr>
              <a:t>Listen &amp; read along</a:t>
            </a:r>
            <a:endParaRPr lang="ar-SA" b="1" dirty="0">
              <a:solidFill>
                <a:schemeClr val="accent1"/>
              </a:solidFill>
            </a:endParaRPr>
          </a:p>
        </p:txBody>
      </p:sp>
      <p:pic>
        <p:nvPicPr>
          <p:cNvPr id="2" name="MG Bk 3 F-SA_2023_2-18">
            <a:hlinkClick r:id="" action="ppaction://media"/>
            <a:extLst>
              <a:ext uri="{FF2B5EF4-FFF2-40B4-BE49-F238E27FC236}">
                <a16:creationId xmlns:a16="http://schemas.microsoft.com/office/drawing/2014/main" id="{79238BC5-8DA2-20D2-0A73-404ADC25CE9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86645" y="377029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3071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aphicFrame>
        <p:nvGraphicFramePr>
          <p:cNvPr id="433" name="Google Shape;433;p42"/>
          <p:cNvGraphicFramePr/>
          <p:nvPr>
            <p:extLst>
              <p:ext uri="{D42A27DB-BD31-4B8C-83A1-F6EECF244321}">
                <p14:modId xmlns:p14="http://schemas.microsoft.com/office/powerpoint/2010/main" val="233494702"/>
              </p:ext>
            </p:extLst>
          </p:nvPr>
        </p:nvGraphicFramePr>
        <p:xfrm>
          <a:off x="1453416" y="2880454"/>
          <a:ext cx="9285167" cy="3264543"/>
        </p:xfrm>
        <a:graphic>
          <a:graphicData uri="http://schemas.openxmlformats.org/drawingml/2006/table">
            <a:tbl>
              <a:tblPr>
                <a:noFill/>
              </a:tblPr>
              <a:tblGrid>
                <a:gridCol w="4349767">
                  <a:extLst>
                    <a:ext uri="{9D8B030D-6E8A-4147-A177-3AD203B41FA5}">
                      <a16:colId xmlns:a16="http://schemas.microsoft.com/office/drawing/2014/main" val="20000"/>
                    </a:ext>
                  </a:extLst>
                </a:gridCol>
                <a:gridCol w="4935400">
                  <a:extLst>
                    <a:ext uri="{9D8B030D-6E8A-4147-A177-3AD203B41FA5}">
                      <a16:colId xmlns:a16="http://schemas.microsoft.com/office/drawing/2014/main" val="20001"/>
                    </a:ext>
                  </a:extLst>
                </a:gridCol>
              </a:tblGrid>
              <a:tr h="669833">
                <a:tc>
                  <a:txBody>
                    <a:bodyPr/>
                    <a:lstStyle/>
                    <a:p>
                      <a:pPr marL="0" lvl="0" indent="0" algn="l" rtl="0">
                        <a:lnSpc>
                          <a:spcPct val="115000"/>
                        </a:lnSpc>
                        <a:spcBef>
                          <a:spcPts val="0"/>
                        </a:spcBef>
                        <a:spcAft>
                          <a:spcPts val="0"/>
                        </a:spcAft>
                        <a:buNone/>
                      </a:pPr>
                      <a:r>
                        <a:rPr lang="en" sz="2500" b="1" dirty="0">
                          <a:solidFill>
                            <a:srgbClr val="FFFFFF"/>
                          </a:solidFill>
                          <a:latin typeface="Montserrat"/>
                          <a:ea typeface="Montserrat"/>
                          <a:cs typeface="Montserrat"/>
                          <a:sym typeface="Montserrat"/>
                        </a:rPr>
                        <a:t>Who made the mistake/accident?</a:t>
                      </a:r>
                      <a:endParaRPr sz="2500" b="1" dirty="0">
                        <a:solidFill>
                          <a:srgbClr val="FFFFFF"/>
                        </a:solidFill>
                        <a:latin typeface="Montserrat"/>
                        <a:ea typeface="Montserrat"/>
                        <a:cs typeface="Montserrat"/>
                        <a:sym typeface="Montserrat"/>
                      </a:endParaRPr>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C00"/>
                    </a:solidFill>
                  </a:tcPr>
                </a:tc>
                <a:tc>
                  <a:txBody>
                    <a:bodyPr/>
                    <a:lstStyle/>
                    <a:p>
                      <a:pPr marL="0" lvl="0" indent="0" algn="l" rtl="0">
                        <a:spcBef>
                          <a:spcPts val="0"/>
                        </a:spcBef>
                        <a:spcAft>
                          <a:spcPts val="0"/>
                        </a:spcAft>
                        <a:buNone/>
                      </a:pPr>
                      <a:endParaRPr sz="25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9833">
                <a:tc>
                  <a:txBody>
                    <a:bodyPr/>
                    <a:lstStyle/>
                    <a:p>
                      <a:pPr marL="0" lvl="0" indent="0" algn="l" rtl="0">
                        <a:lnSpc>
                          <a:spcPct val="115000"/>
                        </a:lnSpc>
                        <a:spcBef>
                          <a:spcPts val="0"/>
                        </a:spcBef>
                        <a:spcAft>
                          <a:spcPts val="0"/>
                        </a:spcAft>
                        <a:buClr>
                          <a:srgbClr val="000000"/>
                        </a:buClr>
                        <a:buSzPts val="1100"/>
                        <a:buFont typeface="Arial"/>
                        <a:buNone/>
                      </a:pPr>
                      <a:r>
                        <a:rPr lang="en" sz="2500" b="1" dirty="0">
                          <a:solidFill>
                            <a:srgbClr val="FFFFFF"/>
                          </a:solidFill>
                          <a:latin typeface="Montserrat"/>
                          <a:sym typeface="Montserrat"/>
                        </a:rPr>
                        <a:t>What was the mistake/accident?</a:t>
                      </a:r>
                      <a:endParaRPr sz="2500" dirty="0"/>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C00"/>
                    </a:solidFill>
                  </a:tcPr>
                </a:tc>
                <a:tc>
                  <a:txBody>
                    <a:bodyPr/>
                    <a:lstStyle/>
                    <a:p>
                      <a:pPr marL="0" lvl="0" indent="0" algn="l" rtl="0">
                        <a:spcBef>
                          <a:spcPts val="0"/>
                        </a:spcBef>
                        <a:spcAft>
                          <a:spcPts val="0"/>
                        </a:spcAft>
                        <a:buNone/>
                      </a:pPr>
                      <a:endParaRPr sz="25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9833">
                <a:tc>
                  <a:txBody>
                    <a:bodyPr/>
                    <a:lstStyle/>
                    <a:p>
                      <a:pPr marL="0" lvl="0" indent="0" algn="l" rtl="0">
                        <a:lnSpc>
                          <a:spcPct val="115000"/>
                        </a:lnSpc>
                        <a:spcBef>
                          <a:spcPts val="0"/>
                        </a:spcBef>
                        <a:spcAft>
                          <a:spcPts val="0"/>
                        </a:spcAft>
                        <a:buClr>
                          <a:srgbClr val="000000"/>
                        </a:buClr>
                        <a:buSzPts val="1100"/>
                        <a:buFont typeface="Arial"/>
                        <a:buNone/>
                      </a:pPr>
                      <a:r>
                        <a:rPr lang="en" sz="2500" b="1" dirty="0">
                          <a:solidFill>
                            <a:srgbClr val="FFFFFF"/>
                          </a:solidFill>
                          <a:latin typeface="Montserrat"/>
                          <a:sym typeface="Montserrat"/>
                        </a:rPr>
                        <a:t>How it ended up to something good?</a:t>
                      </a:r>
                      <a:endParaRPr sz="2500" dirty="0"/>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C00"/>
                    </a:solidFill>
                  </a:tcPr>
                </a:tc>
                <a:tc>
                  <a:txBody>
                    <a:bodyPr/>
                    <a:lstStyle/>
                    <a:p>
                      <a:pPr marL="0" lvl="0" indent="0" algn="l" rtl="0">
                        <a:spcBef>
                          <a:spcPts val="0"/>
                        </a:spcBef>
                        <a:spcAft>
                          <a:spcPts val="0"/>
                        </a:spcAft>
                        <a:buNone/>
                      </a:pPr>
                      <a:endParaRPr sz="25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مربع نص 1">
            <a:extLst>
              <a:ext uri="{FF2B5EF4-FFF2-40B4-BE49-F238E27FC236}">
                <a16:creationId xmlns:a16="http://schemas.microsoft.com/office/drawing/2014/main" id="{D15C3BD3-7275-1F70-EFF6-1BC8D7E70DE1}"/>
              </a:ext>
            </a:extLst>
          </p:cNvPr>
          <p:cNvSpPr txBox="1"/>
          <p:nvPr/>
        </p:nvSpPr>
        <p:spPr>
          <a:xfrm>
            <a:off x="1453416" y="1510145"/>
            <a:ext cx="7842984" cy="830997"/>
          </a:xfrm>
          <a:prstGeom prst="rect">
            <a:avLst/>
          </a:prstGeom>
          <a:noFill/>
        </p:spPr>
        <p:txBody>
          <a:bodyPr wrap="square" rtlCol="1">
            <a:spAutoFit/>
          </a:bodyPr>
          <a:lstStyle/>
          <a:p>
            <a:pPr algn="l"/>
            <a:r>
              <a:rPr lang="en-US" sz="2400" b="1" dirty="0">
                <a:solidFill>
                  <a:schemeClr val="accent1"/>
                </a:solidFill>
              </a:rPr>
              <a:t>Read again. Work with your group to fill the following chart for each story.</a:t>
            </a:r>
            <a:endParaRPr lang="ar-SA" sz="2400" b="1" dirty="0">
              <a:solidFill>
                <a:schemeClr val="accent1"/>
              </a:solidFill>
            </a:endParaRPr>
          </a:p>
        </p:txBody>
      </p:sp>
      <p:sp>
        <p:nvSpPr>
          <p:cNvPr id="3" name="مربع نص 2">
            <a:extLst>
              <a:ext uri="{FF2B5EF4-FFF2-40B4-BE49-F238E27FC236}">
                <a16:creationId xmlns:a16="http://schemas.microsoft.com/office/drawing/2014/main" id="{C75E5DD0-BA58-4826-AA84-6E77940D2955}"/>
              </a:ext>
            </a:extLst>
          </p:cNvPr>
          <p:cNvSpPr txBox="1"/>
          <p:nvPr/>
        </p:nvSpPr>
        <p:spPr>
          <a:xfrm>
            <a:off x="-1080655" y="447613"/>
            <a:ext cx="4003963" cy="523220"/>
          </a:xfrm>
          <a:prstGeom prst="rect">
            <a:avLst/>
          </a:prstGeom>
          <a:noFill/>
        </p:spPr>
        <p:txBody>
          <a:bodyPr wrap="square" rtlCol="1">
            <a:spAutoFit/>
          </a:bodyPr>
          <a:lstStyle/>
          <a:p>
            <a:r>
              <a:rPr lang="en-US" sz="2800" b="1" dirty="0">
                <a:solidFill>
                  <a:schemeClr val="bg1"/>
                </a:solidFill>
              </a:rPr>
              <a:t>Reading Task</a:t>
            </a:r>
            <a:endParaRPr lang="ar-SA" sz="28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aphicFrame>
        <p:nvGraphicFramePr>
          <p:cNvPr id="433" name="Google Shape;433;p42"/>
          <p:cNvGraphicFramePr/>
          <p:nvPr>
            <p:extLst>
              <p:ext uri="{D42A27DB-BD31-4B8C-83A1-F6EECF244321}">
                <p14:modId xmlns:p14="http://schemas.microsoft.com/office/powerpoint/2010/main" val="3324724390"/>
              </p:ext>
            </p:extLst>
          </p:nvPr>
        </p:nvGraphicFramePr>
        <p:xfrm>
          <a:off x="498764" y="2256999"/>
          <a:ext cx="11226572" cy="3511307"/>
        </p:xfrm>
        <a:graphic>
          <a:graphicData uri="http://schemas.openxmlformats.org/drawingml/2006/table">
            <a:tbl>
              <a:tblPr>
                <a:noFill/>
              </a:tblPr>
              <a:tblGrid>
                <a:gridCol w="5298400">
                  <a:extLst>
                    <a:ext uri="{9D8B030D-6E8A-4147-A177-3AD203B41FA5}">
                      <a16:colId xmlns:a16="http://schemas.microsoft.com/office/drawing/2014/main" val="20000"/>
                    </a:ext>
                  </a:extLst>
                </a:gridCol>
                <a:gridCol w="5928172">
                  <a:extLst>
                    <a:ext uri="{9D8B030D-6E8A-4147-A177-3AD203B41FA5}">
                      <a16:colId xmlns:a16="http://schemas.microsoft.com/office/drawing/2014/main" val="20001"/>
                    </a:ext>
                  </a:extLst>
                </a:gridCol>
              </a:tblGrid>
              <a:tr h="669833">
                <a:tc>
                  <a:txBody>
                    <a:bodyPr/>
                    <a:lstStyle/>
                    <a:p>
                      <a:pPr marL="0" lvl="0" indent="0" algn="l" rtl="0">
                        <a:lnSpc>
                          <a:spcPct val="115000"/>
                        </a:lnSpc>
                        <a:spcBef>
                          <a:spcPts val="0"/>
                        </a:spcBef>
                        <a:spcAft>
                          <a:spcPts val="0"/>
                        </a:spcAft>
                        <a:buNone/>
                      </a:pPr>
                      <a:r>
                        <a:rPr lang="en" sz="2000" b="1" dirty="0">
                          <a:solidFill>
                            <a:srgbClr val="FFFFFF"/>
                          </a:solidFill>
                          <a:latin typeface="Montserrat"/>
                          <a:ea typeface="Montserrat"/>
                          <a:cs typeface="Montserrat"/>
                          <a:sym typeface="Montserrat"/>
                        </a:rPr>
                        <a:t>Who made the mistake/accident?</a:t>
                      </a:r>
                      <a:endParaRPr sz="2000" b="1" dirty="0">
                        <a:solidFill>
                          <a:srgbClr val="FFFFFF"/>
                        </a:solidFill>
                        <a:latin typeface="Montserrat"/>
                        <a:ea typeface="Montserrat"/>
                        <a:cs typeface="Montserrat"/>
                        <a:sym typeface="Montserrat"/>
                      </a:endParaRPr>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C00"/>
                    </a:solidFill>
                  </a:tcPr>
                </a:tc>
                <a:tc>
                  <a:txBody>
                    <a:bodyPr/>
                    <a:lstStyle/>
                    <a:p>
                      <a:pPr marL="0" lvl="0" indent="0" algn="l" rtl="0">
                        <a:spcBef>
                          <a:spcPts val="0"/>
                        </a:spcBef>
                        <a:spcAft>
                          <a:spcPts val="0"/>
                        </a:spcAft>
                        <a:buNone/>
                      </a:pPr>
                      <a:endParaRPr sz="25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71641">
                <a:tc>
                  <a:txBody>
                    <a:bodyPr/>
                    <a:lstStyle/>
                    <a:p>
                      <a:pPr marL="0" lvl="0" indent="0" algn="l" rtl="0">
                        <a:lnSpc>
                          <a:spcPct val="115000"/>
                        </a:lnSpc>
                        <a:spcBef>
                          <a:spcPts val="0"/>
                        </a:spcBef>
                        <a:spcAft>
                          <a:spcPts val="0"/>
                        </a:spcAft>
                        <a:buClr>
                          <a:srgbClr val="000000"/>
                        </a:buClr>
                        <a:buSzPts val="1100"/>
                        <a:buFont typeface="Arial"/>
                        <a:buNone/>
                      </a:pPr>
                      <a:r>
                        <a:rPr lang="en" sz="2000" b="1" dirty="0">
                          <a:solidFill>
                            <a:srgbClr val="FFFFFF"/>
                          </a:solidFill>
                          <a:latin typeface="Montserrat"/>
                          <a:sym typeface="Montserrat"/>
                        </a:rPr>
                        <a:t>What was the mistake/accident?</a:t>
                      </a:r>
                      <a:endParaRPr sz="2000" dirty="0"/>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C00"/>
                    </a:solidFill>
                  </a:tcPr>
                </a:tc>
                <a:tc>
                  <a:txBody>
                    <a:bodyPr/>
                    <a:lstStyle/>
                    <a:p>
                      <a:pPr marL="0" lvl="0" indent="0" algn="l" rtl="0">
                        <a:spcBef>
                          <a:spcPts val="0"/>
                        </a:spcBef>
                        <a:spcAft>
                          <a:spcPts val="0"/>
                        </a:spcAft>
                        <a:buNone/>
                      </a:pPr>
                      <a:endParaRPr sz="25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9833">
                <a:tc>
                  <a:txBody>
                    <a:bodyPr/>
                    <a:lstStyle/>
                    <a:p>
                      <a:pPr marL="0" lvl="0" indent="0" algn="l" rtl="0">
                        <a:lnSpc>
                          <a:spcPct val="115000"/>
                        </a:lnSpc>
                        <a:spcBef>
                          <a:spcPts val="0"/>
                        </a:spcBef>
                        <a:spcAft>
                          <a:spcPts val="0"/>
                        </a:spcAft>
                        <a:buClr>
                          <a:srgbClr val="000000"/>
                        </a:buClr>
                        <a:buSzPts val="1100"/>
                        <a:buFont typeface="Arial"/>
                        <a:buNone/>
                      </a:pPr>
                      <a:r>
                        <a:rPr lang="en" sz="2000" b="1" dirty="0">
                          <a:solidFill>
                            <a:srgbClr val="FFFFFF"/>
                          </a:solidFill>
                          <a:latin typeface="Montserrat"/>
                          <a:sym typeface="Montserrat"/>
                        </a:rPr>
                        <a:t>How it ended up to </a:t>
                      </a:r>
                      <a:r>
                        <a:rPr lang="en-US" sz="2000" b="1" dirty="0">
                          <a:solidFill>
                            <a:srgbClr val="FFFFFF"/>
                          </a:solidFill>
                          <a:latin typeface="Montserrat"/>
                          <a:sym typeface="Montserrat"/>
                        </a:rPr>
                        <a:t>s</a:t>
                      </a:r>
                      <a:r>
                        <a:rPr lang="en" sz="2000" b="1" dirty="0">
                          <a:solidFill>
                            <a:srgbClr val="FFFFFF"/>
                          </a:solidFill>
                          <a:latin typeface="Montserrat"/>
                          <a:sym typeface="Montserrat"/>
                        </a:rPr>
                        <a:t>omething good?</a:t>
                      </a:r>
                      <a:endParaRPr sz="2000" dirty="0"/>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C00"/>
                    </a:solidFill>
                  </a:tcPr>
                </a:tc>
                <a:tc>
                  <a:txBody>
                    <a:bodyPr/>
                    <a:lstStyle/>
                    <a:p>
                      <a:pPr marL="0" lvl="0" indent="0" algn="l" rtl="0">
                        <a:spcBef>
                          <a:spcPts val="0"/>
                        </a:spcBef>
                        <a:spcAft>
                          <a:spcPts val="0"/>
                        </a:spcAft>
                        <a:buNone/>
                      </a:pPr>
                      <a:endParaRPr sz="25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مربع نص 1">
            <a:extLst>
              <a:ext uri="{FF2B5EF4-FFF2-40B4-BE49-F238E27FC236}">
                <a16:creationId xmlns:a16="http://schemas.microsoft.com/office/drawing/2014/main" id="{D15C3BD3-7275-1F70-EFF6-1BC8D7E70DE1}"/>
              </a:ext>
            </a:extLst>
          </p:cNvPr>
          <p:cNvSpPr txBox="1"/>
          <p:nvPr/>
        </p:nvSpPr>
        <p:spPr>
          <a:xfrm>
            <a:off x="1453416" y="1510145"/>
            <a:ext cx="7842984" cy="461665"/>
          </a:xfrm>
          <a:prstGeom prst="rect">
            <a:avLst/>
          </a:prstGeom>
          <a:noFill/>
        </p:spPr>
        <p:txBody>
          <a:bodyPr wrap="square" rtlCol="1">
            <a:spAutoFit/>
          </a:bodyPr>
          <a:lstStyle/>
          <a:p>
            <a:pPr algn="l"/>
            <a:r>
              <a:rPr lang="en-US" sz="2400" b="1" dirty="0">
                <a:solidFill>
                  <a:schemeClr val="accent1"/>
                </a:solidFill>
              </a:rPr>
              <a:t>The Story of Penicillin</a:t>
            </a:r>
            <a:endParaRPr lang="ar-SA" sz="2400" b="1" dirty="0">
              <a:solidFill>
                <a:schemeClr val="accent1"/>
              </a:solidFill>
            </a:endParaRPr>
          </a:p>
        </p:txBody>
      </p:sp>
      <p:sp>
        <p:nvSpPr>
          <p:cNvPr id="3" name="مربع نص 2">
            <a:extLst>
              <a:ext uri="{FF2B5EF4-FFF2-40B4-BE49-F238E27FC236}">
                <a16:creationId xmlns:a16="http://schemas.microsoft.com/office/drawing/2014/main" id="{C75E5DD0-BA58-4826-AA84-6E77940D2955}"/>
              </a:ext>
            </a:extLst>
          </p:cNvPr>
          <p:cNvSpPr txBox="1"/>
          <p:nvPr/>
        </p:nvSpPr>
        <p:spPr>
          <a:xfrm>
            <a:off x="-1080655" y="447613"/>
            <a:ext cx="4003963" cy="523220"/>
          </a:xfrm>
          <a:prstGeom prst="rect">
            <a:avLst/>
          </a:prstGeom>
          <a:noFill/>
        </p:spPr>
        <p:txBody>
          <a:bodyPr wrap="square" rtlCol="1">
            <a:spAutoFit/>
          </a:bodyPr>
          <a:lstStyle/>
          <a:p>
            <a:r>
              <a:rPr lang="en-US" sz="2800" b="1" dirty="0">
                <a:solidFill>
                  <a:schemeClr val="bg1"/>
                </a:solidFill>
              </a:rPr>
              <a:t>Reading Task</a:t>
            </a:r>
            <a:endParaRPr lang="ar-SA" sz="2800" b="1" dirty="0">
              <a:solidFill>
                <a:schemeClr val="bg1"/>
              </a:solidFill>
            </a:endParaRPr>
          </a:p>
        </p:txBody>
      </p:sp>
      <p:sp>
        <p:nvSpPr>
          <p:cNvPr id="4" name="مربع نص 3">
            <a:extLst>
              <a:ext uri="{FF2B5EF4-FFF2-40B4-BE49-F238E27FC236}">
                <a16:creationId xmlns:a16="http://schemas.microsoft.com/office/drawing/2014/main" id="{A617D534-B366-C7A1-0CEA-EA134CB91352}"/>
              </a:ext>
            </a:extLst>
          </p:cNvPr>
          <p:cNvSpPr txBox="1"/>
          <p:nvPr/>
        </p:nvSpPr>
        <p:spPr>
          <a:xfrm>
            <a:off x="5860472" y="2351764"/>
            <a:ext cx="2549236" cy="400110"/>
          </a:xfrm>
          <a:prstGeom prst="rect">
            <a:avLst/>
          </a:prstGeom>
          <a:noFill/>
        </p:spPr>
        <p:txBody>
          <a:bodyPr wrap="square" rtlCol="1">
            <a:spAutoFit/>
          </a:bodyPr>
          <a:lstStyle/>
          <a:p>
            <a:pPr algn="l"/>
            <a:r>
              <a:rPr lang="en-US" sz="2000" b="1" dirty="0">
                <a:solidFill>
                  <a:schemeClr val="accent1"/>
                </a:solidFill>
              </a:rPr>
              <a:t>Alexander Fleming</a:t>
            </a:r>
            <a:endParaRPr lang="ar-SA" sz="2000" b="1" dirty="0">
              <a:solidFill>
                <a:schemeClr val="accent1"/>
              </a:solidFill>
            </a:endParaRPr>
          </a:p>
        </p:txBody>
      </p:sp>
      <p:sp>
        <p:nvSpPr>
          <p:cNvPr id="5" name="مربع نص 4">
            <a:extLst>
              <a:ext uri="{FF2B5EF4-FFF2-40B4-BE49-F238E27FC236}">
                <a16:creationId xmlns:a16="http://schemas.microsoft.com/office/drawing/2014/main" id="{52B90F25-270E-62C0-827A-02E7E08E9990}"/>
              </a:ext>
            </a:extLst>
          </p:cNvPr>
          <p:cNvSpPr txBox="1"/>
          <p:nvPr/>
        </p:nvSpPr>
        <p:spPr>
          <a:xfrm>
            <a:off x="5791198" y="3006988"/>
            <a:ext cx="5860473" cy="2062103"/>
          </a:xfrm>
          <a:prstGeom prst="rect">
            <a:avLst/>
          </a:prstGeom>
          <a:noFill/>
        </p:spPr>
        <p:txBody>
          <a:bodyPr wrap="square" rtlCol="1">
            <a:spAutoFit/>
          </a:bodyPr>
          <a:lstStyle/>
          <a:p>
            <a:pPr algn="l"/>
            <a:r>
              <a:rPr lang="en-US" b="1" dirty="0">
                <a:solidFill>
                  <a:schemeClr val="accent1"/>
                </a:solidFill>
              </a:rPr>
              <a:t>He didn’t clean his dishes in the lab, so he left by mistake the bacteria in the dishes. He noticed the mold had grown on the dishes. After looking at then under a microscope, he found that the area around the mold was free of bacteria. Bacteria was dissolved by the mold. </a:t>
            </a:r>
            <a:endParaRPr lang="ar-SA" b="1" dirty="0">
              <a:solidFill>
                <a:schemeClr val="accent1"/>
              </a:solidFill>
            </a:endParaRPr>
          </a:p>
          <a:p>
            <a:pPr algn="l"/>
            <a:endParaRPr lang="ar-SA" sz="2000" b="1" dirty="0">
              <a:solidFill>
                <a:schemeClr val="accent1"/>
              </a:solidFill>
            </a:endParaRPr>
          </a:p>
        </p:txBody>
      </p:sp>
      <p:sp>
        <p:nvSpPr>
          <p:cNvPr id="7" name="مربع نص 6">
            <a:extLst>
              <a:ext uri="{FF2B5EF4-FFF2-40B4-BE49-F238E27FC236}">
                <a16:creationId xmlns:a16="http://schemas.microsoft.com/office/drawing/2014/main" id="{AD30403B-8DE9-5809-3CBB-84D667500C5C}"/>
              </a:ext>
            </a:extLst>
          </p:cNvPr>
          <p:cNvSpPr txBox="1"/>
          <p:nvPr/>
        </p:nvSpPr>
        <p:spPr>
          <a:xfrm>
            <a:off x="5860472" y="5091198"/>
            <a:ext cx="5278583" cy="677108"/>
          </a:xfrm>
          <a:prstGeom prst="rect">
            <a:avLst/>
          </a:prstGeom>
          <a:noFill/>
        </p:spPr>
        <p:txBody>
          <a:bodyPr wrap="square" rtlCol="1">
            <a:spAutoFit/>
          </a:bodyPr>
          <a:lstStyle/>
          <a:p>
            <a:pPr algn="l"/>
            <a:r>
              <a:rPr lang="en-US" b="1" dirty="0">
                <a:solidFill>
                  <a:schemeClr val="accent1"/>
                </a:solidFill>
              </a:rPr>
              <a:t>These dirty dishes led to the discovery of</a:t>
            </a:r>
          </a:p>
          <a:p>
            <a:pPr algn="l"/>
            <a:r>
              <a:rPr lang="en-US" b="1" dirty="0">
                <a:solidFill>
                  <a:schemeClr val="accent1"/>
                </a:solidFill>
              </a:rPr>
              <a:t>penicillin, the first antibiotic</a:t>
            </a:r>
            <a:r>
              <a:rPr lang="en-US" sz="2000" b="1" dirty="0">
                <a:solidFill>
                  <a:schemeClr val="accent1"/>
                </a:solidFill>
              </a:rPr>
              <a:t>.</a:t>
            </a:r>
            <a:endParaRPr lang="ar-SA" sz="2400" b="1" dirty="0">
              <a:solidFill>
                <a:schemeClr val="accent1"/>
              </a:solidFill>
            </a:endParaRPr>
          </a:p>
        </p:txBody>
      </p:sp>
    </p:spTree>
    <p:extLst>
      <p:ext uri="{BB962C8B-B14F-4D97-AF65-F5344CB8AC3E}">
        <p14:creationId xmlns:p14="http://schemas.microsoft.com/office/powerpoint/2010/main" val="102823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aphicFrame>
        <p:nvGraphicFramePr>
          <p:cNvPr id="433" name="Google Shape;433;p42"/>
          <p:cNvGraphicFramePr/>
          <p:nvPr>
            <p:extLst>
              <p:ext uri="{D42A27DB-BD31-4B8C-83A1-F6EECF244321}">
                <p14:modId xmlns:p14="http://schemas.microsoft.com/office/powerpoint/2010/main" val="2278211850"/>
              </p:ext>
            </p:extLst>
          </p:nvPr>
        </p:nvGraphicFramePr>
        <p:xfrm>
          <a:off x="568036" y="1876510"/>
          <a:ext cx="11083637" cy="4474999"/>
        </p:xfrm>
        <a:graphic>
          <a:graphicData uri="http://schemas.openxmlformats.org/drawingml/2006/table">
            <a:tbl>
              <a:tblPr>
                <a:noFill/>
              </a:tblPr>
              <a:tblGrid>
                <a:gridCol w="5155465">
                  <a:extLst>
                    <a:ext uri="{9D8B030D-6E8A-4147-A177-3AD203B41FA5}">
                      <a16:colId xmlns:a16="http://schemas.microsoft.com/office/drawing/2014/main" val="20000"/>
                    </a:ext>
                  </a:extLst>
                </a:gridCol>
                <a:gridCol w="5928172">
                  <a:extLst>
                    <a:ext uri="{9D8B030D-6E8A-4147-A177-3AD203B41FA5}">
                      <a16:colId xmlns:a16="http://schemas.microsoft.com/office/drawing/2014/main" val="20001"/>
                    </a:ext>
                  </a:extLst>
                </a:gridCol>
              </a:tblGrid>
              <a:tr h="1185076">
                <a:tc>
                  <a:txBody>
                    <a:bodyPr/>
                    <a:lstStyle/>
                    <a:p>
                      <a:pPr marL="0" lvl="0" indent="0" algn="l" rtl="0">
                        <a:lnSpc>
                          <a:spcPct val="115000"/>
                        </a:lnSpc>
                        <a:spcBef>
                          <a:spcPts val="0"/>
                        </a:spcBef>
                        <a:spcAft>
                          <a:spcPts val="0"/>
                        </a:spcAft>
                        <a:buNone/>
                      </a:pPr>
                      <a:r>
                        <a:rPr lang="en" sz="2000" b="1" dirty="0">
                          <a:solidFill>
                            <a:srgbClr val="FFFFFF"/>
                          </a:solidFill>
                          <a:latin typeface="Montserrat"/>
                          <a:ea typeface="Montserrat"/>
                          <a:cs typeface="Montserrat"/>
                          <a:sym typeface="Montserrat"/>
                        </a:rPr>
                        <a:t>Who made the mistake/accident?</a:t>
                      </a:r>
                      <a:endParaRPr sz="2000" b="1" dirty="0">
                        <a:solidFill>
                          <a:srgbClr val="FFFFFF"/>
                        </a:solidFill>
                        <a:latin typeface="Montserrat"/>
                        <a:ea typeface="Montserrat"/>
                        <a:cs typeface="Montserrat"/>
                        <a:sym typeface="Montserrat"/>
                      </a:endParaRPr>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C00"/>
                    </a:solidFill>
                  </a:tcPr>
                </a:tc>
                <a:tc>
                  <a:txBody>
                    <a:bodyPr/>
                    <a:lstStyle/>
                    <a:p>
                      <a:pPr marL="0" lvl="0" indent="0" algn="l" rtl="0">
                        <a:spcBef>
                          <a:spcPts val="0"/>
                        </a:spcBef>
                        <a:spcAft>
                          <a:spcPts val="0"/>
                        </a:spcAft>
                        <a:buNone/>
                      </a:pPr>
                      <a:endParaRPr sz="25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06159">
                <a:tc>
                  <a:txBody>
                    <a:bodyPr/>
                    <a:lstStyle/>
                    <a:p>
                      <a:pPr marL="0" lvl="0" indent="0" algn="l" rtl="0">
                        <a:lnSpc>
                          <a:spcPct val="115000"/>
                        </a:lnSpc>
                        <a:spcBef>
                          <a:spcPts val="0"/>
                        </a:spcBef>
                        <a:spcAft>
                          <a:spcPts val="0"/>
                        </a:spcAft>
                        <a:buClr>
                          <a:srgbClr val="000000"/>
                        </a:buClr>
                        <a:buSzPts val="1100"/>
                        <a:buFont typeface="Arial"/>
                        <a:buNone/>
                      </a:pPr>
                      <a:r>
                        <a:rPr lang="en" sz="2000" b="1" dirty="0">
                          <a:solidFill>
                            <a:srgbClr val="FFFFFF"/>
                          </a:solidFill>
                          <a:latin typeface="Montserrat"/>
                          <a:sym typeface="Montserrat"/>
                        </a:rPr>
                        <a:t>What was the mistakel accident?</a:t>
                      </a:r>
                      <a:endParaRPr sz="2000" dirty="0"/>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C00"/>
                    </a:solidFill>
                  </a:tcPr>
                </a:tc>
                <a:tc>
                  <a:txBody>
                    <a:bodyPr/>
                    <a:lstStyle/>
                    <a:p>
                      <a:pPr marL="0" lvl="0" indent="0" algn="l" rtl="0">
                        <a:spcBef>
                          <a:spcPts val="0"/>
                        </a:spcBef>
                        <a:spcAft>
                          <a:spcPts val="0"/>
                        </a:spcAft>
                        <a:buNone/>
                      </a:pPr>
                      <a:endParaRPr sz="25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83764">
                <a:tc>
                  <a:txBody>
                    <a:bodyPr/>
                    <a:lstStyle/>
                    <a:p>
                      <a:pPr marL="0" lvl="0" indent="0" algn="l" rtl="0">
                        <a:lnSpc>
                          <a:spcPct val="115000"/>
                        </a:lnSpc>
                        <a:spcBef>
                          <a:spcPts val="0"/>
                        </a:spcBef>
                        <a:spcAft>
                          <a:spcPts val="0"/>
                        </a:spcAft>
                        <a:buClr>
                          <a:srgbClr val="000000"/>
                        </a:buClr>
                        <a:buSzPts val="1100"/>
                        <a:buFont typeface="Arial"/>
                        <a:buNone/>
                      </a:pPr>
                      <a:r>
                        <a:rPr lang="en" sz="2000" b="1" dirty="0">
                          <a:solidFill>
                            <a:srgbClr val="FFFFFF"/>
                          </a:solidFill>
                          <a:latin typeface="Montserrat"/>
                          <a:sym typeface="Montserrat"/>
                        </a:rPr>
                        <a:t>How it ended up to something good?</a:t>
                      </a:r>
                      <a:endParaRPr sz="2000" dirty="0"/>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C00"/>
                    </a:solidFill>
                  </a:tcPr>
                </a:tc>
                <a:tc>
                  <a:txBody>
                    <a:bodyPr/>
                    <a:lstStyle/>
                    <a:p>
                      <a:pPr marL="0" lvl="0" indent="0" algn="l" rtl="0">
                        <a:spcBef>
                          <a:spcPts val="0"/>
                        </a:spcBef>
                        <a:spcAft>
                          <a:spcPts val="0"/>
                        </a:spcAft>
                        <a:buNone/>
                      </a:pPr>
                      <a:endParaRPr sz="25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مربع نص 1">
            <a:extLst>
              <a:ext uri="{FF2B5EF4-FFF2-40B4-BE49-F238E27FC236}">
                <a16:creationId xmlns:a16="http://schemas.microsoft.com/office/drawing/2014/main" id="{D15C3BD3-7275-1F70-EFF6-1BC8D7E70DE1}"/>
              </a:ext>
            </a:extLst>
          </p:cNvPr>
          <p:cNvSpPr txBox="1"/>
          <p:nvPr/>
        </p:nvSpPr>
        <p:spPr>
          <a:xfrm>
            <a:off x="1397998" y="1303314"/>
            <a:ext cx="7842984" cy="461665"/>
          </a:xfrm>
          <a:prstGeom prst="rect">
            <a:avLst/>
          </a:prstGeom>
          <a:noFill/>
        </p:spPr>
        <p:txBody>
          <a:bodyPr wrap="square" rtlCol="1">
            <a:spAutoFit/>
          </a:bodyPr>
          <a:lstStyle/>
          <a:p>
            <a:pPr algn="l"/>
            <a:r>
              <a:rPr lang="en-US" sz="2400" b="1" dirty="0">
                <a:solidFill>
                  <a:schemeClr val="accent1"/>
                </a:solidFill>
              </a:rPr>
              <a:t>The story of Velcro®</a:t>
            </a:r>
            <a:endParaRPr lang="ar-SA" sz="3200" b="1" dirty="0">
              <a:solidFill>
                <a:schemeClr val="accent1"/>
              </a:solidFill>
            </a:endParaRPr>
          </a:p>
        </p:txBody>
      </p:sp>
      <p:sp>
        <p:nvSpPr>
          <p:cNvPr id="3" name="مربع نص 2">
            <a:extLst>
              <a:ext uri="{FF2B5EF4-FFF2-40B4-BE49-F238E27FC236}">
                <a16:creationId xmlns:a16="http://schemas.microsoft.com/office/drawing/2014/main" id="{C75E5DD0-BA58-4826-AA84-6E77940D2955}"/>
              </a:ext>
            </a:extLst>
          </p:cNvPr>
          <p:cNvSpPr txBox="1"/>
          <p:nvPr/>
        </p:nvSpPr>
        <p:spPr>
          <a:xfrm>
            <a:off x="-1080655" y="447613"/>
            <a:ext cx="4003963" cy="523220"/>
          </a:xfrm>
          <a:prstGeom prst="rect">
            <a:avLst/>
          </a:prstGeom>
          <a:noFill/>
        </p:spPr>
        <p:txBody>
          <a:bodyPr wrap="square" rtlCol="1">
            <a:spAutoFit/>
          </a:bodyPr>
          <a:lstStyle/>
          <a:p>
            <a:r>
              <a:rPr lang="en-US" sz="2800" b="1" dirty="0">
                <a:solidFill>
                  <a:schemeClr val="bg1"/>
                </a:solidFill>
              </a:rPr>
              <a:t>Reading Task</a:t>
            </a:r>
            <a:endParaRPr lang="ar-SA" sz="2800" b="1" dirty="0">
              <a:solidFill>
                <a:schemeClr val="bg1"/>
              </a:solidFill>
            </a:endParaRPr>
          </a:p>
        </p:txBody>
      </p:sp>
      <p:sp>
        <p:nvSpPr>
          <p:cNvPr id="4" name="مربع نص 3">
            <a:extLst>
              <a:ext uri="{FF2B5EF4-FFF2-40B4-BE49-F238E27FC236}">
                <a16:creationId xmlns:a16="http://schemas.microsoft.com/office/drawing/2014/main" id="{A617D534-B366-C7A1-0CEA-EA134CB91352}"/>
              </a:ext>
            </a:extLst>
          </p:cNvPr>
          <p:cNvSpPr txBox="1"/>
          <p:nvPr/>
        </p:nvSpPr>
        <p:spPr>
          <a:xfrm>
            <a:off x="5791200" y="2151994"/>
            <a:ext cx="2549236" cy="400110"/>
          </a:xfrm>
          <a:prstGeom prst="rect">
            <a:avLst/>
          </a:prstGeom>
          <a:noFill/>
        </p:spPr>
        <p:txBody>
          <a:bodyPr wrap="square" rtlCol="1">
            <a:spAutoFit/>
          </a:bodyPr>
          <a:lstStyle/>
          <a:p>
            <a:pPr algn="l"/>
            <a:r>
              <a:rPr lang="en-US" sz="2000" b="1" dirty="0">
                <a:solidFill>
                  <a:schemeClr val="accent1"/>
                </a:solidFill>
              </a:rPr>
              <a:t>George de </a:t>
            </a:r>
            <a:r>
              <a:rPr lang="en-US" sz="2000" b="1" dirty="0" err="1">
                <a:solidFill>
                  <a:schemeClr val="accent1"/>
                </a:solidFill>
              </a:rPr>
              <a:t>Mestral</a:t>
            </a:r>
            <a:endParaRPr lang="ar-SA" sz="2400" b="1" dirty="0">
              <a:solidFill>
                <a:schemeClr val="accent1"/>
              </a:solidFill>
            </a:endParaRPr>
          </a:p>
        </p:txBody>
      </p:sp>
      <p:sp>
        <p:nvSpPr>
          <p:cNvPr id="5" name="مربع نص 4">
            <a:extLst>
              <a:ext uri="{FF2B5EF4-FFF2-40B4-BE49-F238E27FC236}">
                <a16:creationId xmlns:a16="http://schemas.microsoft.com/office/drawing/2014/main" id="{52B90F25-270E-62C0-827A-02E7E08E9990}"/>
              </a:ext>
            </a:extLst>
          </p:cNvPr>
          <p:cNvSpPr txBox="1"/>
          <p:nvPr/>
        </p:nvSpPr>
        <p:spPr>
          <a:xfrm>
            <a:off x="5791200" y="3073029"/>
            <a:ext cx="5860473" cy="2031325"/>
          </a:xfrm>
          <a:prstGeom prst="rect">
            <a:avLst/>
          </a:prstGeom>
          <a:noFill/>
        </p:spPr>
        <p:txBody>
          <a:bodyPr wrap="square" rtlCol="1">
            <a:spAutoFit/>
          </a:bodyPr>
          <a:lstStyle/>
          <a:p>
            <a:pPr algn="l"/>
            <a:r>
              <a:rPr lang="en-US" b="1" dirty="0">
                <a:solidFill>
                  <a:schemeClr val="accent1"/>
                </a:solidFill>
              </a:rPr>
              <a:t>When he returned home after a hike, he was covered with burrs seeds. He became curious about how these burrs attached themselves to clothes and hair. He inspected one of the burrs from his pants under a microscope. He saw that it had countless tiny hooks that clung to the tiny loops in the fabric of his pants.</a:t>
            </a:r>
            <a:endParaRPr lang="ar-SA" sz="2000" b="1" dirty="0">
              <a:solidFill>
                <a:schemeClr val="accent1"/>
              </a:solidFill>
            </a:endParaRPr>
          </a:p>
        </p:txBody>
      </p:sp>
      <p:sp>
        <p:nvSpPr>
          <p:cNvPr id="7" name="مربع نص 6">
            <a:extLst>
              <a:ext uri="{FF2B5EF4-FFF2-40B4-BE49-F238E27FC236}">
                <a16:creationId xmlns:a16="http://schemas.microsoft.com/office/drawing/2014/main" id="{AD30403B-8DE9-5809-3CBB-84D667500C5C}"/>
              </a:ext>
            </a:extLst>
          </p:cNvPr>
          <p:cNvSpPr txBox="1"/>
          <p:nvPr/>
        </p:nvSpPr>
        <p:spPr>
          <a:xfrm>
            <a:off x="5791200" y="5191757"/>
            <a:ext cx="5618020" cy="1200329"/>
          </a:xfrm>
          <a:prstGeom prst="rect">
            <a:avLst/>
          </a:prstGeom>
          <a:noFill/>
        </p:spPr>
        <p:txBody>
          <a:bodyPr wrap="square" rtlCol="1">
            <a:spAutoFit/>
          </a:bodyPr>
          <a:lstStyle/>
          <a:p>
            <a:pPr algn="l"/>
            <a:r>
              <a:rPr lang="en-US" b="1" dirty="0">
                <a:solidFill>
                  <a:schemeClr val="accent1"/>
                </a:solidFill>
              </a:rPr>
              <a:t>He designed  a new kind of fastener. It is made of two nylon strips, one side with stiff hooks like the burrs and the other side with loops like the fabric of his pants.</a:t>
            </a:r>
            <a:endParaRPr lang="ar-SA" sz="2400" b="1" dirty="0">
              <a:solidFill>
                <a:schemeClr val="accent1"/>
              </a:solidFill>
            </a:endParaRPr>
          </a:p>
        </p:txBody>
      </p:sp>
    </p:spTree>
    <p:extLst>
      <p:ext uri="{BB962C8B-B14F-4D97-AF65-F5344CB8AC3E}">
        <p14:creationId xmlns:p14="http://schemas.microsoft.com/office/powerpoint/2010/main" val="195883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aphicFrame>
        <p:nvGraphicFramePr>
          <p:cNvPr id="433" name="Google Shape;433;p42"/>
          <p:cNvGraphicFramePr/>
          <p:nvPr>
            <p:extLst>
              <p:ext uri="{D42A27DB-BD31-4B8C-83A1-F6EECF244321}">
                <p14:modId xmlns:p14="http://schemas.microsoft.com/office/powerpoint/2010/main" val="3242757059"/>
              </p:ext>
            </p:extLst>
          </p:nvPr>
        </p:nvGraphicFramePr>
        <p:xfrm>
          <a:off x="568036" y="1876510"/>
          <a:ext cx="11083637" cy="4474999"/>
        </p:xfrm>
        <a:graphic>
          <a:graphicData uri="http://schemas.openxmlformats.org/drawingml/2006/table">
            <a:tbl>
              <a:tblPr>
                <a:noFill/>
              </a:tblPr>
              <a:tblGrid>
                <a:gridCol w="5155465">
                  <a:extLst>
                    <a:ext uri="{9D8B030D-6E8A-4147-A177-3AD203B41FA5}">
                      <a16:colId xmlns:a16="http://schemas.microsoft.com/office/drawing/2014/main" val="20000"/>
                    </a:ext>
                  </a:extLst>
                </a:gridCol>
                <a:gridCol w="5928172">
                  <a:extLst>
                    <a:ext uri="{9D8B030D-6E8A-4147-A177-3AD203B41FA5}">
                      <a16:colId xmlns:a16="http://schemas.microsoft.com/office/drawing/2014/main" val="20001"/>
                    </a:ext>
                  </a:extLst>
                </a:gridCol>
              </a:tblGrid>
              <a:tr h="1185076">
                <a:tc>
                  <a:txBody>
                    <a:bodyPr/>
                    <a:lstStyle/>
                    <a:p>
                      <a:pPr marL="0" lvl="0" indent="0" algn="l" rtl="0">
                        <a:lnSpc>
                          <a:spcPct val="115000"/>
                        </a:lnSpc>
                        <a:spcBef>
                          <a:spcPts val="0"/>
                        </a:spcBef>
                        <a:spcAft>
                          <a:spcPts val="0"/>
                        </a:spcAft>
                        <a:buNone/>
                      </a:pPr>
                      <a:r>
                        <a:rPr lang="en" sz="2000" b="1" dirty="0">
                          <a:solidFill>
                            <a:srgbClr val="FFFFFF"/>
                          </a:solidFill>
                          <a:latin typeface="Montserrat"/>
                          <a:ea typeface="Montserrat"/>
                          <a:cs typeface="Montserrat"/>
                          <a:sym typeface="Montserrat"/>
                        </a:rPr>
                        <a:t>Who made the mistake/accident?</a:t>
                      </a:r>
                      <a:endParaRPr sz="2000" b="1" dirty="0">
                        <a:solidFill>
                          <a:srgbClr val="FFFFFF"/>
                        </a:solidFill>
                        <a:latin typeface="Montserrat"/>
                        <a:ea typeface="Montserrat"/>
                        <a:cs typeface="Montserrat"/>
                        <a:sym typeface="Montserrat"/>
                      </a:endParaRPr>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C00"/>
                    </a:solidFill>
                  </a:tcPr>
                </a:tc>
                <a:tc>
                  <a:txBody>
                    <a:bodyPr/>
                    <a:lstStyle/>
                    <a:p>
                      <a:pPr marL="0" lvl="0" indent="0" algn="l" rtl="0">
                        <a:spcBef>
                          <a:spcPts val="0"/>
                        </a:spcBef>
                        <a:spcAft>
                          <a:spcPts val="0"/>
                        </a:spcAft>
                        <a:buNone/>
                      </a:pPr>
                      <a:endParaRPr sz="25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06159">
                <a:tc>
                  <a:txBody>
                    <a:bodyPr/>
                    <a:lstStyle/>
                    <a:p>
                      <a:pPr marL="0" lvl="0" indent="0" algn="l" rtl="0">
                        <a:lnSpc>
                          <a:spcPct val="115000"/>
                        </a:lnSpc>
                        <a:spcBef>
                          <a:spcPts val="0"/>
                        </a:spcBef>
                        <a:spcAft>
                          <a:spcPts val="0"/>
                        </a:spcAft>
                        <a:buClr>
                          <a:srgbClr val="000000"/>
                        </a:buClr>
                        <a:buSzPts val="1100"/>
                        <a:buFont typeface="Arial"/>
                        <a:buNone/>
                      </a:pPr>
                      <a:r>
                        <a:rPr lang="en" sz="2000" b="1" dirty="0">
                          <a:solidFill>
                            <a:srgbClr val="FFFFFF"/>
                          </a:solidFill>
                          <a:latin typeface="Montserrat"/>
                          <a:sym typeface="Montserrat"/>
                        </a:rPr>
                        <a:t>What was the mistakel accident?</a:t>
                      </a:r>
                      <a:endParaRPr sz="2000" dirty="0"/>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C00"/>
                    </a:solidFill>
                  </a:tcPr>
                </a:tc>
                <a:tc>
                  <a:txBody>
                    <a:bodyPr/>
                    <a:lstStyle/>
                    <a:p>
                      <a:pPr marL="0" lvl="0" indent="0" algn="l" rtl="0">
                        <a:spcBef>
                          <a:spcPts val="0"/>
                        </a:spcBef>
                        <a:spcAft>
                          <a:spcPts val="0"/>
                        </a:spcAft>
                        <a:buNone/>
                      </a:pPr>
                      <a:endParaRPr sz="25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83764">
                <a:tc>
                  <a:txBody>
                    <a:bodyPr/>
                    <a:lstStyle/>
                    <a:p>
                      <a:pPr marL="0" lvl="0" indent="0" algn="l" rtl="0">
                        <a:lnSpc>
                          <a:spcPct val="115000"/>
                        </a:lnSpc>
                        <a:spcBef>
                          <a:spcPts val="0"/>
                        </a:spcBef>
                        <a:spcAft>
                          <a:spcPts val="0"/>
                        </a:spcAft>
                        <a:buClr>
                          <a:srgbClr val="000000"/>
                        </a:buClr>
                        <a:buSzPts val="1100"/>
                        <a:buFont typeface="Arial"/>
                        <a:buNone/>
                      </a:pPr>
                      <a:r>
                        <a:rPr lang="en" sz="2000" b="1" dirty="0">
                          <a:solidFill>
                            <a:srgbClr val="FFFFFF"/>
                          </a:solidFill>
                          <a:latin typeface="Montserrat"/>
                          <a:sym typeface="Montserrat"/>
                        </a:rPr>
                        <a:t>How it ended up to something good?</a:t>
                      </a:r>
                      <a:endParaRPr sz="2000" dirty="0"/>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C00"/>
                    </a:solidFill>
                  </a:tcPr>
                </a:tc>
                <a:tc>
                  <a:txBody>
                    <a:bodyPr/>
                    <a:lstStyle/>
                    <a:p>
                      <a:pPr marL="0" lvl="0" indent="0" algn="l" rtl="0">
                        <a:spcBef>
                          <a:spcPts val="0"/>
                        </a:spcBef>
                        <a:spcAft>
                          <a:spcPts val="0"/>
                        </a:spcAft>
                        <a:buNone/>
                      </a:pPr>
                      <a:endParaRPr sz="2500"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مربع نص 1">
            <a:extLst>
              <a:ext uri="{FF2B5EF4-FFF2-40B4-BE49-F238E27FC236}">
                <a16:creationId xmlns:a16="http://schemas.microsoft.com/office/drawing/2014/main" id="{D15C3BD3-7275-1F70-EFF6-1BC8D7E70DE1}"/>
              </a:ext>
            </a:extLst>
          </p:cNvPr>
          <p:cNvSpPr txBox="1"/>
          <p:nvPr/>
        </p:nvSpPr>
        <p:spPr>
          <a:xfrm>
            <a:off x="1397998" y="1303314"/>
            <a:ext cx="7842984" cy="461665"/>
          </a:xfrm>
          <a:prstGeom prst="rect">
            <a:avLst/>
          </a:prstGeom>
          <a:noFill/>
        </p:spPr>
        <p:txBody>
          <a:bodyPr wrap="square" rtlCol="1">
            <a:spAutoFit/>
          </a:bodyPr>
          <a:lstStyle/>
          <a:p>
            <a:pPr algn="l"/>
            <a:r>
              <a:rPr lang="en-US" sz="2400" b="1" i="0" u="none" strike="noStrike" baseline="0" dirty="0">
                <a:solidFill>
                  <a:schemeClr val="accent1"/>
                </a:solidFill>
                <a:latin typeface="ProximaNova-Light"/>
              </a:rPr>
              <a:t>The Story of Post-it™ Notes</a:t>
            </a:r>
            <a:endParaRPr lang="ar-SA" sz="4000" b="1" dirty="0">
              <a:solidFill>
                <a:schemeClr val="accent1"/>
              </a:solidFill>
            </a:endParaRPr>
          </a:p>
        </p:txBody>
      </p:sp>
      <p:sp>
        <p:nvSpPr>
          <p:cNvPr id="3" name="مربع نص 2">
            <a:extLst>
              <a:ext uri="{FF2B5EF4-FFF2-40B4-BE49-F238E27FC236}">
                <a16:creationId xmlns:a16="http://schemas.microsoft.com/office/drawing/2014/main" id="{C75E5DD0-BA58-4826-AA84-6E77940D2955}"/>
              </a:ext>
            </a:extLst>
          </p:cNvPr>
          <p:cNvSpPr txBox="1"/>
          <p:nvPr/>
        </p:nvSpPr>
        <p:spPr>
          <a:xfrm>
            <a:off x="-1080655" y="447613"/>
            <a:ext cx="4003963" cy="523220"/>
          </a:xfrm>
          <a:prstGeom prst="rect">
            <a:avLst/>
          </a:prstGeom>
          <a:noFill/>
        </p:spPr>
        <p:txBody>
          <a:bodyPr wrap="square" rtlCol="1">
            <a:spAutoFit/>
          </a:bodyPr>
          <a:lstStyle/>
          <a:p>
            <a:r>
              <a:rPr lang="en-US" sz="2800" b="1" dirty="0">
                <a:solidFill>
                  <a:schemeClr val="bg1"/>
                </a:solidFill>
              </a:rPr>
              <a:t>Reading Task</a:t>
            </a:r>
            <a:endParaRPr lang="ar-SA" sz="2800" b="1" dirty="0">
              <a:solidFill>
                <a:schemeClr val="bg1"/>
              </a:solidFill>
            </a:endParaRPr>
          </a:p>
        </p:txBody>
      </p:sp>
      <p:sp>
        <p:nvSpPr>
          <p:cNvPr id="4" name="مربع نص 3">
            <a:extLst>
              <a:ext uri="{FF2B5EF4-FFF2-40B4-BE49-F238E27FC236}">
                <a16:creationId xmlns:a16="http://schemas.microsoft.com/office/drawing/2014/main" id="{A617D534-B366-C7A1-0CEA-EA134CB91352}"/>
              </a:ext>
            </a:extLst>
          </p:cNvPr>
          <p:cNvSpPr txBox="1"/>
          <p:nvPr/>
        </p:nvSpPr>
        <p:spPr>
          <a:xfrm>
            <a:off x="5791200" y="2151994"/>
            <a:ext cx="2549236" cy="400110"/>
          </a:xfrm>
          <a:prstGeom prst="rect">
            <a:avLst/>
          </a:prstGeom>
          <a:noFill/>
        </p:spPr>
        <p:txBody>
          <a:bodyPr wrap="square" rtlCol="1">
            <a:spAutoFit/>
          </a:bodyPr>
          <a:lstStyle/>
          <a:p>
            <a:pPr algn="l"/>
            <a:r>
              <a:rPr lang="en-US" sz="2000" b="1" dirty="0">
                <a:solidFill>
                  <a:schemeClr val="accent1"/>
                </a:solidFill>
              </a:rPr>
              <a:t>Spencer Silver</a:t>
            </a:r>
            <a:endParaRPr lang="ar-SA" sz="2800" b="1" dirty="0">
              <a:solidFill>
                <a:schemeClr val="accent1"/>
              </a:solidFill>
            </a:endParaRPr>
          </a:p>
        </p:txBody>
      </p:sp>
      <p:sp>
        <p:nvSpPr>
          <p:cNvPr id="5" name="مربع نص 4">
            <a:extLst>
              <a:ext uri="{FF2B5EF4-FFF2-40B4-BE49-F238E27FC236}">
                <a16:creationId xmlns:a16="http://schemas.microsoft.com/office/drawing/2014/main" id="{52B90F25-270E-62C0-827A-02E7E08E9990}"/>
              </a:ext>
            </a:extLst>
          </p:cNvPr>
          <p:cNvSpPr txBox="1"/>
          <p:nvPr/>
        </p:nvSpPr>
        <p:spPr>
          <a:xfrm>
            <a:off x="5791200" y="3073029"/>
            <a:ext cx="5860473" cy="2031325"/>
          </a:xfrm>
          <a:prstGeom prst="rect">
            <a:avLst/>
          </a:prstGeom>
          <a:noFill/>
        </p:spPr>
        <p:txBody>
          <a:bodyPr wrap="square" rtlCol="1">
            <a:spAutoFit/>
          </a:bodyPr>
          <a:lstStyle/>
          <a:p>
            <a:pPr algn="l"/>
            <a:r>
              <a:rPr lang="en-US" b="1" dirty="0">
                <a:solidFill>
                  <a:schemeClr val="accent1"/>
                </a:solidFill>
              </a:rPr>
              <a:t>He  was working in a research laboratory, trying to create a strong adhesive. He created a new adhesive that stuck to objects, but it could also easily be lifted off them. Because the adhesive was so weak, he thought it was a failure. Few years later, his co-worker used his adhesive to keep scraps of paper from falling from the book. It worked. </a:t>
            </a:r>
            <a:endParaRPr lang="ar-SA" sz="2000" b="1" dirty="0">
              <a:solidFill>
                <a:schemeClr val="accent1"/>
              </a:solidFill>
            </a:endParaRPr>
          </a:p>
        </p:txBody>
      </p:sp>
      <p:sp>
        <p:nvSpPr>
          <p:cNvPr id="7" name="مربع نص 6">
            <a:extLst>
              <a:ext uri="{FF2B5EF4-FFF2-40B4-BE49-F238E27FC236}">
                <a16:creationId xmlns:a16="http://schemas.microsoft.com/office/drawing/2014/main" id="{AD30403B-8DE9-5809-3CBB-84D667500C5C}"/>
              </a:ext>
            </a:extLst>
          </p:cNvPr>
          <p:cNvSpPr txBox="1"/>
          <p:nvPr/>
        </p:nvSpPr>
        <p:spPr>
          <a:xfrm>
            <a:off x="5791200" y="5266266"/>
            <a:ext cx="5618020" cy="923330"/>
          </a:xfrm>
          <a:prstGeom prst="rect">
            <a:avLst/>
          </a:prstGeom>
          <a:noFill/>
        </p:spPr>
        <p:txBody>
          <a:bodyPr wrap="square" rtlCol="1">
            <a:spAutoFit/>
          </a:bodyPr>
          <a:lstStyle/>
          <a:p>
            <a:pPr algn="l"/>
            <a:r>
              <a:rPr lang="en-US" b="1" dirty="0">
                <a:solidFill>
                  <a:schemeClr val="accent1"/>
                </a:solidFill>
              </a:rPr>
              <a:t>Post-it Notes were introduced in 1980, and quickly became an essential office product around the world.</a:t>
            </a:r>
            <a:endParaRPr lang="ar-SA" sz="2400" b="1" dirty="0">
              <a:solidFill>
                <a:schemeClr val="accent1"/>
              </a:solidFill>
            </a:endParaRPr>
          </a:p>
        </p:txBody>
      </p:sp>
    </p:spTree>
    <p:extLst>
      <p:ext uri="{BB962C8B-B14F-4D97-AF65-F5344CB8AC3E}">
        <p14:creationId xmlns:p14="http://schemas.microsoft.com/office/powerpoint/2010/main" val="308263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a:spLocks noGrp="1"/>
          </p:cNvSpPr>
          <p:nvPr>
            <p:ph type="title" idx="2"/>
          </p:nvPr>
        </p:nvSpPr>
        <p:spPr>
          <a:xfrm>
            <a:off x="1408133" y="2318733"/>
            <a:ext cx="3460000" cy="2250800"/>
          </a:xfrm>
          <a:prstGeom prst="rect">
            <a:avLst/>
          </a:prstGeom>
        </p:spPr>
        <p:txBody>
          <a:bodyPr spcFirstLastPara="1" wrap="square" lIns="121900" tIns="121900" rIns="121900" bIns="121900" anchor="ctr" anchorCtr="0">
            <a:noAutofit/>
          </a:bodyPr>
          <a:lstStyle/>
          <a:p>
            <a:r>
              <a:rPr lang="en" dirty="0"/>
              <a:t>03</a:t>
            </a:r>
            <a:endParaRPr dirty="0"/>
          </a:p>
        </p:txBody>
      </p:sp>
      <p:sp>
        <p:nvSpPr>
          <p:cNvPr id="290" name="Google Shape;290;p36"/>
          <p:cNvSpPr txBox="1">
            <a:spLocks noGrp="1"/>
          </p:cNvSpPr>
          <p:nvPr>
            <p:ph type="title"/>
          </p:nvPr>
        </p:nvSpPr>
        <p:spPr>
          <a:xfrm>
            <a:off x="5666509" y="2574933"/>
            <a:ext cx="5237019" cy="1738400"/>
          </a:xfrm>
          <a:prstGeom prst="rect">
            <a:avLst/>
          </a:prstGeom>
        </p:spPr>
        <p:txBody>
          <a:bodyPr spcFirstLastPara="1" wrap="square" lIns="121900" tIns="121900" rIns="121900" bIns="121900" anchor="b" anchorCtr="0">
            <a:noAutofit/>
          </a:bodyPr>
          <a:lstStyle/>
          <a:p>
            <a:pPr algn="l"/>
            <a:r>
              <a:rPr lang="en" dirty="0"/>
              <a:t>After Reading </a:t>
            </a:r>
            <a:endParaRPr dirty="0"/>
          </a:p>
        </p:txBody>
      </p:sp>
    </p:spTree>
    <p:extLst>
      <p:ext uri="{BB962C8B-B14F-4D97-AF65-F5344CB8AC3E}">
        <p14:creationId xmlns:p14="http://schemas.microsoft.com/office/powerpoint/2010/main" val="38193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7" name="صورة 6">
            <a:extLst>
              <a:ext uri="{FF2B5EF4-FFF2-40B4-BE49-F238E27FC236}">
                <a16:creationId xmlns:a16="http://schemas.microsoft.com/office/drawing/2014/main" id="{F83D904C-11FB-8563-F24C-C7DADCAE2BF8}"/>
              </a:ext>
            </a:extLst>
          </p:cNvPr>
          <p:cNvPicPr>
            <a:picLocks noChangeAspect="1"/>
          </p:cNvPicPr>
          <p:nvPr/>
        </p:nvPicPr>
        <p:blipFill rotWithShape="1">
          <a:blip r:embed="rId3"/>
          <a:srcRect l="22160" t="33325" r="34772" b="42219"/>
          <a:stretch/>
        </p:blipFill>
        <p:spPr>
          <a:xfrm>
            <a:off x="1352679" y="1565564"/>
            <a:ext cx="9829114" cy="3138055"/>
          </a:xfrm>
          <a:prstGeom prst="rect">
            <a:avLst/>
          </a:prstGeom>
        </p:spPr>
      </p:pic>
      <p:sp>
        <p:nvSpPr>
          <p:cNvPr id="8" name="مربع نص 7">
            <a:extLst>
              <a:ext uri="{FF2B5EF4-FFF2-40B4-BE49-F238E27FC236}">
                <a16:creationId xmlns:a16="http://schemas.microsoft.com/office/drawing/2014/main" id="{C9AE17A1-798F-2FF3-644D-2FEC462024FC}"/>
              </a:ext>
            </a:extLst>
          </p:cNvPr>
          <p:cNvSpPr txBox="1"/>
          <p:nvPr/>
        </p:nvSpPr>
        <p:spPr>
          <a:xfrm>
            <a:off x="2190872" y="2835027"/>
            <a:ext cx="372218" cy="461665"/>
          </a:xfrm>
          <a:prstGeom prst="rect">
            <a:avLst/>
          </a:prstGeom>
          <a:noFill/>
        </p:spPr>
        <p:txBody>
          <a:bodyPr wrap="none" rtlCol="1">
            <a:spAutoFit/>
          </a:bodyPr>
          <a:lstStyle/>
          <a:p>
            <a:r>
              <a:rPr lang="en-US" sz="2400" b="1" dirty="0">
                <a:solidFill>
                  <a:srgbClr val="C00000"/>
                </a:solidFill>
              </a:rPr>
              <a:t>T</a:t>
            </a:r>
            <a:endParaRPr lang="ar-SA" b="1" dirty="0">
              <a:solidFill>
                <a:srgbClr val="C00000"/>
              </a:solidFill>
            </a:endParaRPr>
          </a:p>
        </p:txBody>
      </p:sp>
      <p:sp>
        <p:nvSpPr>
          <p:cNvPr id="9" name="مربع نص 8">
            <a:extLst>
              <a:ext uri="{FF2B5EF4-FFF2-40B4-BE49-F238E27FC236}">
                <a16:creationId xmlns:a16="http://schemas.microsoft.com/office/drawing/2014/main" id="{96B3BB11-FFA1-C75E-FD52-30816277192B}"/>
              </a:ext>
            </a:extLst>
          </p:cNvPr>
          <p:cNvSpPr txBox="1"/>
          <p:nvPr/>
        </p:nvSpPr>
        <p:spPr>
          <a:xfrm>
            <a:off x="2190872" y="3242194"/>
            <a:ext cx="372218" cy="461665"/>
          </a:xfrm>
          <a:prstGeom prst="rect">
            <a:avLst/>
          </a:prstGeom>
          <a:noFill/>
        </p:spPr>
        <p:txBody>
          <a:bodyPr wrap="none" rtlCol="1">
            <a:spAutoFit/>
          </a:bodyPr>
          <a:lstStyle/>
          <a:p>
            <a:r>
              <a:rPr lang="en-US" sz="2400" b="1" dirty="0">
                <a:solidFill>
                  <a:srgbClr val="C00000"/>
                </a:solidFill>
              </a:rPr>
              <a:t>F</a:t>
            </a:r>
            <a:endParaRPr lang="ar-SA" b="1" dirty="0">
              <a:solidFill>
                <a:srgbClr val="C00000"/>
              </a:solidFill>
            </a:endParaRPr>
          </a:p>
        </p:txBody>
      </p:sp>
      <p:sp>
        <p:nvSpPr>
          <p:cNvPr id="10" name="مربع نص 9">
            <a:extLst>
              <a:ext uri="{FF2B5EF4-FFF2-40B4-BE49-F238E27FC236}">
                <a16:creationId xmlns:a16="http://schemas.microsoft.com/office/drawing/2014/main" id="{37609B89-5365-75BA-5619-8843D14C68D4}"/>
              </a:ext>
            </a:extLst>
          </p:cNvPr>
          <p:cNvSpPr txBox="1"/>
          <p:nvPr/>
        </p:nvSpPr>
        <p:spPr>
          <a:xfrm>
            <a:off x="2190872" y="3586393"/>
            <a:ext cx="372218" cy="461665"/>
          </a:xfrm>
          <a:prstGeom prst="rect">
            <a:avLst/>
          </a:prstGeom>
          <a:noFill/>
        </p:spPr>
        <p:txBody>
          <a:bodyPr wrap="square" rtlCol="1">
            <a:spAutoFit/>
          </a:bodyPr>
          <a:lstStyle/>
          <a:p>
            <a:r>
              <a:rPr lang="en-US" sz="2400" b="1" dirty="0">
                <a:solidFill>
                  <a:srgbClr val="C00000"/>
                </a:solidFill>
              </a:rPr>
              <a:t>T</a:t>
            </a:r>
            <a:endParaRPr lang="ar-SA" b="1" dirty="0">
              <a:solidFill>
                <a:srgbClr val="C00000"/>
              </a:solidFill>
            </a:endParaRPr>
          </a:p>
        </p:txBody>
      </p:sp>
      <p:sp>
        <p:nvSpPr>
          <p:cNvPr id="11" name="مربع نص 10">
            <a:extLst>
              <a:ext uri="{FF2B5EF4-FFF2-40B4-BE49-F238E27FC236}">
                <a16:creationId xmlns:a16="http://schemas.microsoft.com/office/drawing/2014/main" id="{B104E9DA-2507-37C8-0F3A-343414B72930}"/>
              </a:ext>
            </a:extLst>
          </p:cNvPr>
          <p:cNvSpPr txBox="1"/>
          <p:nvPr/>
        </p:nvSpPr>
        <p:spPr>
          <a:xfrm>
            <a:off x="2190872" y="3964954"/>
            <a:ext cx="372218" cy="461665"/>
          </a:xfrm>
          <a:prstGeom prst="rect">
            <a:avLst/>
          </a:prstGeom>
          <a:noFill/>
        </p:spPr>
        <p:txBody>
          <a:bodyPr wrap="none" rtlCol="1">
            <a:spAutoFit/>
          </a:bodyPr>
          <a:lstStyle/>
          <a:p>
            <a:r>
              <a:rPr lang="en-US" sz="2400" b="1" dirty="0">
                <a:solidFill>
                  <a:srgbClr val="C00000"/>
                </a:solidFill>
              </a:rPr>
              <a:t>F</a:t>
            </a:r>
            <a:endParaRPr lang="ar-SA" b="1" dirty="0">
              <a:solidFill>
                <a:srgbClr val="C00000"/>
              </a:solidFill>
            </a:endParaRPr>
          </a:p>
        </p:txBody>
      </p:sp>
      <p:cxnSp>
        <p:nvCxnSpPr>
          <p:cNvPr id="13" name="رابط مستقيم 12">
            <a:extLst>
              <a:ext uri="{FF2B5EF4-FFF2-40B4-BE49-F238E27FC236}">
                <a16:creationId xmlns:a16="http://schemas.microsoft.com/office/drawing/2014/main" id="{EF427BDA-85AD-10F8-0044-A61CBC54995A}"/>
              </a:ext>
            </a:extLst>
          </p:cNvPr>
          <p:cNvCxnSpPr/>
          <p:nvPr/>
        </p:nvCxnSpPr>
        <p:spPr>
          <a:xfrm>
            <a:off x="7578436" y="3429000"/>
            <a:ext cx="67887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مربع نص 13">
            <a:extLst>
              <a:ext uri="{FF2B5EF4-FFF2-40B4-BE49-F238E27FC236}">
                <a16:creationId xmlns:a16="http://schemas.microsoft.com/office/drawing/2014/main" id="{1DDE696C-C2BF-C708-43CD-8BBCD3527891}"/>
              </a:ext>
            </a:extLst>
          </p:cNvPr>
          <p:cNvSpPr txBox="1"/>
          <p:nvPr/>
        </p:nvSpPr>
        <p:spPr>
          <a:xfrm>
            <a:off x="8366291" y="3254114"/>
            <a:ext cx="835894" cy="400110"/>
          </a:xfrm>
          <a:prstGeom prst="rect">
            <a:avLst/>
          </a:prstGeom>
          <a:noFill/>
        </p:spPr>
        <p:txBody>
          <a:bodyPr wrap="square" rtlCol="1">
            <a:spAutoFit/>
          </a:bodyPr>
          <a:lstStyle/>
          <a:p>
            <a:r>
              <a:rPr lang="en-US" sz="2000" b="1" dirty="0">
                <a:solidFill>
                  <a:srgbClr val="C00000"/>
                </a:solidFill>
              </a:rPr>
              <a:t>1928</a:t>
            </a:r>
            <a:endParaRPr lang="ar-SA" b="1" dirty="0">
              <a:solidFill>
                <a:srgbClr val="C00000"/>
              </a:solidFill>
            </a:endParaRPr>
          </a:p>
        </p:txBody>
      </p:sp>
      <p:cxnSp>
        <p:nvCxnSpPr>
          <p:cNvPr id="15" name="رابط مستقيم 14">
            <a:extLst>
              <a:ext uri="{FF2B5EF4-FFF2-40B4-BE49-F238E27FC236}">
                <a16:creationId xmlns:a16="http://schemas.microsoft.com/office/drawing/2014/main" id="{F7509143-297B-F3B6-D8F1-CB0F748D61A8}"/>
              </a:ext>
            </a:extLst>
          </p:cNvPr>
          <p:cNvCxnSpPr/>
          <p:nvPr/>
        </p:nvCxnSpPr>
        <p:spPr>
          <a:xfrm>
            <a:off x="5001491" y="4195786"/>
            <a:ext cx="67887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مربع نص 15">
            <a:extLst>
              <a:ext uri="{FF2B5EF4-FFF2-40B4-BE49-F238E27FC236}">
                <a16:creationId xmlns:a16="http://schemas.microsoft.com/office/drawing/2014/main" id="{11EE23A7-0315-D4B3-8EDB-EF3CC4437A70}"/>
              </a:ext>
            </a:extLst>
          </p:cNvPr>
          <p:cNvSpPr txBox="1"/>
          <p:nvPr/>
        </p:nvSpPr>
        <p:spPr>
          <a:xfrm>
            <a:off x="6966981" y="3995731"/>
            <a:ext cx="835894" cy="400110"/>
          </a:xfrm>
          <a:prstGeom prst="rect">
            <a:avLst/>
          </a:prstGeom>
          <a:noFill/>
        </p:spPr>
        <p:txBody>
          <a:bodyPr wrap="square" rtlCol="1">
            <a:spAutoFit/>
          </a:bodyPr>
          <a:lstStyle/>
          <a:p>
            <a:r>
              <a:rPr lang="en-US" sz="2000" b="1" dirty="0">
                <a:solidFill>
                  <a:srgbClr val="C00000"/>
                </a:solidFill>
              </a:rPr>
              <a:t>weak</a:t>
            </a:r>
            <a:endParaRPr lang="ar-SA"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barn(inVertical)">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a:spLocks noGrp="1"/>
          </p:cNvSpPr>
          <p:nvPr>
            <p:ph type="subTitle" idx="1"/>
          </p:nvPr>
        </p:nvSpPr>
        <p:spPr>
          <a:xfrm>
            <a:off x="7878667" y="799965"/>
            <a:ext cx="3264000" cy="478800"/>
          </a:xfrm>
          <a:prstGeom prst="rect">
            <a:avLst/>
          </a:prstGeom>
        </p:spPr>
        <p:txBody>
          <a:bodyPr spcFirstLastPara="1" wrap="square" lIns="121900" tIns="121900" rIns="121900" bIns="121900" anchor="t" anchorCtr="0">
            <a:noAutofit/>
          </a:bodyPr>
          <a:lstStyle/>
          <a:p>
            <a:pPr marL="0" indent="0">
              <a:spcBef>
                <a:spcPts val="2133"/>
              </a:spcBef>
              <a:spcAft>
                <a:spcPts val="2133"/>
              </a:spcAft>
            </a:pPr>
            <a:r>
              <a:rPr lang="en-US" dirty="0"/>
              <a:t>Read</a:t>
            </a:r>
            <a:endParaRPr dirty="0"/>
          </a:p>
        </p:txBody>
      </p:sp>
      <p:sp>
        <p:nvSpPr>
          <p:cNvPr id="270" name="Google Shape;270;p35"/>
          <p:cNvSpPr txBox="1">
            <a:spLocks noGrp="1"/>
          </p:cNvSpPr>
          <p:nvPr>
            <p:ph type="subTitle" idx="2"/>
          </p:nvPr>
        </p:nvSpPr>
        <p:spPr>
          <a:xfrm>
            <a:off x="7878667" y="1380421"/>
            <a:ext cx="3264000" cy="1094800"/>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en-US" dirty="0"/>
              <a:t>A text about happy mistakes</a:t>
            </a:r>
            <a:endParaRPr dirty="0"/>
          </a:p>
        </p:txBody>
      </p:sp>
      <p:sp>
        <p:nvSpPr>
          <p:cNvPr id="271" name="Google Shape;271;p35"/>
          <p:cNvSpPr txBox="1">
            <a:spLocks noGrp="1"/>
          </p:cNvSpPr>
          <p:nvPr>
            <p:ph type="subTitle" idx="3"/>
          </p:nvPr>
        </p:nvSpPr>
        <p:spPr>
          <a:xfrm>
            <a:off x="7878667" y="2704699"/>
            <a:ext cx="3264000" cy="478800"/>
          </a:xfrm>
          <a:prstGeom prst="rect">
            <a:avLst/>
          </a:prstGeom>
        </p:spPr>
        <p:txBody>
          <a:bodyPr spcFirstLastPara="1" wrap="square" lIns="121900" tIns="121900" rIns="121900" bIns="121900" anchor="t" anchorCtr="0">
            <a:noAutofit/>
          </a:bodyPr>
          <a:lstStyle/>
          <a:p>
            <a:pPr marL="0" indent="0">
              <a:buClr>
                <a:schemeClr val="dk1"/>
              </a:buClr>
              <a:buSzPts val="1100"/>
            </a:pPr>
            <a:r>
              <a:rPr lang="en-US" dirty="0"/>
              <a:t>Answer</a:t>
            </a:r>
            <a:endParaRPr dirty="0"/>
          </a:p>
        </p:txBody>
      </p:sp>
      <p:sp>
        <p:nvSpPr>
          <p:cNvPr id="272" name="Google Shape;272;p35"/>
          <p:cNvSpPr txBox="1">
            <a:spLocks noGrp="1"/>
          </p:cNvSpPr>
          <p:nvPr>
            <p:ph type="subTitle" idx="4"/>
          </p:nvPr>
        </p:nvSpPr>
        <p:spPr>
          <a:xfrm>
            <a:off x="7878667" y="3260021"/>
            <a:ext cx="3264000" cy="1094800"/>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en-US" dirty="0"/>
              <a:t>Comprehension questions</a:t>
            </a:r>
            <a:endParaRPr dirty="0"/>
          </a:p>
        </p:txBody>
      </p:sp>
      <p:sp>
        <p:nvSpPr>
          <p:cNvPr id="273" name="Google Shape;273;p35"/>
          <p:cNvSpPr txBox="1">
            <a:spLocks noGrp="1"/>
          </p:cNvSpPr>
          <p:nvPr>
            <p:ph type="subTitle" idx="5"/>
          </p:nvPr>
        </p:nvSpPr>
        <p:spPr>
          <a:xfrm>
            <a:off x="7878667" y="4609432"/>
            <a:ext cx="3264000" cy="478800"/>
          </a:xfrm>
          <a:prstGeom prst="rect">
            <a:avLst/>
          </a:prstGeom>
        </p:spPr>
        <p:txBody>
          <a:bodyPr spcFirstLastPara="1" wrap="square" lIns="121900" tIns="121900" rIns="121900" bIns="121900" anchor="t" anchorCtr="0">
            <a:noAutofit/>
          </a:bodyPr>
          <a:lstStyle/>
          <a:p>
            <a:pPr marL="0" indent="0">
              <a:buClr>
                <a:schemeClr val="dk1"/>
              </a:buClr>
              <a:buSzPts val="1100"/>
            </a:pPr>
            <a:r>
              <a:rPr lang="en-US" dirty="0"/>
              <a:t>Speaking</a:t>
            </a:r>
            <a:endParaRPr dirty="0"/>
          </a:p>
        </p:txBody>
      </p:sp>
      <p:sp>
        <p:nvSpPr>
          <p:cNvPr id="274" name="Google Shape;274;p35"/>
          <p:cNvSpPr txBox="1">
            <a:spLocks noGrp="1"/>
          </p:cNvSpPr>
          <p:nvPr>
            <p:ph type="subTitle" idx="6"/>
          </p:nvPr>
        </p:nvSpPr>
        <p:spPr>
          <a:xfrm>
            <a:off x="7878667" y="5139621"/>
            <a:ext cx="3264000" cy="1094800"/>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en-US" dirty="0"/>
              <a:t>In pairs/groups</a:t>
            </a:r>
            <a:endParaRPr dirty="0"/>
          </a:p>
        </p:txBody>
      </p:sp>
      <p:sp>
        <p:nvSpPr>
          <p:cNvPr id="275" name="Google Shape;275;p35"/>
          <p:cNvSpPr txBox="1">
            <a:spLocks noGrp="1"/>
          </p:cNvSpPr>
          <p:nvPr>
            <p:ph type="title"/>
          </p:nvPr>
        </p:nvSpPr>
        <p:spPr>
          <a:xfrm>
            <a:off x="1326233" y="2047567"/>
            <a:ext cx="3601200" cy="3078400"/>
          </a:xfrm>
          <a:prstGeom prst="rect">
            <a:avLst/>
          </a:prstGeom>
        </p:spPr>
        <p:txBody>
          <a:bodyPr spcFirstLastPara="1" wrap="square" lIns="121900" tIns="121900" rIns="121900" bIns="121900" anchor="ctr" anchorCtr="0">
            <a:noAutofit/>
          </a:bodyPr>
          <a:lstStyle/>
          <a:p>
            <a:r>
              <a:rPr lang="en"/>
              <a:t>AGENDA</a:t>
            </a:r>
            <a:endParaRPr/>
          </a:p>
        </p:txBody>
      </p:sp>
      <p:sp>
        <p:nvSpPr>
          <p:cNvPr id="276" name="Google Shape;276;p35"/>
          <p:cNvSpPr txBox="1">
            <a:spLocks noGrp="1"/>
          </p:cNvSpPr>
          <p:nvPr>
            <p:ph type="title" idx="4294967295"/>
          </p:nvPr>
        </p:nvSpPr>
        <p:spPr>
          <a:xfrm>
            <a:off x="6516733" y="965467"/>
            <a:ext cx="1094800" cy="1094800"/>
          </a:xfrm>
          <a:prstGeom prst="rect">
            <a:avLst/>
          </a:prstGeom>
        </p:spPr>
        <p:txBody>
          <a:bodyPr spcFirstLastPara="1" wrap="square" lIns="121900" tIns="121900" rIns="121900" bIns="121900" anchor="t" anchorCtr="0">
            <a:noAutofit/>
          </a:bodyPr>
          <a:lstStyle/>
          <a:p>
            <a:r>
              <a:rPr lang="en"/>
              <a:t>1.</a:t>
            </a:r>
            <a:endParaRPr/>
          </a:p>
        </p:txBody>
      </p:sp>
      <p:sp>
        <p:nvSpPr>
          <p:cNvPr id="277" name="Google Shape;277;p35"/>
          <p:cNvSpPr txBox="1">
            <a:spLocks noGrp="1"/>
          </p:cNvSpPr>
          <p:nvPr>
            <p:ph type="title" idx="4294967295"/>
          </p:nvPr>
        </p:nvSpPr>
        <p:spPr>
          <a:xfrm>
            <a:off x="6516733" y="2838851"/>
            <a:ext cx="1094800" cy="1094800"/>
          </a:xfrm>
          <a:prstGeom prst="rect">
            <a:avLst/>
          </a:prstGeom>
        </p:spPr>
        <p:txBody>
          <a:bodyPr spcFirstLastPara="1" wrap="square" lIns="121900" tIns="121900" rIns="121900" bIns="121900" anchor="t" anchorCtr="0">
            <a:noAutofit/>
          </a:bodyPr>
          <a:lstStyle/>
          <a:p>
            <a:r>
              <a:rPr lang="en"/>
              <a:t>2.</a:t>
            </a:r>
            <a:endParaRPr/>
          </a:p>
        </p:txBody>
      </p:sp>
      <p:sp>
        <p:nvSpPr>
          <p:cNvPr id="278" name="Google Shape;278;p35"/>
          <p:cNvSpPr txBox="1">
            <a:spLocks noGrp="1"/>
          </p:cNvSpPr>
          <p:nvPr>
            <p:ph type="title" idx="4294967295"/>
          </p:nvPr>
        </p:nvSpPr>
        <p:spPr>
          <a:xfrm>
            <a:off x="6516733" y="4712251"/>
            <a:ext cx="1094800" cy="1094800"/>
          </a:xfrm>
          <a:prstGeom prst="rect">
            <a:avLst/>
          </a:prstGeom>
        </p:spPr>
        <p:txBody>
          <a:bodyPr spcFirstLastPara="1" wrap="square" lIns="121900" tIns="121900" rIns="121900" bIns="121900" anchor="t" anchorCtr="0">
            <a:noAutofit/>
          </a:bodyPr>
          <a:lstStyle/>
          <a:p>
            <a:r>
              <a:rPr lang="en"/>
              <a:t>3.</a:t>
            </a:r>
            <a:endParaRPr/>
          </a:p>
        </p:txBody>
      </p:sp>
      <p:sp>
        <p:nvSpPr>
          <p:cNvPr id="279" name="Google Shape;279;p35"/>
          <p:cNvSpPr/>
          <p:nvPr/>
        </p:nvSpPr>
        <p:spPr>
          <a:xfrm>
            <a:off x="6516733" y="2838836"/>
            <a:ext cx="1094800" cy="1094800"/>
          </a:xfrm>
          <a:prstGeom prst="round1Rect">
            <a:avLst>
              <a:gd name="adj" fmla="val 16667"/>
            </a:avLst>
          </a:prstGeom>
          <a:solidFill>
            <a:srgbClr val="75C4C0"/>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280" name="Google Shape;280;p35"/>
          <p:cNvSpPr/>
          <p:nvPr/>
        </p:nvSpPr>
        <p:spPr>
          <a:xfrm>
            <a:off x="6516733" y="956231"/>
            <a:ext cx="1094800" cy="1094800"/>
          </a:xfrm>
          <a:prstGeom prst="round1Rect">
            <a:avLst>
              <a:gd name="adj" fmla="val 16667"/>
            </a:avLst>
          </a:prstGeom>
          <a:solidFill>
            <a:srgbClr val="FBBC00"/>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281" name="Google Shape;281;p35"/>
          <p:cNvSpPr/>
          <p:nvPr/>
        </p:nvSpPr>
        <p:spPr>
          <a:xfrm>
            <a:off x="6516733" y="4712235"/>
            <a:ext cx="1094800" cy="1094800"/>
          </a:xfrm>
          <a:prstGeom prst="round1Rect">
            <a:avLst>
              <a:gd name="adj" fmla="val 16667"/>
            </a:avLst>
          </a:prstGeom>
          <a:solidFill>
            <a:schemeClr val="accent1"/>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282" name="Google Shape;282;p35"/>
          <p:cNvSpPr txBox="1">
            <a:spLocks noGrp="1"/>
          </p:cNvSpPr>
          <p:nvPr>
            <p:ph type="title" idx="4294967295"/>
          </p:nvPr>
        </p:nvSpPr>
        <p:spPr>
          <a:xfrm>
            <a:off x="6516733" y="1112600"/>
            <a:ext cx="1094800" cy="800400"/>
          </a:xfrm>
          <a:prstGeom prst="rect">
            <a:avLst/>
          </a:prstGeom>
        </p:spPr>
        <p:txBody>
          <a:bodyPr spcFirstLastPara="1" wrap="square" lIns="121900" tIns="121900" rIns="121900" bIns="121900" anchor="ctr" anchorCtr="0">
            <a:noAutofit/>
          </a:bodyPr>
          <a:lstStyle/>
          <a:p>
            <a:pPr algn="ctr"/>
            <a:r>
              <a:rPr lang="en"/>
              <a:t>1.</a:t>
            </a:r>
            <a:endParaRPr/>
          </a:p>
        </p:txBody>
      </p:sp>
      <p:sp>
        <p:nvSpPr>
          <p:cNvPr id="283" name="Google Shape;283;p35"/>
          <p:cNvSpPr txBox="1">
            <a:spLocks noGrp="1"/>
          </p:cNvSpPr>
          <p:nvPr>
            <p:ph type="title" idx="4294967295"/>
          </p:nvPr>
        </p:nvSpPr>
        <p:spPr>
          <a:xfrm>
            <a:off x="6516733" y="2986051"/>
            <a:ext cx="1094800" cy="800400"/>
          </a:xfrm>
          <a:prstGeom prst="rect">
            <a:avLst/>
          </a:prstGeom>
        </p:spPr>
        <p:txBody>
          <a:bodyPr spcFirstLastPara="1" wrap="square" lIns="121900" tIns="121900" rIns="121900" bIns="121900" anchor="ctr" anchorCtr="0">
            <a:noAutofit/>
          </a:bodyPr>
          <a:lstStyle/>
          <a:p>
            <a:pPr algn="ctr"/>
            <a:r>
              <a:rPr lang="en"/>
              <a:t>2.</a:t>
            </a:r>
            <a:endParaRPr/>
          </a:p>
        </p:txBody>
      </p:sp>
      <p:sp>
        <p:nvSpPr>
          <p:cNvPr id="284" name="Google Shape;284;p35"/>
          <p:cNvSpPr txBox="1">
            <a:spLocks noGrp="1"/>
          </p:cNvSpPr>
          <p:nvPr>
            <p:ph type="title" idx="4294967295"/>
          </p:nvPr>
        </p:nvSpPr>
        <p:spPr>
          <a:xfrm>
            <a:off x="6516733" y="4859528"/>
            <a:ext cx="1094800" cy="800400"/>
          </a:xfrm>
          <a:prstGeom prst="rect">
            <a:avLst/>
          </a:prstGeom>
        </p:spPr>
        <p:txBody>
          <a:bodyPr spcFirstLastPara="1" wrap="square" lIns="121900" tIns="121900" rIns="121900" bIns="121900" anchor="ctr" anchorCtr="0">
            <a:noAutofit/>
          </a:bodyPr>
          <a:lstStyle/>
          <a:p>
            <a:pPr algn="ctr"/>
            <a:r>
              <a:rPr lang="en"/>
              <a:t>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a:spLocks noGrp="1"/>
          </p:cNvSpPr>
          <p:nvPr>
            <p:ph type="title" idx="2"/>
          </p:nvPr>
        </p:nvSpPr>
        <p:spPr>
          <a:xfrm>
            <a:off x="1408133" y="2318733"/>
            <a:ext cx="3460000" cy="2250800"/>
          </a:xfrm>
          <a:prstGeom prst="rect">
            <a:avLst/>
          </a:prstGeom>
        </p:spPr>
        <p:txBody>
          <a:bodyPr spcFirstLastPara="1" wrap="square" lIns="121900" tIns="121900" rIns="121900" bIns="121900" anchor="ctr" anchorCtr="0">
            <a:noAutofit/>
          </a:bodyPr>
          <a:lstStyle/>
          <a:p>
            <a:r>
              <a:rPr lang="en" dirty="0"/>
              <a:t>04</a:t>
            </a:r>
            <a:endParaRPr dirty="0"/>
          </a:p>
        </p:txBody>
      </p:sp>
      <p:sp>
        <p:nvSpPr>
          <p:cNvPr id="290" name="Google Shape;290;p36"/>
          <p:cNvSpPr txBox="1">
            <a:spLocks noGrp="1"/>
          </p:cNvSpPr>
          <p:nvPr>
            <p:ph type="title"/>
          </p:nvPr>
        </p:nvSpPr>
        <p:spPr>
          <a:xfrm>
            <a:off x="5666509" y="2574933"/>
            <a:ext cx="5237019" cy="1738400"/>
          </a:xfrm>
          <a:prstGeom prst="rect">
            <a:avLst/>
          </a:prstGeom>
        </p:spPr>
        <p:txBody>
          <a:bodyPr spcFirstLastPara="1" wrap="square" lIns="121900" tIns="121900" rIns="121900" bIns="121900" anchor="b" anchorCtr="0">
            <a:noAutofit/>
          </a:bodyPr>
          <a:lstStyle/>
          <a:p>
            <a:pPr algn="l"/>
            <a:r>
              <a:rPr lang="en-US" dirty="0"/>
              <a:t>Speaking</a:t>
            </a:r>
            <a:endParaRPr dirty="0"/>
          </a:p>
        </p:txBody>
      </p:sp>
    </p:spTree>
    <p:extLst>
      <p:ext uri="{BB962C8B-B14F-4D97-AF65-F5344CB8AC3E}">
        <p14:creationId xmlns:p14="http://schemas.microsoft.com/office/powerpoint/2010/main" val="285315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7" name="صورة 6">
            <a:extLst>
              <a:ext uri="{FF2B5EF4-FFF2-40B4-BE49-F238E27FC236}">
                <a16:creationId xmlns:a16="http://schemas.microsoft.com/office/drawing/2014/main" id="{E5C9F9C7-7998-B60D-0CE7-69E745E6F612}"/>
              </a:ext>
            </a:extLst>
          </p:cNvPr>
          <p:cNvPicPr>
            <a:picLocks noChangeAspect="1"/>
          </p:cNvPicPr>
          <p:nvPr/>
        </p:nvPicPr>
        <p:blipFill rotWithShape="1">
          <a:blip r:embed="rId3"/>
          <a:srcRect l="20000" t="14933" r="23068" b="21198"/>
          <a:stretch/>
        </p:blipFill>
        <p:spPr>
          <a:xfrm>
            <a:off x="1524000" y="545263"/>
            <a:ext cx="9143999" cy="576747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7"/>
          <p:cNvSpPr txBox="1">
            <a:spLocks noGrp="1"/>
          </p:cNvSpPr>
          <p:nvPr>
            <p:ph type="title"/>
          </p:nvPr>
        </p:nvSpPr>
        <p:spPr>
          <a:xfrm>
            <a:off x="3215745" y="2582200"/>
            <a:ext cx="6094509" cy="1693600"/>
          </a:xfrm>
          <a:prstGeom prst="rect">
            <a:avLst/>
          </a:prstGeom>
        </p:spPr>
        <p:txBody>
          <a:bodyPr spcFirstLastPara="1" wrap="square" lIns="121900" tIns="121900" rIns="121900" bIns="121900" anchor="t" anchorCtr="0">
            <a:noAutofit/>
          </a:bodyPr>
          <a:lstStyle/>
          <a:p>
            <a:r>
              <a:rPr lang="en-US" sz="5400" dirty="0">
                <a:latin typeface="Modern Love" panose="04090805081005020601" pitchFamily="82" charset="0"/>
              </a:rPr>
              <a:t>Have a Nice Day!</a:t>
            </a:r>
            <a:endParaRPr sz="5400" dirty="0">
              <a:latin typeface="Modern Love" panose="04090805081005020601"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5"/>
          <p:cNvSpPr txBox="1">
            <a:spLocks noGrp="1"/>
          </p:cNvSpPr>
          <p:nvPr>
            <p:ph type="title"/>
          </p:nvPr>
        </p:nvSpPr>
        <p:spPr>
          <a:xfrm>
            <a:off x="3324200" y="1930333"/>
            <a:ext cx="5543600" cy="2463200"/>
          </a:xfrm>
          <a:prstGeom prst="rect">
            <a:avLst/>
          </a:prstGeom>
        </p:spPr>
        <p:txBody>
          <a:bodyPr spcFirstLastPara="1" wrap="square" lIns="121900" tIns="121900" rIns="121900" bIns="121900" anchor="ctr" anchorCtr="0">
            <a:noAutofit/>
          </a:bodyPr>
          <a:lstStyle/>
          <a:p>
            <a:r>
              <a:rPr lang="en-US" sz="7200" dirty="0"/>
              <a:t>W</a:t>
            </a:r>
            <a:r>
              <a:rPr lang="en" sz="7200" dirty="0"/>
              <a:t>arp-up</a:t>
            </a:r>
            <a:endParaRPr sz="7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4"/>
          <p:cNvSpPr txBox="1">
            <a:spLocks noGrp="1"/>
          </p:cNvSpPr>
          <p:nvPr>
            <p:ph type="title"/>
          </p:nvPr>
        </p:nvSpPr>
        <p:spPr>
          <a:xfrm>
            <a:off x="1458833" y="374767"/>
            <a:ext cx="10317600" cy="763600"/>
          </a:xfrm>
          <a:prstGeom prst="rect">
            <a:avLst/>
          </a:prstGeom>
        </p:spPr>
        <p:txBody>
          <a:bodyPr spcFirstLastPara="1" wrap="square" lIns="121900" tIns="121900" rIns="121900" bIns="121900" anchor="t" anchorCtr="0">
            <a:noAutofit/>
          </a:bodyPr>
          <a:lstStyle/>
          <a:p>
            <a:r>
              <a:rPr lang="en-US" dirty="0"/>
              <a:t>Read &amp; Explain</a:t>
            </a:r>
            <a:endParaRPr dirty="0"/>
          </a:p>
        </p:txBody>
      </p:sp>
      <p:sp>
        <p:nvSpPr>
          <p:cNvPr id="509" name="Google Shape;509;p44"/>
          <p:cNvSpPr txBox="1">
            <a:spLocks noGrp="1"/>
          </p:cNvSpPr>
          <p:nvPr>
            <p:ph type="subTitle" idx="1"/>
          </p:nvPr>
        </p:nvSpPr>
        <p:spPr>
          <a:xfrm>
            <a:off x="1444784" y="2141970"/>
            <a:ext cx="3891200" cy="879200"/>
          </a:xfrm>
          <a:prstGeom prst="rect">
            <a:avLst/>
          </a:prstGeom>
        </p:spPr>
        <p:txBody>
          <a:bodyPr spcFirstLastPara="1" wrap="square" lIns="121900" tIns="121900" rIns="121900" bIns="121900" anchor="b" anchorCtr="0">
            <a:noAutofit/>
          </a:bodyPr>
          <a:lstStyle/>
          <a:p>
            <a:pPr marL="0" indent="0">
              <a:spcAft>
                <a:spcPts val="2133"/>
              </a:spcAft>
            </a:pPr>
            <a:r>
              <a:rPr lang="en-US" sz="2800" dirty="0"/>
              <a:t>The Proverb</a:t>
            </a:r>
            <a:endParaRPr sz="2800" dirty="0"/>
          </a:p>
        </p:txBody>
      </p:sp>
      <p:sp>
        <p:nvSpPr>
          <p:cNvPr id="510" name="Google Shape;510;p44"/>
          <p:cNvSpPr txBox="1">
            <a:spLocks noGrp="1"/>
          </p:cNvSpPr>
          <p:nvPr>
            <p:ph type="subTitle" idx="2"/>
          </p:nvPr>
        </p:nvSpPr>
        <p:spPr>
          <a:xfrm>
            <a:off x="1444784" y="3217831"/>
            <a:ext cx="3891200" cy="1238000"/>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en-US" sz="2400" b="1" dirty="0"/>
              <a:t>Blessing in disguise</a:t>
            </a:r>
            <a:endParaRPr sz="2400" b="1" dirty="0"/>
          </a:p>
        </p:txBody>
      </p:sp>
      <p:sp>
        <p:nvSpPr>
          <p:cNvPr id="511" name="Google Shape;511;p44"/>
          <p:cNvSpPr txBox="1">
            <a:spLocks noGrp="1"/>
          </p:cNvSpPr>
          <p:nvPr>
            <p:ph type="subTitle" idx="3"/>
          </p:nvPr>
        </p:nvSpPr>
        <p:spPr>
          <a:xfrm>
            <a:off x="6824258" y="2088464"/>
            <a:ext cx="3891200" cy="879200"/>
          </a:xfrm>
          <a:prstGeom prst="rect">
            <a:avLst/>
          </a:prstGeom>
        </p:spPr>
        <p:txBody>
          <a:bodyPr spcFirstLastPara="1" wrap="square" lIns="121900" tIns="121900" rIns="121900" bIns="121900" anchor="b" anchorCtr="0">
            <a:noAutofit/>
          </a:bodyPr>
          <a:lstStyle/>
          <a:p>
            <a:pPr marL="0" indent="0">
              <a:spcAft>
                <a:spcPts val="2133"/>
              </a:spcAft>
            </a:pPr>
            <a:r>
              <a:rPr lang="en-US" sz="2800" dirty="0"/>
              <a:t>Example</a:t>
            </a:r>
            <a:endParaRPr sz="2800" dirty="0"/>
          </a:p>
        </p:txBody>
      </p:sp>
      <p:sp>
        <p:nvSpPr>
          <p:cNvPr id="512" name="Google Shape;512;p44"/>
          <p:cNvSpPr txBox="1">
            <a:spLocks noGrp="1"/>
          </p:cNvSpPr>
          <p:nvPr>
            <p:ph type="subTitle" idx="4"/>
          </p:nvPr>
        </p:nvSpPr>
        <p:spPr>
          <a:xfrm>
            <a:off x="6824258" y="2800401"/>
            <a:ext cx="3891200" cy="2298072"/>
          </a:xfrm>
          <a:prstGeom prst="rect">
            <a:avLst/>
          </a:prstGeom>
        </p:spPr>
        <p:txBody>
          <a:bodyPr spcFirstLastPara="1" wrap="square" lIns="121900" tIns="121900" rIns="121900" bIns="121900" anchor="t" anchorCtr="0">
            <a:noAutofit/>
          </a:bodyPr>
          <a:lstStyle/>
          <a:p>
            <a:pPr marL="0" indent="0">
              <a:buClr>
                <a:schemeClr val="dk1"/>
              </a:buClr>
              <a:buSzPts val="1100"/>
            </a:pPr>
            <a:r>
              <a:rPr lang="en-US" sz="2000" dirty="0"/>
              <a:t>Being caught that traffic jam was </a:t>
            </a:r>
            <a:r>
              <a:rPr lang="en-US" sz="2000" b="1" dirty="0"/>
              <a:t>a blessing in disguise</a:t>
            </a:r>
            <a:r>
              <a:rPr lang="en-US" sz="2000" dirty="0"/>
              <a:t>. If I hadn’t missed the flight, I would have been in that plane when it crashed</a:t>
            </a:r>
            <a:r>
              <a:rPr lang="en-US" dirty="0"/>
              <a:t>.</a:t>
            </a:r>
            <a:endParaRPr dirty="0"/>
          </a:p>
        </p:txBody>
      </p:sp>
      <p:grpSp>
        <p:nvGrpSpPr>
          <p:cNvPr id="519" name="Google Shape;519;p44"/>
          <p:cNvGrpSpPr/>
          <p:nvPr/>
        </p:nvGrpSpPr>
        <p:grpSpPr>
          <a:xfrm>
            <a:off x="3038508" y="2528064"/>
            <a:ext cx="794568" cy="879208"/>
            <a:chOff x="1298037" y="2425727"/>
            <a:chExt cx="338364" cy="342887"/>
          </a:xfrm>
        </p:grpSpPr>
        <p:sp>
          <p:nvSpPr>
            <p:cNvPr id="520" name="Google Shape;520;p44"/>
            <p:cNvSpPr/>
            <p:nvPr/>
          </p:nvSpPr>
          <p:spPr>
            <a:xfrm>
              <a:off x="1339384" y="2471631"/>
              <a:ext cx="256050" cy="136180"/>
            </a:xfrm>
            <a:custGeom>
              <a:avLst/>
              <a:gdLst/>
              <a:ahLst/>
              <a:cxnLst/>
              <a:rect l="l" t="t" r="r" b="b"/>
              <a:pathLst>
                <a:path w="8038" h="4275" extrusionOk="0">
                  <a:moveTo>
                    <a:pt x="7704" y="1477"/>
                  </a:moveTo>
                  <a:lnTo>
                    <a:pt x="7704" y="3501"/>
                  </a:lnTo>
                  <a:cubicBezTo>
                    <a:pt x="7704" y="3751"/>
                    <a:pt x="7513" y="3941"/>
                    <a:pt x="7263" y="3941"/>
                  </a:cubicBezTo>
                  <a:lnTo>
                    <a:pt x="774" y="3941"/>
                  </a:lnTo>
                  <a:cubicBezTo>
                    <a:pt x="524" y="3941"/>
                    <a:pt x="322" y="3751"/>
                    <a:pt x="322" y="3501"/>
                  </a:cubicBezTo>
                  <a:lnTo>
                    <a:pt x="322" y="1477"/>
                  </a:lnTo>
                  <a:close/>
                  <a:moveTo>
                    <a:pt x="774" y="0"/>
                  </a:moveTo>
                  <a:cubicBezTo>
                    <a:pt x="346" y="0"/>
                    <a:pt x="1" y="345"/>
                    <a:pt x="1" y="774"/>
                  </a:cubicBezTo>
                  <a:lnTo>
                    <a:pt x="1" y="3501"/>
                  </a:lnTo>
                  <a:cubicBezTo>
                    <a:pt x="1" y="3929"/>
                    <a:pt x="346" y="4275"/>
                    <a:pt x="774" y="4275"/>
                  </a:cubicBezTo>
                  <a:lnTo>
                    <a:pt x="7263" y="4275"/>
                  </a:lnTo>
                  <a:cubicBezTo>
                    <a:pt x="7692" y="4275"/>
                    <a:pt x="8037" y="3929"/>
                    <a:pt x="8037" y="3501"/>
                  </a:cubicBezTo>
                  <a:lnTo>
                    <a:pt x="8037" y="774"/>
                  </a:lnTo>
                  <a:cubicBezTo>
                    <a:pt x="8025" y="345"/>
                    <a:pt x="7680" y="0"/>
                    <a:pt x="7263" y="0"/>
                  </a:cubicBezTo>
                  <a:lnTo>
                    <a:pt x="5787" y="0"/>
                  </a:lnTo>
                  <a:cubicBezTo>
                    <a:pt x="5704" y="0"/>
                    <a:pt x="5620" y="72"/>
                    <a:pt x="5620" y="167"/>
                  </a:cubicBezTo>
                  <a:cubicBezTo>
                    <a:pt x="5620" y="250"/>
                    <a:pt x="5704" y="322"/>
                    <a:pt x="5787" y="322"/>
                  </a:cubicBezTo>
                  <a:lnTo>
                    <a:pt x="7263" y="322"/>
                  </a:lnTo>
                  <a:cubicBezTo>
                    <a:pt x="7513" y="322"/>
                    <a:pt x="7704" y="524"/>
                    <a:pt x="7704" y="774"/>
                  </a:cubicBezTo>
                  <a:lnTo>
                    <a:pt x="7704" y="1155"/>
                  </a:lnTo>
                  <a:lnTo>
                    <a:pt x="322" y="1155"/>
                  </a:lnTo>
                  <a:lnTo>
                    <a:pt x="322" y="774"/>
                  </a:lnTo>
                  <a:cubicBezTo>
                    <a:pt x="322" y="524"/>
                    <a:pt x="524" y="322"/>
                    <a:pt x="774" y="322"/>
                  </a:cubicBezTo>
                  <a:lnTo>
                    <a:pt x="5049" y="322"/>
                  </a:lnTo>
                  <a:cubicBezTo>
                    <a:pt x="5132" y="322"/>
                    <a:pt x="5204" y="250"/>
                    <a:pt x="5204" y="167"/>
                  </a:cubicBezTo>
                  <a:cubicBezTo>
                    <a:pt x="5204" y="72"/>
                    <a:pt x="5132" y="0"/>
                    <a:pt x="5049" y="0"/>
                  </a:cubicBezTo>
                  <a:close/>
                </a:path>
              </a:pathLst>
            </a:custGeom>
            <a:solidFill>
              <a:srgbClr val="FFFFFF"/>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521" name="Google Shape;521;p44"/>
            <p:cNvSpPr/>
            <p:nvPr/>
          </p:nvSpPr>
          <p:spPr>
            <a:xfrm>
              <a:off x="1341646" y="2618036"/>
              <a:ext cx="50490" cy="50458"/>
            </a:xfrm>
            <a:custGeom>
              <a:avLst/>
              <a:gdLst/>
              <a:ahLst/>
              <a:cxnLst/>
              <a:rect l="l" t="t" r="r" b="b"/>
              <a:pathLst>
                <a:path w="1585" h="1584" extrusionOk="0">
                  <a:moveTo>
                    <a:pt x="787" y="321"/>
                  </a:moveTo>
                  <a:cubicBezTo>
                    <a:pt x="1049" y="321"/>
                    <a:pt x="1251" y="536"/>
                    <a:pt x="1251" y="786"/>
                  </a:cubicBezTo>
                  <a:cubicBezTo>
                    <a:pt x="1251" y="1048"/>
                    <a:pt x="1049" y="1250"/>
                    <a:pt x="787" y="1250"/>
                  </a:cubicBezTo>
                  <a:cubicBezTo>
                    <a:pt x="537" y="1250"/>
                    <a:pt x="334" y="1048"/>
                    <a:pt x="334" y="786"/>
                  </a:cubicBezTo>
                  <a:cubicBezTo>
                    <a:pt x="334" y="536"/>
                    <a:pt x="537" y="321"/>
                    <a:pt x="787" y="321"/>
                  </a:cubicBezTo>
                  <a:close/>
                  <a:moveTo>
                    <a:pt x="787" y="0"/>
                  </a:moveTo>
                  <a:cubicBezTo>
                    <a:pt x="358" y="0"/>
                    <a:pt x="1" y="357"/>
                    <a:pt x="1" y="786"/>
                  </a:cubicBezTo>
                  <a:cubicBezTo>
                    <a:pt x="1" y="1226"/>
                    <a:pt x="358" y="1584"/>
                    <a:pt x="787" y="1584"/>
                  </a:cubicBezTo>
                  <a:cubicBezTo>
                    <a:pt x="1227" y="1584"/>
                    <a:pt x="1585" y="1226"/>
                    <a:pt x="1585" y="786"/>
                  </a:cubicBezTo>
                  <a:cubicBezTo>
                    <a:pt x="1585" y="357"/>
                    <a:pt x="1227" y="0"/>
                    <a:pt x="787" y="0"/>
                  </a:cubicBezTo>
                  <a:close/>
                </a:path>
              </a:pathLst>
            </a:custGeom>
            <a:solidFill>
              <a:srgbClr val="FFFFFF"/>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522" name="Google Shape;522;p44"/>
            <p:cNvSpPr/>
            <p:nvPr/>
          </p:nvSpPr>
          <p:spPr>
            <a:xfrm>
              <a:off x="1542301" y="2618036"/>
              <a:ext cx="50076" cy="50458"/>
            </a:xfrm>
            <a:custGeom>
              <a:avLst/>
              <a:gdLst/>
              <a:ahLst/>
              <a:cxnLst/>
              <a:rect l="l" t="t" r="r" b="b"/>
              <a:pathLst>
                <a:path w="1572" h="1584" extrusionOk="0">
                  <a:moveTo>
                    <a:pt x="786" y="321"/>
                  </a:moveTo>
                  <a:cubicBezTo>
                    <a:pt x="1036" y="321"/>
                    <a:pt x="1251" y="536"/>
                    <a:pt x="1251" y="786"/>
                  </a:cubicBezTo>
                  <a:cubicBezTo>
                    <a:pt x="1251" y="1048"/>
                    <a:pt x="1036" y="1250"/>
                    <a:pt x="786" y="1250"/>
                  </a:cubicBezTo>
                  <a:cubicBezTo>
                    <a:pt x="536" y="1250"/>
                    <a:pt x="322" y="1048"/>
                    <a:pt x="322" y="786"/>
                  </a:cubicBezTo>
                  <a:cubicBezTo>
                    <a:pt x="322" y="536"/>
                    <a:pt x="536" y="321"/>
                    <a:pt x="786" y="321"/>
                  </a:cubicBezTo>
                  <a:close/>
                  <a:moveTo>
                    <a:pt x="786" y="0"/>
                  </a:moveTo>
                  <a:cubicBezTo>
                    <a:pt x="358" y="0"/>
                    <a:pt x="0" y="357"/>
                    <a:pt x="0" y="786"/>
                  </a:cubicBezTo>
                  <a:cubicBezTo>
                    <a:pt x="0" y="1226"/>
                    <a:pt x="358" y="1584"/>
                    <a:pt x="786" y="1584"/>
                  </a:cubicBezTo>
                  <a:cubicBezTo>
                    <a:pt x="1215" y="1584"/>
                    <a:pt x="1572" y="1226"/>
                    <a:pt x="1572" y="786"/>
                  </a:cubicBezTo>
                  <a:cubicBezTo>
                    <a:pt x="1572" y="357"/>
                    <a:pt x="1215" y="0"/>
                    <a:pt x="786" y="0"/>
                  </a:cubicBezTo>
                  <a:close/>
                </a:path>
              </a:pathLst>
            </a:custGeom>
            <a:solidFill>
              <a:srgbClr val="FFFFFF"/>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523" name="Google Shape;523;p44"/>
            <p:cNvSpPr/>
            <p:nvPr/>
          </p:nvSpPr>
          <p:spPr>
            <a:xfrm>
              <a:off x="1298037" y="2425727"/>
              <a:ext cx="338364" cy="342887"/>
            </a:xfrm>
            <a:custGeom>
              <a:avLst/>
              <a:gdLst/>
              <a:ahLst/>
              <a:cxnLst/>
              <a:rect l="l" t="t" r="r" b="b"/>
              <a:pathLst>
                <a:path w="10622" h="10764" extrusionOk="0">
                  <a:moveTo>
                    <a:pt x="715" y="2525"/>
                  </a:moveTo>
                  <a:lnTo>
                    <a:pt x="715" y="4644"/>
                  </a:lnTo>
                  <a:lnTo>
                    <a:pt x="560" y="4644"/>
                  </a:lnTo>
                  <a:lnTo>
                    <a:pt x="560" y="4656"/>
                  </a:lnTo>
                  <a:cubicBezTo>
                    <a:pt x="429" y="4656"/>
                    <a:pt x="322" y="4549"/>
                    <a:pt x="322" y="4418"/>
                  </a:cubicBezTo>
                  <a:lnTo>
                    <a:pt x="322" y="2763"/>
                  </a:lnTo>
                  <a:cubicBezTo>
                    <a:pt x="322" y="2632"/>
                    <a:pt x="429" y="2525"/>
                    <a:pt x="560" y="2525"/>
                  </a:cubicBezTo>
                  <a:close/>
                  <a:moveTo>
                    <a:pt x="10050" y="2537"/>
                  </a:moveTo>
                  <a:cubicBezTo>
                    <a:pt x="10181" y="2537"/>
                    <a:pt x="10288" y="2644"/>
                    <a:pt x="10288" y="2775"/>
                  </a:cubicBezTo>
                  <a:lnTo>
                    <a:pt x="10288" y="4418"/>
                  </a:lnTo>
                  <a:cubicBezTo>
                    <a:pt x="10288" y="4549"/>
                    <a:pt x="10181" y="4656"/>
                    <a:pt x="10050" y="4656"/>
                  </a:cubicBezTo>
                  <a:lnTo>
                    <a:pt x="9895" y="4656"/>
                  </a:lnTo>
                  <a:lnTo>
                    <a:pt x="9895" y="2537"/>
                  </a:lnTo>
                  <a:close/>
                  <a:moveTo>
                    <a:pt x="6418" y="6263"/>
                  </a:moveTo>
                  <a:cubicBezTo>
                    <a:pt x="6680" y="6263"/>
                    <a:pt x="6906" y="6489"/>
                    <a:pt x="6906" y="6751"/>
                  </a:cubicBezTo>
                  <a:lnTo>
                    <a:pt x="6906" y="7930"/>
                  </a:lnTo>
                  <a:lnTo>
                    <a:pt x="3727" y="7930"/>
                  </a:lnTo>
                  <a:lnTo>
                    <a:pt x="3727" y="6751"/>
                  </a:lnTo>
                  <a:cubicBezTo>
                    <a:pt x="3727" y="6489"/>
                    <a:pt x="3942" y="6263"/>
                    <a:pt x="4216" y="6263"/>
                  </a:cubicBezTo>
                  <a:close/>
                  <a:moveTo>
                    <a:pt x="8347" y="334"/>
                  </a:moveTo>
                  <a:cubicBezTo>
                    <a:pt x="9026" y="334"/>
                    <a:pt x="9561" y="870"/>
                    <a:pt x="9561" y="1536"/>
                  </a:cubicBezTo>
                  <a:lnTo>
                    <a:pt x="9561" y="2382"/>
                  </a:lnTo>
                  <a:lnTo>
                    <a:pt x="9561" y="4811"/>
                  </a:lnTo>
                  <a:lnTo>
                    <a:pt x="9561" y="7930"/>
                  </a:lnTo>
                  <a:lnTo>
                    <a:pt x="7204" y="7930"/>
                  </a:lnTo>
                  <a:lnTo>
                    <a:pt x="7204" y="6751"/>
                  </a:lnTo>
                  <a:cubicBezTo>
                    <a:pt x="7204" y="6299"/>
                    <a:pt x="6847" y="5930"/>
                    <a:pt x="6383" y="5930"/>
                  </a:cubicBezTo>
                  <a:lnTo>
                    <a:pt x="4180" y="5930"/>
                  </a:lnTo>
                  <a:cubicBezTo>
                    <a:pt x="3739" y="5930"/>
                    <a:pt x="3370" y="6287"/>
                    <a:pt x="3370" y="6751"/>
                  </a:cubicBezTo>
                  <a:lnTo>
                    <a:pt x="3370" y="7930"/>
                  </a:lnTo>
                  <a:lnTo>
                    <a:pt x="3215" y="7930"/>
                  </a:lnTo>
                  <a:cubicBezTo>
                    <a:pt x="3120" y="7930"/>
                    <a:pt x="3049" y="8002"/>
                    <a:pt x="3049" y="8085"/>
                  </a:cubicBezTo>
                  <a:cubicBezTo>
                    <a:pt x="3049" y="8180"/>
                    <a:pt x="3120" y="8252"/>
                    <a:pt x="3215" y="8252"/>
                  </a:cubicBezTo>
                  <a:lnTo>
                    <a:pt x="9931" y="8252"/>
                  </a:lnTo>
                  <a:cubicBezTo>
                    <a:pt x="9990" y="8252"/>
                    <a:pt x="10050" y="8299"/>
                    <a:pt x="10050" y="8371"/>
                  </a:cubicBezTo>
                  <a:lnTo>
                    <a:pt x="10050" y="9323"/>
                  </a:lnTo>
                  <a:cubicBezTo>
                    <a:pt x="10050" y="9383"/>
                    <a:pt x="10002" y="9442"/>
                    <a:pt x="9931" y="9442"/>
                  </a:cubicBezTo>
                  <a:lnTo>
                    <a:pt x="763" y="9442"/>
                  </a:lnTo>
                  <a:cubicBezTo>
                    <a:pt x="703" y="9442"/>
                    <a:pt x="644" y="9406"/>
                    <a:pt x="644" y="9323"/>
                  </a:cubicBezTo>
                  <a:lnTo>
                    <a:pt x="644" y="8371"/>
                  </a:lnTo>
                  <a:cubicBezTo>
                    <a:pt x="644" y="8311"/>
                    <a:pt x="691" y="8252"/>
                    <a:pt x="763" y="8252"/>
                  </a:cubicBezTo>
                  <a:lnTo>
                    <a:pt x="2477" y="8252"/>
                  </a:lnTo>
                  <a:cubicBezTo>
                    <a:pt x="2561" y="8252"/>
                    <a:pt x="2632" y="8180"/>
                    <a:pt x="2632" y="8085"/>
                  </a:cubicBezTo>
                  <a:cubicBezTo>
                    <a:pt x="2632" y="8002"/>
                    <a:pt x="2561" y="7930"/>
                    <a:pt x="2477" y="7930"/>
                  </a:cubicBezTo>
                  <a:lnTo>
                    <a:pt x="1013" y="7930"/>
                  </a:lnTo>
                  <a:lnTo>
                    <a:pt x="1013" y="4811"/>
                  </a:lnTo>
                  <a:lnTo>
                    <a:pt x="1013" y="2382"/>
                  </a:lnTo>
                  <a:lnTo>
                    <a:pt x="1013" y="1536"/>
                  </a:lnTo>
                  <a:cubicBezTo>
                    <a:pt x="1013" y="870"/>
                    <a:pt x="1549" y="334"/>
                    <a:pt x="2215" y="334"/>
                  </a:cubicBezTo>
                  <a:close/>
                  <a:moveTo>
                    <a:pt x="6906" y="9740"/>
                  </a:moveTo>
                  <a:cubicBezTo>
                    <a:pt x="6859" y="9835"/>
                    <a:pt x="6775" y="9883"/>
                    <a:pt x="6668" y="9883"/>
                  </a:cubicBezTo>
                  <a:lnTo>
                    <a:pt x="3930" y="9883"/>
                  </a:lnTo>
                  <a:cubicBezTo>
                    <a:pt x="3823" y="9883"/>
                    <a:pt x="3739" y="9835"/>
                    <a:pt x="3692" y="9740"/>
                  </a:cubicBezTo>
                  <a:close/>
                  <a:moveTo>
                    <a:pt x="2751" y="9764"/>
                  </a:moveTo>
                  <a:lnTo>
                    <a:pt x="2751" y="10311"/>
                  </a:lnTo>
                  <a:cubicBezTo>
                    <a:pt x="2751" y="10383"/>
                    <a:pt x="2692" y="10454"/>
                    <a:pt x="2608" y="10454"/>
                  </a:cubicBezTo>
                  <a:lnTo>
                    <a:pt x="1430" y="10454"/>
                  </a:lnTo>
                  <a:cubicBezTo>
                    <a:pt x="1346" y="10454"/>
                    <a:pt x="1287" y="10383"/>
                    <a:pt x="1287" y="10311"/>
                  </a:cubicBezTo>
                  <a:lnTo>
                    <a:pt x="1287" y="9764"/>
                  </a:lnTo>
                  <a:close/>
                  <a:moveTo>
                    <a:pt x="9442" y="9764"/>
                  </a:moveTo>
                  <a:lnTo>
                    <a:pt x="9442" y="10311"/>
                  </a:lnTo>
                  <a:cubicBezTo>
                    <a:pt x="9442" y="10395"/>
                    <a:pt x="9359" y="10454"/>
                    <a:pt x="9288" y="10454"/>
                  </a:cubicBezTo>
                  <a:lnTo>
                    <a:pt x="8109" y="10454"/>
                  </a:lnTo>
                  <a:cubicBezTo>
                    <a:pt x="8026" y="10454"/>
                    <a:pt x="7966" y="10383"/>
                    <a:pt x="7966" y="10311"/>
                  </a:cubicBezTo>
                  <a:lnTo>
                    <a:pt x="7966" y="9764"/>
                  </a:lnTo>
                  <a:close/>
                  <a:moveTo>
                    <a:pt x="2239" y="1"/>
                  </a:moveTo>
                  <a:cubicBezTo>
                    <a:pt x="1382" y="1"/>
                    <a:pt x="703" y="679"/>
                    <a:pt x="703" y="1525"/>
                  </a:cubicBezTo>
                  <a:lnTo>
                    <a:pt x="703" y="2215"/>
                  </a:lnTo>
                  <a:lnTo>
                    <a:pt x="548" y="2215"/>
                  </a:lnTo>
                  <a:cubicBezTo>
                    <a:pt x="239" y="2215"/>
                    <a:pt x="1" y="2465"/>
                    <a:pt x="1" y="2763"/>
                  </a:cubicBezTo>
                  <a:lnTo>
                    <a:pt x="1" y="4418"/>
                  </a:lnTo>
                  <a:cubicBezTo>
                    <a:pt x="1" y="4727"/>
                    <a:pt x="251" y="4965"/>
                    <a:pt x="548" y="4965"/>
                  </a:cubicBezTo>
                  <a:lnTo>
                    <a:pt x="703" y="4965"/>
                  </a:lnTo>
                  <a:lnTo>
                    <a:pt x="703" y="7930"/>
                  </a:lnTo>
                  <a:cubicBezTo>
                    <a:pt x="489" y="7954"/>
                    <a:pt x="346" y="8133"/>
                    <a:pt x="346" y="8359"/>
                  </a:cubicBezTo>
                  <a:lnTo>
                    <a:pt x="346" y="9311"/>
                  </a:lnTo>
                  <a:cubicBezTo>
                    <a:pt x="346" y="9549"/>
                    <a:pt x="537" y="9740"/>
                    <a:pt x="775" y="9740"/>
                  </a:cubicBezTo>
                  <a:lnTo>
                    <a:pt x="953" y="9740"/>
                  </a:lnTo>
                  <a:lnTo>
                    <a:pt x="953" y="10288"/>
                  </a:lnTo>
                  <a:cubicBezTo>
                    <a:pt x="953" y="10549"/>
                    <a:pt x="1156" y="10764"/>
                    <a:pt x="1430" y="10764"/>
                  </a:cubicBezTo>
                  <a:lnTo>
                    <a:pt x="2608" y="10764"/>
                  </a:lnTo>
                  <a:cubicBezTo>
                    <a:pt x="2858" y="10764"/>
                    <a:pt x="3084" y="10561"/>
                    <a:pt x="3084" y="10299"/>
                  </a:cubicBezTo>
                  <a:lnTo>
                    <a:pt x="3084" y="9740"/>
                  </a:lnTo>
                  <a:lnTo>
                    <a:pt x="3346" y="9740"/>
                  </a:lnTo>
                  <a:cubicBezTo>
                    <a:pt x="3418" y="10002"/>
                    <a:pt x="3668" y="10192"/>
                    <a:pt x="3942" y="10192"/>
                  </a:cubicBezTo>
                  <a:lnTo>
                    <a:pt x="6680" y="10192"/>
                  </a:lnTo>
                  <a:cubicBezTo>
                    <a:pt x="6966" y="10192"/>
                    <a:pt x="7204" y="10002"/>
                    <a:pt x="7275" y="9740"/>
                  </a:cubicBezTo>
                  <a:lnTo>
                    <a:pt x="7645" y="9740"/>
                  </a:lnTo>
                  <a:lnTo>
                    <a:pt x="7645" y="10299"/>
                  </a:lnTo>
                  <a:cubicBezTo>
                    <a:pt x="7645" y="10549"/>
                    <a:pt x="7859" y="10764"/>
                    <a:pt x="8121" y="10764"/>
                  </a:cubicBezTo>
                  <a:lnTo>
                    <a:pt x="9300" y="10764"/>
                  </a:lnTo>
                  <a:cubicBezTo>
                    <a:pt x="9550" y="10764"/>
                    <a:pt x="9776" y="10561"/>
                    <a:pt x="9776" y="10299"/>
                  </a:cubicBezTo>
                  <a:lnTo>
                    <a:pt x="9776" y="9740"/>
                  </a:lnTo>
                  <a:lnTo>
                    <a:pt x="9954" y="9740"/>
                  </a:lnTo>
                  <a:cubicBezTo>
                    <a:pt x="10193" y="9740"/>
                    <a:pt x="10383" y="9549"/>
                    <a:pt x="10383" y="9311"/>
                  </a:cubicBezTo>
                  <a:lnTo>
                    <a:pt x="10383" y="8359"/>
                  </a:lnTo>
                  <a:cubicBezTo>
                    <a:pt x="10383" y="8121"/>
                    <a:pt x="10193" y="7930"/>
                    <a:pt x="9954" y="7930"/>
                  </a:cubicBezTo>
                  <a:lnTo>
                    <a:pt x="9931" y="7930"/>
                  </a:lnTo>
                  <a:lnTo>
                    <a:pt x="9931" y="4965"/>
                  </a:lnTo>
                  <a:lnTo>
                    <a:pt x="10073" y="4965"/>
                  </a:lnTo>
                  <a:cubicBezTo>
                    <a:pt x="10383" y="4965"/>
                    <a:pt x="10621" y="4715"/>
                    <a:pt x="10621" y="4418"/>
                  </a:cubicBezTo>
                  <a:lnTo>
                    <a:pt x="10621" y="2763"/>
                  </a:lnTo>
                  <a:cubicBezTo>
                    <a:pt x="10609" y="2465"/>
                    <a:pt x="10359" y="2215"/>
                    <a:pt x="10050" y="2215"/>
                  </a:cubicBezTo>
                  <a:lnTo>
                    <a:pt x="9895" y="2215"/>
                  </a:lnTo>
                  <a:lnTo>
                    <a:pt x="9895" y="1525"/>
                  </a:lnTo>
                  <a:cubicBezTo>
                    <a:pt x="9895" y="679"/>
                    <a:pt x="9216" y="1"/>
                    <a:pt x="8371" y="1"/>
                  </a:cubicBezTo>
                  <a:close/>
                </a:path>
              </a:pathLst>
            </a:custGeom>
            <a:solidFill>
              <a:srgbClr val="FFFFFF"/>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4"/>
          <p:cNvSpPr txBox="1">
            <a:spLocks noGrp="1"/>
          </p:cNvSpPr>
          <p:nvPr>
            <p:ph type="title"/>
          </p:nvPr>
        </p:nvSpPr>
        <p:spPr>
          <a:xfrm>
            <a:off x="1458833" y="374767"/>
            <a:ext cx="10317600" cy="763600"/>
          </a:xfrm>
          <a:prstGeom prst="rect">
            <a:avLst/>
          </a:prstGeom>
        </p:spPr>
        <p:txBody>
          <a:bodyPr spcFirstLastPara="1" wrap="square" lIns="121900" tIns="121900" rIns="121900" bIns="121900" anchor="t" anchorCtr="0">
            <a:noAutofit/>
          </a:bodyPr>
          <a:lstStyle/>
          <a:p>
            <a:r>
              <a:rPr lang="en-US" dirty="0"/>
              <a:t>Read &amp; Learn</a:t>
            </a:r>
            <a:endParaRPr dirty="0"/>
          </a:p>
        </p:txBody>
      </p:sp>
      <p:sp>
        <p:nvSpPr>
          <p:cNvPr id="509" name="Google Shape;509;p44"/>
          <p:cNvSpPr txBox="1">
            <a:spLocks noGrp="1"/>
          </p:cNvSpPr>
          <p:nvPr>
            <p:ph type="subTitle" idx="1"/>
          </p:nvPr>
        </p:nvSpPr>
        <p:spPr>
          <a:xfrm>
            <a:off x="1444784" y="2141970"/>
            <a:ext cx="3891200" cy="879200"/>
          </a:xfrm>
          <a:prstGeom prst="rect">
            <a:avLst/>
          </a:prstGeom>
        </p:spPr>
        <p:txBody>
          <a:bodyPr spcFirstLastPara="1" wrap="square" lIns="121900" tIns="121900" rIns="121900" bIns="121900" anchor="b" anchorCtr="0">
            <a:noAutofit/>
          </a:bodyPr>
          <a:lstStyle/>
          <a:p>
            <a:pPr marL="0" indent="0">
              <a:spcAft>
                <a:spcPts val="2133"/>
              </a:spcAft>
            </a:pPr>
            <a:r>
              <a:rPr lang="en-US" sz="2800" dirty="0"/>
              <a:t>The Proverb</a:t>
            </a:r>
            <a:endParaRPr sz="2800" dirty="0"/>
          </a:p>
        </p:txBody>
      </p:sp>
      <p:sp>
        <p:nvSpPr>
          <p:cNvPr id="510" name="Google Shape;510;p44"/>
          <p:cNvSpPr txBox="1">
            <a:spLocks noGrp="1"/>
          </p:cNvSpPr>
          <p:nvPr>
            <p:ph type="subTitle" idx="2"/>
          </p:nvPr>
        </p:nvSpPr>
        <p:spPr>
          <a:xfrm>
            <a:off x="1444784" y="3217831"/>
            <a:ext cx="3891200" cy="1238000"/>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en-US" sz="2400" b="1" dirty="0"/>
              <a:t>Blessing in disguise</a:t>
            </a:r>
            <a:endParaRPr sz="2400" b="1" dirty="0"/>
          </a:p>
        </p:txBody>
      </p:sp>
      <p:sp>
        <p:nvSpPr>
          <p:cNvPr id="511" name="Google Shape;511;p44"/>
          <p:cNvSpPr txBox="1">
            <a:spLocks noGrp="1"/>
          </p:cNvSpPr>
          <p:nvPr>
            <p:ph type="subTitle" idx="3"/>
          </p:nvPr>
        </p:nvSpPr>
        <p:spPr>
          <a:xfrm>
            <a:off x="6824258" y="2088464"/>
            <a:ext cx="3891200" cy="879200"/>
          </a:xfrm>
          <a:prstGeom prst="rect">
            <a:avLst/>
          </a:prstGeom>
        </p:spPr>
        <p:txBody>
          <a:bodyPr spcFirstLastPara="1" wrap="square" lIns="121900" tIns="121900" rIns="121900" bIns="121900" anchor="b" anchorCtr="0">
            <a:noAutofit/>
          </a:bodyPr>
          <a:lstStyle/>
          <a:p>
            <a:pPr marL="0" indent="0">
              <a:spcAft>
                <a:spcPts val="2133"/>
              </a:spcAft>
            </a:pPr>
            <a:r>
              <a:rPr lang="en-US" sz="2800" dirty="0"/>
              <a:t>Meaning</a:t>
            </a:r>
            <a:endParaRPr sz="2800" dirty="0"/>
          </a:p>
        </p:txBody>
      </p:sp>
      <p:sp>
        <p:nvSpPr>
          <p:cNvPr id="512" name="Google Shape;512;p44"/>
          <p:cNvSpPr txBox="1">
            <a:spLocks noGrp="1"/>
          </p:cNvSpPr>
          <p:nvPr>
            <p:ph type="subTitle" idx="4"/>
          </p:nvPr>
        </p:nvSpPr>
        <p:spPr>
          <a:xfrm>
            <a:off x="6929708" y="3217831"/>
            <a:ext cx="3891200" cy="2298072"/>
          </a:xfrm>
          <a:prstGeom prst="rect">
            <a:avLst/>
          </a:prstGeom>
        </p:spPr>
        <p:txBody>
          <a:bodyPr spcFirstLastPara="1" wrap="square" lIns="121900" tIns="121900" rIns="121900" bIns="121900" anchor="t" anchorCtr="0">
            <a:noAutofit/>
          </a:bodyPr>
          <a:lstStyle/>
          <a:p>
            <a:pPr marL="0" indent="0">
              <a:buClr>
                <a:schemeClr val="dk1"/>
              </a:buClr>
              <a:buSzPts val="1100"/>
            </a:pPr>
            <a:r>
              <a:rPr lang="en-US" dirty="0"/>
              <a:t>Something that appears to be bad at first, but it results in something very good at the end.</a:t>
            </a:r>
            <a:endParaRPr dirty="0"/>
          </a:p>
        </p:txBody>
      </p:sp>
      <p:grpSp>
        <p:nvGrpSpPr>
          <p:cNvPr id="519" name="Google Shape;519;p44"/>
          <p:cNvGrpSpPr/>
          <p:nvPr/>
        </p:nvGrpSpPr>
        <p:grpSpPr>
          <a:xfrm>
            <a:off x="3038508" y="2528064"/>
            <a:ext cx="794568" cy="879208"/>
            <a:chOff x="1298037" y="2425727"/>
            <a:chExt cx="338364" cy="342887"/>
          </a:xfrm>
        </p:grpSpPr>
        <p:sp>
          <p:nvSpPr>
            <p:cNvPr id="520" name="Google Shape;520;p44"/>
            <p:cNvSpPr/>
            <p:nvPr/>
          </p:nvSpPr>
          <p:spPr>
            <a:xfrm>
              <a:off x="1339384" y="2471631"/>
              <a:ext cx="256050" cy="136180"/>
            </a:xfrm>
            <a:custGeom>
              <a:avLst/>
              <a:gdLst/>
              <a:ahLst/>
              <a:cxnLst/>
              <a:rect l="l" t="t" r="r" b="b"/>
              <a:pathLst>
                <a:path w="8038" h="4275" extrusionOk="0">
                  <a:moveTo>
                    <a:pt x="7704" y="1477"/>
                  </a:moveTo>
                  <a:lnTo>
                    <a:pt x="7704" y="3501"/>
                  </a:lnTo>
                  <a:cubicBezTo>
                    <a:pt x="7704" y="3751"/>
                    <a:pt x="7513" y="3941"/>
                    <a:pt x="7263" y="3941"/>
                  </a:cubicBezTo>
                  <a:lnTo>
                    <a:pt x="774" y="3941"/>
                  </a:lnTo>
                  <a:cubicBezTo>
                    <a:pt x="524" y="3941"/>
                    <a:pt x="322" y="3751"/>
                    <a:pt x="322" y="3501"/>
                  </a:cubicBezTo>
                  <a:lnTo>
                    <a:pt x="322" y="1477"/>
                  </a:lnTo>
                  <a:close/>
                  <a:moveTo>
                    <a:pt x="774" y="0"/>
                  </a:moveTo>
                  <a:cubicBezTo>
                    <a:pt x="346" y="0"/>
                    <a:pt x="1" y="345"/>
                    <a:pt x="1" y="774"/>
                  </a:cubicBezTo>
                  <a:lnTo>
                    <a:pt x="1" y="3501"/>
                  </a:lnTo>
                  <a:cubicBezTo>
                    <a:pt x="1" y="3929"/>
                    <a:pt x="346" y="4275"/>
                    <a:pt x="774" y="4275"/>
                  </a:cubicBezTo>
                  <a:lnTo>
                    <a:pt x="7263" y="4275"/>
                  </a:lnTo>
                  <a:cubicBezTo>
                    <a:pt x="7692" y="4275"/>
                    <a:pt x="8037" y="3929"/>
                    <a:pt x="8037" y="3501"/>
                  </a:cubicBezTo>
                  <a:lnTo>
                    <a:pt x="8037" y="774"/>
                  </a:lnTo>
                  <a:cubicBezTo>
                    <a:pt x="8025" y="345"/>
                    <a:pt x="7680" y="0"/>
                    <a:pt x="7263" y="0"/>
                  </a:cubicBezTo>
                  <a:lnTo>
                    <a:pt x="5787" y="0"/>
                  </a:lnTo>
                  <a:cubicBezTo>
                    <a:pt x="5704" y="0"/>
                    <a:pt x="5620" y="72"/>
                    <a:pt x="5620" y="167"/>
                  </a:cubicBezTo>
                  <a:cubicBezTo>
                    <a:pt x="5620" y="250"/>
                    <a:pt x="5704" y="322"/>
                    <a:pt x="5787" y="322"/>
                  </a:cubicBezTo>
                  <a:lnTo>
                    <a:pt x="7263" y="322"/>
                  </a:lnTo>
                  <a:cubicBezTo>
                    <a:pt x="7513" y="322"/>
                    <a:pt x="7704" y="524"/>
                    <a:pt x="7704" y="774"/>
                  </a:cubicBezTo>
                  <a:lnTo>
                    <a:pt x="7704" y="1155"/>
                  </a:lnTo>
                  <a:lnTo>
                    <a:pt x="322" y="1155"/>
                  </a:lnTo>
                  <a:lnTo>
                    <a:pt x="322" y="774"/>
                  </a:lnTo>
                  <a:cubicBezTo>
                    <a:pt x="322" y="524"/>
                    <a:pt x="524" y="322"/>
                    <a:pt x="774" y="322"/>
                  </a:cubicBezTo>
                  <a:lnTo>
                    <a:pt x="5049" y="322"/>
                  </a:lnTo>
                  <a:cubicBezTo>
                    <a:pt x="5132" y="322"/>
                    <a:pt x="5204" y="250"/>
                    <a:pt x="5204" y="167"/>
                  </a:cubicBezTo>
                  <a:cubicBezTo>
                    <a:pt x="5204" y="72"/>
                    <a:pt x="5132" y="0"/>
                    <a:pt x="5049" y="0"/>
                  </a:cubicBezTo>
                  <a:close/>
                </a:path>
              </a:pathLst>
            </a:custGeom>
            <a:solidFill>
              <a:srgbClr val="FFFFFF"/>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521" name="Google Shape;521;p44"/>
            <p:cNvSpPr/>
            <p:nvPr/>
          </p:nvSpPr>
          <p:spPr>
            <a:xfrm>
              <a:off x="1341646" y="2618036"/>
              <a:ext cx="50490" cy="50458"/>
            </a:xfrm>
            <a:custGeom>
              <a:avLst/>
              <a:gdLst/>
              <a:ahLst/>
              <a:cxnLst/>
              <a:rect l="l" t="t" r="r" b="b"/>
              <a:pathLst>
                <a:path w="1585" h="1584" extrusionOk="0">
                  <a:moveTo>
                    <a:pt x="787" y="321"/>
                  </a:moveTo>
                  <a:cubicBezTo>
                    <a:pt x="1049" y="321"/>
                    <a:pt x="1251" y="536"/>
                    <a:pt x="1251" y="786"/>
                  </a:cubicBezTo>
                  <a:cubicBezTo>
                    <a:pt x="1251" y="1048"/>
                    <a:pt x="1049" y="1250"/>
                    <a:pt x="787" y="1250"/>
                  </a:cubicBezTo>
                  <a:cubicBezTo>
                    <a:pt x="537" y="1250"/>
                    <a:pt x="334" y="1048"/>
                    <a:pt x="334" y="786"/>
                  </a:cubicBezTo>
                  <a:cubicBezTo>
                    <a:pt x="334" y="536"/>
                    <a:pt x="537" y="321"/>
                    <a:pt x="787" y="321"/>
                  </a:cubicBezTo>
                  <a:close/>
                  <a:moveTo>
                    <a:pt x="787" y="0"/>
                  </a:moveTo>
                  <a:cubicBezTo>
                    <a:pt x="358" y="0"/>
                    <a:pt x="1" y="357"/>
                    <a:pt x="1" y="786"/>
                  </a:cubicBezTo>
                  <a:cubicBezTo>
                    <a:pt x="1" y="1226"/>
                    <a:pt x="358" y="1584"/>
                    <a:pt x="787" y="1584"/>
                  </a:cubicBezTo>
                  <a:cubicBezTo>
                    <a:pt x="1227" y="1584"/>
                    <a:pt x="1585" y="1226"/>
                    <a:pt x="1585" y="786"/>
                  </a:cubicBezTo>
                  <a:cubicBezTo>
                    <a:pt x="1585" y="357"/>
                    <a:pt x="1227" y="0"/>
                    <a:pt x="787" y="0"/>
                  </a:cubicBezTo>
                  <a:close/>
                </a:path>
              </a:pathLst>
            </a:custGeom>
            <a:solidFill>
              <a:srgbClr val="FFFFFF"/>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522" name="Google Shape;522;p44"/>
            <p:cNvSpPr/>
            <p:nvPr/>
          </p:nvSpPr>
          <p:spPr>
            <a:xfrm>
              <a:off x="1542301" y="2618036"/>
              <a:ext cx="50076" cy="50458"/>
            </a:xfrm>
            <a:custGeom>
              <a:avLst/>
              <a:gdLst/>
              <a:ahLst/>
              <a:cxnLst/>
              <a:rect l="l" t="t" r="r" b="b"/>
              <a:pathLst>
                <a:path w="1572" h="1584" extrusionOk="0">
                  <a:moveTo>
                    <a:pt x="786" y="321"/>
                  </a:moveTo>
                  <a:cubicBezTo>
                    <a:pt x="1036" y="321"/>
                    <a:pt x="1251" y="536"/>
                    <a:pt x="1251" y="786"/>
                  </a:cubicBezTo>
                  <a:cubicBezTo>
                    <a:pt x="1251" y="1048"/>
                    <a:pt x="1036" y="1250"/>
                    <a:pt x="786" y="1250"/>
                  </a:cubicBezTo>
                  <a:cubicBezTo>
                    <a:pt x="536" y="1250"/>
                    <a:pt x="322" y="1048"/>
                    <a:pt x="322" y="786"/>
                  </a:cubicBezTo>
                  <a:cubicBezTo>
                    <a:pt x="322" y="536"/>
                    <a:pt x="536" y="321"/>
                    <a:pt x="786" y="321"/>
                  </a:cubicBezTo>
                  <a:close/>
                  <a:moveTo>
                    <a:pt x="786" y="0"/>
                  </a:moveTo>
                  <a:cubicBezTo>
                    <a:pt x="358" y="0"/>
                    <a:pt x="0" y="357"/>
                    <a:pt x="0" y="786"/>
                  </a:cubicBezTo>
                  <a:cubicBezTo>
                    <a:pt x="0" y="1226"/>
                    <a:pt x="358" y="1584"/>
                    <a:pt x="786" y="1584"/>
                  </a:cubicBezTo>
                  <a:cubicBezTo>
                    <a:pt x="1215" y="1584"/>
                    <a:pt x="1572" y="1226"/>
                    <a:pt x="1572" y="786"/>
                  </a:cubicBezTo>
                  <a:cubicBezTo>
                    <a:pt x="1572" y="357"/>
                    <a:pt x="1215" y="0"/>
                    <a:pt x="786" y="0"/>
                  </a:cubicBezTo>
                  <a:close/>
                </a:path>
              </a:pathLst>
            </a:custGeom>
            <a:solidFill>
              <a:srgbClr val="FFFFFF"/>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523" name="Google Shape;523;p44"/>
            <p:cNvSpPr/>
            <p:nvPr/>
          </p:nvSpPr>
          <p:spPr>
            <a:xfrm>
              <a:off x="1298037" y="2425727"/>
              <a:ext cx="338364" cy="342887"/>
            </a:xfrm>
            <a:custGeom>
              <a:avLst/>
              <a:gdLst/>
              <a:ahLst/>
              <a:cxnLst/>
              <a:rect l="l" t="t" r="r" b="b"/>
              <a:pathLst>
                <a:path w="10622" h="10764" extrusionOk="0">
                  <a:moveTo>
                    <a:pt x="715" y="2525"/>
                  </a:moveTo>
                  <a:lnTo>
                    <a:pt x="715" y="4644"/>
                  </a:lnTo>
                  <a:lnTo>
                    <a:pt x="560" y="4644"/>
                  </a:lnTo>
                  <a:lnTo>
                    <a:pt x="560" y="4656"/>
                  </a:lnTo>
                  <a:cubicBezTo>
                    <a:pt x="429" y="4656"/>
                    <a:pt x="322" y="4549"/>
                    <a:pt x="322" y="4418"/>
                  </a:cubicBezTo>
                  <a:lnTo>
                    <a:pt x="322" y="2763"/>
                  </a:lnTo>
                  <a:cubicBezTo>
                    <a:pt x="322" y="2632"/>
                    <a:pt x="429" y="2525"/>
                    <a:pt x="560" y="2525"/>
                  </a:cubicBezTo>
                  <a:close/>
                  <a:moveTo>
                    <a:pt x="10050" y="2537"/>
                  </a:moveTo>
                  <a:cubicBezTo>
                    <a:pt x="10181" y="2537"/>
                    <a:pt x="10288" y="2644"/>
                    <a:pt x="10288" y="2775"/>
                  </a:cubicBezTo>
                  <a:lnTo>
                    <a:pt x="10288" y="4418"/>
                  </a:lnTo>
                  <a:cubicBezTo>
                    <a:pt x="10288" y="4549"/>
                    <a:pt x="10181" y="4656"/>
                    <a:pt x="10050" y="4656"/>
                  </a:cubicBezTo>
                  <a:lnTo>
                    <a:pt x="9895" y="4656"/>
                  </a:lnTo>
                  <a:lnTo>
                    <a:pt x="9895" y="2537"/>
                  </a:lnTo>
                  <a:close/>
                  <a:moveTo>
                    <a:pt x="6418" y="6263"/>
                  </a:moveTo>
                  <a:cubicBezTo>
                    <a:pt x="6680" y="6263"/>
                    <a:pt x="6906" y="6489"/>
                    <a:pt x="6906" y="6751"/>
                  </a:cubicBezTo>
                  <a:lnTo>
                    <a:pt x="6906" y="7930"/>
                  </a:lnTo>
                  <a:lnTo>
                    <a:pt x="3727" y="7930"/>
                  </a:lnTo>
                  <a:lnTo>
                    <a:pt x="3727" y="6751"/>
                  </a:lnTo>
                  <a:cubicBezTo>
                    <a:pt x="3727" y="6489"/>
                    <a:pt x="3942" y="6263"/>
                    <a:pt x="4216" y="6263"/>
                  </a:cubicBezTo>
                  <a:close/>
                  <a:moveTo>
                    <a:pt x="8347" y="334"/>
                  </a:moveTo>
                  <a:cubicBezTo>
                    <a:pt x="9026" y="334"/>
                    <a:pt x="9561" y="870"/>
                    <a:pt x="9561" y="1536"/>
                  </a:cubicBezTo>
                  <a:lnTo>
                    <a:pt x="9561" y="2382"/>
                  </a:lnTo>
                  <a:lnTo>
                    <a:pt x="9561" y="4811"/>
                  </a:lnTo>
                  <a:lnTo>
                    <a:pt x="9561" y="7930"/>
                  </a:lnTo>
                  <a:lnTo>
                    <a:pt x="7204" y="7930"/>
                  </a:lnTo>
                  <a:lnTo>
                    <a:pt x="7204" y="6751"/>
                  </a:lnTo>
                  <a:cubicBezTo>
                    <a:pt x="7204" y="6299"/>
                    <a:pt x="6847" y="5930"/>
                    <a:pt x="6383" y="5930"/>
                  </a:cubicBezTo>
                  <a:lnTo>
                    <a:pt x="4180" y="5930"/>
                  </a:lnTo>
                  <a:cubicBezTo>
                    <a:pt x="3739" y="5930"/>
                    <a:pt x="3370" y="6287"/>
                    <a:pt x="3370" y="6751"/>
                  </a:cubicBezTo>
                  <a:lnTo>
                    <a:pt x="3370" y="7930"/>
                  </a:lnTo>
                  <a:lnTo>
                    <a:pt x="3215" y="7930"/>
                  </a:lnTo>
                  <a:cubicBezTo>
                    <a:pt x="3120" y="7930"/>
                    <a:pt x="3049" y="8002"/>
                    <a:pt x="3049" y="8085"/>
                  </a:cubicBezTo>
                  <a:cubicBezTo>
                    <a:pt x="3049" y="8180"/>
                    <a:pt x="3120" y="8252"/>
                    <a:pt x="3215" y="8252"/>
                  </a:cubicBezTo>
                  <a:lnTo>
                    <a:pt x="9931" y="8252"/>
                  </a:lnTo>
                  <a:cubicBezTo>
                    <a:pt x="9990" y="8252"/>
                    <a:pt x="10050" y="8299"/>
                    <a:pt x="10050" y="8371"/>
                  </a:cubicBezTo>
                  <a:lnTo>
                    <a:pt x="10050" y="9323"/>
                  </a:lnTo>
                  <a:cubicBezTo>
                    <a:pt x="10050" y="9383"/>
                    <a:pt x="10002" y="9442"/>
                    <a:pt x="9931" y="9442"/>
                  </a:cubicBezTo>
                  <a:lnTo>
                    <a:pt x="763" y="9442"/>
                  </a:lnTo>
                  <a:cubicBezTo>
                    <a:pt x="703" y="9442"/>
                    <a:pt x="644" y="9406"/>
                    <a:pt x="644" y="9323"/>
                  </a:cubicBezTo>
                  <a:lnTo>
                    <a:pt x="644" y="8371"/>
                  </a:lnTo>
                  <a:cubicBezTo>
                    <a:pt x="644" y="8311"/>
                    <a:pt x="691" y="8252"/>
                    <a:pt x="763" y="8252"/>
                  </a:cubicBezTo>
                  <a:lnTo>
                    <a:pt x="2477" y="8252"/>
                  </a:lnTo>
                  <a:cubicBezTo>
                    <a:pt x="2561" y="8252"/>
                    <a:pt x="2632" y="8180"/>
                    <a:pt x="2632" y="8085"/>
                  </a:cubicBezTo>
                  <a:cubicBezTo>
                    <a:pt x="2632" y="8002"/>
                    <a:pt x="2561" y="7930"/>
                    <a:pt x="2477" y="7930"/>
                  </a:cubicBezTo>
                  <a:lnTo>
                    <a:pt x="1013" y="7930"/>
                  </a:lnTo>
                  <a:lnTo>
                    <a:pt x="1013" y="4811"/>
                  </a:lnTo>
                  <a:lnTo>
                    <a:pt x="1013" y="2382"/>
                  </a:lnTo>
                  <a:lnTo>
                    <a:pt x="1013" y="1536"/>
                  </a:lnTo>
                  <a:cubicBezTo>
                    <a:pt x="1013" y="870"/>
                    <a:pt x="1549" y="334"/>
                    <a:pt x="2215" y="334"/>
                  </a:cubicBezTo>
                  <a:close/>
                  <a:moveTo>
                    <a:pt x="6906" y="9740"/>
                  </a:moveTo>
                  <a:cubicBezTo>
                    <a:pt x="6859" y="9835"/>
                    <a:pt x="6775" y="9883"/>
                    <a:pt x="6668" y="9883"/>
                  </a:cubicBezTo>
                  <a:lnTo>
                    <a:pt x="3930" y="9883"/>
                  </a:lnTo>
                  <a:cubicBezTo>
                    <a:pt x="3823" y="9883"/>
                    <a:pt x="3739" y="9835"/>
                    <a:pt x="3692" y="9740"/>
                  </a:cubicBezTo>
                  <a:close/>
                  <a:moveTo>
                    <a:pt x="2751" y="9764"/>
                  </a:moveTo>
                  <a:lnTo>
                    <a:pt x="2751" y="10311"/>
                  </a:lnTo>
                  <a:cubicBezTo>
                    <a:pt x="2751" y="10383"/>
                    <a:pt x="2692" y="10454"/>
                    <a:pt x="2608" y="10454"/>
                  </a:cubicBezTo>
                  <a:lnTo>
                    <a:pt x="1430" y="10454"/>
                  </a:lnTo>
                  <a:cubicBezTo>
                    <a:pt x="1346" y="10454"/>
                    <a:pt x="1287" y="10383"/>
                    <a:pt x="1287" y="10311"/>
                  </a:cubicBezTo>
                  <a:lnTo>
                    <a:pt x="1287" y="9764"/>
                  </a:lnTo>
                  <a:close/>
                  <a:moveTo>
                    <a:pt x="9442" y="9764"/>
                  </a:moveTo>
                  <a:lnTo>
                    <a:pt x="9442" y="10311"/>
                  </a:lnTo>
                  <a:cubicBezTo>
                    <a:pt x="9442" y="10395"/>
                    <a:pt x="9359" y="10454"/>
                    <a:pt x="9288" y="10454"/>
                  </a:cubicBezTo>
                  <a:lnTo>
                    <a:pt x="8109" y="10454"/>
                  </a:lnTo>
                  <a:cubicBezTo>
                    <a:pt x="8026" y="10454"/>
                    <a:pt x="7966" y="10383"/>
                    <a:pt x="7966" y="10311"/>
                  </a:cubicBezTo>
                  <a:lnTo>
                    <a:pt x="7966" y="9764"/>
                  </a:lnTo>
                  <a:close/>
                  <a:moveTo>
                    <a:pt x="2239" y="1"/>
                  </a:moveTo>
                  <a:cubicBezTo>
                    <a:pt x="1382" y="1"/>
                    <a:pt x="703" y="679"/>
                    <a:pt x="703" y="1525"/>
                  </a:cubicBezTo>
                  <a:lnTo>
                    <a:pt x="703" y="2215"/>
                  </a:lnTo>
                  <a:lnTo>
                    <a:pt x="548" y="2215"/>
                  </a:lnTo>
                  <a:cubicBezTo>
                    <a:pt x="239" y="2215"/>
                    <a:pt x="1" y="2465"/>
                    <a:pt x="1" y="2763"/>
                  </a:cubicBezTo>
                  <a:lnTo>
                    <a:pt x="1" y="4418"/>
                  </a:lnTo>
                  <a:cubicBezTo>
                    <a:pt x="1" y="4727"/>
                    <a:pt x="251" y="4965"/>
                    <a:pt x="548" y="4965"/>
                  </a:cubicBezTo>
                  <a:lnTo>
                    <a:pt x="703" y="4965"/>
                  </a:lnTo>
                  <a:lnTo>
                    <a:pt x="703" y="7930"/>
                  </a:lnTo>
                  <a:cubicBezTo>
                    <a:pt x="489" y="7954"/>
                    <a:pt x="346" y="8133"/>
                    <a:pt x="346" y="8359"/>
                  </a:cubicBezTo>
                  <a:lnTo>
                    <a:pt x="346" y="9311"/>
                  </a:lnTo>
                  <a:cubicBezTo>
                    <a:pt x="346" y="9549"/>
                    <a:pt x="537" y="9740"/>
                    <a:pt x="775" y="9740"/>
                  </a:cubicBezTo>
                  <a:lnTo>
                    <a:pt x="953" y="9740"/>
                  </a:lnTo>
                  <a:lnTo>
                    <a:pt x="953" y="10288"/>
                  </a:lnTo>
                  <a:cubicBezTo>
                    <a:pt x="953" y="10549"/>
                    <a:pt x="1156" y="10764"/>
                    <a:pt x="1430" y="10764"/>
                  </a:cubicBezTo>
                  <a:lnTo>
                    <a:pt x="2608" y="10764"/>
                  </a:lnTo>
                  <a:cubicBezTo>
                    <a:pt x="2858" y="10764"/>
                    <a:pt x="3084" y="10561"/>
                    <a:pt x="3084" y="10299"/>
                  </a:cubicBezTo>
                  <a:lnTo>
                    <a:pt x="3084" y="9740"/>
                  </a:lnTo>
                  <a:lnTo>
                    <a:pt x="3346" y="9740"/>
                  </a:lnTo>
                  <a:cubicBezTo>
                    <a:pt x="3418" y="10002"/>
                    <a:pt x="3668" y="10192"/>
                    <a:pt x="3942" y="10192"/>
                  </a:cubicBezTo>
                  <a:lnTo>
                    <a:pt x="6680" y="10192"/>
                  </a:lnTo>
                  <a:cubicBezTo>
                    <a:pt x="6966" y="10192"/>
                    <a:pt x="7204" y="10002"/>
                    <a:pt x="7275" y="9740"/>
                  </a:cubicBezTo>
                  <a:lnTo>
                    <a:pt x="7645" y="9740"/>
                  </a:lnTo>
                  <a:lnTo>
                    <a:pt x="7645" y="10299"/>
                  </a:lnTo>
                  <a:cubicBezTo>
                    <a:pt x="7645" y="10549"/>
                    <a:pt x="7859" y="10764"/>
                    <a:pt x="8121" y="10764"/>
                  </a:cubicBezTo>
                  <a:lnTo>
                    <a:pt x="9300" y="10764"/>
                  </a:lnTo>
                  <a:cubicBezTo>
                    <a:pt x="9550" y="10764"/>
                    <a:pt x="9776" y="10561"/>
                    <a:pt x="9776" y="10299"/>
                  </a:cubicBezTo>
                  <a:lnTo>
                    <a:pt x="9776" y="9740"/>
                  </a:lnTo>
                  <a:lnTo>
                    <a:pt x="9954" y="9740"/>
                  </a:lnTo>
                  <a:cubicBezTo>
                    <a:pt x="10193" y="9740"/>
                    <a:pt x="10383" y="9549"/>
                    <a:pt x="10383" y="9311"/>
                  </a:cubicBezTo>
                  <a:lnTo>
                    <a:pt x="10383" y="8359"/>
                  </a:lnTo>
                  <a:cubicBezTo>
                    <a:pt x="10383" y="8121"/>
                    <a:pt x="10193" y="7930"/>
                    <a:pt x="9954" y="7930"/>
                  </a:cubicBezTo>
                  <a:lnTo>
                    <a:pt x="9931" y="7930"/>
                  </a:lnTo>
                  <a:lnTo>
                    <a:pt x="9931" y="4965"/>
                  </a:lnTo>
                  <a:lnTo>
                    <a:pt x="10073" y="4965"/>
                  </a:lnTo>
                  <a:cubicBezTo>
                    <a:pt x="10383" y="4965"/>
                    <a:pt x="10621" y="4715"/>
                    <a:pt x="10621" y="4418"/>
                  </a:cubicBezTo>
                  <a:lnTo>
                    <a:pt x="10621" y="2763"/>
                  </a:lnTo>
                  <a:cubicBezTo>
                    <a:pt x="10609" y="2465"/>
                    <a:pt x="10359" y="2215"/>
                    <a:pt x="10050" y="2215"/>
                  </a:cubicBezTo>
                  <a:lnTo>
                    <a:pt x="9895" y="2215"/>
                  </a:lnTo>
                  <a:lnTo>
                    <a:pt x="9895" y="1525"/>
                  </a:lnTo>
                  <a:cubicBezTo>
                    <a:pt x="9895" y="679"/>
                    <a:pt x="9216" y="1"/>
                    <a:pt x="8371" y="1"/>
                  </a:cubicBezTo>
                  <a:close/>
                </a:path>
              </a:pathLst>
            </a:custGeom>
            <a:solidFill>
              <a:srgbClr val="FFFFFF"/>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72687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a:spLocks noGrp="1"/>
          </p:cNvSpPr>
          <p:nvPr>
            <p:ph type="title" idx="2"/>
          </p:nvPr>
        </p:nvSpPr>
        <p:spPr>
          <a:xfrm>
            <a:off x="1408133" y="2318733"/>
            <a:ext cx="3460000" cy="2250800"/>
          </a:xfrm>
          <a:prstGeom prst="rect">
            <a:avLst/>
          </a:prstGeom>
        </p:spPr>
        <p:txBody>
          <a:bodyPr spcFirstLastPara="1" wrap="square" lIns="121900" tIns="121900" rIns="121900" bIns="121900" anchor="ctr" anchorCtr="0">
            <a:noAutofit/>
          </a:bodyPr>
          <a:lstStyle/>
          <a:p>
            <a:r>
              <a:rPr lang="en"/>
              <a:t>01</a:t>
            </a:r>
            <a:endParaRPr/>
          </a:p>
        </p:txBody>
      </p:sp>
      <p:sp>
        <p:nvSpPr>
          <p:cNvPr id="290" name="Google Shape;290;p36"/>
          <p:cNvSpPr txBox="1">
            <a:spLocks noGrp="1"/>
          </p:cNvSpPr>
          <p:nvPr>
            <p:ph type="title"/>
          </p:nvPr>
        </p:nvSpPr>
        <p:spPr>
          <a:xfrm>
            <a:off x="5546848" y="1851767"/>
            <a:ext cx="5237019" cy="1738400"/>
          </a:xfrm>
          <a:prstGeom prst="rect">
            <a:avLst/>
          </a:prstGeom>
        </p:spPr>
        <p:txBody>
          <a:bodyPr spcFirstLastPara="1" wrap="square" lIns="121900" tIns="121900" rIns="121900" bIns="121900" anchor="b" anchorCtr="0">
            <a:noAutofit/>
          </a:bodyPr>
          <a:lstStyle/>
          <a:p>
            <a:r>
              <a:rPr lang="en" dirty="0"/>
              <a:t>Vocabulary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6" name="صورة 5">
            <a:extLst>
              <a:ext uri="{FF2B5EF4-FFF2-40B4-BE49-F238E27FC236}">
                <a16:creationId xmlns:a16="http://schemas.microsoft.com/office/drawing/2014/main" id="{D4B37A6E-CA90-2417-7513-9C78DF4CEBA6}"/>
              </a:ext>
            </a:extLst>
          </p:cNvPr>
          <p:cNvPicPr>
            <a:picLocks noChangeAspect="1"/>
          </p:cNvPicPr>
          <p:nvPr/>
        </p:nvPicPr>
        <p:blipFill rotWithShape="1">
          <a:blip r:embed="rId3"/>
          <a:srcRect l="19205" t="16145" r="22387" b="61420"/>
          <a:stretch/>
        </p:blipFill>
        <p:spPr>
          <a:xfrm>
            <a:off x="379973" y="1826941"/>
            <a:ext cx="11108194" cy="3413550"/>
          </a:xfrm>
          <a:prstGeom prst="rect">
            <a:avLst/>
          </a:prstGeom>
        </p:spPr>
      </p:pic>
      <p:sp>
        <p:nvSpPr>
          <p:cNvPr id="7" name="مربع نص 6">
            <a:extLst>
              <a:ext uri="{FF2B5EF4-FFF2-40B4-BE49-F238E27FC236}">
                <a16:creationId xmlns:a16="http://schemas.microsoft.com/office/drawing/2014/main" id="{CF7ED75F-7F8D-F89A-3A24-E0D7D2FFF7C4}"/>
              </a:ext>
            </a:extLst>
          </p:cNvPr>
          <p:cNvSpPr txBox="1"/>
          <p:nvPr/>
        </p:nvSpPr>
        <p:spPr>
          <a:xfrm>
            <a:off x="1343891" y="568036"/>
            <a:ext cx="4613564" cy="523220"/>
          </a:xfrm>
          <a:prstGeom prst="rect">
            <a:avLst/>
          </a:prstGeom>
          <a:noFill/>
        </p:spPr>
        <p:txBody>
          <a:bodyPr wrap="square" rtlCol="1">
            <a:spAutoFit/>
          </a:bodyPr>
          <a:lstStyle/>
          <a:p>
            <a:pPr algn="l"/>
            <a:r>
              <a:rPr lang="en-US" sz="2800" b="1" dirty="0">
                <a:solidFill>
                  <a:schemeClr val="accent1"/>
                </a:solidFill>
              </a:rPr>
              <a:t>Vocabulary Building </a:t>
            </a:r>
            <a:endParaRPr lang="ar-SA" sz="2800" b="1" dirty="0">
              <a:solidFill>
                <a:schemeClr val="accent1"/>
              </a:solidFill>
            </a:endParaRPr>
          </a:p>
        </p:txBody>
      </p:sp>
      <p:sp>
        <p:nvSpPr>
          <p:cNvPr id="8" name="Google Shape;693;p52">
            <a:extLst>
              <a:ext uri="{FF2B5EF4-FFF2-40B4-BE49-F238E27FC236}">
                <a16:creationId xmlns:a16="http://schemas.microsoft.com/office/drawing/2014/main" id="{167D7C6B-2F84-2CF4-001C-4ADE19C0EBA4}"/>
              </a:ext>
            </a:extLst>
          </p:cNvPr>
          <p:cNvSpPr/>
          <p:nvPr/>
        </p:nvSpPr>
        <p:spPr>
          <a:xfrm>
            <a:off x="8598019" y="346364"/>
            <a:ext cx="1488091" cy="1480577"/>
          </a:xfrm>
          <a:prstGeom prst="ellipse">
            <a:avLst/>
          </a:prstGeom>
          <a:noFill/>
          <a:ln w="38100" cap="flat" cmpd="sng">
            <a:solidFill>
              <a:srgbClr val="FBB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مربع نص 8">
            <a:extLst>
              <a:ext uri="{FF2B5EF4-FFF2-40B4-BE49-F238E27FC236}">
                <a16:creationId xmlns:a16="http://schemas.microsoft.com/office/drawing/2014/main" id="{D9450779-05F3-6E2B-AAC6-74A5DC3E2634}"/>
              </a:ext>
            </a:extLst>
          </p:cNvPr>
          <p:cNvSpPr txBox="1"/>
          <p:nvPr/>
        </p:nvSpPr>
        <p:spPr>
          <a:xfrm>
            <a:off x="8787882" y="855820"/>
            <a:ext cx="1108364" cy="461665"/>
          </a:xfrm>
          <a:prstGeom prst="rect">
            <a:avLst/>
          </a:prstGeom>
          <a:noFill/>
        </p:spPr>
        <p:txBody>
          <a:bodyPr wrap="square" rtlCol="1">
            <a:spAutoFit/>
          </a:bodyPr>
          <a:lstStyle/>
          <a:p>
            <a:r>
              <a:rPr lang="en-US" sz="2400" b="1" dirty="0">
                <a:solidFill>
                  <a:schemeClr val="accent1"/>
                </a:solidFill>
              </a:rPr>
              <a:t>P. 101</a:t>
            </a:r>
            <a:endParaRPr lang="ar-SA" sz="2400" b="1" dirty="0">
              <a:solidFill>
                <a:schemeClr val="accent1"/>
              </a:solidFill>
            </a:endParaRPr>
          </a:p>
        </p:txBody>
      </p:sp>
      <p:sp>
        <p:nvSpPr>
          <p:cNvPr id="10" name="مربع نص 9">
            <a:extLst>
              <a:ext uri="{FF2B5EF4-FFF2-40B4-BE49-F238E27FC236}">
                <a16:creationId xmlns:a16="http://schemas.microsoft.com/office/drawing/2014/main" id="{49924E88-9AE1-ED03-2BA3-ADB5930E3236}"/>
              </a:ext>
            </a:extLst>
          </p:cNvPr>
          <p:cNvSpPr txBox="1"/>
          <p:nvPr/>
        </p:nvSpPr>
        <p:spPr>
          <a:xfrm>
            <a:off x="2036618" y="2571833"/>
            <a:ext cx="346364" cy="523220"/>
          </a:xfrm>
          <a:prstGeom prst="rect">
            <a:avLst/>
          </a:prstGeom>
          <a:noFill/>
        </p:spPr>
        <p:txBody>
          <a:bodyPr wrap="square" rtlCol="1">
            <a:spAutoFit/>
          </a:bodyPr>
          <a:lstStyle/>
          <a:p>
            <a:r>
              <a:rPr lang="en-US" sz="2800" b="1" dirty="0">
                <a:solidFill>
                  <a:srgbClr val="C00000"/>
                </a:solidFill>
              </a:rPr>
              <a:t>e</a:t>
            </a:r>
            <a:endParaRPr lang="ar-SA" sz="2800" b="1" dirty="0">
              <a:solidFill>
                <a:srgbClr val="C00000"/>
              </a:solidFill>
            </a:endParaRPr>
          </a:p>
        </p:txBody>
      </p:sp>
      <p:sp>
        <p:nvSpPr>
          <p:cNvPr id="11" name="مربع نص 10">
            <a:extLst>
              <a:ext uri="{FF2B5EF4-FFF2-40B4-BE49-F238E27FC236}">
                <a16:creationId xmlns:a16="http://schemas.microsoft.com/office/drawing/2014/main" id="{72F79405-F244-2889-04B4-4B10EF490B13}"/>
              </a:ext>
            </a:extLst>
          </p:cNvPr>
          <p:cNvSpPr txBox="1"/>
          <p:nvPr/>
        </p:nvSpPr>
        <p:spPr>
          <a:xfrm>
            <a:off x="2036618" y="2963623"/>
            <a:ext cx="346364" cy="523220"/>
          </a:xfrm>
          <a:prstGeom prst="rect">
            <a:avLst/>
          </a:prstGeom>
          <a:noFill/>
        </p:spPr>
        <p:txBody>
          <a:bodyPr wrap="square" rtlCol="1">
            <a:spAutoFit/>
          </a:bodyPr>
          <a:lstStyle/>
          <a:p>
            <a:r>
              <a:rPr lang="en-US" sz="2800" b="1" dirty="0">
                <a:solidFill>
                  <a:srgbClr val="C00000"/>
                </a:solidFill>
              </a:rPr>
              <a:t>c</a:t>
            </a:r>
            <a:endParaRPr lang="ar-SA" sz="2800" b="1" dirty="0">
              <a:solidFill>
                <a:srgbClr val="C00000"/>
              </a:solidFill>
            </a:endParaRPr>
          </a:p>
        </p:txBody>
      </p:sp>
      <p:sp>
        <p:nvSpPr>
          <p:cNvPr id="12" name="مربع نص 11">
            <a:extLst>
              <a:ext uri="{FF2B5EF4-FFF2-40B4-BE49-F238E27FC236}">
                <a16:creationId xmlns:a16="http://schemas.microsoft.com/office/drawing/2014/main" id="{E4FF255D-A756-23A3-19D3-43F6DA7E968D}"/>
              </a:ext>
            </a:extLst>
          </p:cNvPr>
          <p:cNvSpPr txBox="1"/>
          <p:nvPr/>
        </p:nvSpPr>
        <p:spPr>
          <a:xfrm>
            <a:off x="2036618" y="3394552"/>
            <a:ext cx="346364" cy="523220"/>
          </a:xfrm>
          <a:prstGeom prst="rect">
            <a:avLst/>
          </a:prstGeom>
          <a:noFill/>
        </p:spPr>
        <p:txBody>
          <a:bodyPr wrap="square" rtlCol="1">
            <a:spAutoFit/>
          </a:bodyPr>
          <a:lstStyle/>
          <a:p>
            <a:r>
              <a:rPr lang="en-US" sz="2800" b="1" dirty="0">
                <a:solidFill>
                  <a:srgbClr val="C00000"/>
                </a:solidFill>
              </a:rPr>
              <a:t>d</a:t>
            </a:r>
            <a:endParaRPr lang="ar-SA" sz="2800" b="1" dirty="0">
              <a:solidFill>
                <a:srgbClr val="C00000"/>
              </a:solidFill>
            </a:endParaRPr>
          </a:p>
        </p:txBody>
      </p:sp>
      <p:sp>
        <p:nvSpPr>
          <p:cNvPr id="13" name="مربع نص 12">
            <a:extLst>
              <a:ext uri="{FF2B5EF4-FFF2-40B4-BE49-F238E27FC236}">
                <a16:creationId xmlns:a16="http://schemas.microsoft.com/office/drawing/2014/main" id="{DFED8EFF-A79B-FB14-7BF1-D80AD9B993DE}"/>
              </a:ext>
            </a:extLst>
          </p:cNvPr>
          <p:cNvSpPr txBox="1"/>
          <p:nvPr/>
        </p:nvSpPr>
        <p:spPr>
          <a:xfrm>
            <a:off x="2036618" y="3839945"/>
            <a:ext cx="346364" cy="523220"/>
          </a:xfrm>
          <a:prstGeom prst="rect">
            <a:avLst/>
          </a:prstGeom>
          <a:noFill/>
        </p:spPr>
        <p:txBody>
          <a:bodyPr wrap="square" rtlCol="1">
            <a:spAutoFit/>
          </a:bodyPr>
          <a:lstStyle/>
          <a:p>
            <a:r>
              <a:rPr lang="en-US" sz="2800" b="1" dirty="0">
                <a:solidFill>
                  <a:srgbClr val="C00000"/>
                </a:solidFill>
              </a:rPr>
              <a:t>b</a:t>
            </a:r>
            <a:endParaRPr lang="ar-SA" sz="2800" b="1" dirty="0">
              <a:solidFill>
                <a:srgbClr val="C00000"/>
              </a:solidFill>
            </a:endParaRPr>
          </a:p>
        </p:txBody>
      </p:sp>
      <p:sp>
        <p:nvSpPr>
          <p:cNvPr id="14" name="مربع نص 13">
            <a:extLst>
              <a:ext uri="{FF2B5EF4-FFF2-40B4-BE49-F238E27FC236}">
                <a16:creationId xmlns:a16="http://schemas.microsoft.com/office/drawing/2014/main" id="{7343E4A2-C2BC-FC28-3C23-AAB4AF39C2F5}"/>
              </a:ext>
            </a:extLst>
          </p:cNvPr>
          <p:cNvSpPr txBox="1"/>
          <p:nvPr/>
        </p:nvSpPr>
        <p:spPr>
          <a:xfrm>
            <a:off x="2036618" y="4217271"/>
            <a:ext cx="346364" cy="523220"/>
          </a:xfrm>
          <a:prstGeom prst="rect">
            <a:avLst/>
          </a:prstGeom>
          <a:noFill/>
        </p:spPr>
        <p:txBody>
          <a:bodyPr wrap="square" rtlCol="1">
            <a:spAutoFit/>
          </a:bodyPr>
          <a:lstStyle/>
          <a:p>
            <a:r>
              <a:rPr lang="en-US" sz="2800" b="1" dirty="0">
                <a:solidFill>
                  <a:srgbClr val="C00000"/>
                </a:solidFill>
              </a:rPr>
              <a:t>f</a:t>
            </a:r>
            <a:endParaRPr lang="ar-SA" sz="2800" b="1" dirty="0">
              <a:solidFill>
                <a:srgbClr val="C00000"/>
              </a:solidFill>
            </a:endParaRPr>
          </a:p>
        </p:txBody>
      </p:sp>
      <p:sp>
        <p:nvSpPr>
          <p:cNvPr id="15" name="مربع نص 14">
            <a:extLst>
              <a:ext uri="{FF2B5EF4-FFF2-40B4-BE49-F238E27FC236}">
                <a16:creationId xmlns:a16="http://schemas.microsoft.com/office/drawing/2014/main" id="{3BE28242-300E-4030-ECF9-F216D9615206}"/>
              </a:ext>
            </a:extLst>
          </p:cNvPr>
          <p:cNvSpPr txBox="1"/>
          <p:nvPr/>
        </p:nvSpPr>
        <p:spPr>
          <a:xfrm>
            <a:off x="2036618" y="4662664"/>
            <a:ext cx="346364" cy="523220"/>
          </a:xfrm>
          <a:prstGeom prst="rect">
            <a:avLst/>
          </a:prstGeom>
          <a:noFill/>
        </p:spPr>
        <p:txBody>
          <a:bodyPr wrap="square" rtlCol="1">
            <a:spAutoFit/>
          </a:bodyPr>
          <a:lstStyle/>
          <a:p>
            <a:r>
              <a:rPr lang="en-US" sz="2800" b="1" dirty="0">
                <a:solidFill>
                  <a:srgbClr val="C00000"/>
                </a:solidFill>
              </a:rPr>
              <a:t>a</a:t>
            </a:r>
            <a:endParaRPr lang="ar-SA"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down)">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wipe(down)">
                                      <p:cBhvr>
                                        <p:cTn id="31" dur="50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down)">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down)">
                                      <p:cBhvr>
                                        <p:cTn id="41" dur="500"/>
                                        <p:tgtEl>
                                          <p:spTgt spid="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wipe(down)">
                                      <p:cBhvr>
                                        <p:cTn id="4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a:spLocks noGrp="1"/>
          </p:cNvSpPr>
          <p:nvPr>
            <p:ph type="title" idx="2"/>
          </p:nvPr>
        </p:nvSpPr>
        <p:spPr>
          <a:xfrm>
            <a:off x="1408133" y="2318733"/>
            <a:ext cx="3460000" cy="2250800"/>
          </a:xfrm>
          <a:prstGeom prst="rect">
            <a:avLst/>
          </a:prstGeom>
        </p:spPr>
        <p:txBody>
          <a:bodyPr spcFirstLastPara="1" wrap="square" lIns="121900" tIns="121900" rIns="121900" bIns="121900" anchor="ctr" anchorCtr="0">
            <a:noAutofit/>
          </a:bodyPr>
          <a:lstStyle/>
          <a:p>
            <a:r>
              <a:rPr lang="en" dirty="0"/>
              <a:t>02</a:t>
            </a:r>
            <a:endParaRPr dirty="0"/>
          </a:p>
        </p:txBody>
      </p:sp>
      <p:sp>
        <p:nvSpPr>
          <p:cNvPr id="290" name="Google Shape;290;p36"/>
          <p:cNvSpPr txBox="1">
            <a:spLocks noGrp="1"/>
          </p:cNvSpPr>
          <p:nvPr>
            <p:ph type="title"/>
          </p:nvPr>
        </p:nvSpPr>
        <p:spPr>
          <a:xfrm>
            <a:off x="5140036" y="1934894"/>
            <a:ext cx="5237019" cy="1738400"/>
          </a:xfrm>
          <a:prstGeom prst="rect">
            <a:avLst/>
          </a:prstGeom>
        </p:spPr>
        <p:txBody>
          <a:bodyPr spcFirstLastPara="1" wrap="square" lIns="121900" tIns="121900" rIns="121900" bIns="121900" anchor="b" anchorCtr="0">
            <a:noAutofit/>
          </a:bodyPr>
          <a:lstStyle/>
          <a:p>
            <a:r>
              <a:rPr lang="en" dirty="0"/>
              <a:t>Reading </a:t>
            </a:r>
            <a:endParaRPr dirty="0"/>
          </a:p>
        </p:txBody>
      </p:sp>
    </p:spTree>
    <p:extLst>
      <p:ext uri="{BB962C8B-B14F-4D97-AF65-F5344CB8AC3E}">
        <p14:creationId xmlns:p14="http://schemas.microsoft.com/office/powerpoint/2010/main" val="329123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54"/>
          <p:cNvSpPr txBox="1">
            <a:spLocks noGrp="1"/>
          </p:cNvSpPr>
          <p:nvPr>
            <p:ph type="title"/>
          </p:nvPr>
        </p:nvSpPr>
        <p:spPr>
          <a:xfrm>
            <a:off x="1458833" y="374767"/>
            <a:ext cx="10317600" cy="763600"/>
          </a:xfrm>
          <a:prstGeom prst="rect">
            <a:avLst/>
          </a:prstGeom>
        </p:spPr>
        <p:txBody>
          <a:bodyPr spcFirstLastPara="1" wrap="square" lIns="121900" tIns="121900" rIns="121900" bIns="121900" anchor="t" anchorCtr="0">
            <a:noAutofit/>
          </a:bodyPr>
          <a:lstStyle/>
          <a:p>
            <a:r>
              <a:rPr lang="en-US" dirty="0"/>
              <a:t>Title</a:t>
            </a:r>
            <a:endParaRPr dirty="0"/>
          </a:p>
        </p:txBody>
      </p:sp>
      <p:sp>
        <p:nvSpPr>
          <p:cNvPr id="723" name="Google Shape;723;p54"/>
          <p:cNvSpPr/>
          <p:nvPr/>
        </p:nvSpPr>
        <p:spPr>
          <a:xfrm>
            <a:off x="-1912833" y="1984700"/>
            <a:ext cx="6658800" cy="6658800"/>
          </a:xfrm>
          <a:prstGeom prst="donut">
            <a:avLst>
              <a:gd name="adj" fmla="val 7469"/>
            </a:avLst>
          </a:prstGeom>
          <a:solidFill>
            <a:schemeClr val="accent3"/>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737" name="Google Shape;737;p54"/>
          <p:cNvSpPr txBox="1"/>
          <p:nvPr/>
        </p:nvSpPr>
        <p:spPr>
          <a:xfrm>
            <a:off x="5995484" y="919900"/>
            <a:ext cx="1979600" cy="1064800"/>
          </a:xfrm>
          <a:prstGeom prst="rect">
            <a:avLst/>
          </a:prstGeom>
          <a:noFill/>
          <a:ln>
            <a:noFill/>
          </a:ln>
        </p:spPr>
        <p:txBody>
          <a:bodyPr spcFirstLastPara="1" wrap="square" lIns="121900" tIns="121900" rIns="121900" bIns="121900" anchor="t" anchorCtr="0">
            <a:noAutofit/>
          </a:bodyPr>
          <a:lstStyle/>
          <a:p>
            <a:pPr defTabSz="1219170" rtl="0">
              <a:lnSpc>
                <a:spcPct val="115000"/>
              </a:lnSpc>
              <a:spcAft>
                <a:spcPts val="2133"/>
              </a:spcAft>
              <a:buClr>
                <a:srgbClr val="000000"/>
              </a:buClr>
            </a:pPr>
            <a:endParaRPr sz="1867" kern="0">
              <a:solidFill>
                <a:srgbClr val="27316F"/>
              </a:solidFill>
              <a:latin typeface="Montserrat"/>
              <a:ea typeface="Montserrat"/>
              <a:cs typeface="Montserrat"/>
              <a:sym typeface="Montserrat"/>
            </a:endParaRPr>
          </a:p>
        </p:txBody>
      </p:sp>
      <p:sp>
        <p:nvSpPr>
          <p:cNvPr id="739" name="Google Shape;739;p54"/>
          <p:cNvSpPr/>
          <p:nvPr/>
        </p:nvSpPr>
        <p:spPr>
          <a:xfrm>
            <a:off x="7404101" y="1394884"/>
            <a:ext cx="1077383" cy="110067"/>
          </a:xfrm>
          <a:custGeom>
            <a:avLst/>
            <a:gdLst/>
            <a:ahLst/>
            <a:cxnLst/>
            <a:rect l="l" t="t" r="r" b="b"/>
            <a:pathLst>
              <a:path w="427" h="44" extrusionOk="0">
                <a:moveTo>
                  <a:pt x="407" y="0"/>
                </a:moveTo>
                <a:cubicBezTo>
                  <a:pt x="20" y="0"/>
                  <a:pt x="20" y="0"/>
                  <a:pt x="20" y="0"/>
                </a:cubicBezTo>
                <a:cubicBezTo>
                  <a:pt x="9" y="0"/>
                  <a:pt x="0" y="9"/>
                  <a:pt x="0" y="20"/>
                </a:cubicBezTo>
                <a:cubicBezTo>
                  <a:pt x="0" y="24"/>
                  <a:pt x="0" y="24"/>
                  <a:pt x="0" y="24"/>
                </a:cubicBezTo>
                <a:cubicBezTo>
                  <a:pt x="0" y="35"/>
                  <a:pt x="9" y="44"/>
                  <a:pt x="20" y="44"/>
                </a:cubicBezTo>
                <a:cubicBezTo>
                  <a:pt x="407" y="44"/>
                  <a:pt x="407" y="44"/>
                  <a:pt x="407" y="44"/>
                </a:cubicBezTo>
                <a:cubicBezTo>
                  <a:pt x="418" y="44"/>
                  <a:pt x="427" y="35"/>
                  <a:pt x="427" y="24"/>
                </a:cubicBezTo>
                <a:cubicBezTo>
                  <a:pt x="427" y="20"/>
                  <a:pt x="427" y="20"/>
                  <a:pt x="427" y="20"/>
                </a:cubicBezTo>
                <a:cubicBezTo>
                  <a:pt x="427" y="9"/>
                  <a:pt x="418" y="0"/>
                  <a:pt x="407" y="0"/>
                </a:cubicBezTo>
                <a:close/>
              </a:path>
            </a:pathLst>
          </a:custGeom>
          <a:solidFill>
            <a:srgbClr val="FFFFFB"/>
          </a:solidFill>
          <a:ln>
            <a:noFill/>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0" name="Google Shape;740;p54"/>
          <p:cNvSpPr/>
          <p:nvPr/>
        </p:nvSpPr>
        <p:spPr>
          <a:xfrm>
            <a:off x="6917267" y="7935384"/>
            <a:ext cx="0" cy="0"/>
          </a:xfrm>
          <a:prstGeom prst="rect">
            <a:avLst/>
          </a:prstGeom>
          <a:solidFill>
            <a:srgbClr val="FFFFFF"/>
          </a:solidFill>
          <a:ln>
            <a:noFill/>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1" name="Google Shape;741;p54"/>
          <p:cNvSpPr/>
          <p:nvPr/>
        </p:nvSpPr>
        <p:spPr>
          <a:xfrm>
            <a:off x="8083551" y="7943851"/>
            <a:ext cx="0" cy="0"/>
          </a:xfrm>
          <a:prstGeom prst="rect">
            <a:avLst/>
          </a:prstGeom>
          <a:noFill/>
          <a:ln w="11100" cap="rnd" cmpd="sng">
            <a:solidFill>
              <a:srgbClr val="FFFFFF"/>
            </a:solidFill>
            <a:prstDash val="solid"/>
            <a:round/>
            <a:headEnd type="none" w="sm" len="sm"/>
            <a:tailEnd type="none" w="sm" len="sm"/>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2" name="Google Shape;742;p54"/>
          <p:cNvSpPr/>
          <p:nvPr/>
        </p:nvSpPr>
        <p:spPr>
          <a:xfrm>
            <a:off x="9137651" y="7939617"/>
            <a:ext cx="59245" cy="129053"/>
          </a:xfrm>
          <a:custGeom>
            <a:avLst/>
            <a:gdLst/>
            <a:ahLst/>
            <a:cxnLst/>
            <a:rect l="l" t="t" r="r" b="b"/>
            <a:pathLst>
              <a:path w="12" h="26" extrusionOk="0">
                <a:moveTo>
                  <a:pt x="12" y="0"/>
                </a:moveTo>
                <a:cubicBezTo>
                  <a:pt x="2" y="10"/>
                  <a:pt x="2" y="10"/>
                  <a:pt x="2" y="10"/>
                </a:cubicBezTo>
                <a:cubicBezTo>
                  <a:pt x="0" y="12"/>
                  <a:pt x="0" y="14"/>
                  <a:pt x="2" y="16"/>
                </a:cubicBezTo>
                <a:cubicBezTo>
                  <a:pt x="12" y="26"/>
                  <a:pt x="12" y="26"/>
                  <a:pt x="12" y="26"/>
                </a:cubicBezTo>
              </a:path>
            </a:pathLst>
          </a:custGeom>
          <a:noFill/>
          <a:ln w="11100" cap="rnd" cmpd="sng">
            <a:solidFill>
              <a:srgbClr val="FFFFFF"/>
            </a:solidFill>
            <a:prstDash val="solid"/>
            <a:round/>
            <a:headEnd type="none" w="sm" len="sm"/>
            <a:tailEnd type="none" w="sm" len="sm"/>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3" name="Google Shape;743;p54"/>
          <p:cNvSpPr/>
          <p:nvPr/>
        </p:nvSpPr>
        <p:spPr>
          <a:xfrm>
            <a:off x="3024892" y="6220847"/>
            <a:ext cx="442800" cy="444000"/>
          </a:xfrm>
          <a:prstGeom prst="ellipse">
            <a:avLst/>
          </a:prstGeom>
          <a:solidFill>
            <a:srgbClr val="FFFFFB"/>
          </a:solidFill>
          <a:ln>
            <a:noFill/>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4" name="Google Shape;744;p54"/>
          <p:cNvSpPr/>
          <p:nvPr/>
        </p:nvSpPr>
        <p:spPr>
          <a:xfrm>
            <a:off x="2586319" y="6397911"/>
            <a:ext cx="94000" cy="12400"/>
          </a:xfrm>
          <a:prstGeom prst="rect">
            <a:avLst/>
          </a:prstGeom>
          <a:solidFill>
            <a:srgbClr val="FFFFFF"/>
          </a:solidFill>
          <a:ln>
            <a:noFill/>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5" name="Google Shape;745;p54"/>
          <p:cNvSpPr/>
          <p:nvPr/>
        </p:nvSpPr>
        <p:spPr>
          <a:xfrm>
            <a:off x="3336796" y="6403359"/>
            <a:ext cx="70800" cy="70800"/>
          </a:xfrm>
          <a:prstGeom prst="rect">
            <a:avLst/>
          </a:prstGeom>
          <a:noFill/>
          <a:ln w="11100" cap="rnd" cmpd="sng">
            <a:solidFill>
              <a:srgbClr val="FFFFFF"/>
            </a:solidFill>
            <a:prstDash val="solid"/>
            <a:round/>
            <a:headEnd type="none" w="sm" len="sm"/>
            <a:tailEnd type="none" w="sm" len="sm"/>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sp>
        <p:nvSpPr>
          <p:cNvPr id="746" name="Google Shape;746;p54"/>
          <p:cNvSpPr/>
          <p:nvPr/>
        </p:nvSpPr>
        <p:spPr>
          <a:xfrm>
            <a:off x="4015089" y="6400635"/>
            <a:ext cx="38137" cy="83084"/>
          </a:xfrm>
          <a:custGeom>
            <a:avLst/>
            <a:gdLst/>
            <a:ahLst/>
            <a:cxnLst/>
            <a:rect l="l" t="t" r="r" b="b"/>
            <a:pathLst>
              <a:path w="12" h="26" extrusionOk="0">
                <a:moveTo>
                  <a:pt x="12" y="0"/>
                </a:moveTo>
                <a:cubicBezTo>
                  <a:pt x="2" y="10"/>
                  <a:pt x="2" y="10"/>
                  <a:pt x="2" y="10"/>
                </a:cubicBezTo>
                <a:cubicBezTo>
                  <a:pt x="0" y="12"/>
                  <a:pt x="0" y="14"/>
                  <a:pt x="2" y="16"/>
                </a:cubicBezTo>
                <a:cubicBezTo>
                  <a:pt x="12" y="26"/>
                  <a:pt x="12" y="26"/>
                  <a:pt x="12" y="26"/>
                </a:cubicBezTo>
              </a:path>
            </a:pathLst>
          </a:custGeom>
          <a:noFill/>
          <a:ln w="11100" cap="rnd" cmpd="sng">
            <a:solidFill>
              <a:srgbClr val="FFFFFF"/>
            </a:solidFill>
            <a:prstDash val="solid"/>
            <a:round/>
            <a:headEnd type="none" w="sm" len="sm"/>
            <a:tailEnd type="none" w="sm" len="sm"/>
          </a:ln>
        </p:spPr>
        <p:txBody>
          <a:bodyPr spcFirstLastPara="1" wrap="square" lIns="121900" tIns="60933" rIns="121900" bIns="60933" anchor="t" anchorCtr="0">
            <a:noAutofit/>
          </a:bodyPr>
          <a:lstStyle/>
          <a:p>
            <a:pPr algn="l" defTabSz="1219170" rtl="0">
              <a:buClr>
                <a:srgbClr val="000000"/>
              </a:buClr>
            </a:pPr>
            <a:endParaRPr sz="2400" kern="0">
              <a:solidFill>
                <a:srgbClr val="000000"/>
              </a:solidFill>
              <a:latin typeface="Calibri"/>
              <a:ea typeface="Calibri"/>
              <a:cs typeface="Calibri"/>
              <a:sym typeface="Calibri"/>
            </a:endParaRPr>
          </a:p>
        </p:txBody>
      </p:sp>
      <p:pic>
        <p:nvPicPr>
          <p:cNvPr id="5" name="صورة 4">
            <a:extLst>
              <a:ext uri="{FF2B5EF4-FFF2-40B4-BE49-F238E27FC236}">
                <a16:creationId xmlns:a16="http://schemas.microsoft.com/office/drawing/2014/main" id="{5834A148-8170-6DCA-18E4-3B2F78552613}"/>
              </a:ext>
            </a:extLst>
          </p:cNvPr>
          <p:cNvPicPr>
            <a:picLocks noChangeAspect="1"/>
          </p:cNvPicPr>
          <p:nvPr/>
        </p:nvPicPr>
        <p:blipFill rotWithShape="1">
          <a:blip r:embed="rId3"/>
          <a:srcRect l="20645" t="43687" r="33008" b="40960"/>
          <a:stretch/>
        </p:blipFill>
        <p:spPr>
          <a:xfrm>
            <a:off x="4485989" y="2533121"/>
            <a:ext cx="6978190" cy="1299648"/>
          </a:xfrm>
          <a:prstGeom prst="rect">
            <a:avLst/>
          </a:prstGeom>
        </p:spPr>
      </p:pic>
    </p:spTree>
    <p:extLst>
      <p:ext uri="{BB962C8B-B14F-4D97-AF65-F5344CB8AC3E}">
        <p14:creationId xmlns:p14="http://schemas.microsoft.com/office/powerpoint/2010/main" val="2901292907"/>
      </p:ext>
    </p:extLst>
  </p:cSld>
  <p:clrMapOvr>
    <a:masterClrMapping/>
  </p:clrMapOvr>
</p:sld>
</file>

<file path=ppt/theme/theme1.xml><?xml version="1.0" encoding="utf-8"?>
<a:theme xmlns:a="http://schemas.openxmlformats.org/drawingml/2006/main" name="Livine Meeting by Slidesgo">
  <a:themeElements>
    <a:clrScheme name="Simple Light">
      <a:dk1>
        <a:srgbClr val="000000"/>
      </a:dk1>
      <a:lt1>
        <a:srgbClr val="FFFFFF"/>
      </a:lt1>
      <a:dk2>
        <a:srgbClr val="595959"/>
      </a:dk2>
      <a:lt2>
        <a:srgbClr val="EEEEEE"/>
      </a:lt2>
      <a:accent1>
        <a:srgbClr val="27316F"/>
      </a:accent1>
      <a:accent2>
        <a:srgbClr val="75C4C0"/>
      </a:accent2>
      <a:accent3>
        <a:srgbClr val="FFC800"/>
      </a:accent3>
      <a:accent4>
        <a:srgbClr val="595959"/>
      </a:accent4>
      <a:accent5>
        <a:srgbClr val="C2C2C2"/>
      </a:accent5>
      <a:accent6>
        <a:srgbClr val="F2F2F2"/>
      </a:accent6>
      <a:hlink>
        <a:srgbClr val="75C4C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551</Words>
  <Application>Microsoft Office PowerPoint</Application>
  <PresentationFormat>شاشة عريضة</PresentationFormat>
  <Paragraphs>87</Paragraphs>
  <Slides>22</Slides>
  <Notes>22</Notes>
  <HiddenSlides>0</HiddenSlides>
  <MMClips>1</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22</vt:i4>
      </vt:variant>
    </vt:vector>
  </HeadingPairs>
  <TitlesOfParts>
    <vt:vector size="30" baseType="lpstr">
      <vt:lpstr>Arial</vt:lpstr>
      <vt:lpstr>Calibri</vt:lpstr>
      <vt:lpstr>Modern Love</vt:lpstr>
      <vt:lpstr>Montserrat</vt:lpstr>
      <vt:lpstr>ProximaNova-Bold</vt:lpstr>
      <vt:lpstr>ProximaNovaExCn-Regular</vt:lpstr>
      <vt:lpstr>ProximaNova-Light</vt:lpstr>
      <vt:lpstr>Livine Meeting by Slidesgo</vt:lpstr>
      <vt:lpstr>7 Everyone Makes Mistakes Reading</vt:lpstr>
      <vt:lpstr>AGENDA</vt:lpstr>
      <vt:lpstr>Warp-up</vt:lpstr>
      <vt:lpstr>Read &amp; Explain</vt:lpstr>
      <vt:lpstr>Read &amp; Learn</vt:lpstr>
      <vt:lpstr>01</vt:lpstr>
      <vt:lpstr>عرض تقديمي في PowerPoint</vt:lpstr>
      <vt:lpstr>02</vt:lpstr>
      <vt:lpstr>Title</vt:lpstr>
      <vt:lpstr>عرض تقديمي في PowerPoint</vt:lpstr>
      <vt:lpstr>Pre-reading Vocabulary</vt:lpstr>
      <vt:lpstr>What are these?</vt:lpstr>
      <vt:lpstr>عرض تقديمي في PowerPoint</vt:lpstr>
      <vt:lpstr>عرض تقديمي في PowerPoint</vt:lpstr>
      <vt:lpstr>عرض تقديمي في PowerPoint</vt:lpstr>
      <vt:lpstr>عرض تقديمي في PowerPoint</vt:lpstr>
      <vt:lpstr>عرض تقديمي في PowerPoint</vt:lpstr>
      <vt:lpstr>03</vt:lpstr>
      <vt:lpstr>عرض تقديمي في PowerPoint</vt:lpstr>
      <vt:lpstr>04</vt:lpstr>
      <vt:lpstr>عرض تقديمي في PowerPoint</vt:lpstr>
      <vt:lpstr>Have a Nice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Everyone Makes Mistakes Reading</dc:title>
  <dc:creator>Nora M</dc:creator>
  <cp:lastModifiedBy>Nora M</cp:lastModifiedBy>
  <cp:revision>4</cp:revision>
  <dcterms:created xsi:type="dcterms:W3CDTF">2023-11-05T11:31:28Z</dcterms:created>
  <dcterms:modified xsi:type="dcterms:W3CDTF">2023-11-13T10:48:00Z</dcterms:modified>
</cp:coreProperties>
</file>