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1"/>
  </p:notesMasterIdLst>
  <p:sldIdLst>
    <p:sldId id="330" r:id="rId4"/>
    <p:sldId id="309" r:id="rId5"/>
    <p:sldId id="259" r:id="rId6"/>
    <p:sldId id="331" r:id="rId7"/>
    <p:sldId id="332" r:id="rId8"/>
    <p:sldId id="337" r:id="rId9"/>
    <p:sldId id="339" r:id="rId10"/>
    <p:sldId id="257" r:id="rId11"/>
    <p:sldId id="258" r:id="rId12"/>
    <p:sldId id="263" r:id="rId13"/>
    <p:sldId id="262" r:id="rId14"/>
    <p:sldId id="321" r:id="rId15"/>
    <p:sldId id="322" r:id="rId16"/>
    <p:sldId id="323" r:id="rId17"/>
    <p:sldId id="340" r:id="rId18"/>
    <p:sldId id="341" r:id="rId19"/>
    <p:sldId id="333" r:id="rId20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 snapToGrid="0">
      <p:cViewPr varScale="1">
        <p:scale>
          <a:sx n="94" d="100"/>
          <a:sy n="94" d="100"/>
        </p:scale>
        <p:origin x="21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B641F5-0B2C-409A-8711-928D4B4CCB3F}" type="datetimeFigureOut">
              <a:rPr lang="ar-SA" smtClean="0"/>
              <a:t>29 ربيع الأول، 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DE5DD6-BE56-4C48-843A-0114D7C725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51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5685BC-92CE-CA4C-B7D3-00F7F0E374B6}" type="slidenum">
              <a:rPr kumimoji="0" lang="en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4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5685BC-92CE-CA4C-B7D3-00F7F0E374B6}" type="slidenum">
              <a:rPr kumimoji="0" lang="en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12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5685BC-92CE-CA4C-B7D3-00F7F0E374B6}" type="slidenum">
              <a:rPr kumimoji="0" lang="en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72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188C7-FC68-0249-88CF-D63771604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A3E2C-C26C-6249-871C-516B31D42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1F2EE-4F28-F44F-B8D5-008997F8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A525-3E25-2E4A-9A63-0252FEFD7836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42D2A-5512-624D-8ED7-441392E1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F77D6-FC46-6D41-B4B5-20FF7D93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B6A-0D98-9A4E-9802-24CAF6F94BF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958936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95D50-7F12-0946-B2EC-A73463A2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6E3E9-A4C2-1349-B96F-EE880AE35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E3838-E14F-5546-AAE3-370F3550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A525-3E25-2E4A-9A63-0252FEFD7836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0D671-153A-7F41-84C8-928EFAF5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69CAE-7676-6E49-BD75-25CD3F90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B6A-0D98-9A4E-9802-24CAF6F94BF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457332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54C1D6-EB86-3048-BF1A-06D8F60A9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1AA5E-34CB-3A44-8508-8FC4BCD27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168A5-AC23-1140-B5C3-95E2D9AD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A525-3E25-2E4A-9A63-0252FEFD7836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1F2D2-6C7C-9D49-BC14-4C47A9A0B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0178D-86EA-234F-BB94-A401D843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B6A-0D98-9A4E-9802-24CAF6F94BF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174849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1734-B9FD-D043-8C3D-1F39D01F8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35416-B856-3D45-840F-93BA0BC23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2FC4B-4F55-2045-9A6B-D4439BC9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B82C-84CD-E745-A990-09E0F6F145B0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A08BB-8000-604E-8F49-17ACD8DF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D26D5-F9A2-0E4E-9AD1-2B6D0F15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B42B-4E0C-B944-B0D3-FA9BEFF08B7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11821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F55DF-4C82-6C43-8E14-0E0DB81C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10D3-5654-F14E-96F9-58DB343BE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06100-8162-794C-8DC9-69CA3E47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B82C-84CD-E745-A990-09E0F6F145B0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A5833-6327-F24F-ADA9-FF4712BF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7B6AD-EC2D-9D43-AE66-4F4A1FC7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B42B-4E0C-B944-B0D3-FA9BEFF08B7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7670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A6FA5-6575-C54F-86DB-3FA33306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39275-49BD-F24D-89DF-4D83F6B2C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3A202-19CA-0349-B5D1-8510B7EF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B82C-84CD-E745-A990-09E0F6F145B0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9E5A7-F4F1-764F-BC33-043E2A01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27D58-57B7-A848-BF78-4C1A27CF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B42B-4E0C-B944-B0D3-FA9BEFF08B7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72457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03B35-443A-2F4D-9170-CE3B77AD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148DC-47D9-FF4B-8AA5-32AE830EA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4B67A-66DD-AA48-B87C-03DA9CD61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E3EC2-FD62-3B4B-B1F1-BDC759A8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B82C-84CD-E745-A990-09E0F6F145B0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F80B8-EBED-E244-B12E-1AB6A4E2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41C33-7203-1448-B8F7-59DAC62F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B42B-4E0C-B944-B0D3-FA9BEFF08B7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932111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A20E-4AFA-8D40-8EA0-0A97D4D7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CA9D2-B5AB-CD46-BCE8-69F7FE109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3789A-AD74-9448-9304-09729FDB7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22655-AD6E-EF46-B907-F77DAFB3E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3935A-BF52-1942-B1F6-457D55A3C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8A031F-9E68-E744-A744-E01DEDD1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B82C-84CD-E745-A990-09E0F6F145B0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DAFA16-6323-4C46-B706-1C4A52D3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5EFAB-163E-494C-829F-AC0172CE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B42B-4E0C-B944-B0D3-FA9BEFF08B7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798950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F754-3932-5848-B63B-687FB88A0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B1AB3-E89F-5A4A-827D-A7B694BA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B82C-84CD-E745-A990-09E0F6F145B0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5A31E-D067-AE42-AE35-57C7E3F8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6C794-DCC2-F440-AA78-AC4E35A6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B42B-4E0C-B944-B0D3-FA9BEFF08B7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8665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4303C-A5CF-D046-A1DA-0DF01E4C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B82C-84CD-E745-A990-09E0F6F145B0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D17542-9166-8141-BD5F-A26737D5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71A42-A67E-5D4D-AAB8-1197BDD9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B42B-4E0C-B944-B0D3-FA9BEFF08B7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248878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04D5-581C-3049-A89C-F8627F05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D569C-E7CE-0E4D-8A54-2934799E6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41CCF-D214-E646-8731-DC278E373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A53CF-2850-744D-BFE2-608C200E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B82C-84CD-E745-A990-09E0F6F145B0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E861F-0E44-8A42-8697-91E73601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2C6BB-8AAD-DE40-A7AE-D61F1025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B42B-4E0C-B944-B0D3-FA9BEFF08B7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6442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E3690-CBA5-AA4A-B962-15AB8E25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D3C08-C4DB-C14E-B06A-FA1A2648C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2CAAC-42E8-374A-A117-D79E9A215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A525-3E25-2E4A-9A63-0252FEFD7836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B5E2-F2E7-1347-A13B-260D4A37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14E80-351D-A446-8957-3F8B6F8B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B6A-0D98-9A4E-9802-24CAF6F94BF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7972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748-8904-A647-8163-042ECCBF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C7539-AA8B-0A4C-94E0-3748B6FFD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24D46-4E77-ED47-B577-88012CEA5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EBAAA-4DA4-1944-8D4C-ADCA6B91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B82C-84CD-E745-A990-09E0F6F145B0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A08E4-9E78-874C-8AAF-D5D9028C6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D43C1-11C0-824A-B820-AE92F348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B42B-4E0C-B944-B0D3-FA9BEFF08B7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50451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4508-8995-0542-BE32-51B08995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E7623-622D-CE48-B7A2-76E724503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35682-D4CD-6C4A-B378-240E7E29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B82C-84CD-E745-A990-09E0F6F145B0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EA696-8D25-DC4A-B87C-EA3BE411D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6A55-919B-9C42-9A1A-37EB0B2B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B42B-4E0C-B944-B0D3-FA9BEFF08B7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83604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2F367-B3EE-5540-9153-34E9C450C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C5F80-E718-6C44-9503-86B9CD290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52D6C-0948-334D-81C1-6A09EFA0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B82C-84CD-E745-A990-09E0F6F145B0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FB9B0-6949-4143-9104-C2628145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22FC4-CF7A-DE47-BD55-5F720557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B42B-4E0C-B944-B0D3-FA9BEFF08B7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72707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العنوان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293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3F0FF9-B7E7-416B-801E-CBA184782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44F299B-D22B-4D89-AB03-0B623E391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AE6941-178A-424D-A519-737A2128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5534-CBA4-4255-8099-F190FA9B884F}" type="datetimeFigureOut">
              <a:rPr lang="ar-SA" smtClean="0"/>
              <a:t>29 ربيع الأول،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B619CE-6B62-483A-B54F-6CA420EA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0A55CF-99BC-4FA1-85C6-BAD77D8A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A99F-C697-4B7B-89DB-C288F05C5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603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B9EF6D-1E0C-4225-AE58-7AE7D5B0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85CE006-84E9-4827-A2CB-DE85E0DCD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08594F-826B-4E87-B297-5FCD4AE2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5534-CBA4-4255-8099-F190FA9B884F}" type="datetimeFigureOut">
              <a:rPr lang="ar-SA" smtClean="0"/>
              <a:t>29 ربيع الأول،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BFF3E5-51A7-45D5-86DC-8A896F87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4FBC94D-D377-438C-96A0-840E4A9C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A99F-C697-4B7B-89DB-C288F05C5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1879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CCFF7B-EA30-44D5-B3E7-B3EB7F88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3AFF266-AB3C-4989-8AA4-6BC7C72A9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0ABEC4-2FCF-4078-B2D5-2DD588F3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5534-CBA4-4255-8099-F190FA9B884F}" type="datetimeFigureOut">
              <a:rPr lang="ar-SA" smtClean="0"/>
              <a:t>29 ربيع الأول،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1906DF-38E4-486A-BF02-25EADA15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C8B279-2D0C-4721-8AF5-DCD0A8F9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A99F-C697-4B7B-89DB-C288F05C5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442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5F929E-6AAF-4994-B871-F84841C8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BE768B0-AE17-4BF8-8501-2F2F1AFA2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AB840F-3AB3-4D27-AB28-72494D5C8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73970E2-623E-4B38-87B1-F438B2CA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5534-CBA4-4255-8099-F190FA9B884F}" type="datetimeFigureOut">
              <a:rPr lang="ar-SA" smtClean="0"/>
              <a:t>29 ربيع الأول،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3B8BFD0-B887-4CE5-95E8-B0051206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7E4756-4B64-4778-A031-331DD0B0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A99F-C697-4B7B-89DB-C288F05C5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192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0D3048-635E-4DBE-BAC2-7A08EACE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0C03304-1CA4-49DE-AA15-67FADEA0B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A0E179E-BAE7-4893-AF07-BA1E479E9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C1C6CCD-BF6D-4089-9001-47EFC412E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4A5BE0B-5D6A-4245-9EDC-71939BD96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A5FBF7A-87C0-4019-8B8D-8D68F953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5534-CBA4-4255-8099-F190FA9B884F}" type="datetimeFigureOut">
              <a:rPr lang="ar-SA" smtClean="0"/>
              <a:t>29 ربيع الأول، 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39BC76D-CD9F-4250-A521-797C6931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EF9F1EA-03A3-4F1F-B02F-410AC66B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A99F-C697-4B7B-89DB-C288F05C5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0504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4FED68-1D09-4F73-B978-620F09B0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6BC55DD-36BA-47FF-BBEB-5501345F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5534-CBA4-4255-8099-F190FA9B884F}" type="datetimeFigureOut">
              <a:rPr lang="ar-SA" smtClean="0"/>
              <a:t>29 ربيع الأول، 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9DEF714-7DC5-4D23-BCDB-CF0573737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7E2592F-8DE0-4915-AC62-F2ED7461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A99F-C697-4B7B-89DB-C288F05C5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203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9297-3879-7E4E-AB0A-53A87744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691B7-334E-AE4B-A2DB-4A5DC49DA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5C619-9E02-4D40-9E26-1A54B856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A525-3E25-2E4A-9A63-0252FEFD7836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372C0-FBF4-D34B-9BB3-7DCF0E31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BD093-C682-9A4D-9594-EED697CC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B6A-0D98-9A4E-9802-24CAF6F94BF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74500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9D9411-975C-4D9B-9C8D-CB147CD7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5534-CBA4-4255-8099-F190FA9B884F}" type="datetimeFigureOut">
              <a:rPr lang="ar-SA" smtClean="0"/>
              <a:t>29 ربيع الأول، 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2742AA5-CF0C-46F7-B956-2CC9274B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96073C9-571D-4885-8B4C-FEF1536F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A99F-C697-4B7B-89DB-C288F05C5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470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0E6098-7C61-4C0C-9F12-12BB070B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3A7E83-2FF3-4327-9696-8FFC888FA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9EE9631-7D62-4E02-9D53-E7494AA15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36B94DC-2019-4F58-997C-1B870A12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5534-CBA4-4255-8099-F190FA9B884F}" type="datetimeFigureOut">
              <a:rPr lang="ar-SA" smtClean="0"/>
              <a:t>29 ربيع الأول،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AD2293C-9BED-40F1-AEF5-C6C3B3D5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947E6F1-6709-4395-9743-EBCEC79F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A99F-C697-4B7B-89DB-C288F05C5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863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869757-0C4B-4978-B1D2-D7A240C8D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4F3A065-8C60-4187-858F-140021D73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57534D9-29DC-41CF-8912-34272E865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E3FED40-89D2-4DBB-84BF-112CA564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5534-CBA4-4255-8099-F190FA9B884F}" type="datetimeFigureOut">
              <a:rPr lang="ar-SA" smtClean="0"/>
              <a:t>29 ربيع الأول،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C84209-F391-4483-80E5-AB55FD64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A4D1635-50AB-4CCC-AF23-BCC40196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A99F-C697-4B7B-89DB-C288F05C5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308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8FD1AC-D349-4C98-A059-05F9E39E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A17BA00-1DD7-441A-AEF4-A417E6E43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251529-61E3-4E48-9549-E6D62779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5534-CBA4-4255-8099-F190FA9B884F}" type="datetimeFigureOut">
              <a:rPr lang="ar-SA" smtClean="0"/>
              <a:t>29 ربيع الأول،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B7F711-F3F3-4B76-917D-9D3DBE2C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6224AD-EAA9-4649-A071-D9391376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A99F-C697-4B7B-89DB-C288F05C5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387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7729E2E-6F66-4878-8E59-B8069A39F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CA5334B-E0C1-4689-9E6B-01D0474C0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1874F5-D639-483E-B19F-1DCD273E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5534-CBA4-4255-8099-F190FA9B884F}" type="datetimeFigureOut">
              <a:rPr lang="ar-SA" smtClean="0"/>
              <a:t>29 ربيع الأول،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6445A0-F0DB-485B-8DBE-0E66F037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53831A-560D-4192-880B-7BCEFDC8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A99F-C697-4B7B-89DB-C288F05C5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528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3CC9-88A5-A548-8601-6AE28A8C8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206C2-522E-E74C-BA67-CE196A3B1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BDD8E-BDD3-D544-B444-B2E804FE1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1E73E-F96A-4F4F-94B5-49D0F9BA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A525-3E25-2E4A-9A63-0252FEFD7836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304E1-82E9-3947-840D-2DFF244E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768CD-C6A2-BC46-8F8C-0437F1FA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B6A-0D98-9A4E-9802-24CAF6F94BF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28168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25FA-4E99-7744-8EEB-3299E5159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40A2C-E35C-9C43-BF84-6CF58E02E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7175A-4A4F-474C-B7B6-C48126BDE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5CD76-41D7-B445-9F10-635343745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02BCCF-4334-BC4C-9429-1A0E51653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95084-861B-804D-817B-D12262CC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A525-3E25-2E4A-9A63-0252FEFD7836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F6394-BDD0-5A49-B04F-83F99F78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5691A-34FB-5D4D-BAFE-825AD30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B6A-0D98-9A4E-9802-24CAF6F94BF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2751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01BC-E03C-D542-97ED-52AD8C3B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BD37C-272D-BB4C-A47B-C8DE9A7A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A525-3E25-2E4A-9A63-0252FEFD7836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6F63C-AD8A-8D4F-BB98-391B7E5E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639D6-2C8D-9847-94B1-1590DBE8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B6A-0D98-9A4E-9802-24CAF6F94BF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5562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B6D869-4BAC-9947-9071-B33576C57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A525-3E25-2E4A-9A63-0252FEFD7836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20A42-6BD9-4B48-A24D-C0BCE237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0711C-7973-7445-A54C-AC59C709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B6A-0D98-9A4E-9802-24CAF6F94BF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172679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3FDB-9D2F-1840-8A74-AF5BEC63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7415-C754-5F44-B60B-4B008E727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14C7A-976C-7343-9DE0-912647363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76BFE-6C9A-5D41-9CBF-99DDA361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A525-3E25-2E4A-9A63-0252FEFD7836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7FF34-7444-6B44-8323-2C34B846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94D16-2CAA-6547-ADFA-67472FEF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B6A-0D98-9A4E-9802-24CAF6F94BF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20224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33EE-30E7-C74E-B631-64483AD91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071250-14BD-214C-B259-08508EA70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798E1-FCB7-9A43-8C5F-1691AAEA8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DAFBE-1572-0549-BF82-A9291C56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A525-3E25-2E4A-9A63-0252FEFD7836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59A4F-0588-594C-90D3-2CECCA01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D9B28-5CAC-A443-9711-F3C0B005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B6A-0D98-9A4E-9802-24CAF6F94BF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2286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16D6C-3795-704C-8169-BCACF68A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4AA61-BB19-9C4D-B7F3-471BB79BA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2FAAF-47A7-494B-B367-3D66680DD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A525-3E25-2E4A-9A63-0252FEFD7836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0A3FB-D6A3-E540-8552-AD39432C6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BC3F5-9F19-C34A-A73B-A68D7DC02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F6B6A-0D98-9A4E-9802-24CAF6F94BF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50946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6FE50-478A-814A-8F45-4C801BCC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689F4-4FF9-384C-BAEF-C1DF51EA1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B5C79-9DD3-0E42-BD0A-F8585F479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4B82C-84CD-E745-A990-09E0F6F145B0}" type="datetimeFigureOut">
              <a:rPr lang="en-SA" smtClean="0"/>
              <a:t>14/11/2020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19F19-2F7F-9545-8CBA-60C78C56A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0A0F4-39E6-9643-9FD6-671930798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5B42B-4E0C-B944-B0D3-FA9BEFF08B7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5729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6B7312A-694E-429A-AC1E-ABFD1E7C6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4108850-8FC4-4E70-927E-473725D2A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615D58-D2AA-4D63-A543-9E4DD442E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95534-CBA4-4255-8099-F190FA9B884F}" type="datetimeFigureOut">
              <a:rPr lang="ar-SA" smtClean="0"/>
              <a:t>29 ربيع الأول،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CE1617-4009-40F1-88FD-C584DDDE5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3E34E4-EFDE-4FA4-9DE0-75CD36565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EA99F-C697-4B7B-89DB-C288F05C5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75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B366603-B250-B343-AD07-F9F1D4A29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9" r="1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D48B2E5-9BD5-479C-912E-0C2EF35DF676}"/>
              </a:ext>
            </a:extLst>
          </p:cNvPr>
          <p:cNvSpPr txBox="1"/>
          <p:nvPr/>
        </p:nvSpPr>
        <p:spPr>
          <a:xfrm>
            <a:off x="4465750" y="2480524"/>
            <a:ext cx="1630251" cy="2397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1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339B67-4BE8-4C77-B68E-1531D7F00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14" y="251177"/>
            <a:ext cx="6127572" cy="39241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سحابة 3">
            <a:extLst>
              <a:ext uri="{FF2B5EF4-FFF2-40B4-BE49-F238E27FC236}">
                <a16:creationId xmlns:a16="http://schemas.microsoft.com/office/drawing/2014/main" id="{F523A1C9-46D2-4A2C-BCEA-183ADAC87537}"/>
              </a:ext>
            </a:extLst>
          </p:cNvPr>
          <p:cNvSpPr/>
          <p:nvPr/>
        </p:nvSpPr>
        <p:spPr>
          <a:xfrm>
            <a:off x="742477" y="4721836"/>
            <a:ext cx="4768415" cy="1589626"/>
          </a:xfrm>
          <a:prstGeom prst="cloud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1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0ED25F7-E63A-43C5-BC96-CF6292675A5F}"/>
              </a:ext>
            </a:extLst>
          </p:cNvPr>
          <p:cNvSpPr txBox="1"/>
          <p:nvPr/>
        </p:nvSpPr>
        <p:spPr>
          <a:xfrm>
            <a:off x="1382013" y="5295461"/>
            <a:ext cx="34893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Teacher : Hanan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ALQurashi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3ED6E0-11C9-46A1-8542-DBD5422E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F0D1FB0-A855-44D5-95ED-07C9EF928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673"/>
            <a:ext cx="12192000" cy="6854653"/>
          </a:xfrm>
          <a:prstGeom prst="rect">
            <a:avLst/>
          </a:prstGeom>
        </p:spPr>
      </p:pic>
      <p:pic>
        <p:nvPicPr>
          <p:cNvPr id="17" name="صورة 16">
            <a:hlinkClick r:id="rId3" action="ppaction://hlinksldjump"/>
            <a:extLst>
              <a:ext uri="{FF2B5EF4-FFF2-40B4-BE49-F238E27FC236}">
                <a16:creationId xmlns:a16="http://schemas.microsoft.com/office/drawing/2014/main" id="{C5D38550-63D2-43A9-BFC0-3D991C86B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457" y="5166108"/>
            <a:ext cx="1544518" cy="141757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01D8666-D910-429C-8F89-C8AF2F0A8FA0}"/>
              </a:ext>
            </a:extLst>
          </p:cNvPr>
          <p:cNvSpPr txBox="1"/>
          <p:nvPr/>
        </p:nvSpPr>
        <p:spPr>
          <a:xfrm>
            <a:off x="6797733" y="2505068"/>
            <a:ext cx="6163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Right answer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55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3ED6E0-11C9-46A1-8542-DBD5422E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F0D1FB0-A855-44D5-95ED-07C9EF928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673"/>
            <a:ext cx="12192000" cy="6854653"/>
          </a:xfrm>
          <a:prstGeom prst="rect">
            <a:avLst/>
          </a:prstGeom>
        </p:spPr>
      </p:pic>
      <p:pic>
        <p:nvPicPr>
          <p:cNvPr id="17" name="صورة 16">
            <a:hlinkClick r:id="rId3" action="ppaction://hlinksldjump"/>
            <a:extLst>
              <a:ext uri="{FF2B5EF4-FFF2-40B4-BE49-F238E27FC236}">
                <a16:creationId xmlns:a16="http://schemas.microsoft.com/office/drawing/2014/main" id="{C5D38550-63D2-43A9-BFC0-3D991C86B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457" y="5166108"/>
            <a:ext cx="1544518" cy="1417571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452EDEDC-DE75-42C9-A894-E8ED5429EF55}"/>
              </a:ext>
            </a:extLst>
          </p:cNvPr>
          <p:cNvSpPr/>
          <p:nvPr/>
        </p:nvSpPr>
        <p:spPr>
          <a:xfrm>
            <a:off x="7171509" y="822960"/>
            <a:ext cx="3918857" cy="42323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ar-SA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8E68D90-8843-49B0-BB58-FF3F016F518A}"/>
              </a:ext>
            </a:extLst>
          </p:cNvPr>
          <p:cNvSpPr txBox="1"/>
          <p:nvPr/>
        </p:nvSpPr>
        <p:spPr>
          <a:xfrm>
            <a:off x="5941039" y="1917848"/>
            <a:ext cx="61599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Sorry </a:t>
            </a:r>
            <a:endParaRPr kumimoji="0" lang="ar-SA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Wrong answer</a:t>
            </a:r>
            <a:endParaRPr kumimoji="0" lang="ar-SA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0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96" y="0"/>
            <a:ext cx="5275187" cy="675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G Bk 5 F-SA_'16_2-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3725" y="51566"/>
            <a:ext cx="442853" cy="442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33" y="0"/>
            <a:ext cx="3684271" cy="196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729016" y="474926"/>
            <a:ext cx="32787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pt-BR" sz="1465" b="1" dirty="0">
                <a:solidFill>
                  <a:srgbClr val="FF3399"/>
                </a:solidFill>
                <a:latin typeface="Comic Sans MS" panose="030F0702030302020204" pitchFamily="66" charset="0"/>
              </a:rPr>
              <a:t>d </a:t>
            </a:r>
          </a:p>
          <a:p>
            <a:pPr algn="l" rtl="0">
              <a:lnSpc>
                <a:spcPct val="80000"/>
              </a:lnSpc>
            </a:pPr>
            <a:r>
              <a:rPr lang="pt-BR" sz="1465" b="1" dirty="0">
                <a:solidFill>
                  <a:srgbClr val="FF3399"/>
                </a:solidFill>
                <a:latin typeface="Comic Sans MS" panose="030F0702030302020204" pitchFamily="66" charset="0"/>
              </a:rPr>
              <a:t>f </a:t>
            </a:r>
          </a:p>
          <a:p>
            <a:pPr algn="l" rtl="0">
              <a:lnSpc>
                <a:spcPct val="80000"/>
              </a:lnSpc>
            </a:pPr>
            <a:r>
              <a:rPr lang="pt-BR" sz="1465" b="1" dirty="0">
                <a:solidFill>
                  <a:srgbClr val="FF3399"/>
                </a:solidFill>
                <a:latin typeface="Comic Sans MS" panose="030F0702030302020204" pitchFamily="66" charset="0"/>
              </a:rPr>
              <a:t>e </a:t>
            </a:r>
          </a:p>
          <a:p>
            <a:pPr algn="l" rtl="0">
              <a:lnSpc>
                <a:spcPct val="80000"/>
              </a:lnSpc>
            </a:pPr>
            <a:r>
              <a:rPr lang="pt-BR" sz="1465" b="1" dirty="0">
                <a:solidFill>
                  <a:srgbClr val="FF3399"/>
                </a:solidFill>
                <a:latin typeface="Comic Sans MS" panose="030F0702030302020204" pitchFamily="66" charset="0"/>
              </a:rPr>
              <a:t>b </a:t>
            </a:r>
          </a:p>
          <a:p>
            <a:pPr algn="l" rtl="0">
              <a:lnSpc>
                <a:spcPct val="80000"/>
              </a:lnSpc>
            </a:pPr>
            <a:r>
              <a:rPr lang="pt-BR" sz="1465" b="1" dirty="0">
                <a:solidFill>
                  <a:srgbClr val="FF3399"/>
                </a:solidFill>
                <a:latin typeface="Comic Sans MS" panose="030F0702030302020204" pitchFamily="66" charset="0"/>
              </a:rPr>
              <a:t>a </a:t>
            </a:r>
          </a:p>
          <a:p>
            <a:pPr algn="l" rtl="0">
              <a:lnSpc>
                <a:spcPct val="80000"/>
              </a:lnSpc>
            </a:pPr>
            <a:r>
              <a:rPr lang="pt-BR" sz="1465" b="1" dirty="0">
                <a:solidFill>
                  <a:srgbClr val="FF3399"/>
                </a:solidFill>
                <a:latin typeface="Comic Sans MS" panose="030F0702030302020204" pitchFamily="66" charset="0"/>
              </a:rPr>
              <a:t>c</a:t>
            </a:r>
            <a:endParaRPr lang="ar-SA" sz="1465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201" y="1942228"/>
            <a:ext cx="2763203" cy="32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رابط مستقيم 3"/>
          <p:cNvCxnSpPr/>
          <p:nvPr/>
        </p:nvCxnSpPr>
        <p:spPr>
          <a:xfrm>
            <a:off x="2403407" y="2057466"/>
            <a:ext cx="3692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2515052" y="2954238"/>
            <a:ext cx="11543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>
            <a:off x="2937063" y="4220270"/>
            <a:ext cx="43521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4044841" y="4853286"/>
            <a:ext cx="32443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2350656" y="4964930"/>
            <a:ext cx="32443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4961692" y="5486302"/>
            <a:ext cx="19312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4988222" y="5597946"/>
            <a:ext cx="19312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2224755" y="1607635"/>
            <a:ext cx="316506" cy="4983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319" dirty="0">
                <a:latin typeface="AR CENA" panose="02000000000000000000" pitchFamily="2" charset="0"/>
              </a:rPr>
              <a:t>Q:1</a:t>
            </a:r>
            <a:endParaRPr lang="ar-SA" sz="1319" dirty="0">
              <a:latin typeface="AR CENA" panose="02000000000000000000" pitchFamily="2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494652" y="2479476"/>
            <a:ext cx="383517" cy="4530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172" dirty="0">
                <a:latin typeface="AR CENA" panose="02000000000000000000" pitchFamily="2" charset="0"/>
              </a:rPr>
              <a:t>Q:2</a:t>
            </a:r>
            <a:endParaRPr lang="ar-SA" sz="1172" dirty="0">
              <a:latin typeface="AR CENA" panose="02000000000000000000" pitchFamily="2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2606297" y="3919502"/>
            <a:ext cx="383517" cy="4530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172" dirty="0">
                <a:latin typeface="AR CENA" panose="02000000000000000000" pitchFamily="2" charset="0"/>
              </a:rPr>
              <a:t>Q:3</a:t>
            </a:r>
            <a:endParaRPr lang="ar-SA" sz="1172" dirty="0">
              <a:latin typeface="AR CENA" panose="02000000000000000000" pitchFamily="2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511185" y="4499767"/>
            <a:ext cx="383517" cy="4530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172" dirty="0">
                <a:latin typeface="AR CENA" panose="02000000000000000000" pitchFamily="2" charset="0"/>
              </a:rPr>
              <a:t>Q:4</a:t>
            </a:r>
            <a:endParaRPr lang="ar-SA" sz="1172" dirty="0">
              <a:latin typeface="AR CENA" panose="02000000000000000000" pitchFamily="2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4868462" y="5132783"/>
            <a:ext cx="383517" cy="4530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172" dirty="0">
                <a:latin typeface="AR CENA" panose="02000000000000000000" pitchFamily="2" charset="0"/>
              </a:rPr>
              <a:t>Q:5</a:t>
            </a:r>
            <a:endParaRPr lang="ar-SA" sz="1172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4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74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  <p:bldP spid="14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05" y="158418"/>
            <a:ext cx="7587608" cy="65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761304" y="1160693"/>
            <a:ext cx="327870" cy="1309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pt-BR" sz="1465" b="1" dirty="0">
                <a:solidFill>
                  <a:srgbClr val="FF3399"/>
                </a:solidFill>
                <a:latin typeface="Comic Sans MS" panose="030F0702030302020204" pitchFamily="66" charset="0"/>
              </a:rPr>
              <a:t>d </a:t>
            </a:r>
          </a:p>
          <a:p>
            <a:pPr algn="l" rtl="0">
              <a:lnSpc>
                <a:spcPct val="90000"/>
              </a:lnSpc>
            </a:pPr>
            <a:r>
              <a:rPr lang="pt-BR" sz="1465" b="1" dirty="0">
                <a:solidFill>
                  <a:srgbClr val="FF3399"/>
                </a:solidFill>
                <a:latin typeface="Comic Sans MS" panose="030F0702030302020204" pitchFamily="66" charset="0"/>
              </a:rPr>
              <a:t>f </a:t>
            </a:r>
          </a:p>
          <a:p>
            <a:pPr algn="l" rtl="0">
              <a:lnSpc>
                <a:spcPct val="90000"/>
              </a:lnSpc>
            </a:pPr>
            <a:r>
              <a:rPr lang="pt-BR" sz="1465" b="1" dirty="0">
                <a:solidFill>
                  <a:srgbClr val="FF3399"/>
                </a:solidFill>
                <a:latin typeface="Comic Sans MS" panose="030F0702030302020204" pitchFamily="66" charset="0"/>
              </a:rPr>
              <a:t>e </a:t>
            </a:r>
          </a:p>
          <a:p>
            <a:pPr algn="l" rtl="0">
              <a:lnSpc>
                <a:spcPct val="90000"/>
              </a:lnSpc>
            </a:pPr>
            <a:r>
              <a:rPr lang="pt-BR" sz="1465" b="1" dirty="0">
                <a:solidFill>
                  <a:srgbClr val="FF3399"/>
                </a:solidFill>
                <a:latin typeface="Comic Sans MS" panose="030F0702030302020204" pitchFamily="66" charset="0"/>
              </a:rPr>
              <a:t>b </a:t>
            </a:r>
          </a:p>
          <a:p>
            <a:pPr algn="l" rtl="0">
              <a:lnSpc>
                <a:spcPct val="90000"/>
              </a:lnSpc>
            </a:pPr>
            <a:r>
              <a:rPr lang="pt-BR" sz="1465" b="1" dirty="0">
                <a:solidFill>
                  <a:srgbClr val="FF3399"/>
                </a:solidFill>
                <a:latin typeface="Comic Sans MS" panose="030F0702030302020204" pitchFamily="66" charset="0"/>
              </a:rPr>
              <a:t>a </a:t>
            </a:r>
          </a:p>
          <a:p>
            <a:pPr algn="l" rtl="0">
              <a:lnSpc>
                <a:spcPct val="90000"/>
              </a:lnSpc>
            </a:pPr>
            <a:r>
              <a:rPr lang="pt-BR" sz="1465" b="1" dirty="0">
                <a:solidFill>
                  <a:srgbClr val="FF3399"/>
                </a:solidFill>
                <a:latin typeface="Comic Sans MS" panose="030F0702030302020204" pitchFamily="66" charset="0"/>
              </a:rPr>
              <a:t>c</a:t>
            </a:r>
            <a:endParaRPr lang="ar-SA" sz="1465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935471" y="3217995"/>
            <a:ext cx="5116933" cy="2346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1465" b="1" dirty="0">
                <a:solidFill>
                  <a:srgbClr val="0070C0"/>
                </a:solidFill>
                <a:latin typeface="Comic Sans MS" panose="030F0702030302020204" pitchFamily="66" charset="0"/>
              </a:rPr>
              <a:t>1-Audiences have watched movies since 1895/for      </a:t>
            </a:r>
          </a:p>
          <a:p>
            <a:pPr algn="l" rtl="0"/>
            <a:r>
              <a:rPr lang="en-US" sz="1465" b="1" dirty="0">
                <a:solidFill>
                  <a:srgbClr val="0070C0"/>
                </a:solidFill>
                <a:latin typeface="Comic Sans MS" panose="030F0702030302020204" pitchFamily="66" charset="0"/>
              </a:rPr>
              <a:t>  more than 115 years.</a:t>
            </a:r>
          </a:p>
          <a:p>
            <a:pPr algn="l" rtl="0"/>
            <a:r>
              <a:rPr lang="en-US" sz="1465" b="1" dirty="0">
                <a:solidFill>
                  <a:srgbClr val="0070C0"/>
                </a:solidFill>
                <a:latin typeface="Comic Sans MS" panose="030F0702030302020204" pitchFamily="66" charset="0"/>
              </a:rPr>
              <a:t>2-The “stop trick” was discovered by accident.</a:t>
            </a:r>
          </a:p>
          <a:p>
            <a:pPr algn="l" rtl="0"/>
            <a:r>
              <a:rPr lang="en-US" sz="1465" b="1" dirty="0">
                <a:solidFill>
                  <a:srgbClr val="0070C0"/>
                </a:solidFill>
                <a:latin typeface="Comic Sans MS" panose="030F0702030302020204" pitchFamily="66" charset="0"/>
              </a:rPr>
              <a:t>3-A small model of a gorilla was used, but in the film</a:t>
            </a:r>
          </a:p>
          <a:p>
            <a:pPr algn="l" rtl="0"/>
            <a:r>
              <a:rPr lang="en-US" sz="1465" b="1" dirty="0">
                <a:solidFill>
                  <a:srgbClr val="0070C0"/>
                </a:solidFill>
                <a:latin typeface="Comic Sans MS" panose="030F0702030302020204" pitchFamily="66" charset="0"/>
              </a:rPr>
              <a:t>it looked large.</a:t>
            </a:r>
          </a:p>
          <a:p>
            <a:pPr algn="l" rtl="0"/>
            <a:r>
              <a:rPr lang="en-US" sz="1465" b="1" dirty="0">
                <a:solidFill>
                  <a:srgbClr val="0070C0"/>
                </a:solidFill>
                <a:latin typeface="Comic Sans MS" panose="030F0702030302020204" pitchFamily="66" charset="0"/>
              </a:rPr>
              <a:t>4-They used a computer-controlled camera to create scenes with more realistic motion.</a:t>
            </a:r>
          </a:p>
          <a:p>
            <a:pPr algn="l" rtl="0"/>
            <a:endParaRPr lang="en-US" sz="1465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1465" b="1" dirty="0">
                <a:solidFill>
                  <a:srgbClr val="0070C0"/>
                </a:solidFill>
                <a:latin typeface="Comic Sans MS" panose="030F0702030302020204" pitchFamily="66" charset="0"/>
              </a:rPr>
              <a:t>5-</a:t>
            </a:r>
            <a:r>
              <a:rPr lang="en-US" sz="1465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Jurassic Park, Lord of the Rings, Toy Story, </a:t>
            </a:r>
            <a:r>
              <a:rPr lang="en-US" sz="1465" b="1" dirty="0">
                <a:solidFill>
                  <a:srgbClr val="0070C0"/>
                </a:solidFill>
                <a:latin typeface="Comic Sans MS" panose="030F0702030302020204" pitchFamily="66" charset="0"/>
              </a:rPr>
              <a:t>and </a:t>
            </a:r>
            <a:r>
              <a:rPr lang="en-US" sz="1465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Avatar.</a:t>
            </a:r>
          </a:p>
        </p:txBody>
      </p:sp>
    </p:spTree>
    <p:extLst>
      <p:ext uri="{BB962C8B-B14F-4D97-AF65-F5344CB8AC3E}">
        <p14:creationId xmlns:p14="http://schemas.microsoft.com/office/powerpoint/2010/main" val="18338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39" y="1213444"/>
            <a:ext cx="7740295" cy="311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44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>
            <a:extLst>
              <a:ext uri="{FF2B5EF4-FFF2-40B4-BE49-F238E27FC236}">
                <a16:creationId xmlns:a16="http://schemas.microsoft.com/office/drawing/2014/main" id="{75F5FCC1-DB65-477A-BC3F-9CA54E7606D9}"/>
              </a:ext>
            </a:extLst>
          </p:cNvPr>
          <p:cNvGrpSpPr/>
          <p:nvPr/>
        </p:nvGrpSpPr>
        <p:grpSpPr>
          <a:xfrm>
            <a:off x="302996" y="1039821"/>
            <a:ext cx="3063411" cy="2932443"/>
            <a:chOff x="2477118" y="1168709"/>
            <a:chExt cx="4063382" cy="4063382"/>
          </a:xfrm>
        </p:grpSpPr>
        <p:sp>
          <p:nvSpPr>
            <p:cNvPr id="3" name="流程图: 接点 11">
              <a:extLst>
                <a:ext uri="{FF2B5EF4-FFF2-40B4-BE49-F238E27FC236}">
                  <a16:creationId xmlns:a16="http://schemas.microsoft.com/office/drawing/2014/main" id="{EBF8EA96-DFAF-4588-AB7A-A1B457FC40D6}"/>
                </a:ext>
              </a:extLst>
            </p:cNvPr>
            <p:cNvSpPr/>
            <p:nvPr/>
          </p:nvSpPr>
          <p:spPr>
            <a:xfrm>
              <a:off x="2477118" y="1168709"/>
              <a:ext cx="4063382" cy="4063382"/>
            </a:xfrm>
            <a:prstGeom prst="flowChartConnector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4" name="流程图: 接点 12">
              <a:extLst>
                <a:ext uri="{FF2B5EF4-FFF2-40B4-BE49-F238E27FC236}">
                  <a16:creationId xmlns:a16="http://schemas.microsoft.com/office/drawing/2014/main" id="{9E16F5BB-8279-463F-AD6E-E8FD6A391FD1}"/>
                </a:ext>
              </a:extLst>
            </p:cNvPr>
            <p:cNvSpPr/>
            <p:nvPr/>
          </p:nvSpPr>
          <p:spPr>
            <a:xfrm>
              <a:off x="2769218" y="1460809"/>
              <a:ext cx="3479182" cy="3479182"/>
            </a:xfrm>
            <a:prstGeom prst="flowChartConnector">
              <a:avLst/>
            </a:prstGeom>
            <a:blipFill>
              <a:blip r:embed="rId2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EE4E31F-2015-48AD-9A35-5673F6AB051F}"/>
              </a:ext>
            </a:extLst>
          </p:cNvPr>
          <p:cNvSpPr txBox="1"/>
          <p:nvPr/>
        </p:nvSpPr>
        <p:spPr>
          <a:xfrm>
            <a:off x="2963636" y="624321"/>
            <a:ext cx="557716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Proud to be 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Saudi</a:t>
            </a:r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ar-SA" sz="4800" dirty="0">
              <a:latin typeface="Aharoni" panose="02010803020104030203" pitchFamily="2" charset="-79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2CDE921-911E-4813-B51A-75D3FBE6B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1396093"/>
            <a:ext cx="8705850" cy="5461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46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0A7EAC3-983A-410D-94F3-01031CB74419}"/>
              </a:ext>
            </a:extLst>
          </p:cNvPr>
          <p:cNvSpPr txBox="1"/>
          <p:nvPr/>
        </p:nvSpPr>
        <p:spPr>
          <a:xfrm>
            <a:off x="175311" y="418604"/>
            <a:ext cx="950901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/>
              <a:t>How Cinema help to introduce stories about many characters in  Islam    </a:t>
            </a:r>
            <a:endParaRPr lang="ar-SA" sz="4000" dirty="0"/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BE8DF7AB-D176-4572-8530-BF796EA3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24" y="1742043"/>
            <a:ext cx="4568825" cy="5001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مشاهدة صورة المصدر">
            <a:extLst>
              <a:ext uri="{FF2B5EF4-FFF2-40B4-BE49-F238E27FC236}">
                <a16:creationId xmlns:a16="http://schemas.microsoft.com/office/drawing/2014/main" id="{CCE80159-53AD-4107-BDEB-F88E13301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61" y="1224643"/>
            <a:ext cx="4514850" cy="5519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462EB2-905D-A949-9E4B-687CDAFA7A78}"/>
              </a:ext>
            </a:extLst>
          </p:cNvPr>
          <p:cNvSpPr txBox="1"/>
          <p:nvPr/>
        </p:nvSpPr>
        <p:spPr>
          <a:xfrm>
            <a:off x="3698876" y="3054381"/>
            <a:ext cx="1535820" cy="120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934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10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Spiral Notebook Stock Photos And Images - 123RF">
            <a:extLst>
              <a:ext uri="{FF2B5EF4-FFF2-40B4-BE49-F238E27FC236}">
                <a16:creationId xmlns:a16="http://schemas.microsoft.com/office/drawing/2014/main" id="{5B1DB986-2E52-4F69-B8C0-934ACD801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59"/>
            <a:ext cx="12192000" cy="659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6E11A17B-EEB0-4230-BF5F-1DEE0EBFD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49" y="772128"/>
            <a:ext cx="5361997" cy="89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DC12191-2A61-45B4-9128-82F484063C1C}"/>
              </a:ext>
            </a:extLst>
          </p:cNvPr>
          <p:cNvSpPr txBox="1"/>
          <p:nvPr/>
        </p:nvSpPr>
        <p:spPr>
          <a:xfrm>
            <a:off x="1418633" y="1994658"/>
            <a:ext cx="32166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+mn-cs"/>
              </a:rPr>
              <a:t>2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Questions in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Madrasti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platform. 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2" name="Picture 2" descr="نتيجة الصورة لـ مدرستي منصة">
            <a:extLst>
              <a:ext uri="{FF2B5EF4-FFF2-40B4-BE49-F238E27FC236}">
                <a16:creationId xmlns:a16="http://schemas.microsoft.com/office/drawing/2014/main" id="{56791C08-1509-482E-BF7A-78F100EC5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6" y="4165543"/>
            <a:ext cx="1680836" cy="80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B366603-B250-B343-AD07-F9F1D4A29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9" r="1" b="1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643C5B-CBA6-3E41-BC6F-C2113B6E20F9}"/>
              </a:ext>
            </a:extLst>
          </p:cNvPr>
          <p:cNvSpPr txBox="1"/>
          <p:nvPr/>
        </p:nvSpPr>
        <p:spPr>
          <a:xfrm rot="10800000" flipH="1" flipV="1">
            <a:off x="547006" y="430404"/>
            <a:ext cx="4693770" cy="31343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Super goal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Unit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5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Since when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5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Reading</a:t>
            </a:r>
            <a:endParaRPr kumimoji="0" lang="en-SA" sz="285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3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B94A4FE-E59C-40C5-8C7C-ED358639D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9" r="1" b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C23A5A-E0C0-4E22-AB1C-40B946B74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52" y="4169185"/>
            <a:ext cx="826315" cy="8647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7858F9-3A42-44D3-A936-D7A599232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584" y="3152793"/>
            <a:ext cx="826315" cy="6751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489B9B-F32B-4BA1-B3C9-D5CF26412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173" y="2129824"/>
            <a:ext cx="723953" cy="7852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0B7422-EA6A-4CEA-8841-74249D8D7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653" y="2162945"/>
            <a:ext cx="897909" cy="7189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A91796-0FAF-4F66-B7D0-374474B43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4438" y="2994624"/>
            <a:ext cx="596504" cy="8367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8FE7961-E2BF-4571-800D-1F5B70C348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1012" y="3055778"/>
            <a:ext cx="972273" cy="9726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DFE6D45-B7D7-49CE-A107-48F679663A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8653" y="4169184"/>
            <a:ext cx="741792" cy="74179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AAB8F4E-7AB8-4D2A-8E4A-38C769E3D320}"/>
              </a:ext>
            </a:extLst>
          </p:cNvPr>
          <p:cNvSpPr txBox="1"/>
          <p:nvPr/>
        </p:nvSpPr>
        <p:spPr>
          <a:xfrm>
            <a:off x="2271418" y="1352735"/>
            <a:ext cx="3112649" cy="5716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rules</a:t>
            </a:r>
            <a:endParaRPr kumimoji="0" lang="en-GB" sz="311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86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B366603-B250-B343-AD07-F9F1D4A29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9" r="1" b="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462EB2-905D-A949-9E4B-687CDAFA7A78}"/>
              </a:ext>
            </a:extLst>
          </p:cNvPr>
          <p:cNvSpPr txBox="1"/>
          <p:nvPr/>
        </p:nvSpPr>
        <p:spPr>
          <a:xfrm>
            <a:off x="3698876" y="3054381"/>
            <a:ext cx="1535820" cy="120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10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FF9DD-4420-8C4B-98FE-3E296BB13760}"/>
              </a:ext>
            </a:extLst>
          </p:cNvPr>
          <p:cNvSpPr txBox="1"/>
          <p:nvPr/>
        </p:nvSpPr>
        <p:spPr>
          <a:xfrm>
            <a:off x="245850" y="149619"/>
            <a:ext cx="7893944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SFUI-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SFUI-Bold"/>
                <a:ea typeface="+mn-ea"/>
                <a:cs typeface="+mn-cs"/>
              </a:rPr>
              <a:t>Objectives 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AppleSystemUIFon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SFUI-Regular"/>
                <a:ea typeface="+mn-ea"/>
                <a:cs typeface="+mn-cs"/>
              </a:rPr>
              <a:t>Students will be able to ...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AppleSystemUIFon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AppleSystemUIFont"/>
                <a:ea typeface="+mn-ea"/>
                <a:cs typeface="+mn-cs"/>
              </a:rPr>
              <a:t>1- </a:t>
            </a:r>
            <a:r>
              <a:rPr lang="en-US" sz="4000" dirty="0">
                <a:solidFill>
                  <a:prstClr val="black"/>
                </a:solidFill>
                <a:latin typeface=".AppleSystemUIFont"/>
              </a:rPr>
              <a:t>Identify words related to special effects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AppleSystemUIFont"/>
                <a:ea typeface="+mn-ea"/>
                <a:cs typeface="+mn-cs"/>
              </a:rPr>
              <a:t>2- Find the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AppleSystemUIFont"/>
                <a:ea typeface="+mn-ea"/>
                <a:cs typeface="+mn-cs"/>
              </a:rPr>
              <a:t>meanin</a:t>
            </a:r>
            <a:r>
              <a:rPr lang="en-US" sz="4000" dirty="0">
                <a:solidFill>
                  <a:prstClr val="black"/>
                </a:solidFill>
                <a:latin typeface=".AppleSystemUIFont"/>
              </a:rPr>
              <a:t>g of the new words through the text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AppleSystemUIFont"/>
                <a:ea typeface="+mn-ea"/>
                <a:cs typeface="+mn-cs"/>
              </a:rPr>
              <a:t>3- Answer questions about the text through scanning a reading text .</a:t>
            </a:r>
          </a:p>
        </p:txBody>
      </p:sp>
    </p:spTree>
    <p:extLst>
      <p:ext uri="{BB962C8B-B14F-4D97-AF65-F5344CB8AC3E}">
        <p14:creationId xmlns:p14="http://schemas.microsoft.com/office/powerpoint/2010/main" val="15936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B366603-B250-B343-AD07-F9F1D4A29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9" r="1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462EB2-905D-A949-9E4B-687CDAFA7A78}"/>
              </a:ext>
            </a:extLst>
          </p:cNvPr>
          <p:cNvSpPr txBox="1"/>
          <p:nvPr/>
        </p:nvSpPr>
        <p:spPr>
          <a:xfrm>
            <a:off x="3698876" y="3054381"/>
            <a:ext cx="1535820" cy="120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10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FF9DD-4420-8C4B-98FE-3E296BB13760}"/>
              </a:ext>
            </a:extLst>
          </p:cNvPr>
          <p:cNvSpPr txBox="1"/>
          <p:nvPr/>
        </p:nvSpPr>
        <p:spPr>
          <a:xfrm>
            <a:off x="257205" y="174657"/>
            <a:ext cx="5988474" cy="31538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AppleSystemUIFont"/>
                <a:ea typeface="+mn-ea"/>
                <a:cs typeface="+mn-cs"/>
              </a:rPr>
              <a:t>Strategy: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1- </a:t>
            </a:r>
            <a:r>
              <a:rPr lang="en-US" sz="4000" b="0" i="0" dirty="0">
                <a:effectLst/>
                <a:latin typeface="Roboto"/>
              </a:rPr>
              <a:t>skimming and scanning</a:t>
            </a:r>
            <a:endParaRPr kumimoji="0" lang="en-US" sz="3894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AppleSystemUIFon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AppleSystemUIFo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7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B366603-B250-B343-AD07-F9F1D4A29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9" r="1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462EB2-905D-A949-9E4B-687CDAFA7A78}"/>
              </a:ext>
            </a:extLst>
          </p:cNvPr>
          <p:cNvSpPr txBox="1"/>
          <p:nvPr/>
        </p:nvSpPr>
        <p:spPr>
          <a:xfrm>
            <a:off x="3698876" y="3054381"/>
            <a:ext cx="1535820" cy="120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10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FF9DD-4420-8C4B-98FE-3E296BB13760}"/>
              </a:ext>
            </a:extLst>
          </p:cNvPr>
          <p:cNvSpPr txBox="1"/>
          <p:nvPr/>
        </p:nvSpPr>
        <p:spPr>
          <a:xfrm>
            <a:off x="191891" y="1358479"/>
            <a:ext cx="5988474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Revise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th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 Previous lesson </a:t>
            </a:r>
          </a:p>
        </p:txBody>
      </p:sp>
    </p:spTree>
    <p:extLst>
      <p:ext uri="{BB962C8B-B14F-4D97-AF65-F5344CB8AC3E}">
        <p14:creationId xmlns:p14="http://schemas.microsoft.com/office/powerpoint/2010/main" val="38719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3EAAA488-8D16-4083-948F-7E04C5B8BF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وان فرعي 5">
            <a:extLst>
              <a:ext uri="{FF2B5EF4-FFF2-40B4-BE49-F238E27FC236}">
                <a16:creationId xmlns:a16="http://schemas.microsoft.com/office/drawing/2014/main" id="{706492BB-CBF2-4878-866F-BB6E38CB7A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D20F032-B4A9-46D4-AFE2-6849FBFC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9E8667EF-3666-4F2D-A1E1-67408FFC4C5F}"/>
              </a:ext>
            </a:extLst>
          </p:cNvPr>
          <p:cNvSpPr/>
          <p:nvPr/>
        </p:nvSpPr>
        <p:spPr>
          <a:xfrm>
            <a:off x="4258493" y="1628000"/>
            <a:ext cx="1201783" cy="1193577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action="ppaction://hlinksldjump"/>
              </a:rPr>
              <a:t>50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430CA4E-2870-4BA7-A41C-2CE7A512A1D0}"/>
              </a:ext>
            </a:extLst>
          </p:cNvPr>
          <p:cNvSpPr/>
          <p:nvPr/>
        </p:nvSpPr>
        <p:spPr>
          <a:xfrm>
            <a:off x="6270171" y="1366742"/>
            <a:ext cx="979714" cy="94538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action="ppaction://hlinksldjump"/>
              </a:rPr>
              <a:t>40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678A2D5A-ABA7-4960-9129-2509D4CCAE00}"/>
              </a:ext>
            </a:extLst>
          </p:cNvPr>
          <p:cNvSpPr/>
          <p:nvPr/>
        </p:nvSpPr>
        <p:spPr>
          <a:xfrm>
            <a:off x="7249885" y="2965268"/>
            <a:ext cx="1201783" cy="1358537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action="ppaction://hlinksldjump"/>
              </a:rPr>
              <a:t>30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2CEFFD14-6324-4919-82EB-4E0212707112}"/>
              </a:ext>
            </a:extLst>
          </p:cNvPr>
          <p:cNvSpPr/>
          <p:nvPr/>
        </p:nvSpPr>
        <p:spPr>
          <a:xfrm>
            <a:off x="5961016" y="4376057"/>
            <a:ext cx="1119052" cy="111034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action="ppaction://hlinksldjump"/>
              </a:rPr>
              <a:t>20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09E4B63D-9A45-416C-8C16-CBEFC0245E60}"/>
              </a:ext>
            </a:extLst>
          </p:cNvPr>
          <p:cNvSpPr/>
          <p:nvPr/>
        </p:nvSpPr>
        <p:spPr>
          <a:xfrm>
            <a:off x="4119154" y="3696790"/>
            <a:ext cx="1119052" cy="116259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action="ppaction://hlinksldjump"/>
              </a:rPr>
              <a:t>10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D1F2370-55CC-4A9D-88C6-F0F02B8AC412}"/>
              </a:ext>
            </a:extLst>
          </p:cNvPr>
          <p:cNvSpPr/>
          <p:nvPr/>
        </p:nvSpPr>
        <p:spPr>
          <a:xfrm>
            <a:off x="5238206" y="2404201"/>
            <a:ext cx="1841862" cy="191960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Collect the points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BC0E89F2-B850-489C-A061-AF87D7E3C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58"/>
            <a:ext cx="12194977" cy="6856327"/>
          </a:xfrm>
          <a:prstGeom prst="rect">
            <a:avLst/>
          </a:prstGeom>
        </p:spPr>
      </p:pic>
      <p:sp>
        <p:nvSpPr>
          <p:cNvPr id="12" name="عنوان 11">
            <a:extLst>
              <a:ext uri="{FF2B5EF4-FFF2-40B4-BE49-F238E27FC236}">
                <a16:creationId xmlns:a16="http://schemas.microsoft.com/office/drawing/2014/main" id="{332F6731-8484-4DF0-A7D7-8FAD0037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47" y="989191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4000" b="0" i="0" u="none" strike="noStrike" baseline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have you been up to? = What are you doing these days? </a:t>
            </a:r>
            <a:br>
              <a:rPr lang="en-US" sz="4000" b="0" i="0" u="none" strike="noStrike" baseline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ar-SA" sz="4000" dirty="0">
              <a:latin typeface="Aharoni" panose="02010803020104030203" pitchFamily="2" charset="-79"/>
            </a:endParaRPr>
          </a:p>
        </p:txBody>
      </p:sp>
      <p:sp>
        <p:nvSpPr>
          <p:cNvPr id="13" name="مستطيل: زوايا مستديرة 12">
            <a:hlinkClick r:id="rId3" action="ppaction://hlinksldjump"/>
            <a:extLst>
              <a:ext uri="{FF2B5EF4-FFF2-40B4-BE49-F238E27FC236}">
                <a16:creationId xmlns:a16="http://schemas.microsoft.com/office/drawing/2014/main" id="{BA115140-4812-411B-8C4A-C213395BA40E}"/>
              </a:ext>
            </a:extLst>
          </p:cNvPr>
          <p:cNvSpPr/>
          <p:nvPr/>
        </p:nvSpPr>
        <p:spPr>
          <a:xfrm>
            <a:off x="768701" y="3317903"/>
            <a:ext cx="2808515" cy="10702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</a:t>
            </a:r>
            <a:endParaRPr kumimoji="0" 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ستطيل: زوايا مستديرة 13">
            <a:hlinkClick r:id="rId4" action="ppaction://hlinksldjump"/>
            <a:extLst>
              <a:ext uri="{FF2B5EF4-FFF2-40B4-BE49-F238E27FC236}">
                <a16:creationId xmlns:a16="http://schemas.microsoft.com/office/drawing/2014/main" id="{B35DEAFD-9DA3-4D83-9C7B-45311076F6DC}"/>
              </a:ext>
            </a:extLst>
          </p:cNvPr>
          <p:cNvSpPr/>
          <p:nvPr/>
        </p:nvSpPr>
        <p:spPr>
          <a:xfrm>
            <a:off x="5715839" y="3317903"/>
            <a:ext cx="2808515" cy="10702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Wrong</a:t>
            </a:r>
            <a:endParaRPr kumimoji="0" 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BC0E89F2-B850-489C-A061-AF87D7E3C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4977" cy="6856327"/>
          </a:xfrm>
          <a:prstGeom prst="rect">
            <a:avLst/>
          </a:prstGeom>
        </p:spPr>
      </p:pic>
      <p:sp>
        <p:nvSpPr>
          <p:cNvPr id="12" name="عنوان 11">
            <a:extLst>
              <a:ext uri="{FF2B5EF4-FFF2-40B4-BE49-F238E27FC236}">
                <a16:creationId xmlns:a16="http://schemas.microsoft.com/office/drawing/2014/main" id="{332F6731-8484-4DF0-A7D7-8FAD0037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92" y="86531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0" i="0" u="none" strike="noStrike" baseline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Congratulations! = get married</a:t>
            </a:r>
            <a:br>
              <a:rPr lang="en-US" sz="4000" b="0" i="0" u="none" strike="noStrike" baseline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ar-SA" sz="4000" dirty="0">
              <a:latin typeface="Aharoni" panose="02010803020104030203" pitchFamily="2" charset="-79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A115140-4812-411B-8C4A-C213395BA40E}"/>
              </a:ext>
            </a:extLst>
          </p:cNvPr>
          <p:cNvSpPr/>
          <p:nvPr/>
        </p:nvSpPr>
        <p:spPr>
          <a:xfrm>
            <a:off x="538077" y="3224119"/>
            <a:ext cx="2808515" cy="10702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Right</a:t>
            </a:r>
            <a:endParaRPr kumimoji="0" lang="ar-SA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35DEAFD-9DA3-4D83-9C7B-45311076F6DC}"/>
              </a:ext>
            </a:extLst>
          </p:cNvPr>
          <p:cNvSpPr/>
          <p:nvPr/>
        </p:nvSpPr>
        <p:spPr>
          <a:xfrm>
            <a:off x="5379778" y="3224119"/>
            <a:ext cx="2808515" cy="10702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Wrong</a:t>
            </a:r>
            <a:endParaRPr kumimoji="0" 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226</Words>
  <Application>Microsoft Office PowerPoint</Application>
  <PresentationFormat>Widescreen</PresentationFormat>
  <Paragraphs>66</Paragraphs>
  <Slides>17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have you been up to? = What are you doing these days?  </vt:lpstr>
      <vt:lpstr>Congratulations! = get married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HaNoOoOo .</dc:creator>
  <cp:lastModifiedBy>HaNoOoOo .</cp:lastModifiedBy>
  <cp:revision>8</cp:revision>
  <dcterms:created xsi:type="dcterms:W3CDTF">2020-11-13T21:38:35Z</dcterms:created>
  <dcterms:modified xsi:type="dcterms:W3CDTF">2020-11-14T18:25:59Z</dcterms:modified>
</cp:coreProperties>
</file>