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59.jpg" ContentType="image/png"/>
  <Override PartName="/ppt/media/image6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62" r:id="rId3"/>
    <p:sldId id="294" r:id="rId4"/>
    <p:sldId id="281" r:id="rId5"/>
    <p:sldId id="257" r:id="rId6"/>
    <p:sldId id="327" r:id="rId7"/>
    <p:sldId id="328" r:id="rId8"/>
    <p:sldId id="329" r:id="rId9"/>
    <p:sldId id="345" r:id="rId10"/>
    <p:sldId id="344" r:id="rId11"/>
    <p:sldId id="338" r:id="rId12"/>
    <p:sldId id="339" r:id="rId13"/>
    <p:sldId id="340" r:id="rId14"/>
    <p:sldId id="341" r:id="rId15"/>
    <p:sldId id="346" r:id="rId16"/>
    <p:sldId id="347" r:id="rId17"/>
    <p:sldId id="348" r:id="rId18"/>
    <p:sldId id="349" r:id="rId19"/>
    <p:sldId id="342" r:id="rId20"/>
    <p:sldId id="275" r:id="rId21"/>
    <p:sldId id="331" r:id="rId22"/>
    <p:sldId id="270" r:id="rId23"/>
    <p:sldId id="332" r:id="rId24"/>
    <p:sldId id="333" r:id="rId25"/>
    <p:sldId id="336" r:id="rId26"/>
    <p:sldId id="337" r:id="rId27"/>
    <p:sldId id="335" r:id="rId28"/>
    <p:sldId id="290" r:id="rId29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F9CC32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000" autoAdjust="0"/>
    <p:restoredTop sz="95652" autoAdjust="0"/>
  </p:normalViewPr>
  <p:slideViewPr>
    <p:cSldViewPr snapToGrid="0">
      <p:cViewPr varScale="1">
        <p:scale>
          <a:sx n="92" d="100"/>
          <a:sy n="92" d="100"/>
        </p:scale>
        <p:origin x="6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5D72630-C585-BE36-C00D-2C9B38E76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0873DBC-AB20-7FD3-4250-412BB8581F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EB2294D-EEDD-B9E7-FECC-564F03EA8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550CB-8232-4C2A-A0FD-34BDA8155891}" type="datetimeFigureOut">
              <a:rPr lang="ar-SA" smtClean="0"/>
              <a:t>17/06/44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D42C058-CD4E-185F-44CC-E3CD3468F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BBB77E4-278D-FB09-4499-909B7453A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8AF9-3A94-4F3F-8946-9D0967F8946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07193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844FD47-0EAE-FFED-8B43-2A15ED76F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9C76411-470C-DCEE-138F-9319D2F513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26BAA0-1AB5-37E5-A16D-04B128E71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550CB-8232-4C2A-A0FD-34BDA8155891}" type="datetimeFigureOut">
              <a:rPr lang="ar-SA" smtClean="0"/>
              <a:t>17/06/44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5C34BE1-E115-4C9B-2C30-93589163C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EC6170D-FE23-4EF1-0071-8A4F728E4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8AF9-3A94-4F3F-8946-9D0967F8946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39532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EE38D9B-82F9-5950-DDCE-14253FA4F9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B21E709-E503-2EF6-117D-4F9A869E50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356072D-2D17-6C0D-2B56-D051202B4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550CB-8232-4C2A-A0FD-34BDA8155891}" type="datetimeFigureOut">
              <a:rPr lang="ar-SA" smtClean="0"/>
              <a:t>17/06/44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926A995-60D5-69E1-9FE5-C162AA890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B8FA506-36C9-5FEA-12A2-37508A1EE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8AF9-3A94-4F3F-8946-9D0967F8946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07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329E81B-FFE3-17BD-8055-7E4D54AC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8CF727F-D1B6-A951-A0A0-DAF67333EC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34B1A21-ADDD-3908-95FE-A3F4C643A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550CB-8232-4C2A-A0FD-34BDA8155891}" type="datetimeFigureOut">
              <a:rPr lang="ar-SA" smtClean="0"/>
              <a:t>17/06/44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2E3FE8E-559E-243E-9831-BCD01D4B4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B68DD9-324B-B8D9-F988-13BDFCBD7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8AF9-3A94-4F3F-8946-9D0967F8946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86583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4A729C-1295-172A-FC08-12C05C24D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739AC8D-B058-5308-2F9F-4C002B587C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28FEFBA-B420-6065-4A10-1FCA59746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550CB-8232-4C2A-A0FD-34BDA8155891}" type="datetimeFigureOut">
              <a:rPr lang="ar-SA" smtClean="0"/>
              <a:t>17/06/44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69D9035-D6BF-920D-1C4E-907D95D97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E5AB819-8A39-B1C6-F69F-141A587F0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8AF9-3A94-4F3F-8946-9D0967F8946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2939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B8DCF38-C2C5-7423-277C-1827009A4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B2EE973-C53F-6D30-BF9F-588E41DC27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ADF02EB-9C56-56DD-AF96-39399B6448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29B5D58-C88A-8ABA-B16B-C49EE7624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550CB-8232-4C2A-A0FD-34BDA8155891}" type="datetimeFigureOut">
              <a:rPr lang="ar-SA" smtClean="0"/>
              <a:t>17/06/44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64F2859-2BD5-EF1C-723F-BC468679E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0834542-38FA-5F61-A4C6-49028BC11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8AF9-3A94-4F3F-8946-9D0967F8946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38481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82F9EBF-BC5D-4931-CBE5-B34C4E51F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FDCC824-2D89-CD9D-0483-68FAC5607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6F9F177-1BD1-034D-BA21-13EDF8D2D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A31D4755-6642-4727-0421-9850135986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59EBAAFD-2F47-0B77-7AAD-FBC43D06A2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2C651B6C-A7A1-ED9F-EECF-5114FDB0D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550CB-8232-4C2A-A0FD-34BDA8155891}" type="datetimeFigureOut">
              <a:rPr lang="ar-SA" smtClean="0"/>
              <a:t>17/06/44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17D24225-F37C-219B-7043-9B820BB83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CAA18D22-8387-A0AA-36B1-1123D7397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8AF9-3A94-4F3F-8946-9D0967F8946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94724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A9E516D-EA59-413C-BDF6-6C1AF2B99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3E2492CA-0AAA-CD18-6BAC-5BFC9790D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550CB-8232-4C2A-A0FD-34BDA8155891}" type="datetimeFigureOut">
              <a:rPr lang="ar-SA" smtClean="0"/>
              <a:t>17/06/44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0D970BF-0496-F6D4-154D-593BDAFE3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E2A9485-6094-C33C-39A3-B9991BBC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8AF9-3A94-4F3F-8946-9D0967F8946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0100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A256BAED-0796-3DC0-47A0-0A25E4909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550CB-8232-4C2A-A0FD-34BDA8155891}" type="datetimeFigureOut">
              <a:rPr lang="ar-SA" smtClean="0"/>
              <a:t>17/06/44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5CB3863-53BB-639E-F294-9657B446C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B97E175-6255-2630-1127-3EB0A4468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8AF9-3A94-4F3F-8946-9D0967F8946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1416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CCDB365-02E7-5FEE-50F4-521680B24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D8A323F-D8F5-2AA9-E3C4-92780F870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7C88F5E-398D-10E7-3BC0-3857AE0D71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61F081E-F43D-EEBF-EFE1-BC5764932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550CB-8232-4C2A-A0FD-34BDA8155891}" type="datetimeFigureOut">
              <a:rPr lang="ar-SA" smtClean="0"/>
              <a:t>17/06/44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DBC5B95-6612-6E2F-3390-F03543504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F9C61E8-05B4-716F-FBF3-616C04C56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8AF9-3A94-4F3F-8946-9D0967F8946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219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4494BF2-0666-218C-1A0B-3DE68036A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CF45E29D-652B-998E-E90C-797B31D8C6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AD47CBD-95B8-D091-BE94-6B42134E3B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4045BBB-634C-324A-C32A-F35086544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550CB-8232-4C2A-A0FD-34BDA8155891}" type="datetimeFigureOut">
              <a:rPr lang="ar-SA" smtClean="0"/>
              <a:t>17/06/44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ABD346A-730A-DAEC-D332-E83B41D99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CD50A79-0810-8654-0186-9663EF696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8AF9-3A94-4F3F-8946-9D0967F8946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08236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18D11837-F3A0-E3BF-E148-7F737A266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CBEB123-D2C4-9E7C-962E-D2D206893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753E0BD-C761-9AF6-B96D-DF286FC21D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550CB-8232-4C2A-A0FD-34BDA8155891}" type="datetimeFigureOut">
              <a:rPr lang="ar-SA" smtClean="0"/>
              <a:t>17/06/44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7EC389E-38BC-F641-C1C9-BA76BB21A8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2919379-1108-4C20-F053-96D6F1D4C7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38AF9-3A94-4F3F-8946-9D0967F8946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55291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slide" Target="slide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.png"/><Relationship Id="rId18" Type="http://schemas.openxmlformats.org/officeDocument/2006/relationships/slide" Target="slide16.xml"/><Relationship Id="rId26" Type="http://schemas.openxmlformats.org/officeDocument/2006/relationships/slide" Target="slide18.xml"/><Relationship Id="rId3" Type="http://schemas.openxmlformats.org/officeDocument/2006/relationships/slide" Target="slide21.xml"/><Relationship Id="rId21" Type="http://schemas.openxmlformats.org/officeDocument/2006/relationships/image" Target="../media/image38.png"/><Relationship Id="rId7" Type="http://schemas.openxmlformats.org/officeDocument/2006/relationships/slide" Target="slide3.xml"/><Relationship Id="rId12" Type="http://schemas.openxmlformats.org/officeDocument/2006/relationships/image" Target="../media/image11.png"/><Relationship Id="rId17" Type="http://schemas.openxmlformats.org/officeDocument/2006/relationships/image" Target="../media/image36.png"/><Relationship Id="rId25" Type="http://schemas.openxmlformats.org/officeDocument/2006/relationships/slide" Target="slide12.xml"/><Relationship Id="rId2" Type="http://schemas.openxmlformats.org/officeDocument/2006/relationships/image" Target="../media/image4.png"/><Relationship Id="rId16" Type="http://schemas.openxmlformats.org/officeDocument/2006/relationships/slide" Target="slide17.xml"/><Relationship Id="rId20" Type="http://schemas.openxmlformats.org/officeDocument/2006/relationships/slide" Target="slide15.xm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slide" Target="slide2.xml"/><Relationship Id="rId24" Type="http://schemas.microsoft.com/office/2007/relationships/hdphoto" Target="../media/hdphoto4.wdp"/><Relationship Id="rId5" Type="http://schemas.openxmlformats.org/officeDocument/2006/relationships/slide" Target="slide22.xml"/><Relationship Id="rId15" Type="http://schemas.openxmlformats.org/officeDocument/2006/relationships/image" Target="../media/image35.png"/><Relationship Id="rId23" Type="http://schemas.openxmlformats.org/officeDocument/2006/relationships/image" Target="../media/image39.png"/><Relationship Id="rId28" Type="http://schemas.openxmlformats.org/officeDocument/2006/relationships/slide" Target="slide6.xml"/><Relationship Id="rId10" Type="http://schemas.openxmlformats.org/officeDocument/2006/relationships/image" Target="../media/image10.png"/><Relationship Id="rId19" Type="http://schemas.openxmlformats.org/officeDocument/2006/relationships/image" Target="../media/image37.png"/><Relationship Id="rId31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slide" Target="slide20.xml"/><Relationship Id="rId14" Type="http://schemas.openxmlformats.org/officeDocument/2006/relationships/slide" Target="slide11.xml"/><Relationship Id="rId22" Type="http://schemas.openxmlformats.org/officeDocument/2006/relationships/slide" Target="slide13.xml"/><Relationship Id="rId27" Type="http://schemas.openxmlformats.org/officeDocument/2006/relationships/slide" Target="slide14.xml"/><Relationship Id="rId30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.png"/><Relationship Id="rId18" Type="http://schemas.openxmlformats.org/officeDocument/2006/relationships/slide" Target="slide6.xml"/><Relationship Id="rId3" Type="http://schemas.openxmlformats.org/officeDocument/2006/relationships/slide" Target="slide21.xml"/><Relationship Id="rId21" Type="http://schemas.openxmlformats.org/officeDocument/2006/relationships/image" Target="../media/image9.png"/><Relationship Id="rId7" Type="http://schemas.openxmlformats.org/officeDocument/2006/relationships/slide" Target="slide3.xml"/><Relationship Id="rId12" Type="http://schemas.openxmlformats.org/officeDocument/2006/relationships/image" Target="../media/image11.png"/><Relationship Id="rId17" Type="http://schemas.openxmlformats.org/officeDocument/2006/relationships/image" Target="../media/image42.svg"/><Relationship Id="rId2" Type="http://schemas.openxmlformats.org/officeDocument/2006/relationships/image" Target="../media/image4.png"/><Relationship Id="rId16" Type="http://schemas.openxmlformats.org/officeDocument/2006/relationships/image" Target="../media/image41.png"/><Relationship Id="rId20" Type="http://schemas.openxmlformats.org/officeDocument/2006/relationships/slide" Target="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slide" Target="slide2.xml"/><Relationship Id="rId5" Type="http://schemas.openxmlformats.org/officeDocument/2006/relationships/slide" Target="slide22.xml"/><Relationship Id="rId15" Type="http://schemas.openxmlformats.org/officeDocument/2006/relationships/slide" Target="slide10.xml"/><Relationship Id="rId10" Type="http://schemas.openxmlformats.org/officeDocument/2006/relationships/image" Target="../media/image10.png"/><Relationship Id="rId19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slide" Target="slide20.xml"/><Relationship Id="rId1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.png"/><Relationship Id="rId18" Type="http://schemas.openxmlformats.org/officeDocument/2006/relationships/image" Target="../media/image9.png"/><Relationship Id="rId3" Type="http://schemas.openxmlformats.org/officeDocument/2006/relationships/slide" Target="slide21.xml"/><Relationship Id="rId21" Type="http://schemas.openxmlformats.org/officeDocument/2006/relationships/image" Target="../media/image42.svg"/><Relationship Id="rId7" Type="http://schemas.openxmlformats.org/officeDocument/2006/relationships/slide" Target="slide3.xml"/><Relationship Id="rId12" Type="http://schemas.openxmlformats.org/officeDocument/2006/relationships/image" Target="../media/image11.png"/><Relationship Id="rId17" Type="http://schemas.openxmlformats.org/officeDocument/2006/relationships/slide" Target="slide9.xml"/><Relationship Id="rId2" Type="http://schemas.openxmlformats.org/officeDocument/2006/relationships/image" Target="../media/image4.png"/><Relationship Id="rId16" Type="http://schemas.openxmlformats.org/officeDocument/2006/relationships/image" Target="../media/image5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slide" Target="slide2.xml"/><Relationship Id="rId5" Type="http://schemas.openxmlformats.org/officeDocument/2006/relationships/slide" Target="slide22.xml"/><Relationship Id="rId15" Type="http://schemas.openxmlformats.org/officeDocument/2006/relationships/slide" Target="slide6.xml"/><Relationship Id="rId10" Type="http://schemas.openxmlformats.org/officeDocument/2006/relationships/image" Target="../media/image10.png"/><Relationship Id="rId19" Type="http://schemas.openxmlformats.org/officeDocument/2006/relationships/slide" Target="slide10.xml"/><Relationship Id="rId4" Type="http://schemas.openxmlformats.org/officeDocument/2006/relationships/image" Target="../media/image6.png"/><Relationship Id="rId9" Type="http://schemas.openxmlformats.org/officeDocument/2006/relationships/slide" Target="slide20.xml"/><Relationship Id="rId14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.png"/><Relationship Id="rId18" Type="http://schemas.openxmlformats.org/officeDocument/2006/relationships/image" Target="../media/image9.png"/><Relationship Id="rId3" Type="http://schemas.openxmlformats.org/officeDocument/2006/relationships/slide" Target="slide21.xml"/><Relationship Id="rId21" Type="http://schemas.openxmlformats.org/officeDocument/2006/relationships/image" Target="../media/image42.svg"/><Relationship Id="rId7" Type="http://schemas.openxmlformats.org/officeDocument/2006/relationships/slide" Target="slide3.xml"/><Relationship Id="rId12" Type="http://schemas.openxmlformats.org/officeDocument/2006/relationships/image" Target="../media/image11.png"/><Relationship Id="rId17" Type="http://schemas.openxmlformats.org/officeDocument/2006/relationships/slide" Target="slide9.xml"/><Relationship Id="rId2" Type="http://schemas.openxmlformats.org/officeDocument/2006/relationships/image" Target="../media/image4.png"/><Relationship Id="rId16" Type="http://schemas.openxmlformats.org/officeDocument/2006/relationships/image" Target="../media/image5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slide" Target="slide2.xml"/><Relationship Id="rId5" Type="http://schemas.openxmlformats.org/officeDocument/2006/relationships/slide" Target="slide22.xml"/><Relationship Id="rId15" Type="http://schemas.openxmlformats.org/officeDocument/2006/relationships/slide" Target="slide6.xml"/><Relationship Id="rId10" Type="http://schemas.openxmlformats.org/officeDocument/2006/relationships/image" Target="../media/image10.png"/><Relationship Id="rId19" Type="http://schemas.openxmlformats.org/officeDocument/2006/relationships/slide" Target="slide10.xml"/><Relationship Id="rId4" Type="http://schemas.openxmlformats.org/officeDocument/2006/relationships/image" Target="../media/image6.png"/><Relationship Id="rId9" Type="http://schemas.openxmlformats.org/officeDocument/2006/relationships/slide" Target="slide20.xml"/><Relationship Id="rId1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.png"/><Relationship Id="rId18" Type="http://schemas.openxmlformats.org/officeDocument/2006/relationships/image" Target="../media/image9.png"/><Relationship Id="rId3" Type="http://schemas.openxmlformats.org/officeDocument/2006/relationships/slide" Target="slide21.xml"/><Relationship Id="rId21" Type="http://schemas.openxmlformats.org/officeDocument/2006/relationships/image" Target="../media/image42.svg"/><Relationship Id="rId7" Type="http://schemas.openxmlformats.org/officeDocument/2006/relationships/slide" Target="slide3.xml"/><Relationship Id="rId12" Type="http://schemas.openxmlformats.org/officeDocument/2006/relationships/image" Target="../media/image11.png"/><Relationship Id="rId17" Type="http://schemas.openxmlformats.org/officeDocument/2006/relationships/slide" Target="slide9.xml"/><Relationship Id="rId2" Type="http://schemas.openxmlformats.org/officeDocument/2006/relationships/image" Target="../media/image4.png"/><Relationship Id="rId16" Type="http://schemas.openxmlformats.org/officeDocument/2006/relationships/image" Target="../media/image5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slide" Target="slide2.xml"/><Relationship Id="rId5" Type="http://schemas.openxmlformats.org/officeDocument/2006/relationships/slide" Target="slide22.xml"/><Relationship Id="rId15" Type="http://schemas.openxmlformats.org/officeDocument/2006/relationships/slide" Target="slide6.xml"/><Relationship Id="rId10" Type="http://schemas.openxmlformats.org/officeDocument/2006/relationships/image" Target="../media/image10.png"/><Relationship Id="rId19" Type="http://schemas.openxmlformats.org/officeDocument/2006/relationships/slide" Target="slide10.xml"/><Relationship Id="rId4" Type="http://schemas.openxmlformats.org/officeDocument/2006/relationships/image" Target="../media/image6.png"/><Relationship Id="rId9" Type="http://schemas.openxmlformats.org/officeDocument/2006/relationships/slide" Target="slide20.xml"/><Relationship Id="rId1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.png"/><Relationship Id="rId18" Type="http://schemas.openxmlformats.org/officeDocument/2006/relationships/image" Target="../media/image9.png"/><Relationship Id="rId3" Type="http://schemas.openxmlformats.org/officeDocument/2006/relationships/slide" Target="slide21.xml"/><Relationship Id="rId21" Type="http://schemas.openxmlformats.org/officeDocument/2006/relationships/image" Target="../media/image42.svg"/><Relationship Id="rId7" Type="http://schemas.openxmlformats.org/officeDocument/2006/relationships/slide" Target="slide3.xml"/><Relationship Id="rId12" Type="http://schemas.openxmlformats.org/officeDocument/2006/relationships/image" Target="../media/image11.png"/><Relationship Id="rId17" Type="http://schemas.openxmlformats.org/officeDocument/2006/relationships/slide" Target="slide9.xml"/><Relationship Id="rId2" Type="http://schemas.openxmlformats.org/officeDocument/2006/relationships/image" Target="../media/image4.png"/><Relationship Id="rId16" Type="http://schemas.openxmlformats.org/officeDocument/2006/relationships/image" Target="../media/image5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slide" Target="slide2.xml"/><Relationship Id="rId5" Type="http://schemas.openxmlformats.org/officeDocument/2006/relationships/slide" Target="slide22.xml"/><Relationship Id="rId15" Type="http://schemas.openxmlformats.org/officeDocument/2006/relationships/slide" Target="slide6.xml"/><Relationship Id="rId10" Type="http://schemas.openxmlformats.org/officeDocument/2006/relationships/image" Target="../media/image10.png"/><Relationship Id="rId19" Type="http://schemas.openxmlformats.org/officeDocument/2006/relationships/slide" Target="slide10.xml"/><Relationship Id="rId4" Type="http://schemas.openxmlformats.org/officeDocument/2006/relationships/image" Target="../media/image6.png"/><Relationship Id="rId9" Type="http://schemas.openxmlformats.org/officeDocument/2006/relationships/slide" Target="slide20.xml"/><Relationship Id="rId1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.png"/><Relationship Id="rId18" Type="http://schemas.openxmlformats.org/officeDocument/2006/relationships/image" Target="../media/image9.png"/><Relationship Id="rId3" Type="http://schemas.openxmlformats.org/officeDocument/2006/relationships/slide" Target="slide21.xml"/><Relationship Id="rId21" Type="http://schemas.openxmlformats.org/officeDocument/2006/relationships/image" Target="../media/image42.svg"/><Relationship Id="rId7" Type="http://schemas.openxmlformats.org/officeDocument/2006/relationships/slide" Target="slide3.xml"/><Relationship Id="rId12" Type="http://schemas.openxmlformats.org/officeDocument/2006/relationships/image" Target="../media/image11.png"/><Relationship Id="rId17" Type="http://schemas.openxmlformats.org/officeDocument/2006/relationships/slide" Target="slide9.xml"/><Relationship Id="rId2" Type="http://schemas.openxmlformats.org/officeDocument/2006/relationships/image" Target="../media/image4.png"/><Relationship Id="rId16" Type="http://schemas.openxmlformats.org/officeDocument/2006/relationships/image" Target="../media/image5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slide" Target="slide2.xml"/><Relationship Id="rId5" Type="http://schemas.openxmlformats.org/officeDocument/2006/relationships/slide" Target="slide22.xml"/><Relationship Id="rId15" Type="http://schemas.openxmlformats.org/officeDocument/2006/relationships/slide" Target="slide6.xml"/><Relationship Id="rId10" Type="http://schemas.openxmlformats.org/officeDocument/2006/relationships/image" Target="../media/image10.png"/><Relationship Id="rId19" Type="http://schemas.openxmlformats.org/officeDocument/2006/relationships/slide" Target="slide10.xml"/><Relationship Id="rId4" Type="http://schemas.openxmlformats.org/officeDocument/2006/relationships/image" Target="../media/image6.png"/><Relationship Id="rId9" Type="http://schemas.openxmlformats.org/officeDocument/2006/relationships/slide" Target="slide20.xml"/><Relationship Id="rId1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.png"/><Relationship Id="rId18" Type="http://schemas.openxmlformats.org/officeDocument/2006/relationships/image" Target="../media/image9.png"/><Relationship Id="rId3" Type="http://schemas.openxmlformats.org/officeDocument/2006/relationships/slide" Target="slide21.xml"/><Relationship Id="rId21" Type="http://schemas.openxmlformats.org/officeDocument/2006/relationships/image" Target="../media/image42.svg"/><Relationship Id="rId7" Type="http://schemas.openxmlformats.org/officeDocument/2006/relationships/slide" Target="slide3.xml"/><Relationship Id="rId12" Type="http://schemas.openxmlformats.org/officeDocument/2006/relationships/image" Target="../media/image11.png"/><Relationship Id="rId17" Type="http://schemas.openxmlformats.org/officeDocument/2006/relationships/slide" Target="slide9.xml"/><Relationship Id="rId2" Type="http://schemas.openxmlformats.org/officeDocument/2006/relationships/image" Target="../media/image4.png"/><Relationship Id="rId16" Type="http://schemas.openxmlformats.org/officeDocument/2006/relationships/image" Target="../media/image5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slide" Target="slide2.xml"/><Relationship Id="rId5" Type="http://schemas.openxmlformats.org/officeDocument/2006/relationships/slide" Target="slide22.xml"/><Relationship Id="rId15" Type="http://schemas.openxmlformats.org/officeDocument/2006/relationships/slide" Target="slide6.xml"/><Relationship Id="rId10" Type="http://schemas.openxmlformats.org/officeDocument/2006/relationships/image" Target="../media/image10.png"/><Relationship Id="rId19" Type="http://schemas.openxmlformats.org/officeDocument/2006/relationships/slide" Target="slide10.xml"/><Relationship Id="rId4" Type="http://schemas.openxmlformats.org/officeDocument/2006/relationships/image" Target="../media/image6.png"/><Relationship Id="rId9" Type="http://schemas.openxmlformats.org/officeDocument/2006/relationships/slide" Target="slide20.xml"/><Relationship Id="rId14" Type="http://schemas.openxmlformats.org/officeDocument/2006/relationships/image" Target="../media/image48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.png"/><Relationship Id="rId18" Type="http://schemas.openxmlformats.org/officeDocument/2006/relationships/image" Target="../media/image9.png"/><Relationship Id="rId3" Type="http://schemas.openxmlformats.org/officeDocument/2006/relationships/slide" Target="slide21.xml"/><Relationship Id="rId21" Type="http://schemas.openxmlformats.org/officeDocument/2006/relationships/image" Target="../media/image42.svg"/><Relationship Id="rId7" Type="http://schemas.openxmlformats.org/officeDocument/2006/relationships/slide" Target="slide3.xml"/><Relationship Id="rId12" Type="http://schemas.openxmlformats.org/officeDocument/2006/relationships/image" Target="../media/image11.png"/><Relationship Id="rId17" Type="http://schemas.openxmlformats.org/officeDocument/2006/relationships/slide" Target="slide9.xml"/><Relationship Id="rId2" Type="http://schemas.openxmlformats.org/officeDocument/2006/relationships/image" Target="../media/image4.png"/><Relationship Id="rId16" Type="http://schemas.openxmlformats.org/officeDocument/2006/relationships/image" Target="../media/image5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slide" Target="slide2.xml"/><Relationship Id="rId5" Type="http://schemas.openxmlformats.org/officeDocument/2006/relationships/slide" Target="slide22.xml"/><Relationship Id="rId15" Type="http://schemas.openxmlformats.org/officeDocument/2006/relationships/slide" Target="slide6.xml"/><Relationship Id="rId10" Type="http://schemas.openxmlformats.org/officeDocument/2006/relationships/image" Target="../media/image10.png"/><Relationship Id="rId19" Type="http://schemas.openxmlformats.org/officeDocument/2006/relationships/slide" Target="slide10.xml"/><Relationship Id="rId4" Type="http://schemas.openxmlformats.org/officeDocument/2006/relationships/image" Target="../media/image6.png"/><Relationship Id="rId9" Type="http://schemas.openxmlformats.org/officeDocument/2006/relationships/slide" Target="slide20.xml"/><Relationship Id="rId14" Type="http://schemas.openxmlformats.org/officeDocument/2006/relationships/image" Target="../media/image49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.png"/><Relationship Id="rId18" Type="http://schemas.openxmlformats.org/officeDocument/2006/relationships/image" Target="../media/image9.png"/><Relationship Id="rId3" Type="http://schemas.openxmlformats.org/officeDocument/2006/relationships/slide" Target="slide21.xml"/><Relationship Id="rId7" Type="http://schemas.openxmlformats.org/officeDocument/2006/relationships/slide" Target="slide3.xml"/><Relationship Id="rId12" Type="http://schemas.openxmlformats.org/officeDocument/2006/relationships/image" Target="../media/image11.png"/><Relationship Id="rId17" Type="http://schemas.openxmlformats.org/officeDocument/2006/relationships/slide" Target="slide9.xml"/><Relationship Id="rId2" Type="http://schemas.openxmlformats.org/officeDocument/2006/relationships/image" Target="../media/image4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slide" Target="slide2.xml"/><Relationship Id="rId5" Type="http://schemas.openxmlformats.org/officeDocument/2006/relationships/slide" Target="slide22.xml"/><Relationship Id="rId15" Type="http://schemas.openxmlformats.org/officeDocument/2006/relationships/slide" Target="slide6.xml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slide" Target="slide20.xml"/><Relationship Id="rId1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9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slide" Target="slide21.xml"/><Relationship Id="rId12" Type="http://schemas.openxmlformats.org/officeDocument/2006/relationships/image" Target="../media/image8.png"/><Relationship Id="rId17" Type="http://schemas.openxmlformats.org/officeDocument/2006/relationships/slide" Target="slide2.xml"/><Relationship Id="rId2" Type="http://schemas.openxmlformats.org/officeDocument/2006/relationships/video" Target="../media/media1.mp4"/><Relationship Id="rId16" Type="http://schemas.openxmlformats.org/officeDocument/2006/relationships/image" Target="../media/image10.png"/><Relationship Id="rId20" Type="http://schemas.openxmlformats.org/officeDocument/2006/relationships/image" Target="../media/image3.png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11" Type="http://schemas.openxmlformats.org/officeDocument/2006/relationships/slide" Target="slide3.xml"/><Relationship Id="rId5" Type="http://schemas.openxmlformats.org/officeDocument/2006/relationships/slide" Target="slide6.xml"/><Relationship Id="rId15" Type="http://schemas.openxmlformats.org/officeDocument/2006/relationships/slide" Target="slide20.xml"/><Relationship Id="rId10" Type="http://schemas.openxmlformats.org/officeDocument/2006/relationships/image" Target="../media/image7.png"/><Relationship Id="rId19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slide" Target="slide22.xml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3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9.png"/><Relationship Id="rId7" Type="http://schemas.openxmlformats.org/officeDocument/2006/relationships/slide" Target="slide21.xml"/><Relationship Id="rId12" Type="http://schemas.openxmlformats.org/officeDocument/2006/relationships/image" Target="../media/image52.png"/><Relationship Id="rId17" Type="http://schemas.openxmlformats.org/officeDocument/2006/relationships/slide" Target="slide2.xml"/><Relationship Id="rId2" Type="http://schemas.openxmlformats.org/officeDocument/2006/relationships/video" Target="../media/media5.MP4"/><Relationship Id="rId16" Type="http://schemas.openxmlformats.org/officeDocument/2006/relationships/image" Target="../media/image10.png"/><Relationship Id="rId20" Type="http://schemas.openxmlformats.org/officeDocument/2006/relationships/image" Target="../media/image5.png"/><Relationship Id="rId1" Type="http://schemas.microsoft.com/office/2007/relationships/media" Target="../media/media5.MP4"/><Relationship Id="rId6" Type="http://schemas.openxmlformats.org/officeDocument/2006/relationships/image" Target="../media/image3.png"/><Relationship Id="rId11" Type="http://schemas.openxmlformats.org/officeDocument/2006/relationships/slide" Target="slide9.xml"/><Relationship Id="rId5" Type="http://schemas.openxmlformats.org/officeDocument/2006/relationships/slide" Target="slide4.xml"/><Relationship Id="rId15" Type="http://schemas.openxmlformats.org/officeDocument/2006/relationships/slide" Target="slide20.xml"/><Relationship Id="rId10" Type="http://schemas.openxmlformats.org/officeDocument/2006/relationships/image" Target="../media/image7.png"/><Relationship Id="rId19" Type="http://schemas.openxmlformats.org/officeDocument/2006/relationships/slide" Target="slide6.xml"/><Relationship Id="rId4" Type="http://schemas.openxmlformats.org/officeDocument/2006/relationships/image" Target="../media/image51.png"/><Relationship Id="rId9" Type="http://schemas.openxmlformats.org/officeDocument/2006/relationships/slide" Target="slide22.xml"/><Relationship Id="rId14" Type="http://schemas.openxmlformats.org/officeDocument/2006/relationships/image" Target="../media/image8.png"/><Relationship Id="rId22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.png"/><Relationship Id="rId18" Type="http://schemas.openxmlformats.org/officeDocument/2006/relationships/slide" Target="slide9.xml"/><Relationship Id="rId3" Type="http://schemas.openxmlformats.org/officeDocument/2006/relationships/slide" Target="slide21.xml"/><Relationship Id="rId7" Type="http://schemas.openxmlformats.org/officeDocument/2006/relationships/slide" Target="slide3.xml"/><Relationship Id="rId12" Type="http://schemas.openxmlformats.org/officeDocument/2006/relationships/image" Target="../media/image11.png"/><Relationship Id="rId17" Type="http://schemas.openxmlformats.org/officeDocument/2006/relationships/image" Target="../media/image5.png"/><Relationship Id="rId2" Type="http://schemas.openxmlformats.org/officeDocument/2006/relationships/image" Target="../media/image4.png"/><Relationship Id="rId16" Type="http://schemas.openxmlformats.org/officeDocument/2006/relationships/slide" Target="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slide" Target="slide2.xml"/><Relationship Id="rId5" Type="http://schemas.openxmlformats.org/officeDocument/2006/relationships/slide" Target="slide22.xml"/><Relationship Id="rId15" Type="http://schemas.openxmlformats.org/officeDocument/2006/relationships/image" Target="../media/image55.png"/><Relationship Id="rId10" Type="http://schemas.openxmlformats.org/officeDocument/2006/relationships/image" Target="../media/image10.png"/><Relationship Id="rId19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slide" Target="slide20.xml"/><Relationship Id="rId1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10.png"/><Relationship Id="rId18" Type="http://schemas.openxmlformats.org/officeDocument/2006/relationships/slide" Target="slide24.xml"/><Relationship Id="rId26" Type="http://schemas.openxmlformats.org/officeDocument/2006/relationships/slide" Target="slide28.xml"/><Relationship Id="rId3" Type="http://schemas.openxmlformats.org/officeDocument/2006/relationships/image" Target="../media/image57.png"/><Relationship Id="rId21" Type="http://schemas.openxmlformats.org/officeDocument/2006/relationships/image" Target="../media/image60.jpg"/><Relationship Id="rId7" Type="http://schemas.openxmlformats.org/officeDocument/2006/relationships/image" Target="../media/image6.png"/><Relationship Id="rId12" Type="http://schemas.openxmlformats.org/officeDocument/2006/relationships/slide" Target="slide20.xml"/><Relationship Id="rId17" Type="http://schemas.openxmlformats.org/officeDocument/2006/relationships/image" Target="../media/image58.jpg"/><Relationship Id="rId25" Type="http://schemas.openxmlformats.org/officeDocument/2006/relationships/image" Target="../media/image62.jpg"/><Relationship Id="rId2" Type="http://schemas.openxmlformats.org/officeDocument/2006/relationships/image" Target="../media/image56.png"/><Relationship Id="rId16" Type="http://schemas.openxmlformats.org/officeDocument/2006/relationships/slide" Target="slide23.xml"/><Relationship Id="rId20" Type="http://schemas.openxmlformats.org/officeDocument/2006/relationships/slide" Target="slide25.xm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11" Type="http://schemas.openxmlformats.org/officeDocument/2006/relationships/image" Target="../media/image8.png"/><Relationship Id="rId24" Type="http://schemas.openxmlformats.org/officeDocument/2006/relationships/slide" Target="slide27.xml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openxmlformats.org/officeDocument/2006/relationships/image" Target="../media/image61.jpg"/><Relationship Id="rId28" Type="http://schemas.openxmlformats.org/officeDocument/2006/relationships/slide" Target="slide6.xml"/><Relationship Id="rId10" Type="http://schemas.openxmlformats.org/officeDocument/2006/relationships/slide" Target="slide3.xml"/><Relationship Id="rId19" Type="http://schemas.openxmlformats.org/officeDocument/2006/relationships/image" Target="../media/image59.jpg"/><Relationship Id="rId31" Type="http://schemas.openxmlformats.org/officeDocument/2006/relationships/image" Target="../media/image9.png"/><Relationship Id="rId4" Type="http://schemas.openxmlformats.org/officeDocument/2006/relationships/slide" Target="slide4.xml"/><Relationship Id="rId9" Type="http://schemas.openxmlformats.org/officeDocument/2006/relationships/image" Target="../media/image7.png"/><Relationship Id="rId14" Type="http://schemas.openxmlformats.org/officeDocument/2006/relationships/slide" Target="slide2.xml"/><Relationship Id="rId22" Type="http://schemas.openxmlformats.org/officeDocument/2006/relationships/slide" Target="slide26.xml"/><Relationship Id="rId27" Type="http://schemas.openxmlformats.org/officeDocument/2006/relationships/image" Target="../media/image63.jpg"/><Relationship Id="rId30" Type="http://schemas.openxmlformats.org/officeDocument/2006/relationships/slide" Target="slide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19.gif"/><Relationship Id="rId18" Type="http://schemas.openxmlformats.org/officeDocument/2006/relationships/slide" Target="slide9.xml"/><Relationship Id="rId3" Type="http://schemas.openxmlformats.org/officeDocument/2006/relationships/slide" Target="slide22.xml"/><Relationship Id="rId7" Type="http://schemas.openxmlformats.org/officeDocument/2006/relationships/image" Target="../media/image8.png"/><Relationship Id="rId12" Type="http://schemas.openxmlformats.org/officeDocument/2006/relationships/image" Target="../media/image3.png"/><Relationship Id="rId17" Type="http://schemas.openxmlformats.org/officeDocument/2006/relationships/image" Target="../media/image5.png"/><Relationship Id="rId2" Type="http://schemas.openxmlformats.org/officeDocument/2006/relationships/image" Target="../media/image56.png"/><Relationship Id="rId16" Type="http://schemas.openxmlformats.org/officeDocument/2006/relationships/slide" Target="slide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5" Type="http://schemas.openxmlformats.org/officeDocument/2006/relationships/image" Target="../media/image65.png"/><Relationship Id="rId10" Type="http://schemas.openxmlformats.org/officeDocument/2006/relationships/slide" Target="slide2.xml"/><Relationship Id="rId19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slide" Target="slide6.xml"/><Relationship Id="rId26" Type="http://schemas.openxmlformats.org/officeDocument/2006/relationships/slide" Target="slide25.xml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9.png"/><Relationship Id="rId7" Type="http://schemas.openxmlformats.org/officeDocument/2006/relationships/slide" Target="slide3.xml"/><Relationship Id="rId12" Type="http://schemas.openxmlformats.org/officeDocument/2006/relationships/image" Target="../media/image10.png"/><Relationship Id="rId17" Type="http://schemas.openxmlformats.org/officeDocument/2006/relationships/image" Target="../media/image68.png"/><Relationship Id="rId25" Type="http://schemas.openxmlformats.org/officeDocument/2006/relationships/image" Target="../media/image59.jpg"/><Relationship Id="rId33" Type="http://schemas.openxmlformats.org/officeDocument/2006/relationships/image" Target="../media/image63.jpg"/><Relationship Id="rId2" Type="http://schemas.openxmlformats.org/officeDocument/2006/relationships/audio" Target="../media/media6.mp3"/><Relationship Id="rId16" Type="http://schemas.openxmlformats.org/officeDocument/2006/relationships/image" Target="../media/image67.png"/><Relationship Id="rId20" Type="http://schemas.openxmlformats.org/officeDocument/2006/relationships/slide" Target="slide9.xml"/><Relationship Id="rId29" Type="http://schemas.openxmlformats.org/officeDocument/2006/relationships/image" Target="../media/image61.jpg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11" Type="http://schemas.openxmlformats.org/officeDocument/2006/relationships/slide" Target="slide20.xml"/><Relationship Id="rId24" Type="http://schemas.openxmlformats.org/officeDocument/2006/relationships/slide" Target="slide24.xml"/><Relationship Id="rId32" Type="http://schemas.openxmlformats.org/officeDocument/2006/relationships/slide" Target="slide28.xml"/><Relationship Id="rId5" Type="http://schemas.openxmlformats.org/officeDocument/2006/relationships/slide" Target="slide4.xml"/><Relationship Id="rId15" Type="http://schemas.openxmlformats.org/officeDocument/2006/relationships/image" Target="../media/image11.png"/><Relationship Id="rId23" Type="http://schemas.openxmlformats.org/officeDocument/2006/relationships/image" Target="../media/image58.jpg"/><Relationship Id="rId28" Type="http://schemas.openxmlformats.org/officeDocument/2006/relationships/slide" Target="slide26.xml"/><Relationship Id="rId10" Type="http://schemas.openxmlformats.org/officeDocument/2006/relationships/image" Target="../media/image7.png"/><Relationship Id="rId19" Type="http://schemas.openxmlformats.org/officeDocument/2006/relationships/image" Target="../media/image5.png"/><Relationship Id="rId31" Type="http://schemas.openxmlformats.org/officeDocument/2006/relationships/image" Target="../media/image62.jpg"/><Relationship Id="rId4" Type="http://schemas.openxmlformats.org/officeDocument/2006/relationships/image" Target="../media/image66.png"/><Relationship Id="rId9" Type="http://schemas.openxmlformats.org/officeDocument/2006/relationships/slide" Target="slide22.xml"/><Relationship Id="rId14" Type="http://schemas.openxmlformats.org/officeDocument/2006/relationships/slide" Target="slide2.xml"/><Relationship Id="rId22" Type="http://schemas.openxmlformats.org/officeDocument/2006/relationships/slide" Target="slide23.xml"/><Relationship Id="rId27" Type="http://schemas.openxmlformats.org/officeDocument/2006/relationships/image" Target="../media/image60.jpg"/><Relationship Id="rId30" Type="http://schemas.openxmlformats.org/officeDocument/2006/relationships/slide" Target="slide27.xml"/><Relationship Id="rId8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image" Target="../media/image69.png"/><Relationship Id="rId26" Type="http://schemas.openxmlformats.org/officeDocument/2006/relationships/image" Target="../media/image58.jpg"/><Relationship Id="rId3" Type="http://schemas.openxmlformats.org/officeDocument/2006/relationships/slideLayout" Target="../slideLayouts/slideLayout1.xml"/><Relationship Id="rId21" Type="http://schemas.openxmlformats.org/officeDocument/2006/relationships/slide" Target="slide6.xml"/><Relationship Id="rId7" Type="http://schemas.openxmlformats.org/officeDocument/2006/relationships/slide" Target="slide3.xml"/><Relationship Id="rId12" Type="http://schemas.openxmlformats.org/officeDocument/2006/relationships/image" Target="../media/image10.png"/><Relationship Id="rId17" Type="http://schemas.openxmlformats.org/officeDocument/2006/relationships/image" Target="../media/image59.jpg"/><Relationship Id="rId25" Type="http://schemas.openxmlformats.org/officeDocument/2006/relationships/slide" Target="slide23.xml"/><Relationship Id="rId33" Type="http://schemas.openxmlformats.org/officeDocument/2006/relationships/image" Target="../media/image63.jpg"/><Relationship Id="rId2" Type="http://schemas.openxmlformats.org/officeDocument/2006/relationships/video" Target="../media/media7.MOV"/><Relationship Id="rId16" Type="http://schemas.openxmlformats.org/officeDocument/2006/relationships/slide" Target="slide25.xml"/><Relationship Id="rId20" Type="http://schemas.openxmlformats.org/officeDocument/2006/relationships/image" Target="../media/image71.png"/><Relationship Id="rId29" Type="http://schemas.openxmlformats.org/officeDocument/2006/relationships/image" Target="../media/image61.jpg"/><Relationship Id="rId1" Type="http://schemas.microsoft.com/office/2007/relationships/media" Target="../media/media7.MOV"/><Relationship Id="rId6" Type="http://schemas.openxmlformats.org/officeDocument/2006/relationships/image" Target="../media/image3.png"/><Relationship Id="rId11" Type="http://schemas.openxmlformats.org/officeDocument/2006/relationships/slide" Target="slide20.xml"/><Relationship Id="rId24" Type="http://schemas.openxmlformats.org/officeDocument/2006/relationships/image" Target="../media/image9.png"/><Relationship Id="rId32" Type="http://schemas.openxmlformats.org/officeDocument/2006/relationships/slide" Target="slide28.xml"/><Relationship Id="rId5" Type="http://schemas.openxmlformats.org/officeDocument/2006/relationships/slide" Target="slide4.xml"/><Relationship Id="rId15" Type="http://schemas.openxmlformats.org/officeDocument/2006/relationships/image" Target="../media/image11.png"/><Relationship Id="rId23" Type="http://schemas.openxmlformats.org/officeDocument/2006/relationships/slide" Target="slide9.xml"/><Relationship Id="rId28" Type="http://schemas.openxmlformats.org/officeDocument/2006/relationships/slide" Target="slide26.xml"/><Relationship Id="rId10" Type="http://schemas.openxmlformats.org/officeDocument/2006/relationships/image" Target="../media/image7.png"/><Relationship Id="rId19" Type="http://schemas.openxmlformats.org/officeDocument/2006/relationships/image" Target="../media/image70.png"/><Relationship Id="rId31" Type="http://schemas.openxmlformats.org/officeDocument/2006/relationships/image" Target="../media/image62.jpg"/><Relationship Id="rId4" Type="http://schemas.openxmlformats.org/officeDocument/2006/relationships/image" Target="../media/image66.png"/><Relationship Id="rId9" Type="http://schemas.openxmlformats.org/officeDocument/2006/relationships/slide" Target="slide22.xml"/><Relationship Id="rId14" Type="http://schemas.openxmlformats.org/officeDocument/2006/relationships/slide" Target="slide2.xml"/><Relationship Id="rId22" Type="http://schemas.openxmlformats.org/officeDocument/2006/relationships/image" Target="../media/image5.png"/><Relationship Id="rId27" Type="http://schemas.openxmlformats.org/officeDocument/2006/relationships/image" Target="../media/image60.jpg"/><Relationship Id="rId30" Type="http://schemas.openxmlformats.org/officeDocument/2006/relationships/slide" Target="slide27.xml"/><Relationship Id="rId8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slide" Target="slide6.xml"/><Relationship Id="rId26" Type="http://schemas.openxmlformats.org/officeDocument/2006/relationships/slide" Target="slide25.xml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9.png"/><Relationship Id="rId7" Type="http://schemas.openxmlformats.org/officeDocument/2006/relationships/slide" Target="slide3.xml"/><Relationship Id="rId12" Type="http://schemas.openxmlformats.org/officeDocument/2006/relationships/image" Target="../media/image10.png"/><Relationship Id="rId17" Type="http://schemas.openxmlformats.org/officeDocument/2006/relationships/image" Target="../media/image68.png"/><Relationship Id="rId25" Type="http://schemas.openxmlformats.org/officeDocument/2006/relationships/image" Target="../media/image59.jpg"/><Relationship Id="rId33" Type="http://schemas.openxmlformats.org/officeDocument/2006/relationships/image" Target="../media/image63.jpg"/><Relationship Id="rId2" Type="http://schemas.openxmlformats.org/officeDocument/2006/relationships/audio" Target="../media/media8.mp3"/><Relationship Id="rId16" Type="http://schemas.openxmlformats.org/officeDocument/2006/relationships/image" Target="../media/image72.png"/><Relationship Id="rId20" Type="http://schemas.openxmlformats.org/officeDocument/2006/relationships/slide" Target="slide9.xml"/><Relationship Id="rId29" Type="http://schemas.openxmlformats.org/officeDocument/2006/relationships/image" Target="../media/image61.jpg"/><Relationship Id="rId1" Type="http://schemas.microsoft.com/office/2007/relationships/media" Target="../media/media8.mp3"/><Relationship Id="rId6" Type="http://schemas.openxmlformats.org/officeDocument/2006/relationships/image" Target="../media/image3.png"/><Relationship Id="rId11" Type="http://schemas.openxmlformats.org/officeDocument/2006/relationships/slide" Target="slide20.xml"/><Relationship Id="rId24" Type="http://schemas.openxmlformats.org/officeDocument/2006/relationships/slide" Target="slide24.xml"/><Relationship Id="rId32" Type="http://schemas.openxmlformats.org/officeDocument/2006/relationships/slide" Target="slide28.xml"/><Relationship Id="rId5" Type="http://schemas.openxmlformats.org/officeDocument/2006/relationships/slide" Target="slide4.xml"/><Relationship Id="rId15" Type="http://schemas.openxmlformats.org/officeDocument/2006/relationships/image" Target="../media/image11.png"/><Relationship Id="rId23" Type="http://schemas.openxmlformats.org/officeDocument/2006/relationships/image" Target="../media/image58.jpg"/><Relationship Id="rId28" Type="http://schemas.openxmlformats.org/officeDocument/2006/relationships/slide" Target="slide26.xml"/><Relationship Id="rId10" Type="http://schemas.openxmlformats.org/officeDocument/2006/relationships/image" Target="../media/image7.png"/><Relationship Id="rId19" Type="http://schemas.openxmlformats.org/officeDocument/2006/relationships/image" Target="../media/image5.png"/><Relationship Id="rId31" Type="http://schemas.openxmlformats.org/officeDocument/2006/relationships/image" Target="../media/image62.jpg"/><Relationship Id="rId4" Type="http://schemas.openxmlformats.org/officeDocument/2006/relationships/image" Target="../media/image66.png"/><Relationship Id="rId9" Type="http://schemas.openxmlformats.org/officeDocument/2006/relationships/slide" Target="slide22.xml"/><Relationship Id="rId14" Type="http://schemas.openxmlformats.org/officeDocument/2006/relationships/slide" Target="slide2.xml"/><Relationship Id="rId22" Type="http://schemas.openxmlformats.org/officeDocument/2006/relationships/slide" Target="slide23.xml"/><Relationship Id="rId27" Type="http://schemas.openxmlformats.org/officeDocument/2006/relationships/image" Target="../media/image60.jpg"/><Relationship Id="rId30" Type="http://schemas.openxmlformats.org/officeDocument/2006/relationships/slide" Target="slide27.xml"/><Relationship Id="rId8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.png"/><Relationship Id="rId18" Type="http://schemas.openxmlformats.org/officeDocument/2006/relationships/slide" Target="slide24.xml"/><Relationship Id="rId26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74.png"/><Relationship Id="rId7" Type="http://schemas.openxmlformats.org/officeDocument/2006/relationships/slide" Target="slide3.xml"/><Relationship Id="rId12" Type="http://schemas.openxmlformats.org/officeDocument/2006/relationships/image" Target="../media/image10.png"/><Relationship Id="rId17" Type="http://schemas.openxmlformats.org/officeDocument/2006/relationships/image" Target="../media/image60.jpg"/><Relationship Id="rId25" Type="http://schemas.openxmlformats.org/officeDocument/2006/relationships/slide" Target="slide9.xml"/><Relationship Id="rId2" Type="http://schemas.openxmlformats.org/officeDocument/2006/relationships/video" Target="../media/media9.MOV"/><Relationship Id="rId16" Type="http://schemas.openxmlformats.org/officeDocument/2006/relationships/slide" Target="slide26.xml"/><Relationship Id="rId20" Type="http://schemas.openxmlformats.org/officeDocument/2006/relationships/image" Target="../media/image73.png"/><Relationship Id="rId29" Type="http://schemas.openxmlformats.org/officeDocument/2006/relationships/slide" Target="slide27.xml"/><Relationship Id="rId1" Type="http://schemas.microsoft.com/office/2007/relationships/media" Target="../media/media9.MOV"/><Relationship Id="rId6" Type="http://schemas.openxmlformats.org/officeDocument/2006/relationships/image" Target="../media/image3.png"/><Relationship Id="rId11" Type="http://schemas.openxmlformats.org/officeDocument/2006/relationships/slide" Target="slide20.xml"/><Relationship Id="rId24" Type="http://schemas.openxmlformats.org/officeDocument/2006/relationships/image" Target="../media/image5.png"/><Relationship Id="rId32" Type="http://schemas.openxmlformats.org/officeDocument/2006/relationships/image" Target="../media/image63.jpg"/><Relationship Id="rId5" Type="http://schemas.openxmlformats.org/officeDocument/2006/relationships/slide" Target="slide4.xml"/><Relationship Id="rId15" Type="http://schemas.openxmlformats.org/officeDocument/2006/relationships/image" Target="../media/image11.png"/><Relationship Id="rId23" Type="http://schemas.openxmlformats.org/officeDocument/2006/relationships/slide" Target="slide6.xml"/><Relationship Id="rId28" Type="http://schemas.openxmlformats.org/officeDocument/2006/relationships/image" Target="../media/image61.jpg"/><Relationship Id="rId10" Type="http://schemas.openxmlformats.org/officeDocument/2006/relationships/image" Target="../media/image7.png"/><Relationship Id="rId19" Type="http://schemas.openxmlformats.org/officeDocument/2006/relationships/image" Target="../media/image58.jpg"/><Relationship Id="rId31" Type="http://schemas.openxmlformats.org/officeDocument/2006/relationships/slide" Target="slide28.xml"/><Relationship Id="rId4" Type="http://schemas.openxmlformats.org/officeDocument/2006/relationships/image" Target="../media/image66.png"/><Relationship Id="rId9" Type="http://schemas.openxmlformats.org/officeDocument/2006/relationships/slide" Target="slide22.xml"/><Relationship Id="rId14" Type="http://schemas.openxmlformats.org/officeDocument/2006/relationships/slide" Target="slide2.xml"/><Relationship Id="rId22" Type="http://schemas.openxmlformats.org/officeDocument/2006/relationships/image" Target="../media/image75.png"/><Relationship Id="rId27" Type="http://schemas.openxmlformats.org/officeDocument/2006/relationships/image" Target="../media/image59.jpg"/><Relationship Id="rId30" Type="http://schemas.openxmlformats.org/officeDocument/2006/relationships/image" Target="../media/image62.jp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image" Target="../media/image71.png"/><Relationship Id="rId26" Type="http://schemas.openxmlformats.org/officeDocument/2006/relationships/image" Target="../media/image59.jpg"/><Relationship Id="rId3" Type="http://schemas.openxmlformats.org/officeDocument/2006/relationships/slide" Target="slide4.xml"/><Relationship Id="rId21" Type="http://schemas.openxmlformats.org/officeDocument/2006/relationships/slide" Target="slide9.xml"/><Relationship Id="rId34" Type="http://schemas.openxmlformats.org/officeDocument/2006/relationships/image" Target="../media/image63.jpg"/><Relationship Id="rId7" Type="http://schemas.openxmlformats.org/officeDocument/2006/relationships/image" Target="../media/image8.png"/><Relationship Id="rId12" Type="http://schemas.openxmlformats.org/officeDocument/2006/relationships/slide" Target="slide21.xml"/><Relationship Id="rId17" Type="http://schemas.openxmlformats.org/officeDocument/2006/relationships/image" Target="../media/image77.png"/><Relationship Id="rId25" Type="http://schemas.openxmlformats.org/officeDocument/2006/relationships/slide" Target="slide24.xml"/><Relationship Id="rId33" Type="http://schemas.openxmlformats.org/officeDocument/2006/relationships/slide" Target="slide28.xml"/><Relationship Id="rId2" Type="http://schemas.openxmlformats.org/officeDocument/2006/relationships/image" Target="../media/image66.png"/><Relationship Id="rId16" Type="http://schemas.openxmlformats.org/officeDocument/2006/relationships/image" Target="../media/image75.png"/><Relationship Id="rId20" Type="http://schemas.openxmlformats.org/officeDocument/2006/relationships/image" Target="../media/image5.png"/><Relationship Id="rId29" Type="http://schemas.openxmlformats.org/officeDocument/2006/relationships/slide" Target="slide2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image" Target="../media/image10.png"/><Relationship Id="rId24" Type="http://schemas.openxmlformats.org/officeDocument/2006/relationships/image" Target="../media/image58.jpg"/><Relationship Id="rId32" Type="http://schemas.openxmlformats.org/officeDocument/2006/relationships/image" Target="../media/image62.jpg"/><Relationship Id="rId5" Type="http://schemas.openxmlformats.org/officeDocument/2006/relationships/image" Target="../media/image76.png"/><Relationship Id="rId15" Type="http://schemas.openxmlformats.org/officeDocument/2006/relationships/image" Target="../media/image11.png"/><Relationship Id="rId23" Type="http://schemas.openxmlformats.org/officeDocument/2006/relationships/slide" Target="slide23.xml"/><Relationship Id="rId28" Type="http://schemas.openxmlformats.org/officeDocument/2006/relationships/image" Target="../media/image60.jpg"/><Relationship Id="rId10" Type="http://schemas.openxmlformats.org/officeDocument/2006/relationships/slide" Target="slide20.xml"/><Relationship Id="rId19" Type="http://schemas.openxmlformats.org/officeDocument/2006/relationships/slide" Target="slide6.xml"/><Relationship Id="rId31" Type="http://schemas.openxmlformats.org/officeDocument/2006/relationships/slide" Target="slide27.xml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slide" Target="slide2.xml"/><Relationship Id="rId22" Type="http://schemas.openxmlformats.org/officeDocument/2006/relationships/image" Target="../media/image9.png"/><Relationship Id="rId27" Type="http://schemas.openxmlformats.org/officeDocument/2006/relationships/slide" Target="slide25.xml"/><Relationship Id="rId30" Type="http://schemas.openxmlformats.org/officeDocument/2006/relationships/image" Target="../media/image61.jpg"/><Relationship Id="rId8" Type="http://schemas.openxmlformats.org/officeDocument/2006/relationships/slide" Target="slide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9.xml"/><Relationship Id="rId18" Type="http://schemas.openxmlformats.org/officeDocument/2006/relationships/image" Target="../media/image11.png"/><Relationship Id="rId3" Type="http://schemas.openxmlformats.org/officeDocument/2006/relationships/slide" Target="slide6.xml"/><Relationship Id="rId21" Type="http://schemas.openxmlformats.org/officeDocument/2006/relationships/image" Target="../media/image16.jpg"/><Relationship Id="rId7" Type="http://schemas.openxmlformats.org/officeDocument/2006/relationships/slide" Target="slide21.xml"/><Relationship Id="rId12" Type="http://schemas.openxmlformats.org/officeDocument/2006/relationships/image" Target="../media/image8.png"/><Relationship Id="rId17" Type="http://schemas.openxmlformats.org/officeDocument/2006/relationships/slide" Target="slide2.xml"/><Relationship Id="rId2" Type="http://schemas.openxmlformats.org/officeDocument/2006/relationships/image" Target="../media/image13.png"/><Relationship Id="rId16" Type="http://schemas.openxmlformats.org/officeDocument/2006/relationships/image" Target="../media/image10.png"/><Relationship Id="rId20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slide" Target="slide3.xml"/><Relationship Id="rId5" Type="http://schemas.openxmlformats.org/officeDocument/2006/relationships/slide" Target="slide4.xml"/><Relationship Id="rId15" Type="http://schemas.openxmlformats.org/officeDocument/2006/relationships/slide" Target="slide20.xml"/><Relationship Id="rId10" Type="http://schemas.openxmlformats.org/officeDocument/2006/relationships/image" Target="../media/image7.png"/><Relationship Id="rId19" Type="http://schemas.openxmlformats.org/officeDocument/2006/relationships/image" Target="../media/image14.jpg"/><Relationship Id="rId4" Type="http://schemas.openxmlformats.org/officeDocument/2006/relationships/image" Target="../media/image5.png"/><Relationship Id="rId9" Type="http://schemas.openxmlformats.org/officeDocument/2006/relationships/slide" Target="slide22.xml"/><Relationship Id="rId14" Type="http://schemas.openxmlformats.org/officeDocument/2006/relationships/image" Target="../media/image9.png"/><Relationship Id="rId22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20.xml"/><Relationship Id="rId18" Type="http://schemas.openxmlformats.org/officeDocument/2006/relationships/image" Target="../media/image19.gif"/><Relationship Id="rId3" Type="http://schemas.openxmlformats.org/officeDocument/2006/relationships/slide" Target="slide6.xml"/><Relationship Id="rId21" Type="http://schemas.openxmlformats.org/officeDocument/2006/relationships/image" Target="../media/image22.png"/><Relationship Id="rId7" Type="http://schemas.openxmlformats.org/officeDocument/2006/relationships/slide" Target="slide21.xml"/><Relationship Id="rId12" Type="http://schemas.openxmlformats.org/officeDocument/2006/relationships/image" Target="../media/image8.png"/><Relationship Id="rId17" Type="http://schemas.openxmlformats.org/officeDocument/2006/relationships/slide" Target="slide5.xml"/><Relationship Id="rId2" Type="http://schemas.openxmlformats.org/officeDocument/2006/relationships/image" Target="../media/image18.png"/><Relationship Id="rId16" Type="http://schemas.openxmlformats.org/officeDocument/2006/relationships/image" Target="../media/image11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slide" Target="slide3.xml"/><Relationship Id="rId24" Type="http://schemas.openxmlformats.org/officeDocument/2006/relationships/image" Target="../media/image9.png"/><Relationship Id="rId5" Type="http://schemas.openxmlformats.org/officeDocument/2006/relationships/slide" Target="slide4.xml"/><Relationship Id="rId15" Type="http://schemas.openxmlformats.org/officeDocument/2006/relationships/slide" Target="slide2.xml"/><Relationship Id="rId23" Type="http://schemas.openxmlformats.org/officeDocument/2006/relationships/slide" Target="slide9.xml"/><Relationship Id="rId10" Type="http://schemas.openxmlformats.org/officeDocument/2006/relationships/image" Target="../media/image7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slide" Target="slide22.xml"/><Relationship Id="rId14" Type="http://schemas.openxmlformats.org/officeDocument/2006/relationships/image" Target="../media/image10.png"/><Relationship Id="rId22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9.gif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20.xml"/><Relationship Id="rId18" Type="http://schemas.openxmlformats.org/officeDocument/2006/relationships/image" Target="../media/image26.png"/><Relationship Id="rId3" Type="http://schemas.microsoft.com/office/2007/relationships/media" Target="../media/media3.MP4"/><Relationship Id="rId21" Type="http://schemas.openxmlformats.org/officeDocument/2006/relationships/image" Target="../media/image28.png"/><Relationship Id="rId7" Type="http://schemas.openxmlformats.org/officeDocument/2006/relationships/slide" Target="slide21.xml"/><Relationship Id="rId12" Type="http://schemas.openxmlformats.org/officeDocument/2006/relationships/image" Target="../media/image8.png"/><Relationship Id="rId17" Type="http://schemas.openxmlformats.org/officeDocument/2006/relationships/image" Target="../media/image3.png"/><Relationship Id="rId25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openxmlformats.org/officeDocument/2006/relationships/image" Target="../media/image11.png"/><Relationship Id="rId20" Type="http://schemas.microsoft.com/office/2007/relationships/hdphoto" Target="../media/hdphoto1.wdp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slide" Target="slide3.xml"/><Relationship Id="rId24" Type="http://schemas.openxmlformats.org/officeDocument/2006/relationships/slide" Target="slide9.xml"/><Relationship Id="rId5" Type="http://schemas.openxmlformats.org/officeDocument/2006/relationships/slideLayout" Target="../slideLayouts/slideLayout1.xml"/><Relationship Id="rId15" Type="http://schemas.openxmlformats.org/officeDocument/2006/relationships/slide" Target="slide2.xml"/><Relationship Id="rId23" Type="http://schemas.openxmlformats.org/officeDocument/2006/relationships/image" Target="../media/image5.png"/><Relationship Id="rId10" Type="http://schemas.openxmlformats.org/officeDocument/2006/relationships/image" Target="../media/image7.png"/><Relationship Id="rId19" Type="http://schemas.openxmlformats.org/officeDocument/2006/relationships/image" Target="../media/image27.png"/><Relationship Id="rId4" Type="http://schemas.openxmlformats.org/officeDocument/2006/relationships/video" Target="../media/media3.MP4"/><Relationship Id="rId9" Type="http://schemas.openxmlformats.org/officeDocument/2006/relationships/slide" Target="slide22.xml"/><Relationship Id="rId14" Type="http://schemas.openxmlformats.org/officeDocument/2006/relationships/image" Target="../media/image10.png"/><Relationship Id="rId22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9.png"/><Relationship Id="rId3" Type="http://schemas.openxmlformats.org/officeDocument/2006/relationships/slide" Target="slide20.xml"/><Relationship Id="rId7" Type="http://schemas.openxmlformats.org/officeDocument/2006/relationships/slide" Target="slide3.xml"/><Relationship Id="rId12" Type="http://schemas.openxmlformats.org/officeDocument/2006/relationships/image" Target="../media/image3.png"/><Relationship Id="rId17" Type="http://schemas.openxmlformats.org/officeDocument/2006/relationships/image" Target="../media/image9.png"/><Relationship Id="rId2" Type="http://schemas.openxmlformats.org/officeDocument/2006/relationships/image" Target="../media/image4.png"/><Relationship Id="rId16" Type="http://schemas.openxmlformats.org/officeDocument/2006/relationships/slide" Target="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slide" Target="slide22.xml"/><Relationship Id="rId15" Type="http://schemas.openxmlformats.org/officeDocument/2006/relationships/image" Target="../media/image5.png"/><Relationship Id="rId10" Type="http://schemas.openxmlformats.org/officeDocument/2006/relationships/slide" Target="slide2.xml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2.xml"/><Relationship Id="rId18" Type="http://schemas.openxmlformats.org/officeDocument/2006/relationships/image" Target="../media/image31.png"/><Relationship Id="rId26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33.png"/><Relationship Id="rId7" Type="http://schemas.openxmlformats.org/officeDocument/2006/relationships/slide" Target="slide22.xml"/><Relationship Id="rId12" Type="http://schemas.openxmlformats.org/officeDocument/2006/relationships/image" Target="../media/image10.png"/><Relationship Id="rId17" Type="http://schemas.microsoft.com/office/2007/relationships/hdphoto" Target="../media/hdphoto2.wdp"/><Relationship Id="rId25" Type="http://schemas.openxmlformats.org/officeDocument/2006/relationships/slide" Target="slide9.xml"/><Relationship Id="rId2" Type="http://schemas.openxmlformats.org/officeDocument/2006/relationships/audio" Target="../media/media4.mp3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11" Type="http://schemas.openxmlformats.org/officeDocument/2006/relationships/slide" Target="slide20.xml"/><Relationship Id="rId24" Type="http://schemas.openxmlformats.org/officeDocument/2006/relationships/image" Target="../media/image5.png"/><Relationship Id="rId5" Type="http://schemas.openxmlformats.org/officeDocument/2006/relationships/slide" Target="slide21.xml"/><Relationship Id="rId15" Type="http://schemas.openxmlformats.org/officeDocument/2006/relationships/image" Target="../media/image3.png"/><Relationship Id="rId23" Type="http://schemas.openxmlformats.org/officeDocument/2006/relationships/slide" Target="slide6.xml"/><Relationship Id="rId10" Type="http://schemas.openxmlformats.org/officeDocument/2006/relationships/image" Target="../media/image8.png"/><Relationship Id="rId19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slide" Target="slide3.xml"/><Relationship Id="rId14" Type="http://schemas.openxmlformats.org/officeDocument/2006/relationships/image" Target="../media/image11.png"/><Relationship Id="rId22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2.xml"/><Relationship Id="rId18" Type="http://schemas.openxmlformats.org/officeDocument/2006/relationships/slide" Target="slide9.xml"/><Relationship Id="rId3" Type="http://schemas.openxmlformats.org/officeDocument/2006/relationships/slide" Target="slide4.xml"/><Relationship Id="rId7" Type="http://schemas.openxmlformats.org/officeDocument/2006/relationships/slide" Target="slide22.xml"/><Relationship Id="rId12" Type="http://schemas.openxmlformats.org/officeDocument/2006/relationships/image" Target="../media/image10.png"/><Relationship Id="rId17" Type="http://schemas.openxmlformats.org/officeDocument/2006/relationships/image" Target="../media/image5.png"/><Relationship Id="rId2" Type="http://schemas.openxmlformats.org/officeDocument/2006/relationships/image" Target="../media/image18.png"/><Relationship Id="rId16" Type="http://schemas.openxmlformats.org/officeDocument/2006/relationships/slide" Target="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slide" Target="slide20.xml"/><Relationship Id="rId5" Type="http://schemas.openxmlformats.org/officeDocument/2006/relationships/slide" Target="slide21.xml"/><Relationship Id="rId15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slide" Target="slide3.xml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71B1751-2651-8325-F632-B018C7D480B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A5C79B0-81B6-3D3C-D930-849DD2794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571" y="445484"/>
            <a:ext cx="11226857" cy="5695543"/>
          </a:xfrm>
          <a:prstGeom prst="rect">
            <a:avLst/>
          </a:prstGeom>
        </p:spPr>
      </p:pic>
      <p:pic>
        <p:nvPicPr>
          <p:cNvPr id="2" name="صورة 1">
            <a:hlinkClick r:id="rId4" action="ppaction://hlinksldjump"/>
            <a:extLst>
              <a:ext uri="{FF2B5EF4-FFF2-40B4-BE49-F238E27FC236}">
                <a16:creationId xmlns:a16="http://schemas.microsoft.com/office/drawing/2014/main" id="{955C98B5-0DD6-B933-FECC-7F8DC2643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06" y="191239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1432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CFF94DA-787C-B335-B60C-289A66E5D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9" name="صورة 28">
            <a:hlinkClick r:id="rId3" action="ppaction://hlinksldjump"/>
            <a:extLst>
              <a:ext uri="{FF2B5EF4-FFF2-40B4-BE49-F238E27FC236}">
                <a16:creationId xmlns:a16="http://schemas.microsoft.com/office/drawing/2014/main" id="{34A4E642-DE7E-3844-7FF4-E629A2606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945" y="3270568"/>
            <a:ext cx="643835" cy="79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صورة 29">
            <a:hlinkClick r:id="rId5" action="ppaction://hlinksldjump"/>
            <a:extLst>
              <a:ext uri="{FF2B5EF4-FFF2-40B4-BE49-F238E27FC236}">
                <a16:creationId xmlns:a16="http://schemas.microsoft.com/office/drawing/2014/main" id="{BED7F4D5-75E6-D4AC-E636-D6EFFDA9B8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61720" y="5531429"/>
            <a:ext cx="613064" cy="62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صورة 31" descr="صورة تحتوي على نص, علامة, برتقالي, داكن&#10;&#10;تم إنشاء الوصف تلقائياً">
            <a:hlinkClick r:id="rId7" action="ppaction://hlinksldjump"/>
            <a:extLst>
              <a:ext uri="{FF2B5EF4-FFF2-40B4-BE49-F238E27FC236}">
                <a16:creationId xmlns:a16="http://schemas.microsoft.com/office/drawing/2014/main" id="{7E3763BE-1EFE-E7D1-8129-6DC694F3AB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434" y="1477788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صورة 33">
            <a:hlinkClick r:id="rId9" action="ppaction://hlinksldjump"/>
            <a:extLst>
              <a:ext uri="{FF2B5EF4-FFF2-40B4-BE49-F238E27FC236}">
                <a16:creationId xmlns:a16="http://schemas.microsoft.com/office/drawing/2014/main" id="{8219B734-31D7-894A-E05C-11AE8F1587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631" y="4805150"/>
            <a:ext cx="613064" cy="55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صورة 44">
            <a:hlinkClick r:id="rId11" action="ppaction://hlinksldjump"/>
            <a:extLst>
              <a:ext uri="{FF2B5EF4-FFF2-40B4-BE49-F238E27FC236}">
                <a16:creationId xmlns:a16="http://schemas.microsoft.com/office/drawing/2014/main" id="{D2EC9698-04D2-1868-0C60-0A12FA617F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822" y="591499"/>
            <a:ext cx="955809" cy="884792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744F58B6-209C-AB88-FD1C-BA81F2A583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30" y="5477944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صورة 11">
            <a:hlinkClick r:id="rId14" action="ppaction://hlinksldjump"/>
            <a:extLst>
              <a:ext uri="{FF2B5EF4-FFF2-40B4-BE49-F238E27FC236}">
                <a16:creationId xmlns:a16="http://schemas.microsoft.com/office/drawing/2014/main" id="{5DC9F603-2B36-605A-351E-2B7071EF5C3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6" y="933921"/>
            <a:ext cx="2886075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صورة 13">
            <a:hlinkClick r:id="rId16" action="ppaction://hlinksldjump"/>
            <a:extLst>
              <a:ext uri="{FF2B5EF4-FFF2-40B4-BE49-F238E27FC236}">
                <a16:creationId xmlns:a16="http://schemas.microsoft.com/office/drawing/2014/main" id="{A4B83C8C-E2CC-EF3B-B9F5-3E65EAEC7B7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966" y="3374793"/>
            <a:ext cx="2905125" cy="2181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صورة 15">
            <a:hlinkClick r:id="rId18" action="ppaction://hlinksldjump"/>
            <a:extLst>
              <a:ext uri="{FF2B5EF4-FFF2-40B4-BE49-F238E27FC236}">
                <a16:creationId xmlns:a16="http://schemas.microsoft.com/office/drawing/2014/main" id="{A2030427-7AE1-EE4F-A995-9D4E99B16DA7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10" y="3284935"/>
            <a:ext cx="2886075" cy="2409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صورة 17" descr="صورة تحتوي على مواد البناء&#10;&#10;تم إنشاء الوصف تلقائياً">
            <a:hlinkClick r:id="rId20" action="ppaction://hlinksldjump"/>
            <a:extLst>
              <a:ext uri="{FF2B5EF4-FFF2-40B4-BE49-F238E27FC236}">
                <a16:creationId xmlns:a16="http://schemas.microsoft.com/office/drawing/2014/main" id="{0F743E8E-CF2A-0515-6C03-FDCE91ECFD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38" y="3317631"/>
            <a:ext cx="2705100" cy="2200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صورة 18">
            <a:hlinkClick r:id="rId22" action="ppaction://hlinksldjump"/>
            <a:extLst>
              <a:ext uri="{FF2B5EF4-FFF2-40B4-BE49-F238E27FC236}">
                <a16:creationId xmlns:a16="http://schemas.microsoft.com/office/drawing/2014/main" id="{7D98E3C6-106B-9B67-6C1F-3E7297D214C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38" y="1031631"/>
            <a:ext cx="2886075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صورة 20">
            <a:hlinkClick r:id="rId25" action="ppaction://hlinksldjump"/>
            <a:extLst>
              <a:ext uri="{FF2B5EF4-FFF2-40B4-BE49-F238E27FC236}">
                <a16:creationId xmlns:a16="http://schemas.microsoft.com/office/drawing/2014/main" id="{C2CFA494-9026-8FC7-97C4-5A61FC03F9E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941" y="862877"/>
            <a:ext cx="2886075" cy="2409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صورة 21">
            <a:hlinkClick r:id="rId26" action="ppaction://hlinksldjump"/>
            <a:extLst>
              <a:ext uri="{FF2B5EF4-FFF2-40B4-BE49-F238E27FC236}">
                <a16:creationId xmlns:a16="http://schemas.microsoft.com/office/drawing/2014/main" id="{A4FB4AE1-CC5D-3808-BEE3-9B8558D7A17B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062" y="3329864"/>
            <a:ext cx="2705100" cy="2200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F266221D-33C6-7FC6-AD95-ECB5D484F025}"/>
              </a:ext>
            </a:extLst>
          </p:cNvPr>
          <p:cNvSpPr/>
          <p:nvPr/>
        </p:nvSpPr>
        <p:spPr>
          <a:xfrm>
            <a:off x="1648582" y="1848807"/>
            <a:ext cx="8126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2Right"/>
              <a:lightRig rig="threePt" dir="t"/>
            </a:scene3d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</a:t>
            </a:r>
            <a:endParaRPr lang="ar-SA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0336BCE8-75EF-264B-B9B4-2AD346E14228}"/>
              </a:ext>
            </a:extLst>
          </p:cNvPr>
          <p:cNvSpPr/>
          <p:nvPr/>
        </p:nvSpPr>
        <p:spPr>
          <a:xfrm>
            <a:off x="4552645" y="1906213"/>
            <a:ext cx="8126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2Right"/>
              <a:lightRig rig="threePt" dir="t"/>
            </a:scene3d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</a:t>
            </a:r>
            <a:endParaRPr lang="ar-SA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A92040F4-EB53-D886-C566-B4A1CC470152}"/>
              </a:ext>
            </a:extLst>
          </p:cNvPr>
          <p:cNvSpPr/>
          <p:nvPr/>
        </p:nvSpPr>
        <p:spPr>
          <a:xfrm>
            <a:off x="7121829" y="1906213"/>
            <a:ext cx="8126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2Right"/>
              <a:lightRig rig="threePt" dir="t"/>
            </a:scene3d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3</a:t>
            </a:r>
            <a:endParaRPr lang="ar-SA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3E614E7D-22BC-FE16-D583-9601521C54CB}"/>
              </a:ext>
            </a:extLst>
          </p:cNvPr>
          <p:cNvSpPr/>
          <p:nvPr/>
        </p:nvSpPr>
        <p:spPr>
          <a:xfrm>
            <a:off x="2137463" y="4293405"/>
            <a:ext cx="8126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2Right"/>
              <a:lightRig rig="threePt" dir="t"/>
            </a:scene3d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5</a:t>
            </a:r>
            <a:endParaRPr lang="ar-SA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090FA0AC-3FBA-0F9B-1E34-B523159D5579}"/>
              </a:ext>
            </a:extLst>
          </p:cNvPr>
          <p:cNvSpPr/>
          <p:nvPr/>
        </p:nvSpPr>
        <p:spPr>
          <a:xfrm>
            <a:off x="4723968" y="4306719"/>
            <a:ext cx="8126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2Right"/>
              <a:lightRig rig="threePt" dir="t"/>
            </a:scene3d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6</a:t>
            </a:r>
            <a:endParaRPr lang="ar-SA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6F1F304E-22FA-49E3-E049-F3E00BB803D5}"/>
              </a:ext>
            </a:extLst>
          </p:cNvPr>
          <p:cNvSpPr/>
          <p:nvPr/>
        </p:nvSpPr>
        <p:spPr>
          <a:xfrm>
            <a:off x="7295732" y="4320636"/>
            <a:ext cx="8126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2Right"/>
              <a:lightRig rig="threePt" dir="t"/>
            </a:scene3d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7</a:t>
            </a:r>
            <a:endParaRPr lang="ar-SA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E94FE039-6408-10FD-9AC0-88DC5509560C}"/>
              </a:ext>
            </a:extLst>
          </p:cNvPr>
          <p:cNvSpPr/>
          <p:nvPr/>
        </p:nvSpPr>
        <p:spPr>
          <a:xfrm>
            <a:off x="9951226" y="4252813"/>
            <a:ext cx="8126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2Right"/>
              <a:lightRig rig="threePt" dir="t"/>
            </a:scene3d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8</a:t>
            </a:r>
            <a:endParaRPr lang="ar-SA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37" name="صورة 36">
            <a:hlinkClick r:id="rId27" action="ppaction://hlinksldjump"/>
            <a:extLst>
              <a:ext uri="{FF2B5EF4-FFF2-40B4-BE49-F238E27FC236}">
                <a16:creationId xmlns:a16="http://schemas.microsoft.com/office/drawing/2014/main" id="{F4352EC0-36D2-766F-AA10-FA8695464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prstClr val="black"/>
              <a:srgbClr val="FF66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530" y="1091477"/>
            <a:ext cx="2905125" cy="2181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مستطيل 37">
            <a:extLst>
              <a:ext uri="{FF2B5EF4-FFF2-40B4-BE49-F238E27FC236}">
                <a16:creationId xmlns:a16="http://schemas.microsoft.com/office/drawing/2014/main" id="{8B5B32C7-18D6-3213-DCA4-CFCE4F620018}"/>
              </a:ext>
            </a:extLst>
          </p:cNvPr>
          <p:cNvSpPr/>
          <p:nvPr/>
        </p:nvSpPr>
        <p:spPr>
          <a:xfrm>
            <a:off x="9730834" y="2007239"/>
            <a:ext cx="8126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2Right"/>
              <a:lightRig rig="threePt" dir="t"/>
            </a:scene3d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4</a:t>
            </a:r>
            <a:endParaRPr lang="ar-SA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2" name="صورة 1">
            <a:hlinkClick r:id="rId28" action="ppaction://hlinksldjump"/>
            <a:extLst>
              <a:ext uri="{FF2B5EF4-FFF2-40B4-BE49-F238E27FC236}">
                <a16:creationId xmlns:a16="http://schemas.microsoft.com/office/drawing/2014/main" id="{7333EA67-CE6D-AC8B-FB7A-3A172FEB920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2512" y="2531242"/>
            <a:ext cx="459190" cy="60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صورة 3">
            <a:hlinkClick r:id="rId30" action="ppaction://hlinksldjump"/>
            <a:extLst>
              <a:ext uri="{FF2B5EF4-FFF2-40B4-BE49-F238E27FC236}">
                <a16:creationId xmlns:a16="http://schemas.microsoft.com/office/drawing/2014/main" id="{C8839EC7-46E6-5F13-4BD6-7DC02FD7541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11" y="4010844"/>
            <a:ext cx="949212" cy="79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9160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CFF94DA-787C-B335-B60C-289A66E5D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9" name="صورة 28">
            <a:hlinkClick r:id="rId3" action="ppaction://hlinksldjump"/>
            <a:extLst>
              <a:ext uri="{FF2B5EF4-FFF2-40B4-BE49-F238E27FC236}">
                <a16:creationId xmlns:a16="http://schemas.microsoft.com/office/drawing/2014/main" id="{34A4E642-DE7E-3844-7FF4-E629A2606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945" y="3270568"/>
            <a:ext cx="643835" cy="79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صورة 29">
            <a:hlinkClick r:id="rId5" action="ppaction://hlinksldjump"/>
            <a:extLst>
              <a:ext uri="{FF2B5EF4-FFF2-40B4-BE49-F238E27FC236}">
                <a16:creationId xmlns:a16="http://schemas.microsoft.com/office/drawing/2014/main" id="{BED7F4D5-75E6-D4AC-E636-D6EFFDA9B8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61720" y="5531429"/>
            <a:ext cx="613064" cy="62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صورة 31" descr="صورة تحتوي على نص, علامة, برتقالي, داكن&#10;&#10;تم إنشاء الوصف تلقائياً">
            <a:hlinkClick r:id="rId7" action="ppaction://hlinksldjump"/>
            <a:extLst>
              <a:ext uri="{FF2B5EF4-FFF2-40B4-BE49-F238E27FC236}">
                <a16:creationId xmlns:a16="http://schemas.microsoft.com/office/drawing/2014/main" id="{7E3763BE-1EFE-E7D1-8129-6DC694F3AB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434" y="1477788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صورة 33">
            <a:hlinkClick r:id="rId9" action="ppaction://hlinksldjump"/>
            <a:extLst>
              <a:ext uri="{FF2B5EF4-FFF2-40B4-BE49-F238E27FC236}">
                <a16:creationId xmlns:a16="http://schemas.microsoft.com/office/drawing/2014/main" id="{8219B734-31D7-894A-E05C-11AE8F1587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631" y="4805150"/>
            <a:ext cx="613064" cy="55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صورة 44">
            <a:hlinkClick r:id="rId11" action="ppaction://hlinksldjump"/>
            <a:extLst>
              <a:ext uri="{FF2B5EF4-FFF2-40B4-BE49-F238E27FC236}">
                <a16:creationId xmlns:a16="http://schemas.microsoft.com/office/drawing/2014/main" id="{D2EC9698-04D2-1868-0C60-0A12FA617F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822" y="591499"/>
            <a:ext cx="955809" cy="884792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744F58B6-209C-AB88-FD1C-BA81F2A583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30" y="5477944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عنصر نائب للمحتوى 3">
            <a:extLst>
              <a:ext uri="{FF2B5EF4-FFF2-40B4-BE49-F238E27FC236}">
                <a16:creationId xmlns:a16="http://schemas.microsoft.com/office/drawing/2014/main" id="{A3E08909-80F3-7DDC-7271-79618AE1D21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787" y="1392382"/>
            <a:ext cx="4171743" cy="4085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عنوان 1">
            <a:extLst>
              <a:ext uri="{FF2B5EF4-FFF2-40B4-BE49-F238E27FC236}">
                <a16:creationId xmlns:a16="http://schemas.microsoft.com/office/drawing/2014/main" id="{3BBEBA3D-D074-93D9-7EB8-31D787113957}"/>
              </a:ext>
            </a:extLst>
          </p:cNvPr>
          <p:cNvSpPr txBox="1">
            <a:spLocks/>
          </p:cNvSpPr>
          <p:nvPr/>
        </p:nvSpPr>
        <p:spPr>
          <a:xfrm>
            <a:off x="840614" y="700899"/>
            <a:ext cx="9933709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How many brothers do you have?</a:t>
            </a:r>
            <a:endParaRPr kumimoji="0" lang="ar-SA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0FA78AE4-A930-869A-CC68-C492E22B80B4}"/>
              </a:ext>
            </a:extLst>
          </p:cNvPr>
          <p:cNvSpPr txBox="1"/>
          <p:nvPr/>
        </p:nvSpPr>
        <p:spPr>
          <a:xfrm>
            <a:off x="2974161" y="5233771"/>
            <a:ext cx="536161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I have ............... </a:t>
            </a:r>
            <a:endParaRPr kumimoji="0" lang="ar-SA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6" name="رسم 5" descr="السهم: انعطاف أفقي مع تعبئة خالصة">
            <a:hlinkClick r:id="rId15" action="ppaction://hlinksldjump"/>
            <a:extLst>
              <a:ext uri="{FF2B5EF4-FFF2-40B4-BE49-F238E27FC236}">
                <a16:creationId xmlns:a16="http://schemas.microsoft.com/office/drawing/2014/main" id="{A59DAB74-6064-438C-F819-3626161F41D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08974" y="5426652"/>
            <a:ext cx="914400" cy="914400"/>
          </a:xfrm>
          <a:prstGeom prst="rect">
            <a:avLst/>
          </a:prstGeom>
        </p:spPr>
      </p:pic>
      <p:pic>
        <p:nvPicPr>
          <p:cNvPr id="7" name="صورة 6">
            <a:hlinkClick r:id="rId18" action="ppaction://hlinksldjump"/>
            <a:extLst>
              <a:ext uri="{FF2B5EF4-FFF2-40B4-BE49-F238E27FC236}">
                <a16:creationId xmlns:a16="http://schemas.microsoft.com/office/drawing/2014/main" id="{B73AB1C0-9792-1124-76B5-AFC07EE5689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1720" y="2484538"/>
            <a:ext cx="459190" cy="60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صورة 7">
            <a:hlinkClick r:id="rId20" action="ppaction://hlinksldjump"/>
            <a:extLst>
              <a:ext uri="{FF2B5EF4-FFF2-40B4-BE49-F238E27FC236}">
                <a16:creationId xmlns:a16="http://schemas.microsoft.com/office/drawing/2014/main" id="{61A67894-6D6B-1A64-CA90-3DAB9439E3D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11" y="4010844"/>
            <a:ext cx="949212" cy="79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477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CFF94DA-787C-B335-B60C-289A66E5D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9" name="صورة 28">
            <a:hlinkClick r:id="rId3" action="ppaction://hlinksldjump"/>
            <a:extLst>
              <a:ext uri="{FF2B5EF4-FFF2-40B4-BE49-F238E27FC236}">
                <a16:creationId xmlns:a16="http://schemas.microsoft.com/office/drawing/2014/main" id="{34A4E642-DE7E-3844-7FF4-E629A2606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945" y="3270568"/>
            <a:ext cx="643835" cy="79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صورة 29">
            <a:hlinkClick r:id="rId5" action="ppaction://hlinksldjump"/>
            <a:extLst>
              <a:ext uri="{FF2B5EF4-FFF2-40B4-BE49-F238E27FC236}">
                <a16:creationId xmlns:a16="http://schemas.microsoft.com/office/drawing/2014/main" id="{BED7F4D5-75E6-D4AC-E636-D6EFFDA9B8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61720" y="5531429"/>
            <a:ext cx="613064" cy="62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صورة 31" descr="صورة تحتوي على نص, علامة, برتقالي, داكن&#10;&#10;تم إنشاء الوصف تلقائياً">
            <a:hlinkClick r:id="rId7" action="ppaction://hlinksldjump"/>
            <a:extLst>
              <a:ext uri="{FF2B5EF4-FFF2-40B4-BE49-F238E27FC236}">
                <a16:creationId xmlns:a16="http://schemas.microsoft.com/office/drawing/2014/main" id="{7E3763BE-1EFE-E7D1-8129-6DC694F3AB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434" y="1477788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صورة 33">
            <a:hlinkClick r:id="rId9" action="ppaction://hlinksldjump"/>
            <a:extLst>
              <a:ext uri="{FF2B5EF4-FFF2-40B4-BE49-F238E27FC236}">
                <a16:creationId xmlns:a16="http://schemas.microsoft.com/office/drawing/2014/main" id="{8219B734-31D7-894A-E05C-11AE8F1587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631" y="4805150"/>
            <a:ext cx="613064" cy="55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صورة 44">
            <a:hlinkClick r:id="rId11" action="ppaction://hlinksldjump"/>
            <a:extLst>
              <a:ext uri="{FF2B5EF4-FFF2-40B4-BE49-F238E27FC236}">
                <a16:creationId xmlns:a16="http://schemas.microsoft.com/office/drawing/2014/main" id="{D2EC9698-04D2-1868-0C60-0A12FA617F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822" y="591499"/>
            <a:ext cx="955809" cy="884792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744F58B6-209C-AB88-FD1C-BA81F2A583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30" y="5477944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85CF471C-00EC-4FA7-53D3-20ED25FB468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791" y="1544081"/>
            <a:ext cx="4311650" cy="3452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عنوان 1">
            <a:extLst>
              <a:ext uri="{FF2B5EF4-FFF2-40B4-BE49-F238E27FC236}">
                <a16:creationId xmlns:a16="http://schemas.microsoft.com/office/drawing/2014/main" id="{528D45BD-6672-F5B2-2AD0-6EF3A90A850F}"/>
              </a:ext>
            </a:extLst>
          </p:cNvPr>
          <p:cNvSpPr txBox="1">
            <a:spLocks/>
          </p:cNvSpPr>
          <p:nvPr/>
        </p:nvSpPr>
        <p:spPr>
          <a:xfrm>
            <a:off x="426843" y="654595"/>
            <a:ext cx="10600485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How many sisters do you have?</a:t>
            </a:r>
            <a:endParaRPr kumimoji="0" lang="ar-SA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7428AA5D-FB00-EB51-F813-CB74178020E7}"/>
              </a:ext>
            </a:extLst>
          </p:cNvPr>
          <p:cNvSpPr txBox="1"/>
          <p:nvPr/>
        </p:nvSpPr>
        <p:spPr>
          <a:xfrm>
            <a:off x="2870817" y="5180950"/>
            <a:ext cx="536161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I have ............... </a:t>
            </a:r>
            <a:endParaRPr kumimoji="0" lang="ar-SA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6" name="صورة 5">
            <a:hlinkClick r:id="rId15" action="ppaction://hlinksldjump"/>
            <a:extLst>
              <a:ext uri="{FF2B5EF4-FFF2-40B4-BE49-F238E27FC236}">
                <a16:creationId xmlns:a16="http://schemas.microsoft.com/office/drawing/2014/main" id="{86AC0E92-0AD6-8DEA-D35C-DE6C97E6BD2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38442" y="2509605"/>
            <a:ext cx="459190" cy="60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صورة 6">
            <a:hlinkClick r:id="rId17" action="ppaction://hlinksldjump"/>
            <a:extLst>
              <a:ext uri="{FF2B5EF4-FFF2-40B4-BE49-F238E27FC236}">
                <a16:creationId xmlns:a16="http://schemas.microsoft.com/office/drawing/2014/main" id="{59A26C02-3FDC-19DF-6580-4C7B59EF0E2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11" y="4010844"/>
            <a:ext cx="949212" cy="79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رسم 7" descr="السهم: انعطاف أفقي مع تعبئة خالصة">
            <a:hlinkClick r:id="rId19" action="ppaction://hlinksldjump"/>
            <a:extLst>
              <a:ext uri="{FF2B5EF4-FFF2-40B4-BE49-F238E27FC236}">
                <a16:creationId xmlns:a16="http://schemas.microsoft.com/office/drawing/2014/main" id="{E9BED027-2EDC-2F2B-C192-A0096034E5E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08974" y="542665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0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CFF94DA-787C-B335-B60C-289A66E5D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9" name="صورة 28">
            <a:hlinkClick r:id="rId3" action="ppaction://hlinksldjump"/>
            <a:extLst>
              <a:ext uri="{FF2B5EF4-FFF2-40B4-BE49-F238E27FC236}">
                <a16:creationId xmlns:a16="http://schemas.microsoft.com/office/drawing/2014/main" id="{34A4E642-DE7E-3844-7FF4-E629A2606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945" y="3270568"/>
            <a:ext cx="643835" cy="79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صورة 29">
            <a:hlinkClick r:id="rId5" action="ppaction://hlinksldjump"/>
            <a:extLst>
              <a:ext uri="{FF2B5EF4-FFF2-40B4-BE49-F238E27FC236}">
                <a16:creationId xmlns:a16="http://schemas.microsoft.com/office/drawing/2014/main" id="{BED7F4D5-75E6-D4AC-E636-D6EFFDA9B8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61720" y="5531429"/>
            <a:ext cx="613064" cy="62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صورة 31" descr="صورة تحتوي على نص, علامة, برتقالي, داكن&#10;&#10;تم إنشاء الوصف تلقائياً">
            <a:hlinkClick r:id="rId7" action="ppaction://hlinksldjump"/>
            <a:extLst>
              <a:ext uri="{FF2B5EF4-FFF2-40B4-BE49-F238E27FC236}">
                <a16:creationId xmlns:a16="http://schemas.microsoft.com/office/drawing/2014/main" id="{7E3763BE-1EFE-E7D1-8129-6DC694F3AB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434" y="1477788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صورة 33">
            <a:hlinkClick r:id="rId9" action="ppaction://hlinksldjump"/>
            <a:extLst>
              <a:ext uri="{FF2B5EF4-FFF2-40B4-BE49-F238E27FC236}">
                <a16:creationId xmlns:a16="http://schemas.microsoft.com/office/drawing/2014/main" id="{8219B734-31D7-894A-E05C-11AE8F1587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631" y="4805150"/>
            <a:ext cx="613064" cy="55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صورة 44">
            <a:hlinkClick r:id="rId11" action="ppaction://hlinksldjump"/>
            <a:extLst>
              <a:ext uri="{FF2B5EF4-FFF2-40B4-BE49-F238E27FC236}">
                <a16:creationId xmlns:a16="http://schemas.microsoft.com/office/drawing/2014/main" id="{D2EC9698-04D2-1868-0C60-0A12FA617F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822" y="591499"/>
            <a:ext cx="955809" cy="884792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744F58B6-209C-AB88-FD1C-BA81F2A583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30" y="5477944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790443FF-BC5E-FA51-6322-13F21C1BB84F}"/>
              </a:ext>
            </a:extLst>
          </p:cNvPr>
          <p:cNvSpPr txBox="1"/>
          <p:nvPr/>
        </p:nvSpPr>
        <p:spPr>
          <a:xfrm>
            <a:off x="457200" y="669510"/>
            <a:ext cx="10434254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GB" sz="4500" dirty="0">
                <a:latin typeface="Comic Sans MS" panose="030F0702030302020204" pitchFamily="66" charset="0"/>
              </a:rPr>
              <a:t>How many balloons do you have?</a:t>
            </a:r>
            <a:endParaRPr lang="ar-SA" sz="4500" dirty="0">
              <a:latin typeface="Comic Sans MS" panose="030F0702030302020204" pitchFamily="66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F2397457-6AFF-8B1D-43D4-EC9D83F19662}"/>
              </a:ext>
            </a:extLst>
          </p:cNvPr>
          <p:cNvSpPr txBox="1"/>
          <p:nvPr/>
        </p:nvSpPr>
        <p:spPr>
          <a:xfrm>
            <a:off x="2034300" y="5083972"/>
            <a:ext cx="3118008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GB" sz="4200" dirty="0">
                <a:solidFill>
                  <a:srgbClr val="9B6BF2">
                    <a:lumMod val="75000"/>
                  </a:srgbClr>
                </a:solidFill>
                <a:latin typeface="Comic Sans MS" panose="030F0702030302020204" pitchFamily="66" charset="0"/>
              </a:rPr>
              <a:t>I have 5</a:t>
            </a:r>
            <a:endParaRPr lang="ar-SA" sz="4200" dirty="0">
              <a:solidFill>
                <a:srgbClr val="9B6BF2">
                  <a:lumMod val="75000"/>
                </a:srgb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2" descr="BALLOONS : Colorful 5 Balloons Bunch – (ADD-ON PRODUCT – For Delivery in  Vadodara City) – J K Florist">
            <a:extLst>
              <a:ext uri="{FF2B5EF4-FFF2-40B4-BE49-F238E27FC236}">
                <a16:creationId xmlns:a16="http://schemas.microsoft.com/office/drawing/2014/main" id="{87B56950-015B-C75F-544E-236BC1EF7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756" y="2020469"/>
            <a:ext cx="2811439" cy="281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hlinkClick r:id="rId15" action="ppaction://hlinksldjump"/>
            <a:extLst>
              <a:ext uri="{FF2B5EF4-FFF2-40B4-BE49-F238E27FC236}">
                <a16:creationId xmlns:a16="http://schemas.microsoft.com/office/drawing/2014/main" id="{365BFD71-3C7F-826B-5AB1-6C13207AAF2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9224" y="2542279"/>
            <a:ext cx="459190" cy="60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صورة 6">
            <a:hlinkClick r:id="rId17" action="ppaction://hlinksldjump"/>
            <a:extLst>
              <a:ext uri="{FF2B5EF4-FFF2-40B4-BE49-F238E27FC236}">
                <a16:creationId xmlns:a16="http://schemas.microsoft.com/office/drawing/2014/main" id="{31BC9182-1D59-FCC6-F7C0-34D3E1F26D8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11" y="4010844"/>
            <a:ext cx="949212" cy="79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رسم 7" descr="السهم: انعطاف أفقي مع تعبئة خالصة">
            <a:hlinkClick r:id="rId19" action="ppaction://hlinksldjump"/>
            <a:extLst>
              <a:ext uri="{FF2B5EF4-FFF2-40B4-BE49-F238E27FC236}">
                <a16:creationId xmlns:a16="http://schemas.microsoft.com/office/drawing/2014/main" id="{894E5391-5540-4C8F-A832-7C5E31C5447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08974" y="542665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3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CFF94DA-787C-B335-B60C-289A66E5D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9" name="صورة 28">
            <a:hlinkClick r:id="rId3" action="ppaction://hlinksldjump"/>
            <a:extLst>
              <a:ext uri="{FF2B5EF4-FFF2-40B4-BE49-F238E27FC236}">
                <a16:creationId xmlns:a16="http://schemas.microsoft.com/office/drawing/2014/main" id="{34A4E642-DE7E-3844-7FF4-E629A2606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945" y="3270568"/>
            <a:ext cx="643835" cy="79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صورة 29">
            <a:hlinkClick r:id="rId5" action="ppaction://hlinksldjump"/>
            <a:extLst>
              <a:ext uri="{FF2B5EF4-FFF2-40B4-BE49-F238E27FC236}">
                <a16:creationId xmlns:a16="http://schemas.microsoft.com/office/drawing/2014/main" id="{BED7F4D5-75E6-D4AC-E636-D6EFFDA9B8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61720" y="5531429"/>
            <a:ext cx="613064" cy="62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صورة 31" descr="صورة تحتوي على نص, علامة, برتقالي, داكن&#10;&#10;تم إنشاء الوصف تلقائياً">
            <a:hlinkClick r:id="rId7" action="ppaction://hlinksldjump"/>
            <a:extLst>
              <a:ext uri="{FF2B5EF4-FFF2-40B4-BE49-F238E27FC236}">
                <a16:creationId xmlns:a16="http://schemas.microsoft.com/office/drawing/2014/main" id="{7E3763BE-1EFE-E7D1-8129-6DC694F3AB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434" y="1477788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صورة 33">
            <a:hlinkClick r:id="rId9" action="ppaction://hlinksldjump"/>
            <a:extLst>
              <a:ext uri="{FF2B5EF4-FFF2-40B4-BE49-F238E27FC236}">
                <a16:creationId xmlns:a16="http://schemas.microsoft.com/office/drawing/2014/main" id="{8219B734-31D7-894A-E05C-11AE8F1587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631" y="4805150"/>
            <a:ext cx="613064" cy="55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صورة 44">
            <a:hlinkClick r:id="rId11" action="ppaction://hlinksldjump"/>
            <a:extLst>
              <a:ext uri="{FF2B5EF4-FFF2-40B4-BE49-F238E27FC236}">
                <a16:creationId xmlns:a16="http://schemas.microsoft.com/office/drawing/2014/main" id="{D2EC9698-04D2-1868-0C60-0A12FA617F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822" y="591499"/>
            <a:ext cx="955809" cy="884792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744F58B6-209C-AB88-FD1C-BA81F2A583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30" y="5477944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صورة 4">
            <a:extLst>
              <a:ext uri="{FF2B5EF4-FFF2-40B4-BE49-F238E27FC236}">
                <a16:creationId xmlns:a16="http://schemas.microsoft.com/office/drawing/2014/main" id="{4D9E9ECB-F6CB-61C3-688F-610B0BE786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2426" y="1886976"/>
            <a:ext cx="5379980" cy="3271165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81E6E928-CCBB-5D01-4101-99DA45839E21}"/>
              </a:ext>
            </a:extLst>
          </p:cNvPr>
          <p:cNvSpPr txBox="1"/>
          <p:nvPr/>
        </p:nvSpPr>
        <p:spPr>
          <a:xfrm>
            <a:off x="1406243" y="921329"/>
            <a:ext cx="9107208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GB" sz="5400" dirty="0">
                <a:latin typeface="Comic Sans MS" panose="030F0702030302020204" pitchFamily="66" charset="0"/>
              </a:rPr>
              <a:t>How many stars are there?</a:t>
            </a:r>
            <a:endParaRPr lang="ar-SA" sz="5400" dirty="0">
              <a:latin typeface="Comic Sans MS" panose="030F0702030302020204" pitchFamily="66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0782BBD3-9608-3481-E36F-5F858DA25A39}"/>
              </a:ext>
            </a:extLst>
          </p:cNvPr>
          <p:cNvSpPr txBox="1"/>
          <p:nvPr/>
        </p:nvSpPr>
        <p:spPr>
          <a:xfrm>
            <a:off x="4022226" y="5158141"/>
            <a:ext cx="3118008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GB" sz="4200" dirty="0">
                <a:solidFill>
                  <a:srgbClr val="9B6BF2">
                    <a:lumMod val="75000"/>
                  </a:srgbClr>
                </a:solidFill>
                <a:latin typeface="Comic Sans MS" panose="030F0702030302020204" pitchFamily="66" charset="0"/>
              </a:rPr>
              <a:t>Five stars </a:t>
            </a:r>
            <a:endParaRPr lang="ar-SA" sz="4200" dirty="0">
              <a:solidFill>
                <a:srgbClr val="9B6BF2">
                  <a:lumMod val="75000"/>
                </a:srgb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صورة 5">
            <a:hlinkClick r:id="rId15" action="ppaction://hlinksldjump"/>
            <a:extLst>
              <a:ext uri="{FF2B5EF4-FFF2-40B4-BE49-F238E27FC236}">
                <a16:creationId xmlns:a16="http://schemas.microsoft.com/office/drawing/2014/main" id="{C6D806F3-DDAD-CA33-1918-F8F272D9986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48833" y="2515639"/>
            <a:ext cx="459190" cy="60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صورة 6">
            <a:hlinkClick r:id="rId17" action="ppaction://hlinksldjump"/>
            <a:extLst>
              <a:ext uri="{FF2B5EF4-FFF2-40B4-BE49-F238E27FC236}">
                <a16:creationId xmlns:a16="http://schemas.microsoft.com/office/drawing/2014/main" id="{F3DD8DD7-E7EF-D3E7-4F7A-8FBFE4378B5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11" y="4010844"/>
            <a:ext cx="949212" cy="79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رسم 7" descr="السهم: انعطاف أفقي مع تعبئة خالصة">
            <a:hlinkClick r:id="rId19" action="ppaction://hlinksldjump"/>
            <a:extLst>
              <a:ext uri="{FF2B5EF4-FFF2-40B4-BE49-F238E27FC236}">
                <a16:creationId xmlns:a16="http://schemas.microsoft.com/office/drawing/2014/main" id="{BF249622-6DA8-1238-FC20-E51381EC31A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08974" y="542665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7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CFF94DA-787C-B335-B60C-289A66E5D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9" name="صورة 28">
            <a:hlinkClick r:id="rId3" action="ppaction://hlinksldjump"/>
            <a:extLst>
              <a:ext uri="{FF2B5EF4-FFF2-40B4-BE49-F238E27FC236}">
                <a16:creationId xmlns:a16="http://schemas.microsoft.com/office/drawing/2014/main" id="{34A4E642-DE7E-3844-7FF4-E629A2606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945" y="3270568"/>
            <a:ext cx="643835" cy="79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صورة 29">
            <a:hlinkClick r:id="rId5" action="ppaction://hlinksldjump"/>
            <a:extLst>
              <a:ext uri="{FF2B5EF4-FFF2-40B4-BE49-F238E27FC236}">
                <a16:creationId xmlns:a16="http://schemas.microsoft.com/office/drawing/2014/main" id="{BED7F4D5-75E6-D4AC-E636-D6EFFDA9B8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61720" y="5531429"/>
            <a:ext cx="613064" cy="62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صورة 31" descr="صورة تحتوي على نص, علامة, برتقالي, داكن&#10;&#10;تم إنشاء الوصف تلقائياً">
            <a:hlinkClick r:id="rId7" action="ppaction://hlinksldjump"/>
            <a:extLst>
              <a:ext uri="{FF2B5EF4-FFF2-40B4-BE49-F238E27FC236}">
                <a16:creationId xmlns:a16="http://schemas.microsoft.com/office/drawing/2014/main" id="{7E3763BE-1EFE-E7D1-8129-6DC694F3AB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434" y="1477788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صورة 33">
            <a:hlinkClick r:id="rId9" action="ppaction://hlinksldjump"/>
            <a:extLst>
              <a:ext uri="{FF2B5EF4-FFF2-40B4-BE49-F238E27FC236}">
                <a16:creationId xmlns:a16="http://schemas.microsoft.com/office/drawing/2014/main" id="{8219B734-31D7-894A-E05C-11AE8F1587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631" y="4805150"/>
            <a:ext cx="613064" cy="55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صورة 44">
            <a:hlinkClick r:id="rId11" action="ppaction://hlinksldjump"/>
            <a:extLst>
              <a:ext uri="{FF2B5EF4-FFF2-40B4-BE49-F238E27FC236}">
                <a16:creationId xmlns:a16="http://schemas.microsoft.com/office/drawing/2014/main" id="{D2EC9698-04D2-1868-0C60-0A12FA617F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822" y="591499"/>
            <a:ext cx="955809" cy="884792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744F58B6-209C-AB88-FD1C-BA81F2A583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30" y="5477944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صورة 4">
            <a:extLst>
              <a:ext uri="{FF2B5EF4-FFF2-40B4-BE49-F238E27FC236}">
                <a16:creationId xmlns:a16="http://schemas.microsoft.com/office/drawing/2014/main" id="{7FA9FACE-B4A9-DDAC-7358-9723E3E063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4616" y="1745896"/>
            <a:ext cx="3503280" cy="350328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9E907D35-4BF4-FC58-1305-9D663B749B58}"/>
              </a:ext>
            </a:extLst>
          </p:cNvPr>
          <p:cNvSpPr txBox="1"/>
          <p:nvPr/>
        </p:nvSpPr>
        <p:spPr>
          <a:xfrm>
            <a:off x="362716" y="747688"/>
            <a:ext cx="1070110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GB" sz="4400" dirty="0">
                <a:latin typeface="Comic Sans MS" panose="030F0702030302020204" pitchFamily="66" charset="0"/>
              </a:rPr>
              <a:t>How many marbles are there?</a:t>
            </a:r>
            <a:endParaRPr lang="ar-SA" sz="4400" dirty="0">
              <a:latin typeface="Comic Sans MS" panose="030F0702030302020204" pitchFamily="66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92CDAF8-89FF-A0C1-5E0D-1322C6D9AE16}"/>
              </a:ext>
            </a:extLst>
          </p:cNvPr>
          <p:cNvSpPr txBox="1"/>
          <p:nvPr/>
        </p:nvSpPr>
        <p:spPr>
          <a:xfrm>
            <a:off x="3793199" y="5322199"/>
            <a:ext cx="4166147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GB" sz="4200" dirty="0">
                <a:solidFill>
                  <a:srgbClr val="9B6BF2">
                    <a:lumMod val="75000"/>
                  </a:srgbClr>
                </a:solidFill>
                <a:latin typeface="Comic Sans MS" panose="030F0702030302020204" pitchFamily="66" charset="0"/>
              </a:rPr>
              <a:t>There are 6</a:t>
            </a:r>
            <a:endParaRPr lang="ar-SA" sz="4200" dirty="0">
              <a:solidFill>
                <a:srgbClr val="9B6BF2">
                  <a:lumMod val="75000"/>
                </a:srgb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صورة 5">
            <a:hlinkClick r:id="rId15" action="ppaction://hlinksldjump"/>
            <a:extLst>
              <a:ext uri="{FF2B5EF4-FFF2-40B4-BE49-F238E27FC236}">
                <a16:creationId xmlns:a16="http://schemas.microsoft.com/office/drawing/2014/main" id="{0016F305-0716-79F6-AC42-A85B83C4AC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80429" y="2530293"/>
            <a:ext cx="459190" cy="60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صورة 6">
            <a:hlinkClick r:id="rId17" action="ppaction://hlinksldjump"/>
            <a:extLst>
              <a:ext uri="{FF2B5EF4-FFF2-40B4-BE49-F238E27FC236}">
                <a16:creationId xmlns:a16="http://schemas.microsoft.com/office/drawing/2014/main" id="{5881F998-3843-630D-9DCF-0455BF5BB20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11" y="4010844"/>
            <a:ext cx="949212" cy="79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رسم 7" descr="السهم: انعطاف أفقي مع تعبئة خالصة">
            <a:hlinkClick r:id="rId19" action="ppaction://hlinksldjump"/>
            <a:extLst>
              <a:ext uri="{FF2B5EF4-FFF2-40B4-BE49-F238E27FC236}">
                <a16:creationId xmlns:a16="http://schemas.microsoft.com/office/drawing/2014/main" id="{6C539086-6DF0-E26D-9B7A-84450ED3D35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08974" y="542665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2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CFF94DA-787C-B335-B60C-289A66E5D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9" name="صورة 28">
            <a:hlinkClick r:id="rId3" action="ppaction://hlinksldjump"/>
            <a:extLst>
              <a:ext uri="{FF2B5EF4-FFF2-40B4-BE49-F238E27FC236}">
                <a16:creationId xmlns:a16="http://schemas.microsoft.com/office/drawing/2014/main" id="{34A4E642-DE7E-3844-7FF4-E629A2606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945" y="3270568"/>
            <a:ext cx="643835" cy="79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صورة 29">
            <a:hlinkClick r:id="rId5" action="ppaction://hlinksldjump"/>
            <a:extLst>
              <a:ext uri="{FF2B5EF4-FFF2-40B4-BE49-F238E27FC236}">
                <a16:creationId xmlns:a16="http://schemas.microsoft.com/office/drawing/2014/main" id="{BED7F4D5-75E6-D4AC-E636-D6EFFDA9B8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61720" y="5531429"/>
            <a:ext cx="613064" cy="62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صورة 31" descr="صورة تحتوي على نص, علامة, برتقالي, داكن&#10;&#10;تم إنشاء الوصف تلقائياً">
            <a:hlinkClick r:id="rId7" action="ppaction://hlinksldjump"/>
            <a:extLst>
              <a:ext uri="{FF2B5EF4-FFF2-40B4-BE49-F238E27FC236}">
                <a16:creationId xmlns:a16="http://schemas.microsoft.com/office/drawing/2014/main" id="{7E3763BE-1EFE-E7D1-8129-6DC694F3AB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434" y="1477788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صورة 33">
            <a:hlinkClick r:id="rId9" action="ppaction://hlinksldjump"/>
            <a:extLst>
              <a:ext uri="{FF2B5EF4-FFF2-40B4-BE49-F238E27FC236}">
                <a16:creationId xmlns:a16="http://schemas.microsoft.com/office/drawing/2014/main" id="{8219B734-31D7-894A-E05C-11AE8F1587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631" y="4805150"/>
            <a:ext cx="613064" cy="55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صورة 44">
            <a:hlinkClick r:id="rId11" action="ppaction://hlinksldjump"/>
            <a:extLst>
              <a:ext uri="{FF2B5EF4-FFF2-40B4-BE49-F238E27FC236}">
                <a16:creationId xmlns:a16="http://schemas.microsoft.com/office/drawing/2014/main" id="{D2EC9698-04D2-1868-0C60-0A12FA617F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822" y="591499"/>
            <a:ext cx="955809" cy="884792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744F58B6-209C-AB88-FD1C-BA81F2A583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30" y="5477944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صورة 4">
            <a:extLst>
              <a:ext uri="{FF2B5EF4-FFF2-40B4-BE49-F238E27FC236}">
                <a16:creationId xmlns:a16="http://schemas.microsoft.com/office/drawing/2014/main" id="{2EE895CD-8C2E-B851-F9C4-060BE42A038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5081" y="2271668"/>
            <a:ext cx="4038135" cy="3586413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731A4DBF-D137-54D6-1C7E-3FDCE9507BC0}"/>
              </a:ext>
            </a:extLst>
          </p:cNvPr>
          <p:cNvSpPr txBox="1"/>
          <p:nvPr/>
        </p:nvSpPr>
        <p:spPr>
          <a:xfrm>
            <a:off x="2200986" y="966902"/>
            <a:ext cx="6517706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GB" sz="5200" dirty="0">
                <a:latin typeface="Comic Sans MS" panose="030F0702030302020204" pitchFamily="66" charset="0"/>
              </a:rPr>
              <a:t>How many camels?</a:t>
            </a:r>
            <a:endParaRPr lang="ar-SA" sz="5200" dirty="0">
              <a:latin typeface="Comic Sans MS" panose="030F0702030302020204" pitchFamily="66" charset="0"/>
            </a:endParaRPr>
          </a:p>
        </p:txBody>
      </p:sp>
      <p:pic>
        <p:nvPicPr>
          <p:cNvPr id="5" name="صورة 4">
            <a:hlinkClick r:id="rId15" action="ppaction://hlinksldjump"/>
            <a:extLst>
              <a:ext uri="{FF2B5EF4-FFF2-40B4-BE49-F238E27FC236}">
                <a16:creationId xmlns:a16="http://schemas.microsoft.com/office/drawing/2014/main" id="{45BDB5FF-B3B4-1CBF-0E0B-C74AEA56A82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99568" y="2484538"/>
            <a:ext cx="459190" cy="60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صورة 5">
            <a:hlinkClick r:id="rId17" action="ppaction://hlinksldjump"/>
            <a:extLst>
              <a:ext uri="{FF2B5EF4-FFF2-40B4-BE49-F238E27FC236}">
                <a16:creationId xmlns:a16="http://schemas.microsoft.com/office/drawing/2014/main" id="{5F51800B-A148-60F6-EEBB-635817A0B1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11" y="4010844"/>
            <a:ext cx="949212" cy="79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رسم 6" descr="السهم: انعطاف أفقي مع تعبئة خالصة">
            <a:hlinkClick r:id="rId19" action="ppaction://hlinksldjump"/>
            <a:extLst>
              <a:ext uri="{FF2B5EF4-FFF2-40B4-BE49-F238E27FC236}">
                <a16:creationId xmlns:a16="http://schemas.microsoft.com/office/drawing/2014/main" id="{5A28867B-DEFC-29E9-69B8-265E02C8074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08974" y="542665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279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CFF94DA-787C-B335-B60C-289A66E5D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9" name="صورة 28">
            <a:hlinkClick r:id="rId3" action="ppaction://hlinksldjump"/>
            <a:extLst>
              <a:ext uri="{FF2B5EF4-FFF2-40B4-BE49-F238E27FC236}">
                <a16:creationId xmlns:a16="http://schemas.microsoft.com/office/drawing/2014/main" id="{34A4E642-DE7E-3844-7FF4-E629A2606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945" y="3270568"/>
            <a:ext cx="643835" cy="79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صورة 29">
            <a:hlinkClick r:id="rId5" action="ppaction://hlinksldjump"/>
            <a:extLst>
              <a:ext uri="{FF2B5EF4-FFF2-40B4-BE49-F238E27FC236}">
                <a16:creationId xmlns:a16="http://schemas.microsoft.com/office/drawing/2014/main" id="{BED7F4D5-75E6-D4AC-E636-D6EFFDA9B8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61720" y="5531429"/>
            <a:ext cx="613064" cy="62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صورة 31" descr="صورة تحتوي على نص, علامة, برتقالي, داكن&#10;&#10;تم إنشاء الوصف تلقائياً">
            <a:hlinkClick r:id="rId7" action="ppaction://hlinksldjump"/>
            <a:extLst>
              <a:ext uri="{FF2B5EF4-FFF2-40B4-BE49-F238E27FC236}">
                <a16:creationId xmlns:a16="http://schemas.microsoft.com/office/drawing/2014/main" id="{7E3763BE-1EFE-E7D1-8129-6DC694F3AB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434" y="1477788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صورة 33">
            <a:hlinkClick r:id="rId9" action="ppaction://hlinksldjump"/>
            <a:extLst>
              <a:ext uri="{FF2B5EF4-FFF2-40B4-BE49-F238E27FC236}">
                <a16:creationId xmlns:a16="http://schemas.microsoft.com/office/drawing/2014/main" id="{8219B734-31D7-894A-E05C-11AE8F1587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631" y="4805150"/>
            <a:ext cx="613064" cy="55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صورة 44">
            <a:hlinkClick r:id="rId11" action="ppaction://hlinksldjump"/>
            <a:extLst>
              <a:ext uri="{FF2B5EF4-FFF2-40B4-BE49-F238E27FC236}">
                <a16:creationId xmlns:a16="http://schemas.microsoft.com/office/drawing/2014/main" id="{D2EC9698-04D2-1868-0C60-0A12FA617F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822" y="591499"/>
            <a:ext cx="955809" cy="884792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744F58B6-209C-AB88-FD1C-BA81F2A583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30" y="5477944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صورة 1" descr="صورة تحتوي على ملحق, قصاصة فنية&#10;&#10;تم إنشاء الوصف تلقائياً">
            <a:extLst>
              <a:ext uri="{FF2B5EF4-FFF2-40B4-BE49-F238E27FC236}">
                <a16:creationId xmlns:a16="http://schemas.microsoft.com/office/drawing/2014/main" id="{FC99629B-1494-A2EB-0E0E-B5D82AC3C42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786" y="1476291"/>
            <a:ext cx="4240946" cy="4546349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AE1FA703-2682-D725-450B-3848FD96E47D}"/>
              </a:ext>
            </a:extLst>
          </p:cNvPr>
          <p:cNvSpPr txBox="1"/>
          <p:nvPr/>
        </p:nvSpPr>
        <p:spPr>
          <a:xfrm>
            <a:off x="1459923" y="706850"/>
            <a:ext cx="895624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GB" sz="4400" dirty="0">
                <a:latin typeface="Comic Sans MS" panose="030F0702030302020204" pitchFamily="66" charset="0"/>
              </a:rPr>
              <a:t>How many caps do you have?</a:t>
            </a:r>
            <a:endParaRPr lang="ar-SA" sz="4400" dirty="0">
              <a:latin typeface="Comic Sans MS" panose="030F0702030302020204" pitchFamily="66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EBA7526F-708E-FE36-BA95-F0FEC5DA6112}"/>
              </a:ext>
            </a:extLst>
          </p:cNvPr>
          <p:cNvSpPr txBox="1"/>
          <p:nvPr/>
        </p:nvSpPr>
        <p:spPr>
          <a:xfrm>
            <a:off x="7029177" y="3094380"/>
            <a:ext cx="3118008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GB" sz="5400" dirty="0">
                <a:solidFill>
                  <a:srgbClr val="0070C0"/>
                </a:solidFill>
                <a:latin typeface="Comic Sans MS" panose="030F0702030302020204" pitchFamily="66" charset="0"/>
              </a:rPr>
              <a:t>I have </a:t>
            </a:r>
          </a:p>
          <a:p>
            <a:pPr algn="ctr" defTabSz="457200" rtl="0"/>
            <a:r>
              <a:rPr lang="en-GB" sz="5400" dirty="0">
                <a:solidFill>
                  <a:srgbClr val="0070C0"/>
                </a:solidFill>
                <a:latin typeface="Comic Sans MS" panose="030F0702030302020204" pitchFamily="66" charset="0"/>
              </a:rPr>
              <a:t>10</a:t>
            </a:r>
            <a:endParaRPr lang="ar-SA" sz="5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صورة 5">
            <a:hlinkClick r:id="rId15" action="ppaction://hlinksldjump"/>
            <a:extLst>
              <a:ext uri="{FF2B5EF4-FFF2-40B4-BE49-F238E27FC236}">
                <a16:creationId xmlns:a16="http://schemas.microsoft.com/office/drawing/2014/main" id="{7EC82388-1CDE-57F2-03D7-22DED2B0AB1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48074" y="2477211"/>
            <a:ext cx="459190" cy="60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صورة 6">
            <a:hlinkClick r:id="rId17" action="ppaction://hlinksldjump"/>
            <a:extLst>
              <a:ext uri="{FF2B5EF4-FFF2-40B4-BE49-F238E27FC236}">
                <a16:creationId xmlns:a16="http://schemas.microsoft.com/office/drawing/2014/main" id="{A4B42AD5-24BF-199D-9413-9CB4B5A848C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11" y="4010844"/>
            <a:ext cx="949212" cy="79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رسم 7" descr="السهم: انعطاف أفقي مع تعبئة خالصة">
            <a:hlinkClick r:id="rId19" action="ppaction://hlinksldjump"/>
            <a:extLst>
              <a:ext uri="{FF2B5EF4-FFF2-40B4-BE49-F238E27FC236}">
                <a16:creationId xmlns:a16="http://schemas.microsoft.com/office/drawing/2014/main" id="{D9D3AE0A-4380-33F7-196E-FF0E2D1510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08974" y="542665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5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CFF94DA-787C-B335-B60C-289A66E5D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9" name="صورة 28">
            <a:hlinkClick r:id="rId3" action="ppaction://hlinksldjump"/>
            <a:extLst>
              <a:ext uri="{FF2B5EF4-FFF2-40B4-BE49-F238E27FC236}">
                <a16:creationId xmlns:a16="http://schemas.microsoft.com/office/drawing/2014/main" id="{34A4E642-DE7E-3844-7FF4-E629A2606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945" y="3270568"/>
            <a:ext cx="643835" cy="79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صورة 29">
            <a:hlinkClick r:id="rId5" action="ppaction://hlinksldjump"/>
            <a:extLst>
              <a:ext uri="{FF2B5EF4-FFF2-40B4-BE49-F238E27FC236}">
                <a16:creationId xmlns:a16="http://schemas.microsoft.com/office/drawing/2014/main" id="{BED7F4D5-75E6-D4AC-E636-D6EFFDA9B8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61720" y="5531429"/>
            <a:ext cx="613064" cy="62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صورة 31" descr="صورة تحتوي على نص, علامة, برتقالي, داكن&#10;&#10;تم إنشاء الوصف تلقائياً">
            <a:hlinkClick r:id="rId7" action="ppaction://hlinksldjump"/>
            <a:extLst>
              <a:ext uri="{FF2B5EF4-FFF2-40B4-BE49-F238E27FC236}">
                <a16:creationId xmlns:a16="http://schemas.microsoft.com/office/drawing/2014/main" id="{7E3763BE-1EFE-E7D1-8129-6DC694F3AB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434" y="1477788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صورة 33">
            <a:hlinkClick r:id="rId9" action="ppaction://hlinksldjump"/>
            <a:extLst>
              <a:ext uri="{FF2B5EF4-FFF2-40B4-BE49-F238E27FC236}">
                <a16:creationId xmlns:a16="http://schemas.microsoft.com/office/drawing/2014/main" id="{8219B734-31D7-894A-E05C-11AE8F1587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631" y="4805150"/>
            <a:ext cx="613064" cy="55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صورة 44">
            <a:hlinkClick r:id="rId11" action="ppaction://hlinksldjump"/>
            <a:extLst>
              <a:ext uri="{FF2B5EF4-FFF2-40B4-BE49-F238E27FC236}">
                <a16:creationId xmlns:a16="http://schemas.microsoft.com/office/drawing/2014/main" id="{D2EC9698-04D2-1868-0C60-0A12FA617F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822" y="591499"/>
            <a:ext cx="955809" cy="884792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744F58B6-209C-AB88-FD1C-BA81F2A583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30" y="5477944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FC99629B-1494-A2EB-0E0E-B5D82AC3C42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4105" y="1308527"/>
            <a:ext cx="5053113" cy="4240946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AE1FA703-2682-D725-450B-3848FD96E47D}"/>
              </a:ext>
            </a:extLst>
          </p:cNvPr>
          <p:cNvSpPr txBox="1"/>
          <p:nvPr/>
        </p:nvSpPr>
        <p:spPr>
          <a:xfrm>
            <a:off x="1459923" y="706850"/>
            <a:ext cx="895624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GB" sz="4400" dirty="0">
                <a:latin typeface="Comic Sans MS" panose="030F0702030302020204" pitchFamily="66" charset="0"/>
              </a:rPr>
              <a:t>How many toys do you have?</a:t>
            </a:r>
            <a:endParaRPr lang="ar-SA" sz="4400" dirty="0">
              <a:latin typeface="Comic Sans MS" panose="030F0702030302020204" pitchFamily="66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EBA7526F-708E-FE36-BA95-F0FEC5DA6112}"/>
              </a:ext>
            </a:extLst>
          </p:cNvPr>
          <p:cNvSpPr txBox="1"/>
          <p:nvPr/>
        </p:nvSpPr>
        <p:spPr>
          <a:xfrm>
            <a:off x="3534915" y="5159337"/>
            <a:ext cx="4806258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GB" sz="5400" dirty="0">
                <a:solidFill>
                  <a:srgbClr val="0070C0"/>
                </a:solidFill>
                <a:latin typeface="Comic Sans MS" panose="030F0702030302020204" pitchFamily="66" charset="0"/>
              </a:rPr>
              <a:t>I have …….</a:t>
            </a:r>
            <a:endParaRPr lang="ar-SA" sz="5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صورة 5">
            <a:hlinkClick r:id="rId15" action="ppaction://hlinksldjump"/>
            <a:extLst>
              <a:ext uri="{FF2B5EF4-FFF2-40B4-BE49-F238E27FC236}">
                <a16:creationId xmlns:a16="http://schemas.microsoft.com/office/drawing/2014/main" id="{5EE8C5B5-76B1-24F5-067A-50554EF8302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1720" y="2484538"/>
            <a:ext cx="459190" cy="60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صورة 6">
            <a:hlinkClick r:id="rId17" action="ppaction://hlinksldjump"/>
            <a:extLst>
              <a:ext uri="{FF2B5EF4-FFF2-40B4-BE49-F238E27FC236}">
                <a16:creationId xmlns:a16="http://schemas.microsoft.com/office/drawing/2014/main" id="{B3E8827F-E161-4AD7-A2B3-51EF43B714C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11" y="4010844"/>
            <a:ext cx="949212" cy="79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رسم 7" descr="السهم: انعطاف أفقي مع تعبئة خالصة">
            <a:hlinkClick r:id="rId19" action="ppaction://hlinksldjump"/>
            <a:extLst>
              <a:ext uri="{FF2B5EF4-FFF2-40B4-BE49-F238E27FC236}">
                <a16:creationId xmlns:a16="http://schemas.microsoft.com/office/drawing/2014/main" id="{0931ACE0-43FD-BF19-8800-8511DB84023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08974" y="542665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8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CFF94DA-787C-B335-B60C-289A66E5D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9" name="صورة 28">
            <a:hlinkClick r:id="rId3" action="ppaction://hlinksldjump"/>
            <a:extLst>
              <a:ext uri="{FF2B5EF4-FFF2-40B4-BE49-F238E27FC236}">
                <a16:creationId xmlns:a16="http://schemas.microsoft.com/office/drawing/2014/main" id="{34A4E642-DE7E-3844-7FF4-E629A2606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945" y="3270568"/>
            <a:ext cx="643835" cy="79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صورة 29">
            <a:hlinkClick r:id="rId5" action="ppaction://hlinksldjump"/>
            <a:extLst>
              <a:ext uri="{FF2B5EF4-FFF2-40B4-BE49-F238E27FC236}">
                <a16:creationId xmlns:a16="http://schemas.microsoft.com/office/drawing/2014/main" id="{BED7F4D5-75E6-D4AC-E636-D6EFFDA9B8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61720" y="5531429"/>
            <a:ext cx="613064" cy="62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صورة 31" descr="صورة تحتوي على نص, علامة, برتقالي, داكن&#10;&#10;تم إنشاء الوصف تلقائياً">
            <a:hlinkClick r:id="rId7" action="ppaction://hlinksldjump"/>
            <a:extLst>
              <a:ext uri="{FF2B5EF4-FFF2-40B4-BE49-F238E27FC236}">
                <a16:creationId xmlns:a16="http://schemas.microsoft.com/office/drawing/2014/main" id="{7E3763BE-1EFE-E7D1-8129-6DC694F3AB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434" y="1477788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صورة 33">
            <a:hlinkClick r:id="rId9" action="ppaction://hlinksldjump"/>
            <a:extLst>
              <a:ext uri="{FF2B5EF4-FFF2-40B4-BE49-F238E27FC236}">
                <a16:creationId xmlns:a16="http://schemas.microsoft.com/office/drawing/2014/main" id="{8219B734-31D7-894A-E05C-11AE8F1587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631" y="4805150"/>
            <a:ext cx="613064" cy="55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صورة 44">
            <a:hlinkClick r:id="rId11" action="ppaction://hlinksldjump"/>
            <a:extLst>
              <a:ext uri="{FF2B5EF4-FFF2-40B4-BE49-F238E27FC236}">
                <a16:creationId xmlns:a16="http://schemas.microsoft.com/office/drawing/2014/main" id="{D2EC9698-04D2-1868-0C60-0A12FA617F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822" y="591499"/>
            <a:ext cx="955809" cy="884792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744F58B6-209C-AB88-FD1C-BA81F2A583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30" y="5477944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2" descr="Well done triangles furniture decal - TenStickers">
            <a:extLst>
              <a:ext uri="{FF2B5EF4-FFF2-40B4-BE49-F238E27FC236}">
                <a16:creationId xmlns:a16="http://schemas.microsoft.com/office/drawing/2014/main" id="{9EAADBAF-FA60-9281-3C52-94499730C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947" y="849178"/>
            <a:ext cx="8070112" cy="502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hlinkClick r:id="rId15" action="ppaction://hlinksldjump"/>
            <a:extLst>
              <a:ext uri="{FF2B5EF4-FFF2-40B4-BE49-F238E27FC236}">
                <a16:creationId xmlns:a16="http://schemas.microsoft.com/office/drawing/2014/main" id="{0EDB82F8-0C4B-7625-009A-3B0E396E2B3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2512" y="2515639"/>
            <a:ext cx="459190" cy="60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صورة 4">
            <a:hlinkClick r:id="rId17" action="ppaction://hlinksldjump"/>
            <a:extLst>
              <a:ext uri="{FF2B5EF4-FFF2-40B4-BE49-F238E27FC236}">
                <a16:creationId xmlns:a16="http://schemas.microsoft.com/office/drawing/2014/main" id="{0F6640DD-79F0-86EB-72D3-818AB19D249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11" y="4010844"/>
            <a:ext cx="949212" cy="79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01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CFF94DA-787C-B335-B60C-289A66E5D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7" name="صورة 26">
            <a:hlinkClick r:id="rId5" action="ppaction://hlinksldjump"/>
            <a:extLst>
              <a:ext uri="{FF2B5EF4-FFF2-40B4-BE49-F238E27FC236}">
                <a16:creationId xmlns:a16="http://schemas.microsoft.com/office/drawing/2014/main" id="{0E68796E-B1D3-DC0C-BA37-984A99F8D9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2512" y="2477212"/>
            <a:ext cx="459190" cy="60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صورة 28">
            <a:hlinkClick r:id="rId7" action="ppaction://hlinksldjump"/>
            <a:extLst>
              <a:ext uri="{FF2B5EF4-FFF2-40B4-BE49-F238E27FC236}">
                <a16:creationId xmlns:a16="http://schemas.microsoft.com/office/drawing/2014/main" id="{34A4E642-DE7E-3844-7FF4-E629A26067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945" y="3270568"/>
            <a:ext cx="643835" cy="79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صورة 29">
            <a:hlinkClick r:id="rId9" action="ppaction://hlinksldjump"/>
            <a:extLst>
              <a:ext uri="{FF2B5EF4-FFF2-40B4-BE49-F238E27FC236}">
                <a16:creationId xmlns:a16="http://schemas.microsoft.com/office/drawing/2014/main" id="{BED7F4D5-75E6-D4AC-E636-D6EFFDA9B8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61720" y="5531429"/>
            <a:ext cx="613064" cy="62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صورة 31" descr="صورة تحتوي على نص, علامة, برتقالي, داكن&#10;&#10;تم إنشاء الوصف تلقائياً">
            <a:hlinkClick r:id="rId11" action="ppaction://hlinksldjump"/>
            <a:extLst>
              <a:ext uri="{FF2B5EF4-FFF2-40B4-BE49-F238E27FC236}">
                <a16:creationId xmlns:a16="http://schemas.microsoft.com/office/drawing/2014/main" id="{7E3763BE-1EFE-E7D1-8129-6DC694F3AB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434" y="1477788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صورة 32">
            <a:hlinkClick r:id="rId13" action="ppaction://hlinksldjump"/>
            <a:extLst>
              <a:ext uri="{FF2B5EF4-FFF2-40B4-BE49-F238E27FC236}">
                <a16:creationId xmlns:a16="http://schemas.microsoft.com/office/drawing/2014/main" id="{6F0299CE-8364-720F-A959-D1388083F0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11" y="4010844"/>
            <a:ext cx="949212" cy="79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صورة 33">
            <a:hlinkClick r:id="rId15" action="ppaction://hlinksldjump"/>
            <a:extLst>
              <a:ext uri="{FF2B5EF4-FFF2-40B4-BE49-F238E27FC236}">
                <a16:creationId xmlns:a16="http://schemas.microsoft.com/office/drawing/2014/main" id="{8219B734-31D7-894A-E05C-11AE8F15870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631" y="4805150"/>
            <a:ext cx="613064" cy="55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صورة 44">
            <a:hlinkClick r:id="rId17" action="ppaction://hlinksldjump"/>
            <a:extLst>
              <a:ext uri="{FF2B5EF4-FFF2-40B4-BE49-F238E27FC236}">
                <a16:creationId xmlns:a16="http://schemas.microsoft.com/office/drawing/2014/main" id="{D2EC9698-04D2-1868-0C60-0A12FA617F5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971" y="592996"/>
            <a:ext cx="955809" cy="884792"/>
          </a:xfrm>
          <a:prstGeom prst="rect">
            <a:avLst/>
          </a:prstGeom>
        </p:spPr>
      </p:pic>
      <p:pic>
        <p:nvPicPr>
          <p:cNvPr id="2" name="i can follow the rules">
            <a:hlinkClick r:id="" action="ppaction://media"/>
            <a:extLst>
              <a:ext uri="{FF2B5EF4-FFF2-40B4-BE49-F238E27FC236}">
                <a16:creationId xmlns:a16="http://schemas.microsoft.com/office/drawing/2014/main" id="{25BA0840-A0C1-A674-4A72-B9B5098224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97707" y="1013113"/>
            <a:ext cx="8668408" cy="4790209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744F58B6-209C-AB88-FD1C-BA81F2A5837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30" y="5477944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214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DFC7A800-6CFD-F110-F0CA-A32790680C9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1999" cy="6943410"/>
          </a:xfrm>
          <a:prstGeom prst="rect">
            <a:avLst/>
          </a:prstGeom>
        </p:spPr>
      </p:pic>
      <p:pic>
        <p:nvPicPr>
          <p:cNvPr id="4" name="صورة 3">
            <a:hlinkClick r:id="rId5" action="ppaction://hlinksldjump"/>
            <a:extLst>
              <a:ext uri="{FF2B5EF4-FFF2-40B4-BE49-F238E27FC236}">
                <a16:creationId xmlns:a16="http://schemas.microsoft.com/office/drawing/2014/main" id="{360D63CC-6A63-CF0F-12D8-22A19AD264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697" y="-13930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صورة 5">
            <a:hlinkClick r:id="rId7" action="ppaction://hlinksldjump"/>
            <a:extLst>
              <a:ext uri="{FF2B5EF4-FFF2-40B4-BE49-F238E27FC236}">
                <a16:creationId xmlns:a16="http://schemas.microsoft.com/office/drawing/2014/main" id="{3B51F4DB-9C1E-BD9A-4F5D-533AE79F03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005" y="4034480"/>
            <a:ext cx="712195" cy="79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صورة 6">
            <a:hlinkClick r:id="rId9" action="ppaction://hlinksldjump"/>
            <a:extLst>
              <a:ext uri="{FF2B5EF4-FFF2-40B4-BE49-F238E27FC236}">
                <a16:creationId xmlns:a16="http://schemas.microsoft.com/office/drawing/2014/main" id="{398F27DF-B00A-067B-24B0-29DC636514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76869" y="6051123"/>
            <a:ext cx="613064" cy="62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صورة 7" descr="صورة تحتوي على نص&#10;&#10;تم إنشاء الوصف تلقائياً">
            <a:hlinkClick r:id="rId11" action="ppaction://hlinksldjump"/>
            <a:extLst>
              <a:ext uri="{FF2B5EF4-FFF2-40B4-BE49-F238E27FC236}">
                <a16:creationId xmlns:a16="http://schemas.microsoft.com/office/drawing/2014/main" id="{0E45D941-5D51-1D57-DB82-CE82FA40839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58" y="2369620"/>
            <a:ext cx="863368" cy="811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صورة 8" descr="صورة تحتوي على نص, علامة, برتقالي, داكن&#10;&#10;تم إنشاء الوصف تلقائياً">
            <a:hlinkClick r:id="rId13" action="ppaction://hlinksldjump"/>
            <a:extLst>
              <a:ext uri="{FF2B5EF4-FFF2-40B4-BE49-F238E27FC236}">
                <a16:creationId xmlns:a16="http://schemas.microsoft.com/office/drawing/2014/main" id="{8D8F8796-358D-007A-7931-C7C815E88F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854" y="1603292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صورة 10">
            <a:hlinkClick r:id="rId15" action="ppaction://hlinksldjump"/>
            <a:extLst>
              <a:ext uri="{FF2B5EF4-FFF2-40B4-BE49-F238E27FC236}">
                <a16:creationId xmlns:a16="http://schemas.microsoft.com/office/drawing/2014/main" id="{8980E518-6142-942F-1060-3C708FFCE7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929" y="5409926"/>
            <a:ext cx="613064" cy="55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صورة 11">
            <a:hlinkClick r:id="rId17" action="ppaction://hlinksldjump"/>
            <a:extLst>
              <a:ext uri="{FF2B5EF4-FFF2-40B4-BE49-F238E27FC236}">
                <a16:creationId xmlns:a16="http://schemas.microsoft.com/office/drawing/2014/main" id="{814692E5-D81B-918C-FD43-73A3E12417B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622" y="780068"/>
            <a:ext cx="955809" cy="884792"/>
          </a:xfrm>
          <a:prstGeom prst="rect">
            <a:avLst/>
          </a:prstGeom>
        </p:spPr>
      </p:pic>
      <p:grpSp>
        <p:nvGrpSpPr>
          <p:cNvPr id="27" name="Google Shape;218;p28">
            <a:extLst>
              <a:ext uri="{FF2B5EF4-FFF2-40B4-BE49-F238E27FC236}">
                <a16:creationId xmlns:a16="http://schemas.microsoft.com/office/drawing/2014/main" id="{2A699E44-61F0-2C80-5184-757F288F2AD5}"/>
              </a:ext>
            </a:extLst>
          </p:cNvPr>
          <p:cNvGrpSpPr/>
          <p:nvPr/>
        </p:nvGrpSpPr>
        <p:grpSpPr>
          <a:xfrm rot="-668250">
            <a:off x="2781782" y="4906737"/>
            <a:ext cx="849903" cy="571578"/>
            <a:chOff x="6429375" y="2405775"/>
            <a:chExt cx="528050" cy="355125"/>
          </a:xfrm>
        </p:grpSpPr>
        <p:sp>
          <p:nvSpPr>
            <p:cNvPr id="28" name="Google Shape;219;p28">
              <a:extLst>
                <a:ext uri="{FF2B5EF4-FFF2-40B4-BE49-F238E27FC236}">
                  <a16:creationId xmlns:a16="http://schemas.microsoft.com/office/drawing/2014/main" id="{3458FFF8-6A61-CFC1-61D2-998A9CB8ED2F}"/>
                </a:ext>
              </a:extLst>
            </p:cNvPr>
            <p:cNvSpPr/>
            <p:nvPr/>
          </p:nvSpPr>
          <p:spPr>
            <a:xfrm>
              <a:off x="6499025" y="2449250"/>
              <a:ext cx="219100" cy="294700"/>
            </a:xfrm>
            <a:custGeom>
              <a:avLst/>
              <a:gdLst/>
              <a:ahLst/>
              <a:cxnLst/>
              <a:rect l="l" t="t" r="r" b="b"/>
              <a:pathLst>
                <a:path w="8764" h="11788" extrusionOk="0">
                  <a:moveTo>
                    <a:pt x="8680" y="0"/>
                  </a:moveTo>
                  <a:cubicBezTo>
                    <a:pt x="8680" y="357"/>
                    <a:pt x="8692" y="619"/>
                    <a:pt x="8680" y="893"/>
                  </a:cubicBezTo>
                  <a:cubicBezTo>
                    <a:pt x="8382" y="4489"/>
                    <a:pt x="8763" y="8108"/>
                    <a:pt x="8596" y="11787"/>
                  </a:cubicBezTo>
                  <a:cubicBezTo>
                    <a:pt x="8358" y="11692"/>
                    <a:pt x="8203" y="11632"/>
                    <a:pt x="8049" y="11573"/>
                  </a:cubicBezTo>
                  <a:cubicBezTo>
                    <a:pt x="7108" y="11144"/>
                    <a:pt x="6179" y="10716"/>
                    <a:pt x="5227" y="10299"/>
                  </a:cubicBezTo>
                  <a:cubicBezTo>
                    <a:pt x="4048" y="9775"/>
                    <a:pt x="2858" y="9287"/>
                    <a:pt x="1667" y="8775"/>
                  </a:cubicBezTo>
                  <a:cubicBezTo>
                    <a:pt x="1215" y="8585"/>
                    <a:pt x="786" y="8346"/>
                    <a:pt x="333" y="8156"/>
                  </a:cubicBezTo>
                  <a:cubicBezTo>
                    <a:pt x="83" y="8049"/>
                    <a:pt x="0" y="7870"/>
                    <a:pt x="0" y="7608"/>
                  </a:cubicBezTo>
                  <a:cubicBezTo>
                    <a:pt x="12" y="6775"/>
                    <a:pt x="24" y="5918"/>
                    <a:pt x="24" y="5072"/>
                  </a:cubicBezTo>
                  <a:cubicBezTo>
                    <a:pt x="24" y="4763"/>
                    <a:pt x="143" y="4572"/>
                    <a:pt x="405" y="4405"/>
                  </a:cubicBezTo>
                  <a:cubicBezTo>
                    <a:pt x="1060" y="4001"/>
                    <a:pt x="1691" y="3596"/>
                    <a:pt x="2334" y="3179"/>
                  </a:cubicBezTo>
                  <a:cubicBezTo>
                    <a:pt x="4179" y="1988"/>
                    <a:pt x="6144" y="1036"/>
                    <a:pt x="8156" y="143"/>
                  </a:cubicBezTo>
                  <a:cubicBezTo>
                    <a:pt x="8275" y="107"/>
                    <a:pt x="8406" y="72"/>
                    <a:pt x="8680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20;p28">
              <a:extLst>
                <a:ext uri="{FF2B5EF4-FFF2-40B4-BE49-F238E27FC236}">
                  <a16:creationId xmlns:a16="http://schemas.microsoft.com/office/drawing/2014/main" id="{4C3D2157-0F9D-58B0-CF8E-5CACBD36F481}"/>
                </a:ext>
              </a:extLst>
            </p:cNvPr>
            <p:cNvSpPr/>
            <p:nvPr/>
          </p:nvSpPr>
          <p:spPr>
            <a:xfrm>
              <a:off x="6440675" y="2537350"/>
              <a:ext cx="48550" cy="146175"/>
            </a:xfrm>
            <a:custGeom>
              <a:avLst/>
              <a:gdLst/>
              <a:ahLst/>
              <a:cxnLst/>
              <a:rect l="l" t="t" r="r" b="b"/>
              <a:pathLst>
                <a:path w="1942" h="5847" extrusionOk="0">
                  <a:moveTo>
                    <a:pt x="1917" y="3334"/>
                  </a:moveTo>
                  <a:lnTo>
                    <a:pt x="1917" y="5215"/>
                  </a:lnTo>
                  <a:cubicBezTo>
                    <a:pt x="1917" y="5715"/>
                    <a:pt x="1846" y="5811"/>
                    <a:pt x="1346" y="5823"/>
                  </a:cubicBezTo>
                  <a:cubicBezTo>
                    <a:pt x="36" y="5846"/>
                    <a:pt x="191" y="5751"/>
                    <a:pt x="131" y="4739"/>
                  </a:cubicBezTo>
                  <a:cubicBezTo>
                    <a:pt x="72" y="3787"/>
                    <a:pt x="24" y="2834"/>
                    <a:pt x="12" y="1858"/>
                  </a:cubicBezTo>
                  <a:cubicBezTo>
                    <a:pt x="0" y="1477"/>
                    <a:pt x="72" y="1084"/>
                    <a:pt x="120" y="703"/>
                  </a:cubicBezTo>
                  <a:cubicBezTo>
                    <a:pt x="120" y="655"/>
                    <a:pt x="131" y="631"/>
                    <a:pt x="131" y="584"/>
                  </a:cubicBezTo>
                  <a:cubicBezTo>
                    <a:pt x="191" y="310"/>
                    <a:pt x="381" y="274"/>
                    <a:pt x="608" y="238"/>
                  </a:cubicBezTo>
                  <a:cubicBezTo>
                    <a:pt x="977" y="191"/>
                    <a:pt x="1370" y="0"/>
                    <a:pt x="1739" y="250"/>
                  </a:cubicBezTo>
                  <a:cubicBezTo>
                    <a:pt x="1810" y="298"/>
                    <a:pt x="1810" y="465"/>
                    <a:pt x="1822" y="584"/>
                  </a:cubicBezTo>
                  <a:cubicBezTo>
                    <a:pt x="1870" y="1501"/>
                    <a:pt x="1917" y="2417"/>
                    <a:pt x="1941" y="3334"/>
                  </a:cubicBezTo>
                  <a:cubicBezTo>
                    <a:pt x="1929" y="3322"/>
                    <a:pt x="1929" y="3334"/>
                    <a:pt x="1917" y="3334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21;p28">
              <a:extLst>
                <a:ext uri="{FF2B5EF4-FFF2-40B4-BE49-F238E27FC236}">
                  <a16:creationId xmlns:a16="http://schemas.microsoft.com/office/drawing/2014/main" id="{84D9DB60-0EE2-4AD7-A600-7E965A2C65F3}"/>
                </a:ext>
              </a:extLst>
            </p:cNvPr>
            <p:cNvSpPr/>
            <p:nvPr/>
          </p:nvSpPr>
          <p:spPr>
            <a:xfrm>
              <a:off x="6837450" y="2423950"/>
              <a:ext cx="104800" cy="314350"/>
            </a:xfrm>
            <a:custGeom>
              <a:avLst/>
              <a:gdLst/>
              <a:ahLst/>
              <a:cxnLst/>
              <a:rect l="l" t="t" r="r" b="b"/>
              <a:pathLst>
                <a:path w="4192" h="12574" extrusionOk="0">
                  <a:moveTo>
                    <a:pt x="358" y="11680"/>
                  </a:moveTo>
                  <a:cubicBezTo>
                    <a:pt x="453" y="11513"/>
                    <a:pt x="560" y="11359"/>
                    <a:pt x="643" y="11192"/>
                  </a:cubicBezTo>
                  <a:cubicBezTo>
                    <a:pt x="1013" y="10573"/>
                    <a:pt x="1239" y="9906"/>
                    <a:pt x="1286" y="9192"/>
                  </a:cubicBezTo>
                  <a:cubicBezTo>
                    <a:pt x="1370" y="7632"/>
                    <a:pt x="1453" y="6060"/>
                    <a:pt x="1048" y="4524"/>
                  </a:cubicBezTo>
                  <a:cubicBezTo>
                    <a:pt x="834" y="3739"/>
                    <a:pt x="512" y="2977"/>
                    <a:pt x="179" y="2215"/>
                  </a:cubicBezTo>
                  <a:cubicBezTo>
                    <a:pt x="0" y="1810"/>
                    <a:pt x="36" y="1512"/>
                    <a:pt x="346" y="1215"/>
                  </a:cubicBezTo>
                  <a:cubicBezTo>
                    <a:pt x="691" y="893"/>
                    <a:pt x="1013" y="560"/>
                    <a:pt x="1346" y="226"/>
                  </a:cubicBezTo>
                  <a:cubicBezTo>
                    <a:pt x="1572" y="0"/>
                    <a:pt x="1775" y="48"/>
                    <a:pt x="2013" y="202"/>
                  </a:cubicBezTo>
                  <a:cubicBezTo>
                    <a:pt x="2715" y="714"/>
                    <a:pt x="3072" y="1453"/>
                    <a:pt x="3334" y="2227"/>
                  </a:cubicBezTo>
                  <a:cubicBezTo>
                    <a:pt x="3989" y="4120"/>
                    <a:pt x="4191" y="6072"/>
                    <a:pt x="3977" y="8061"/>
                  </a:cubicBezTo>
                  <a:cubicBezTo>
                    <a:pt x="3846" y="9251"/>
                    <a:pt x="3513" y="10359"/>
                    <a:pt x="2941" y="11394"/>
                  </a:cubicBezTo>
                  <a:cubicBezTo>
                    <a:pt x="2727" y="11775"/>
                    <a:pt x="2429" y="12097"/>
                    <a:pt x="2167" y="12430"/>
                  </a:cubicBezTo>
                  <a:cubicBezTo>
                    <a:pt x="2084" y="12514"/>
                    <a:pt x="1905" y="12573"/>
                    <a:pt x="1810" y="12549"/>
                  </a:cubicBezTo>
                  <a:cubicBezTo>
                    <a:pt x="1298" y="12383"/>
                    <a:pt x="751" y="12204"/>
                    <a:pt x="358" y="11680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22;p28">
              <a:extLst>
                <a:ext uri="{FF2B5EF4-FFF2-40B4-BE49-F238E27FC236}">
                  <a16:creationId xmlns:a16="http://schemas.microsoft.com/office/drawing/2014/main" id="{0D184076-2CC6-3F2B-F87D-0A80EE431B90}"/>
                </a:ext>
              </a:extLst>
            </p:cNvPr>
            <p:cNvSpPr/>
            <p:nvPr/>
          </p:nvSpPr>
          <p:spPr>
            <a:xfrm>
              <a:off x="6760950" y="2507875"/>
              <a:ext cx="71750" cy="185775"/>
            </a:xfrm>
            <a:custGeom>
              <a:avLst/>
              <a:gdLst/>
              <a:ahLst/>
              <a:cxnLst/>
              <a:rect l="l" t="t" r="r" b="b"/>
              <a:pathLst>
                <a:path w="2870" h="7431" extrusionOk="0">
                  <a:moveTo>
                    <a:pt x="1203" y="1"/>
                  </a:moveTo>
                  <a:cubicBezTo>
                    <a:pt x="2525" y="1191"/>
                    <a:pt x="2870" y="5918"/>
                    <a:pt x="1775" y="7430"/>
                  </a:cubicBezTo>
                  <a:cubicBezTo>
                    <a:pt x="1239" y="7371"/>
                    <a:pt x="822" y="7037"/>
                    <a:pt x="417" y="6704"/>
                  </a:cubicBezTo>
                  <a:cubicBezTo>
                    <a:pt x="132" y="6454"/>
                    <a:pt x="251" y="6120"/>
                    <a:pt x="298" y="5811"/>
                  </a:cubicBezTo>
                  <a:cubicBezTo>
                    <a:pt x="429" y="4882"/>
                    <a:pt x="441" y="3977"/>
                    <a:pt x="298" y="3061"/>
                  </a:cubicBezTo>
                  <a:cubicBezTo>
                    <a:pt x="227" y="2596"/>
                    <a:pt x="191" y="2120"/>
                    <a:pt x="84" y="1656"/>
                  </a:cubicBezTo>
                  <a:cubicBezTo>
                    <a:pt x="1" y="1275"/>
                    <a:pt x="120" y="953"/>
                    <a:pt x="382" y="703"/>
                  </a:cubicBezTo>
                  <a:cubicBezTo>
                    <a:pt x="644" y="477"/>
                    <a:pt x="905" y="263"/>
                    <a:pt x="1203" y="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23;p28">
              <a:extLst>
                <a:ext uri="{FF2B5EF4-FFF2-40B4-BE49-F238E27FC236}">
                  <a16:creationId xmlns:a16="http://schemas.microsoft.com/office/drawing/2014/main" id="{4316C6D2-0247-6AE3-A1A6-09588D213A30}"/>
                </a:ext>
              </a:extLst>
            </p:cNvPr>
            <p:cNvSpPr/>
            <p:nvPr/>
          </p:nvSpPr>
          <p:spPr>
            <a:xfrm>
              <a:off x="6429375" y="2433475"/>
              <a:ext cx="300950" cy="327425"/>
            </a:xfrm>
            <a:custGeom>
              <a:avLst/>
              <a:gdLst/>
              <a:ahLst/>
              <a:cxnLst/>
              <a:rect l="l" t="t" r="r" b="b"/>
              <a:pathLst>
                <a:path w="12038" h="13097" extrusionOk="0">
                  <a:moveTo>
                    <a:pt x="12013" y="679"/>
                  </a:moveTo>
                  <a:cubicBezTo>
                    <a:pt x="12013" y="405"/>
                    <a:pt x="12002" y="214"/>
                    <a:pt x="11882" y="95"/>
                  </a:cubicBezTo>
                  <a:cubicBezTo>
                    <a:pt x="11823" y="36"/>
                    <a:pt x="11728" y="0"/>
                    <a:pt x="11644" y="0"/>
                  </a:cubicBezTo>
                  <a:cubicBezTo>
                    <a:pt x="11525" y="0"/>
                    <a:pt x="11382" y="48"/>
                    <a:pt x="11180" y="143"/>
                  </a:cubicBezTo>
                  <a:cubicBezTo>
                    <a:pt x="10870" y="286"/>
                    <a:pt x="10549" y="417"/>
                    <a:pt x="10239" y="572"/>
                  </a:cubicBezTo>
                  <a:cubicBezTo>
                    <a:pt x="9882" y="738"/>
                    <a:pt x="9513" y="917"/>
                    <a:pt x="9156" y="1072"/>
                  </a:cubicBezTo>
                  <a:cubicBezTo>
                    <a:pt x="7596" y="1774"/>
                    <a:pt x="6060" y="2619"/>
                    <a:pt x="4465" y="3679"/>
                  </a:cubicBezTo>
                  <a:cubicBezTo>
                    <a:pt x="3989" y="3989"/>
                    <a:pt x="3500" y="4322"/>
                    <a:pt x="2917" y="4513"/>
                  </a:cubicBezTo>
                  <a:cubicBezTo>
                    <a:pt x="2917" y="4501"/>
                    <a:pt x="2917" y="4501"/>
                    <a:pt x="2905" y="4489"/>
                  </a:cubicBezTo>
                  <a:cubicBezTo>
                    <a:pt x="2869" y="4382"/>
                    <a:pt x="2846" y="4286"/>
                    <a:pt x="2846" y="4203"/>
                  </a:cubicBezTo>
                  <a:cubicBezTo>
                    <a:pt x="2834" y="3834"/>
                    <a:pt x="2631" y="3631"/>
                    <a:pt x="2298" y="3631"/>
                  </a:cubicBezTo>
                  <a:lnTo>
                    <a:pt x="2191" y="3631"/>
                  </a:lnTo>
                  <a:lnTo>
                    <a:pt x="1976" y="3667"/>
                  </a:lnTo>
                  <a:cubicBezTo>
                    <a:pt x="1655" y="3691"/>
                    <a:pt x="1298" y="3739"/>
                    <a:pt x="964" y="3786"/>
                  </a:cubicBezTo>
                  <a:cubicBezTo>
                    <a:pt x="250" y="3893"/>
                    <a:pt x="191" y="3965"/>
                    <a:pt x="119" y="4679"/>
                  </a:cubicBezTo>
                  <a:cubicBezTo>
                    <a:pt x="60" y="5239"/>
                    <a:pt x="0" y="5989"/>
                    <a:pt x="12" y="6739"/>
                  </a:cubicBezTo>
                  <a:cubicBezTo>
                    <a:pt x="24" y="7441"/>
                    <a:pt x="60" y="8156"/>
                    <a:pt x="107" y="8846"/>
                  </a:cubicBezTo>
                  <a:cubicBezTo>
                    <a:pt x="119" y="9192"/>
                    <a:pt x="131" y="9513"/>
                    <a:pt x="143" y="9858"/>
                  </a:cubicBezTo>
                  <a:cubicBezTo>
                    <a:pt x="167" y="10323"/>
                    <a:pt x="476" y="10442"/>
                    <a:pt x="714" y="10454"/>
                  </a:cubicBezTo>
                  <a:cubicBezTo>
                    <a:pt x="905" y="10466"/>
                    <a:pt x="1095" y="10478"/>
                    <a:pt x="1298" y="10478"/>
                  </a:cubicBezTo>
                  <a:cubicBezTo>
                    <a:pt x="1560" y="10501"/>
                    <a:pt x="1845" y="10513"/>
                    <a:pt x="2107" y="10525"/>
                  </a:cubicBezTo>
                  <a:lnTo>
                    <a:pt x="2203" y="10525"/>
                  </a:lnTo>
                  <a:cubicBezTo>
                    <a:pt x="2619" y="10525"/>
                    <a:pt x="2727" y="10382"/>
                    <a:pt x="2846" y="9978"/>
                  </a:cubicBezTo>
                  <a:cubicBezTo>
                    <a:pt x="2881" y="9811"/>
                    <a:pt x="2917" y="9632"/>
                    <a:pt x="2965" y="9454"/>
                  </a:cubicBezTo>
                  <a:cubicBezTo>
                    <a:pt x="2965" y="9430"/>
                    <a:pt x="2977" y="9394"/>
                    <a:pt x="2977" y="9346"/>
                  </a:cubicBezTo>
                  <a:lnTo>
                    <a:pt x="3703" y="9644"/>
                  </a:lnTo>
                  <a:cubicBezTo>
                    <a:pt x="4393" y="9930"/>
                    <a:pt x="5072" y="10228"/>
                    <a:pt x="5763" y="10513"/>
                  </a:cubicBezTo>
                  <a:lnTo>
                    <a:pt x="6156" y="10692"/>
                  </a:lnTo>
                  <a:cubicBezTo>
                    <a:pt x="6965" y="11037"/>
                    <a:pt x="7799" y="11394"/>
                    <a:pt x="8620" y="11752"/>
                  </a:cubicBezTo>
                  <a:cubicBezTo>
                    <a:pt x="9275" y="12049"/>
                    <a:pt x="9930" y="12347"/>
                    <a:pt x="10561" y="12644"/>
                  </a:cubicBezTo>
                  <a:cubicBezTo>
                    <a:pt x="10859" y="12775"/>
                    <a:pt x="11156" y="12918"/>
                    <a:pt x="11478" y="13061"/>
                  </a:cubicBezTo>
                  <a:lnTo>
                    <a:pt x="11573" y="13097"/>
                  </a:lnTo>
                  <a:lnTo>
                    <a:pt x="11656" y="13025"/>
                  </a:lnTo>
                  <a:cubicBezTo>
                    <a:pt x="11990" y="12668"/>
                    <a:pt x="12037" y="12299"/>
                    <a:pt x="12025" y="11942"/>
                  </a:cubicBezTo>
                  <a:lnTo>
                    <a:pt x="11990" y="9073"/>
                  </a:lnTo>
                  <a:cubicBezTo>
                    <a:pt x="11990" y="8823"/>
                    <a:pt x="11978" y="8596"/>
                    <a:pt x="11978" y="8358"/>
                  </a:cubicBezTo>
                  <a:cubicBezTo>
                    <a:pt x="11966" y="7834"/>
                    <a:pt x="11966" y="7311"/>
                    <a:pt x="11966" y="6787"/>
                  </a:cubicBezTo>
                  <a:lnTo>
                    <a:pt x="12013" y="3536"/>
                  </a:lnTo>
                  <a:cubicBezTo>
                    <a:pt x="11978" y="2560"/>
                    <a:pt x="12002" y="1607"/>
                    <a:pt x="12013" y="679"/>
                  </a:cubicBezTo>
                  <a:close/>
                  <a:moveTo>
                    <a:pt x="3191" y="8632"/>
                  </a:moveTo>
                  <a:cubicBezTo>
                    <a:pt x="2988" y="8549"/>
                    <a:pt x="2929" y="8442"/>
                    <a:pt x="2929" y="8215"/>
                  </a:cubicBezTo>
                  <a:cubicBezTo>
                    <a:pt x="2965" y="7227"/>
                    <a:pt x="2965" y="6418"/>
                    <a:pt x="2965" y="5691"/>
                  </a:cubicBezTo>
                  <a:cubicBezTo>
                    <a:pt x="2965" y="5441"/>
                    <a:pt x="3048" y="5275"/>
                    <a:pt x="3262" y="5144"/>
                  </a:cubicBezTo>
                  <a:cubicBezTo>
                    <a:pt x="3905" y="4739"/>
                    <a:pt x="4560" y="4334"/>
                    <a:pt x="5191" y="3917"/>
                  </a:cubicBezTo>
                  <a:cubicBezTo>
                    <a:pt x="7120" y="2679"/>
                    <a:pt x="9204" y="1703"/>
                    <a:pt x="10989" y="893"/>
                  </a:cubicBezTo>
                  <a:cubicBezTo>
                    <a:pt x="11049" y="869"/>
                    <a:pt x="11120" y="857"/>
                    <a:pt x="11240" y="822"/>
                  </a:cubicBezTo>
                  <a:cubicBezTo>
                    <a:pt x="11251" y="822"/>
                    <a:pt x="11287" y="810"/>
                    <a:pt x="11299" y="810"/>
                  </a:cubicBezTo>
                  <a:lnTo>
                    <a:pt x="11299" y="953"/>
                  </a:lnTo>
                  <a:lnTo>
                    <a:pt x="11299" y="1512"/>
                  </a:lnTo>
                  <a:cubicBezTo>
                    <a:pt x="11132" y="3536"/>
                    <a:pt x="11180" y="5596"/>
                    <a:pt x="11228" y="7596"/>
                  </a:cubicBezTo>
                  <a:cubicBezTo>
                    <a:pt x="11251" y="9096"/>
                    <a:pt x="11299" y="10656"/>
                    <a:pt x="11240" y="12204"/>
                  </a:cubicBezTo>
                  <a:cubicBezTo>
                    <a:pt x="11228" y="12204"/>
                    <a:pt x="11204" y="12192"/>
                    <a:pt x="11192" y="12192"/>
                  </a:cubicBezTo>
                  <a:cubicBezTo>
                    <a:pt x="11073" y="12144"/>
                    <a:pt x="10966" y="12121"/>
                    <a:pt x="10882" y="12073"/>
                  </a:cubicBezTo>
                  <a:cubicBezTo>
                    <a:pt x="10537" y="11918"/>
                    <a:pt x="10192" y="11763"/>
                    <a:pt x="9870" y="11609"/>
                  </a:cubicBezTo>
                  <a:cubicBezTo>
                    <a:pt x="9275" y="11347"/>
                    <a:pt x="8668" y="11061"/>
                    <a:pt x="8049" y="10787"/>
                  </a:cubicBezTo>
                  <a:cubicBezTo>
                    <a:pt x="7394" y="10513"/>
                    <a:pt x="6739" y="10228"/>
                    <a:pt x="6108" y="9954"/>
                  </a:cubicBezTo>
                  <a:cubicBezTo>
                    <a:pt x="5572" y="9739"/>
                    <a:pt x="5036" y="9513"/>
                    <a:pt x="4501" y="9275"/>
                  </a:cubicBezTo>
                  <a:cubicBezTo>
                    <a:pt x="4262" y="9168"/>
                    <a:pt x="4036" y="9061"/>
                    <a:pt x="3798" y="8942"/>
                  </a:cubicBezTo>
                  <a:cubicBezTo>
                    <a:pt x="3620" y="8846"/>
                    <a:pt x="3393" y="8739"/>
                    <a:pt x="3191" y="8632"/>
                  </a:cubicBezTo>
                  <a:close/>
                  <a:moveTo>
                    <a:pt x="1488" y="9823"/>
                  </a:moveTo>
                  <a:cubicBezTo>
                    <a:pt x="774" y="9823"/>
                    <a:pt x="774" y="9811"/>
                    <a:pt x="750" y="9168"/>
                  </a:cubicBezTo>
                  <a:cubicBezTo>
                    <a:pt x="750" y="9085"/>
                    <a:pt x="726" y="8989"/>
                    <a:pt x="726" y="8894"/>
                  </a:cubicBezTo>
                  <a:cubicBezTo>
                    <a:pt x="667" y="7965"/>
                    <a:pt x="631" y="7001"/>
                    <a:pt x="607" y="6037"/>
                  </a:cubicBezTo>
                  <a:cubicBezTo>
                    <a:pt x="607" y="5775"/>
                    <a:pt x="643" y="5513"/>
                    <a:pt x="667" y="5239"/>
                  </a:cubicBezTo>
                  <a:lnTo>
                    <a:pt x="714" y="4882"/>
                  </a:lnTo>
                  <a:cubicBezTo>
                    <a:pt x="714" y="4858"/>
                    <a:pt x="726" y="4822"/>
                    <a:pt x="726" y="4786"/>
                  </a:cubicBezTo>
                  <a:cubicBezTo>
                    <a:pt x="762" y="4632"/>
                    <a:pt x="833" y="4584"/>
                    <a:pt x="1072" y="4560"/>
                  </a:cubicBezTo>
                  <a:cubicBezTo>
                    <a:pt x="1179" y="4548"/>
                    <a:pt x="1286" y="4524"/>
                    <a:pt x="1381" y="4501"/>
                  </a:cubicBezTo>
                  <a:cubicBezTo>
                    <a:pt x="1524" y="4465"/>
                    <a:pt x="1655" y="4441"/>
                    <a:pt x="1774" y="4441"/>
                  </a:cubicBezTo>
                  <a:cubicBezTo>
                    <a:pt x="1893" y="4441"/>
                    <a:pt x="2000" y="4465"/>
                    <a:pt x="2096" y="4524"/>
                  </a:cubicBezTo>
                  <a:cubicBezTo>
                    <a:pt x="2107" y="4572"/>
                    <a:pt x="2131" y="4703"/>
                    <a:pt x="2131" y="4751"/>
                  </a:cubicBezTo>
                  <a:cubicBezTo>
                    <a:pt x="2155" y="5465"/>
                    <a:pt x="2191" y="6168"/>
                    <a:pt x="2215" y="6882"/>
                  </a:cubicBezTo>
                  <a:lnTo>
                    <a:pt x="2226" y="7358"/>
                  </a:lnTo>
                  <a:lnTo>
                    <a:pt x="2203" y="7358"/>
                  </a:lnTo>
                  <a:lnTo>
                    <a:pt x="2203" y="9382"/>
                  </a:lnTo>
                  <a:cubicBezTo>
                    <a:pt x="2203" y="9811"/>
                    <a:pt x="2191" y="9823"/>
                    <a:pt x="1786" y="9847"/>
                  </a:cubicBezTo>
                  <a:cubicBezTo>
                    <a:pt x="1679" y="9823"/>
                    <a:pt x="1584" y="9823"/>
                    <a:pt x="1488" y="982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24;p28">
              <a:extLst>
                <a:ext uri="{FF2B5EF4-FFF2-40B4-BE49-F238E27FC236}">
                  <a16:creationId xmlns:a16="http://schemas.microsoft.com/office/drawing/2014/main" id="{97E7372E-09F5-82CC-36A2-FD895A7410C7}"/>
                </a:ext>
              </a:extLst>
            </p:cNvPr>
            <p:cNvSpPr/>
            <p:nvPr/>
          </p:nvSpPr>
          <p:spPr>
            <a:xfrm>
              <a:off x="6821075" y="2405775"/>
              <a:ext cx="136350" cy="354250"/>
            </a:xfrm>
            <a:custGeom>
              <a:avLst/>
              <a:gdLst/>
              <a:ahLst/>
              <a:cxnLst/>
              <a:rect l="l" t="t" r="r" b="b"/>
              <a:pathLst>
                <a:path w="5454" h="14170" extrusionOk="0">
                  <a:moveTo>
                    <a:pt x="5061" y="4478"/>
                  </a:moveTo>
                  <a:cubicBezTo>
                    <a:pt x="4823" y="3287"/>
                    <a:pt x="4454" y="2275"/>
                    <a:pt x="3930" y="1346"/>
                  </a:cubicBezTo>
                  <a:cubicBezTo>
                    <a:pt x="3620" y="799"/>
                    <a:pt x="3156" y="429"/>
                    <a:pt x="2739" y="144"/>
                  </a:cubicBezTo>
                  <a:cubicBezTo>
                    <a:pt x="2596" y="37"/>
                    <a:pt x="2465" y="1"/>
                    <a:pt x="2322" y="1"/>
                  </a:cubicBezTo>
                  <a:cubicBezTo>
                    <a:pt x="2191" y="1"/>
                    <a:pt x="2072" y="60"/>
                    <a:pt x="1965" y="144"/>
                  </a:cubicBezTo>
                  <a:cubicBezTo>
                    <a:pt x="1822" y="310"/>
                    <a:pt x="1644" y="453"/>
                    <a:pt x="1489" y="608"/>
                  </a:cubicBezTo>
                  <a:cubicBezTo>
                    <a:pt x="1001" y="1072"/>
                    <a:pt x="501" y="1549"/>
                    <a:pt x="144" y="2168"/>
                  </a:cubicBezTo>
                  <a:cubicBezTo>
                    <a:pt x="48" y="2323"/>
                    <a:pt x="1" y="2561"/>
                    <a:pt x="84" y="2715"/>
                  </a:cubicBezTo>
                  <a:cubicBezTo>
                    <a:pt x="179" y="2954"/>
                    <a:pt x="286" y="3192"/>
                    <a:pt x="405" y="3418"/>
                  </a:cubicBezTo>
                  <a:cubicBezTo>
                    <a:pt x="513" y="3632"/>
                    <a:pt x="620" y="3835"/>
                    <a:pt x="703" y="4049"/>
                  </a:cubicBezTo>
                  <a:cubicBezTo>
                    <a:pt x="1156" y="5097"/>
                    <a:pt x="1370" y="6013"/>
                    <a:pt x="1417" y="6883"/>
                  </a:cubicBezTo>
                  <a:cubicBezTo>
                    <a:pt x="1453" y="7537"/>
                    <a:pt x="1453" y="8216"/>
                    <a:pt x="1453" y="8847"/>
                  </a:cubicBezTo>
                  <a:lnTo>
                    <a:pt x="1453" y="9121"/>
                  </a:lnTo>
                  <a:cubicBezTo>
                    <a:pt x="1453" y="10264"/>
                    <a:pt x="1108" y="11276"/>
                    <a:pt x="417" y="12121"/>
                  </a:cubicBezTo>
                  <a:cubicBezTo>
                    <a:pt x="322" y="12264"/>
                    <a:pt x="215" y="12407"/>
                    <a:pt x="227" y="12574"/>
                  </a:cubicBezTo>
                  <a:cubicBezTo>
                    <a:pt x="239" y="12717"/>
                    <a:pt x="358" y="12836"/>
                    <a:pt x="477" y="12919"/>
                  </a:cubicBezTo>
                  <a:cubicBezTo>
                    <a:pt x="1179" y="13431"/>
                    <a:pt x="1941" y="13836"/>
                    <a:pt x="2799" y="14133"/>
                  </a:cubicBezTo>
                  <a:lnTo>
                    <a:pt x="2894" y="14169"/>
                  </a:lnTo>
                  <a:lnTo>
                    <a:pt x="2953" y="14086"/>
                  </a:lnTo>
                  <a:cubicBezTo>
                    <a:pt x="3989" y="12895"/>
                    <a:pt x="4692" y="11586"/>
                    <a:pt x="5001" y="10193"/>
                  </a:cubicBezTo>
                  <a:cubicBezTo>
                    <a:pt x="5418" y="8299"/>
                    <a:pt x="5454" y="6383"/>
                    <a:pt x="5061" y="4478"/>
                  </a:cubicBezTo>
                  <a:close/>
                  <a:moveTo>
                    <a:pt x="2537" y="13157"/>
                  </a:moveTo>
                  <a:lnTo>
                    <a:pt x="2477" y="13121"/>
                  </a:lnTo>
                  <a:cubicBezTo>
                    <a:pt x="2001" y="12955"/>
                    <a:pt x="1548" y="12800"/>
                    <a:pt x="1215" y="12395"/>
                  </a:cubicBezTo>
                  <a:lnTo>
                    <a:pt x="1239" y="12336"/>
                  </a:lnTo>
                  <a:cubicBezTo>
                    <a:pt x="1298" y="12217"/>
                    <a:pt x="1370" y="12109"/>
                    <a:pt x="1429" y="11990"/>
                  </a:cubicBezTo>
                  <a:cubicBezTo>
                    <a:pt x="1834" y="11336"/>
                    <a:pt x="2060" y="10633"/>
                    <a:pt x="2108" y="9943"/>
                  </a:cubicBezTo>
                  <a:cubicBezTo>
                    <a:pt x="2203" y="8252"/>
                    <a:pt x="2251" y="6740"/>
                    <a:pt x="1870" y="5216"/>
                  </a:cubicBezTo>
                  <a:cubicBezTo>
                    <a:pt x="1656" y="4418"/>
                    <a:pt x="1334" y="3668"/>
                    <a:pt x="1001" y="2894"/>
                  </a:cubicBezTo>
                  <a:cubicBezTo>
                    <a:pt x="834" y="2525"/>
                    <a:pt x="870" y="2323"/>
                    <a:pt x="1120" y="2084"/>
                  </a:cubicBezTo>
                  <a:cubicBezTo>
                    <a:pt x="1406" y="1811"/>
                    <a:pt x="1668" y="1525"/>
                    <a:pt x="1941" y="1263"/>
                  </a:cubicBezTo>
                  <a:lnTo>
                    <a:pt x="2120" y="1084"/>
                  </a:lnTo>
                  <a:cubicBezTo>
                    <a:pt x="2227" y="977"/>
                    <a:pt x="2287" y="977"/>
                    <a:pt x="2322" y="977"/>
                  </a:cubicBezTo>
                  <a:cubicBezTo>
                    <a:pt x="2406" y="977"/>
                    <a:pt x="2489" y="1025"/>
                    <a:pt x="2596" y="1096"/>
                  </a:cubicBezTo>
                  <a:cubicBezTo>
                    <a:pt x="3299" y="1608"/>
                    <a:pt x="3632" y="2358"/>
                    <a:pt x="3870" y="3049"/>
                  </a:cubicBezTo>
                  <a:cubicBezTo>
                    <a:pt x="4513" y="4882"/>
                    <a:pt x="4727" y="6811"/>
                    <a:pt x="4501" y="8823"/>
                  </a:cubicBezTo>
                  <a:cubicBezTo>
                    <a:pt x="4370" y="10026"/>
                    <a:pt x="4037" y="11097"/>
                    <a:pt x="3477" y="12098"/>
                  </a:cubicBezTo>
                  <a:cubicBezTo>
                    <a:pt x="3299" y="12407"/>
                    <a:pt x="3037" y="12705"/>
                    <a:pt x="2799" y="12990"/>
                  </a:cubicBezTo>
                  <a:lnTo>
                    <a:pt x="2715" y="13098"/>
                  </a:lnTo>
                  <a:cubicBezTo>
                    <a:pt x="2703" y="13110"/>
                    <a:pt x="2608" y="13157"/>
                    <a:pt x="2537" y="13157"/>
                  </a:cubicBezTo>
                  <a:lnTo>
                    <a:pt x="2537" y="13157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25;p28">
              <a:extLst>
                <a:ext uri="{FF2B5EF4-FFF2-40B4-BE49-F238E27FC236}">
                  <a16:creationId xmlns:a16="http://schemas.microsoft.com/office/drawing/2014/main" id="{2167022C-5517-E320-E124-B86B169598C2}"/>
                </a:ext>
              </a:extLst>
            </p:cNvPr>
            <p:cNvSpPr/>
            <p:nvPr/>
          </p:nvSpPr>
          <p:spPr>
            <a:xfrm>
              <a:off x="6747550" y="2489125"/>
              <a:ext cx="89325" cy="228325"/>
            </a:xfrm>
            <a:custGeom>
              <a:avLst/>
              <a:gdLst/>
              <a:ahLst/>
              <a:cxnLst/>
              <a:rect l="l" t="t" r="r" b="b"/>
              <a:pathLst>
                <a:path w="3573" h="9133" extrusionOk="0">
                  <a:moveTo>
                    <a:pt x="3358" y="3013"/>
                  </a:moveTo>
                  <a:cubicBezTo>
                    <a:pt x="3275" y="2346"/>
                    <a:pt x="3025" y="1703"/>
                    <a:pt x="2763" y="1084"/>
                  </a:cubicBezTo>
                  <a:cubicBezTo>
                    <a:pt x="2644" y="774"/>
                    <a:pt x="2406" y="501"/>
                    <a:pt x="2180" y="251"/>
                  </a:cubicBezTo>
                  <a:lnTo>
                    <a:pt x="2144" y="191"/>
                  </a:lnTo>
                  <a:cubicBezTo>
                    <a:pt x="2037" y="72"/>
                    <a:pt x="1906" y="1"/>
                    <a:pt x="1751" y="1"/>
                  </a:cubicBezTo>
                  <a:cubicBezTo>
                    <a:pt x="1608" y="1"/>
                    <a:pt x="1477" y="48"/>
                    <a:pt x="1358" y="191"/>
                  </a:cubicBezTo>
                  <a:cubicBezTo>
                    <a:pt x="941" y="620"/>
                    <a:pt x="548" y="1024"/>
                    <a:pt x="191" y="1441"/>
                  </a:cubicBezTo>
                  <a:cubicBezTo>
                    <a:pt x="72" y="1584"/>
                    <a:pt x="1" y="1822"/>
                    <a:pt x="25" y="2037"/>
                  </a:cubicBezTo>
                  <a:cubicBezTo>
                    <a:pt x="60" y="2310"/>
                    <a:pt x="120" y="2584"/>
                    <a:pt x="167" y="2858"/>
                  </a:cubicBezTo>
                  <a:cubicBezTo>
                    <a:pt x="203" y="3096"/>
                    <a:pt x="251" y="3346"/>
                    <a:pt x="287" y="3596"/>
                  </a:cubicBezTo>
                  <a:lnTo>
                    <a:pt x="298" y="3715"/>
                  </a:lnTo>
                  <a:cubicBezTo>
                    <a:pt x="382" y="4430"/>
                    <a:pt x="489" y="5156"/>
                    <a:pt x="370" y="5894"/>
                  </a:cubicBezTo>
                  <a:cubicBezTo>
                    <a:pt x="322" y="6132"/>
                    <a:pt x="310" y="6370"/>
                    <a:pt x="298" y="6585"/>
                  </a:cubicBezTo>
                  <a:cubicBezTo>
                    <a:pt x="287" y="6728"/>
                    <a:pt x="263" y="6870"/>
                    <a:pt x="251" y="7001"/>
                  </a:cubicBezTo>
                  <a:cubicBezTo>
                    <a:pt x="191" y="7513"/>
                    <a:pt x="358" y="7882"/>
                    <a:pt x="763" y="8109"/>
                  </a:cubicBezTo>
                  <a:lnTo>
                    <a:pt x="2549" y="9133"/>
                  </a:lnTo>
                  <a:lnTo>
                    <a:pt x="2620" y="9002"/>
                  </a:lnTo>
                  <a:cubicBezTo>
                    <a:pt x="2668" y="8930"/>
                    <a:pt x="2704" y="8871"/>
                    <a:pt x="2739" y="8811"/>
                  </a:cubicBezTo>
                  <a:cubicBezTo>
                    <a:pt x="2823" y="8680"/>
                    <a:pt x="2882" y="8561"/>
                    <a:pt x="2930" y="8454"/>
                  </a:cubicBezTo>
                  <a:cubicBezTo>
                    <a:pt x="2989" y="8240"/>
                    <a:pt x="3049" y="8013"/>
                    <a:pt x="3108" y="7811"/>
                  </a:cubicBezTo>
                  <a:cubicBezTo>
                    <a:pt x="3287" y="7216"/>
                    <a:pt x="3466" y="6597"/>
                    <a:pt x="3513" y="5977"/>
                  </a:cubicBezTo>
                  <a:cubicBezTo>
                    <a:pt x="3573" y="5132"/>
                    <a:pt x="3525" y="4192"/>
                    <a:pt x="3358" y="3013"/>
                  </a:cubicBezTo>
                  <a:close/>
                  <a:moveTo>
                    <a:pt x="1037" y="7347"/>
                  </a:moveTo>
                  <a:cubicBezTo>
                    <a:pt x="882" y="7204"/>
                    <a:pt x="894" y="7025"/>
                    <a:pt x="953" y="6728"/>
                  </a:cubicBezTo>
                  <a:cubicBezTo>
                    <a:pt x="965" y="6680"/>
                    <a:pt x="965" y="6632"/>
                    <a:pt x="977" y="6585"/>
                  </a:cubicBezTo>
                  <a:cubicBezTo>
                    <a:pt x="1132" y="5596"/>
                    <a:pt x="1132" y="4680"/>
                    <a:pt x="977" y="3787"/>
                  </a:cubicBezTo>
                  <a:cubicBezTo>
                    <a:pt x="953" y="3608"/>
                    <a:pt x="941" y="3430"/>
                    <a:pt x="906" y="3251"/>
                  </a:cubicBezTo>
                  <a:cubicBezTo>
                    <a:pt x="882" y="2977"/>
                    <a:pt x="834" y="2679"/>
                    <a:pt x="775" y="2394"/>
                  </a:cubicBezTo>
                  <a:cubicBezTo>
                    <a:pt x="703" y="2060"/>
                    <a:pt x="775" y="1810"/>
                    <a:pt x="1025" y="1584"/>
                  </a:cubicBezTo>
                  <a:cubicBezTo>
                    <a:pt x="1203" y="1429"/>
                    <a:pt x="1382" y="1275"/>
                    <a:pt x="1572" y="1108"/>
                  </a:cubicBezTo>
                  <a:cubicBezTo>
                    <a:pt x="1632" y="1072"/>
                    <a:pt x="1680" y="1024"/>
                    <a:pt x="1739" y="977"/>
                  </a:cubicBezTo>
                  <a:cubicBezTo>
                    <a:pt x="2882" y="2227"/>
                    <a:pt x="3215" y="6561"/>
                    <a:pt x="2251" y="8037"/>
                  </a:cubicBezTo>
                  <a:cubicBezTo>
                    <a:pt x="1751" y="7942"/>
                    <a:pt x="1370" y="7632"/>
                    <a:pt x="1037" y="734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صورة 1">
            <a:hlinkClick r:id="rId19" action="ppaction://hlinksldjump"/>
            <a:extLst>
              <a:ext uri="{FF2B5EF4-FFF2-40B4-BE49-F238E27FC236}">
                <a16:creationId xmlns:a16="http://schemas.microsoft.com/office/drawing/2014/main" id="{D9E92615-A372-2ED3-C5C5-1DF37BC6CA1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23931" y="3331795"/>
            <a:ext cx="459190" cy="60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صورة 12">
            <a:hlinkClick r:id="rId11" action="ppaction://hlinksldjump"/>
            <a:extLst>
              <a:ext uri="{FF2B5EF4-FFF2-40B4-BE49-F238E27FC236}">
                <a16:creationId xmlns:a16="http://schemas.microsoft.com/office/drawing/2014/main" id="{78FE45A2-0F92-CCE3-B94D-97097F35DA5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925" y="4730803"/>
            <a:ext cx="949212" cy="79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G_0206">
            <a:hlinkClick r:id="" action="ppaction://media"/>
            <a:extLst>
              <a:ext uri="{FF2B5EF4-FFF2-40B4-BE49-F238E27FC236}">
                <a16:creationId xmlns:a16="http://schemas.microsoft.com/office/drawing/2014/main" id="{29C1A577-0C7D-41ED-9FC8-AD095D06B8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334469" y="2267499"/>
            <a:ext cx="5110996" cy="259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04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CFF94DA-787C-B335-B60C-289A66E5D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9" name="صورة 28">
            <a:hlinkClick r:id="rId3" action="ppaction://hlinksldjump"/>
            <a:extLst>
              <a:ext uri="{FF2B5EF4-FFF2-40B4-BE49-F238E27FC236}">
                <a16:creationId xmlns:a16="http://schemas.microsoft.com/office/drawing/2014/main" id="{34A4E642-DE7E-3844-7FF4-E629A2606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945" y="3270568"/>
            <a:ext cx="643835" cy="79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صورة 29">
            <a:hlinkClick r:id="rId5" action="ppaction://hlinksldjump"/>
            <a:extLst>
              <a:ext uri="{FF2B5EF4-FFF2-40B4-BE49-F238E27FC236}">
                <a16:creationId xmlns:a16="http://schemas.microsoft.com/office/drawing/2014/main" id="{BED7F4D5-75E6-D4AC-E636-D6EFFDA9B8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61720" y="5531429"/>
            <a:ext cx="613064" cy="62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صورة 31" descr="صورة تحتوي على نص, علامة, برتقالي, داكن&#10;&#10;تم إنشاء الوصف تلقائياً">
            <a:hlinkClick r:id="rId7" action="ppaction://hlinksldjump"/>
            <a:extLst>
              <a:ext uri="{FF2B5EF4-FFF2-40B4-BE49-F238E27FC236}">
                <a16:creationId xmlns:a16="http://schemas.microsoft.com/office/drawing/2014/main" id="{7E3763BE-1EFE-E7D1-8129-6DC694F3AB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434" y="1477788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صورة 33">
            <a:hlinkClick r:id="rId9" action="ppaction://hlinksldjump"/>
            <a:extLst>
              <a:ext uri="{FF2B5EF4-FFF2-40B4-BE49-F238E27FC236}">
                <a16:creationId xmlns:a16="http://schemas.microsoft.com/office/drawing/2014/main" id="{8219B734-31D7-894A-E05C-11AE8F1587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631" y="4805150"/>
            <a:ext cx="613064" cy="55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صورة 44">
            <a:hlinkClick r:id="rId11" action="ppaction://hlinksldjump"/>
            <a:extLst>
              <a:ext uri="{FF2B5EF4-FFF2-40B4-BE49-F238E27FC236}">
                <a16:creationId xmlns:a16="http://schemas.microsoft.com/office/drawing/2014/main" id="{D2EC9698-04D2-1868-0C60-0A12FA617F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822" y="591499"/>
            <a:ext cx="955809" cy="884792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744F58B6-209C-AB88-FD1C-BA81F2A583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30" y="5477944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BE9BA9D-0A3C-8CD4-27C1-E91176CC9B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58144" y="863539"/>
            <a:ext cx="6534150" cy="2143125"/>
          </a:xfrm>
          <a:prstGeom prst="rect">
            <a:avLst/>
          </a:prstGeom>
        </p:spPr>
      </p:pic>
      <p:pic>
        <p:nvPicPr>
          <p:cNvPr id="5" name="Picture 2" descr="وإن تعدوا نعمة الله لا تحصوها إن الله لغفور رحيم . [ النحل: 18]">
            <a:extLst>
              <a:ext uri="{FF2B5EF4-FFF2-40B4-BE49-F238E27FC236}">
                <a16:creationId xmlns:a16="http://schemas.microsoft.com/office/drawing/2014/main" id="{73486D40-FFA6-AB83-284F-7B3159FFD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718" y="3697884"/>
            <a:ext cx="5169455" cy="245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hlinkClick r:id="rId16" action="ppaction://hlinksldjump"/>
            <a:extLst>
              <a:ext uri="{FF2B5EF4-FFF2-40B4-BE49-F238E27FC236}">
                <a16:creationId xmlns:a16="http://schemas.microsoft.com/office/drawing/2014/main" id="{C86DD065-79C3-1988-9F78-0B245C9E7C0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1720" y="2515639"/>
            <a:ext cx="459190" cy="60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صورة 5">
            <a:hlinkClick r:id="rId18" action="ppaction://hlinksldjump"/>
            <a:extLst>
              <a:ext uri="{FF2B5EF4-FFF2-40B4-BE49-F238E27FC236}">
                <a16:creationId xmlns:a16="http://schemas.microsoft.com/office/drawing/2014/main" id="{BB81F03B-FED2-6855-77D1-D2F0470FE4E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11" y="4010844"/>
            <a:ext cx="949212" cy="79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280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E0F26CCF-7B6A-2D60-C6EE-EB50A5AE1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9716534-FE4D-1186-7D06-D6D618B66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5885" y="470650"/>
            <a:ext cx="6320381" cy="4391891"/>
          </a:xfrm>
          <a:prstGeom prst="rect">
            <a:avLst/>
          </a:prstGeom>
        </p:spPr>
      </p:pic>
      <p:pic>
        <p:nvPicPr>
          <p:cNvPr id="4" name="صورة 3">
            <a:hlinkClick r:id="rId4" action="ppaction://hlinksldjump"/>
            <a:extLst>
              <a:ext uri="{FF2B5EF4-FFF2-40B4-BE49-F238E27FC236}">
                <a16:creationId xmlns:a16="http://schemas.microsoft.com/office/drawing/2014/main" id="{6B354988-AC2F-59E6-9B26-4EC0E8AD58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50" y="5394208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صورة 5">
            <a:hlinkClick r:id="rId6" action="ppaction://hlinksldjump"/>
            <a:extLst>
              <a:ext uri="{FF2B5EF4-FFF2-40B4-BE49-F238E27FC236}">
                <a16:creationId xmlns:a16="http://schemas.microsoft.com/office/drawing/2014/main" id="{C1E60A78-F3F5-8963-34E7-7425DCD8D6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298" y="3110530"/>
            <a:ext cx="712195" cy="79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صورة 6">
            <a:hlinkClick r:id="rId8" action="ppaction://hlinksldjump"/>
            <a:extLst>
              <a:ext uri="{FF2B5EF4-FFF2-40B4-BE49-F238E27FC236}">
                <a16:creationId xmlns:a16="http://schemas.microsoft.com/office/drawing/2014/main" id="{6C083F1E-B604-6D45-A7F5-4E7BB388F6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6696" y="5394208"/>
            <a:ext cx="613064" cy="62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صورة 8" descr="صورة تحتوي على نص, علامة, برتقالي, داكن&#10;&#10;تم إنشاء الوصف تلقائياً">
            <a:hlinkClick r:id="rId10" action="ppaction://hlinksldjump"/>
            <a:extLst>
              <a:ext uri="{FF2B5EF4-FFF2-40B4-BE49-F238E27FC236}">
                <a16:creationId xmlns:a16="http://schemas.microsoft.com/office/drawing/2014/main" id="{43D41085-1AA0-A37C-CC70-BCA57DE56F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147" y="1388144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صورة 10">
            <a:hlinkClick r:id="rId12" action="ppaction://hlinksldjump"/>
            <a:extLst>
              <a:ext uri="{FF2B5EF4-FFF2-40B4-BE49-F238E27FC236}">
                <a16:creationId xmlns:a16="http://schemas.microsoft.com/office/drawing/2014/main" id="{4C007784-0CFA-C740-DE41-7DD494BE92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017" y="4733107"/>
            <a:ext cx="613064" cy="55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صورة 11">
            <a:hlinkClick r:id="rId14" action="ppaction://hlinksldjump"/>
            <a:extLst>
              <a:ext uri="{FF2B5EF4-FFF2-40B4-BE49-F238E27FC236}">
                <a16:creationId xmlns:a16="http://schemas.microsoft.com/office/drawing/2014/main" id="{D812F3C1-9C22-248A-904C-79ED2D1ECA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415" y="550025"/>
            <a:ext cx="955809" cy="884792"/>
          </a:xfrm>
          <a:prstGeom prst="rect">
            <a:avLst/>
          </a:prstGeom>
        </p:spPr>
      </p:pic>
      <p:pic>
        <p:nvPicPr>
          <p:cNvPr id="22" name="Picture 53" descr="A picture containing clipart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E14F5B7B-0DD1-20FB-C4E5-96FF629B4CB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2123913" y="4992082"/>
            <a:ext cx="1003943" cy="967299"/>
          </a:xfrm>
          <a:prstGeom prst="rect">
            <a:avLst/>
          </a:prstGeom>
        </p:spPr>
      </p:pic>
      <p:pic>
        <p:nvPicPr>
          <p:cNvPr id="23" name="Picture 36" descr="A picture containing text, clipart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06B81EA0-7A35-22D4-E575-A94678B95EF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3545284" y="4992082"/>
            <a:ext cx="825903" cy="1046791"/>
          </a:xfrm>
          <a:prstGeom prst="rect">
            <a:avLst/>
          </a:prstGeom>
        </p:spPr>
      </p:pic>
      <p:pic>
        <p:nvPicPr>
          <p:cNvPr id="24" name="Picture 36" descr="A picture containing clipart&#10;&#10;Description automatically generated">
            <a:hlinkClick r:id="rId20" action="ppaction://hlinksldjump"/>
            <a:extLst>
              <a:ext uri="{FF2B5EF4-FFF2-40B4-BE49-F238E27FC236}">
                <a16:creationId xmlns:a16="http://schemas.microsoft.com/office/drawing/2014/main" id="{2F08F3EF-37E4-D8F1-3A1C-EF19E1C77C89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5004731" y="4992082"/>
            <a:ext cx="918751" cy="1046791"/>
          </a:xfrm>
          <a:prstGeom prst="rect">
            <a:avLst/>
          </a:prstGeom>
        </p:spPr>
      </p:pic>
      <p:pic>
        <p:nvPicPr>
          <p:cNvPr id="25" name="Picture 36" descr="A picture containing text, clipart&#10;&#10;Description automatically generated">
            <a:hlinkClick r:id="rId22" action="ppaction://hlinksldjump"/>
            <a:extLst>
              <a:ext uri="{FF2B5EF4-FFF2-40B4-BE49-F238E27FC236}">
                <a16:creationId xmlns:a16="http://schemas.microsoft.com/office/drawing/2014/main" id="{ABE1BF7B-B663-2247-D08D-A24FEC88145F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6603739" y="4992082"/>
            <a:ext cx="918751" cy="1029359"/>
          </a:xfrm>
          <a:prstGeom prst="rect">
            <a:avLst/>
          </a:prstGeom>
        </p:spPr>
      </p:pic>
      <p:pic>
        <p:nvPicPr>
          <p:cNvPr id="13" name="Picture 48" descr="Icon&#10;&#10;Description automatically generated">
            <a:hlinkClick r:id="rId24" action="ppaction://hlinksldjump"/>
            <a:extLst>
              <a:ext uri="{FF2B5EF4-FFF2-40B4-BE49-F238E27FC236}">
                <a16:creationId xmlns:a16="http://schemas.microsoft.com/office/drawing/2014/main" id="{36EDC4B9-60DE-9342-6D12-9C03369DAC3F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820815" y="5166072"/>
            <a:ext cx="918751" cy="872801"/>
          </a:xfrm>
          <a:prstGeom prst="rect">
            <a:avLst/>
          </a:prstGeom>
        </p:spPr>
      </p:pic>
      <p:pic>
        <p:nvPicPr>
          <p:cNvPr id="14" name="Picture 49" descr="A picture containing clipart&#10;&#10;Description automatically generated">
            <a:hlinkClick r:id="rId26" action="ppaction://hlinksldjump"/>
            <a:extLst>
              <a:ext uri="{FF2B5EF4-FFF2-40B4-BE49-F238E27FC236}">
                <a16:creationId xmlns:a16="http://schemas.microsoft.com/office/drawing/2014/main" id="{2971CF39-0066-77FB-FBFE-C354B7232F68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946266" y="5090049"/>
            <a:ext cx="830989" cy="929831"/>
          </a:xfrm>
          <a:prstGeom prst="rect">
            <a:avLst/>
          </a:prstGeom>
        </p:spPr>
      </p:pic>
      <p:pic>
        <p:nvPicPr>
          <p:cNvPr id="5" name="صورة 4">
            <a:hlinkClick r:id="rId28" action="ppaction://hlinksldjump"/>
            <a:extLst>
              <a:ext uri="{FF2B5EF4-FFF2-40B4-BE49-F238E27FC236}">
                <a16:creationId xmlns:a16="http://schemas.microsoft.com/office/drawing/2014/main" id="{D271519C-8CA9-1BE4-3FFC-67F2234E3CC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2954" y="2364616"/>
            <a:ext cx="459190" cy="60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صورة 7">
            <a:hlinkClick r:id="rId30" action="ppaction://hlinksldjump"/>
            <a:extLst>
              <a:ext uri="{FF2B5EF4-FFF2-40B4-BE49-F238E27FC236}">
                <a16:creationId xmlns:a16="http://schemas.microsoft.com/office/drawing/2014/main" id="{D8DA7C68-16D1-8447-A589-A510FE7C21C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939" y="3991003"/>
            <a:ext cx="949212" cy="79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71238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3DC844D-86C4-06B5-44BF-403944154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9" name="صورة 28">
            <a:hlinkClick r:id="rId3" action="ppaction://hlinksldjump"/>
            <a:extLst>
              <a:ext uri="{FF2B5EF4-FFF2-40B4-BE49-F238E27FC236}">
                <a16:creationId xmlns:a16="http://schemas.microsoft.com/office/drawing/2014/main" id="{34A4E642-DE7E-3844-7FF4-E629A2606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251" y="3233498"/>
            <a:ext cx="643835" cy="79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صورة 29">
            <a:hlinkClick r:id="rId3" action="ppaction://hlinksldjump"/>
            <a:extLst>
              <a:ext uri="{FF2B5EF4-FFF2-40B4-BE49-F238E27FC236}">
                <a16:creationId xmlns:a16="http://schemas.microsoft.com/office/drawing/2014/main" id="{BED7F4D5-75E6-D4AC-E636-D6EFFDA9B8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3681" y="5487101"/>
            <a:ext cx="613064" cy="62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صورة 31" descr="صورة تحتوي على نص, علامة, برتقالي, داكن&#10;&#10;تم إنشاء الوصف تلقائياً">
            <a:hlinkClick r:id="rId6" action="ppaction://hlinksldjump"/>
            <a:extLst>
              <a:ext uri="{FF2B5EF4-FFF2-40B4-BE49-F238E27FC236}">
                <a16:creationId xmlns:a16="http://schemas.microsoft.com/office/drawing/2014/main" id="{7E3763BE-1EFE-E7D1-8129-6DC694F3AB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416" y="1501307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صورة 33">
            <a:hlinkClick r:id="rId8" action="ppaction://hlinksldjump"/>
            <a:extLst>
              <a:ext uri="{FF2B5EF4-FFF2-40B4-BE49-F238E27FC236}">
                <a16:creationId xmlns:a16="http://schemas.microsoft.com/office/drawing/2014/main" id="{8219B734-31D7-894A-E05C-11AE8F1587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968" y="4752903"/>
            <a:ext cx="613064" cy="55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صورة 44">
            <a:hlinkClick r:id="rId10" action="ppaction://hlinksldjump"/>
            <a:extLst>
              <a:ext uri="{FF2B5EF4-FFF2-40B4-BE49-F238E27FC236}">
                <a16:creationId xmlns:a16="http://schemas.microsoft.com/office/drawing/2014/main" id="{D2EC9698-04D2-1868-0C60-0A12FA617F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343" y="651496"/>
            <a:ext cx="955809" cy="884792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744F58B6-209C-AB88-FD1C-BA81F2A583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30" y="5368383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A83FA383-4B84-3987-B2A0-CA730D36E4A6}"/>
              </a:ext>
            </a:extLst>
          </p:cNvPr>
          <p:cNvSpPr txBox="1"/>
          <p:nvPr/>
        </p:nvSpPr>
        <p:spPr>
          <a:xfrm>
            <a:off x="666848" y="964031"/>
            <a:ext cx="1624653" cy="280076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8800" dirty="0">
                <a:solidFill>
                  <a:srgbClr val="000000"/>
                </a:solidFill>
                <a:latin typeface="Comic Sans MS" panose="030F0702030302020204" pitchFamily="66" charset="0"/>
              </a:rPr>
              <a:t>65</a:t>
            </a:r>
          </a:p>
          <a:p>
            <a:pPr algn="l" defTabSz="457200" rtl="0"/>
            <a:r>
              <a:rPr lang="en-US" sz="8800" dirty="0">
                <a:solidFill>
                  <a:srgbClr val="000000"/>
                </a:solidFill>
                <a:latin typeface="Comic Sans MS" panose="030F0702030302020204" pitchFamily="66" charset="0"/>
              </a:rPr>
              <a:t>66</a:t>
            </a:r>
          </a:p>
        </p:txBody>
      </p:sp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77506F1-E466-290D-03ED-1BDDFE9157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02" y="4027805"/>
            <a:ext cx="1624653" cy="111320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688A5C0-1A52-764D-66E2-4EC2FAEA63D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82167" y="649828"/>
            <a:ext cx="4156288" cy="555834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3722C96-6590-8F04-304F-E8C20CAC697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24155" y="679257"/>
            <a:ext cx="4312562" cy="5581663"/>
          </a:xfrm>
          <a:prstGeom prst="rect">
            <a:avLst/>
          </a:prstGeom>
        </p:spPr>
      </p:pic>
      <p:pic>
        <p:nvPicPr>
          <p:cNvPr id="3" name="صورة 2">
            <a:hlinkClick r:id="rId16" action="ppaction://hlinksldjump"/>
            <a:extLst>
              <a:ext uri="{FF2B5EF4-FFF2-40B4-BE49-F238E27FC236}">
                <a16:creationId xmlns:a16="http://schemas.microsoft.com/office/drawing/2014/main" id="{AD4E1B23-C294-AD4A-5671-84C4D08B535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3179" y="2534181"/>
            <a:ext cx="459190" cy="60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صورة 6">
            <a:hlinkClick r:id="rId18" action="ppaction://hlinksldjump"/>
            <a:extLst>
              <a:ext uri="{FF2B5EF4-FFF2-40B4-BE49-F238E27FC236}">
                <a16:creationId xmlns:a16="http://schemas.microsoft.com/office/drawing/2014/main" id="{16B72885-300C-69D1-6B28-7BE9FAAB901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483" y="4027805"/>
            <a:ext cx="949212" cy="79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18620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صورة 22">
            <a:extLst>
              <a:ext uri="{FF2B5EF4-FFF2-40B4-BE49-F238E27FC236}">
                <a16:creationId xmlns:a16="http://schemas.microsoft.com/office/drawing/2014/main" id="{CFB6BA93-7930-2EFE-317A-5856757A3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2677"/>
            <a:ext cx="12192000" cy="6858000"/>
          </a:xfrm>
          <a:prstGeom prst="rect">
            <a:avLst/>
          </a:prstGeom>
        </p:spPr>
      </p:pic>
      <p:pic>
        <p:nvPicPr>
          <p:cNvPr id="8" name="صورة 7">
            <a:hlinkClick r:id="rId5" action="ppaction://hlinksldjump"/>
            <a:extLst>
              <a:ext uri="{FF2B5EF4-FFF2-40B4-BE49-F238E27FC236}">
                <a16:creationId xmlns:a16="http://schemas.microsoft.com/office/drawing/2014/main" id="{E3D9663E-EE51-3E85-FF50-E5388F17CC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697" y="-13930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صورة 11" descr="صورة تحتوي على نص, علامة, برتقالي, داكن&#10;&#10;تم إنشاء الوصف تلقائياً">
            <a:hlinkClick r:id="rId7" action="ppaction://hlinksldjump"/>
            <a:extLst>
              <a:ext uri="{FF2B5EF4-FFF2-40B4-BE49-F238E27FC236}">
                <a16:creationId xmlns:a16="http://schemas.microsoft.com/office/drawing/2014/main" id="{5384E194-F7B2-160E-0AE3-FCE62449EA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212" y="12677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صورة 9">
            <a:hlinkClick r:id="rId9" action="ppaction://hlinksldjump"/>
            <a:extLst>
              <a:ext uri="{FF2B5EF4-FFF2-40B4-BE49-F238E27FC236}">
                <a16:creationId xmlns:a16="http://schemas.microsoft.com/office/drawing/2014/main" id="{FAF752D2-1AA5-0A91-43D8-2FB2E4694A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3112" y="36047"/>
            <a:ext cx="613064" cy="709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صورة 13">
            <a:hlinkClick r:id="rId11" action="ppaction://hlinksldjump"/>
            <a:extLst>
              <a:ext uri="{FF2B5EF4-FFF2-40B4-BE49-F238E27FC236}">
                <a16:creationId xmlns:a16="http://schemas.microsoft.com/office/drawing/2014/main" id="{CFE6D4D1-2E54-7494-73A0-09773ADDEB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252" y="190177"/>
            <a:ext cx="613064" cy="55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صورة 8">
            <a:hlinkClick r:id="rId9" action="ppaction://hlinksldjump"/>
            <a:extLst>
              <a:ext uri="{FF2B5EF4-FFF2-40B4-BE49-F238E27FC236}">
                <a16:creationId xmlns:a16="http://schemas.microsoft.com/office/drawing/2014/main" id="{EA8DECD9-5711-2F8C-3338-758DFE8A9B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317" y="103162"/>
            <a:ext cx="879473" cy="79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صورة 14">
            <a:hlinkClick r:id="rId14" action="ppaction://hlinksldjump"/>
            <a:extLst>
              <a:ext uri="{FF2B5EF4-FFF2-40B4-BE49-F238E27FC236}">
                <a16:creationId xmlns:a16="http://schemas.microsoft.com/office/drawing/2014/main" id="{519058BB-EBBE-51AF-7E8A-95E9B5CC77C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654" y="12677"/>
            <a:ext cx="955809" cy="8847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2080BF-0705-6730-AAA3-3069F0C9C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248" y="897468"/>
            <a:ext cx="6803609" cy="5233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4AB6B4D5-1E53-0FEA-41C5-1D49EF738A9B}"/>
              </a:ext>
            </a:extLst>
          </p:cNvPr>
          <p:cNvSpPr txBox="1"/>
          <p:nvPr/>
        </p:nvSpPr>
        <p:spPr>
          <a:xfrm>
            <a:off x="3046785" y="1344563"/>
            <a:ext cx="361554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How  many </a:t>
            </a:r>
          </a:p>
          <a:p>
            <a:pPr algn="l" defTabSz="457200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 do  you  have?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DE405576-4FF5-9702-6782-FFABA8E0E699}"/>
              </a:ext>
            </a:extLst>
          </p:cNvPr>
          <p:cNvSpPr txBox="1"/>
          <p:nvPr/>
        </p:nvSpPr>
        <p:spPr>
          <a:xfrm>
            <a:off x="6616988" y="1618014"/>
            <a:ext cx="298852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  have  one .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EAE8370-D7EC-38BF-301E-90B8962A8091}"/>
              </a:ext>
            </a:extLst>
          </p:cNvPr>
          <p:cNvSpPr txBox="1"/>
          <p:nvPr/>
        </p:nvSpPr>
        <p:spPr>
          <a:xfrm>
            <a:off x="6095120" y="4563609"/>
            <a:ext cx="349033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How  many </a:t>
            </a:r>
          </a:p>
          <a:p>
            <a:pPr algn="l" defTabSz="457200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do  you  have ?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3B16086-0159-1DFA-9EFF-9FDBF37ABC4D}"/>
              </a:ext>
            </a:extLst>
          </p:cNvPr>
          <p:cNvSpPr txBox="1"/>
          <p:nvPr/>
        </p:nvSpPr>
        <p:spPr>
          <a:xfrm>
            <a:off x="3036013" y="5249410"/>
            <a:ext cx="305998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 have two .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We Can 2 (2020) WB_CD 2_02">
            <a:hlinkClick r:id="" action="ppaction://media"/>
            <a:extLst>
              <a:ext uri="{FF2B5EF4-FFF2-40B4-BE49-F238E27FC236}">
                <a16:creationId xmlns:a16="http://schemas.microsoft.com/office/drawing/2014/main" id="{1A53CF1C-3689-7514-DA17-B42B1EC5BF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duotone>
              <a:prstClr val="black"/>
              <a:srgbClr val="5B9BD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656380" y="478199"/>
            <a:ext cx="817410" cy="750507"/>
          </a:xfrm>
          <a:prstGeom prst="rect">
            <a:avLst/>
          </a:prstGeom>
        </p:spPr>
      </p:pic>
      <p:pic>
        <p:nvPicPr>
          <p:cNvPr id="22" name="صورة 21">
            <a:hlinkClick r:id="rId18" action="ppaction://hlinksldjump"/>
            <a:extLst>
              <a:ext uri="{FF2B5EF4-FFF2-40B4-BE49-F238E27FC236}">
                <a16:creationId xmlns:a16="http://schemas.microsoft.com/office/drawing/2014/main" id="{F17BB44D-22B2-09AE-ACF3-34392CBC38D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6389" y="115644"/>
            <a:ext cx="459190" cy="60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صورة 23">
            <a:hlinkClick r:id="rId20" action="ppaction://hlinksldjump"/>
            <a:extLst>
              <a:ext uri="{FF2B5EF4-FFF2-40B4-BE49-F238E27FC236}">
                <a16:creationId xmlns:a16="http://schemas.microsoft.com/office/drawing/2014/main" id="{41655E65-4D1D-28D6-71D7-86C20661BD3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295" y="30799"/>
            <a:ext cx="949212" cy="79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53" descr="A picture containing clipart&#10;&#10;Description automatically generated">
            <a:hlinkClick r:id="rId22" action="ppaction://hlinksldjump"/>
            <a:extLst>
              <a:ext uri="{FF2B5EF4-FFF2-40B4-BE49-F238E27FC236}">
                <a16:creationId xmlns:a16="http://schemas.microsoft.com/office/drawing/2014/main" id="{E8754523-D39F-FDA1-9AD1-96B7701D554F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636596" y="2667954"/>
            <a:ext cx="1003943" cy="967299"/>
          </a:xfrm>
          <a:prstGeom prst="rect">
            <a:avLst/>
          </a:prstGeom>
        </p:spPr>
      </p:pic>
      <p:pic>
        <p:nvPicPr>
          <p:cNvPr id="26" name="Picture 36" descr="A picture containing text, clipart&#10;&#10;Description automatically generated">
            <a:hlinkClick r:id="rId24" action="ppaction://hlinksldjump"/>
            <a:extLst>
              <a:ext uri="{FF2B5EF4-FFF2-40B4-BE49-F238E27FC236}">
                <a16:creationId xmlns:a16="http://schemas.microsoft.com/office/drawing/2014/main" id="{694C3198-F1CD-9895-DCC2-56B21DC36DD9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29319" y="3848787"/>
            <a:ext cx="825903" cy="1046791"/>
          </a:xfrm>
          <a:prstGeom prst="rect">
            <a:avLst/>
          </a:prstGeom>
        </p:spPr>
      </p:pic>
      <p:pic>
        <p:nvPicPr>
          <p:cNvPr id="27" name="Picture 36" descr="A picture containing clipart&#10;&#10;Description automatically generated">
            <a:hlinkClick r:id="rId26" action="ppaction://hlinksldjump"/>
            <a:extLst>
              <a:ext uri="{FF2B5EF4-FFF2-40B4-BE49-F238E27FC236}">
                <a16:creationId xmlns:a16="http://schemas.microsoft.com/office/drawing/2014/main" id="{E30B8FB5-A81A-7DFC-8977-D7AE7215EB58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741272" y="5049179"/>
            <a:ext cx="918751" cy="1046791"/>
          </a:xfrm>
          <a:prstGeom prst="rect">
            <a:avLst/>
          </a:prstGeom>
        </p:spPr>
      </p:pic>
      <p:pic>
        <p:nvPicPr>
          <p:cNvPr id="28" name="Picture 36" descr="A picture containing text, clipart&#10;&#10;Description automatically generated">
            <a:hlinkClick r:id="rId28" action="ppaction://hlinksldjump"/>
            <a:extLst>
              <a:ext uri="{FF2B5EF4-FFF2-40B4-BE49-F238E27FC236}">
                <a16:creationId xmlns:a16="http://schemas.microsoft.com/office/drawing/2014/main" id="{7C71E975-33D3-67A5-3182-5037BD770C2C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10805760" y="2544892"/>
            <a:ext cx="918751" cy="1029359"/>
          </a:xfrm>
          <a:prstGeom prst="rect">
            <a:avLst/>
          </a:prstGeom>
        </p:spPr>
      </p:pic>
      <p:pic>
        <p:nvPicPr>
          <p:cNvPr id="29" name="Picture 48" descr="Icon&#10;&#10;Description automatically generated">
            <a:hlinkClick r:id="rId30" action="ppaction://hlinksldjump"/>
            <a:extLst>
              <a:ext uri="{FF2B5EF4-FFF2-40B4-BE49-F238E27FC236}">
                <a16:creationId xmlns:a16="http://schemas.microsoft.com/office/drawing/2014/main" id="{5C207829-D9BC-488C-5983-3513A8C69686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10893522" y="3935781"/>
            <a:ext cx="918751" cy="872801"/>
          </a:xfrm>
          <a:prstGeom prst="rect">
            <a:avLst/>
          </a:prstGeom>
        </p:spPr>
      </p:pic>
      <p:pic>
        <p:nvPicPr>
          <p:cNvPr id="30" name="Picture 49" descr="A picture containing clipart&#10;&#10;Description automatically generated">
            <a:hlinkClick r:id="rId32" action="ppaction://hlinksldjump"/>
            <a:extLst>
              <a:ext uri="{FF2B5EF4-FFF2-40B4-BE49-F238E27FC236}">
                <a16:creationId xmlns:a16="http://schemas.microsoft.com/office/drawing/2014/main" id="{E4E7F8F6-BDB5-A956-14C2-8E0519FB62FA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10805760" y="5107658"/>
            <a:ext cx="830989" cy="92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6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74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صورة 22">
            <a:extLst>
              <a:ext uri="{FF2B5EF4-FFF2-40B4-BE49-F238E27FC236}">
                <a16:creationId xmlns:a16="http://schemas.microsoft.com/office/drawing/2014/main" id="{CFB6BA93-7930-2EFE-317A-5856757A3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677"/>
            <a:ext cx="12192000" cy="6858000"/>
          </a:xfrm>
          <a:prstGeom prst="rect">
            <a:avLst/>
          </a:prstGeom>
        </p:spPr>
      </p:pic>
      <p:pic>
        <p:nvPicPr>
          <p:cNvPr id="8" name="صورة 7">
            <a:hlinkClick r:id="rId5" action="ppaction://hlinksldjump"/>
            <a:extLst>
              <a:ext uri="{FF2B5EF4-FFF2-40B4-BE49-F238E27FC236}">
                <a16:creationId xmlns:a16="http://schemas.microsoft.com/office/drawing/2014/main" id="{E3D9663E-EE51-3E85-FF50-E5388F17CC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697" y="-13930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صورة 11" descr="صورة تحتوي على نص, علامة, برتقالي, داكن&#10;&#10;تم إنشاء الوصف تلقائياً">
            <a:hlinkClick r:id="rId7" action="ppaction://hlinksldjump"/>
            <a:extLst>
              <a:ext uri="{FF2B5EF4-FFF2-40B4-BE49-F238E27FC236}">
                <a16:creationId xmlns:a16="http://schemas.microsoft.com/office/drawing/2014/main" id="{5384E194-F7B2-160E-0AE3-FCE62449EA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212" y="12677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صورة 9">
            <a:hlinkClick r:id="rId9" action="ppaction://hlinksldjump"/>
            <a:extLst>
              <a:ext uri="{FF2B5EF4-FFF2-40B4-BE49-F238E27FC236}">
                <a16:creationId xmlns:a16="http://schemas.microsoft.com/office/drawing/2014/main" id="{FAF752D2-1AA5-0A91-43D8-2FB2E4694A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8688" y="187479"/>
            <a:ext cx="613064" cy="709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صورة 13">
            <a:hlinkClick r:id="rId11" action="ppaction://hlinksldjump"/>
            <a:extLst>
              <a:ext uri="{FF2B5EF4-FFF2-40B4-BE49-F238E27FC236}">
                <a16:creationId xmlns:a16="http://schemas.microsoft.com/office/drawing/2014/main" id="{CFE6D4D1-2E54-7494-73A0-09773ADDEB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252" y="190177"/>
            <a:ext cx="613064" cy="55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صورة 8">
            <a:hlinkClick r:id="rId9" action="ppaction://hlinksldjump"/>
            <a:extLst>
              <a:ext uri="{FF2B5EF4-FFF2-40B4-BE49-F238E27FC236}">
                <a16:creationId xmlns:a16="http://schemas.microsoft.com/office/drawing/2014/main" id="{EA8DECD9-5711-2F8C-3338-758DFE8A9B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317" y="103162"/>
            <a:ext cx="879473" cy="79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صورة 14">
            <a:hlinkClick r:id="rId14" action="ppaction://hlinksldjump"/>
            <a:extLst>
              <a:ext uri="{FF2B5EF4-FFF2-40B4-BE49-F238E27FC236}">
                <a16:creationId xmlns:a16="http://schemas.microsoft.com/office/drawing/2014/main" id="{519058BB-EBBE-51AF-7E8A-95E9B5CC77C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654" y="12677"/>
            <a:ext cx="955809" cy="884792"/>
          </a:xfrm>
          <a:prstGeom prst="rect">
            <a:avLst/>
          </a:prstGeom>
        </p:spPr>
      </p:pic>
      <p:pic>
        <p:nvPicPr>
          <p:cNvPr id="17" name="Picture 36" descr="A picture containing text, clipart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9E805761-3C7F-ABE8-B1C4-4C5CAD3D6B3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708870" y="3821241"/>
            <a:ext cx="825903" cy="10467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BB4B0C-9F99-A3E2-4D39-CEE8ABA5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139" y="4146406"/>
            <a:ext cx="8695426" cy="1809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D87CBB38-720C-6181-8F1C-ABA536BC3011}"/>
              </a:ext>
            </a:extLst>
          </p:cNvPr>
          <p:cNvSpPr txBox="1"/>
          <p:nvPr/>
        </p:nvSpPr>
        <p:spPr>
          <a:xfrm>
            <a:off x="3621713" y="4786375"/>
            <a:ext cx="6619147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g    </a:t>
            </a:r>
            <a:r>
              <a:rPr lang="en-US" sz="5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</a:t>
            </a:r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    </a:t>
            </a:r>
            <a:r>
              <a:rPr lang="en-US" sz="5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</a:t>
            </a:r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    </a:t>
            </a:r>
            <a:r>
              <a:rPr lang="en-US" sz="5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</a:t>
            </a:r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    </a:t>
            </a:r>
            <a:r>
              <a:rPr lang="en-US" sz="5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</a:t>
            </a:r>
            <a:endParaRPr lang="ar-SA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gg">
            <a:hlinkClick r:id="" action="ppaction://media"/>
            <a:extLst>
              <a:ext uri="{FF2B5EF4-FFF2-40B4-BE49-F238E27FC236}">
                <a16:creationId xmlns:a16="http://schemas.microsoft.com/office/drawing/2014/main" id="{F9FF55B7-0F69-E55F-8145-17071B9BD8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358673" y="1422488"/>
            <a:ext cx="4879399" cy="2600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1B20BF2-7BF8-71FC-1C5D-A809BD6EB0A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915" y="1075923"/>
            <a:ext cx="3230912" cy="298011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1C0A060-8476-A92B-9E32-8FA795B549C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025" y="5051173"/>
            <a:ext cx="872471" cy="730904"/>
          </a:xfrm>
          <a:prstGeom prst="rect">
            <a:avLst/>
          </a:prstGeom>
        </p:spPr>
      </p:pic>
      <p:pic>
        <p:nvPicPr>
          <p:cNvPr id="11" name="صورة 10">
            <a:hlinkClick r:id="rId21" action="ppaction://hlinksldjump"/>
            <a:extLst>
              <a:ext uri="{FF2B5EF4-FFF2-40B4-BE49-F238E27FC236}">
                <a16:creationId xmlns:a16="http://schemas.microsoft.com/office/drawing/2014/main" id="{BCB68DA9-BD18-530C-6674-F24348D1CA1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9037" y="142216"/>
            <a:ext cx="459190" cy="60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صورة 21">
            <a:hlinkClick r:id="rId23" action="ppaction://hlinksldjump"/>
            <a:extLst>
              <a:ext uri="{FF2B5EF4-FFF2-40B4-BE49-F238E27FC236}">
                <a16:creationId xmlns:a16="http://schemas.microsoft.com/office/drawing/2014/main" id="{FAB11C16-E14B-F7E5-F744-748AB3E1BF1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905" y="103163"/>
            <a:ext cx="949212" cy="79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53" descr="A picture containing clipart&#10;&#10;Description automatically generated">
            <a:hlinkClick r:id="rId25" action="ppaction://hlinksldjump"/>
            <a:extLst>
              <a:ext uri="{FF2B5EF4-FFF2-40B4-BE49-F238E27FC236}">
                <a16:creationId xmlns:a16="http://schemas.microsoft.com/office/drawing/2014/main" id="{18CA0DCE-6EDD-407B-FB93-463AC7C6BB02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619849" y="2667954"/>
            <a:ext cx="1003943" cy="967299"/>
          </a:xfrm>
          <a:prstGeom prst="rect">
            <a:avLst/>
          </a:prstGeom>
        </p:spPr>
      </p:pic>
      <p:pic>
        <p:nvPicPr>
          <p:cNvPr id="25" name="Picture 36" descr="A picture containing clipart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DBF4756E-A707-12AD-B8A8-2A019EF57A31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687849" y="4992692"/>
            <a:ext cx="918751" cy="1046791"/>
          </a:xfrm>
          <a:prstGeom prst="rect">
            <a:avLst/>
          </a:prstGeom>
        </p:spPr>
      </p:pic>
      <p:pic>
        <p:nvPicPr>
          <p:cNvPr id="26" name="Picture 36" descr="A picture containing text, clipart&#10;&#10;Description automatically generated">
            <a:hlinkClick r:id="rId28" action="ppaction://hlinksldjump"/>
            <a:extLst>
              <a:ext uri="{FF2B5EF4-FFF2-40B4-BE49-F238E27FC236}">
                <a16:creationId xmlns:a16="http://schemas.microsoft.com/office/drawing/2014/main" id="{5B7F1105-B624-0E0D-1C1D-886D07FE72B8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10805760" y="2722810"/>
            <a:ext cx="918751" cy="1029359"/>
          </a:xfrm>
          <a:prstGeom prst="rect">
            <a:avLst/>
          </a:prstGeom>
        </p:spPr>
      </p:pic>
      <p:pic>
        <p:nvPicPr>
          <p:cNvPr id="27" name="Picture 48" descr="Icon&#10;&#10;Description automatically generated">
            <a:hlinkClick r:id="rId30" action="ppaction://hlinksldjump"/>
            <a:extLst>
              <a:ext uri="{FF2B5EF4-FFF2-40B4-BE49-F238E27FC236}">
                <a16:creationId xmlns:a16="http://schemas.microsoft.com/office/drawing/2014/main" id="{C80F9AC6-E89A-F6C9-B262-06273E7728E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10849640" y="4071159"/>
            <a:ext cx="918751" cy="872801"/>
          </a:xfrm>
          <a:prstGeom prst="rect">
            <a:avLst/>
          </a:prstGeom>
        </p:spPr>
      </p:pic>
      <p:pic>
        <p:nvPicPr>
          <p:cNvPr id="28" name="Picture 49" descr="A picture containing clipart&#10;&#10;Description automatically generated">
            <a:hlinkClick r:id="rId32" action="ppaction://hlinksldjump"/>
            <a:extLst>
              <a:ext uri="{FF2B5EF4-FFF2-40B4-BE49-F238E27FC236}">
                <a16:creationId xmlns:a16="http://schemas.microsoft.com/office/drawing/2014/main" id="{6686598E-D766-86AE-BC1A-000FDF53D71A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10854130" y="5177093"/>
            <a:ext cx="830989" cy="92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0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2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صورة 22">
            <a:extLst>
              <a:ext uri="{FF2B5EF4-FFF2-40B4-BE49-F238E27FC236}">
                <a16:creationId xmlns:a16="http://schemas.microsoft.com/office/drawing/2014/main" id="{CFB6BA93-7930-2EFE-317A-5856757A3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2677"/>
            <a:ext cx="12192000" cy="6858000"/>
          </a:xfrm>
          <a:prstGeom prst="rect">
            <a:avLst/>
          </a:prstGeom>
        </p:spPr>
      </p:pic>
      <p:pic>
        <p:nvPicPr>
          <p:cNvPr id="8" name="صورة 7">
            <a:hlinkClick r:id="rId5" action="ppaction://hlinksldjump"/>
            <a:extLst>
              <a:ext uri="{FF2B5EF4-FFF2-40B4-BE49-F238E27FC236}">
                <a16:creationId xmlns:a16="http://schemas.microsoft.com/office/drawing/2014/main" id="{E3D9663E-EE51-3E85-FF50-E5388F17CC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697" y="-13930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صورة 11" descr="صورة تحتوي على نص, علامة, برتقالي, داكن&#10;&#10;تم إنشاء الوصف تلقائياً">
            <a:hlinkClick r:id="rId7" action="ppaction://hlinksldjump"/>
            <a:extLst>
              <a:ext uri="{FF2B5EF4-FFF2-40B4-BE49-F238E27FC236}">
                <a16:creationId xmlns:a16="http://schemas.microsoft.com/office/drawing/2014/main" id="{5384E194-F7B2-160E-0AE3-FCE62449EA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212" y="12677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صورة 9">
            <a:hlinkClick r:id="rId9" action="ppaction://hlinksldjump"/>
            <a:extLst>
              <a:ext uri="{FF2B5EF4-FFF2-40B4-BE49-F238E27FC236}">
                <a16:creationId xmlns:a16="http://schemas.microsoft.com/office/drawing/2014/main" id="{FAF752D2-1AA5-0A91-43D8-2FB2E4694A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3112" y="89237"/>
            <a:ext cx="613064" cy="709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صورة 13">
            <a:hlinkClick r:id="rId11" action="ppaction://hlinksldjump"/>
            <a:extLst>
              <a:ext uri="{FF2B5EF4-FFF2-40B4-BE49-F238E27FC236}">
                <a16:creationId xmlns:a16="http://schemas.microsoft.com/office/drawing/2014/main" id="{CFE6D4D1-2E54-7494-73A0-09773ADDEB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252" y="190177"/>
            <a:ext cx="613064" cy="55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صورة 8">
            <a:hlinkClick r:id="rId9" action="ppaction://hlinksldjump"/>
            <a:extLst>
              <a:ext uri="{FF2B5EF4-FFF2-40B4-BE49-F238E27FC236}">
                <a16:creationId xmlns:a16="http://schemas.microsoft.com/office/drawing/2014/main" id="{EA8DECD9-5711-2F8C-3338-758DFE8A9B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317" y="103162"/>
            <a:ext cx="879473" cy="79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صورة 14">
            <a:hlinkClick r:id="rId14" action="ppaction://hlinksldjump"/>
            <a:extLst>
              <a:ext uri="{FF2B5EF4-FFF2-40B4-BE49-F238E27FC236}">
                <a16:creationId xmlns:a16="http://schemas.microsoft.com/office/drawing/2014/main" id="{519058BB-EBBE-51AF-7E8A-95E9B5CC77C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654" y="12677"/>
            <a:ext cx="955809" cy="8847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3F81F4-AF36-F410-2688-CD15EE5EE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168" y="908426"/>
            <a:ext cx="6615217" cy="528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6C397455-6F4D-0F45-2B88-2037FFC8C5A0}"/>
              </a:ext>
            </a:extLst>
          </p:cNvPr>
          <p:cNvSpPr txBox="1"/>
          <p:nvPr/>
        </p:nvSpPr>
        <p:spPr>
          <a:xfrm>
            <a:off x="3372323" y="1365978"/>
            <a:ext cx="3950072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How many  marbles</a:t>
            </a:r>
          </a:p>
          <a:p>
            <a:pPr algn="l" defTabSz="457200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do I have ?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44C119D-1D35-B971-B4DC-D0A78B5C86A4}"/>
              </a:ext>
            </a:extLst>
          </p:cNvPr>
          <p:cNvSpPr txBox="1"/>
          <p:nvPr/>
        </p:nvSpPr>
        <p:spPr>
          <a:xfrm>
            <a:off x="7772128" y="1619535"/>
            <a:ext cx="154393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Seven !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7D3CD339-8CB7-83A8-A0A6-2DB2F5218F4B}"/>
              </a:ext>
            </a:extLst>
          </p:cNvPr>
          <p:cNvSpPr txBox="1"/>
          <p:nvPr/>
        </p:nvSpPr>
        <p:spPr>
          <a:xfrm>
            <a:off x="4325374" y="2900748"/>
            <a:ext cx="251641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No ! Three !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We Can 2 (2020) WB_CD 2_03">
            <a:hlinkClick r:id="" action="ppaction://media"/>
            <a:extLst>
              <a:ext uri="{FF2B5EF4-FFF2-40B4-BE49-F238E27FC236}">
                <a16:creationId xmlns:a16="http://schemas.microsoft.com/office/drawing/2014/main" id="{A070F8AE-A999-D6E9-C667-19A6979ADC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duotone>
              <a:prstClr val="black"/>
              <a:srgbClr val="5B9BD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070461" y="4611527"/>
            <a:ext cx="793044" cy="762330"/>
          </a:xfrm>
          <a:prstGeom prst="rect">
            <a:avLst/>
          </a:prstGeom>
        </p:spPr>
      </p:pic>
      <p:pic>
        <p:nvPicPr>
          <p:cNvPr id="11" name="صورة 10">
            <a:hlinkClick r:id="rId18" action="ppaction://hlinksldjump"/>
            <a:extLst>
              <a:ext uri="{FF2B5EF4-FFF2-40B4-BE49-F238E27FC236}">
                <a16:creationId xmlns:a16="http://schemas.microsoft.com/office/drawing/2014/main" id="{EE06CCE8-1F3D-8F3D-5A80-B81A04BAA42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4392" y="167019"/>
            <a:ext cx="459190" cy="60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صورة 21">
            <a:hlinkClick r:id="rId20" action="ppaction://hlinksldjump"/>
            <a:extLst>
              <a:ext uri="{FF2B5EF4-FFF2-40B4-BE49-F238E27FC236}">
                <a16:creationId xmlns:a16="http://schemas.microsoft.com/office/drawing/2014/main" id="{0B819E76-1E11-36E9-3B7F-A9BD81B8F46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915" y="63168"/>
            <a:ext cx="949212" cy="79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53" descr="A picture containing clipart&#10;&#10;Description automatically generated">
            <a:hlinkClick r:id="rId22" action="ppaction://hlinksldjump"/>
            <a:extLst>
              <a:ext uri="{FF2B5EF4-FFF2-40B4-BE49-F238E27FC236}">
                <a16:creationId xmlns:a16="http://schemas.microsoft.com/office/drawing/2014/main" id="{E52A9FA6-A488-A30E-ACB5-876CF665EE11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619849" y="2736329"/>
            <a:ext cx="1003943" cy="967299"/>
          </a:xfrm>
          <a:prstGeom prst="rect">
            <a:avLst/>
          </a:prstGeom>
        </p:spPr>
      </p:pic>
      <p:pic>
        <p:nvPicPr>
          <p:cNvPr id="25" name="Picture 36" descr="A picture containing text, clipart&#10;&#10;Description automatically generated">
            <a:hlinkClick r:id="rId24" action="ppaction://hlinksldjump"/>
            <a:extLst>
              <a:ext uri="{FF2B5EF4-FFF2-40B4-BE49-F238E27FC236}">
                <a16:creationId xmlns:a16="http://schemas.microsoft.com/office/drawing/2014/main" id="{27CCC7AC-A544-A492-A66E-FBBEFEBB51E4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755295" y="3833669"/>
            <a:ext cx="825903" cy="1046791"/>
          </a:xfrm>
          <a:prstGeom prst="rect">
            <a:avLst/>
          </a:prstGeom>
        </p:spPr>
      </p:pic>
      <p:pic>
        <p:nvPicPr>
          <p:cNvPr id="26" name="Picture 36" descr="A picture containing clipart&#10;&#10;Description automatically generated">
            <a:hlinkClick r:id="rId26" action="ppaction://hlinksldjump"/>
            <a:extLst>
              <a:ext uri="{FF2B5EF4-FFF2-40B4-BE49-F238E27FC236}">
                <a16:creationId xmlns:a16="http://schemas.microsoft.com/office/drawing/2014/main" id="{7E5D5B69-09EB-F5A2-A3B1-48E3A7C8BD8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755295" y="4934213"/>
            <a:ext cx="918751" cy="1046791"/>
          </a:xfrm>
          <a:prstGeom prst="rect">
            <a:avLst/>
          </a:prstGeom>
        </p:spPr>
      </p:pic>
      <p:pic>
        <p:nvPicPr>
          <p:cNvPr id="27" name="Picture 36" descr="A picture containing text, clipart&#10;&#10;Description automatically generated">
            <a:hlinkClick r:id="rId28" action="ppaction://hlinksldjump"/>
            <a:extLst>
              <a:ext uri="{FF2B5EF4-FFF2-40B4-BE49-F238E27FC236}">
                <a16:creationId xmlns:a16="http://schemas.microsoft.com/office/drawing/2014/main" id="{5F0E0BE5-DD81-91EA-8656-F6C86A9920A2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10752248" y="2705298"/>
            <a:ext cx="918751" cy="1029359"/>
          </a:xfrm>
          <a:prstGeom prst="rect">
            <a:avLst/>
          </a:prstGeom>
        </p:spPr>
      </p:pic>
      <p:pic>
        <p:nvPicPr>
          <p:cNvPr id="28" name="Picture 48" descr="Icon&#10;&#10;Description automatically generated">
            <a:hlinkClick r:id="rId30" action="ppaction://hlinksldjump"/>
            <a:extLst>
              <a:ext uri="{FF2B5EF4-FFF2-40B4-BE49-F238E27FC236}">
                <a16:creationId xmlns:a16="http://schemas.microsoft.com/office/drawing/2014/main" id="{F456D061-16D4-05B5-5109-29F88B926B19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10752248" y="3951996"/>
            <a:ext cx="918751" cy="872801"/>
          </a:xfrm>
          <a:prstGeom prst="rect">
            <a:avLst/>
          </a:prstGeom>
        </p:spPr>
      </p:pic>
      <p:pic>
        <p:nvPicPr>
          <p:cNvPr id="29" name="Picture 49" descr="A picture containing clipart&#10;&#10;Description automatically generated">
            <a:hlinkClick r:id="rId32" action="ppaction://hlinksldjump"/>
            <a:extLst>
              <a:ext uri="{FF2B5EF4-FFF2-40B4-BE49-F238E27FC236}">
                <a16:creationId xmlns:a16="http://schemas.microsoft.com/office/drawing/2014/main" id="{810CC24B-B7E1-8645-FD0E-FBBF073083A1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10752248" y="5051173"/>
            <a:ext cx="830989" cy="92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9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34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صورة 22">
            <a:extLst>
              <a:ext uri="{FF2B5EF4-FFF2-40B4-BE49-F238E27FC236}">
                <a16:creationId xmlns:a16="http://schemas.microsoft.com/office/drawing/2014/main" id="{CFB6BA93-7930-2EFE-317A-5856757A3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8495"/>
            <a:ext cx="12192000" cy="6858000"/>
          </a:xfrm>
          <a:prstGeom prst="rect">
            <a:avLst/>
          </a:prstGeom>
        </p:spPr>
      </p:pic>
      <p:pic>
        <p:nvPicPr>
          <p:cNvPr id="8" name="صورة 7">
            <a:hlinkClick r:id="rId5" action="ppaction://hlinksldjump"/>
            <a:extLst>
              <a:ext uri="{FF2B5EF4-FFF2-40B4-BE49-F238E27FC236}">
                <a16:creationId xmlns:a16="http://schemas.microsoft.com/office/drawing/2014/main" id="{E3D9663E-EE51-3E85-FF50-E5388F17CC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697" y="-13930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صورة 11" descr="صورة تحتوي على نص, علامة, برتقالي, داكن&#10;&#10;تم إنشاء الوصف تلقائياً">
            <a:hlinkClick r:id="rId7" action="ppaction://hlinksldjump"/>
            <a:extLst>
              <a:ext uri="{FF2B5EF4-FFF2-40B4-BE49-F238E27FC236}">
                <a16:creationId xmlns:a16="http://schemas.microsoft.com/office/drawing/2014/main" id="{5384E194-F7B2-160E-0AE3-FCE62449EA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212" y="12677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صورة 9">
            <a:hlinkClick r:id="rId9" action="ppaction://hlinksldjump"/>
            <a:extLst>
              <a:ext uri="{FF2B5EF4-FFF2-40B4-BE49-F238E27FC236}">
                <a16:creationId xmlns:a16="http://schemas.microsoft.com/office/drawing/2014/main" id="{FAF752D2-1AA5-0A91-43D8-2FB2E4694A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8688" y="187479"/>
            <a:ext cx="613064" cy="709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صورة 13">
            <a:hlinkClick r:id="rId11" action="ppaction://hlinksldjump"/>
            <a:extLst>
              <a:ext uri="{FF2B5EF4-FFF2-40B4-BE49-F238E27FC236}">
                <a16:creationId xmlns:a16="http://schemas.microsoft.com/office/drawing/2014/main" id="{CFE6D4D1-2E54-7494-73A0-09773ADDEB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252" y="190177"/>
            <a:ext cx="613064" cy="55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صورة 8">
            <a:hlinkClick r:id="rId9" action="ppaction://hlinksldjump"/>
            <a:extLst>
              <a:ext uri="{FF2B5EF4-FFF2-40B4-BE49-F238E27FC236}">
                <a16:creationId xmlns:a16="http://schemas.microsoft.com/office/drawing/2014/main" id="{EA8DECD9-5711-2F8C-3338-758DFE8A9B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317" y="103162"/>
            <a:ext cx="879473" cy="79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صورة 14">
            <a:hlinkClick r:id="rId14" action="ppaction://hlinksldjump"/>
            <a:extLst>
              <a:ext uri="{FF2B5EF4-FFF2-40B4-BE49-F238E27FC236}">
                <a16:creationId xmlns:a16="http://schemas.microsoft.com/office/drawing/2014/main" id="{519058BB-EBBE-51AF-7E8A-95E9B5CC77C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654" y="12677"/>
            <a:ext cx="955809" cy="884792"/>
          </a:xfrm>
          <a:prstGeom prst="rect">
            <a:avLst/>
          </a:prstGeom>
        </p:spPr>
      </p:pic>
      <p:pic>
        <p:nvPicPr>
          <p:cNvPr id="18" name="Picture 36" descr="A picture containing clipart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A38C3502-2496-1E32-317A-3D7C71AB8CD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662447" y="4992692"/>
            <a:ext cx="918751" cy="1046791"/>
          </a:xfrm>
          <a:prstGeom prst="rect">
            <a:avLst/>
          </a:prstGeom>
        </p:spPr>
      </p:pic>
      <p:pic>
        <p:nvPicPr>
          <p:cNvPr id="16" name="Picture 53" descr="A picture containing clipart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56C143A8-1DC1-5FF4-1308-102A078E634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577255" y="2522079"/>
            <a:ext cx="1003943" cy="10293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76E343-D2CC-F0B5-D9A1-3A057D292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514" y="4334866"/>
            <a:ext cx="8623171" cy="164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3EA24F07-EA00-1AE2-B9DD-72D99ADAC020}"/>
              </a:ext>
            </a:extLst>
          </p:cNvPr>
          <p:cNvSpPr txBox="1"/>
          <p:nvPr/>
        </p:nvSpPr>
        <p:spPr>
          <a:xfrm>
            <a:off x="3627492" y="4856365"/>
            <a:ext cx="705436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h    </a:t>
            </a:r>
            <a:r>
              <a:rPr lang="en-US" sz="5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</a:t>
            </a:r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    </a:t>
            </a:r>
            <a:r>
              <a:rPr lang="en-US" sz="5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</a:t>
            </a:r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    </a:t>
            </a:r>
            <a:r>
              <a:rPr lang="en-US" sz="5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</a:t>
            </a:r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    </a:t>
            </a:r>
            <a:r>
              <a:rPr lang="en-US" sz="5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</a:t>
            </a:r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endParaRPr lang="ar-SA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hh">
            <a:hlinkClick r:id="" action="ppaction://media"/>
            <a:extLst>
              <a:ext uri="{FF2B5EF4-FFF2-40B4-BE49-F238E27FC236}">
                <a16:creationId xmlns:a16="http://schemas.microsoft.com/office/drawing/2014/main" id="{A75365A4-739C-89A2-AEAB-4900298A3B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399378" y="1319193"/>
            <a:ext cx="4910359" cy="29467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صورة 5" descr="صورة تحتوي على زرافة&#10;&#10;تم إنشاء الوصف تلقائياً">
            <a:extLst>
              <a:ext uri="{FF2B5EF4-FFF2-40B4-BE49-F238E27FC236}">
                <a16:creationId xmlns:a16="http://schemas.microsoft.com/office/drawing/2014/main" id="{A941510A-15C1-3144-C08A-4D1655C8138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554" y="1191280"/>
            <a:ext cx="2782270" cy="3676752"/>
          </a:xfrm>
          <a:prstGeom prst="rect">
            <a:avLst/>
          </a:prstGeom>
        </p:spPr>
      </p:pic>
      <p:pic>
        <p:nvPicPr>
          <p:cNvPr id="7" name="صورة 6" descr="صورة تحتوي على زرافة&#10;&#10;تم إنشاء الوصف تلقائياً">
            <a:extLst>
              <a:ext uri="{FF2B5EF4-FFF2-40B4-BE49-F238E27FC236}">
                <a16:creationId xmlns:a16="http://schemas.microsoft.com/office/drawing/2014/main" id="{4A9E6C0B-FC82-6757-ABAE-C00F49F5558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973" y="4903271"/>
            <a:ext cx="609851" cy="805914"/>
          </a:xfrm>
          <a:prstGeom prst="rect">
            <a:avLst/>
          </a:prstGeom>
        </p:spPr>
      </p:pic>
      <p:pic>
        <p:nvPicPr>
          <p:cNvPr id="11" name="صورة 10">
            <a:hlinkClick r:id="rId23" action="ppaction://hlinksldjump"/>
            <a:extLst>
              <a:ext uri="{FF2B5EF4-FFF2-40B4-BE49-F238E27FC236}">
                <a16:creationId xmlns:a16="http://schemas.microsoft.com/office/drawing/2014/main" id="{D783D397-1189-7D44-91E2-02FFCBC4FA7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6375" y="157464"/>
            <a:ext cx="459190" cy="60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صورة 21">
            <a:hlinkClick r:id="rId25" action="ppaction://hlinksldjump"/>
            <a:extLst>
              <a:ext uri="{FF2B5EF4-FFF2-40B4-BE49-F238E27FC236}">
                <a16:creationId xmlns:a16="http://schemas.microsoft.com/office/drawing/2014/main" id="{D0740DB2-7C40-2C26-00F4-DAEFA2B1CB3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863" y="157464"/>
            <a:ext cx="949212" cy="79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36" descr="A picture containing text, clipart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4481FF3E-45CA-BBED-CE50-A485CEAB3CFC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708870" y="3854994"/>
            <a:ext cx="825903" cy="1046791"/>
          </a:xfrm>
          <a:prstGeom prst="rect">
            <a:avLst/>
          </a:prstGeom>
        </p:spPr>
      </p:pic>
      <p:pic>
        <p:nvPicPr>
          <p:cNvPr id="25" name="Picture 36" descr="A picture containing text, clipart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05476269-C9DE-168A-8234-680C9CB60B45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10849640" y="2622050"/>
            <a:ext cx="918751" cy="1029359"/>
          </a:xfrm>
          <a:prstGeom prst="rect">
            <a:avLst/>
          </a:prstGeom>
        </p:spPr>
      </p:pic>
      <p:pic>
        <p:nvPicPr>
          <p:cNvPr id="26" name="Picture 48" descr="Icon&#10;&#10;Description automatically generated">
            <a:hlinkClick r:id="rId29" action="ppaction://hlinksldjump"/>
            <a:extLst>
              <a:ext uri="{FF2B5EF4-FFF2-40B4-BE49-F238E27FC236}">
                <a16:creationId xmlns:a16="http://schemas.microsoft.com/office/drawing/2014/main" id="{2FE0941F-8DDE-53E7-EDC7-2FCB56471521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10849639" y="4030184"/>
            <a:ext cx="918751" cy="872801"/>
          </a:xfrm>
          <a:prstGeom prst="rect">
            <a:avLst/>
          </a:prstGeom>
        </p:spPr>
      </p:pic>
      <p:pic>
        <p:nvPicPr>
          <p:cNvPr id="27" name="Picture 49" descr="A picture containing clipart&#10;&#10;Description automatically generated">
            <a:hlinkClick r:id="rId31" action="ppaction://hlinksldjump"/>
            <a:extLst>
              <a:ext uri="{FF2B5EF4-FFF2-40B4-BE49-F238E27FC236}">
                <a16:creationId xmlns:a16="http://schemas.microsoft.com/office/drawing/2014/main" id="{3B811518-AD03-C00C-AA3D-56DF09704188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10893519" y="5109652"/>
            <a:ext cx="830989" cy="92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1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0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صورة 22">
            <a:extLst>
              <a:ext uri="{FF2B5EF4-FFF2-40B4-BE49-F238E27FC236}">
                <a16:creationId xmlns:a16="http://schemas.microsoft.com/office/drawing/2014/main" id="{CFB6BA93-7930-2EFE-317A-5856757A3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677"/>
            <a:ext cx="12192000" cy="6858000"/>
          </a:xfrm>
          <a:prstGeom prst="rect">
            <a:avLst/>
          </a:prstGeom>
        </p:spPr>
      </p:pic>
      <p:pic>
        <p:nvPicPr>
          <p:cNvPr id="8" name="صورة 7">
            <a:hlinkClick r:id="rId3" action="ppaction://hlinksldjump"/>
            <a:extLst>
              <a:ext uri="{FF2B5EF4-FFF2-40B4-BE49-F238E27FC236}">
                <a16:creationId xmlns:a16="http://schemas.microsoft.com/office/drawing/2014/main" id="{E3D9663E-EE51-3E85-FF50-E5388F17C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440" y="81479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81F8ADC-1112-48F2-DDE5-AED584F54B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0385" y="719606"/>
            <a:ext cx="8244340" cy="5387909"/>
          </a:xfrm>
          <a:prstGeom prst="rect">
            <a:avLst/>
          </a:prstGeom>
        </p:spPr>
      </p:pic>
      <p:pic>
        <p:nvPicPr>
          <p:cNvPr id="12" name="صورة 11" descr="صورة تحتوي على نص, علامة, برتقالي, داكن&#10;&#10;تم إنشاء الوصف تلقائياً">
            <a:hlinkClick r:id="rId6" action="ppaction://hlinksldjump"/>
            <a:extLst>
              <a:ext uri="{FF2B5EF4-FFF2-40B4-BE49-F238E27FC236}">
                <a16:creationId xmlns:a16="http://schemas.microsoft.com/office/drawing/2014/main" id="{5384E194-F7B2-160E-0AE3-FCE62449EA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212" y="12677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صورة 9">
            <a:hlinkClick r:id="rId8" action="ppaction://hlinksldjump"/>
            <a:extLst>
              <a:ext uri="{FF2B5EF4-FFF2-40B4-BE49-F238E27FC236}">
                <a16:creationId xmlns:a16="http://schemas.microsoft.com/office/drawing/2014/main" id="{FAF752D2-1AA5-0A91-43D8-2FB2E4694A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8688" y="187479"/>
            <a:ext cx="613064" cy="709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صورة 13">
            <a:hlinkClick r:id="rId10" action="ppaction://hlinksldjump"/>
            <a:extLst>
              <a:ext uri="{FF2B5EF4-FFF2-40B4-BE49-F238E27FC236}">
                <a16:creationId xmlns:a16="http://schemas.microsoft.com/office/drawing/2014/main" id="{CFE6D4D1-2E54-7494-73A0-09773ADDEB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252" y="190177"/>
            <a:ext cx="613064" cy="55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صورة 8">
            <a:hlinkClick r:id="rId12" action="ppaction://hlinksldjump"/>
            <a:extLst>
              <a:ext uri="{FF2B5EF4-FFF2-40B4-BE49-F238E27FC236}">
                <a16:creationId xmlns:a16="http://schemas.microsoft.com/office/drawing/2014/main" id="{EA8DECD9-5711-2F8C-3338-758DFE8A9B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317" y="103162"/>
            <a:ext cx="879473" cy="79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صورة 14">
            <a:hlinkClick r:id="rId14" action="ppaction://hlinksldjump"/>
            <a:extLst>
              <a:ext uri="{FF2B5EF4-FFF2-40B4-BE49-F238E27FC236}">
                <a16:creationId xmlns:a16="http://schemas.microsoft.com/office/drawing/2014/main" id="{519058BB-EBBE-51AF-7E8A-95E9B5CC77C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654" y="12677"/>
            <a:ext cx="955809" cy="884792"/>
          </a:xfrm>
          <a:prstGeom prst="rect">
            <a:avLst/>
          </a:prstGeom>
        </p:spPr>
      </p:pic>
      <p:pic>
        <p:nvPicPr>
          <p:cNvPr id="4" name="صورة 3" descr="صورة تحتوي على زرافة&#10;&#10;تم إنشاء الوصف تلقائياً">
            <a:extLst>
              <a:ext uri="{FF2B5EF4-FFF2-40B4-BE49-F238E27FC236}">
                <a16:creationId xmlns:a16="http://schemas.microsoft.com/office/drawing/2014/main" id="{22A9241D-D8C6-3D14-6647-7252A78EBF5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345" y="1379296"/>
            <a:ext cx="564908" cy="715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صورة 5" descr="صورة تحتوي على طائر&#10;&#10;تم إنشاء الوصف تلقائياً">
            <a:extLst>
              <a:ext uri="{FF2B5EF4-FFF2-40B4-BE49-F238E27FC236}">
                <a16:creationId xmlns:a16="http://schemas.microsoft.com/office/drawing/2014/main" id="{8E52E372-149E-F4EC-EFBF-524D317FD0C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345" y="3291613"/>
            <a:ext cx="419267" cy="323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12B9E9B-6481-9E41-9394-0F7DC12202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145" y="4902057"/>
            <a:ext cx="871415" cy="715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صورة 4">
            <a:hlinkClick r:id="rId19" action="ppaction://hlinksldjump"/>
            <a:extLst>
              <a:ext uri="{FF2B5EF4-FFF2-40B4-BE49-F238E27FC236}">
                <a16:creationId xmlns:a16="http://schemas.microsoft.com/office/drawing/2014/main" id="{4CCC597C-81E5-8055-2508-1593C0E8CFA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5255" y="81479"/>
            <a:ext cx="459190" cy="60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صورة 10">
            <a:hlinkClick r:id="rId21" action="ppaction://hlinksldjump"/>
            <a:extLst>
              <a:ext uri="{FF2B5EF4-FFF2-40B4-BE49-F238E27FC236}">
                <a16:creationId xmlns:a16="http://schemas.microsoft.com/office/drawing/2014/main" id="{8774FC29-CF88-4844-C28C-1DC8F4D6E2C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849" y="145321"/>
            <a:ext cx="949212" cy="79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53" descr="A picture containing clipart&#10;&#10;Description automatically generated">
            <a:hlinkClick r:id="rId23" action="ppaction://hlinksldjump"/>
            <a:extLst>
              <a:ext uri="{FF2B5EF4-FFF2-40B4-BE49-F238E27FC236}">
                <a16:creationId xmlns:a16="http://schemas.microsoft.com/office/drawing/2014/main" id="{405923A3-E7A7-C5AC-AC4B-F9B42CE38A81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599802" y="2553109"/>
            <a:ext cx="1003943" cy="967299"/>
          </a:xfrm>
          <a:prstGeom prst="rect">
            <a:avLst/>
          </a:prstGeom>
        </p:spPr>
      </p:pic>
      <p:pic>
        <p:nvPicPr>
          <p:cNvPr id="24" name="Picture 36" descr="A picture containing text, clipart&#10;&#10;Description automatically generated">
            <a:hlinkClick r:id="rId25" action="ppaction://hlinksldjump"/>
            <a:extLst>
              <a:ext uri="{FF2B5EF4-FFF2-40B4-BE49-F238E27FC236}">
                <a16:creationId xmlns:a16="http://schemas.microsoft.com/office/drawing/2014/main" id="{BD4F0887-570D-5C0B-3A4A-9D49849F34DB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683718" y="3855266"/>
            <a:ext cx="825903" cy="1046791"/>
          </a:xfrm>
          <a:prstGeom prst="rect">
            <a:avLst/>
          </a:prstGeom>
        </p:spPr>
      </p:pic>
      <p:pic>
        <p:nvPicPr>
          <p:cNvPr id="25" name="Picture 36" descr="A picture containing clipart&#10;&#10;Description automatically generated">
            <a:hlinkClick r:id="rId27" action="ppaction://hlinksldjump"/>
            <a:extLst>
              <a:ext uri="{FF2B5EF4-FFF2-40B4-BE49-F238E27FC236}">
                <a16:creationId xmlns:a16="http://schemas.microsoft.com/office/drawing/2014/main" id="{22B510FC-23B3-1B90-22DF-D2B274DB6EE6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599802" y="5094350"/>
            <a:ext cx="918751" cy="1046791"/>
          </a:xfrm>
          <a:prstGeom prst="rect">
            <a:avLst/>
          </a:prstGeom>
        </p:spPr>
      </p:pic>
      <p:pic>
        <p:nvPicPr>
          <p:cNvPr id="26" name="Picture 36" descr="A picture containing text, clipart&#10;&#10;Description automatically generated">
            <a:hlinkClick r:id="rId29" action="ppaction://hlinksldjump"/>
            <a:extLst>
              <a:ext uri="{FF2B5EF4-FFF2-40B4-BE49-F238E27FC236}">
                <a16:creationId xmlns:a16="http://schemas.microsoft.com/office/drawing/2014/main" id="{1EEB0CD3-B75B-8790-EEE5-7F42E01497A2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10816100" y="2586075"/>
            <a:ext cx="918751" cy="1029359"/>
          </a:xfrm>
          <a:prstGeom prst="rect">
            <a:avLst/>
          </a:prstGeom>
        </p:spPr>
      </p:pic>
      <p:pic>
        <p:nvPicPr>
          <p:cNvPr id="27" name="Picture 48" descr="Icon&#10;&#10;Description automatically generated">
            <a:hlinkClick r:id="rId31" action="ppaction://hlinksldjump"/>
            <a:extLst>
              <a:ext uri="{FF2B5EF4-FFF2-40B4-BE49-F238E27FC236}">
                <a16:creationId xmlns:a16="http://schemas.microsoft.com/office/drawing/2014/main" id="{3EA3CE07-FFA0-D505-C897-ED1CA1098B9C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10849640" y="3921177"/>
            <a:ext cx="918751" cy="872801"/>
          </a:xfrm>
          <a:prstGeom prst="rect">
            <a:avLst/>
          </a:prstGeom>
        </p:spPr>
      </p:pic>
      <p:pic>
        <p:nvPicPr>
          <p:cNvPr id="28" name="Picture 49" descr="A picture containing clipart&#10;&#10;Description automatically generated">
            <a:hlinkClick r:id="rId33" action="ppaction://hlinksldjump"/>
            <a:extLst>
              <a:ext uri="{FF2B5EF4-FFF2-40B4-BE49-F238E27FC236}">
                <a16:creationId xmlns:a16="http://schemas.microsoft.com/office/drawing/2014/main" id="{FE4C991E-BA15-13F9-4774-F2EC673909DD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10802868" y="5132384"/>
            <a:ext cx="830989" cy="92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68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28B2F46E-19BB-98E8-4B01-50D7538E1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صورة 1">
            <a:hlinkClick r:id="rId3" action="ppaction://hlinksldjump"/>
            <a:extLst>
              <a:ext uri="{FF2B5EF4-FFF2-40B4-BE49-F238E27FC236}">
                <a16:creationId xmlns:a16="http://schemas.microsoft.com/office/drawing/2014/main" id="{F224F4AF-A228-29ED-CEBE-2F9D0D210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67108" y="2156231"/>
            <a:ext cx="624821" cy="748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صورة 2">
            <a:hlinkClick r:id="rId5" action="ppaction://hlinksldjump"/>
            <a:extLst>
              <a:ext uri="{FF2B5EF4-FFF2-40B4-BE49-F238E27FC236}">
                <a16:creationId xmlns:a16="http://schemas.microsoft.com/office/drawing/2014/main" id="{65BA59FC-E4FF-F24E-297D-808FED42CE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091" y="6043337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صورة 5">
            <a:hlinkClick r:id="rId7" action="ppaction://hlinksldjump"/>
            <a:extLst>
              <a:ext uri="{FF2B5EF4-FFF2-40B4-BE49-F238E27FC236}">
                <a16:creationId xmlns:a16="http://schemas.microsoft.com/office/drawing/2014/main" id="{C2FC3808-CD78-9EEB-CCB1-CD9E7E8F20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59" y="2962250"/>
            <a:ext cx="761223" cy="79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صورة 6">
            <a:hlinkClick r:id="rId9" action="ppaction://hlinksldjump"/>
            <a:extLst>
              <a:ext uri="{FF2B5EF4-FFF2-40B4-BE49-F238E27FC236}">
                <a16:creationId xmlns:a16="http://schemas.microsoft.com/office/drawing/2014/main" id="{934EF9F4-DA9F-9D2C-030C-6D8F618BAF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43415" y="5309914"/>
            <a:ext cx="613064" cy="62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صورة 8" descr="صورة تحتوي على نص, علامة, برتقالي, داكن&#10;&#10;تم إنشاء الوصف تلقائياً">
            <a:hlinkClick r:id="rId11" action="ppaction://hlinksldjump"/>
            <a:extLst>
              <a:ext uri="{FF2B5EF4-FFF2-40B4-BE49-F238E27FC236}">
                <a16:creationId xmlns:a16="http://schemas.microsoft.com/office/drawing/2014/main" id="{EFAA9A23-38F0-AEDC-827A-0B10EF38C9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903" y="1235249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صورة 9">
            <a:hlinkClick r:id="rId13" action="ppaction://hlinksldjump"/>
            <a:extLst>
              <a:ext uri="{FF2B5EF4-FFF2-40B4-BE49-F238E27FC236}">
                <a16:creationId xmlns:a16="http://schemas.microsoft.com/office/drawing/2014/main" id="{29236852-5D5B-C8F8-C549-F7F066333F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816" y="3752538"/>
            <a:ext cx="949212" cy="79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صورة 10">
            <a:hlinkClick r:id="rId15" action="ppaction://hlinksldjump"/>
            <a:extLst>
              <a:ext uri="{FF2B5EF4-FFF2-40B4-BE49-F238E27FC236}">
                <a16:creationId xmlns:a16="http://schemas.microsoft.com/office/drawing/2014/main" id="{5BB2F5E2-E368-9ECC-DCE3-70101FACDF5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626" y="4574382"/>
            <a:ext cx="613064" cy="55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صورة 11">
            <a:hlinkClick r:id="rId17" action="ppaction://hlinksldjump"/>
            <a:extLst>
              <a:ext uri="{FF2B5EF4-FFF2-40B4-BE49-F238E27FC236}">
                <a16:creationId xmlns:a16="http://schemas.microsoft.com/office/drawing/2014/main" id="{71824CE4-DF64-4DF9-C431-D4E953AF54B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670" y="556590"/>
            <a:ext cx="955809" cy="88479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59CD745-B057-DCAD-B08F-E4724B90AE0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6454" y="3325091"/>
            <a:ext cx="3415634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D571D849-0DDD-6DDF-15E6-889BADF7508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445" y="438914"/>
            <a:ext cx="3618643" cy="3048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EEDB2E6-8528-F417-63ED-432679335291}"/>
              </a:ext>
            </a:extLst>
          </p:cNvPr>
          <p:cNvSpPr txBox="1"/>
          <p:nvPr/>
        </p:nvSpPr>
        <p:spPr>
          <a:xfrm>
            <a:off x="9066316" y="2361131"/>
            <a:ext cx="860075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5</a:t>
            </a:r>
            <a:endParaRPr lang="ar-SA" sz="54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E9BB509-41FE-6C47-C4D8-6F1CF4C9317E}"/>
              </a:ext>
            </a:extLst>
          </p:cNvPr>
          <p:cNvSpPr txBox="1"/>
          <p:nvPr/>
        </p:nvSpPr>
        <p:spPr>
          <a:xfrm>
            <a:off x="9119455" y="5113272"/>
            <a:ext cx="860075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8</a:t>
            </a:r>
            <a:endParaRPr lang="ar-SA" sz="54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anose="02070A03080606020203" pitchFamily="18" charset="0"/>
            </a:endParaRPr>
          </a:p>
        </p:txBody>
      </p:sp>
      <p:pic>
        <p:nvPicPr>
          <p:cNvPr id="17" name="صورة 16" descr="صورة تحتوي على مربع&#10;&#10;تم إنشاء الوصف تلقائياً">
            <a:extLst>
              <a:ext uri="{FF2B5EF4-FFF2-40B4-BE49-F238E27FC236}">
                <a16:creationId xmlns:a16="http://schemas.microsoft.com/office/drawing/2014/main" id="{F24E6167-EB39-9BD6-895B-33BC7E98C92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981" y="370589"/>
            <a:ext cx="3630461" cy="3075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صورة 20" descr="صورة تحتوي على مربع&#10;&#10;تم إنشاء الوصف تلقائياً">
            <a:extLst>
              <a:ext uri="{FF2B5EF4-FFF2-40B4-BE49-F238E27FC236}">
                <a16:creationId xmlns:a16="http://schemas.microsoft.com/office/drawing/2014/main" id="{E6DAF3A2-360F-4041-5973-A95E3953ABC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301" y="3269334"/>
            <a:ext cx="3618643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F8DE3FF-F397-C620-DA58-C44DA79556F1}"/>
              </a:ext>
            </a:extLst>
          </p:cNvPr>
          <p:cNvSpPr txBox="1"/>
          <p:nvPr/>
        </p:nvSpPr>
        <p:spPr>
          <a:xfrm>
            <a:off x="5493606" y="2345390"/>
            <a:ext cx="860075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7</a:t>
            </a:r>
            <a:endParaRPr lang="ar-SA" sz="54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EEC69E8F-4527-A525-A4FC-27F343C104C1}"/>
              </a:ext>
            </a:extLst>
          </p:cNvPr>
          <p:cNvSpPr txBox="1"/>
          <p:nvPr/>
        </p:nvSpPr>
        <p:spPr>
          <a:xfrm>
            <a:off x="5539233" y="5103529"/>
            <a:ext cx="860075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6</a:t>
            </a:r>
            <a:endParaRPr lang="ar-SA" sz="54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E170FEC9-4AC5-057C-6CD3-475F959BAF94}"/>
              </a:ext>
            </a:extLst>
          </p:cNvPr>
          <p:cNvSpPr txBox="1"/>
          <p:nvPr/>
        </p:nvSpPr>
        <p:spPr>
          <a:xfrm>
            <a:off x="683478" y="1235250"/>
            <a:ext cx="2472794" cy="34778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GB" sz="4400" dirty="0">
                <a:latin typeface="Comic Sans MS" panose="030F0702030302020204" pitchFamily="66" charset="0"/>
              </a:rPr>
              <a:t>How many shapes are there?</a:t>
            </a:r>
            <a:endParaRPr lang="ar-SA" sz="4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04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9A53FB5F-48F5-E53A-2925-3CC378F3B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930"/>
            <a:ext cx="12192000" cy="6871930"/>
          </a:xfrm>
          <a:prstGeom prst="rect">
            <a:avLst/>
          </a:prstGeom>
        </p:spPr>
      </p:pic>
      <p:pic>
        <p:nvPicPr>
          <p:cNvPr id="27" name="صورة 26">
            <a:hlinkClick r:id="rId3" action="ppaction://hlinksldjump"/>
            <a:extLst>
              <a:ext uri="{FF2B5EF4-FFF2-40B4-BE49-F238E27FC236}">
                <a16:creationId xmlns:a16="http://schemas.microsoft.com/office/drawing/2014/main" id="{0E68796E-B1D3-DC0C-BA37-984A99F8D9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2954" y="2364616"/>
            <a:ext cx="459190" cy="60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صورة 27">
            <a:hlinkClick r:id="rId5" action="ppaction://hlinksldjump"/>
            <a:extLst>
              <a:ext uri="{FF2B5EF4-FFF2-40B4-BE49-F238E27FC236}">
                <a16:creationId xmlns:a16="http://schemas.microsoft.com/office/drawing/2014/main" id="{744F58B6-209C-AB88-FD1C-BA81F2A583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38" y="4760712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صورة 28">
            <a:hlinkClick r:id="rId7" action="ppaction://hlinksldjump"/>
            <a:extLst>
              <a:ext uri="{FF2B5EF4-FFF2-40B4-BE49-F238E27FC236}">
                <a16:creationId xmlns:a16="http://schemas.microsoft.com/office/drawing/2014/main" id="{34A4E642-DE7E-3844-7FF4-E629A26067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079" y="3073665"/>
            <a:ext cx="712195" cy="696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صورة 29">
            <a:hlinkClick r:id="rId9" action="ppaction://hlinksldjump"/>
            <a:extLst>
              <a:ext uri="{FF2B5EF4-FFF2-40B4-BE49-F238E27FC236}">
                <a16:creationId xmlns:a16="http://schemas.microsoft.com/office/drawing/2014/main" id="{BED7F4D5-75E6-D4AC-E636-D6EFFDA9B8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36730" y="4900451"/>
            <a:ext cx="613064" cy="62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صورة 31" descr="صورة تحتوي على نص, علامة, برتقالي, داكن&#10;&#10;تم إنشاء الوصف تلقائياً">
            <a:hlinkClick r:id="rId11" action="ppaction://hlinksldjump"/>
            <a:extLst>
              <a:ext uri="{FF2B5EF4-FFF2-40B4-BE49-F238E27FC236}">
                <a16:creationId xmlns:a16="http://schemas.microsoft.com/office/drawing/2014/main" id="{7E3763BE-1EFE-E7D1-8129-6DC694F3AB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147" y="1698369"/>
            <a:ext cx="834804" cy="696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صورة 33">
            <a:hlinkClick r:id="rId13" action="ppaction://hlinksldjump"/>
            <a:extLst>
              <a:ext uri="{FF2B5EF4-FFF2-40B4-BE49-F238E27FC236}">
                <a16:creationId xmlns:a16="http://schemas.microsoft.com/office/drawing/2014/main" id="{8219B734-31D7-894A-E05C-11AE8F1587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954" y="4317775"/>
            <a:ext cx="613064" cy="55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صورة 44">
            <a:hlinkClick r:id="rId15" action="ppaction://hlinksldjump"/>
            <a:extLst>
              <a:ext uri="{FF2B5EF4-FFF2-40B4-BE49-F238E27FC236}">
                <a16:creationId xmlns:a16="http://schemas.microsoft.com/office/drawing/2014/main" id="{D2EC9698-04D2-1868-0C60-0A12FA617F5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770" y="1135012"/>
            <a:ext cx="834804" cy="690448"/>
          </a:xfrm>
          <a:prstGeom prst="rect">
            <a:avLst/>
          </a:prstGeom>
        </p:spPr>
      </p:pic>
      <p:pic>
        <p:nvPicPr>
          <p:cNvPr id="2" name="صورة 1" descr="صورة تحتوي على نص&#10;&#10;تم إنشاء الوصف تلقائياً">
            <a:hlinkClick r:id="rId17" action="ppaction://hlinksldjump"/>
            <a:extLst>
              <a:ext uri="{FF2B5EF4-FFF2-40B4-BE49-F238E27FC236}">
                <a16:creationId xmlns:a16="http://schemas.microsoft.com/office/drawing/2014/main" id="{61A2FC92-FB55-360E-1253-EE836408983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221" y="4281851"/>
            <a:ext cx="1984664" cy="1361209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D889BCC3-5F9E-D71F-A1B4-24BD178BB8C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724" y="3017527"/>
            <a:ext cx="7200900" cy="1362075"/>
          </a:xfrm>
          <a:prstGeom prst="rect">
            <a:avLst/>
          </a:prstGeom>
        </p:spPr>
      </p:pic>
      <p:pic>
        <p:nvPicPr>
          <p:cNvPr id="12" name="صورة 11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597002AA-68E0-EC05-647B-8A0866B0749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804" y="4576692"/>
            <a:ext cx="2943225" cy="771525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76156A71-CD30-388B-0283-14467FD8E74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804" y="1460694"/>
            <a:ext cx="3209925" cy="1524000"/>
          </a:xfrm>
          <a:prstGeom prst="rect">
            <a:avLst/>
          </a:prstGeom>
        </p:spPr>
      </p:pic>
      <p:pic>
        <p:nvPicPr>
          <p:cNvPr id="20" name="صورة 19" descr="صورة تحتوي على لعبة, داخلي&#10;&#10;تم إنشاء الوصف تلقائياً">
            <a:extLst>
              <a:ext uri="{FF2B5EF4-FFF2-40B4-BE49-F238E27FC236}">
                <a16:creationId xmlns:a16="http://schemas.microsoft.com/office/drawing/2014/main" id="{930692E6-892B-4FA6-374C-2F3C46CAA30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048" y="1325301"/>
            <a:ext cx="2634095" cy="2308514"/>
          </a:xfrm>
          <a:prstGeom prst="rect">
            <a:avLst/>
          </a:prstGeom>
        </p:spPr>
      </p:pic>
      <p:pic>
        <p:nvPicPr>
          <p:cNvPr id="3" name="صورة 2">
            <a:hlinkClick r:id="rId23" action="ppaction://hlinksldjump"/>
            <a:extLst>
              <a:ext uri="{FF2B5EF4-FFF2-40B4-BE49-F238E27FC236}">
                <a16:creationId xmlns:a16="http://schemas.microsoft.com/office/drawing/2014/main" id="{4097C6B6-83C7-D7F7-353B-64718AF8AEB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210" y="3621161"/>
            <a:ext cx="949212" cy="79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6296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5269D330-51BB-9FC3-16CE-325A28765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CE416D60-57B3-553E-E954-205D7E9D9B3B}"/>
              </a:ext>
            </a:extLst>
          </p:cNvPr>
          <p:cNvSpPr txBox="1"/>
          <p:nvPr/>
        </p:nvSpPr>
        <p:spPr>
          <a:xfrm>
            <a:off x="482900" y="1035899"/>
            <a:ext cx="1624653" cy="280076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8800" dirty="0">
                <a:solidFill>
                  <a:srgbClr val="000000"/>
                </a:solidFill>
                <a:latin typeface="Comic Sans MS" panose="030F0702030302020204" pitchFamily="66" charset="0"/>
              </a:rPr>
              <a:t>18</a:t>
            </a:r>
          </a:p>
          <a:p>
            <a:pPr algn="l" defTabSz="457200" rtl="0"/>
            <a:r>
              <a:rPr lang="en-US" sz="8800">
                <a:solidFill>
                  <a:srgbClr val="000000"/>
                </a:solidFill>
                <a:latin typeface="Comic Sans MS" panose="030F0702030302020204" pitchFamily="66" charset="0"/>
              </a:rPr>
              <a:t>19</a:t>
            </a:r>
            <a:endParaRPr lang="en-US" sz="88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صورة 3">
            <a:hlinkClick r:id="rId3" action="ppaction://hlinksldjump"/>
            <a:extLst>
              <a:ext uri="{FF2B5EF4-FFF2-40B4-BE49-F238E27FC236}">
                <a16:creationId xmlns:a16="http://schemas.microsoft.com/office/drawing/2014/main" id="{27F3D897-4341-79AA-34E9-925C0AB014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7" y="5421970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صورة 8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AEA64A2-2A74-7F09-4760-260482111B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54" y="3975402"/>
            <a:ext cx="1984664" cy="136120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BAD1631-29B7-8255-E305-245F0DB4D3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9299" y="613064"/>
            <a:ext cx="5025738" cy="5672014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884E0646-90A7-F61B-1DF7-BB8F9E18E5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8782" y="613064"/>
            <a:ext cx="5278991" cy="567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72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CFF94DA-787C-B335-B60C-289A66E5D5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9" name="صورة 28">
            <a:hlinkClick r:id="rId7" action="ppaction://hlinksldjump"/>
            <a:extLst>
              <a:ext uri="{FF2B5EF4-FFF2-40B4-BE49-F238E27FC236}">
                <a16:creationId xmlns:a16="http://schemas.microsoft.com/office/drawing/2014/main" id="{34A4E642-DE7E-3844-7FF4-E629A26067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945" y="3270568"/>
            <a:ext cx="643835" cy="79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صورة 29">
            <a:hlinkClick r:id="rId9" action="ppaction://hlinksldjump"/>
            <a:extLst>
              <a:ext uri="{FF2B5EF4-FFF2-40B4-BE49-F238E27FC236}">
                <a16:creationId xmlns:a16="http://schemas.microsoft.com/office/drawing/2014/main" id="{BED7F4D5-75E6-D4AC-E636-D6EFFDA9B8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61720" y="5531429"/>
            <a:ext cx="613064" cy="62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صورة 31" descr="صورة تحتوي على نص, علامة, برتقالي, داكن&#10;&#10;تم إنشاء الوصف تلقائياً">
            <a:hlinkClick r:id="rId11" action="ppaction://hlinksldjump"/>
            <a:extLst>
              <a:ext uri="{FF2B5EF4-FFF2-40B4-BE49-F238E27FC236}">
                <a16:creationId xmlns:a16="http://schemas.microsoft.com/office/drawing/2014/main" id="{7E3763BE-1EFE-E7D1-8129-6DC694F3AB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434" y="1477788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صورة 33">
            <a:hlinkClick r:id="rId13" action="ppaction://hlinksldjump"/>
            <a:extLst>
              <a:ext uri="{FF2B5EF4-FFF2-40B4-BE49-F238E27FC236}">
                <a16:creationId xmlns:a16="http://schemas.microsoft.com/office/drawing/2014/main" id="{8219B734-31D7-894A-E05C-11AE8F1587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631" y="4805150"/>
            <a:ext cx="613064" cy="55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صورة 44">
            <a:hlinkClick r:id="rId15" action="ppaction://hlinksldjump"/>
            <a:extLst>
              <a:ext uri="{FF2B5EF4-FFF2-40B4-BE49-F238E27FC236}">
                <a16:creationId xmlns:a16="http://schemas.microsoft.com/office/drawing/2014/main" id="{D2EC9698-04D2-1868-0C60-0A12FA617F5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822" y="591499"/>
            <a:ext cx="955809" cy="884792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744F58B6-209C-AB88-FD1C-BA81F2A5837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30" y="5477944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0A8F1260-9D93-8BEB-3A86-E70F73F4BC83}"/>
              </a:ext>
            </a:extLst>
          </p:cNvPr>
          <p:cNvSpPr txBox="1"/>
          <p:nvPr/>
        </p:nvSpPr>
        <p:spPr>
          <a:xfrm>
            <a:off x="461961" y="4006754"/>
            <a:ext cx="2385392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US" sz="3200" dirty="0">
                <a:solidFill>
                  <a:srgbClr val="7030A0"/>
                </a:solidFill>
                <a:latin typeface="Comic Sans MS" panose="030F0702030302020204" pitchFamily="66" charset="0"/>
              </a:rPr>
              <a:t>Listen and say </a:t>
            </a:r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0B4416B0-B30F-FF63-482B-713BA0DFF726}"/>
              </a:ext>
            </a:extLst>
          </p:cNvPr>
          <p:cNvSpPr/>
          <p:nvPr/>
        </p:nvSpPr>
        <p:spPr>
          <a:xfrm>
            <a:off x="1433133" y="3243571"/>
            <a:ext cx="545910" cy="559558"/>
          </a:xfrm>
          <a:prstGeom prst="ellipse">
            <a:avLst/>
          </a:prstGeom>
          <a:solidFill>
            <a:srgbClr val="552579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ar-SA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CBE754EE-F002-1E2A-6BE7-970CF815E2F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63985" y="645923"/>
            <a:ext cx="7077675" cy="5566154"/>
          </a:xfrm>
          <a:prstGeom prst="rect">
            <a:avLst/>
          </a:prstGeom>
        </p:spPr>
      </p:pic>
      <p:pic>
        <p:nvPicPr>
          <p:cNvPr id="6" name="We Can 2 (2020) SB_CD 1_02">
            <a:hlinkClick r:id="" action="ppaction://media"/>
            <a:extLst>
              <a:ext uri="{FF2B5EF4-FFF2-40B4-BE49-F238E27FC236}">
                <a16:creationId xmlns:a16="http://schemas.microsoft.com/office/drawing/2014/main" id="{1AB9927C-7E58-B16D-0BAC-79A17D8647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7097" y="5160744"/>
            <a:ext cx="748754" cy="748754"/>
          </a:xfrm>
          <a:prstGeom prst="rect">
            <a:avLst/>
          </a:prstGeom>
        </p:spPr>
      </p:pic>
      <p:pic>
        <p:nvPicPr>
          <p:cNvPr id="7" name="IMG_2466">
            <a:hlinkClick r:id="" action="ppaction://media"/>
            <a:extLst>
              <a:ext uri="{FF2B5EF4-FFF2-40B4-BE49-F238E27FC236}">
                <a16:creationId xmlns:a16="http://schemas.microsoft.com/office/drawing/2014/main" id="{39F11D1D-A942-B79F-5134-527AEEAF0AD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44247" y="1202570"/>
            <a:ext cx="2774454" cy="1576622"/>
          </a:xfrm>
          <a:prstGeom prst="rect">
            <a:avLst/>
          </a:prstGeom>
        </p:spPr>
      </p:pic>
      <p:pic>
        <p:nvPicPr>
          <p:cNvPr id="8" name="صورة 7">
            <a:hlinkClick r:id="rId22" action="ppaction://hlinksldjump"/>
            <a:extLst>
              <a:ext uri="{FF2B5EF4-FFF2-40B4-BE49-F238E27FC236}">
                <a16:creationId xmlns:a16="http://schemas.microsoft.com/office/drawing/2014/main" id="{7532D71B-95C5-6BE8-5EDD-4091F8B72AC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1720" y="2531242"/>
            <a:ext cx="459190" cy="60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صورة 8">
            <a:hlinkClick r:id="rId24" action="ppaction://hlinksldjump"/>
            <a:extLst>
              <a:ext uri="{FF2B5EF4-FFF2-40B4-BE49-F238E27FC236}">
                <a16:creationId xmlns:a16="http://schemas.microsoft.com/office/drawing/2014/main" id="{B49B409F-EB71-D68D-C8E9-0D2EE4732C2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11" y="4010844"/>
            <a:ext cx="949212" cy="79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62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96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CFF94DA-787C-B335-B60C-289A66E5D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9" name="صورة 28">
            <a:hlinkClick r:id="rId3" action="ppaction://hlinksldjump"/>
            <a:extLst>
              <a:ext uri="{FF2B5EF4-FFF2-40B4-BE49-F238E27FC236}">
                <a16:creationId xmlns:a16="http://schemas.microsoft.com/office/drawing/2014/main" id="{34A4E642-DE7E-3844-7FF4-E629A2606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945" y="3270568"/>
            <a:ext cx="643835" cy="79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صورة 29">
            <a:hlinkClick r:id="rId5" action="ppaction://hlinksldjump"/>
            <a:extLst>
              <a:ext uri="{FF2B5EF4-FFF2-40B4-BE49-F238E27FC236}">
                <a16:creationId xmlns:a16="http://schemas.microsoft.com/office/drawing/2014/main" id="{BED7F4D5-75E6-D4AC-E636-D6EFFDA9B8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61720" y="5531429"/>
            <a:ext cx="613064" cy="62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صورة 31" descr="صورة تحتوي على نص, علامة, برتقالي, داكن&#10;&#10;تم إنشاء الوصف تلقائياً">
            <a:hlinkClick r:id="rId7" action="ppaction://hlinksldjump"/>
            <a:extLst>
              <a:ext uri="{FF2B5EF4-FFF2-40B4-BE49-F238E27FC236}">
                <a16:creationId xmlns:a16="http://schemas.microsoft.com/office/drawing/2014/main" id="{7E3763BE-1EFE-E7D1-8129-6DC694F3AB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434" y="1477788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صورة 33">
            <a:hlinkClick r:id="rId3" action="ppaction://hlinksldjump"/>
            <a:extLst>
              <a:ext uri="{FF2B5EF4-FFF2-40B4-BE49-F238E27FC236}">
                <a16:creationId xmlns:a16="http://schemas.microsoft.com/office/drawing/2014/main" id="{8219B734-31D7-894A-E05C-11AE8F1587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631" y="4805150"/>
            <a:ext cx="613064" cy="55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صورة 44">
            <a:hlinkClick r:id="rId10" action="ppaction://hlinksldjump"/>
            <a:extLst>
              <a:ext uri="{FF2B5EF4-FFF2-40B4-BE49-F238E27FC236}">
                <a16:creationId xmlns:a16="http://schemas.microsoft.com/office/drawing/2014/main" id="{D2EC9698-04D2-1868-0C60-0A12FA617F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822" y="591499"/>
            <a:ext cx="955809" cy="884792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744F58B6-209C-AB88-FD1C-BA81F2A583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30" y="5477944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3FB763C6-2F01-8C2C-3783-249F80505412}"/>
              </a:ext>
            </a:extLst>
          </p:cNvPr>
          <p:cNvSpPr txBox="1"/>
          <p:nvPr/>
        </p:nvSpPr>
        <p:spPr>
          <a:xfrm>
            <a:off x="3351363" y="765279"/>
            <a:ext cx="597206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</a:rPr>
              <a:t>Practice the talks in pairs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922A8A2E-A927-5224-7AA7-77974AAE9E1A}"/>
              </a:ext>
            </a:extLst>
          </p:cNvPr>
          <p:cNvSpPr/>
          <p:nvPr/>
        </p:nvSpPr>
        <p:spPr>
          <a:xfrm>
            <a:off x="2515429" y="819637"/>
            <a:ext cx="545910" cy="559558"/>
          </a:xfrm>
          <a:prstGeom prst="ellipse">
            <a:avLst/>
          </a:prstGeom>
          <a:solidFill>
            <a:srgbClr val="552579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ar-SA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DB053EFD-400D-1B6B-DF45-BB04827B0D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12281" y="2152529"/>
            <a:ext cx="7574944" cy="4004572"/>
          </a:xfrm>
          <a:prstGeom prst="rect">
            <a:avLst/>
          </a:prstGeom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EB96226A-D02A-D1D3-0957-DC1698E1DA0C}"/>
              </a:ext>
            </a:extLst>
          </p:cNvPr>
          <p:cNvSpPr/>
          <p:nvPr/>
        </p:nvSpPr>
        <p:spPr>
          <a:xfrm>
            <a:off x="2491930" y="1680197"/>
            <a:ext cx="545910" cy="559558"/>
          </a:xfrm>
          <a:prstGeom prst="ellipse">
            <a:avLst/>
          </a:prstGeom>
          <a:solidFill>
            <a:srgbClr val="552579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ar-SA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C69621B3-7F63-F115-331D-2749B1DFCDE7}"/>
              </a:ext>
            </a:extLst>
          </p:cNvPr>
          <p:cNvSpPr txBox="1"/>
          <p:nvPr/>
        </p:nvSpPr>
        <p:spPr>
          <a:xfrm>
            <a:off x="2964126" y="1636811"/>
            <a:ext cx="646298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US" sz="3600" dirty="0">
                <a:solidFill>
                  <a:srgbClr val="7030A0"/>
                </a:solidFill>
                <a:latin typeface="Comic Sans MS" panose="030F0702030302020204" pitchFamily="66" charset="0"/>
              </a:rPr>
              <a:t>Act out the talks in pairs</a:t>
            </a:r>
          </a:p>
        </p:txBody>
      </p:sp>
      <p:pic>
        <p:nvPicPr>
          <p:cNvPr id="2" name="صورة 1">
            <a:hlinkClick r:id="rId14" action="ppaction://hlinksldjump"/>
            <a:extLst>
              <a:ext uri="{FF2B5EF4-FFF2-40B4-BE49-F238E27FC236}">
                <a16:creationId xmlns:a16="http://schemas.microsoft.com/office/drawing/2014/main" id="{EE39AA7B-D881-6902-5378-142D7439FC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06945" y="2531242"/>
            <a:ext cx="459190" cy="60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صورة 8">
            <a:hlinkClick r:id="rId16" action="ppaction://hlinksldjump"/>
            <a:extLst>
              <a:ext uri="{FF2B5EF4-FFF2-40B4-BE49-F238E27FC236}">
                <a16:creationId xmlns:a16="http://schemas.microsoft.com/office/drawing/2014/main" id="{4A12F47E-2F18-0615-F046-FE1B5A03586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11" y="4010844"/>
            <a:ext cx="949212" cy="79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638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animBg="1"/>
      <p:bldP spid="6" grpId="0" animBg="1"/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CFF94DA-787C-B335-B60C-289A66E5D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9" name="صورة 28">
            <a:hlinkClick r:id="rId5" action="ppaction://hlinksldjump"/>
            <a:extLst>
              <a:ext uri="{FF2B5EF4-FFF2-40B4-BE49-F238E27FC236}">
                <a16:creationId xmlns:a16="http://schemas.microsoft.com/office/drawing/2014/main" id="{34A4E642-DE7E-3844-7FF4-E629A26067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945" y="3270568"/>
            <a:ext cx="643835" cy="79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صورة 29">
            <a:hlinkClick r:id="rId7" action="ppaction://hlinksldjump"/>
            <a:extLst>
              <a:ext uri="{FF2B5EF4-FFF2-40B4-BE49-F238E27FC236}">
                <a16:creationId xmlns:a16="http://schemas.microsoft.com/office/drawing/2014/main" id="{BED7F4D5-75E6-D4AC-E636-D6EFFDA9B8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61720" y="5531429"/>
            <a:ext cx="613064" cy="62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صورة 31" descr="صورة تحتوي على نص, علامة, برتقالي, داكن&#10;&#10;تم إنشاء الوصف تلقائياً">
            <a:hlinkClick r:id="rId9" action="ppaction://hlinksldjump"/>
            <a:extLst>
              <a:ext uri="{FF2B5EF4-FFF2-40B4-BE49-F238E27FC236}">
                <a16:creationId xmlns:a16="http://schemas.microsoft.com/office/drawing/2014/main" id="{7E3763BE-1EFE-E7D1-8129-6DC694F3AB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434" y="1477788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صورة 33">
            <a:hlinkClick r:id="rId11" action="ppaction://hlinksldjump"/>
            <a:extLst>
              <a:ext uri="{FF2B5EF4-FFF2-40B4-BE49-F238E27FC236}">
                <a16:creationId xmlns:a16="http://schemas.microsoft.com/office/drawing/2014/main" id="{8219B734-31D7-894A-E05C-11AE8F1587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631" y="4805150"/>
            <a:ext cx="613064" cy="55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صورة 44">
            <a:hlinkClick r:id="rId13" action="ppaction://hlinksldjump"/>
            <a:extLst>
              <a:ext uri="{FF2B5EF4-FFF2-40B4-BE49-F238E27FC236}">
                <a16:creationId xmlns:a16="http://schemas.microsoft.com/office/drawing/2014/main" id="{D2EC9698-04D2-1868-0C60-0A12FA617F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822" y="591499"/>
            <a:ext cx="955809" cy="884792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744F58B6-209C-AB88-FD1C-BA81F2A5837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30" y="5477944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8980EC51-7EAD-8AAB-B374-906718C91DF8}"/>
              </a:ext>
            </a:extLst>
          </p:cNvPr>
          <p:cNvSpPr/>
          <p:nvPr/>
        </p:nvSpPr>
        <p:spPr>
          <a:xfrm>
            <a:off x="1243503" y="2623710"/>
            <a:ext cx="545910" cy="559558"/>
          </a:xfrm>
          <a:prstGeom prst="ellipse">
            <a:avLst/>
          </a:prstGeom>
          <a:solidFill>
            <a:srgbClr val="552579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ar-SA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35F2CF1-178D-FBD2-CDB3-7F260FE53D6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474" b="89474" l="9783" r="95290">
                        <a14:foregroundMark x1="95290" y1="60000" x2="95290" y2="60000"/>
                        <a14:foregroundMark x1="33333" y1="23158" x2="33333" y2="23158"/>
                        <a14:foregroundMark x1="19565" y1="28421" x2="19565" y2="28421"/>
                        <a14:foregroundMark x1="12681" y1="57895" x2="12681" y2="57895"/>
                        <a14:foregroundMark x1="10145" y1="64211" x2="10145" y2="64211"/>
                        <a14:foregroundMark x1="29710" y1="52632" x2="29710" y2="526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1267" y="966354"/>
            <a:ext cx="2629539" cy="905095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257CA4FD-724B-0176-7C93-370DC3E83D6A}"/>
              </a:ext>
            </a:extLst>
          </p:cNvPr>
          <p:cNvSpPr txBox="1"/>
          <p:nvPr/>
        </p:nvSpPr>
        <p:spPr>
          <a:xfrm>
            <a:off x="141220" y="3429000"/>
            <a:ext cx="2944915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US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Number Guessing Game </a:t>
            </a:r>
          </a:p>
          <a:p>
            <a:pPr algn="ctr" defTabSz="457200" rtl="0"/>
            <a:r>
              <a:rPr lang="en-US" sz="2400" dirty="0">
                <a:solidFill>
                  <a:srgbClr val="7030A0"/>
                </a:solidFill>
                <a:latin typeface="Comic Sans MS" panose="030F0702030302020204" pitchFamily="66" charset="0"/>
                <a:cs typeface="AGA Dimnah Regular" pitchFamily="2" charset="-78"/>
              </a:rPr>
              <a:t>How many marbles do I have?</a:t>
            </a:r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  <a:cs typeface="AGA Dimnah Regular" pitchFamily="2" charset="-78"/>
              </a:rPr>
              <a:t> </a:t>
            </a:r>
            <a:endParaRPr lang="ar-SA" sz="2400" dirty="0">
              <a:solidFill>
                <a:srgbClr val="C00000"/>
              </a:solidFill>
              <a:cs typeface="AGA Dimnah Regular" pitchFamily="2" charset="-78"/>
            </a:endParaRPr>
          </a:p>
        </p:txBody>
      </p:sp>
      <p:pic>
        <p:nvPicPr>
          <p:cNvPr id="6" name="Picture 4" descr="Bag Of Marbles White Background Stock Photo - Download Image Now - iStock">
            <a:extLst>
              <a:ext uri="{FF2B5EF4-FFF2-40B4-BE49-F238E27FC236}">
                <a16:creationId xmlns:a16="http://schemas.microsoft.com/office/drawing/2014/main" id="{BCB03BC1-20CD-478D-5585-60DFBFD90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06" b="89960" l="9277" r="89941">
                        <a14:foregroundMark x1="89453" y1="81794" x2="89453" y2="81794"/>
                        <a14:foregroundMark x1="78027" y1="77242" x2="78027" y2="77242"/>
                        <a14:foregroundMark x1="68945" y1="86479" x2="68945" y2="86479"/>
                        <a14:foregroundMark x1="53711" y1="86613" x2="53711" y2="86613"/>
                        <a14:foregroundMark x1="9277" y1="63588" x2="9277" y2="63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373" y="1374066"/>
            <a:ext cx="5943568" cy="444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90F99A5-807D-D52E-04CE-F07B57387C8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990624" y="708936"/>
            <a:ext cx="7540257" cy="5440128"/>
          </a:xfrm>
          <a:prstGeom prst="rect">
            <a:avLst/>
          </a:prstGeom>
        </p:spPr>
      </p:pic>
      <p:pic>
        <p:nvPicPr>
          <p:cNvPr id="8" name="We Can 2 (2020) SB_CD 1_03">
            <a:hlinkClick r:id="" action="ppaction://media"/>
            <a:extLst>
              <a:ext uri="{FF2B5EF4-FFF2-40B4-BE49-F238E27FC236}">
                <a16:creationId xmlns:a16="http://schemas.microsoft.com/office/drawing/2014/main" id="{3AA78CE2-9575-4B0F-30E5-FAFC8A2F73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6287" y="5244392"/>
            <a:ext cx="767515" cy="632132"/>
          </a:xfrm>
          <a:prstGeom prst="rect">
            <a:avLst/>
          </a:prstGeom>
        </p:spPr>
      </p:pic>
      <p:pic>
        <p:nvPicPr>
          <p:cNvPr id="9" name="صورة 8">
            <a:hlinkClick r:id="rId23" action="ppaction://hlinksldjump"/>
            <a:extLst>
              <a:ext uri="{FF2B5EF4-FFF2-40B4-BE49-F238E27FC236}">
                <a16:creationId xmlns:a16="http://schemas.microsoft.com/office/drawing/2014/main" id="{B706BAC9-5DDA-F91D-7F14-745DAD80886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90397" y="2515639"/>
            <a:ext cx="459190" cy="60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صورة 9">
            <a:hlinkClick r:id="rId25" action="ppaction://hlinksldjump"/>
            <a:extLst>
              <a:ext uri="{FF2B5EF4-FFF2-40B4-BE49-F238E27FC236}">
                <a16:creationId xmlns:a16="http://schemas.microsoft.com/office/drawing/2014/main" id="{DDC905CF-819C-E89C-402E-7C7235EF88B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11" y="4010844"/>
            <a:ext cx="949212" cy="79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502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99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9A53FB5F-48F5-E53A-2925-3CC378F3B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930"/>
            <a:ext cx="12192000" cy="6871930"/>
          </a:xfrm>
          <a:prstGeom prst="rect">
            <a:avLst/>
          </a:prstGeom>
        </p:spPr>
      </p:pic>
      <p:pic>
        <p:nvPicPr>
          <p:cNvPr id="28" name="صورة 27">
            <a:hlinkClick r:id="rId3" action="ppaction://hlinksldjump"/>
            <a:extLst>
              <a:ext uri="{FF2B5EF4-FFF2-40B4-BE49-F238E27FC236}">
                <a16:creationId xmlns:a16="http://schemas.microsoft.com/office/drawing/2014/main" id="{744F58B6-209C-AB88-FD1C-BA81F2A58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38" y="4760712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صورة 28">
            <a:hlinkClick r:id="rId5" action="ppaction://hlinksldjump"/>
            <a:extLst>
              <a:ext uri="{FF2B5EF4-FFF2-40B4-BE49-F238E27FC236}">
                <a16:creationId xmlns:a16="http://schemas.microsoft.com/office/drawing/2014/main" id="{34A4E642-DE7E-3844-7FF4-E629A26067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079" y="3073665"/>
            <a:ext cx="712195" cy="696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صورة 29">
            <a:hlinkClick r:id="rId7" action="ppaction://hlinksldjump"/>
            <a:extLst>
              <a:ext uri="{FF2B5EF4-FFF2-40B4-BE49-F238E27FC236}">
                <a16:creationId xmlns:a16="http://schemas.microsoft.com/office/drawing/2014/main" id="{BED7F4D5-75E6-D4AC-E636-D6EFFDA9B8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36730" y="4900451"/>
            <a:ext cx="613064" cy="62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صورة 31" descr="صورة تحتوي على نص, علامة, برتقالي, داكن&#10;&#10;تم إنشاء الوصف تلقائياً">
            <a:hlinkClick r:id="rId9" action="ppaction://hlinksldjump"/>
            <a:extLst>
              <a:ext uri="{FF2B5EF4-FFF2-40B4-BE49-F238E27FC236}">
                <a16:creationId xmlns:a16="http://schemas.microsoft.com/office/drawing/2014/main" id="{7E3763BE-1EFE-E7D1-8129-6DC694F3AB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147" y="1698369"/>
            <a:ext cx="834804" cy="696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صورة 33">
            <a:hlinkClick r:id="rId11" action="ppaction://hlinksldjump"/>
            <a:extLst>
              <a:ext uri="{FF2B5EF4-FFF2-40B4-BE49-F238E27FC236}">
                <a16:creationId xmlns:a16="http://schemas.microsoft.com/office/drawing/2014/main" id="{8219B734-31D7-894A-E05C-11AE8F1587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954" y="4317775"/>
            <a:ext cx="613064" cy="55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صورة 44">
            <a:hlinkClick r:id="rId13" action="ppaction://hlinksldjump"/>
            <a:extLst>
              <a:ext uri="{FF2B5EF4-FFF2-40B4-BE49-F238E27FC236}">
                <a16:creationId xmlns:a16="http://schemas.microsoft.com/office/drawing/2014/main" id="{D2EC9698-04D2-1868-0C60-0A12FA617F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770" y="1135012"/>
            <a:ext cx="834804" cy="690448"/>
          </a:xfrm>
          <a:prstGeom prst="rect">
            <a:avLst/>
          </a:prstGeom>
        </p:spPr>
      </p:pic>
      <p:pic>
        <p:nvPicPr>
          <p:cNvPr id="4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5EF6E6F7-62D3-7E39-5C43-92DFD341F1B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011" y="991659"/>
            <a:ext cx="7620000" cy="4874681"/>
          </a:xfrm>
          <a:prstGeom prst="rect">
            <a:avLst/>
          </a:prstGeom>
        </p:spPr>
      </p:pic>
      <p:pic>
        <p:nvPicPr>
          <p:cNvPr id="2" name="صورة 1">
            <a:hlinkClick r:id="rId16" action="ppaction://hlinksldjump"/>
            <a:extLst>
              <a:ext uri="{FF2B5EF4-FFF2-40B4-BE49-F238E27FC236}">
                <a16:creationId xmlns:a16="http://schemas.microsoft.com/office/drawing/2014/main" id="{A816E22C-9EDA-8994-2315-129B4178A26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36730" y="2436439"/>
            <a:ext cx="459190" cy="60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صورة 2">
            <a:hlinkClick r:id="rId18" action="ppaction://hlinksldjump"/>
            <a:extLst>
              <a:ext uri="{FF2B5EF4-FFF2-40B4-BE49-F238E27FC236}">
                <a16:creationId xmlns:a16="http://schemas.microsoft.com/office/drawing/2014/main" id="{0221A333-8367-11C3-C7D1-316826D15E4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147" y="3634536"/>
            <a:ext cx="949212" cy="79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5944474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</Words>
  <Application>Microsoft Office PowerPoint</Application>
  <PresentationFormat>شاشة عريضة</PresentationFormat>
  <Paragraphs>54</Paragraphs>
  <Slides>28</Slides>
  <Notes>0</Notes>
  <HiddenSlides>0</HiddenSlides>
  <MMClips>9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28</vt:i4>
      </vt:variant>
    </vt:vector>
  </HeadingPairs>
  <TitlesOfParts>
    <vt:vector size="34" baseType="lpstr">
      <vt:lpstr>Arial</vt:lpstr>
      <vt:lpstr>Bodoni MT Black</vt:lpstr>
      <vt:lpstr>Calibri</vt:lpstr>
      <vt:lpstr>Calibri Light</vt:lpstr>
      <vt:lpstr>Comic Sans MS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english teacher</dc:creator>
  <cp:lastModifiedBy>english teacher</cp:lastModifiedBy>
  <cp:revision>32</cp:revision>
  <dcterms:created xsi:type="dcterms:W3CDTF">2022-12-22T20:21:23Z</dcterms:created>
  <dcterms:modified xsi:type="dcterms:W3CDTF">2023-01-09T20:33:50Z</dcterms:modified>
</cp:coreProperties>
</file>