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9" r:id="rId2"/>
    <p:sldId id="274" r:id="rId3"/>
    <p:sldId id="258" r:id="rId4"/>
    <p:sldId id="278" r:id="rId5"/>
    <p:sldId id="272" r:id="rId6"/>
    <p:sldId id="273" r:id="rId7"/>
    <p:sldId id="271" r:id="rId8"/>
    <p:sldId id="270" r:id="rId9"/>
    <p:sldId id="262" r:id="rId10"/>
    <p:sldId id="263" r:id="rId11"/>
    <p:sldId id="264" r:id="rId12"/>
    <p:sldId id="268" r:id="rId13"/>
    <p:sldId id="277" r:id="rId14"/>
    <p:sldId id="267" r:id="rId1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007" autoAdjust="0"/>
    <p:restoredTop sz="94660"/>
  </p:normalViewPr>
  <p:slideViewPr>
    <p:cSldViewPr snapToGrid="0">
      <p:cViewPr varScale="1">
        <p:scale>
          <a:sx n="95" d="100"/>
          <a:sy n="95" d="100"/>
        </p:scale>
        <p:origin x="12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3B6032-3070-3284-9DA1-41194AA9F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8948396-840D-1B44-4ABE-FBB6E98D6E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8AADA94-23FB-6D5F-82E4-180419CAB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7872-266B-46E1-9261-C8B7533DBCBA}" type="datetimeFigureOut">
              <a:rPr lang="ar-SA" smtClean="0"/>
              <a:t>23/06/44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443241-8C1D-8CFF-D5CD-B02D7E870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556B8F-D65A-9FFC-D742-9A10DCC6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EE3C-CE12-4E4D-AA6F-648D1633CF6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8530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16AADD-2EE7-4085-A5B6-004A3F8A5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6265975-C0B4-CE54-15FC-F6D2C54C5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EA878A4-C253-9A5C-7CE7-36A4BFCBD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7872-266B-46E1-9261-C8B7533DBCBA}" type="datetimeFigureOut">
              <a:rPr lang="ar-SA" smtClean="0"/>
              <a:t>23/06/44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7ED47D-C59D-D894-3B45-72A6D869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411595C-6531-4E1B-B114-0EABB152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EE3C-CE12-4E4D-AA6F-648D1633CF6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8854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B2EF2F1-900E-0DD0-4A5E-5F2EB29C9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6A6C2C7-4441-37A7-E5EE-21518565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1D07B3F-9BC2-8D79-6C5A-223239907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7872-266B-46E1-9261-C8B7533DBCBA}" type="datetimeFigureOut">
              <a:rPr lang="ar-SA" smtClean="0"/>
              <a:t>23/06/44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747D6DC-8D94-860E-96C5-D8DE68A4A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3E5858D-50AC-CA25-E86F-2AB33DC2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EE3C-CE12-4E4D-AA6F-648D1633CF6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47856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082AF1D-2230-9CEA-C0A4-39FC0AA5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1036A5B-5F6E-53E9-29DF-37F928667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8B3160-A177-14FF-79CB-7A21B2611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7872-266B-46E1-9261-C8B7533DBCBA}" type="datetimeFigureOut">
              <a:rPr lang="ar-SA" smtClean="0"/>
              <a:t>23/06/44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702B9D0-7CF0-16A0-A613-9FCD1E8F0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0165CD-F5F0-EFB7-076D-01F2B921B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EE3C-CE12-4E4D-AA6F-648D1633CF6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9299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EB1EF4-A41F-3B6E-5D14-F4E842EB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9E7B3BF-5A74-D20C-8173-F8C3AF03B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11414AE-13DA-890C-6D73-78712A9A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7872-266B-46E1-9261-C8B7533DBCBA}" type="datetimeFigureOut">
              <a:rPr lang="ar-SA" smtClean="0"/>
              <a:t>23/06/44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57398E7-F7ED-F21D-FAD1-D0A40D396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D8AAB76-B026-0E7D-58FC-A0D6A4131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EE3C-CE12-4E4D-AA6F-648D1633CF6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9637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039180-E9A3-6C78-8E9E-02E186593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C5D3CF7-0613-CBCD-7EB0-E1FAC270F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27357EF-BACE-6541-9716-923D85C42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430F2AC-25A9-9C5C-3013-24D63E2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7872-266B-46E1-9261-C8B7533DBCBA}" type="datetimeFigureOut">
              <a:rPr lang="ar-SA" smtClean="0"/>
              <a:t>23/06/44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23FF3A-4421-ECCA-8E55-65A07A59F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80F5FFE-A327-BF30-5996-63CF70934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EE3C-CE12-4E4D-AA6F-648D1633CF6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4039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FF37B3-FCB6-91E9-6380-2E34E5224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B24018D-3403-01BD-5BB9-A2B5EB2DD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CFE730D-9A0C-AC93-E7E7-D8EB0CB57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2B4A327C-AD95-FFAE-3EF2-27BD3D919F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D5C4AAA-55E4-9DE5-005A-CB2B6C40E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47590F0-8280-24D4-9119-EEAEC5427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7872-266B-46E1-9261-C8B7533DBCBA}" type="datetimeFigureOut">
              <a:rPr lang="ar-SA" smtClean="0"/>
              <a:t>23/06/44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7CAD0D3-87A4-6F31-10A3-BE1450F1F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3AB7EDC-C1B3-D766-2A19-8966B3AF6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EE3C-CE12-4E4D-AA6F-648D1633CF6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5021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274055C-8D41-3B72-3A8B-42882847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6984EDC-445D-C016-694A-625B53471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7872-266B-46E1-9261-C8B7533DBCBA}" type="datetimeFigureOut">
              <a:rPr lang="ar-SA" smtClean="0"/>
              <a:t>23/06/44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49A08B3-D175-2D6C-B2D4-D870C8C96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6A283F3-0609-73C4-B89A-2CBC5FE6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EE3C-CE12-4E4D-AA6F-648D1633CF6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8805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1DF66A-F71E-D753-51D9-90D79B55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7872-266B-46E1-9261-C8B7533DBCBA}" type="datetimeFigureOut">
              <a:rPr lang="ar-SA" smtClean="0"/>
              <a:t>23/06/44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69B2AC7-FCC3-97E2-09C4-301F99F2B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8AA2445-0EF0-0EA2-038C-25D562CDA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EE3C-CE12-4E4D-AA6F-648D1633CF6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8393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C49182-D5FE-85B8-9C75-231EE4654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D352BE4-E93D-8675-7221-1A386F857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37CB763-274C-4F74-9202-BB8CE085D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3778E56-2D13-279D-AD99-D46684E5F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7872-266B-46E1-9261-C8B7533DBCBA}" type="datetimeFigureOut">
              <a:rPr lang="ar-SA" smtClean="0"/>
              <a:t>23/06/44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5BF1B3-886C-0973-CB21-C967D242A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D3DC8AE-72FF-3851-1E59-CD40E1B2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EE3C-CE12-4E4D-AA6F-648D1633CF6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318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BFBF05-F845-6DE9-DB43-78572EF8F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CBD472D-6B4E-BBB7-509F-481FE16668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DBCB0C8-FF9A-013A-E007-8D1D9D90B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388DCE0-A584-B846-4D1F-5E56F3B12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7872-266B-46E1-9261-C8B7533DBCBA}" type="datetimeFigureOut">
              <a:rPr lang="ar-SA" smtClean="0"/>
              <a:t>23/06/44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0BAF3DB-3FCF-C994-A79E-94485404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1401E43-4EA5-613A-91B3-FAE1102A3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5EE3C-CE12-4E4D-AA6F-648D1633CF6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8919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CBC021C-BEDE-15A1-B016-D678ADD56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72C174D-9B91-DECD-8D2A-8D3177E59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8CA520F-D966-327E-4B6B-2BCB7935C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F7872-266B-46E1-9261-C8B7533DBCBA}" type="datetimeFigureOut">
              <a:rPr lang="ar-SA" smtClean="0"/>
              <a:t>23/06/44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09B0BA3-62DE-4BD1-DE2A-7F5FA1310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74FD1C5-2295-3DDF-027E-102D76B71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5EE3C-CE12-4E4D-AA6F-648D1633CF6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96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jpg"/><Relationship Id="rId11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71B1751-2651-8325-F632-B018C7D480B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A5C79B0-81B6-3D3C-D930-849DD2794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9953"/>
            <a:ext cx="11226857" cy="5695543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9A8C50-4C07-11F2-7097-01628A36D8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226" y="3680209"/>
            <a:ext cx="3025260" cy="3359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432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21D63637-DB76-4972-7BCF-F7334515B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07B069A-5EED-F483-43D6-926FB89DF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42" y="976216"/>
            <a:ext cx="9181811" cy="4790007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B99FF26-73AD-50EF-CC64-606EBDD52DBF}"/>
              </a:ext>
            </a:extLst>
          </p:cNvPr>
          <p:cNvSpPr txBox="1"/>
          <p:nvPr/>
        </p:nvSpPr>
        <p:spPr>
          <a:xfrm>
            <a:off x="2430300" y="103974"/>
            <a:ext cx="77419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High five the correct word</a:t>
            </a:r>
            <a:endParaRPr kumimoji="0" lang="ar-SA" sz="10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132B95E7-D423-6CEC-880A-348EA318C33D}"/>
              </a:ext>
            </a:extLst>
          </p:cNvPr>
          <p:cNvSpPr txBox="1"/>
          <p:nvPr/>
        </p:nvSpPr>
        <p:spPr>
          <a:xfrm>
            <a:off x="2405598" y="2606109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omic Sans MS" panose="030F0702030302020204" pitchFamily="66" charset="0"/>
              </a:rPr>
              <a:t>G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5646464-5628-0162-82E4-C9886E2444F3}"/>
              </a:ext>
            </a:extLst>
          </p:cNvPr>
          <p:cNvSpPr txBox="1"/>
          <p:nvPr/>
        </p:nvSpPr>
        <p:spPr>
          <a:xfrm>
            <a:off x="5515464" y="2606109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C438DA1-D32E-A50E-9100-1E18D061E834}"/>
              </a:ext>
            </a:extLst>
          </p:cNvPr>
          <p:cNvSpPr txBox="1"/>
          <p:nvPr/>
        </p:nvSpPr>
        <p:spPr>
          <a:xfrm>
            <a:off x="5134726" y="4324447"/>
            <a:ext cx="23355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4C02002-2190-FBE8-8C5F-3F091C90244A}"/>
              </a:ext>
            </a:extLst>
          </p:cNvPr>
          <p:cNvSpPr txBox="1"/>
          <p:nvPr/>
        </p:nvSpPr>
        <p:spPr>
          <a:xfrm>
            <a:off x="8493052" y="4409487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9D2FA4A-9B69-CBF7-649D-BD8D579475B7}"/>
              </a:ext>
            </a:extLst>
          </p:cNvPr>
          <p:cNvSpPr txBox="1"/>
          <p:nvPr/>
        </p:nvSpPr>
        <p:spPr>
          <a:xfrm>
            <a:off x="2004561" y="4357845"/>
            <a:ext cx="221225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5E26950-42FF-9BC4-F131-2AB877C3C3CC}"/>
              </a:ext>
            </a:extLst>
          </p:cNvPr>
          <p:cNvSpPr txBox="1"/>
          <p:nvPr/>
        </p:nvSpPr>
        <p:spPr>
          <a:xfrm>
            <a:off x="8549684" y="2654616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A810EA12-AEC9-EC13-3B87-43006ED12039}"/>
              </a:ext>
            </a:extLst>
          </p:cNvPr>
          <p:cNvSpPr txBox="1"/>
          <p:nvPr/>
        </p:nvSpPr>
        <p:spPr>
          <a:xfrm>
            <a:off x="3358620" y="6122088"/>
            <a:ext cx="54747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*Two students game.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 says randoms letters from the picture and the first student put his hands on it win</a:t>
            </a:r>
            <a:endParaRPr kumimoji="0" lang="ar-SA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4A54A13-D371-E1F3-EB00-B959EDCBA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145" y="5881784"/>
            <a:ext cx="894103" cy="84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22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7488B986-EF02-D50E-2563-A7ED46860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9212D1D-6B6E-FB8E-4C4A-3A026088B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42" y="976216"/>
            <a:ext cx="9181811" cy="479000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0DE5592-BDF5-AFA3-B12F-58CFA66CF960}"/>
              </a:ext>
            </a:extLst>
          </p:cNvPr>
          <p:cNvSpPr txBox="1"/>
          <p:nvPr/>
        </p:nvSpPr>
        <p:spPr>
          <a:xfrm>
            <a:off x="2430300" y="103974"/>
            <a:ext cx="77419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High five the correct word</a:t>
            </a:r>
            <a:endParaRPr kumimoji="0" lang="ar-SA" sz="10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C955BE8-ACBA-3D57-B64E-4C6C6B4237E0}"/>
              </a:ext>
            </a:extLst>
          </p:cNvPr>
          <p:cNvSpPr txBox="1"/>
          <p:nvPr/>
        </p:nvSpPr>
        <p:spPr>
          <a:xfrm>
            <a:off x="2405598" y="2606109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7478136-11DD-119E-DA28-0184D07724E0}"/>
              </a:ext>
            </a:extLst>
          </p:cNvPr>
          <p:cNvSpPr txBox="1"/>
          <p:nvPr/>
        </p:nvSpPr>
        <p:spPr>
          <a:xfrm>
            <a:off x="5515464" y="2606109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1371A8E-0E3A-9CE9-8126-1ED8C0A45B71}"/>
              </a:ext>
            </a:extLst>
          </p:cNvPr>
          <p:cNvSpPr txBox="1"/>
          <p:nvPr/>
        </p:nvSpPr>
        <p:spPr>
          <a:xfrm>
            <a:off x="5134726" y="4324447"/>
            <a:ext cx="23355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1F3230C-D418-29E6-E724-A604EDDC14B0}"/>
              </a:ext>
            </a:extLst>
          </p:cNvPr>
          <p:cNvSpPr txBox="1"/>
          <p:nvPr/>
        </p:nvSpPr>
        <p:spPr>
          <a:xfrm>
            <a:off x="8493052" y="4409487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5D834F1-9C57-A58A-A824-EFBE0415B736}"/>
              </a:ext>
            </a:extLst>
          </p:cNvPr>
          <p:cNvSpPr txBox="1"/>
          <p:nvPr/>
        </p:nvSpPr>
        <p:spPr>
          <a:xfrm>
            <a:off x="2004561" y="4357845"/>
            <a:ext cx="221225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E66DA0A-66E7-8E15-0B69-C71DA1501DF6}"/>
              </a:ext>
            </a:extLst>
          </p:cNvPr>
          <p:cNvSpPr txBox="1"/>
          <p:nvPr/>
        </p:nvSpPr>
        <p:spPr>
          <a:xfrm>
            <a:off x="8549684" y="2654616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BDA30164-DC62-E3B3-A8F1-D32EF2064D40}"/>
              </a:ext>
            </a:extLst>
          </p:cNvPr>
          <p:cNvSpPr txBox="1"/>
          <p:nvPr/>
        </p:nvSpPr>
        <p:spPr>
          <a:xfrm>
            <a:off x="3358620" y="6122088"/>
            <a:ext cx="54747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*Two students game.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 says randoms letters from the picture and the first student put his hands on it win</a:t>
            </a:r>
            <a:endParaRPr kumimoji="0" lang="ar-SA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9276565-99AB-D2BA-B921-4340C442C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145" y="5881784"/>
            <a:ext cx="894103" cy="84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99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4D410324-6333-F231-1EB6-DF94B1DF7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89212D1D-6B6E-FB8E-4C4A-3A026088B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42" y="976216"/>
            <a:ext cx="9181811" cy="479000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40DE5592-BDF5-AFA3-B12F-58CFA66CF960}"/>
              </a:ext>
            </a:extLst>
          </p:cNvPr>
          <p:cNvSpPr txBox="1"/>
          <p:nvPr/>
        </p:nvSpPr>
        <p:spPr>
          <a:xfrm>
            <a:off x="2430300" y="73829"/>
            <a:ext cx="77419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High five the correct word</a:t>
            </a:r>
            <a:endParaRPr kumimoji="0" lang="ar-SA" sz="10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C955BE8-ACBA-3D57-B64E-4C6C6B4237E0}"/>
              </a:ext>
            </a:extLst>
          </p:cNvPr>
          <p:cNvSpPr txBox="1"/>
          <p:nvPr/>
        </p:nvSpPr>
        <p:spPr>
          <a:xfrm>
            <a:off x="2405598" y="2606109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7478136-11DD-119E-DA28-0184D07724E0}"/>
              </a:ext>
            </a:extLst>
          </p:cNvPr>
          <p:cNvSpPr txBox="1"/>
          <p:nvPr/>
        </p:nvSpPr>
        <p:spPr>
          <a:xfrm>
            <a:off x="5515464" y="2606109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1371A8E-0E3A-9CE9-8126-1ED8C0A45B71}"/>
              </a:ext>
            </a:extLst>
          </p:cNvPr>
          <p:cNvSpPr txBox="1"/>
          <p:nvPr/>
        </p:nvSpPr>
        <p:spPr>
          <a:xfrm>
            <a:off x="5134726" y="4324447"/>
            <a:ext cx="23355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1F3230C-D418-29E6-E724-A604EDDC14B0}"/>
              </a:ext>
            </a:extLst>
          </p:cNvPr>
          <p:cNvSpPr txBox="1"/>
          <p:nvPr/>
        </p:nvSpPr>
        <p:spPr>
          <a:xfrm>
            <a:off x="8493052" y="4409487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D5D834F1-9C57-A58A-A824-EFBE0415B736}"/>
              </a:ext>
            </a:extLst>
          </p:cNvPr>
          <p:cNvSpPr txBox="1"/>
          <p:nvPr/>
        </p:nvSpPr>
        <p:spPr>
          <a:xfrm>
            <a:off x="2004561" y="4357845"/>
            <a:ext cx="221225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E66DA0A-66E7-8E15-0B69-C71DA1501DF6}"/>
              </a:ext>
            </a:extLst>
          </p:cNvPr>
          <p:cNvSpPr txBox="1"/>
          <p:nvPr/>
        </p:nvSpPr>
        <p:spPr>
          <a:xfrm>
            <a:off x="8549684" y="2654616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4F6BD436-B413-E9B7-FCDF-34442C485675}"/>
              </a:ext>
            </a:extLst>
          </p:cNvPr>
          <p:cNvSpPr txBox="1"/>
          <p:nvPr/>
        </p:nvSpPr>
        <p:spPr>
          <a:xfrm>
            <a:off x="3358620" y="6122088"/>
            <a:ext cx="54747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*Two students game.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 says randoms letters from the picture and the first student put his hands on it win</a:t>
            </a:r>
            <a:endParaRPr kumimoji="0" lang="ar-SA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35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D0D0F0A-8A5C-8C3E-1F3E-094DDE1DC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F4B6DE1-28DE-668D-484A-EEA6226F8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19018"/>
            <a:ext cx="12191998" cy="561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126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FA4DC6A-2CD4-933A-615E-9C7999C3D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057"/>
            <a:ext cx="12192000" cy="6871930"/>
          </a:xfrm>
          <a:prstGeom prst="rect">
            <a:avLst/>
          </a:prstGeom>
        </p:spPr>
      </p:pic>
      <p:pic>
        <p:nvPicPr>
          <p:cNvPr id="3" name="صورة 2" descr="صورة تحتوي على نص, إغلاق&#10;&#10;تم إنشاء الوصف تلقائياً">
            <a:extLst>
              <a:ext uri="{FF2B5EF4-FFF2-40B4-BE49-F238E27FC236}">
                <a16:creationId xmlns:a16="http://schemas.microsoft.com/office/drawing/2014/main" id="{A72B50C9-91C4-BF3F-E02C-F03A59E6A5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34" y="1284270"/>
            <a:ext cx="3873936" cy="4151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5970DCC-BCAA-2EA7-5368-1AB5BD041B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172" y="2315930"/>
            <a:ext cx="3764796" cy="24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37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D258698-438A-AC4F-6ED5-BA5AE4570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i can follow the rules">
            <a:hlinkClick r:id="" action="ppaction://media"/>
            <a:extLst>
              <a:ext uri="{FF2B5EF4-FFF2-40B4-BE49-F238E27FC236}">
                <a16:creationId xmlns:a16="http://schemas.microsoft.com/office/drawing/2014/main" id="{CC1BD3BD-7F3C-2F46-6D93-DB4E04194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1668" y="2028824"/>
            <a:ext cx="4898293" cy="2800351"/>
          </a:xfrm>
          <a:prstGeom prst="rect">
            <a:avLst/>
          </a:prstGeom>
        </p:spPr>
      </p:pic>
      <p:pic>
        <p:nvPicPr>
          <p:cNvPr id="5" name="IMG_0241">
            <a:hlinkClick r:id="" action="ppaction://media"/>
            <a:extLst>
              <a:ext uri="{FF2B5EF4-FFF2-40B4-BE49-F238E27FC236}">
                <a16:creationId xmlns:a16="http://schemas.microsoft.com/office/drawing/2014/main" id="{784E1EC8-A546-6ED9-4085-05385D2C0CC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01629" y="1982019"/>
            <a:ext cx="4984854" cy="284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84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 fullScrn="1"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50EC4ED-7CB5-696B-9324-58EC18D7F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عنصر نائب للمحتوى 2">
            <a:extLst>
              <a:ext uri="{FF2B5EF4-FFF2-40B4-BE49-F238E27FC236}">
                <a16:creationId xmlns:a16="http://schemas.microsoft.com/office/drawing/2014/main" id="{B169D2BC-F3C8-B4A8-7FE9-EF16C7EBE19C}"/>
              </a:ext>
            </a:extLst>
          </p:cNvPr>
          <p:cNvSpPr txBox="1">
            <a:spLocks/>
          </p:cNvSpPr>
          <p:nvPr/>
        </p:nvSpPr>
        <p:spPr>
          <a:xfrm>
            <a:off x="8252347" y="2456204"/>
            <a:ext cx="3373841" cy="25771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Font typeface="Arial" panose="020B0604020202020204" pitchFamily="34" charset="0"/>
              <a:buNone/>
            </a:pPr>
            <a:r>
              <a:rPr lang="en-US" sz="16600" b="1" dirty="0">
                <a:solidFill>
                  <a:srgbClr val="7030A0"/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35</a:t>
            </a:r>
            <a:endParaRPr lang="ar-SA" sz="3600" b="1" dirty="0">
              <a:solidFill>
                <a:srgbClr val="7030A0"/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CCCAEB30-BD06-D3D9-F6BB-2015BA341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623" y="595125"/>
            <a:ext cx="5003867" cy="562755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C7C2196-EAFC-2657-BD9C-054F5D158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330415">
            <a:off x="5161954" y="3876884"/>
            <a:ext cx="3931631" cy="1848678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C977244D-C3CC-6E34-D71E-53DCDEF14143}"/>
              </a:ext>
            </a:extLst>
          </p:cNvPr>
          <p:cNvSpPr/>
          <p:nvPr/>
        </p:nvSpPr>
        <p:spPr>
          <a:xfrm>
            <a:off x="5008156" y="5706777"/>
            <a:ext cx="600696" cy="53966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08B0A649-F63E-1636-6670-6F33AC6967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3646" y="1040871"/>
            <a:ext cx="4782867" cy="149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9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D258698-438A-AC4F-6ED5-BA5AE4570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IMG_0065">
            <a:hlinkClick r:id="" action="ppaction://media"/>
            <a:extLst>
              <a:ext uri="{FF2B5EF4-FFF2-40B4-BE49-F238E27FC236}">
                <a16:creationId xmlns:a16="http://schemas.microsoft.com/office/drawing/2014/main" id="{632FAE51-E868-205D-68CD-272980A72E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497" y="813917"/>
            <a:ext cx="10547418" cy="503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4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D258698-438A-AC4F-6ED5-BA5AE4570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صورة 1" descr="صورة تحتوي على خارجي, سحاب, غائم&#10;&#10;تم إنشاء الوصف تلقائياً">
            <a:extLst>
              <a:ext uri="{FF2B5EF4-FFF2-40B4-BE49-F238E27FC236}">
                <a16:creationId xmlns:a16="http://schemas.microsoft.com/office/drawing/2014/main" id="{27D8BF4D-746F-47E4-B032-1057A5EA3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7272"/>
            <a:ext cx="12192000" cy="4982966"/>
          </a:xfrm>
          <a:prstGeom prst="rect">
            <a:avLst/>
          </a:prstGeom>
        </p:spPr>
      </p:pic>
      <p:pic>
        <p:nvPicPr>
          <p:cNvPr id="4" name="صورة 3" descr="صورة تحتوي على زرافة&#10;&#10;تم إنشاء الوصف تلقائياً">
            <a:extLst>
              <a:ext uri="{FF2B5EF4-FFF2-40B4-BE49-F238E27FC236}">
                <a16:creationId xmlns:a16="http://schemas.microsoft.com/office/drawing/2014/main" id="{97A6C5D7-4CB8-B0EE-2CE3-B250FC01B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557" y="385382"/>
            <a:ext cx="4658266" cy="6472618"/>
          </a:xfrm>
          <a:prstGeom prst="rect">
            <a:avLst/>
          </a:prstGeom>
        </p:spPr>
      </p:pic>
      <p:pic>
        <p:nvPicPr>
          <p:cNvPr id="5" name="صورة 4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4880DB79-5EC4-E1B5-D2B7-FEC67B7B2E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411" y="4201158"/>
            <a:ext cx="1905000" cy="1744038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29E7021-A3C8-1A60-5598-7A6EF8F81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193" y="685800"/>
            <a:ext cx="3995369" cy="3581958"/>
          </a:xfrm>
          <a:prstGeom prst="rect">
            <a:avLst/>
          </a:prstGeom>
        </p:spPr>
      </p:pic>
      <p:pic>
        <p:nvPicPr>
          <p:cNvPr id="7" name="صورة 6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D552A17D-92AA-1DF3-66E7-AE7013F8E2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837" y="5600562"/>
            <a:ext cx="6534543" cy="659591"/>
          </a:xfrm>
          <a:prstGeom prst="rect">
            <a:avLst/>
          </a:prstGeom>
        </p:spPr>
      </p:pic>
      <p:pic>
        <p:nvPicPr>
          <p:cNvPr id="8" name="صورة 7" descr="صورة تحتوي على نبات, عشب&#10;&#10;تم إنشاء الوصف تلقائياً">
            <a:extLst>
              <a:ext uri="{FF2B5EF4-FFF2-40B4-BE49-F238E27FC236}">
                <a16:creationId xmlns:a16="http://schemas.microsoft.com/office/drawing/2014/main" id="{5500A7EC-C248-F974-D65B-916C5EB3B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618" y="5600562"/>
            <a:ext cx="6534543" cy="65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7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D258698-438A-AC4F-6ED5-BA5AE4570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صورة 1" descr="صورة تحتوي على نص, زرافة&#10;&#10;تم إنشاء الوصف تلقائياً">
            <a:extLst>
              <a:ext uri="{FF2B5EF4-FFF2-40B4-BE49-F238E27FC236}">
                <a16:creationId xmlns:a16="http://schemas.microsoft.com/office/drawing/2014/main" id="{4B0FA8F6-1BD5-CFB8-9539-D3B902CFB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1695"/>
            <a:ext cx="12191999" cy="561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25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D258698-438A-AC4F-6ED5-BA5AE4570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6EE00AE-9988-18A4-7AF1-6B27AD00CA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06" y="3614675"/>
            <a:ext cx="3408422" cy="2474843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B3518D1-1E80-8BEC-5783-39EB5212A9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52" y="1043464"/>
            <a:ext cx="2117034" cy="2199861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37D017C6-70F0-857B-D556-65273FAD2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190" y="612949"/>
            <a:ext cx="6839905" cy="5653240"/>
          </a:xfrm>
          <a:prstGeom prst="rect">
            <a:avLst/>
          </a:prstGeom>
        </p:spPr>
      </p:pic>
      <p:pic>
        <p:nvPicPr>
          <p:cNvPr id="2" name="We Can 1 Term 2 (2022) SB_CD 3_04">
            <a:hlinkClick r:id="" action="ppaction://media"/>
            <a:extLst>
              <a:ext uri="{FF2B5EF4-FFF2-40B4-BE49-F238E27FC236}">
                <a16:creationId xmlns:a16="http://schemas.microsoft.com/office/drawing/2014/main" id="{FE093C3C-3FEE-FF08-59A9-8D374D02B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04628" y="5427384"/>
            <a:ext cx="609600" cy="6096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38EC8516-A799-F045-FA15-29174679DBF7}"/>
              </a:ext>
            </a:extLst>
          </p:cNvPr>
          <p:cNvSpPr txBox="1"/>
          <p:nvPr/>
        </p:nvSpPr>
        <p:spPr>
          <a:xfrm>
            <a:off x="9966698" y="4051765"/>
            <a:ext cx="74340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omic Sans MS" panose="030F0702030302020204" pitchFamily="66" charset="0"/>
                <a:ea typeface="Microsoft Himalaya" panose="01010100010101010101" pitchFamily="2" charset="0"/>
              </a:rPr>
              <a:t>j</a:t>
            </a:r>
            <a:endParaRPr kumimoji="0" lang="ar-SA" sz="1050" b="1" i="0" u="sng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Comic Sans MS" panose="030F0702030302020204" pitchFamily="66" charset="0"/>
              <a:ea typeface="Microsoft Himalaya" panose="01010100010101010101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2D2086F-AAEF-4C57-FE77-DC5478418714}"/>
              </a:ext>
            </a:extLst>
          </p:cNvPr>
          <p:cNvSpPr txBox="1"/>
          <p:nvPr/>
        </p:nvSpPr>
        <p:spPr>
          <a:xfrm>
            <a:off x="9994190" y="878135"/>
            <a:ext cx="74340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</a:t>
            </a:r>
            <a:endParaRPr kumimoji="0" lang="ar-SA" sz="16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4F79B7A-BA8E-90D5-7C76-ABD88FD4258C}"/>
              </a:ext>
            </a:extLst>
          </p:cNvPr>
          <p:cNvSpPr txBox="1"/>
          <p:nvPr/>
        </p:nvSpPr>
        <p:spPr>
          <a:xfrm>
            <a:off x="4716625" y="2482815"/>
            <a:ext cx="74340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srgbClr val="00B050"/>
                </a:solidFill>
                <a:latin typeface="Cascadia Code SemiBold" panose="020B0609020000020004" pitchFamily="49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g</a:t>
            </a:r>
            <a:endParaRPr kumimoji="0" lang="ar-SA" sz="16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scadia Code SemiBold" panose="020B0609020000020004" pitchFamily="49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A6E9E091-D5E3-8F26-300C-05FE2D7BE627}"/>
              </a:ext>
            </a:extLst>
          </p:cNvPr>
          <p:cNvSpPr txBox="1"/>
          <p:nvPr/>
        </p:nvSpPr>
        <p:spPr>
          <a:xfrm>
            <a:off x="7688074" y="2590688"/>
            <a:ext cx="74340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</a:t>
            </a:r>
            <a:endParaRPr kumimoji="0" lang="ar-SA" sz="1600" b="1" i="0" u="sng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86644E-CAA5-257A-6D99-56647DD27374}"/>
              </a:ext>
            </a:extLst>
          </p:cNvPr>
          <p:cNvSpPr txBox="1"/>
          <p:nvPr/>
        </p:nvSpPr>
        <p:spPr>
          <a:xfrm>
            <a:off x="5449701" y="4164665"/>
            <a:ext cx="74340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</a:t>
            </a:r>
            <a:endParaRPr kumimoji="0" lang="ar-SA" sz="16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266D383-E446-4265-6A77-9F3B65DC2DCB}"/>
              </a:ext>
            </a:extLst>
          </p:cNvPr>
          <p:cNvSpPr txBox="1"/>
          <p:nvPr/>
        </p:nvSpPr>
        <p:spPr>
          <a:xfrm>
            <a:off x="5724297" y="5007150"/>
            <a:ext cx="74340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</a:t>
            </a:r>
            <a:endParaRPr kumimoji="0" lang="ar-SA" sz="12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C6E58F92-35EF-DA5A-B20B-CD8BB7556454}"/>
              </a:ext>
            </a:extLst>
          </p:cNvPr>
          <p:cNvSpPr txBox="1"/>
          <p:nvPr/>
        </p:nvSpPr>
        <p:spPr>
          <a:xfrm>
            <a:off x="9343916" y="5244578"/>
            <a:ext cx="74340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66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</a:t>
            </a:r>
            <a:endParaRPr kumimoji="0" lang="ar-SA" sz="1200" b="1" i="0" u="sng" strike="noStrike" kern="1200" cap="none" spc="0" normalizeH="0" baseline="0" noProof="0" dirty="0">
              <a:ln>
                <a:noFill/>
              </a:ln>
              <a:solidFill>
                <a:srgbClr val="FF66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9999099-6194-81D3-FFED-C91B37134113}"/>
              </a:ext>
            </a:extLst>
          </p:cNvPr>
          <p:cNvSpPr txBox="1"/>
          <p:nvPr/>
        </p:nvSpPr>
        <p:spPr>
          <a:xfrm>
            <a:off x="9456630" y="3457466"/>
            <a:ext cx="74340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</a:t>
            </a:r>
            <a:endParaRPr kumimoji="0" lang="ar-SA" sz="1200" b="1" i="0" u="sng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977B57C-525A-B9A4-F057-3230D6BF8EC6}"/>
              </a:ext>
            </a:extLst>
          </p:cNvPr>
          <p:cNvSpPr txBox="1"/>
          <p:nvPr/>
        </p:nvSpPr>
        <p:spPr>
          <a:xfrm>
            <a:off x="5847827" y="3529821"/>
            <a:ext cx="74340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</a:t>
            </a:r>
            <a:endParaRPr kumimoji="0" lang="ar-SA" sz="12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57DC114-DF7A-1312-76C3-56F939D5BC3F}"/>
              </a:ext>
            </a:extLst>
          </p:cNvPr>
          <p:cNvSpPr txBox="1"/>
          <p:nvPr/>
        </p:nvSpPr>
        <p:spPr>
          <a:xfrm>
            <a:off x="9456631" y="1984563"/>
            <a:ext cx="74340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</a:t>
            </a:r>
            <a:endParaRPr kumimoji="0" lang="ar-SA" sz="11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صورة 16" descr="صورة تحتوي على زرافة&#10;&#10;تم إنشاء الوصف تلقائياً">
            <a:extLst>
              <a:ext uri="{FF2B5EF4-FFF2-40B4-BE49-F238E27FC236}">
                <a16:creationId xmlns:a16="http://schemas.microsoft.com/office/drawing/2014/main" id="{0C0BBF06-FAEB-6D11-2C1A-F17832913B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5203303"/>
            <a:ext cx="564908" cy="623356"/>
          </a:xfrm>
          <a:prstGeom prst="rect">
            <a:avLst/>
          </a:prstGeom>
        </p:spPr>
      </p:pic>
      <p:pic>
        <p:nvPicPr>
          <p:cNvPr id="18" name="صورة 17" descr="صورة تحتوي على زرافة&#10;&#10;تم إنشاء الوصف تلقائياً">
            <a:extLst>
              <a:ext uri="{FF2B5EF4-FFF2-40B4-BE49-F238E27FC236}">
                <a16:creationId xmlns:a16="http://schemas.microsoft.com/office/drawing/2014/main" id="{263A0B52-568A-F4B4-C014-48F970591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076" y="3529821"/>
            <a:ext cx="564908" cy="671514"/>
          </a:xfrm>
          <a:prstGeom prst="rect">
            <a:avLst/>
          </a:prstGeom>
        </p:spPr>
      </p:pic>
      <p:pic>
        <p:nvPicPr>
          <p:cNvPr id="20" name="صورة 19" descr="صورة تحتوي على طائر&#10;&#10;تم إنشاء الوصف تلقائياً">
            <a:extLst>
              <a:ext uri="{FF2B5EF4-FFF2-40B4-BE49-F238E27FC236}">
                <a16:creationId xmlns:a16="http://schemas.microsoft.com/office/drawing/2014/main" id="{E196A9F1-BF74-A73B-F045-A56FCB790F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881" y="2191022"/>
            <a:ext cx="419267" cy="323821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769B2E85-1CFB-B9DB-0DE8-843345606ECA}"/>
              </a:ext>
            </a:extLst>
          </p:cNvPr>
          <p:cNvSpPr txBox="1"/>
          <p:nvPr/>
        </p:nvSpPr>
        <p:spPr>
          <a:xfrm>
            <a:off x="5804381" y="1891586"/>
            <a:ext cx="74340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B050"/>
                </a:solidFill>
                <a:latin typeface="Comic Sans MS" panose="030F0702030302020204" pitchFamily="66" charset="0"/>
                <a:ea typeface="Cascadia Code SemiBold" panose="020B0609020000020004" pitchFamily="49" charset="0"/>
                <a:cs typeface="Cascadia Code SemiBold" panose="020B0609020000020004" pitchFamily="49" charset="0"/>
              </a:rPr>
              <a:t>i</a:t>
            </a:r>
            <a:endParaRPr kumimoji="0" lang="ar-SA" sz="1100" b="1" i="0" u="sng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Cascadia Code SemiBold" panose="020B0609020000020004" pitchFamily="49" charset="0"/>
              <a:cs typeface="Cascadia Code SemiBold" panose="020B0609020000020004" pitchFamily="49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3FDEA17F-6914-A02E-6AE1-985D699D521E}"/>
              </a:ext>
            </a:extLst>
          </p:cNvPr>
          <p:cNvSpPr txBox="1"/>
          <p:nvPr/>
        </p:nvSpPr>
        <p:spPr>
          <a:xfrm>
            <a:off x="5965361" y="889513"/>
            <a:ext cx="74340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endParaRPr kumimoji="0" lang="ar-SA" sz="1600" b="1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90934074-3953-A772-3ECB-819F93C290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698" y="2197636"/>
            <a:ext cx="594632" cy="533104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C01E776A-3766-45FF-B9E6-4F124C7562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10" y="3828891"/>
            <a:ext cx="594632" cy="533104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ABBC9476-24EF-B3B3-6CAC-732B770C63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214" y="5478473"/>
            <a:ext cx="594632" cy="53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41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DDAB923-C6E7-A78D-E84F-E88DD23D0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D501A41-9406-B126-2B7C-3815813BB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876" y="344570"/>
            <a:ext cx="9693161" cy="575717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675C4AD4-B50F-01E8-47F5-B715F07C4D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61" y="-30145"/>
            <a:ext cx="1391479" cy="119269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46FCEA2-FA1D-1DA4-F40A-75C81C2FDC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61" y="0"/>
            <a:ext cx="1391479" cy="119269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1F727E3-4769-DB61-A4FF-5CED6D89CA4D}"/>
              </a:ext>
            </a:extLst>
          </p:cNvPr>
          <p:cNvSpPr txBox="1"/>
          <p:nvPr/>
        </p:nvSpPr>
        <p:spPr>
          <a:xfrm>
            <a:off x="2443036" y="1192695"/>
            <a:ext cx="74340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</a:rPr>
              <a:t>j</a:t>
            </a:r>
            <a:endParaRPr kumimoji="0" lang="ar-SA" sz="1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C7A06FB-8430-EC89-344E-7825570B3CEF}"/>
              </a:ext>
            </a:extLst>
          </p:cNvPr>
          <p:cNvSpPr txBox="1"/>
          <p:nvPr/>
        </p:nvSpPr>
        <p:spPr>
          <a:xfrm>
            <a:off x="9293954" y="898788"/>
            <a:ext cx="74340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</a:rPr>
              <a:t>h</a:t>
            </a:r>
            <a:endParaRPr kumimoji="0" lang="ar-SA" sz="1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34420B9-F9C9-81EC-D03D-73D413E89126}"/>
              </a:ext>
            </a:extLst>
          </p:cNvPr>
          <p:cNvSpPr txBox="1"/>
          <p:nvPr/>
        </p:nvSpPr>
        <p:spPr>
          <a:xfrm>
            <a:off x="2532185" y="2669161"/>
            <a:ext cx="74340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</a:rPr>
              <a:t>g</a:t>
            </a:r>
            <a:endParaRPr kumimoji="0" lang="ar-SA" sz="1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8B063EF6-B05E-9BF0-A0D1-6544F26D2119}"/>
              </a:ext>
            </a:extLst>
          </p:cNvPr>
          <p:cNvSpPr txBox="1"/>
          <p:nvPr/>
        </p:nvSpPr>
        <p:spPr>
          <a:xfrm>
            <a:off x="5825756" y="2561001"/>
            <a:ext cx="74340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</a:rPr>
              <a:t>i</a:t>
            </a:r>
            <a:endParaRPr kumimoji="0" lang="ar-SA" sz="1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B0AA082-8442-6C8D-60D7-4AD8693F5D3E}"/>
              </a:ext>
            </a:extLst>
          </p:cNvPr>
          <p:cNvSpPr txBox="1"/>
          <p:nvPr/>
        </p:nvSpPr>
        <p:spPr>
          <a:xfrm>
            <a:off x="5825756" y="852864"/>
            <a:ext cx="74340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</a:rPr>
              <a:t>f</a:t>
            </a:r>
            <a:endParaRPr kumimoji="0" lang="ar-SA" sz="1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13757C46-5E52-9E43-B9E3-EF55CDB2C082}"/>
              </a:ext>
            </a:extLst>
          </p:cNvPr>
          <p:cNvSpPr txBox="1"/>
          <p:nvPr/>
        </p:nvSpPr>
        <p:spPr>
          <a:xfrm>
            <a:off x="9194691" y="2490663"/>
            <a:ext cx="743403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</a:rPr>
              <a:t>f</a:t>
            </a:r>
            <a:endParaRPr kumimoji="0" lang="ar-SA" sz="1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We Can 1 Term 2 (2022) SB_CD 3_05">
            <a:hlinkClick r:id="" action="ppaction://media"/>
            <a:extLst>
              <a:ext uri="{FF2B5EF4-FFF2-40B4-BE49-F238E27FC236}">
                <a16:creationId xmlns:a16="http://schemas.microsoft.com/office/drawing/2014/main" id="{9277C150-3201-4089-51CC-B7733801C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2049" y="5672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7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416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9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42B53A5-ECA2-F9DB-8697-8B9A9B1F4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26834A8-92CA-2E67-C0E3-52BC3B5FB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42" y="976216"/>
            <a:ext cx="9181811" cy="4790007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BACED83-8482-1F40-653E-FEFFA4A6A9CB}"/>
              </a:ext>
            </a:extLst>
          </p:cNvPr>
          <p:cNvSpPr txBox="1"/>
          <p:nvPr/>
        </p:nvSpPr>
        <p:spPr>
          <a:xfrm>
            <a:off x="2430300" y="103974"/>
            <a:ext cx="774195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High five the correct word</a:t>
            </a:r>
            <a:endParaRPr kumimoji="0" lang="ar-SA" sz="10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62465E51-C877-B465-0DAA-3C3E7236637E}"/>
              </a:ext>
            </a:extLst>
          </p:cNvPr>
          <p:cNvSpPr txBox="1"/>
          <p:nvPr/>
        </p:nvSpPr>
        <p:spPr>
          <a:xfrm>
            <a:off x="2405598" y="2606109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E98BC21-F649-5253-B7E7-00DED12E7D22}"/>
              </a:ext>
            </a:extLst>
          </p:cNvPr>
          <p:cNvSpPr txBox="1"/>
          <p:nvPr/>
        </p:nvSpPr>
        <p:spPr>
          <a:xfrm>
            <a:off x="5515464" y="2606109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7DB095B-DC17-16C2-DF02-A2FE5B2C1F27}"/>
              </a:ext>
            </a:extLst>
          </p:cNvPr>
          <p:cNvSpPr txBox="1"/>
          <p:nvPr/>
        </p:nvSpPr>
        <p:spPr>
          <a:xfrm>
            <a:off x="5134726" y="4324447"/>
            <a:ext cx="233553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71AE2EB-3D44-7FBF-F759-4C68D0BD8D7E}"/>
              </a:ext>
            </a:extLst>
          </p:cNvPr>
          <p:cNvSpPr txBox="1"/>
          <p:nvPr/>
        </p:nvSpPr>
        <p:spPr>
          <a:xfrm>
            <a:off x="8493052" y="4409487"/>
            <a:ext cx="160419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endParaRPr kumimoji="0" lang="ar-SA" sz="9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243D3EA-7A71-35CB-CFA6-35C11F08BDEC}"/>
              </a:ext>
            </a:extLst>
          </p:cNvPr>
          <p:cNvSpPr txBox="1"/>
          <p:nvPr/>
        </p:nvSpPr>
        <p:spPr>
          <a:xfrm>
            <a:off x="2004561" y="4357845"/>
            <a:ext cx="221225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D566662-6228-0093-A2AC-3D3A4E7115EC}"/>
              </a:ext>
            </a:extLst>
          </p:cNvPr>
          <p:cNvSpPr txBox="1"/>
          <p:nvPr/>
        </p:nvSpPr>
        <p:spPr>
          <a:xfrm>
            <a:off x="8549684" y="2654616"/>
            <a:ext cx="160419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g</a:t>
            </a:r>
            <a:endParaRPr kumimoji="0" lang="ar-SA" sz="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صورة 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EAB0F1F-0E44-BDD5-C735-DB80DA71B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145" y="5881784"/>
            <a:ext cx="894103" cy="846009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7C92FAF-4641-213C-903F-6584E56141C5}"/>
              </a:ext>
            </a:extLst>
          </p:cNvPr>
          <p:cNvSpPr txBox="1"/>
          <p:nvPr/>
        </p:nvSpPr>
        <p:spPr>
          <a:xfrm>
            <a:off x="3358620" y="6122088"/>
            <a:ext cx="54747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*Two students game.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Teacher says randoms letters from the picture and the first student put his hands on it win</a:t>
            </a:r>
            <a:endParaRPr kumimoji="0" lang="ar-SA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409806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151</Words>
  <Application>Microsoft Office PowerPoint</Application>
  <PresentationFormat>شاشة عريضة</PresentationFormat>
  <Paragraphs>51</Paragraphs>
  <Slides>14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14</vt:i4>
      </vt:variant>
    </vt:vector>
  </HeadingPairs>
  <TitlesOfParts>
    <vt:vector size="21" baseType="lpstr">
      <vt:lpstr>Arial</vt:lpstr>
      <vt:lpstr>Biome Light</vt:lpstr>
      <vt:lpstr>Calibri</vt:lpstr>
      <vt:lpstr>Calibri Light</vt:lpstr>
      <vt:lpstr>Cascadia Code SemiBold</vt:lpstr>
      <vt:lpstr>Comic Sans MS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english teacher</dc:creator>
  <cp:lastModifiedBy>english teacher</cp:lastModifiedBy>
  <cp:revision>14</cp:revision>
  <dcterms:created xsi:type="dcterms:W3CDTF">2022-11-19T14:55:05Z</dcterms:created>
  <dcterms:modified xsi:type="dcterms:W3CDTF">2023-01-14T22:34:26Z</dcterms:modified>
</cp:coreProperties>
</file>