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3" r:id="rId2"/>
    <p:sldId id="271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258"/>
    <a:srgbClr val="008000"/>
    <a:srgbClr val="FFCCFF"/>
    <a:srgbClr val="51B9C4"/>
    <a:srgbClr val="CB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2.jpeg"/><Relationship Id="rId7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3.emf"/><Relationship Id="rId5" Type="http://schemas.openxmlformats.org/officeDocument/2006/relationships/image" Target="../media/image4.jpeg"/><Relationship Id="rId10" Type="http://schemas.openxmlformats.org/officeDocument/2006/relationships/image" Target="../media/image12.emf"/><Relationship Id="rId4" Type="http://schemas.openxmlformats.org/officeDocument/2006/relationships/image" Target="../media/image3.png"/><Relationship Id="rId9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sp>
        <p:nvSpPr>
          <p:cNvPr id="3" name="مخطط انسيابي: محطة طرفية 2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63368"/>
            <a:ext cx="1115672" cy="508000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507562" y="6263368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٣٨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53" name="مربع نص 52"/>
          <p:cNvSpPr txBox="1"/>
          <p:nvPr/>
        </p:nvSpPr>
        <p:spPr>
          <a:xfrm>
            <a:off x="8600404" y="1296835"/>
            <a:ext cx="1705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أجد </a:t>
            </a:r>
            <a:r>
              <a:rPr lang="ar-SA" sz="2000" b="1" dirty="0"/>
              <a:t>ناتج الضرب </a:t>
            </a:r>
            <a:r>
              <a:rPr lang="ar-SA" sz="2000" b="1" dirty="0" smtClean="0"/>
              <a:t>:</a:t>
            </a:r>
            <a:endParaRPr lang="ar-SA" sz="20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3824654" y="409694"/>
            <a:ext cx="4070331" cy="58477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ar-SA" sz="3200" b="1" dirty="0" smtClean="0">
                <a:ln>
                  <a:solidFill>
                    <a:srgbClr val="F27258"/>
                  </a:solidFill>
                </a:ln>
                <a:solidFill>
                  <a:schemeClr val="accent4"/>
                </a:solidFill>
              </a:rPr>
              <a:t>تدريبات على حقائق الضرب </a:t>
            </a:r>
            <a:endParaRPr lang="ar-SA" sz="3200" b="1" dirty="0">
              <a:ln>
                <a:solidFill>
                  <a:srgbClr val="F27258"/>
                </a:solidFill>
              </a:ln>
              <a:solidFill>
                <a:schemeClr val="accent4"/>
              </a:solidFill>
            </a:endParaRPr>
          </a:p>
        </p:txBody>
      </p:sp>
      <p:pic>
        <p:nvPicPr>
          <p:cNvPr id="17" name="صورة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2694" y="1296835"/>
            <a:ext cx="1101152" cy="1087080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7268" y="1850328"/>
            <a:ext cx="7709962" cy="862425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3781" y="3506415"/>
            <a:ext cx="7793449" cy="809237"/>
          </a:xfrm>
          <a:prstGeom prst="rect">
            <a:avLst/>
          </a:prstGeom>
        </p:spPr>
      </p:pic>
      <p:pic>
        <p:nvPicPr>
          <p:cNvPr id="20" name="صورة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25525" y="4990025"/>
            <a:ext cx="7751705" cy="808195"/>
          </a:xfrm>
          <a:prstGeom prst="rect">
            <a:avLst/>
          </a:prstGeom>
        </p:spPr>
      </p:pic>
      <p:sp>
        <p:nvSpPr>
          <p:cNvPr id="21" name="مربع نص 20"/>
          <p:cNvSpPr txBox="1"/>
          <p:nvPr/>
        </p:nvSpPr>
        <p:spPr>
          <a:xfrm>
            <a:off x="8994531" y="2650987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6875719" y="2650987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4511149" y="2650987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2283781" y="2644851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9070566" y="4247750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6805380" y="4235696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4540194" y="4235695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٨٠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2121208" y="4247750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8929463" y="5762197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٩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6885813" y="5762196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4424100" y="5762195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2174429" y="5762194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2" grpId="0"/>
      <p:bldP spid="33" grpId="0"/>
      <p:bldP spid="35" grpId="0"/>
      <p:bldP spid="36" grpId="0"/>
      <p:bldP spid="37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sp>
        <p:nvSpPr>
          <p:cNvPr id="3" name="مخطط انسيابي: محطة طرفية 2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63368"/>
            <a:ext cx="1115672" cy="508000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507562" y="6263368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٣٨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53" name="مربع نص 52"/>
          <p:cNvSpPr txBox="1"/>
          <p:nvPr/>
        </p:nvSpPr>
        <p:spPr>
          <a:xfrm>
            <a:off x="8600404" y="1296835"/>
            <a:ext cx="1705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أجد </a:t>
            </a:r>
            <a:r>
              <a:rPr lang="ar-SA" sz="2000" b="1" dirty="0"/>
              <a:t>ناتج الضرب </a:t>
            </a:r>
            <a:r>
              <a:rPr lang="ar-SA" sz="2000" b="1" dirty="0" smtClean="0"/>
              <a:t>:</a:t>
            </a:r>
            <a:endParaRPr lang="ar-SA" sz="20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3824654" y="409694"/>
            <a:ext cx="4070331" cy="58477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ar-SA" sz="3200" b="1" dirty="0" smtClean="0">
                <a:ln>
                  <a:solidFill>
                    <a:srgbClr val="F27258"/>
                  </a:solidFill>
                </a:ln>
                <a:solidFill>
                  <a:schemeClr val="accent4"/>
                </a:solidFill>
              </a:rPr>
              <a:t>تدريبات على حقائق الضرب </a:t>
            </a:r>
            <a:endParaRPr lang="ar-SA" sz="3200" b="1" dirty="0">
              <a:ln>
                <a:solidFill>
                  <a:srgbClr val="F27258"/>
                </a:solidFill>
              </a:ln>
              <a:solidFill>
                <a:schemeClr val="accent4"/>
              </a:solidFill>
            </a:endParaRPr>
          </a:p>
        </p:txBody>
      </p:sp>
      <p:pic>
        <p:nvPicPr>
          <p:cNvPr id="17" name="صورة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2694" y="1296835"/>
            <a:ext cx="1101152" cy="1087080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1441" y="1836366"/>
            <a:ext cx="8140051" cy="852900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00359" y="3126412"/>
            <a:ext cx="8181133" cy="591830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03258" y="3922627"/>
            <a:ext cx="8169523" cy="549372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03562" y="4769724"/>
            <a:ext cx="8277930" cy="486263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35324" y="5476895"/>
            <a:ext cx="8870336" cy="494249"/>
          </a:xfrm>
          <a:prstGeom prst="rect">
            <a:avLst/>
          </a:prstGeom>
        </p:spPr>
      </p:pic>
      <p:sp>
        <p:nvSpPr>
          <p:cNvPr id="21" name="مربع نص 20"/>
          <p:cNvSpPr txBox="1"/>
          <p:nvPr/>
        </p:nvSpPr>
        <p:spPr>
          <a:xfrm>
            <a:off x="8994531" y="2650987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896101" y="2650987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4411591" y="2647350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2037091" y="2647350"/>
            <a:ext cx="6418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842233" y="3199177"/>
            <a:ext cx="9935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١٢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5614700" y="3216761"/>
            <a:ext cx="9935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١٠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585874" y="3199177"/>
            <a:ext cx="7053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1044010" y="3199177"/>
            <a:ext cx="9935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٣٦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8106508" y="4010334"/>
            <a:ext cx="7292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5642161" y="4010334"/>
            <a:ext cx="9935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٧٠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3694062" y="4010333"/>
            <a:ext cx="7159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1079178" y="3987064"/>
            <a:ext cx="9935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١٢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7766033" y="4781779"/>
            <a:ext cx="9935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٥٠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5735010" y="4781779"/>
            <a:ext cx="9935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3416456" y="4786456"/>
            <a:ext cx="9935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910030" y="4781779"/>
            <a:ext cx="9935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٦٠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8270943" y="5601812"/>
            <a:ext cx="7292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= ٢٨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6531472" y="5601812"/>
            <a:ext cx="7292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= ٣٠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4324173" y="5569635"/>
            <a:ext cx="7292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= ٣٠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2600492" y="5563557"/>
            <a:ext cx="5832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= ٠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901197" y="5601812"/>
            <a:ext cx="5832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= ٠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0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1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78</Words>
  <Application>Microsoft Office PowerPoint</Application>
  <PresentationFormat>شاشة عريضة</PresentationFormat>
  <Paragraphs>41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161</cp:revision>
  <dcterms:created xsi:type="dcterms:W3CDTF">2022-12-02T21:48:32Z</dcterms:created>
  <dcterms:modified xsi:type="dcterms:W3CDTF">2022-12-14T04:49:27Z</dcterms:modified>
</cp:coreProperties>
</file>