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</p:sldMasterIdLst>
  <p:notesMasterIdLst>
    <p:notesMasterId r:id="rId41"/>
  </p:notesMasterIdLst>
  <p:sldIdLst>
    <p:sldId id="286" r:id="rId3"/>
    <p:sldId id="285" r:id="rId4"/>
    <p:sldId id="278" r:id="rId5"/>
    <p:sldId id="302" r:id="rId6"/>
    <p:sldId id="310" r:id="rId7"/>
    <p:sldId id="296" r:id="rId8"/>
    <p:sldId id="416" r:id="rId9"/>
    <p:sldId id="434" r:id="rId10"/>
    <p:sldId id="420" r:id="rId11"/>
    <p:sldId id="433" r:id="rId12"/>
    <p:sldId id="417" r:id="rId13"/>
    <p:sldId id="421" r:id="rId14"/>
    <p:sldId id="419" r:id="rId15"/>
    <p:sldId id="303" r:id="rId16"/>
    <p:sldId id="367" r:id="rId17"/>
    <p:sldId id="401" r:id="rId18"/>
    <p:sldId id="428" r:id="rId19"/>
    <p:sldId id="424" r:id="rId20"/>
    <p:sldId id="425" r:id="rId21"/>
    <p:sldId id="403" r:id="rId22"/>
    <p:sldId id="423" r:id="rId23"/>
    <p:sldId id="312" r:id="rId24"/>
    <p:sldId id="426" r:id="rId25"/>
    <p:sldId id="429" r:id="rId26"/>
    <p:sldId id="344" r:id="rId27"/>
    <p:sldId id="427" r:id="rId28"/>
    <p:sldId id="304" r:id="rId29"/>
    <p:sldId id="305" r:id="rId30"/>
    <p:sldId id="430" r:id="rId31"/>
    <p:sldId id="431" r:id="rId32"/>
    <p:sldId id="432" r:id="rId33"/>
    <p:sldId id="300" r:id="rId34"/>
    <p:sldId id="293" r:id="rId35"/>
    <p:sldId id="295" r:id="rId36"/>
    <p:sldId id="306" r:id="rId37"/>
    <p:sldId id="307" r:id="rId38"/>
    <p:sldId id="308" r:id="rId39"/>
    <p:sldId id="30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795" autoAdjust="0"/>
  </p:normalViewPr>
  <p:slideViewPr>
    <p:cSldViewPr>
      <p:cViewPr varScale="1">
        <p:scale>
          <a:sx n="69" d="100"/>
          <a:sy n="69" d="100"/>
        </p:scale>
        <p:origin x="468" y="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41BD4-24A7-4340-97AA-8995EB3B1602}" type="datetimeFigureOut">
              <a:rPr lang="en-US" smtClean="0"/>
              <a:t>12/26/2023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30F3-3765-43B1-BB94-645F3BAF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464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20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256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0221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765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118325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258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2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637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14/06/1445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66427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flipH="1">
            <a:off x="2" y="2895217"/>
            <a:ext cx="12191999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5" name="Freeform 14"/>
          <p:cNvSpPr/>
          <p:nvPr userDrawn="1"/>
        </p:nvSpPr>
        <p:spPr>
          <a:xfrm flipH="1">
            <a:off x="0" y="3466672"/>
            <a:ext cx="12192000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1422400" y="609601"/>
            <a:ext cx="10363200" cy="1470025"/>
          </a:xfrm>
        </p:spPr>
        <p:txBody>
          <a:bodyPr anchor="b" anchorCtr="0">
            <a:normAutofit/>
          </a:bodyPr>
          <a:lstStyle>
            <a:lvl1pPr algn="l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1422400" y="2012524"/>
            <a:ext cx="10363200" cy="810044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35542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1278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7464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tern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 userDrawn="1"/>
        </p:nvSpPr>
        <p:spPr>
          <a:xfrm>
            <a:off x="2" y="2914268"/>
            <a:ext cx="12205668" cy="3742768"/>
          </a:xfrm>
          <a:custGeom>
            <a:avLst/>
            <a:gdLst/>
            <a:ahLst/>
            <a:cxnLst/>
            <a:rect l="l" t="t" r="r" b="b"/>
            <a:pathLst>
              <a:path w="9154251" h="3742768">
                <a:moveTo>
                  <a:pt x="911716" y="756"/>
                </a:moveTo>
                <a:cubicBezTo>
                  <a:pt x="3373588" y="-52581"/>
                  <a:pt x="4761512" y="2733741"/>
                  <a:pt x="6256170" y="2949103"/>
                </a:cubicBezTo>
                <a:cubicBezTo>
                  <a:pt x="7395203" y="3113224"/>
                  <a:pt x="8399652" y="2495013"/>
                  <a:pt x="9154251" y="2016468"/>
                </a:cubicBezTo>
                <a:lnTo>
                  <a:pt x="9154251" y="3443615"/>
                </a:lnTo>
                <a:cubicBezTo>
                  <a:pt x="7235456" y="3735793"/>
                  <a:pt x="1760802" y="3925691"/>
                  <a:pt x="0" y="3469111"/>
                </a:cubicBezTo>
                <a:lnTo>
                  <a:pt x="0" y="158903"/>
                </a:lnTo>
                <a:cubicBezTo>
                  <a:pt x="37258" y="138551"/>
                  <a:pt x="74856" y="123996"/>
                  <a:pt x="111900" y="114465"/>
                </a:cubicBezTo>
                <a:cubicBezTo>
                  <a:pt x="390870" y="42180"/>
                  <a:pt x="657039" y="6274"/>
                  <a:pt x="911716" y="75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3485723"/>
            <a:ext cx="12205669" cy="3372279"/>
          </a:xfrm>
          <a:custGeom>
            <a:avLst/>
            <a:gdLst/>
            <a:ahLst/>
            <a:cxnLst/>
            <a:rect l="l" t="t" r="r" b="b"/>
            <a:pathLst>
              <a:path w="9154252" h="3372279">
                <a:moveTo>
                  <a:pt x="1044328" y="240"/>
                </a:moveTo>
                <a:cubicBezTo>
                  <a:pt x="3357241" y="26602"/>
                  <a:pt x="4725209" y="2211195"/>
                  <a:pt x="6168327" y="2419131"/>
                </a:cubicBezTo>
                <a:cubicBezTo>
                  <a:pt x="7295188" y="2581498"/>
                  <a:pt x="8419033" y="2162657"/>
                  <a:pt x="9154252" y="1852099"/>
                </a:cubicBezTo>
                <a:lnTo>
                  <a:pt x="9154252" y="3372279"/>
                </a:lnTo>
                <a:lnTo>
                  <a:pt x="0" y="3372279"/>
                </a:lnTo>
                <a:lnTo>
                  <a:pt x="0" y="131386"/>
                </a:lnTo>
                <a:cubicBezTo>
                  <a:pt x="369030" y="36200"/>
                  <a:pt x="716189" y="-3501"/>
                  <a:pt x="1044328" y="24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30000"/>
                </a:schemeClr>
              </a:gs>
              <a:gs pos="100000">
                <a:schemeClr val="bg1">
                  <a:lumMod val="59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508000" y="838201"/>
            <a:ext cx="10363200" cy="1470025"/>
          </a:xfrm>
        </p:spPr>
        <p:txBody>
          <a:bodyPr anchor="b" anchorCtr="0">
            <a:normAutofit/>
          </a:bodyPr>
          <a:lstStyle>
            <a:lvl1pPr algn="r"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508000" y="2249750"/>
            <a:ext cx="10363200" cy="810044"/>
          </a:xfrm>
        </p:spPr>
        <p:txBody>
          <a:bodyPr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674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11632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585959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52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43937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0501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61178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1011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85750"/>
            <a:ext cx="3251200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3601" y="304800"/>
            <a:ext cx="6908799" cy="5638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1447800"/>
            <a:ext cx="3251200" cy="456814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9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1600" y="4724400"/>
            <a:ext cx="6807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38400" y="457200"/>
            <a:ext cx="7315200" cy="3962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81600" y="5291138"/>
            <a:ext cx="6807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2880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85944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295400"/>
            <a:ext cx="10972800" cy="48767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5120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261600" y="304801"/>
            <a:ext cx="13208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9550400" cy="585152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846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4572000" y="15240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572000" y="23622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572000" y="32004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4572000" y="4038600"/>
            <a:ext cx="6197600" cy="838200"/>
          </a:xfrm>
        </p:spPr>
        <p:txBody>
          <a:bodyPr anchor="ctr"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571205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009"/>
            <a:ext cx="4978400" cy="258987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5791200" y="1219200"/>
            <a:ext cx="5994400" cy="25908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09600" y="3800707"/>
            <a:ext cx="4978400" cy="244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5588000" y="3800707"/>
            <a:ext cx="6197600" cy="2447694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1610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6096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3688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8128000" y="3505201"/>
            <a:ext cx="3454400" cy="28193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09604" y="1219200"/>
            <a:ext cx="34544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4368802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8128005" y="1219200"/>
            <a:ext cx="3454404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11247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marL="171450" indent="-171450">
              <a:buFont typeface="Arial" pitchFamily="34" charset="0"/>
              <a:buChar char="•"/>
              <a:defRPr sz="2400"/>
            </a:lvl1pPr>
            <a:lvl2pPr marL="628650" indent="-171450">
              <a:buFont typeface="Arial" pitchFamily="34" charset="0"/>
              <a:buChar char="•"/>
              <a:defRPr sz="2000"/>
            </a:lvl2pPr>
            <a:lvl3pPr marL="1085850" indent="-171450">
              <a:buFont typeface="Arial" pitchFamily="34" charset="0"/>
              <a:buChar char="•"/>
              <a:defRPr sz="1800"/>
            </a:lvl3pPr>
            <a:lvl4pPr marL="1543050" indent="-171450">
              <a:buFont typeface="Arial" pitchFamily="34" charset="0"/>
              <a:buChar char="•"/>
              <a:defRPr sz="1600"/>
            </a:lvl4pPr>
            <a:lvl5pPr marL="2000250" indent="-171450"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18678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 Alterna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Freeform 8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Freeform 9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69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4167188"/>
            <a:ext cx="94488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0" cap="all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5600" y="2667001"/>
            <a:ext cx="94488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52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95400"/>
            <a:ext cx="53848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295400"/>
            <a:ext cx="5283200" cy="5029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8601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5281125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28801"/>
            <a:ext cx="5281125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9200" y="1219200"/>
            <a:ext cx="5283200" cy="63976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9200" y="1828801"/>
            <a:ext cx="5283200" cy="449579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50484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461671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7983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6" r:id="rId2"/>
    <p:sldLayoutId id="2147483662" r:id="rId3"/>
    <p:sldLayoutId id="2147483663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715" r:id="rId15"/>
    <p:sldLayoutId id="214748371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bg1">
                <a:lumMod val="82000"/>
                <a:lumOff val="18000"/>
              </a:schemeClr>
            </a:gs>
            <a:gs pos="85000">
              <a:schemeClr val="accent6">
                <a:lumMod val="18000"/>
                <a:lumOff val="82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/>
        </p:nvSpPr>
        <p:spPr>
          <a:xfrm>
            <a:off x="2" y="5169282"/>
            <a:ext cx="12191999" cy="1688719"/>
          </a:xfrm>
          <a:custGeom>
            <a:avLst/>
            <a:gdLst/>
            <a:ahLst/>
            <a:cxnLst/>
            <a:rect l="l" t="t" r="r" b="b"/>
            <a:pathLst>
              <a:path w="9143999" h="1688719">
                <a:moveTo>
                  <a:pt x="1317495" y="708"/>
                </a:moveTo>
                <a:cubicBezTo>
                  <a:pt x="3554938" y="39352"/>
                  <a:pt x="5102505" y="1645545"/>
                  <a:pt x="6478429" y="1651496"/>
                </a:cubicBezTo>
                <a:cubicBezTo>
                  <a:pt x="7659045" y="1656602"/>
                  <a:pt x="8507688" y="895751"/>
                  <a:pt x="9143999" y="475569"/>
                </a:cubicBezTo>
                <a:lnTo>
                  <a:pt x="9143999" y="1688719"/>
                </a:lnTo>
                <a:lnTo>
                  <a:pt x="0" y="1688719"/>
                </a:lnTo>
                <a:lnTo>
                  <a:pt x="0" y="160698"/>
                </a:lnTo>
                <a:cubicBezTo>
                  <a:pt x="65" y="160663"/>
                  <a:pt x="135" y="160645"/>
                  <a:pt x="205" y="160627"/>
                </a:cubicBezTo>
                <a:cubicBezTo>
                  <a:pt x="465154" y="40152"/>
                  <a:pt x="903154" y="-6449"/>
                  <a:pt x="1317495" y="70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Freeform 13"/>
          <p:cNvSpPr/>
          <p:nvPr userDrawn="1"/>
        </p:nvSpPr>
        <p:spPr>
          <a:xfrm>
            <a:off x="0" y="5496403"/>
            <a:ext cx="12192000" cy="1361599"/>
          </a:xfrm>
          <a:custGeom>
            <a:avLst/>
            <a:gdLst/>
            <a:ahLst/>
            <a:cxnLst/>
            <a:rect l="l" t="t" r="r" b="b"/>
            <a:pathLst>
              <a:path w="9144000" h="1361599">
                <a:moveTo>
                  <a:pt x="1309194" y="799"/>
                </a:moveTo>
                <a:cubicBezTo>
                  <a:pt x="3545627" y="-37590"/>
                  <a:pt x="5091447" y="1321842"/>
                  <a:pt x="6486380" y="1324438"/>
                </a:cubicBezTo>
                <a:cubicBezTo>
                  <a:pt x="7619249" y="1326547"/>
                  <a:pt x="8490197" y="780629"/>
                  <a:pt x="9144000" y="449171"/>
                </a:cubicBezTo>
                <a:lnTo>
                  <a:pt x="9144000" y="1361599"/>
                </a:lnTo>
                <a:lnTo>
                  <a:pt x="0" y="1361599"/>
                </a:lnTo>
                <a:lnTo>
                  <a:pt x="0" y="181661"/>
                </a:lnTo>
                <a:cubicBezTo>
                  <a:pt x="462031" y="62347"/>
                  <a:pt x="897324" y="7868"/>
                  <a:pt x="1309194" y="799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28000"/>
                </a:schemeClr>
              </a:gs>
              <a:gs pos="100000">
                <a:schemeClr val="bg1">
                  <a:lumMod val="7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10972800" cy="4876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7948D-65B7-4FEC-80B5-36D7629B10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385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spcBef>
          <a:spcPct val="20000"/>
        </a:spcBef>
        <a:buFontTx/>
        <a:buNone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5.jp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liveworksheets.com/ue1546250rt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5.jp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5.jp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s://wordwall.net/resource/26785348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71C3230-18EF-44F0-8868-B80DF9CB9CA5}"/>
              </a:ext>
            </a:extLst>
          </p:cNvPr>
          <p:cNvSpPr txBox="1"/>
          <p:nvPr/>
        </p:nvSpPr>
        <p:spPr>
          <a:xfrm>
            <a:off x="9646445" y="3657600"/>
            <a:ext cx="32623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Unit 7</a:t>
            </a: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005AED2D-B920-41A1-8BB6-723589784640}"/>
              </a:ext>
            </a:extLst>
          </p:cNvPr>
          <p:cNvSpPr txBox="1"/>
          <p:nvPr/>
        </p:nvSpPr>
        <p:spPr>
          <a:xfrm>
            <a:off x="7086600" y="4591734"/>
            <a:ext cx="7329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5400" b="1" spc="50" dirty="0">
                <a:ln w="9525" cmpd="sng">
                  <a:solidFill>
                    <a:schemeClr val="bg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/>
                <a:latin typeface="Oregano" panose="03060702040602030A04" pitchFamily="66" charset="0"/>
                <a:ea typeface="Inter Light" panose="020B0502030000000004" pitchFamily="34" charset="0"/>
                <a:cs typeface="Krub" panose="00000500000000000000" pitchFamily="2" charset="-34"/>
              </a:rPr>
              <a:t>Fun on the weekend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CAE0F4-AAEC-43B9-9F42-E094F2A94AEA}"/>
              </a:ext>
            </a:extLst>
          </p:cNvPr>
          <p:cNvSpPr txBox="1"/>
          <p:nvPr/>
        </p:nvSpPr>
        <p:spPr>
          <a:xfrm>
            <a:off x="8077200" y="5530769"/>
            <a:ext cx="4458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pc="50" dirty="0">
                <a:ln w="9525" cmpd="sng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Krub" panose="00000500000000000000" pitchFamily="2" charset="-34"/>
                <a:ea typeface="Inter Light" panose="020B0502030000000004" pitchFamily="34" charset="0"/>
                <a:cs typeface="Krub" panose="00000500000000000000" pitchFamily="2" charset="-34"/>
              </a:rPr>
              <a:t>Find out time</a:t>
            </a:r>
          </a:p>
        </p:txBody>
      </p:sp>
      <p:pic>
        <p:nvPicPr>
          <p:cNvPr id="2" name="صورة 3">
            <a:extLst>
              <a:ext uri="{FF2B5EF4-FFF2-40B4-BE49-F238E27FC236}">
                <a16:creationId xmlns:a16="http://schemas.microsoft.com/office/drawing/2014/main" id="{BD433E9F-C186-DE59-4679-E10CE7BED4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9487">
            <a:off x="1734037" y="847386"/>
            <a:ext cx="3841907" cy="4906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33556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428048" y="2209800"/>
            <a:ext cx="536315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That’s great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ar-SA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8" name="Picture 6" descr="Pin on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-9236"/>
            <a:ext cx="7736440" cy="6272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130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307974" y="2194234"/>
            <a:ext cx="5711825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That’s scary 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ar-SA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1" name="Picture 8" descr="Pin on GIF Be Tora, Be Yoursel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545" y="228600"/>
            <a:ext cx="6569481" cy="559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2168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12" name="Picture 6" descr="Pin on Ok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9" y="201571"/>
            <a:ext cx="5495091" cy="564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460374" y="2362200"/>
            <a:ext cx="6016625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8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That’s okay</a:t>
            </a:r>
            <a:r>
              <a:rPr lang="en-GB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ar-SA" sz="5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8680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4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273338" y="2362200"/>
            <a:ext cx="6660861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That’s fantastic</a:t>
            </a:r>
            <a:r>
              <a:rPr lang="en-GB" sz="4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ar-SA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2" name="Picture 2" descr="Pin on cute&amp;#39;ingssss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685800"/>
            <a:ext cx="6170095" cy="5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728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DE4830-5F97-6FEF-3FC6-C2F1B0E5A1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50" t="20000" r="31875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43B204-BFEC-3336-F14E-20AC3082BA5A}"/>
              </a:ext>
            </a:extLst>
          </p:cNvPr>
          <p:cNvSpPr txBox="1">
            <a:spLocks/>
          </p:cNvSpPr>
          <p:nvPr/>
        </p:nvSpPr>
        <p:spPr>
          <a:xfrm>
            <a:off x="10515600" y="-228600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50</a:t>
            </a:r>
          </a:p>
        </p:txBody>
      </p:sp>
      <p:pic>
        <p:nvPicPr>
          <p:cNvPr id="2" name="We Can 6 (2020) SB_CD 1_02">
            <a:hlinkClick r:id="" action="ppaction://media"/>
            <a:extLst>
              <a:ext uri="{FF2B5EF4-FFF2-40B4-BE49-F238E27FC236}">
                <a16:creationId xmlns:a16="http://schemas.microsoft.com/office/drawing/2014/main" id="{EA891C94-C773-C62F-F285-85D5E7F07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457200"/>
            <a:ext cx="1219200" cy="1210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343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61026054-8D45-3841-8DC1-49734E1E2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591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527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6" name="Picture 2" descr="Disinfection - Essential Home Service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"/>
            <a:ext cx="6138866" cy="4898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76200" y="1447800"/>
            <a:ext cx="3927539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clean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3505200" y="14478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</p:spTree>
    <p:extLst>
      <p:ext uri="{BB962C8B-B14F-4D97-AF65-F5344CB8AC3E}">
        <p14:creationId xmlns:p14="http://schemas.microsoft.com/office/powerpoint/2010/main" val="1229061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143164" y="1972884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cook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4419888" y="20320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  <p:pic>
        <p:nvPicPr>
          <p:cNvPr id="6" name="Picture 2" descr="Pin on Amigas">
            <a:extLst>
              <a:ext uri="{FF2B5EF4-FFF2-40B4-BE49-F238E27FC236}">
                <a16:creationId xmlns:a16="http://schemas.microsoft.com/office/drawing/2014/main" id="{DAA4C016-0B30-22F9-8E69-6CC386F2B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1219200"/>
            <a:ext cx="51689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90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533400" y="2057400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watch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4419888" y="20320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  <p:pic>
        <p:nvPicPr>
          <p:cNvPr id="13" name="Picture 2" descr="Sherman Eats Popcorn And Watches Laptop In Bed Sticker - Shermans Night In Binge Watching Movie Time Sticker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838200"/>
            <a:ext cx="4367385" cy="408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91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4330" y="2032000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kick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4419888" y="20320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  <p:pic>
        <p:nvPicPr>
          <p:cNvPr id="6" name="Picture 2" descr="Here We Are Jacob Tremblay Sticker by Apple TV for iOS &amp;amp; Android | GIPHY">
            <a:extLst>
              <a:ext uri="{FF2B5EF4-FFF2-40B4-BE49-F238E27FC236}">
                <a16:creationId xmlns:a16="http://schemas.microsoft.com/office/drawing/2014/main" id="{E217CF4F-20F7-ACD0-0476-CD3544E2A5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762000"/>
            <a:ext cx="3048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01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1AE0ED-5180-46D0-986B-70539C50055E}"/>
              </a:ext>
            </a:extLst>
          </p:cNvPr>
          <p:cNvSpPr/>
          <p:nvPr/>
        </p:nvSpPr>
        <p:spPr>
          <a:xfrm>
            <a:off x="2425097" y="381000"/>
            <a:ext cx="734180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7200" b="1" dirty="0">
                <a:ln w="22225">
                  <a:solidFill>
                    <a:schemeClr val="accent6"/>
                  </a:solidFill>
                  <a:prstDash val="solid"/>
                </a:ln>
                <a:solidFill>
                  <a:schemeClr val="bg1"/>
                </a:solidFill>
                <a:cs typeface="DecoType Thuluth" panose="02010000000000000000" pitchFamily="2" charset="-78"/>
              </a:rPr>
              <a:t>بسم الله الرحمن الرحيم</a:t>
            </a:r>
            <a:endParaRPr lang="en-US" sz="7200" b="1" dirty="0">
              <a:ln w="22225">
                <a:solidFill>
                  <a:schemeClr val="accent6"/>
                </a:solidFill>
                <a:prstDash val="solid"/>
              </a:ln>
              <a:solidFill>
                <a:schemeClr val="bg1"/>
              </a:solidFill>
              <a:cs typeface="DecoType Thuluth" panose="02010000000000000000" pitchFamily="2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5023AB-1609-4605-8194-183F522752C8}"/>
              </a:ext>
            </a:extLst>
          </p:cNvPr>
          <p:cNvSpPr/>
          <p:nvPr/>
        </p:nvSpPr>
        <p:spPr>
          <a:xfrm>
            <a:off x="1060621" y="2133600"/>
            <a:ext cx="122020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Day:</a:t>
            </a:r>
            <a:endParaRPr lang="en-US" sz="4400" dirty="0">
              <a:ln w="0">
                <a:solidFill>
                  <a:schemeClr val="accent6"/>
                </a:solidFill>
              </a:ln>
              <a:solidFill>
                <a:schemeClr val="accent1">
                  <a:lumMod val="5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BA3BFA-9017-4A54-81FB-FDB3FD5ECD24}"/>
              </a:ext>
            </a:extLst>
          </p:cNvPr>
          <p:cNvSpPr/>
          <p:nvPr/>
        </p:nvSpPr>
        <p:spPr>
          <a:xfrm>
            <a:off x="1060621" y="3012757"/>
            <a:ext cx="1364476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dirty="0">
                <a:ln w="6600">
                  <a:solidFill>
                    <a:schemeClr val="accent6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ea typeface="+mj-ea"/>
                <a:cs typeface="Krub" panose="00000500000000000000" pitchFamily="2" charset="-34"/>
              </a:rPr>
              <a:t>Date: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5F275E-2B0A-490F-9364-B6284E3B5C3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1733785"/>
            <a:ext cx="6659820" cy="520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31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E0427D7-EDD7-2644-A653-64431F13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5737"/>
            <a:ext cx="11045825" cy="49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5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228600" y="1585425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practice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5181600" y="166523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pic>
        <p:nvPicPr>
          <p:cNvPr id="3076" name="Picture 4" descr="Jumping on a trampoline after effects 2d animation flat jum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199"/>
            <a:ext cx="5246859" cy="4278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03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4">
            <a:extLst>
              <a:ext uri="{FF2B5EF4-FFF2-40B4-BE49-F238E27FC236}">
                <a16:creationId xmlns:a16="http://schemas.microsoft.com/office/drawing/2014/main" id="{E3E64D72-22E2-294F-AD56-2969F978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200"/>
            <a:ext cx="10515600" cy="50046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21976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4330" y="2032000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play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4419888" y="20320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  <p:pic>
        <p:nvPicPr>
          <p:cNvPr id="7" name="Picture 2" descr="Games For Better GIFs - Get the best GIF on GIPHY">
            <a:extLst>
              <a:ext uri="{FF2B5EF4-FFF2-40B4-BE49-F238E27FC236}">
                <a16:creationId xmlns:a16="http://schemas.microsoft.com/office/drawing/2014/main" id="{CD87A01B-E0CE-6DA2-99AA-A1DD386C4A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143000"/>
            <a:ext cx="5214942" cy="3852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062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143164" y="1972884"/>
            <a:ext cx="62484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stay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4419888" y="2032000"/>
            <a:ext cx="2057114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ed</a:t>
            </a:r>
          </a:p>
        </p:txBody>
      </p:sp>
      <p:pic>
        <p:nvPicPr>
          <p:cNvPr id="7" name="Picture 2" descr="Cat Hello Sticker - Cat Hello Coffee Stickers">
            <a:extLst>
              <a:ext uri="{FF2B5EF4-FFF2-40B4-BE49-F238E27FC236}">
                <a16:creationId xmlns:a16="http://schemas.microsoft.com/office/drawing/2014/main" id="{C409D319-43F4-A6A5-B24A-BBB7B0CDED0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685800"/>
            <a:ext cx="4410075" cy="423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290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4">
            <a:extLst>
              <a:ext uri="{FF2B5EF4-FFF2-40B4-BE49-F238E27FC236}">
                <a16:creationId xmlns:a16="http://schemas.microsoft.com/office/drawing/2014/main" id="{56A344F9-9D97-AB40-94AC-33E2D73B4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6200"/>
            <a:ext cx="9753600" cy="501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25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5" name="Rectangle 4"/>
          <p:cNvSpPr/>
          <p:nvPr/>
        </p:nvSpPr>
        <p:spPr>
          <a:xfrm>
            <a:off x="-381000" y="2032000"/>
            <a:ext cx="502920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stud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83A71-4447-8501-E5FD-C270916E123B}"/>
              </a:ext>
            </a:extLst>
          </p:cNvPr>
          <p:cNvSpPr/>
          <p:nvPr/>
        </p:nvSpPr>
        <p:spPr>
          <a:xfrm>
            <a:off x="3124200" y="2032000"/>
            <a:ext cx="335280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ied</a:t>
            </a:r>
            <a:endParaRPr lang="en-US" sz="115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Picture 2" descr="Free Animated Cliparts Study, Download Free Animated Cliparts Study png  images, Free ClipArts on Clipart Library">
            <a:extLst>
              <a:ext uri="{FF2B5EF4-FFF2-40B4-BE49-F238E27FC236}">
                <a16:creationId xmlns:a16="http://schemas.microsoft.com/office/drawing/2014/main" id="{6F179E82-D05F-25A8-877C-F6BA30450E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143000"/>
            <a:ext cx="48768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3928A0-11B8-C9CC-8436-E84ABFD833D9}"/>
              </a:ext>
            </a:extLst>
          </p:cNvPr>
          <p:cNvSpPr txBox="1"/>
          <p:nvPr/>
        </p:nvSpPr>
        <p:spPr>
          <a:xfrm>
            <a:off x="914400" y="1983626"/>
            <a:ext cx="6285344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3313562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9F907-1DB7-3105-D5DC-AC605DD0CD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17778" r="33750" b="24444"/>
          <a:stretch/>
        </p:blipFill>
        <p:spPr>
          <a:xfrm>
            <a:off x="-76200" y="0"/>
            <a:ext cx="122682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343B204-BFEC-3336-F14E-20AC3082BA5A}"/>
              </a:ext>
            </a:extLst>
          </p:cNvPr>
          <p:cNvSpPr txBox="1">
            <a:spLocks/>
          </p:cNvSpPr>
          <p:nvPr/>
        </p:nvSpPr>
        <p:spPr>
          <a:xfrm>
            <a:off x="10515600" y="-228600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51</a:t>
            </a:r>
          </a:p>
        </p:txBody>
      </p:sp>
      <p:pic>
        <p:nvPicPr>
          <p:cNvPr id="6" name="We Can 6 (2020) SB_CD 1_03">
            <a:hlinkClick r:id="" action="ppaction://media"/>
            <a:extLst>
              <a:ext uri="{FF2B5EF4-FFF2-40B4-BE49-F238E27FC236}">
                <a16:creationId xmlns:a16="http://schemas.microsoft.com/office/drawing/2014/main" id="{E9F0A805-EC0F-D213-C46B-44D202EBC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42724" y="685321"/>
            <a:ext cx="1382475" cy="13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8188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08286C-E3DC-3197-AAAE-2118AB499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50" t="75555" r="35000" b="7778"/>
          <a:stretch/>
        </p:blipFill>
        <p:spPr>
          <a:xfrm>
            <a:off x="16164" y="1295400"/>
            <a:ext cx="12192000" cy="3657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383147B-48BF-29B6-23BA-43D55817B4ED}"/>
              </a:ext>
            </a:extLst>
          </p:cNvPr>
          <p:cNvSpPr txBox="1">
            <a:spLocks/>
          </p:cNvSpPr>
          <p:nvPr/>
        </p:nvSpPr>
        <p:spPr>
          <a:xfrm>
            <a:off x="10439400" y="76200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51</a:t>
            </a:r>
          </a:p>
        </p:txBody>
      </p:sp>
    </p:spTree>
    <p:extLst>
      <p:ext uri="{BB962C8B-B14F-4D97-AF65-F5344CB8AC3E}">
        <p14:creationId xmlns:p14="http://schemas.microsoft.com/office/powerpoint/2010/main" val="20805044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25CBDE-A186-A301-E742-C12F5EB53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50" t="8042" r="32500" b="58887"/>
          <a:stretch/>
        </p:blipFill>
        <p:spPr>
          <a:xfrm>
            <a:off x="228600" y="150397"/>
            <a:ext cx="11811000" cy="520435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61C6A3C-22FD-B158-CDBE-C747E0AC456C}"/>
              </a:ext>
            </a:extLst>
          </p:cNvPr>
          <p:cNvSpPr/>
          <p:nvPr/>
        </p:nvSpPr>
        <p:spPr>
          <a:xfrm>
            <a:off x="533400" y="5791200"/>
            <a:ext cx="309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Notebook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383147B-48BF-29B6-23BA-43D55817B4ED}"/>
              </a:ext>
            </a:extLst>
          </p:cNvPr>
          <p:cNvSpPr txBox="1">
            <a:spLocks/>
          </p:cNvSpPr>
          <p:nvPr/>
        </p:nvSpPr>
        <p:spPr>
          <a:xfrm>
            <a:off x="3625465" y="5867400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10</a:t>
            </a:r>
          </a:p>
        </p:txBody>
      </p:sp>
    </p:spTree>
    <p:extLst>
      <p:ext uri="{BB962C8B-B14F-4D97-AF65-F5344CB8AC3E}">
        <p14:creationId xmlns:p14="http://schemas.microsoft.com/office/powerpoint/2010/main" val="3295977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D8516-8638-D46F-CD88-F423F468F96C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Learning Objectives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A7D0C5-F3DF-2B32-06C9-BE8DCD9E334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rgbClr val="E32D91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44" r="100000">
                        <a14:foregroundMark x1="23049" y1="22817" x2="23049" y2="22817"/>
                        <a14:foregroundMark x1="9634" y1="79278" x2="9634" y2="79278"/>
                        <a14:foregroundMark x1="49024" y1="87660" x2="49024" y2="87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778" y="1981199"/>
            <a:ext cx="4486893" cy="47002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9A01C4-2E35-4957-44B7-81B012523656}"/>
              </a:ext>
            </a:extLst>
          </p:cNvPr>
          <p:cNvSpPr txBox="1"/>
          <p:nvPr/>
        </p:nvSpPr>
        <p:spPr>
          <a:xfrm>
            <a:off x="415329" y="1600200"/>
            <a:ext cx="8229600" cy="3252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Comic Sans MS" panose="030F0702030302020204" pitchFamily="66" charset="0"/>
              </a:rPr>
              <a:t>Use regular verbs in statements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Comic Sans MS" panose="030F0702030302020204" pitchFamily="66" charset="0"/>
              </a:rPr>
              <a:t>Use past simple tense to tell about states that happened in the past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sz="2800" dirty="0">
                <a:latin typeface="Comic Sans MS" panose="030F0702030302020204" pitchFamily="66" charset="0"/>
              </a:rPr>
              <a:t>Build up questions and answers about weekend </a:t>
            </a:r>
          </a:p>
        </p:txBody>
      </p:sp>
    </p:spTree>
    <p:extLst>
      <p:ext uri="{BB962C8B-B14F-4D97-AF65-F5344CB8AC3E}">
        <p14:creationId xmlns:p14="http://schemas.microsoft.com/office/powerpoint/2010/main" val="13009618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83147B-48BF-29B6-23BA-43D55817B4ED}"/>
              </a:ext>
            </a:extLst>
          </p:cNvPr>
          <p:cNvSpPr txBox="1">
            <a:spLocks/>
          </p:cNvSpPr>
          <p:nvPr/>
        </p:nvSpPr>
        <p:spPr>
          <a:xfrm>
            <a:off x="3625465" y="5798300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C6A3C-22FD-B158-CDBE-C747E0AC456C}"/>
              </a:ext>
            </a:extLst>
          </p:cNvPr>
          <p:cNvSpPr/>
          <p:nvPr/>
        </p:nvSpPr>
        <p:spPr>
          <a:xfrm>
            <a:off x="533400" y="5791200"/>
            <a:ext cx="309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Notebook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5CBDE-A186-A301-E742-C12F5EB53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500" t="41111" r="33750" b="38889"/>
          <a:stretch/>
        </p:blipFill>
        <p:spPr>
          <a:xfrm>
            <a:off x="152400" y="381000"/>
            <a:ext cx="118872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8023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383147B-48BF-29B6-23BA-43D55817B4ED}"/>
              </a:ext>
            </a:extLst>
          </p:cNvPr>
          <p:cNvSpPr txBox="1">
            <a:spLocks/>
          </p:cNvSpPr>
          <p:nvPr/>
        </p:nvSpPr>
        <p:spPr>
          <a:xfrm>
            <a:off x="3657600" y="5805227"/>
            <a:ext cx="18288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1C6A3C-22FD-B158-CDBE-C747E0AC456C}"/>
              </a:ext>
            </a:extLst>
          </p:cNvPr>
          <p:cNvSpPr/>
          <p:nvPr/>
        </p:nvSpPr>
        <p:spPr>
          <a:xfrm>
            <a:off x="533400" y="5791200"/>
            <a:ext cx="30920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Notebook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5CBDE-A186-A301-E742-C12F5EB53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25" t="61111" r="34375" b="18889"/>
          <a:stretch/>
        </p:blipFill>
        <p:spPr>
          <a:xfrm>
            <a:off x="98231" y="304800"/>
            <a:ext cx="12107333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56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DA5D88B1-2461-4B3F-A679-E06D9B7C88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066800"/>
            <a:ext cx="3509963" cy="3509963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2EE7FA-AF76-4371-8BD3-A27F6AD2CED2}"/>
              </a:ext>
            </a:extLst>
          </p:cNvPr>
          <p:cNvSpPr txBox="1">
            <a:spLocks/>
          </p:cNvSpPr>
          <p:nvPr/>
        </p:nvSpPr>
        <p:spPr>
          <a:xfrm>
            <a:off x="720701" y="4704855"/>
            <a:ext cx="54102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79459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1E1F5B94-F208-4430-80A5-720DF9062E44}"/>
              </a:ext>
            </a:extLst>
          </p:cNvPr>
          <p:cNvSpPr txBox="1"/>
          <p:nvPr/>
        </p:nvSpPr>
        <p:spPr>
          <a:xfrm>
            <a:off x="914400" y="2514600"/>
            <a:ext cx="61184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type" pitchFamily="2" charset="0"/>
              </a:rPr>
              <a:t>Pages 187 &amp; 188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CF555EE-74F4-44C2-8E27-C1217C4F9E9B}"/>
              </a:ext>
            </a:extLst>
          </p:cNvPr>
          <p:cNvSpPr txBox="1">
            <a:spLocks/>
          </p:cNvSpPr>
          <p:nvPr/>
        </p:nvSpPr>
        <p:spPr>
          <a:xfrm>
            <a:off x="315852" y="359995"/>
            <a:ext cx="458115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Homework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BE1944-862E-48AE-BFF9-393CCDCFC3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410" y="1143000"/>
            <a:ext cx="5051786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7384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433DC9-1DCA-6B77-03A9-C2C77D382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125" t="22222" r="31875" b="32222"/>
          <a:stretch/>
        </p:blipFill>
        <p:spPr>
          <a:xfrm>
            <a:off x="152400" y="76199"/>
            <a:ext cx="11887200" cy="663892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6D2C62-9D12-E687-FCE4-15221C903765}"/>
              </a:ext>
            </a:extLst>
          </p:cNvPr>
          <p:cNvSpPr txBox="1">
            <a:spLocks/>
          </p:cNvSpPr>
          <p:nvPr/>
        </p:nvSpPr>
        <p:spPr>
          <a:xfrm>
            <a:off x="10058400" y="76199"/>
            <a:ext cx="1828800" cy="916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187</a:t>
            </a:r>
          </a:p>
        </p:txBody>
      </p:sp>
      <p:pic>
        <p:nvPicPr>
          <p:cNvPr id="9" name="We Can 6 (2020) WB_CD 3_02">
            <a:hlinkClick r:id="" action="ppaction://media"/>
            <a:extLst>
              <a:ext uri="{FF2B5EF4-FFF2-40B4-BE49-F238E27FC236}">
                <a16:creationId xmlns:a16="http://schemas.microsoft.com/office/drawing/2014/main" id="{CA5F7FE9-50A7-8AA8-3A06-113102CE6C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8600" y="4114800"/>
            <a:ext cx="1295400" cy="1285659"/>
          </a:xfrm>
          <a:prstGeom prst="rect">
            <a:avLst/>
          </a:prstGeom>
        </p:spPr>
      </p:pic>
      <p:sp>
        <p:nvSpPr>
          <p:cNvPr id="10" name="مربع نص 1">
            <a:extLst>
              <a:ext uri="{FF2B5EF4-FFF2-40B4-BE49-F238E27FC236}">
                <a16:creationId xmlns:a16="http://schemas.microsoft.com/office/drawing/2014/main" id="{248D8DFD-4A58-A716-BBF3-FB4835F614F1}"/>
              </a:ext>
            </a:extLst>
          </p:cNvPr>
          <p:cNvSpPr txBox="1"/>
          <p:nvPr/>
        </p:nvSpPr>
        <p:spPr>
          <a:xfrm>
            <a:off x="7162800" y="2667000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cleaned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ربع نص 7">
            <a:extLst>
              <a:ext uri="{FF2B5EF4-FFF2-40B4-BE49-F238E27FC236}">
                <a16:creationId xmlns:a16="http://schemas.microsoft.com/office/drawing/2014/main" id="{38D5EDAB-6C89-76D2-3C81-8B236B92E935}"/>
              </a:ext>
            </a:extLst>
          </p:cNvPr>
          <p:cNvSpPr txBox="1"/>
          <p:nvPr/>
        </p:nvSpPr>
        <p:spPr>
          <a:xfrm>
            <a:off x="4495800" y="5017531"/>
            <a:ext cx="123274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great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ربع نص 8">
            <a:extLst>
              <a:ext uri="{FF2B5EF4-FFF2-40B4-BE49-F238E27FC236}">
                <a16:creationId xmlns:a16="http://schemas.microsoft.com/office/drawing/2014/main" id="{EE44841E-4817-5942-FC97-CD08A10875F0}"/>
              </a:ext>
            </a:extLst>
          </p:cNvPr>
          <p:cNvSpPr txBox="1"/>
          <p:nvPr/>
        </p:nvSpPr>
        <p:spPr>
          <a:xfrm>
            <a:off x="7093080" y="3652346"/>
            <a:ext cx="189506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spoke with my friends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مربع نص 9">
            <a:extLst>
              <a:ext uri="{FF2B5EF4-FFF2-40B4-BE49-F238E27FC236}">
                <a16:creationId xmlns:a16="http://schemas.microsoft.com/office/drawing/2014/main" id="{2CF658B4-028F-1E0C-A2D4-0C02D5F30730}"/>
              </a:ext>
            </a:extLst>
          </p:cNvPr>
          <p:cNvSpPr txBox="1"/>
          <p:nvPr/>
        </p:nvSpPr>
        <p:spPr>
          <a:xfrm>
            <a:off x="4601042" y="2967335"/>
            <a:ext cx="149495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boring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مربع نص 12">
            <a:extLst>
              <a:ext uri="{FF2B5EF4-FFF2-40B4-BE49-F238E27FC236}">
                <a16:creationId xmlns:a16="http://schemas.microsoft.com/office/drawing/2014/main" id="{5A68A8B7-2391-A16D-0231-6E8434BC4D42}"/>
              </a:ext>
            </a:extLst>
          </p:cNvPr>
          <p:cNvSpPr txBox="1"/>
          <p:nvPr/>
        </p:nvSpPr>
        <p:spPr>
          <a:xfrm>
            <a:off x="7303214" y="4990724"/>
            <a:ext cx="147479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played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مربع نص 13">
            <a:extLst>
              <a:ext uri="{FF2B5EF4-FFF2-40B4-BE49-F238E27FC236}">
                <a16:creationId xmlns:a16="http://schemas.microsoft.com/office/drawing/2014/main" id="{AC1A6B22-2C7E-1F43-E312-C7F88006CB67}"/>
              </a:ext>
            </a:extLst>
          </p:cNvPr>
          <p:cNvSpPr txBox="1"/>
          <p:nvPr/>
        </p:nvSpPr>
        <p:spPr>
          <a:xfrm>
            <a:off x="4416141" y="4161070"/>
            <a:ext cx="167985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Fantastic </a:t>
            </a:r>
            <a:endParaRPr lang="ar-SA" sz="2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93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433DC9-1DCA-6B77-03A9-C2C77D3826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00" t="66666" r="35625" b="6667"/>
          <a:stretch/>
        </p:blipFill>
        <p:spPr>
          <a:xfrm>
            <a:off x="304800" y="381000"/>
            <a:ext cx="11506200" cy="587550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6D2C62-9D12-E687-FCE4-15221C903765}"/>
              </a:ext>
            </a:extLst>
          </p:cNvPr>
          <p:cNvSpPr txBox="1">
            <a:spLocks/>
          </p:cNvSpPr>
          <p:nvPr/>
        </p:nvSpPr>
        <p:spPr>
          <a:xfrm>
            <a:off x="10079182" y="0"/>
            <a:ext cx="1828800" cy="916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187</a:t>
            </a:r>
          </a:p>
        </p:txBody>
      </p:sp>
      <p:sp>
        <p:nvSpPr>
          <p:cNvPr id="2" name="مربع نص 7">
            <a:extLst>
              <a:ext uri="{FF2B5EF4-FFF2-40B4-BE49-F238E27FC236}">
                <a16:creationId xmlns:a16="http://schemas.microsoft.com/office/drawing/2014/main" id="{0BB2C4BA-F8C3-33B3-AED7-C56183E153E7}"/>
              </a:ext>
            </a:extLst>
          </p:cNvPr>
          <p:cNvSpPr txBox="1"/>
          <p:nvPr/>
        </p:nvSpPr>
        <p:spPr>
          <a:xfrm>
            <a:off x="7696201" y="4904190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3" name="مربع نص 8">
            <a:extLst>
              <a:ext uri="{FF2B5EF4-FFF2-40B4-BE49-F238E27FC236}">
                <a16:creationId xmlns:a16="http://schemas.microsoft.com/office/drawing/2014/main" id="{F803F9A7-0201-073F-B49F-891C145F7394}"/>
              </a:ext>
            </a:extLst>
          </p:cNvPr>
          <p:cNvSpPr txBox="1"/>
          <p:nvPr/>
        </p:nvSpPr>
        <p:spPr>
          <a:xfrm>
            <a:off x="7696200" y="4419600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4" name="مربع نص 9">
            <a:extLst>
              <a:ext uri="{FF2B5EF4-FFF2-40B4-BE49-F238E27FC236}">
                <a16:creationId xmlns:a16="http://schemas.microsoft.com/office/drawing/2014/main" id="{7754884F-5EF6-CA59-51D3-810E854297B2}"/>
              </a:ext>
            </a:extLst>
          </p:cNvPr>
          <p:cNvSpPr txBox="1"/>
          <p:nvPr/>
        </p:nvSpPr>
        <p:spPr>
          <a:xfrm>
            <a:off x="7696200" y="5516022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31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2EFCF-65DC-E248-B0D4-16311D40C3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500" t="17778" r="32500" b="52222"/>
          <a:stretch/>
        </p:blipFill>
        <p:spPr>
          <a:xfrm>
            <a:off x="54649" y="228600"/>
            <a:ext cx="11853333" cy="63246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6D2C62-9D12-E687-FCE4-15221C903765}"/>
              </a:ext>
            </a:extLst>
          </p:cNvPr>
          <p:cNvSpPr txBox="1">
            <a:spLocks/>
          </p:cNvSpPr>
          <p:nvPr/>
        </p:nvSpPr>
        <p:spPr>
          <a:xfrm>
            <a:off x="10079182" y="228600"/>
            <a:ext cx="1828800" cy="916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188</a:t>
            </a:r>
          </a:p>
        </p:txBody>
      </p:sp>
      <p:pic>
        <p:nvPicPr>
          <p:cNvPr id="4" name="We Can 6 (2020) WB_CD 3_03">
            <a:hlinkClick r:id="" action="ppaction://media"/>
            <a:extLst>
              <a:ext uri="{FF2B5EF4-FFF2-40B4-BE49-F238E27FC236}">
                <a16:creationId xmlns:a16="http://schemas.microsoft.com/office/drawing/2014/main" id="{2434BEF6-47A5-E6E4-CFB5-05209C4478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7200" y="4296319"/>
            <a:ext cx="1219200" cy="1210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38127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2EFCF-65DC-E248-B0D4-16311D40C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749" t="46667" r="33751" b="21111"/>
          <a:stretch/>
        </p:blipFill>
        <p:spPr>
          <a:xfrm>
            <a:off x="0" y="458114"/>
            <a:ext cx="12192000" cy="601888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4F6D2C62-9D12-E687-FCE4-15221C903765}"/>
              </a:ext>
            </a:extLst>
          </p:cNvPr>
          <p:cNvSpPr txBox="1">
            <a:spLocks/>
          </p:cNvSpPr>
          <p:nvPr/>
        </p:nvSpPr>
        <p:spPr>
          <a:xfrm>
            <a:off x="10079182" y="0"/>
            <a:ext cx="1828800" cy="916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188</a:t>
            </a:r>
          </a:p>
        </p:txBody>
      </p:sp>
      <p:sp>
        <p:nvSpPr>
          <p:cNvPr id="2" name="مربع نص 5">
            <a:extLst>
              <a:ext uri="{FF2B5EF4-FFF2-40B4-BE49-F238E27FC236}">
                <a16:creationId xmlns:a16="http://schemas.microsoft.com/office/drawing/2014/main" id="{147B7C5B-8B21-9A82-0B2F-32DD1FB01847}"/>
              </a:ext>
            </a:extLst>
          </p:cNvPr>
          <p:cNvSpPr txBox="1"/>
          <p:nvPr/>
        </p:nvSpPr>
        <p:spPr>
          <a:xfrm>
            <a:off x="1600200" y="1676400"/>
            <a:ext cx="331191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scary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مربع نص 6">
            <a:extLst>
              <a:ext uri="{FF2B5EF4-FFF2-40B4-BE49-F238E27FC236}">
                <a16:creationId xmlns:a16="http://schemas.microsoft.com/office/drawing/2014/main" id="{63BE80B8-F879-455B-82DC-1840AF1F9AD2}"/>
              </a:ext>
            </a:extLst>
          </p:cNvPr>
          <p:cNvSpPr txBox="1"/>
          <p:nvPr/>
        </p:nvSpPr>
        <p:spPr>
          <a:xfrm>
            <a:off x="1890643" y="2633685"/>
            <a:ext cx="2943410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boring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مربع نص 7">
            <a:extLst>
              <a:ext uri="{FF2B5EF4-FFF2-40B4-BE49-F238E27FC236}">
                <a16:creationId xmlns:a16="http://schemas.microsoft.com/office/drawing/2014/main" id="{6617FC7B-8DC4-CA1B-4CF0-1D376C5E6A3B}"/>
              </a:ext>
            </a:extLst>
          </p:cNvPr>
          <p:cNvSpPr txBox="1"/>
          <p:nvPr/>
        </p:nvSpPr>
        <p:spPr>
          <a:xfrm>
            <a:off x="1879236" y="3653805"/>
            <a:ext cx="2753841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okay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مربع نص 8">
            <a:extLst>
              <a:ext uri="{FF2B5EF4-FFF2-40B4-BE49-F238E27FC236}">
                <a16:creationId xmlns:a16="http://schemas.microsoft.com/office/drawing/2014/main" id="{DBABBCD4-463E-5397-4C61-50F0594B1BB9}"/>
              </a:ext>
            </a:extLst>
          </p:cNvPr>
          <p:cNvSpPr txBox="1"/>
          <p:nvPr/>
        </p:nvSpPr>
        <p:spPr>
          <a:xfrm>
            <a:off x="2139021" y="4555342"/>
            <a:ext cx="24940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great 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مربع نص 9">
            <a:extLst>
              <a:ext uri="{FF2B5EF4-FFF2-40B4-BE49-F238E27FC236}">
                <a16:creationId xmlns:a16="http://schemas.microsoft.com/office/drawing/2014/main" id="{A08729CD-6A7F-D7A2-A755-04D2BE0E6233}"/>
              </a:ext>
            </a:extLst>
          </p:cNvPr>
          <p:cNvSpPr txBox="1"/>
          <p:nvPr/>
        </p:nvSpPr>
        <p:spPr>
          <a:xfrm>
            <a:off x="1719196" y="5615046"/>
            <a:ext cx="30739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800" dirty="0">
                <a:solidFill>
                  <a:srgbClr val="FF0000"/>
                </a:solidFill>
                <a:latin typeface="Comic Sans MS" panose="030F0702030302020204" pitchFamily="66" charset="0"/>
              </a:rPr>
              <a:t>That’s fantastic</a:t>
            </a:r>
            <a:endParaRPr lang="ar-SA" sz="28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92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F6D2C62-9D12-E687-FCE4-15221C903765}"/>
              </a:ext>
            </a:extLst>
          </p:cNvPr>
          <p:cNvSpPr txBox="1">
            <a:spLocks/>
          </p:cNvSpPr>
          <p:nvPr/>
        </p:nvSpPr>
        <p:spPr>
          <a:xfrm>
            <a:off x="10079182" y="0"/>
            <a:ext cx="1828800" cy="9162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  <a:cs typeface="Krub" panose="00000500000000000000" pitchFamily="2" charset="-34"/>
              </a:rPr>
              <a:t>Page 188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2EFCF-65DC-E248-B0D4-16311D40C3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375" t="77778" r="38140" b="6667"/>
          <a:stretch/>
        </p:blipFill>
        <p:spPr>
          <a:xfrm>
            <a:off x="76200" y="1066800"/>
            <a:ext cx="12115800" cy="4648200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8E6D412E-C71A-D796-AD71-8F9C7A94562D}"/>
              </a:ext>
            </a:extLst>
          </p:cNvPr>
          <p:cNvSpPr txBox="1"/>
          <p:nvPr/>
        </p:nvSpPr>
        <p:spPr>
          <a:xfrm>
            <a:off x="8915400" y="3553845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A</a:t>
            </a:r>
            <a:endParaRPr lang="ar-SA" sz="2000" b="1" dirty="0">
              <a:solidFill>
                <a:srgbClr val="FF0000"/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5A4D484-369D-221F-84A3-437F7AB0C8CF}"/>
              </a:ext>
            </a:extLst>
          </p:cNvPr>
          <p:cNvSpPr txBox="1"/>
          <p:nvPr/>
        </p:nvSpPr>
        <p:spPr>
          <a:xfrm>
            <a:off x="8915400" y="2819400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B</a:t>
            </a:r>
            <a:endParaRPr lang="ar-SA" sz="2400" b="1" dirty="0">
              <a:solidFill>
                <a:srgbClr val="FF0000"/>
              </a:solidFill>
            </a:endParaRPr>
          </a:p>
        </p:txBody>
      </p:sp>
      <p:sp>
        <p:nvSpPr>
          <p:cNvPr id="9" name="مربع نص 7">
            <a:extLst>
              <a:ext uri="{FF2B5EF4-FFF2-40B4-BE49-F238E27FC236}">
                <a16:creationId xmlns:a16="http://schemas.microsoft.com/office/drawing/2014/main" id="{D08E62AA-62E3-4B1D-0D6D-4D13D3BAA28B}"/>
              </a:ext>
            </a:extLst>
          </p:cNvPr>
          <p:cNvSpPr txBox="1"/>
          <p:nvPr/>
        </p:nvSpPr>
        <p:spPr>
          <a:xfrm>
            <a:off x="8915399" y="4255963"/>
            <a:ext cx="59615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2400" b="1" dirty="0">
                <a:solidFill>
                  <a:srgbClr val="FF0000"/>
                </a:solidFill>
              </a:rPr>
              <a:t>C</a:t>
            </a:r>
            <a:endParaRPr lang="ar-SA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1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A9F8B0C-8C61-48B8-970E-0A6092A83FC8}"/>
              </a:ext>
            </a:extLst>
          </p:cNvPr>
          <p:cNvSpPr txBox="1">
            <a:spLocks/>
          </p:cNvSpPr>
          <p:nvPr/>
        </p:nvSpPr>
        <p:spPr>
          <a:xfrm>
            <a:off x="228600" y="5390235"/>
            <a:ext cx="62484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What time is it?</a:t>
            </a:r>
            <a:endParaRPr lang="en-US" sz="8800" b="1" dirty="0">
              <a:ln w="6600">
                <a:solidFill>
                  <a:srgbClr val="F7964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regano" panose="03060702040602030A04" pitchFamily="66" charset="0"/>
              <a:cs typeface="Krub" panose="00000500000000000000" pitchFamily="2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58007-F409-2AE3-05BC-A615C0187D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67378"/>
            <a:ext cx="5267061" cy="525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413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A9F8B0C-8C61-48B8-970E-0A6092A83FC8}"/>
              </a:ext>
            </a:extLst>
          </p:cNvPr>
          <p:cNvSpPr txBox="1">
            <a:spLocks/>
          </p:cNvSpPr>
          <p:nvPr/>
        </p:nvSpPr>
        <p:spPr>
          <a:xfrm>
            <a:off x="990600" y="4800600"/>
            <a:ext cx="54102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Revision</a:t>
            </a:r>
            <a:endParaRPr lang="en-US" sz="8800" b="1" dirty="0">
              <a:ln w="6600">
                <a:solidFill>
                  <a:srgbClr val="F7964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regano" panose="03060702040602030A04" pitchFamily="66" charset="0"/>
              <a:cs typeface="Krub" panose="00000500000000000000" pitchFamily="2" charset="-34"/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9B8D02A7-36BE-47BD-943A-0D8465954BB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009650"/>
            <a:ext cx="4897692" cy="367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86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0B45-93B0-A22D-61E2-B046EAD81663}"/>
              </a:ext>
            </a:extLst>
          </p:cNvPr>
          <p:cNvSpPr txBox="1">
            <a:spLocks/>
          </p:cNvSpPr>
          <p:nvPr/>
        </p:nvSpPr>
        <p:spPr>
          <a:xfrm>
            <a:off x="7620000" y="5029200"/>
            <a:ext cx="5410200" cy="9162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Oregano" panose="03060702040602030A04" pitchFamily="66" charset="0"/>
                <a:cs typeface="Krub" panose="00000500000000000000" pitchFamily="2" charset="-34"/>
              </a:rPr>
              <a:t>Warm up</a:t>
            </a:r>
            <a:endParaRPr lang="en-US" sz="8800" b="1" dirty="0">
              <a:ln w="6600">
                <a:solidFill>
                  <a:srgbClr val="F79646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Oregano" panose="03060702040602030A04" pitchFamily="66" charset="0"/>
              <a:cs typeface="Krub" panose="00000500000000000000" pitchFamily="2" charset="-34"/>
            </a:endParaRPr>
          </a:p>
        </p:txBody>
      </p:sp>
      <p:pic>
        <p:nvPicPr>
          <p:cNvPr id="5" name="[Past tense] What did you do. - Easy Dialogue - Role Play">
            <a:hlinkClick r:id="" action="ppaction://media"/>
            <a:extLst>
              <a:ext uri="{FF2B5EF4-FFF2-40B4-BE49-F238E27FC236}">
                <a16:creationId xmlns:a16="http://schemas.microsoft.com/office/drawing/2014/main" id="{FBA576F0-1CF5-794F-A670-80EC5556AEE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1052" end="16886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685800"/>
            <a:ext cx="6231466" cy="3505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77941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6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914400" y="2438400"/>
            <a:ext cx="536315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trampoline</a:t>
            </a:r>
            <a:endParaRPr lang="ar-SA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DB4CF2-4237-20DB-E77B-FE7DA77F43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79" b="98566" l="0" r="100000">
                        <a14:foregroundMark x1="29918" y1="11066" x2="29918" y2="11066"/>
                        <a14:foregroundMark x1="51639" y1="12910" x2="51639" y2="12910"/>
                        <a14:foregroundMark x1="88320" y1="12295" x2="88320" y2="12295"/>
                        <a14:foregroundMark x1="13115" y1="22746" x2="13115" y2="22746"/>
                        <a14:foregroundMark x1="17828" y1="81967" x2="17828" y2="81967"/>
                        <a14:foregroundMark x1="22131" y1="88934" x2="22131" y2="88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12738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0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0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914400" y="2438400"/>
            <a:ext cx="536315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66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DVD</a:t>
            </a:r>
            <a:endParaRPr lang="ar-SA" sz="4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51F30F-EABF-8E73-89AE-7DE615B51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36" y="685800"/>
            <a:ext cx="6827222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48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elling the Time (quarter past &amp;amp; quarter to) Flashcards | Quizle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3" name="AutoShape 4" descr="Telling the Time (quarter past/to, half past, o&amp;#39;clock) Flashcards | Quizle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5" name="مربع نص 6">
            <a:extLst>
              <a:ext uri="{FF2B5EF4-FFF2-40B4-BE49-F238E27FC236}">
                <a16:creationId xmlns:a16="http://schemas.microsoft.com/office/drawing/2014/main" id="{40996020-BC29-424E-A811-91FA7CE17FF7}"/>
              </a:ext>
            </a:extLst>
          </p:cNvPr>
          <p:cNvSpPr txBox="1"/>
          <p:nvPr/>
        </p:nvSpPr>
        <p:spPr>
          <a:xfrm>
            <a:off x="148648" y="2438400"/>
            <a:ext cx="654152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sz="72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That’s boring</a:t>
            </a:r>
            <a:r>
              <a:rPr lang="en-GB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.</a:t>
            </a:r>
            <a:endParaRPr lang="ar-SA" sz="48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80BC60-FC7C-9D93-25A2-8717F13105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-228600"/>
            <a:ext cx="4543425" cy="619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53040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erMedia.com Animated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senterMedia.com Static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7707</TotalTime>
  <Words>142</Words>
  <Application>Microsoft Office PowerPoint</Application>
  <PresentationFormat>Widescreen</PresentationFormat>
  <Paragraphs>71</Paragraphs>
  <Slides>38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Archtype</vt:lpstr>
      <vt:lpstr>Arial</vt:lpstr>
      <vt:lpstr>Arial Rounded MT Bold</vt:lpstr>
      <vt:lpstr>Calibri</vt:lpstr>
      <vt:lpstr>Comic Sans MS</vt:lpstr>
      <vt:lpstr>DecoType Thuluth</vt:lpstr>
      <vt:lpstr>Franklin Gothic Heavy</vt:lpstr>
      <vt:lpstr>Krub</vt:lpstr>
      <vt:lpstr>Oregano</vt:lpstr>
      <vt:lpstr>Wingdings</vt:lpstr>
      <vt:lpstr>PresenterMedia.com Animated Theme</vt:lpstr>
      <vt:lpstr>PresenterMedia.com Static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نادية بنت الغامدي</cp:lastModifiedBy>
  <cp:revision>62</cp:revision>
  <dcterms:created xsi:type="dcterms:W3CDTF">2011-04-14T19:54:06Z</dcterms:created>
  <dcterms:modified xsi:type="dcterms:W3CDTF">2023-12-26T16:21:32Z</dcterms:modified>
</cp:coreProperties>
</file>