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09487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4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8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Tom And Jerry Theme Tune" descr="Tom And Jerry Theme Tune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4118" y="859014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angle: Rounded Corners 5">
            <a:hlinkClick r:id="rId6" action="ppaction://hlinksldjump"/>
          </p:cNvPr>
          <p:cNvSpPr/>
          <p:nvPr/>
        </p:nvSpPr>
        <p:spPr>
          <a:xfrm>
            <a:off x="8748890" y="1456265"/>
            <a:ext cx="2946401" cy="88053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</p:spPr>
        <p:txBody>
          <a:bodyPr lIns="45719" rIns="45719" anchor="ctr"/>
          <a:lstStyle/>
          <a:p>
            <a:pPr algn="ctr" rtl="0">
              <a:defRPr/>
            </a:pPr>
            <a:endParaRPr/>
          </a:p>
        </p:txBody>
      </p:sp>
      <p:sp>
        <p:nvSpPr>
          <p:cNvPr id="97" name="Rectangle 6"/>
          <p:cNvSpPr txBox="1"/>
          <p:nvPr/>
        </p:nvSpPr>
        <p:spPr>
          <a:xfrm>
            <a:off x="9390905" y="1456265"/>
            <a:ext cx="166237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8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latin typeface="Afsaneh Font"/>
                <a:ea typeface="Afsaneh Font"/>
                <a:cs typeface="Afsaneh Font"/>
                <a:sym typeface="Afsaneh Font"/>
              </a:defRPr>
            </a:lvl1pPr>
          </a:lstStyle>
          <a:p>
            <a:pPr rtl="0">
              <a:defRPr/>
            </a:pPr>
            <a:r>
              <a:t>Start </a:t>
            </a:r>
          </a:p>
        </p:txBody>
      </p:sp>
      <p:sp>
        <p:nvSpPr>
          <p:cNvPr id="98" name="Rectangle 7"/>
          <p:cNvSpPr txBox="1"/>
          <p:nvPr/>
        </p:nvSpPr>
        <p:spPr>
          <a:xfrm>
            <a:off x="-46350" y="133824"/>
            <a:ext cx="1831198" cy="35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1600" b="1">
                <a:solidFill>
                  <a:schemeClr val="accent3"/>
                </a:solidFill>
              </a:defRPr>
            </a:pPr>
            <a:r>
              <a:rPr>
                <a:latin typeface="Akhbar MT"/>
                <a:ea typeface="Akhbar MT"/>
                <a:cs typeface="Akhbar MT"/>
                <a:sym typeface="Akhbar MT"/>
              </a:rPr>
              <a:t>اعداد </a:t>
            </a:r>
            <a:r>
              <a:t>: </a:t>
            </a:r>
            <a:r>
              <a:rPr>
                <a:latin typeface="Akhbar MT"/>
                <a:ea typeface="Akhbar MT"/>
                <a:cs typeface="Akhbar MT"/>
                <a:sym typeface="Akhbar MT"/>
              </a:rPr>
              <a:t>هدى الصبحي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1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331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331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</p:cTn>
                <p:tgtEl>
                  <p:spTgt spid="95"/>
                </p:tgtEl>
              </p:cMediaNode>
            </p:audio>
          </p:childTnLst>
        </p:cTn>
      </p:par>
    </p:tnLst>
    <p:bldLst>
      <p:bldP spid="96" grpId="0" animBg="1" advAuto="0"/>
      <p:bldP spid="9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2" descr="Picture 2"/>
          <p:cNvPicPr>
            <a:picLocks noChangeAspect="1"/>
          </p:cNvPicPr>
          <p:nvPr/>
        </p:nvPicPr>
        <p:blipFill>
          <a:blip r:embed="rId4"/>
          <a:srcRect l="4383" t="1435"/>
          <a:stretch>
            <a:fillRect/>
          </a:stretch>
        </p:blipFill>
        <p:spPr>
          <a:xfrm>
            <a:off x="-316361" y="-212857"/>
            <a:ext cx="12548538" cy="7276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THE MOUSE COMES TO DINNER (1945) - end titles recreation" descr="THE MOUSE COMES TO DINNER (1945) - end titles recreation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37898" y="119768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133" y="3677899"/>
            <a:ext cx="3589867" cy="3806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" fill="hold"/>
                                        <p:tgtEl>
                                          <p:spTgt spid="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07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429"/>
                </p:tgtEl>
              </p:cMediaNode>
            </p:audio>
          </p:childTnLst>
        </p:cTn>
      </p:par>
    </p:tnLst>
    <p:bldLst>
      <p:bldP spid="43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0D0D"/>
              </a:gs>
              <a:gs pos="39442">
                <a:srgbClr val="0D0D0D"/>
              </a:gs>
              <a:gs pos="57000">
                <a:srgbClr val="0D0D0D"/>
              </a:gs>
              <a:gs pos="74000">
                <a:srgbClr val="C55A11"/>
              </a:gs>
              <a:gs pos="83000">
                <a:srgbClr val="262626"/>
              </a:gs>
              <a:gs pos="100000">
                <a:srgbClr val="C55A11"/>
              </a:gs>
            </a:gsLst>
            <a:lin ang="54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6"/>
          <a:srcRect t="68313"/>
          <a:stretch>
            <a:fillRect/>
          </a:stretch>
        </p:blipFill>
        <p:spPr>
          <a:xfrm>
            <a:off x="0" y="3561646"/>
            <a:ext cx="12192000" cy="3296354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 8"/>
          <p:cNvSpPr/>
          <p:nvPr/>
        </p:nvSpPr>
        <p:spPr>
          <a:xfrm>
            <a:off x="0" y="3905956"/>
            <a:ext cx="12192000" cy="4064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39059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sp>
        <p:nvSpPr>
          <p:cNvPr id="104" name="Flowchart: Delay 12"/>
          <p:cNvSpPr/>
          <p:nvPr/>
        </p:nvSpPr>
        <p:spPr>
          <a:xfrm rot="5400000" flipH="1" flipV="1">
            <a:off x="1535292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Flowchart: Delay 14"/>
          <p:cNvSpPr/>
          <p:nvPr/>
        </p:nvSpPr>
        <p:spPr>
          <a:xfrm rot="5400000" flipH="1" flipV="1">
            <a:off x="4994631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Flowchart: Delay 15"/>
          <p:cNvSpPr/>
          <p:nvPr/>
        </p:nvSpPr>
        <p:spPr>
          <a:xfrm rot="5400000" flipH="1" flipV="1">
            <a:off x="8609192" y="2374904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1" name="Rectangle 13"/>
          <p:cNvGrpSpPr/>
          <p:nvPr/>
        </p:nvGrpSpPr>
        <p:grpSpPr>
          <a:xfrm>
            <a:off x="1190032" y="837837"/>
            <a:ext cx="2593817" cy="1318231"/>
            <a:chOff x="0" y="0"/>
            <a:chExt cx="2593815" cy="1318230"/>
          </a:xfrm>
        </p:grpSpPr>
        <p:grpSp>
          <p:nvGrpSpPr>
            <p:cNvPr id="109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107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108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110" name="ere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r>
                <a:t>ere</a:t>
              </a:r>
            </a:p>
          </p:txBody>
        </p:sp>
      </p:grpSp>
      <p:grpSp>
        <p:nvGrpSpPr>
          <p:cNvPr id="116" name="Rectangle 17"/>
          <p:cNvGrpSpPr/>
          <p:nvPr/>
        </p:nvGrpSpPr>
        <p:grpSpPr>
          <a:xfrm>
            <a:off x="4803885" y="826550"/>
            <a:ext cx="2593816" cy="1318231"/>
            <a:chOff x="0" y="0"/>
            <a:chExt cx="2593815" cy="1318230"/>
          </a:xfrm>
        </p:grpSpPr>
        <p:grpSp>
          <p:nvGrpSpPr>
            <p:cNvPr id="114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112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113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115" name="oy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r>
                <a:t>oy</a:t>
              </a:r>
            </a:p>
          </p:txBody>
        </p:sp>
      </p:grpSp>
      <p:grpSp>
        <p:nvGrpSpPr>
          <p:cNvPr id="121" name="Rectangle 18"/>
          <p:cNvGrpSpPr/>
          <p:nvPr/>
        </p:nvGrpSpPr>
        <p:grpSpPr>
          <a:xfrm>
            <a:off x="8262247" y="827332"/>
            <a:ext cx="2904798" cy="1317450"/>
            <a:chOff x="0" y="0"/>
            <a:chExt cx="2904796" cy="1317448"/>
          </a:xfrm>
        </p:grpSpPr>
        <p:grpSp>
          <p:nvGrpSpPr>
            <p:cNvPr id="119" name="تجميع"/>
            <p:cNvGrpSpPr/>
            <p:nvPr/>
          </p:nvGrpSpPr>
          <p:grpSpPr>
            <a:xfrm>
              <a:off x="-1" y="0"/>
              <a:ext cx="2904798" cy="966928"/>
              <a:chOff x="0" y="0"/>
              <a:chExt cx="2904796" cy="966927"/>
            </a:xfrm>
          </p:grpSpPr>
          <p:sp>
            <p:nvSpPr>
              <p:cNvPr id="117" name="الشكل"/>
              <p:cNvSpPr/>
              <p:nvPr/>
            </p:nvSpPr>
            <p:spPr>
              <a:xfrm>
                <a:off x="635" y="-1"/>
                <a:ext cx="2904162" cy="962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882" extrusionOk="0">
                    <a:moveTo>
                      <a:pt x="42" y="390"/>
                    </a:moveTo>
                    <a:cubicBezTo>
                      <a:pt x="1382" y="-391"/>
                      <a:pt x="2941" y="1378"/>
                      <a:pt x="4499" y="390"/>
                    </a:cubicBezTo>
                    <a:cubicBezTo>
                      <a:pt x="6057" y="-599"/>
                      <a:pt x="6665" y="1262"/>
                      <a:pt x="8319" y="390"/>
                    </a:cubicBezTo>
                    <a:cubicBezTo>
                      <a:pt x="9973" y="-483"/>
                      <a:pt x="11048" y="1591"/>
                      <a:pt x="11927" y="390"/>
                    </a:cubicBezTo>
                    <a:cubicBezTo>
                      <a:pt x="12806" y="-812"/>
                      <a:pt x="14298" y="1228"/>
                      <a:pt x="15535" y="390"/>
                    </a:cubicBezTo>
                    <a:cubicBezTo>
                      <a:pt x="16772" y="-448"/>
                      <a:pt x="19096" y="476"/>
                      <a:pt x="21265" y="390"/>
                    </a:cubicBezTo>
                    <a:cubicBezTo>
                      <a:pt x="21545" y="4813"/>
                      <a:pt x="21230" y="6553"/>
                      <a:pt x="21265" y="9732"/>
                    </a:cubicBezTo>
                    <a:cubicBezTo>
                      <a:pt x="21299" y="12911"/>
                      <a:pt x="21011" y="16305"/>
                      <a:pt x="21265" y="19456"/>
                    </a:cubicBezTo>
                    <a:cubicBezTo>
                      <a:pt x="19825" y="20031"/>
                      <a:pt x="18946" y="18325"/>
                      <a:pt x="17657" y="19456"/>
                    </a:cubicBezTo>
                    <a:cubicBezTo>
                      <a:pt x="16368" y="20587"/>
                      <a:pt x="14577" y="19065"/>
                      <a:pt x="13200" y="19456"/>
                    </a:cubicBezTo>
                    <a:cubicBezTo>
                      <a:pt x="11823" y="19847"/>
                      <a:pt x="9963" y="18124"/>
                      <a:pt x="8956" y="19456"/>
                    </a:cubicBezTo>
                    <a:cubicBezTo>
                      <a:pt x="7948" y="20788"/>
                      <a:pt x="6070" y="18380"/>
                      <a:pt x="4711" y="19456"/>
                    </a:cubicBezTo>
                    <a:cubicBezTo>
                      <a:pt x="3352" y="20532"/>
                      <a:pt x="1892" y="18978"/>
                      <a:pt x="42" y="19456"/>
                    </a:cubicBezTo>
                    <a:cubicBezTo>
                      <a:pt x="-55" y="15299"/>
                      <a:pt x="47" y="12722"/>
                      <a:pt x="42" y="10304"/>
                    </a:cubicBezTo>
                    <a:cubicBezTo>
                      <a:pt x="37" y="7887"/>
                      <a:pt x="139" y="2981"/>
                      <a:pt x="4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118" name="الشكل"/>
              <p:cNvSpPr/>
              <p:nvPr/>
            </p:nvSpPr>
            <p:spPr>
              <a:xfrm>
                <a:off x="-1" y="8855"/>
                <a:ext cx="2899769" cy="958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0086" extrusionOk="0">
                    <a:moveTo>
                      <a:pt x="46" y="210"/>
                    </a:moveTo>
                    <a:cubicBezTo>
                      <a:pt x="1383" y="-189"/>
                      <a:pt x="2105" y="451"/>
                      <a:pt x="3851" y="210"/>
                    </a:cubicBezTo>
                    <a:cubicBezTo>
                      <a:pt x="5597" y="-32"/>
                      <a:pt x="7151" y="585"/>
                      <a:pt x="8078" y="210"/>
                    </a:cubicBezTo>
                    <a:cubicBezTo>
                      <a:pt x="9006" y="-165"/>
                      <a:pt x="10515" y="948"/>
                      <a:pt x="12728" y="210"/>
                    </a:cubicBezTo>
                    <a:cubicBezTo>
                      <a:pt x="14942" y="-529"/>
                      <a:pt x="14863" y="979"/>
                      <a:pt x="16322" y="210"/>
                    </a:cubicBezTo>
                    <a:cubicBezTo>
                      <a:pt x="17780" y="-559"/>
                      <a:pt x="19281" y="1442"/>
                      <a:pt x="21183" y="210"/>
                    </a:cubicBezTo>
                    <a:cubicBezTo>
                      <a:pt x="21367" y="2455"/>
                      <a:pt x="20893" y="4956"/>
                      <a:pt x="21183" y="9695"/>
                    </a:cubicBezTo>
                    <a:cubicBezTo>
                      <a:pt x="21473" y="14434"/>
                      <a:pt x="20857" y="17375"/>
                      <a:pt x="21183" y="19568"/>
                    </a:cubicBezTo>
                    <a:cubicBezTo>
                      <a:pt x="20359" y="19977"/>
                      <a:pt x="18711" y="18537"/>
                      <a:pt x="17167" y="19568"/>
                    </a:cubicBezTo>
                    <a:cubicBezTo>
                      <a:pt x="15624" y="20599"/>
                      <a:pt x="14683" y="18095"/>
                      <a:pt x="12517" y="19568"/>
                    </a:cubicBezTo>
                    <a:cubicBezTo>
                      <a:pt x="10351" y="21041"/>
                      <a:pt x="9303" y="18829"/>
                      <a:pt x="8290" y="19568"/>
                    </a:cubicBezTo>
                    <a:cubicBezTo>
                      <a:pt x="7277" y="20307"/>
                      <a:pt x="5477" y="18253"/>
                      <a:pt x="3851" y="19568"/>
                    </a:cubicBezTo>
                    <a:cubicBezTo>
                      <a:pt x="2225" y="20883"/>
                      <a:pt x="1181" y="18324"/>
                      <a:pt x="46" y="19568"/>
                    </a:cubicBezTo>
                    <a:cubicBezTo>
                      <a:pt x="42" y="14859"/>
                      <a:pt x="220" y="13337"/>
                      <a:pt x="46" y="9502"/>
                    </a:cubicBezTo>
                    <a:cubicBezTo>
                      <a:pt x="-127" y="5666"/>
                      <a:pt x="255" y="4138"/>
                      <a:pt x="46" y="21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120" name="oi"/>
            <p:cNvSpPr/>
            <p:nvPr/>
          </p:nvSpPr>
          <p:spPr>
            <a:xfrm>
              <a:off x="1447605" y="474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r>
                <a:t>oi</a:t>
              </a:r>
            </a:p>
          </p:txBody>
        </p:sp>
      </p:grpSp>
      <p:pic>
        <p:nvPicPr>
          <p:cNvPr id="122" name="Picture 19" descr="Picture 19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3317524" y="1995328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21" descr="Picture 21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10383966" y="1990574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22" descr="Picture 22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1149766" y="3047224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23" descr="Picture 23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4563478" y="3061556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24" descr="Picture 24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4390426">
            <a:off x="8124143" y="3004568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25" descr="Picture 25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6790270" y="2029182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71671" y="4435307"/>
            <a:ext cx="1783168" cy="223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5141622" y="2660742"/>
            <a:ext cx="2041693" cy="1651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1659327" y="2660742"/>
            <a:ext cx="2038147" cy="164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1125" y="2784905"/>
            <a:ext cx="1543974" cy="154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449436" y="4069110"/>
            <a:ext cx="2443016" cy="270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84569" y="1075476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68741" y="1780823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Tom and Jerry tales theme song" descr="Tom and Jerry tales theme song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94190" y="2541222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peech Bubble: Rectangle 31"/>
          <p:cNvSpPr/>
          <p:nvPr/>
        </p:nvSpPr>
        <p:spPr>
          <a:xfrm>
            <a:off x="909014" y="4273407"/>
            <a:ext cx="5213515" cy="1872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72" y="0"/>
                </a:lnTo>
                <a:lnTo>
                  <a:pt x="17772" y="3600"/>
                </a:lnTo>
                <a:lnTo>
                  <a:pt x="21600" y="9458"/>
                </a:lnTo>
                <a:lnTo>
                  <a:pt x="17772" y="9000"/>
                </a:lnTo>
                <a:lnTo>
                  <a:pt x="17772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Rectangle 26"/>
          <p:cNvSpPr txBox="1"/>
          <p:nvPr/>
        </p:nvSpPr>
        <p:spPr>
          <a:xfrm>
            <a:off x="2075104" y="4869238"/>
            <a:ext cx="1894655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rtl="0">
              <a:defRPr sz="5400" b="1"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r>
              <a:t>P…nt</a:t>
            </a:r>
          </a:p>
        </p:txBody>
      </p:sp>
      <p:sp>
        <p:nvSpPr>
          <p:cNvPr id="138" name="Arrow: Right 33">
            <a:hlinkClick r:id="rId15" action="ppaction://hlinksldjump"/>
          </p:cNvPr>
          <p:cNvSpPr/>
          <p:nvPr/>
        </p:nvSpPr>
        <p:spPr>
          <a:xfrm>
            <a:off x="10321401" y="5858935"/>
            <a:ext cx="1543974" cy="816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Rectangle 41"/>
          <p:cNvSpPr txBox="1"/>
          <p:nvPr/>
        </p:nvSpPr>
        <p:spPr>
          <a:xfrm>
            <a:off x="631689" y="133824"/>
            <a:ext cx="475120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 rtl="0">
              <a:defRPr sz="1600" b="1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000 C 0.029430 -0.005790 -0.006250 0.000930 0.066540 -0.004860 C 0.081770 -0.006020 0.111980 -0.009720 0.111980 -0.009720 L 0.193360 -0.008100 C 0.201170 -0.007870 0.208860 -0.005790 0.216540 -0.004860 C 0.243490 -0.001850 0.226430 -0.003930 0.267450 0.001620 C 0.285095 0.000115 0.301795 -0.001390 0.318575 -0.002576 C 0.335355 -0.003762 0.352215 -0.004630 0.370180 -0.004860 L 0.423960 -0.003240 C 0.443360 0.002320 0.446090 0.004400 0.468360 0.003470 C 0.485030 0.002550 0.501690 0.000230 0.518360 -0.001620 C 0.526040 -0.002550 0.533720 -0.004630 0.541540 -0.004860 C 0.590240 -0.006940 0.568620 -0.006480 0.606380 -0.006480 L 0.606380 -0.006480" pathEditMode="relative">
                                      <p:cBhvr>
                                        <p:cTn id="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000 L 0.134110 -0.001620 C 0.155855 -0.002080 0.158035 -0.002195 0.158669 -0.002745 C 0.159303 -0.003295 0.158390 -0.004280 0.173950 -0.006480 C 0.177205 -0.007060 0.180460 -0.007350 0.183700 -0.007581 C 0.186940 -0.007812 0.190165 -0.007985 0.193360 -0.008330 C 0.198690 -0.009260 0.203900 -0.010880 0.209110 -0.011570 C 0.217180 -0.012500 0.225260 -0.012500 0.233200 -0.013190 C 0.235085 -0.013425 0.236940 -0.013715 0.238796 -0.014004 C 0.240652 -0.014292 0.242510 -0.014580 0.244400 -0.014810 L 0.332290 -0.013190 C 0.336320 -0.012960 0.340360 -0.010880 0.344270 -0.009950 C 0.347130 -0.009260 0.349870 -0.008790 0.352600 -0.008330 C 0.360805 -0.006480 0.359470 -0.006595 0.358721 -0.006681 C 0.357972 -0.006767 0.357810 -0.006825 0.368360 -0.004860 C 0.374215 -0.001965 0.374800 -0.001445 0.376070 -0.001301 C 0.377340 -0.001158 0.379295 -0.001390 0.387890 0.000000 C 0.388930 0.000230 0.390003 0.000520 0.391076 0.000810 C 0.392150 0.001100 0.393225 0.001390 0.394270 0.001620 C 0.395700 0.001970 0.397100 0.002260 0.398484 0.002549 C 0.399868 0.002838 0.401235 0.003125 0.402600 0.003470 C 0.408460 0.002320 0.414450 0.001390 0.420180 0.000000 C 0.463930 -0.010650 0.435670 -0.006480 0.462890 -0.009950 C 0.499080 -0.019910 0.479810 -0.015740 0.552600 -0.011570 C 0.557680 -0.011340 0.560280 -0.007870 0.564710 -0.006480 C 0.566860 -0.005900 0.570082 -0.005090 0.572768 -0.004425 C 0.575452 -0.003760 0.577600 -0.003240 0.577600 -0.003240 C 0.585800 0.001620 0.579030 -0.001620 0.597000 -0.004860 C 0.600780 -0.005550 0.604420 -0.006020 0.608200 -0.006480 C 0.611715 -0.007175 0.613798 -0.007637 0.615815 -0.008129 C 0.617833 -0.008620 0.619785 -0.009140 0.623040 -0.009950 C 0.624470 -0.011110 0.626040 -0.012500 0.627600 -0.013190 C 0.630330 -0.014350 0.633200 -0.014810 0.635930 -0.014810 C 0.642115 -0.015045 0.648300 -0.015045 0.654485 -0.014986 C 0.660670 -0.014928 0.666855 -0.014810 0.673040 -0.014810 L 0.673040 -0.014810" pathEditMode="relative">
                                      <p:cBhvr>
                                        <p:cTn id="4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398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98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455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455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</p:cTn>
                <p:tgtEl>
                  <p:spTgt spid="133"/>
                </p:tgtEl>
              </p:cMediaNode>
            </p:audio>
            <p:audio>
              <p:cMediaNode vol="80000" showWhenStopped="0">
                <p:cTn id="93" fill="hold" display="0">
                  <p:stCondLst>
                    <p:cond delay="indefinite"/>
                  </p:stCondLst>
                </p:cTn>
                <p:tgtEl>
                  <p:spTgt spid="134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</p:cTn>
                <p:tgtEl>
                  <p:spTgt spid="135"/>
                </p:tgtEl>
              </p:cMediaNode>
            </p:audio>
          </p:childTnLst>
        </p:cTn>
      </p:par>
    </p:tnLst>
    <p:bldLst>
      <p:bldP spid="111" grpId="0" animBg="1" advAuto="0"/>
      <p:bldP spid="111" grpId="1" animBg="1" advAuto="0"/>
      <p:bldP spid="116" grpId="0" animBg="1" advAuto="0"/>
      <p:bldP spid="116" grpId="1" animBg="1" advAuto="0"/>
      <p:bldP spid="121" grpId="0" animBg="1" advAuto="0"/>
      <p:bldP spid="121" grpId="1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0D0D"/>
              </a:gs>
              <a:gs pos="39442">
                <a:srgbClr val="0D0D0D"/>
              </a:gs>
              <a:gs pos="57000">
                <a:srgbClr val="0D0D0D"/>
              </a:gs>
              <a:gs pos="74000">
                <a:srgbClr val="C55A11"/>
              </a:gs>
              <a:gs pos="83000">
                <a:srgbClr val="262626"/>
              </a:gs>
              <a:gs pos="100000">
                <a:srgbClr val="C55A11"/>
              </a:gs>
            </a:gsLst>
            <a:lin ang="54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6"/>
          <a:srcRect t="68313"/>
          <a:stretch>
            <a:fillRect/>
          </a:stretch>
        </p:blipFill>
        <p:spPr>
          <a:xfrm>
            <a:off x="0" y="3561646"/>
            <a:ext cx="12192000" cy="32963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8"/>
          <p:cNvSpPr/>
          <p:nvPr/>
        </p:nvSpPr>
        <p:spPr>
          <a:xfrm>
            <a:off x="0" y="3905956"/>
            <a:ext cx="12192000" cy="4064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39059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sp>
        <p:nvSpPr>
          <p:cNvPr id="145" name="Flowchart: Delay 12"/>
          <p:cNvSpPr/>
          <p:nvPr/>
        </p:nvSpPr>
        <p:spPr>
          <a:xfrm rot="5400000" flipH="1" flipV="1">
            <a:off x="1535292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Flowchart: Delay 14"/>
          <p:cNvSpPr/>
          <p:nvPr/>
        </p:nvSpPr>
        <p:spPr>
          <a:xfrm rot="5400000" flipH="1" flipV="1">
            <a:off x="4994631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Flowchart: Delay 15"/>
          <p:cNvSpPr/>
          <p:nvPr/>
        </p:nvSpPr>
        <p:spPr>
          <a:xfrm rot="5400000" flipH="1" flipV="1">
            <a:off x="8609192" y="2374904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2" name="Rectangle 13"/>
          <p:cNvGrpSpPr/>
          <p:nvPr/>
        </p:nvGrpSpPr>
        <p:grpSpPr>
          <a:xfrm>
            <a:off x="1190032" y="837837"/>
            <a:ext cx="2593817" cy="1318231"/>
            <a:chOff x="0" y="0"/>
            <a:chExt cx="2593815" cy="1318230"/>
          </a:xfrm>
        </p:grpSpPr>
        <p:grpSp>
          <p:nvGrpSpPr>
            <p:cNvPr id="150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148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149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151" name="ea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r>
                <a:t>ea</a:t>
              </a:r>
            </a:p>
          </p:txBody>
        </p:sp>
      </p:grpSp>
      <p:grpSp>
        <p:nvGrpSpPr>
          <p:cNvPr id="157" name="Rectangle 17"/>
          <p:cNvGrpSpPr/>
          <p:nvPr/>
        </p:nvGrpSpPr>
        <p:grpSpPr>
          <a:xfrm>
            <a:off x="8481742" y="867468"/>
            <a:ext cx="2593817" cy="1318231"/>
            <a:chOff x="0" y="0"/>
            <a:chExt cx="2593815" cy="1318230"/>
          </a:xfrm>
        </p:grpSpPr>
        <p:grpSp>
          <p:nvGrpSpPr>
            <p:cNvPr id="155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153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154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156" name="ere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ere</a:t>
              </a:r>
            </a:p>
          </p:txBody>
        </p:sp>
      </p:grpSp>
      <p:grpSp>
        <p:nvGrpSpPr>
          <p:cNvPr id="162" name="Rectangle 18"/>
          <p:cNvGrpSpPr/>
          <p:nvPr/>
        </p:nvGrpSpPr>
        <p:grpSpPr>
          <a:xfrm>
            <a:off x="4740493" y="838619"/>
            <a:ext cx="2904798" cy="1317450"/>
            <a:chOff x="0" y="0"/>
            <a:chExt cx="2904796" cy="1317448"/>
          </a:xfrm>
        </p:grpSpPr>
        <p:grpSp>
          <p:nvGrpSpPr>
            <p:cNvPr id="160" name="تجميع"/>
            <p:cNvGrpSpPr/>
            <p:nvPr/>
          </p:nvGrpSpPr>
          <p:grpSpPr>
            <a:xfrm>
              <a:off x="-1" y="0"/>
              <a:ext cx="2904798" cy="966928"/>
              <a:chOff x="0" y="0"/>
              <a:chExt cx="2904796" cy="966927"/>
            </a:xfrm>
          </p:grpSpPr>
          <p:sp>
            <p:nvSpPr>
              <p:cNvPr id="158" name="الشكل"/>
              <p:cNvSpPr/>
              <p:nvPr/>
            </p:nvSpPr>
            <p:spPr>
              <a:xfrm>
                <a:off x="635" y="-1"/>
                <a:ext cx="2904162" cy="962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882" extrusionOk="0">
                    <a:moveTo>
                      <a:pt x="42" y="390"/>
                    </a:moveTo>
                    <a:cubicBezTo>
                      <a:pt x="1382" y="-391"/>
                      <a:pt x="2941" y="1378"/>
                      <a:pt x="4499" y="390"/>
                    </a:cubicBezTo>
                    <a:cubicBezTo>
                      <a:pt x="6057" y="-599"/>
                      <a:pt x="6665" y="1262"/>
                      <a:pt x="8319" y="390"/>
                    </a:cubicBezTo>
                    <a:cubicBezTo>
                      <a:pt x="9973" y="-483"/>
                      <a:pt x="11048" y="1591"/>
                      <a:pt x="11927" y="390"/>
                    </a:cubicBezTo>
                    <a:cubicBezTo>
                      <a:pt x="12806" y="-812"/>
                      <a:pt x="14298" y="1228"/>
                      <a:pt x="15535" y="390"/>
                    </a:cubicBezTo>
                    <a:cubicBezTo>
                      <a:pt x="16772" y="-448"/>
                      <a:pt x="19096" y="476"/>
                      <a:pt x="21265" y="390"/>
                    </a:cubicBezTo>
                    <a:cubicBezTo>
                      <a:pt x="21545" y="4813"/>
                      <a:pt x="21230" y="6553"/>
                      <a:pt x="21265" y="9732"/>
                    </a:cubicBezTo>
                    <a:cubicBezTo>
                      <a:pt x="21299" y="12911"/>
                      <a:pt x="21011" y="16305"/>
                      <a:pt x="21265" y="19456"/>
                    </a:cubicBezTo>
                    <a:cubicBezTo>
                      <a:pt x="19825" y="20031"/>
                      <a:pt x="18946" y="18325"/>
                      <a:pt x="17657" y="19456"/>
                    </a:cubicBezTo>
                    <a:cubicBezTo>
                      <a:pt x="16368" y="20587"/>
                      <a:pt x="14577" y="19065"/>
                      <a:pt x="13200" y="19456"/>
                    </a:cubicBezTo>
                    <a:cubicBezTo>
                      <a:pt x="11823" y="19847"/>
                      <a:pt x="9963" y="18124"/>
                      <a:pt x="8956" y="19456"/>
                    </a:cubicBezTo>
                    <a:cubicBezTo>
                      <a:pt x="7948" y="20788"/>
                      <a:pt x="6070" y="18380"/>
                      <a:pt x="4711" y="19456"/>
                    </a:cubicBezTo>
                    <a:cubicBezTo>
                      <a:pt x="3352" y="20532"/>
                      <a:pt x="1892" y="18978"/>
                      <a:pt x="42" y="19456"/>
                    </a:cubicBezTo>
                    <a:cubicBezTo>
                      <a:pt x="-55" y="15299"/>
                      <a:pt x="47" y="12722"/>
                      <a:pt x="42" y="10304"/>
                    </a:cubicBezTo>
                    <a:cubicBezTo>
                      <a:pt x="37" y="7887"/>
                      <a:pt x="139" y="2981"/>
                      <a:pt x="4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159" name="الشكل"/>
              <p:cNvSpPr/>
              <p:nvPr/>
            </p:nvSpPr>
            <p:spPr>
              <a:xfrm>
                <a:off x="-1" y="8855"/>
                <a:ext cx="2899769" cy="958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0086" extrusionOk="0">
                    <a:moveTo>
                      <a:pt x="46" y="210"/>
                    </a:moveTo>
                    <a:cubicBezTo>
                      <a:pt x="1383" y="-189"/>
                      <a:pt x="2105" y="451"/>
                      <a:pt x="3851" y="210"/>
                    </a:cubicBezTo>
                    <a:cubicBezTo>
                      <a:pt x="5597" y="-32"/>
                      <a:pt x="7151" y="585"/>
                      <a:pt x="8078" y="210"/>
                    </a:cubicBezTo>
                    <a:cubicBezTo>
                      <a:pt x="9006" y="-165"/>
                      <a:pt x="10515" y="948"/>
                      <a:pt x="12728" y="210"/>
                    </a:cubicBezTo>
                    <a:cubicBezTo>
                      <a:pt x="14942" y="-529"/>
                      <a:pt x="14863" y="979"/>
                      <a:pt x="16322" y="210"/>
                    </a:cubicBezTo>
                    <a:cubicBezTo>
                      <a:pt x="17780" y="-559"/>
                      <a:pt x="19281" y="1442"/>
                      <a:pt x="21183" y="210"/>
                    </a:cubicBezTo>
                    <a:cubicBezTo>
                      <a:pt x="21367" y="2455"/>
                      <a:pt x="20893" y="4956"/>
                      <a:pt x="21183" y="9695"/>
                    </a:cubicBezTo>
                    <a:cubicBezTo>
                      <a:pt x="21473" y="14434"/>
                      <a:pt x="20857" y="17375"/>
                      <a:pt x="21183" y="19568"/>
                    </a:cubicBezTo>
                    <a:cubicBezTo>
                      <a:pt x="20359" y="19977"/>
                      <a:pt x="18711" y="18537"/>
                      <a:pt x="17167" y="19568"/>
                    </a:cubicBezTo>
                    <a:cubicBezTo>
                      <a:pt x="15624" y="20599"/>
                      <a:pt x="14683" y="18095"/>
                      <a:pt x="12517" y="19568"/>
                    </a:cubicBezTo>
                    <a:cubicBezTo>
                      <a:pt x="10351" y="21041"/>
                      <a:pt x="9303" y="18829"/>
                      <a:pt x="8290" y="19568"/>
                    </a:cubicBezTo>
                    <a:cubicBezTo>
                      <a:pt x="7277" y="20307"/>
                      <a:pt x="5477" y="18253"/>
                      <a:pt x="3851" y="19568"/>
                    </a:cubicBezTo>
                    <a:cubicBezTo>
                      <a:pt x="2225" y="20883"/>
                      <a:pt x="1181" y="18324"/>
                      <a:pt x="46" y="19568"/>
                    </a:cubicBezTo>
                    <a:cubicBezTo>
                      <a:pt x="42" y="14859"/>
                      <a:pt x="220" y="13337"/>
                      <a:pt x="46" y="9502"/>
                    </a:cubicBezTo>
                    <a:cubicBezTo>
                      <a:pt x="-127" y="5666"/>
                      <a:pt x="255" y="4138"/>
                      <a:pt x="46" y="21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161" name="ai"/>
            <p:cNvSpPr/>
            <p:nvPr/>
          </p:nvSpPr>
          <p:spPr>
            <a:xfrm>
              <a:off x="1447605" y="474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ai</a:t>
              </a:r>
            </a:p>
          </p:txBody>
        </p:sp>
      </p:grpSp>
      <p:pic>
        <p:nvPicPr>
          <p:cNvPr id="163" name="Picture 19" descr="Picture 19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3317524" y="1995328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21" descr="Picture 21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10383966" y="1990574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22" descr="Picture 22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1149766" y="3047224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23" descr="Picture 23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4563478" y="3061556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24" descr="Picture 24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4390426">
            <a:off x="8124143" y="3004568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25" descr="Picture 25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6790270" y="2029182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782" y="4300727"/>
            <a:ext cx="1783168" cy="223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8753013" y="2646578"/>
            <a:ext cx="2041692" cy="1651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1659327" y="2660742"/>
            <a:ext cx="2038147" cy="164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0266" y="2814046"/>
            <a:ext cx="1543974" cy="154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33730" y="3980274"/>
            <a:ext cx="2443016" cy="270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84569" y="1075476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837" y="1807422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Tom and Jerry tales theme song" descr="Tom and Jerry tales theme song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94190" y="2541222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peech Bubble: Rectangle 31"/>
          <p:cNvSpPr/>
          <p:nvPr/>
        </p:nvSpPr>
        <p:spPr>
          <a:xfrm>
            <a:off x="852042" y="4483279"/>
            <a:ext cx="5213515" cy="1872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72" y="0"/>
                </a:lnTo>
                <a:lnTo>
                  <a:pt x="17772" y="3600"/>
                </a:lnTo>
                <a:lnTo>
                  <a:pt x="21600" y="9458"/>
                </a:lnTo>
                <a:lnTo>
                  <a:pt x="17772" y="9000"/>
                </a:lnTo>
                <a:lnTo>
                  <a:pt x="17772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Rectangle 26"/>
          <p:cNvSpPr txBox="1"/>
          <p:nvPr/>
        </p:nvSpPr>
        <p:spPr>
          <a:xfrm>
            <a:off x="2151118" y="4869238"/>
            <a:ext cx="174262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rtl="0">
              <a:defRPr sz="5400" b="1"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r>
              <a:t>H….r</a:t>
            </a:r>
          </a:p>
        </p:txBody>
      </p:sp>
      <p:sp>
        <p:nvSpPr>
          <p:cNvPr id="179" name="Arrow: Right 33">
            <a:hlinkClick r:id="rId15" action="ppaction://hlinksldjump"/>
          </p:cNvPr>
          <p:cNvSpPr/>
          <p:nvPr/>
        </p:nvSpPr>
        <p:spPr>
          <a:xfrm>
            <a:off x="10321401" y="5858935"/>
            <a:ext cx="1543974" cy="816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Rectangle 28"/>
          <p:cNvSpPr txBox="1"/>
          <p:nvPr/>
        </p:nvSpPr>
        <p:spPr>
          <a:xfrm>
            <a:off x="765982" y="133824"/>
            <a:ext cx="206534" cy="336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1600" b="1"/>
            </a:pPr>
            <a:r>
              <a:t> </a:t>
            </a:r>
            <a:r>
              <a:rPr>
                <a:latin typeface="Akhbar MT"/>
                <a:ea typeface="Akhbar MT"/>
                <a:cs typeface="Akhbar MT"/>
                <a:sym typeface="Akhbar M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switc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98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98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230 L 0.047270 0.001620 C 0.049480 0.001620 0.051570 0.002780 0.053780 0.003240 C 0.056900 0.003940 0.059900 0.004400 0.062760 0.004860 C 0.063610 0.005095 0.064425 0.005385 0.065223 0.005674 C 0.066020 0.005962 0.066800 0.006250 0.067580 0.006480 C 0.073050 0.007755 0.078260 0.008392 0.083518 0.008797 C 0.088775 0.009202 0.094080 0.009375 0.099740 0.009720 L 0.120320 0.011350 C 0.133080 0.014820 0.123700 0.012730 0.145320 0.014820 C 0.150520 0.015280 0.155730 0.016210 0.161070 0.016440 L 0.398050 0.024770 C 0.400070 0.024540 0.406157 0.023962 0.412391 0.023298 C 0.418625 0.022632 0.425005 0.021880 0.427610 0.021300 C 0.431060 0.020605 0.434477 0.019795 0.437862 0.018956 C 0.441247 0.018118 0.444600 0.017250 0.447920 0.016440 L 0.518230 0.018060 C 0.551700 0.019450 0.498440 0.020600 0.539720 0.021300 C 0.564070 0.021760 0.588420 0.021300 0.612890 0.021300 L 0.612890 0.021530" pathEditMode="relative">
                                      <p:cBhvr>
                                        <p:cTn id="4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55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55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  <p:bldLst>
      <p:bldP spid="152" grpId="0" animBg="1" advAuto="0"/>
      <p:bldP spid="152" grpId="1" animBg="1" advAuto="0"/>
      <p:bldP spid="157" grpId="0" animBg="1" advAuto="0"/>
      <p:bldP spid="157" grpId="1" animBg="1" advAuto="0"/>
      <p:bldP spid="162" grpId="0" animBg="1" advAuto="0"/>
      <p:bldP spid="162" grpId="1" animBg="1" advAuto="0"/>
      <p:bldP spid="169" grpId="0" animBg="1" advAuto="0"/>
      <p:bldP spid="170" grpId="0" animBg="1" advAuto="0"/>
      <p:bldP spid="171" grpId="0" animBg="1" advAuto="0"/>
      <p:bldP spid="172" grpId="0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0D0D"/>
              </a:gs>
              <a:gs pos="39442">
                <a:srgbClr val="0D0D0D"/>
              </a:gs>
              <a:gs pos="57000">
                <a:srgbClr val="0D0D0D"/>
              </a:gs>
              <a:gs pos="74000">
                <a:srgbClr val="C55A11"/>
              </a:gs>
              <a:gs pos="83000">
                <a:srgbClr val="262626"/>
              </a:gs>
              <a:gs pos="100000">
                <a:srgbClr val="C55A11"/>
              </a:gs>
            </a:gsLst>
            <a:lin ang="54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6"/>
          <a:srcRect t="68313"/>
          <a:stretch>
            <a:fillRect/>
          </a:stretch>
        </p:blipFill>
        <p:spPr>
          <a:xfrm>
            <a:off x="0" y="3561646"/>
            <a:ext cx="12192000" cy="3296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 8"/>
          <p:cNvSpPr/>
          <p:nvPr/>
        </p:nvSpPr>
        <p:spPr>
          <a:xfrm>
            <a:off x="0" y="3905956"/>
            <a:ext cx="12192000" cy="4064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5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39059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sp>
        <p:nvSpPr>
          <p:cNvPr id="186" name="Flowchart: Delay 12"/>
          <p:cNvSpPr/>
          <p:nvPr/>
        </p:nvSpPr>
        <p:spPr>
          <a:xfrm rot="5400000" flipH="1" flipV="1">
            <a:off x="1535292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Flowchart: Delay 14"/>
          <p:cNvSpPr/>
          <p:nvPr/>
        </p:nvSpPr>
        <p:spPr>
          <a:xfrm rot="5400000" flipH="1" flipV="1">
            <a:off x="4994631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Flowchart: Delay 15"/>
          <p:cNvSpPr/>
          <p:nvPr/>
        </p:nvSpPr>
        <p:spPr>
          <a:xfrm rot="5400000" flipH="1" flipV="1">
            <a:off x="8609192" y="2374904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93" name="Rectangle 13"/>
          <p:cNvGrpSpPr/>
          <p:nvPr/>
        </p:nvGrpSpPr>
        <p:grpSpPr>
          <a:xfrm>
            <a:off x="4774065" y="971675"/>
            <a:ext cx="2593817" cy="1318231"/>
            <a:chOff x="0" y="0"/>
            <a:chExt cx="2593815" cy="1318230"/>
          </a:xfrm>
        </p:grpSpPr>
        <p:grpSp>
          <p:nvGrpSpPr>
            <p:cNvPr id="191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189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190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192" name="ai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ai</a:t>
              </a:r>
            </a:p>
          </p:txBody>
        </p:sp>
      </p:grpSp>
      <p:grpSp>
        <p:nvGrpSpPr>
          <p:cNvPr id="198" name="Rectangle 17"/>
          <p:cNvGrpSpPr/>
          <p:nvPr/>
        </p:nvGrpSpPr>
        <p:grpSpPr>
          <a:xfrm>
            <a:off x="8354242" y="935675"/>
            <a:ext cx="2593817" cy="1318232"/>
            <a:chOff x="0" y="0"/>
            <a:chExt cx="2593815" cy="1318230"/>
          </a:xfrm>
        </p:grpSpPr>
        <p:grpSp>
          <p:nvGrpSpPr>
            <p:cNvPr id="196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194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195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197" name="oy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r>
                <a:t>oy</a:t>
              </a:r>
            </a:p>
          </p:txBody>
        </p:sp>
      </p:grpSp>
      <p:grpSp>
        <p:nvGrpSpPr>
          <p:cNvPr id="203" name="Rectangle 18"/>
          <p:cNvGrpSpPr/>
          <p:nvPr/>
        </p:nvGrpSpPr>
        <p:grpSpPr>
          <a:xfrm>
            <a:off x="1162921" y="973266"/>
            <a:ext cx="2904798" cy="1317450"/>
            <a:chOff x="0" y="0"/>
            <a:chExt cx="2904796" cy="1317448"/>
          </a:xfrm>
        </p:grpSpPr>
        <p:grpSp>
          <p:nvGrpSpPr>
            <p:cNvPr id="201" name="تجميع"/>
            <p:cNvGrpSpPr/>
            <p:nvPr/>
          </p:nvGrpSpPr>
          <p:grpSpPr>
            <a:xfrm>
              <a:off x="-1" y="0"/>
              <a:ext cx="2904798" cy="966928"/>
              <a:chOff x="0" y="0"/>
              <a:chExt cx="2904796" cy="966927"/>
            </a:xfrm>
          </p:grpSpPr>
          <p:sp>
            <p:nvSpPr>
              <p:cNvPr id="199" name="الشكل"/>
              <p:cNvSpPr/>
              <p:nvPr/>
            </p:nvSpPr>
            <p:spPr>
              <a:xfrm>
                <a:off x="635" y="-1"/>
                <a:ext cx="2904162" cy="962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882" extrusionOk="0">
                    <a:moveTo>
                      <a:pt x="42" y="390"/>
                    </a:moveTo>
                    <a:cubicBezTo>
                      <a:pt x="1382" y="-391"/>
                      <a:pt x="2941" y="1378"/>
                      <a:pt x="4499" y="390"/>
                    </a:cubicBezTo>
                    <a:cubicBezTo>
                      <a:pt x="6057" y="-599"/>
                      <a:pt x="6665" y="1262"/>
                      <a:pt x="8319" y="390"/>
                    </a:cubicBezTo>
                    <a:cubicBezTo>
                      <a:pt x="9973" y="-483"/>
                      <a:pt x="11048" y="1591"/>
                      <a:pt x="11927" y="390"/>
                    </a:cubicBezTo>
                    <a:cubicBezTo>
                      <a:pt x="12806" y="-812"/>
                      <a:pt x="14298" y="1228"/>
                      <a:pt x="15535" y="390"/>
                    </a:cubicBezTo>
                    <a:cubicBezTo>
                      <a:pt x="16772" y="-448"/>
                      <a:pt x="19096" y="476"/>
                      <a:pt x="21265" y="390"/>
                    </a:cubicBezTo>
                    <a:cubicBezTo>
                      <a:pt x="21545" y="4813"/>
                      <a:pt x="21230" y="6553"/>
                      <a:pt x="21265" y="9732"/>
                    </a:cubicBezTo>
                    <a:cubicBezTo>
                      <a:pt x="21299" y="12911"/>
                      <a:pt x="21011" y="16305"/>
                      <a:pt x="21265" y="19456"/>
                    </a:cubicBezTo>
                    <a:cubicBezTo>
                      <a:pt x="19825" y="20031"/>
                      <a:pt x="18946" y="18325"/>
                      <a:pt x="17657" y="19456"/>
                    </a:cubicBezTo>
                    <a:cubicBezTo>
                      <a:pt x="16368" y="20587"/>
                      <a:pt x="14577" y="19065"/>
                      <a:pt x="13200" y="19456"/>
                    </a:cubicBezTo>
                    <a:cubicBezTo>
                      <a:pt x="11823" y="19847"/>
                      <a:pt x="9963" y="18124"/>
                      <a:pt x="8956" y="19456"/>
                    </a:cubicBezTo>
                    <a:cubicBezTo>
                      <a:pt x="7948" y="20788"/>
                      <a:pt x="6070" y="18380"/>
                      <a:pt x="4711" y="19456"/>
                    </a:cubicBezTo>
                    <a:cubicBezTo>
                      <a:pt x="3352" y="20532"/>
                      <a:pt x="1892" y="18978"/>
                      <a:pt x="42" y="19456"/>
                    </a:cubicBezTo>
                    <a:cubicBezTo>
                      <a:pt x="-55" y="15299"/>
                      <a:pt x="47" y="12722"/>
                      <a:pt x="42" y="10304"/>
                    </a:cubicBezTo>
                    <a:cubicBezTo>
                      <a:pt x="37" y="7887"/>
                      <a:pt x="139" y="2981"/>
                      <a:pt x="4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200" name="الشكل"/>
              <p:cNvSpPr/>
              <p:nvPr/>
            </p:nvSpPr>
            <p:spPr>
              <a:xfrm>
                <a:off x="-1" y="8855"/>
                <a:ext cx="2899769" cy="958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0086" extrusionOk="0">
                    <a:moveTo>
                      <a:pt x="46" y="210"/>
                    </a:moveTo>
                    <a:cubicBezTo>
                      <a:pt x="1383" y="-189"/>
                      <a:pt x="2105" y="451"/>
                      <a:pt x="3851" y="210"/>
                    </a:cubicBezTo>
                    <a:cubicBezTo>
                      <a:pt x="5597" y="-32"/>
                      <a:pt x="7151" y="585"/>
                      <a:pt x="8078" y="210"/>
                    </a:cubicBezTo>
                    <a:cubicBezTo>
                      <a:pt x="9006" y="-165"/>
                      <a:pt x="10515" y="948"/>
                      <a:pt x="12728" y="210"/>
                    </a:cubicBezTo>
                    <a:cubicBezTo>
                      <a:pt x="14942" y="-529"/>
                      <a:pt x="14863" y="979"/>
                      <a:pt x="16322" y="210"/>
                    </a:cubicBezTo>
                    <a:cubicBezTo>
                      <a:pt x="17780" y="-559"/>
                      <a:pt x="19281" y="1442"/>
                      <a:pt x="21183" y="210"/>
                    </a:cubicBezTo>
                    <a:cubicBezTo>
                      <a:pt x="21367" y="2455"/>
                      <a:pt x="20893" y="4956"/>
                      <a:pt x="21183" y="9695"/>
                    </a:cubicBezTo>
                    <a:cubicBezTo>
                      <a:pt x="21473" y="14434"/>
                      <a:pt x="20857" y="17375"/>
                      <a:pt x="21183" y="19568"/>
                    </a:cubicBezTo>
                    <a:cubicBezTo>
                      <a:pt x="20359" y="19977"/>
                      <a:pt x="18711" y="18537"/>
                      <a:pt x="17167" y="19568"/>
                    </a:cubicBezTo>
                    <a:cubicBezTo>
                      <a:pt x="15624" y="20599"/>
                      <a:pt x="14683" y="18095"/>
                      <a:pt x="12517" y="19568"/>
                    </a:cubicBezTo>
                    <a:cubicBezTo>
                      <a:pt x="10351" y="21041"/>
                      <a:pt x="9303" y="18829"/>
                      <a:pt x="8290" y="19568"/>
                    </a:cubicBezTo>
                    <a:cubicBezTo>
                      <a:pt x="7277" y="20307"/>
                      <a:pt x="5477" y="18253"/>
                      <a:pt x="3851" y="19568"/>
                    </a:cubicBezTo>
                    <a:cubicBezTo>
                      <a:pt x="2225" y="20883"/>
                      <a:pt x="1181" y="18324"/>
                      <a:pt x="46" y="19568"/>
                    </a:cubicBezTo>
                    <a:cubicBezTo>
                      <a:pt x="42" y="14859"/>
                      <a:pt x="220" y="13337"/>
                      <a:pt x="46" y="9502"/>
                    </a:cubicBezTo>
                    <a:cubicBezTo>
                      <a:pt x="-127" y="5666"/>
                      <a:pt x="255" y="4138"/>
                      <a:pt x="46" y="21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202" name="ea"/>
            <p:cNvSpPr/>
            <p:nvPr/>
          </p:nvSpPr>
          <p:spPr>
            <a:xfrm>
              <a:off x="1447605" y="474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ea</a:t>
              </a:r>
            </a:p>
          </p:txBody>
        </p:sp>
      </p:grpSp>
      <p:pic>
        <p:nvPicPr>
          <p:cNvPr id="204" name="Picture 19" descr="Picture 19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3317524" y="1995328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21" descr="Picture 21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10383966" y="1990574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22" descr="Picture 22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1149766" y="3047224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23" descr="Picture 23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4563478" y="3061556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24" descr="Picture 24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4390426">
            <a:off x="8124143" y="3004568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25" descr="Picture 25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6790270" y="2029182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782" y="4300727"/>
            <a:ext cx="1783168" cy="223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8753013" y="2646578"/>
            <a:ext cx="2041692" cy="1651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5155306" y="2638316"/>
            <a:ext cx="2038148" cy="164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8541" y="2768382"/>
            <a:ext cx="1543974" cy="154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33730" y="3980274"/>
            <a:ext cx="2443016" cy="270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84569" y="1075476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837" y="1807422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Tom and Jerry tales theme song" descr="Tom and Jerry tales theme song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94190" y="2541222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peech Bubble: Rectangle 31"/>
          <p:cNvSpPr/>
          <p:nvPr/>
        </p:nvSpPr>
        <p:spPr>
          <a:xfrm>
            <a:off x="852042" y="4483279"/>
            <a:ext cx="5213515" cy="1872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72" y="0"/>
                </a:lnTo>
                <a:lnTo>
                  <a:pt x="17772" y="3600"/>
                </a:lnTo>
                <a:lnTo>
                  <a:pt x="21600" y="9458"/>
                </a:lnTo>
                <a:lnTo>
                  <a:pt x="17772" y="9000"/>
                </a:lnTo>
                <a:lnTo>
                  <a:pt x="17772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Rectangle 26"/>
          <p:cNvSpPr txBox="1"/>
          <p:nvPr/>
        </p:nvSpPr>
        <p:spPr>
          <a:xfrm>
            <a:off x="2151118" y="4869238"/>
            <a:ext cx="174262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rtl="0">
              <a:defRPr sz="5400" b="1"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r>
              <a:t>B….r</a:t>
            </a:r>
          </a:p>
        </p:txBody>
      </p:sp>
      <p:sp>
        <p:nvSpPr>
          <p:cNvPr id="220" name="Arrow: Right 33">
            <a:hlinkClick r:id="rId15" action="ppaction://hlinksldjump"/>
          </p:cNvPr>
          <p:cNvSpPr/>
          <p:nvPr/>
        </p:nvSpPr>
        <p:spPr>
          <a:xfrm>
            <a:off x="10321401" y="5858935"/>
            <a:ext cx="1543974" cy="816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" name="Rectangle 28"/>
          <p:cNvSpPr txBox="1"/>
          <p:nvPr/>
        </p:nvSpPr>
        <p:spPr>
          <a:xfrm>
            <a:off x="631689" y="133824"/>
            <a:ext cx="475120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 rtl="0">
              <a:defRPr sz="1600" b="1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switc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98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98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230 L 0.047270 0.001620 C 0.049480 0.001620 0.051570 0.002780 0.053780 0.003240 C 0.056900 0.003940 0.059900 0.004400 0.062760 0.004860 C 0.063610 0.005095 0.064425 0.005385 0.065223 0.005674 C 0.066020 0.005962 0.066800 0.006250 0.067580 0.006480 C 0.073050 0.007755 0.078260 0.008392 0.083518 0.008797 C 0.088775 0.009202 0.094080 0.009375 0.099740 0.009720 L 0.120320 0.011350 C 0.133080 0.014820 0.123700 0.012730 0.145320 0.014820 C 0.150520 0.015280 0.155730 0.016210 0.161070 0.016440 L 0.398050 0.024770 C 0.400070 0.024540 0.406157 0.023962 0.412391 0.023298 C 0.418625 0.022632 0.425005 0.021880 0.427610 0.021300 C 0.431060 0.020605 0.434477 0.019795 0.437862 0.018956 C 0.441247 0.018118 0.444600 0.017250 0.447920 0.016440 L 0.518230 0.018060 C 0.551700 0.019450 0.498440 0.020600 0.539720 0.021300 C 0.564070 0.021760 0.588420 0.021300 0.612890 0.021300 L 0.612890 0.021530" pathEditMode="relative">
                                      <p:cBhvr>
                                        <p:cTn id="49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55" fill="hold"/>
                                        <p:tgtEl>
                                          <p:spTgt spid="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55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</p:cTn>
                <p:tgtEl>
                  <p:spTgt spid="215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</p:cTn>
                <p:tgtEl>
                  <p:spTgt spid="216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93" grpId="0" animBg="1" advAuto="0"/>
      <p:bldP spid="193" grpId="1" animBg="1" advAuto="0"/>
      <p:bldP spid="198" grpId="0" animBg="1" advAuto="0"/>
      <p:bldP spid="198" grpId="1" animBg="1" advAuto="0"/>
      <p:bldP spid="203" grpId="0" animBg="1" advAuto="0"/>
      <p:bldP spid="203" grpId="1" animBg="1" advAuto="0"/>
      <p:bldP spid="210" grpId="0" animBg="1" advAuto="0"/>
      <p:bldP spid="211" grpId="0" animBg="1" advAuto="0"/>
      <p:bldP spid="212" grpId="0" animBg="1" advAuto="0"/>
      <p:bldP spid="213" grpId="0" animBg="1" advAuto="0"/>
      <p:bldP spid="218" grpId="0" animBg="1" advAuto="0"/>
      <p:bldP spid="218" grpId="1" animBg="1" advAuto="0"/>
      <p:bldP spid="219" grpId="0" animBg="1" advAuto="0"/>
      <p:bldP spid="219" grpId="1" animBg="1" advAuto="0"/>
      <p:bldP spid="22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0" y="0"/>
            <a:ext cx="12192000" cy="6550381"/>
          </a:xfrm>
          <a:prstGeom prst="rect">
            <a:avLst/>
          </a:prstGeom>
          <a:gradFill>
            <a:gsLst>
              <a:gs pos="0">
                <a:srgbClr val="0D0D0D"/>
              </a:gs>
              <a:gs pos="39442">
                <a:srgbClr val="0D0D0D"/>
              </a:gs>
              <a:gs pos="57000">
                <a:srgbClr val="0D0D0D"/>
              </a:gs>
              <a:gs pos="74000">
                <a:srgbClr val="C55A11"/>
              </a:gs>
              <a:gs pos="83000">
                <a:srgbClr val="262626"/>
              </a:gs>
              <a:gs pos="100000">
                <a:srgbClr val="C55A11"/>
              </a:gs>
            </a:gsLst>
            <a:lin ang="54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4" name="Picture 2" descr="Picture 2"/>
          <p:cNvPicPr>
            <a:picLocks noChangeAspect="1"/>
          </p:cNvPicPr>
          <p:nvPr/>
        </p:nvPicPr>
        <p:blipFill>
          <a:blip r:embed="rId6"/>
          <a:srcRect t="68313"/>
          <a:stretch>
            <a:fillRect/>
          </a:stretch>
        </p:blipFill>
        <p:spPr>
          <a:xfrm>
            <a:off x="0" y="3561646"/>
            <a:ext cx="12192000" cy="329635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 8"/>
          <p:cNvSpPr/>
          <p:nvPr/>
        </p:nvSpPr>
        <p:spPr>
          <a:xfrm>
            <a:off x="0" y="3905956"/>
            <a:ext cx="12192000" cy="4064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6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39059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sp>
        <p:nvSpPr>
          <p:cNvPr id="227" name="Flowchart: Delay 12"/>
          <p:cNvSpPr/>
          <p:nvPr/>
        </p:nvSpPr>
        <p:spPr>
          <a:xfrm rot="5400000" flipH="1" flipV="1">
            <a:off x="1535292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Flowchart: Delay 14"/>
          <p:cNvSpPr/>
          <p:nvPr/>
        </p:nvSpPr>
        <p:spPr>
          <a:xfrm rot="5400000" flipH="1" flipV="1">
            <a:off x="4994631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Flowchart: Delay 15"/>
          <p:cNvSpPr/>
          <p:nvPr/>
        </p:nvSpPr>
        <p:spPr>
          <a:xfrm rot="5400000" flipH="1" flipV="1">
            <a:off x="8609192" y="2374904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4" name="Rectangle 13"/>
          <p:cNvGrpSpPr/>
          <p:nvPr/>
        </p:nvGrpSpPr>
        <p:grpSpPr>
          <a:xfrm>
            <a:off x="4215771" y="581997"/>
            <a:ext cx="3328848" cy="1352763"/>
            <a:chOff x="0" y="0"/>
            <a:chExt cx="3328847" cy="1352761"/>
          </a:xfrm>
        </p:grpSpPr>
        <p:grpSp>
          <p:nvGrpSpPr>
            <p:cNvPr id="232" name="تجميع"/>
            <p:cNvGrpSpPr/>
            <p:nvPr/>
          </p:nvGrpSpPr>
          <p:grpSpPr>
            <a:xfrm>
              <a:off x="558294" y="389678"/>
              <a:ext cx="2593816" cy="963084"/>
              <a:chOff x="0" y="0"/>
              <a:chExt cx="2593815" cy="963083"/>
            </a:xfrm>
          </p:grpSpPr>
          <p:sp>
            <p:nvSpPr>
              <p:cNvPr id="230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231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233" name="I’ve no rocket"/>
            <p:cNvSpPr/>
            <p:nvPr/>
          </p:nvSpPr>
          <p:spPr>
            <a:xfrm>
              <a:off x="0" y="0"/>
              <a:ext cx="332884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I’ve no rocket</a:t>
              </a:r>
            </a:p>
          </p:txBody>
        </p:sp>
      </p:grpSp>
      <p:grpSp>
        <p:nvGrpSpPr>
          <p:cNvPr id="239" name="Rectangle 17"/>
          <p:cNvGrpSpPr/>
          <p:nvPr/>
        </p:nvGrpSpPr>
        <p:grpSpPr>
          <a:xfrm>
            <a:off x="7381545" y="592688"/>
            <a:ext cx="4529625" cy="1844259"/>
            <a:chOff x="0" y="0"/>
            <a:chExt cx="4529623" cy="1844258"/>
          </a:xfrm>
        </p:grpSpPr>
        <p:grpSp>
          <p:nvGrpSpPr>
            <p:cNvPr id="237" name="تجميع"/>
            <p:cNvGrpSpPr/>
            <p:nvPr/>
          </p:nvGrpSpPr>
          <p:grpSpPr>
            <a:xfrm>
              <a:off x="549087" y="147833"/>
              <a:ext cx="3431449" cy="1274097"/>
              <a:chOff x="0" y="0"/>
              <a:chExt cx="3431448" cy="1274096"/>
            </a:xfrm>
          </p:grpSpPr>
          <p:sp>
            <p:nvSpPr>
              <p:cNvPr id="235" name="الشكل"/>
              <p:cNvSpPr/>
              <p:nvPr/>
            </p:nvSpPr>
            <p:spPr>
              <a:xfrm>
                <a:off x="840" y="278"/>
                <a:ext cx="3430609" cy="126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236" name="الشكل"/>
              <p:cNvSpPr/>
              <p:nvPr/>
            </p:nvSpPr>
            <p:spPr>
              <a:xfrm>
                <a:off x="-1" y="0"/>
                <a:ext cx="3424796" cy="1274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238" name="There isno plane"/>
            <p:cNvSpPr txBox="1"/>
            <p:nvPr/>
          </p:nvSpPr>
          <p:spPr>
            <a:xfrm>
              <a:off x="0" y="0"/>
              <a:ext cx="4529624" cy="1844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There isno plane </a:t>
              </a:r>
            </a:p>
          </p:txBody>
        </p:sp>
      </p:grpSp>
      <p:grpSp>
        <p:nvGrpSpPr>
          <p:cNvPr id="244" name="Rectangle 18"/>
          <p:cNvGrpSpPr/>
          <p:nvPr/>
        </p:nvGrpSpPr>
        <p:grpSpPr>
          <a:xfrm>
            <a:off x="140163" y="605176"/>
            <a:ext cx="4373770" cy="1850001"/>
            <a:chOff x="-207396" y="85094"/>
            <a:chExt cx="4373769" cy="1850000"/>
          </a:xfrm>
        </p:grpSpPr>
        <p:grpSp>
          <p:nvGrpSpPr>
            <p:cNvPr id="242" name="تجميع"/>
            <p:cNvGrpSpPr/>
            <p:nvPr/>
          </p:nvGrpSpPr>
          <p:grpSpPr>
            <a:xfrm>
              <a:off x="552602" y="673395"/>
              <a:ext cx="2853773" cy="949943"/>
              <a:chOff x="0" y="0"/>
              <a:chExt cx="2853772" cy="949942"/>
            </a:xfrm>
          </p:grpSpPr>
          <p:sp>
            <p:nvSpPr>
              <p:cNvPr id="240" name="الشكل"/>
              <p:cNvSpPr/>
              <p:nvPr/>
            </p:nvSpPr>
            <p:spPr>
              <a:xfrm>
                <a:off x="624" y="-1"/>
                <a:ext cx="2853149" cy="945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882" extrusionOk="0">
                    <a:moveTo>
                      <a:pt x="42" y="390"/>
                    </a:moveTo>
                    <a:cubicBezTo>
                      <a:pt x="1382" y="-391"/>
                      <a:pt x="2941" y="1378"/>
                      <a:pt x="4499" y="390"/>
                    </a:cubicBezTo>
                    <a:cubicBezTo>
                      <a:pt x="6057" y="-599"/>
                      <a:pt x="6665" y="1262"/>
                      <a:pt x="8319" y="390"/>
                    </a:cubicBezTo>
                    <a:cubicBezTo>
                      <a:pt x="9973" y="-483"/>
                      <a:pt x="11048" y="1591"/>
                      <a:pt x="11927" y="390"/>
                    </a:cubicBezTo>
                    <a:cubicBezTo>
                      <a:pt x="12806" y="-812"/>
                      <a:pt x="14298" y="1228"/>
                      <a:pt x="15535" y="390"/>
                    </a:cubicBezTo>
                    <a:cubicBezTo>
                      <a:pt x="16772" y="-448"/>
                      <a:pt x="19096" y="476"/>
                      <a:pt x="21265" y="390"/>
                    </a:cubicBezTo>
                    <a:cubicBezTo>
                      <a:pt x="21545" y="4813"/>
                      <a:pt x="21230" y="6553"/>
                      <a:pt x="21265" y="9732"/>
                    </a:cubicBezTo>
                    <a:cubicBezTo>
                      <a:pt x="21299" y="12911"/>
                      <a:pt x="21011" y="16305"/>
                      <a:pt x="21265" y="19456"/>
                    </a:cubicBezTo>
                    <a:cubicBezTo>
                      <a:pt x="19825" y="20031"/>
                      <a:pt x="18946" y="18325"/>
                      <a:pt x="17657" y="19456"/>
                    </a:cubicBezTo>
                    <a:cubicBezTo>
                      <a:pt x="16368" y="20587"/>
                      <a:pt x="14577" y="19065"/>
                      <a:pt x="13200" y="19456"/>
                    </a:cubicBezTo>
                    <a:cubicBezTo>
                      <a:pt x="11823" y="19847"/>
                      <a:pt x="9963" y="18124"/>
                      <a:pt x="8956" y="19456"/>
                    </a:cubicBezTo>
                    <a:cubicBezTo>
                      <a:pt x="7948" y="20788"/>
                      <a:pt x="6070" y="18380"/>
                      <a:pt x="4711" y="19456"/>
                    </a:cubicBezTo>
                    <a:cubicBezTo>
                      <a:pt x="3352" y="20532"/>
                      <a:pt x="1892" y="18978"/>
                      <a:pt x="42" y="19456"/>
                    </a:cubicBezTo>
                    <a:cubicBezTo>
                      <a:pt x="-55" y="15299"/>
                      <a:pt x="47" y="12722"/>
                      <a:pt x="42" y="10304"/>
                    </a:cubicBezTo>
                    <a:cubicBezTo>
                      <a:pt x="37" y="7887"/>
                      <a:pt x="139" y="2981"/>
                      <a:pt x="4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241" name="الشكل"/>
              <p:cNvSpPr/>
              <p:nvPr/>
            </p:nvSpPr>
            <p:spPr>
              <a:xfrm>
                <a:off x="-1" y="8700"/>
                <a:ext cx="2848832" cy="94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0086" extrusionOk="0">
                    <a:moveTo>
                      <a:pt x="46" y="210"/>
                    </a:moveTo>
                    <a:cubicBezTo>
                      <a:pt x="1383" y="-189"/>
                      <a:pt x="2105" y="451"/>
                      <a:pt x="3851" y="210"/>
                    </a:cubicBezTo>
                    <a:cubicBezTo>
                      <a:pt x="5597" y="-32"/>
                      <a:pt x="7151" y="585"/>
                      <a:pt x="8078" y="210"/>
                    </a:cubicBezTo>
                    <a:cubicBezTo>
                      <a:pt x="9006" y="-165"/>
                      <a:pt x="10515" y="948"/>
                      <a:pt x="12728" y="210"/>
                    </a:cubicBezTo>
                    <a:cubicBezTo>
                      <a:pt x="14942" y="-529"/>
                      <a:pt x="14863" y="979"/>
                      <a:pt x="16322" y="210"/>
                    </a:cubicBezTo>
                    <a:cubicBezTo>
                      <a:pt x="17780" y="-559"/>
                      <a:pt x="19281" y="1442"/>
                      <a:pt x="21183" y="210"/>
                    </a:cubicBezTo>
                    <a:cubicBezTo>
                      <a:pt x="21367" y="2455"/>
                      <a:pt x="20893" y="4956"/>
                      <a:pt x="21183" y="9695"/>
                    </a:cubicBezTo>
                    <a:cubicBezTo>
                      <a:pt x="21473" y="14434"/>
                      <a:pt x="20857" y="17375"/>
                      <a:pt x="21183" y="19568"/>
                    </a:cubicBezTo>
                    <a:cubicBezTo>
                      <a:pt x="20359" y="19977"/>
                      <a:pt x="18711" y="18537"/>
                      <a:pt x="17167" y="19568"/>
                    </a:cubicBezTo>
                    <a:cubicBezTo>
                      <a:pt x="15624" y="20599"/>
                      <a:pt x="14683" y="18095"/>
                      <a:pt x="12517" y="19568"/>
                    </a:cubicBezTo>
                    <a:cubicBezTo>
                      <a:pt x="10351" y="21041"/>
                      <a:pt x="9303" y="18829"/>
                      <a:pt x="8290" y="19568"/>
                    </a:cubicBezTo>
                    <a:cubicBezTo>
                      <a:pt x="7277" y="20307"/>
                      <a:pt x="5477" y="18253"/>
                      <a:pt x="3851" y="19568"/>
                    </a:cubicBezTo>
                    <a:cubicBezTo>
                      <a:pt x="2225" y="20883"/>
                      <a:pt x="1181" y="18324"/>
                      <a:pt x="46" y="19568"/>
                    </a:cubicBezTo>
                    <a:cubicBezTo>
                      <a:pt x="42" y="14859"/>
                      <a:pt x="220" y="13337"/>
                      <a:pt x="46" y="9502"/>
                    </a:cubicBezTo>
                    <a:cubicBezTo>
                      <a:pt x="-127" y="5666"/>
                      <a:pt x="255" y="4138"/>
                      <a:pt x="46" y="21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243" name="I’ve no…"/>
            <p:cNvSpPr txBox="1"/>
            <p:nvPr/>
          </p:nvSpPr>
          <p:spPr>
            <a:xfrm>
              <a:off x="-207397" y="85094"/>
              <a:ext cx="4373770" cy="1850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I’ve no </a:t>
              </a:r>
            </a:p>
            <a:p>
              <a: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horse</a:t>
              </a:r>
            </a:p>
          </p:txBody>
        </p:sp>
      </p:grpSp>
      <p:pic>
        <p:nvPicPr>
          <p:cNvPr id="245" name="Picture 19" descr="Picture 19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3317524" y="1995328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21" descr="Picture 21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10383966" y="1990574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22" descr="Picture 22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1149766" y="3047224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23" descr="Picture 23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4563478" y="3061556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24" descr="Picture 24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4390426">
            <a:off x="8124143" y="3004568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25" descr="Picture 25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6790270" y="2029182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782" y="4300727"/>
            <a:ext cx="1783168" cy="223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8625594" y="2656114"/>
            <a:ext cx="2041692" cy="1651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5155306" y="2638316"/>
            <a:ext cx="2038148" cy="164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8541" y="2768382"/>
            <a:ext cx="1543974" cy="154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33730" y="3980274"/>
            <a:ext cx="2443016" cy="270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84569" y="1075476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837" y="1807422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Tom and Jerry tales theme song" descr="Tom and Jerry tales theme song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94190" y="2541222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peech Bubble: Rectangle 31"/>
          <p:cNvSpPr/>
          <p:nvPr/>
        </p:nvSpPr>
        <p:spPr>
          <a:xfrm>
            <a:off x="852042" y="4483279"/>
            <a:ext cx="5213515" cy="1872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72" y="0"/>
                </a:lnTo>
                <a:lnTo>
                  <a:pt x="17772" y="3600"/>
                </a:lnTo>
                <a:lnTo>
                  <a:pt x="21600" y="9458"/>
                </a:lnTo>
                <a:lnTo>
                  <a:pt x="17772" y="9000"/>
                </a:lnTo>
                <a:lnTo>
                  <a:pt x="17772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" name="Rectangle 26"/>
          <p:cNvSpPr txBox="1"/>
          <p:nvPr/>
        </p:nvSpPr>
        <p:spPr>
          <a:xfrm>
            <a:off x="827186" y="4282449"/>
            <a:ext cx="4446974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rtl="0">
              <a:defRPr sz="5400" b="1"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r>
              <a:t>I’d like to try  riding but</a:t>
            </a:r>
          </a:p>
        </p:txBody>
      </p:sp>
      <p:sp>
        <p:nvSpPr>
          <p:cNvPr id="261" name="Arrow: Right 33">
            <a:hlinkClick r:id="rId15" action="ppaction://hlinksldjump"/>
          </p:cNvPr>
          <p:cNvSpPr/>
          <p:nvPr/>
        </p:nvSpPr>
        <p:spPr>
          <a:xfrm>
            <a:off x="10321401" y="5858935"/>
            <a:ext cx="1543974" cy="816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Rectangle 28"/>
          <p:cNvSpPr txBox="1"/>
          <p:nvPr/>
        </p:nvSpPr>
        <p:spPr>
          <a:xfrm>
            <a:off x="631689" y="133824"/>
            <a:ext cx="475120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 rtl="0">
              <a:defRPr sz="1600" b="1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98" fill="hold"/>
                                        <p:tgtEl>
                                          <p:spTgt spid="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98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230 L 0.047270 0.001620 C 0.049480 0.001620 0.051570 0.002780 0.053780 0.003240 C 0.056900 0.003940 0.059900 0.004400 0.062760 0.004860 C 0.063610 0.005095 0.064425 0.005385 0.065223 0.005674 C 0.066020 0.005962 0.066800 0.006250 0.067580 0.006480 C 0.073050 0.007755 0.078260 0.008392 0.083518 0.008797 C 0.088775 0.009202 0.094080 0.009375 0.099740 0.009720 L 0.120320 0.011350 C 0.133080 0.014820 0.123700 0.012730 0.145320 0.014820 C 0.150520 0.015280 0.155730 0.016210 0.161070 0.016440 L 0.398050 0.024770 C 0.400070 0.024540 0.406157 0.023962 0.412391 0.023298 C 0.418625 0.022632 0.425005 0.021880 0.427610 0.021300 C 0.431060 0.020605 0.434477 0.019795 0.437862 0.018956 C 0.441247 0.018118 0.444600 0.017250 0.447920 0.016440 L 0.518230 0.018060 C 0.551700 0.019450 0.498440 0.020600 0.539720 0.021300 C 0.564070 0.021760 0.588420 0.021300 0.612890 0.021300 L 0.612890 0.021530" pathEditMode="relative">
                                      <p:cBhvr>
                                        <p:cTn id="49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55" fill="hold"/>
                                        <p:tgtEl>
                                          <p:spTgt spid="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55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</p:cTn>
                <p:tgtEl>
                  <p:spTgt spid="256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</p:cTn>
                <p:tgtEl>
                  <p:spTgt spid="257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</p:cTn>
                <p:tgtEl>
                  <p:spTgt spid="258"/>
                </p:tgtEl>
              </p:cMediaNode>
            </p:audio>
          </p:childTnLst>
        </p:cTn>
      </p:par>
    </p:tnLst>
    <p:bldLst>
      <p:bldP spid="234" grpId="0" animBg="1" advAuto="0"/>
      <p:bldP spid="234" grpId="1" animBg="1" advAuto="0"/>
      <p:bldP spid="239" grpId="0" animBg="1" advAuto="0"/>
      <p:bldP spid="239" grpId="1" animBg="1" advAuto="0"/>
      <p:bldP spid="244" grpId="0" animBg="1" advAuto="0"/>
      <p:bldP spid="244" grpId="1" animBg="1" advAuto="0"/>
      <p:bldP spid="251" grpId="0" animBg="1" advAuto="0"/>
      <p:bldP spid="252" grpId="0" animBg="1" advAuto="0"/>
      <p:bldP spid="253" grpId="0" animBg="1" advAuto="0"/>
      <p:bldP spid="254" grpId="0" animBg="1" advAuto="0"/>
      <p:bldP spid="259" grpId="0" animBg="1" advAuto="0"/>
      <p:bldP spid="259" grpId="1" animBg="1" advAuto="0"/>
      <p:bldP spid="260" grpId="0" animBg="1" advAuto="0"/>
      <p:bldP spid="260" grpId="1" animBg="1" advAuto="0"/>
      <p:bldP spid="26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0D0D"/>
              </a:gs>
              <a:gs pos="39442">
                <a:srgbClr val="0D0D0D"/>
              </a:gs>
              <a:gs pos="57000">
                <a:srgbClr val="0D0D0D"/>
              </a:gs>
              <a:gs pos="74000">
                <a:srgbClr val="C55A11"/>
              </a:gs>
              <a:gs pos="83000">
                <a:srgbClr val="262626"/>
              </a:gs>
              <a:gs pos="100000">
                <a:srgbClr val="C55A11"/>
              </a:gs>
            </a:gsLst>
            <a:lin ang="54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5" name="Picture 2" descr="Picture 2"/>
          <p:cNvPicPr>
            <a:picLocks noChangeAspect="1"/>
          </p:cNvPicPr>
          <p:nvPr/>
        </p:nvPicPr>
        <p:blipFill>
          <a:blip r:embed="rId6"/>
          <a:srcRect t="68313"/>
          <a:stretch>
            <a:fillRect/>
          </a:stretch>
        </p:blipFill>
        <p:spPr>
          <a:xfrm>
            <a:off x="0" y="3561646"/>
            <a:ext cx="12192000" cy="3296354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Rectangle 8"/>
          <p:cNvSpPr/>
          <p:nvPr/>
        </p:nvSpPr>
        <p:spPr>
          <a:xfrm>
            <a:off x="0" y="3905956"/>
            <a:ext cx="12192000" cy="4064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7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39059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sp>
        <p:nvSpPr>
          <p:cNvPr id="268" name="Flowchart: Delay 12"/>
          <p:cNvSpPr/>
          <p:nvPr/>
        </p:nvSpPr>
        <p:spPr>
          <a:xfrm rot="5400000" flipH="1" flipV="1">
            <a:off x="1535292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Flowchart: Delay 14"/>
          <p:cNvSpPr/>
          <p:nvPr/>
        </p:nvSpPr>
        <p:spPr>
          <a:xfrm rot="5400000" flipH="1" flipV="1">
            <a:off x="4994631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Flowchart: Delay 15"/>
          <p:cNvSpPr/>
          <p:nvPr/>
        </p:nvSpPr>
        <p:spPr>
          <a:xfrm rot="5400000" flipH="1" flipV="1">
            <a:off x="8609192" y="2374904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5" name="Rectangle 13"/>
          <p:cNvGrpSpPr/>
          <p:nvPr/>
        </p:nvGrpSpPr>
        <p:grpSpPr>
          <a:xfrm>
            <a:off x="1190032" y="837837"/>
            <a:ext cx="2593817" cy="1318231"/>
            <a:chOff x="0" y="0"/>
            <a:chExt cx="2593815" cy="1318230"/>
          </a:xfrm>
        </p:grpSpPr>
        <p:grpSp>
          <p:nvGrpSpPr>
            <p:cNvPr id="273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271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272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274" name="air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air</a:t>
              </a:r>
            </a:p>
          </p:txBody>
        </p:sp>
      </p:grpSp>
      <p:grpSp>
        <p:nvGrpSpPr>
          <p:cNvPr id="280" name="Rectangle 17"/>
          <p:cNvGrpSpPr/>
          <p:nvPr/>
        </p:nvGrpSpPr>
        <p:grpSpPr>
          <a:xfrm>
            <a:off x="8481742" y="867468"/>
            <a:ext cx="2593817" cy="1318231"/>
            <a:chOff x="0" y="0"/>
            <a:chExt cx="2593815" cy="1318230"/>
          </a:xfrm>
        </p:grpSpPr>
        <p:grpSp>
          <p:nvGrpSpPr>
            <p:cNvPr id="278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276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277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279" name="ear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r>
                <a:t>ear</a:t>
              </a:r>
            </a:p>
          </p:txBody>
        </p:sp>
      </p:grpSp>
      <p:grpSp>
        <p:nvGrpSpPr>
          <p:cNvPr id="285" name="Rectangle 18"/>
          <p:cNvGrpSpPr/>
          <p:nvPr/>
        </p:nvGrpSpPr>
        <p:grpSpPr>
          <a:xfrm>
            <a:off x="4740493" y="838619"/>
            <a:ext cx="2904798" cy="1317450"/>
            <a:chOff x="0" y="0"/>
            <a:chExt cx="2904796" cy="1317448"/>
          </a:xfrm>
        </p:grpSpPr>
        <p:grpSp>
          <p:nvGrpSpPr>
            <p:cNvPr id="283" name="تجميع"/>
            <p:cNvGrpSpPr/>
            <p:nvPr/>
          </p:nvGrpSpPr>
          <p:grpSpPr>
            <a:xfrm>
              <a:off x="-1" y="0"/>
              <a:ext cx="2904798" cy="966928"/>
              <a:chOff x="0" y="0"/>
              <a:chExt cx="2904796" cy="966927"/>
            </a:xfrm>
          </p:grpSpPr>
          <p:sp>
            <p:nvSpPr>
              <p:cNvPr id="281" name="الشكل"/>
              <p:cNvSpPr/>
              <p:nvPr/>
            </p:nvSpPr>
            <p:spPr>
              <a:xfrm>
                <a:off x="635" y="-1"/>
                <a:ext cx="2904162" cy="962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882" extrusionOk="0">
                    <a:moveTo>
                      <a:pt x="42" y="390"/>
                    </a:moveTo>
                    <a:cubicBezTo>
                      <a:pt x="1382" y="-391"/>
                      <a:pt x="2941" y="1378"/>
                      <a:pt x="4499" y="390"/>
                    </a:cubicBezTo>
                    <a:cubicBezTo>
                      <a:pt x="6057" y="-599"/>
                      <a:pt x="6665" y="1262"/>
                      <a:pt x="8319" y="390"/>
                    </a:cubicBezTo>
                    <a:cubicBezTo>
                      <a:pt x="9973" y="-483"/>
                      <a:pt x="11048" y="1591"/>
                      <a:pt x="11927" y="390"/>
                    </a:cubicBezTo>
                    <a:cubicBezTo>
                      <a:pt x="12806" y="-812"/>
                      <a:pt x="14298" y="1228"/>
                      <a:pt x="15535" y="390"/>
                    </a:cubicBezTo>
                    <a:cubicBezTo>
                      <a:pt x="16772" y="-448"/>
                      <a:pt x="19096" y="476"/>
                      <a:pt x="21265" y="390"/>
                    </a:cubicBezTo>
                    <a:cubicBezTo>
                      <a:pt x="21545" y="4813"/>
                      <a:pt x="21230" y="6553"/>
                      <a:pt x="21265" y="9732"/>
                    </a:cubicBezTo>
                    <a:cubicBezTo>
                      <a:pt x="21299" y="12911"/>
                      <a:pt x="21011" y="16305"/>
                      <a:pt x="21265" y="19456"/>
                    </a:cubicBezTo>
                    <a:cubicBezTo>
                      <a:pt x="19825" y="20031"/>
                      <a:pt x="18946" y="18325"/>
                      <a:pt x="17657" y="19456"/>
                    </a:cubicBezTo>
                    <a:cubicBezTo>
                      <a:pt x="16368" y="20587"/>
                      <a:pt x="14577" y="19065"/>
                      <a:pt x="13200" y="19456"/>
                    </a:cubicBezTo>
                    <a:cubicBezTo>
                      <a:pt x="11823" y="19847"/>
                      <a:pt x="9963" y="18124"/>
                      <a:pt x="8956" y="19456"/>
                    </a:cubicBezTo>
                    <a:cubicBezTo>
                      <a:pt x="7948" y="20788"/>
                      <a:pt x="6070" y="18380"/>
                      <a:pt x="4711" y="19456"/>
                    </a:cubicBezTo>
                    <a:cubicBezTo>
                      <a:pt x="3352" y="20532"/>
                      <a:pt x="1892" y="18978"/>
                      <a:pt x="42" y="19456"/>
                    </a:cubicBezTo>
                    <a:cubicBezTo>
                      <a:pt x="-55" y="15299"/>
                      <a:pt x="47" y="12722"/>
                      <a:pt x="42" y="10304"/>
                    </a:cubicBezTo>
                    <a:cubicBezTo>
                      <a:pt x="37" y="7887"/>
                      <a:pt x="139" y="2981"/>
                      <a:pt x="4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282" name="الشكل"/>
              <p:cNvSpPr/>
              <p:nvPr/>
            </p:nvSpPr>
            <p:spPr>
              <a:xfrm>
                <a:off x="-1" y="8855"/>
                <a:ext cx="2899769" cy="958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0086" extrusionOk="0">
                    <a:moveTo>
                      <a:pt x="46" y="210"/>
                    </a:moveTo>
                    <a:cubicBezTo>
                      <a:pt x="1383" y="-189"/>
                      <a:pt x="2105" y="451"/>
                      <a:pt x="3851" y="210"/>
                    </a:cubicBezTo>
                    <a:cubicBezTo>
                      <a:pt x="5597" y="-32"/>
                      <a:pt x="7151" y="585"/>
                      <a:pt x="8078" y="210"/>
                    </a:cubicBezTo>
                    <a:cubicBezTo>
                      <a:pt x="9006" y="-165"/>
                      <a:pt x="10515" y="948"/>
                      <a:pt x="12728" y="210"/>
                    </a:cubicBezTo>
                    <a:cubicBezTo>
                      <a:pt x="14942" y="-529"/>
                      <a:pt x="14863" y="979"/>
                      <a:pt x="16322" y="210"/>
                    </a:cubicBezTo>
                    <a:cubicBezTo>
                      <a:pt x="17780" y="-559"/>
                      <a:pt x="19281" y="1442"/>
                      <a:pt x="21183" y="210"/>
                    </a:cubicBezTo>
                    <a:cubicBezTo>
                      <a:pt x="21367" y="2455"/>
                      <a:pt x="20893" y="4956"/>
                      <a:pt x="21183" y="9695"/>
                    </a:cubicBezTo>
                    <a:cubicBezTo>
                      <a:pt x="21473" y="14434"/>
                      <a:pt x="20857" y="17375"/>
                      <a:pt x="21183" y="19568"/>
                    </a:cubicBezTo>
                    <a:cubicBezTo>
                      <a:pt x="20359" y="19977"/>
                      <a:pt x="18711" y="18537"/>
                      <a:pt x="17167" y="19568"/>
                    </a:cubicBezTo>
                    <a:cubicBezTo>
                      <a:pt x="15624" y="20599"/>
                      <a:pt x="14683" y="18095"/>
                      <a:pt x="12517" y="19568"/>
                    </a:cubicBezTo>
                    <a:cubicBezTo>
                      <a:pt x="10351" y="21041"/>
                      <a:pt x="9303" y="18829"/>
                      <a:pt x="8290" y="19568"/>
                    </a:cubicBezTo>
                    <a:cubicBezTo>
                      <a:pt x="7277" y="20307"/>
                      <a:pt x="5477" y="18253"/>
                      <a:pt x="3851" y="19568"/>
                    </a:cubicBezTo>
                    <a:cubicBezTo>
                      <a:pt x="2225" y="20883"/>
                      <a:pt x="1181" y="18324"/>
                      <a:pt x="46" y="19568"/>
                    </a:cubicBezTo>
                    <a:cubicBezTo>
                      <a:pt x="42" y="14859"/>
                      <a:pt x="220" y="13337"/>
                      <a:pt x="46" y="9502"/>
                    </a:cubicBezTo>
                    <a:cubicBezTo>
                      <a:pt x="-127" y="5666"/>
                      <a:pt x="255" y="4138"/>
                      <a:pt x="46" y="21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284" name="ere"/>
            <p:cNvSpPr/>
            <p:nvPr/>
          </p:nvSpPr>
          <p:spPr>
            <a:xfrm>
              <a:off x="1447605" y="474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r>
                <a:t>ere</a:t>
              </a:r>
            </a:p>
          </p:txBody>
        </p:sp>
      </p:grpSp>
      <p:pic>
        <p:nvPicPr>
          <p:cNvPr id="286" name="Picture 19" descr="Picture 19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3317524" y="1995328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icture 21" descr="Picture 21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10383966" y="1990574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22" descr="Picture 22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1149766" y="3047224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icture 23" descr="Picture 23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4563478" y="3061556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24" descr="Picture 24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4390426">
            <a:off x="8124143" y="3004568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icture 25" descr="Picture 25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6790270" y="2029182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782" y="4300727"/>
            <a:ext cx="1783168" cy="223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8753013" y="2646578"/>
            <a:ext cx="2041692" cy="1651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1659327" y="2660742"/>
            <a:ext cx="2038147" cy="164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0266" y="2814046"/>
            <a:ext cx="1543974" cy="154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33730" y="3980274"/>
            <a:ext cx="2443016" cy="270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84569" y="1075476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837" y="1807422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Tom and Jerry tales theme song" descr="Tom and Jerry tales theme song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94190" y="2541222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peech Bubble: Rectangle 31"/>
          <p:cNvSpPr/>
          <p:nvPr/>
        </p:nvSpPr>
        <p:spPr>
          <a:xfrm>
            <a:off x="852042" y="4483279"/>
            <a:ext cx="5213515" cy="1872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72" y="0"/>
                </a:lnTo>
                <a:lnTo>
                  <a:pt x="17772" y="3600"/>
                </a:lnTo>
                <a:lnTo>
                  <a:pt x="21600" y="9458"/>
                </a:lnTo>
                <a:lnTo>
                  <a:pt x="17772" y="9000"/>
                </a:lnTo>
                <a:lnTo>
                  <a:pt x="17772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Rectangle 26"/>
          <p:cNvSpPr txBox="1"/>
          <p:nvPr/>
        </p:nvSpPr>
        <p:spPr>
          <a:xfrm>
            <a:off x="1751292" y="4869238"/>
            <a:ext cx="2542280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rtl="0">
              <a:defRPr sz="5400" b="1"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khbar MT"/>
                <a:ea typeface="Akhbar MT"/>
                <a:cs typeface="Akhbar MT"/>
                <a:sym typeface="Akhbar MT"/>
              </a:rPr>
              <a:t>wh…. ?</a:t>
            </a:r>
          </a:p>
        </p:txBody>
      </p:sp>
      <p:sp>
        <p:nvSpPr>
          <p:cNvPr id="302" name="Arrow: Right 33">
            <a:hlinkClick r:id="rId15" action="ppaction://hlinksldjump"/>
          </p:cNvPr>
          <p:cNvSpPr/>
          <p:nvPr/>
        </p:nvSpPr>
        <p:spPr>
          <a:xfrm>
            <a:off x="10321401" y="5858935"/>
            <a:ext cx="1543974" cy="816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Rectangle 28"/>
          <p:cNvSpPr txBox="1"/>
          <p:nvPr/>
        </p:nvSpPr>
        <p:spPr>
          <a:xfrm>
            <a:off x="631689" y="133824"/>
            <a:ext cx="475120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 rtl="0">
              <a:defRPr sz="1600" b="1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98" fill="hold"/>
                                        <p:tgtEl>
                                          <p:spTgt spid="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98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230 L 0.047270 0.001620 C 0.049480 0.001620 0.051570 0.002780 0.053780 0.003240 C 0.056900 0.003940 0.059900 0.004400 0.062760 0.004860 C 0.063610 0.005095 0.064425 0.005385 0.065223 0.005674 C 0.066020 0.005962 0.066800 0.006250 0.067580 0.006480 C 0.073050 0.007755 0.078260 0.008392 0.083518 0.008797 C 0.088775 0.009202 0.094080 0.009375 0.099740 0.009720 L 0.120320 0.011350 C 0.133080 0.014820 0.123700 0.012730 0.145320 0.014820 C 0.150520 0.015280 0.155730 0.016210 0.161070 0.016440 L 0.398050 0.024770 C 0.400070 0.024540 0.406157 0.023962 0.412391 0.023298 C 0.418625 0.022632 0.425005 0.021880 0.427610 0.021300 C 0.431060 0.020605 0.434477 0.019795 0.437862 0.018956 C 0.441247 0.018118 0.444600 0.017250 0.447920 0.016440 L 0.518230 0.018060 C 0.551700 0.019450 0.498440 0.020600 0.539720 0.021300 C 0.564070 0.021760 0.588420 0.021300 0.612890 0.021300 L 0.612890 0.021530" pathEditMode="relative">
                                      <p:cBhvr>
                                        <p:cTn id="49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55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55" fill="hold"/>
                                        <p:tgtEl>
                                          <p:spTgt spid="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</p:cTn>
                <p:tgtEl>
                  <p:spTgt spid="297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</p:cTn>
                <p:tgtEl>
                  <p:spTgt spid="298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</p:cTn>
                <p:tgtEl>
                  <p:spTgt spid="299"/>
                </p:tgtEl>
              </p:cMediaNode>
            </p:audio>
          </p:childTnLst>
        </p:cTn>
      </p:par>
    </p:tnLst>
    <p:bldLst>
      <p:bldP spid="275" grpId="0" animBg="1" advAuto="0"/>
      <p:bldP spid="275" grpId="1" animBg="1" advAuto="0"/>
      <p:bldP spid="280" grpId="0" animBg="1" advAuto="0"/>
      <p:bldP spid="280" grpId="1" animBg="1" advAuto="0"/>
      <p:bldP spid="285" grpId="0" animBg="1" advAuto="0"/>
      <p:bldP spid="285" grpId="1" animBg="1" advAuto="0"/>
      <p:bldP spid="292" grpId="0" animBg="1" advAuto="0"/>
      <p:bldP spid="293" grpId="0" animBg="1" advAuto="0"/>
      <p:bldP spid="294" grpId="0" animBg="1" advAuto="0"/>
      <p:bldP spid="295" grpId="0" animBg="1" advAuto="0"/>
      <p:bldP spid="300" grpId="0" animBg="1" advAuto="0"/>
      <p:bldP spid="300" grpId="1" animBg="1" advAuto="0"/>
      <p:bldP spid="301" grpId="0" animBg="1" advAuto="0"/>
      <p:bldP spid="301" grpId="1" animBg="1" advAuto="0"/>
      <p:bldP spid="30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5"/>
          <p:cNvSpPr/>
          <p:nvPr/>
        </p:nvSpPr>
        <p:spPr>
          <a:xfrm>
            <a:off x="0" y="0"/>
            <a:ext cx="12192000" cy="6550381"/>
          </a:xfrm>
          <a:prstGeom prst="rect">
            <a:avLst/>
          </a:prstGeom>
          <a:gradFill>
            <a:gsLst>
              <a:gs pos="0">
                <a:srgbClr val="0D0D0D"/>
              </a:gs>
              <a:gs pos="39442">
                <a:srgbClr val="0D0D0D"/>
              </a:gs>
              <a:gs pos="57000">
                <a:srgbClr val="0D0D0D"/>
              </a:gs>
              <a:gs pos="74000">
                <a:srgbClr val="C55A11"/>
              </a:gs>
              <a:gs pos="83000">
                <a:srgbClr val="262626"/>
              </a:gs>
              <a:gs pos="100000">
                <a:srgbClr val="C55A11"/>
              </a:gs>
            </a:gsLst>
            <a:lin ang="54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6" name="Picture 2" descr="Picture 2"/>
          <p:cNvPicPr>
            <a:picLocks noChangeAspect="1"/>
          </p:cNvPicPr>
          <p:nvPr/>
        </p:nvPicPr>
        <p:blipFill>
          <a:blip r:embed="rId6"/>
          <a:srcRect t="68313"/>
          <a:stretch>
            <a:fillRect/>
          </a:stretch>
        </p:blipFill>
        <p:spPr>
          <a:xfrm>
            <a:off x="0" y="3561646"/>
            <a:ext cx="12192000" cy="329635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Rectangle 8"/>
          <p:cNvSpPr/>
          <p:nvPr/>
        </p:nvSpPr>
        <p:spPr>
          <a:xfrm>
            <a:off x="0" y="3905956"/>
            <a:ext cx="12192000" cy="4064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8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39059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sp>
        <p:nvSpPr>
          <p:cNvPr id="309" name="Flowchart: Delay 12"/>
          <p:cNvSpPr/>
          <p:nvPr/>
        </p:nvSpPr>
        <p:spPr>
          <a:xfrm rot="5400000" flipH="1" flipV="1">
            <a:off x="1535292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Flowchart: Delay 14"/>
          <p:cNvSpPr/>
          <p:nvPr/>
        </p:nvSpPr>
        <p:spPr>
          <a:xfrm rot="5400000" flipH="1" flipV="1">
            <a:off x="4994631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Flowchart: Delay 15"/>
          <p:cNvSpPr/>
          <p:nvPr/>
        </p:nvSpPr>
        <p:spPr>
          <a:xfrm rot="5400000" flipH="1" flipV="1">
            <a:off x="8609192" y="2374904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16" name="Rectangle 13"/>
          <p:cNvGrpSpPr/>
          <p:nvPr/>
        </p:nvGrpSpPr>
        <p:grpSpPr>
          <a:xfrm>
            <a:off x="4215771" y="581997"/>
            <a:ext cx="3328848" cy="1352763"/>
            <a:chOff x="0" y="0"/>
            <a:chExt cx="3328847" cy="1352761"/>
          </a:xfrm>
        </p:grpSpPr>
        <p:grpSp>
          <p:nvGrpSpPr>
            <p:cNvPr id="314" name="تجميع"/>
            <p:cNvGrpSpPr/>
            <p:nvPr/>
          </p:nvGrpSpPr>
          <p:grpSpPr>
            <a:xfrm>
              <a:off x="558294" y="389678"/>
              <a:ext cx="2593816" cy="963084"/>
              <a:chOff x="0" y="0"/>
              <a:chExt cx="2593815" cy="963083"/>
            </a:xfrm>
          </p:grpSpPr>
          <p:sp>
            <p:nvSpPr>
              <p:cNvPr id="312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313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315" name="I’ve no rocket"/>
            <p:cNvSpPr/>
            <p:nvPr/>
          </p:nvSpPr>
          <p:spPr>
            <a:xfrm>
              <a:off x="0" y="0"/>
              <a:ext cx="332884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I’ve no rocket</a:t>
              </a:r>
            </a:p>
          </p:txBody>
        </p:sp>
      </p:grpSp>
      <p:grpSp>
        <p:nvGrpSpPr>
          <p:cNvPr id="321" name="Rectangle 17"/>
          <p:cNvGrpSpPr/>
          <p:nvPr/>
        </p:nvGrpSpPr>
        <p:grpSpPr>
          <a:xfrm>
            <a:off x="7381545" y="592688"/>
            <a:ext cx="4529625" cy="1844259"/>
            <a:chOff x="0" y="0"/>
            <a:chExt cx="4529623" cy="1844258"/>
          </a:xfrm>
        </p:grpSpPr>
        <p:grpSp>
          <p:nvGrpSpPr>
            <p:cNvPr id="319" name="تجميع"/>
            <p:cNvGrpSpPr/>
            <p:nvPr/>
          </p:nvGrpSpPr>
          <p:grpSpPr>
            <a:xfrm>
              <a:off x="549087" y="147833"/>
              <a:ext cx="3431449" cy="1274097"/>
              <a:chOff x="0" y="0"/>
              <a:chExt cx="3431448" cy="1274096"/>
            </a:xfrm>
          </p:grpSpPr>
          <p:sp>
            <p:nvSpPr>
              <p:cNvPr id="317" name="الشكل"/>
              <p:cNvSpPr/>
              <p:nvPr/>
            </p:nvSpPr>
            <p:spPr>
              <a:xfrm>
                <a:off x="840" y="278"/>
                <a:ext cx="3430609" cy="126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318" name="الشكل"/>
              <p:cNvSpPr/>
              <p:nvPr/>
            </p:nvSpPr>
            <p:spPr>
              <a:xfrm>
                <a:off x="-1" y="0"/>
                <a:ext cx="3424796" cy="1274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320" name="There isno plane"/>
            <p:cNvSpPr txBox="1"/>
            <p:nvPr/>
          </p:nvSpPr>
          <p:spPr>
            <a:xfrm>
              <a:off x="0" y="0"/>
              <a:ext cx="4529624" cy="1844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There isno plane </a:t>
              </a:r>
            </a:p>
          </p:txBody>
        </p:sp>
      </p:grpSp>
      <p:grpSp>
        <p:nvGrpSpPr>
          <p:cNvPr id="326" name="Rectangle 18"/>
          <p:cNvGrpSpPr/>
          <p:nvPr/>
        </p:nvGrpSpPr>
        <p:grpSpPr>
          <a:xfrm>
            <a:off x="140163" y="605176"/>
            <a:ext cx="4373770" cy="1850001"/>
            <a:chOff x="-207396" y="85094"/>
            <a:chExt cx="4373769" cy="1850000"/>
          </a:xfrm>
        </p:grpSpPr>
        <p:grpSp>
          <p:nvGrpSpPr>
            <p:cNvPr id="324" name="تجميع"/>
            <p:cNvGrpSpPr/>
            <p:nvPr/>
          </p:nvGrpSpPr>
          <p:grpSpPr>
            <a:xfrm>
              <a:off x="552602" y="673395"/>
              <a:ext cx="2853773" cy="949943"/>
              <a:chOff x="0" y="0"/>
              <a:chExt cx="2853772" cy="949942"/>
            </a:xfrm>
          </p:grpSpPr>
          <p:sp>
            <p:nvSpPr>
              <p:cNvPr id="322" name="الشكل"/>
              <p:cNvSpPr/>
              <p:nvPr/>
            </p:nvSpPr>
            <p:spPr>
              <a:xfrm>
                <a:off x="624" y="-1"/>
                <a:ext cx="2853149" cy="945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882" extrusionOk="0">
                    <a:moveTo>
                      <a:pt x="42" y="390"/>
                    </a:moveTo>
                    <a:cubicBezTo>
                      <a:pt x="1382" y="-391"/>
                      <a:pt x="2941" y="1378"/>
                      <a:pt x="4499" y="390"/>
                    </a:cubicBezTo>
                    <a:cubicBezTo>
                      <a:pt x="6057" y="-599"/>
                      <a:pt x="6665" y="1262"/>
                      <a:pt x="8319" y="390"/>
                    </a:cubicBezTo>
                    <a:cubicBezTo>
                      <a:pt x="9973" y="-483"/>
                      <a:pt x="11048" y="1591"/>
                      <a:pt x="11927" y="390"/>
                    </a:cubicBezTo>
                    <a:cubicBezTo>
                      <a:pt x="12806" y="-812"/>
                      <a:pt x="14298" y="1228"/>
                      <a:pt x="15535" y="390"/>
                    </a:cubicBezTo>
                    <a:cubicBezTo>
                      <a:pt x="16772" y="-448"/>
                      <a:pt x="19096" y="476"/>
                      <a:pt x="21265" y="390"/>
                    </a:cubicBezTo>
                    <a:cubicBezTo>
                      <a:pt x="21545" y="4813"/>
                      <a:pt x="21230" y="6553"/>
                      <a:pt x="21265" y="9732"/>
                    </a:cubicBezTo>
                    <a:cubicBezTo>
                      <a:pt x="21299" y="12911"/>
                      <a:pt x="21011" y="16305"/>
                      <a:pt x="21265" y="19456"/>
                    </a:cubicBezTo>
                    <a:cubicBezTo>
                      <a:pt x="19825" y="20031"/>
                      <a:pt x="18946" y="18325"/>
                      <a:pt x="17657" y="19456"/>
                    </a:cubicBezTo>
                    <a:cubicBezTo>
                      <a:pt x="16368" y="20587"/>
                      <a:pt x="14577" y="19065"/>
                      <a:pt x="13200" y="19456"/>
                    </a:cubicBezTo>
                    <a:cubicBezTo>
                      <a:pt x="11823" y="19847"/>
                      <a:pt x="9963" y="18124"/>
                      <a:pt x="8956" y="19456"/>
                    </a:cubicBezTo>
                    <a:cubicBezTo>
                      <a:pt x="7948" y="20788"/>
                      <a:pt x="6070" y="18380"/>
                      <a:pt x="4711" y="19456"/>
                    </a:cubicBezTo>
                    <a:cubicBezTo>
                      <a:pt x="3352" y="20532"/>
                      <a:pt x="1892" y="18978"/>
                      <a:pt x="42" y="19456"/>
                    </a:cubicBezTo>
                    <a:cubicBezTo>
                      <a:pt x="-55" y="15299"/>
                      <a:pt x="47" y="12722"/>
                      <a:pt x="42" y="10304"/>
                    </a:cubicBezTo>
                    <a:cubicBezTo>
                      <a:pt x="37" y="7887"/>
                      <a:pt x="139" y="2981"/>
                      <a:pt x="4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323" name="الشكل"/>
              <p:cNvSpPr/>
              <p:nvPr/>
            </p:nvSpPr>
            <p:spPr>
              <a:xfrm>
                <a:off x="-1" y="8700"/>
                <a:ext cx="2848832" cy="94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0086" extrusionOk="0">
                    <a:moveTo>
                      <a:pt x="46" y="210"/>
                    </a:moveTo>
                    <a:cubicBezTo>
                      <a:pt x="1383" y="-189"/>
                      <a:pt x="2105" y="451"/>
                      <a:pt x="3851" y="210"/>
                    </a:cubicBezTo>
                    <a:cubicBezTo>
                      <a:pt x="5597" y="-32"/>
                      <a:pt x="7151" y="585"/>
                      <a:pt x="8078" y="210"/>
                    </a:cubicBezTo>
                    <a:cubicBezTo>
                      <a:pt x="9006" y="-165"/>
                      <a:pt x="10515" y="948"/>
                      <a:pt x="12728" y="210"/>
                    </a:cubicBezTo>
                    <a:cubicBezTo>
                      <a:pt x="14942" y="-529"/>
                      <a:pt x="14863" y="979"/>
                      <a:pt x="16322" y="210"/>
                    </a:cubicBezTo>
                    <a:cubicBezTo>
                      <a:pt x="17780" y="-559"/>
                      <a:pt x="19281" y="1442"/>
                      <a:pt x="21183" y="210"/>
                    </a:cubicBezTo>
                    <a:cubicBezTo>
                      <a:pt x="21367" y="2455"/>
                      <a:pt x="20893" y="4956"/>
                      <a:pt x="21183" y="9695"/>
                    </a:cubicBezTo>
                    <a:cubicBezTo>
                      <a:pt x="21473" y="14434"/>
                      <a:pt x="20857" y="17375"/>
                      <a:pt x="21183" y="19568"/>
                    </a:cubicBezTo>
                    <a:cubicBezTo>
                      <a:pt x="20359" y="19977"/>
                      <a:pt x="18711" y="18537"/>
                      <a:pt x="17167" y="19568"/>
                    </a:cubicBezTo>
                    <a:cubicBezTo>
                      <a:pt x="15624" y="20599"/>
                      <a:pt x="14683" y="18095"/>
                      <a:pt x="12517" y="19568"/>
                    </a:cubicBezTo>
                    <a:cubicBezTo>
                      <a:pt x="10351" y="21041"/>
                      <a:pt x="9303" y="18829"/>
                      <a:pt x="8290" y="19568"/>
                    </a:cubicBezTo>
                    <a:cubicBezTo>
                      <a:pt x="7277" y="20307"/>
                      <a:pt x="5477" y="18253"/>
                      <a:pt x="3851" y="19568"/>
                    </a:cubicBezTo>
                    <a:cubicBezTo>
                      <a:pt x="2225" y="20883"/>
                      <a:pt x="1181" y="18324"/>
                      <a:pt x="46" y="19568"/>
                    </a:cubicBezTo>
                    <a:cubicBezTo>
                      <a:pt x="42" y="14859"/>
                      <a:pt x="220" y="13337"/>
                      <a:pt x="46" y="9502"/>
                    </a:cubicBezTo>
                    <a:cubicBezTo>
                      <a:pt x="-127" y="5666"/>
                      <a:pt x="255" y="4138"/>
                      <a:pt x="46" y="21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325" name="I’ve no…"/>
            <p:cNvSpPr txBox="1"/>
            <p:nvPr/>
          </p:nvSpPr>
          <p:spPr>
            <a:xfrm>
              <a:off x="-207397" y="85094"/>
              <a:ext cx="4373770" cy="1850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I’ve no </a:t>
              </a:r>
            </a:p>
            <a:p>
              <a: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falcon</a:t>
              </a:r>
            </a:p>
          </p:txBody>
        </p:sp>
      </p:grpSp>
      <p:pic>
        <p:nvPicPr>
          <p:cNvPr id="327" name="Picture 19" descr="Picture 19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3317524" y="1995328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icture 21" descr="Picture 21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10383966" y="1990574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icture 22" descr="Picture 22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1149766" y="3047224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23" descr="Picture 23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4563478" y="3061556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icture 24" descr="Picture 24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4390426">
            <a:off x="8124143" y="3004568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Picture 25" descr="Picture 25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6790270" y="2029182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782" y="4300727"/>
            <a:ext cx="1783168" cy="223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8625594" y="2656114"/>
            <a:ext cx="2041692" cy="1651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5155306" y="2638316"/>
            <a:ext cx="2038148" cy="164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8541" y="2768382"/>
            <a:ext cx="1543974" cy="154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33730" y="3980274"/>
            <a:ext cx="2443016" cy="270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84569" y="1075476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837" y="1807422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Tom and Jerry tales theme song" descr="Tom and Jerry tales theme song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94190" y="2541222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peech Bubble: Rectangle 31"/>
          <p:cNvSpPr/>
          <p:nvPr/>
        </p:nvSpPr>
        <p:spPr>
          <a:xfrm>
            <a:off x="852042" y="4483279"/>
            <a:ext cx="5213515" cy="1872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72" y="0"/>
                </a:lnTo>
                <a:lnTo>
                  <a:pt x="17772" y="3600"/>
                </a:lnTo>
                <a:lnTo>
                  <a:pt x="21600" y="9458"/>
                </a:lnTo>
                <a:lnTo>
                  <a:pt x="17772" y="9000"/>
                </a:lnTo>
                <a:lnTo>
                  <a:pt x="17772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Rectangle 26"/>
          <p:cNvSpPr txBox="1"/>
          <p:nvPr/>
        </p:nvSpPr>
        <p:spPr>
          <a:xfrm>
            <a:off x="827186" y="4282449"/>
            <a:ext cx="4446974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rtl="0">
              <a:defRPr sz="5400" b="1"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r>
              <a:t>I’d like to try falconing but</a:t>
            </a:r>
          </a:p>
        </p:txBody>
      </p:sp>
      <p:sp>
        <p:nvSpPr>
          <p:cNvPr id="343" name="Arrow: Right 33">
            <a:hlinkClick r:id="rId15" action="ppaction://hlinksldjump"/>
          </p:cNvPr>
          <p:cNvSpPr/>
          <p:nvPr/>
        </p:nvSpPr>
        <p:spPr>
          <a:xfrm>
            <a:off x="10321401" y="5858935"/>
            <a:ext cx="1543974" cy="816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Rectangle 28"/>
          <p:cNvSpPr txBox="1"/>
          <p:nvPr/>
        </p:nvSpPr>
        <p:spPr>
          <a:xfrm>
            <a:off x="631689" y="133824"/>
            <a:ext cx="475120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 rtl="0">
              <a:defRPr sz="1600" b="1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switc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98" fill="hold"/>
                                        <p:tgtEl>
                                          <p:spTgt spid="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98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230 L 0.047270 0.001620 C 0.049480 0.001620 0.051570 0.002780 0.053780 0.003240 C 0.056900 0.003940 0.059900 0.004400 0.062760 0.004860 C 0.063610 0.005095 0.064425 0.005385 0.065223 0.005674 C 0.066020 0.005962 0.066800 0.006250 0.067580 0.006480 C 0.073050 0.007755 0.078260 0.008392 0.083518 0.008797 C 0.088775 0.009202 0.094080 0.009375 0.099740 0.009720 L 0.120320 0.011350 C 0.133080 0.014820 0.123700 0.012730 0.145320 0.014820 C 0.150520 0.015280 0.155730 0.016210 0.161070 0.016440 L 0.398050 0.024770 C 0.400070 0.024540 0.406157 0.023962 0.412391 0.023298 C 0.418625 0.022632 0.425005 0.021880 0.427610 0.021300 C 0.431060 0.020605 0.434477 0.019795 0.437862 0.018956 C 0.441247 0.018118 0.444600 0.017250 0.447920 0.016440 L 0.518230 0.018060 C 0.551700 0.019450 0.498440 0.020600 0.539720 0.021300 C 0.564070 0.021760 0.588420 0.021300 0.612890 0.021300 L 0.612890 0.021530" pathEditMode="relative">
                                      <p:cBhvr>
                                        <p:cTn id="49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55" fill="hold"/>
                                        <p:tgtEl>
                                          <p:spTgt spid="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55" fill="hold"/>
                                        <p:tgtEl>
                                          <p:spTgt spid="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</p:cTn>
                <p:tgtEl>
                  <p:spTgt spid="338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</p:cTn>
                <p:tgtEl>
                  <p:spTgt spid="339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</p:cTn>
                <p:tgtEl>
                  <p:spTgt spid="340"/>
                </p:tgtEl>
              </p:cMediaNode>
            </p:audio>
          </p:childTnLst>
        </p:cTn>
      </p:par>
    </p:tnLst>
    <p:bldLst>
      <p:bldP spid="316" grpId="0" animBg="1" advAuto="0"/>
      <p:bldP spid="316" grpId="1" animBg="1" advAuto="0"/>
      <p:bldP spid="321" grpId="0" animBg="1" advAuto="0"/>
      <p:bldP spid="321" grpId="1" animBg="1" advAuto="0"/>
      <p:bldP spid="326" grpId="0" animBg="1" advAuto="0"/>
      <p:bldP spid="326" grpId="1" animBg="1" advAuto="0"/>
      <p:bldP spid="333" grpId="0" animBg="1" advAuto="0"/>
      <p:bldP spid="334" grpId="0" animBg="1" advAuto="0"/>
      <p:bldP spid="335" grpId="0" animBg="1" advAuto="0"/>
      <p:bldP spid="336" grpId="0" animBg="1" advAuto="0"/>
      <p:bldP spid="341" grpId="0" animBg="1" advAuto="0"/>
      <p:bldP spid="341" grpId="1" animBg="1" advAuto="0"/>
      <p:bldP spid="342" grpId="0" animBg="1" advAuto="0"/>
      <p:bldP spid="342" grpId="1" animBg="1" advAuto="0"/>
      <p:bldP spid="34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D0D0D"/>
              </a:gs>
              <a:gs pos="39442">
                <a:srgbClr val="0D0D0D"/>
              </a:gs>
              <a:gs pos="57000">
                <a:srgbClr val="0D0D0D"/>
              </a:gs>
              <a:gs pos="74000">
                <a:srgbClr val="C55A11"/>
              </a:gs>
              <a:gs pos="83000">
                <a:srgbClr val="262626"/>
              </a:gs>
              <a:gs pos="100000">
                <a:srgbClr val="C55A11"/>
              </a:gs>
            </a:gsLst>
            <a:lin ang="54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7" name="Picture 2" descr="Picture 2"/>
          <p:cNvPicPr>
            <a:picLocks noChangeAspect="1"/>
          </p:cNvPicPr>
          <p:nvPr/>
        </p:nvPicPr>
        <p:blipFill>
          <a:blip r:embed="rId6"/>
          <a:srcRect t="68313"/>
          <a:stretch>
            <a:fillRect/>
          </a:stretch>
        </p:blipFill>
        <p:spPr>
          <a:xfrm>
            <a:off x="0" y="3561646"/>
            <a:ext cx="12192000" cy="3296354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Rectangle 8"/>
          <p:cNvSpPr/>
          <p:nvPr/>
        </p:nvSpPr>
        <p:spPr>
          <a:xfrm>
            <a:off x="0" y="3905956"/>
            <a:ext cx="12192000" cy="4064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9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39059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sp>
        <p:nvSpPr>
          <p:cNvPr id="350" name="Flowchart: Delay 12"/>
          <p:cNvSpPr/>
          <p:nvPr/>
        </p:nvSpPr>
        <p:spPr>
          <a:xfrm rot="5400000" flipH="1" flipV="1">
            <a:off x="1535292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Flowchart: Delay 14"/>
          <p:cNvSpPr/>
          <p:nvPr/>
        </p:nvSpPr>
        <p:spPr>
          <a:xfrm rot="5400000" flipH="1" flipV="1">
            <a:off x="4994631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Flowchart: Delay 15"/>
          <p:cNvSpPr/>
          <p:nvPr/>
        </p:nvSpPr>
        <p:spPr>
          <a:xfrm rot="5400000" flipH="1" flipV="1">
            <a:off x="8609192" y="2374904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7" name="Rectangle 13"/>
          <p:cNvGrpSpPr/>
          <p:nvPr/>
        </p:nvGrpSpPr>
        <p:grpSpPr>
          <a:xfrm>
            <a:off x="4774065" y="971675"/>
            <a:ext cx="2593817" cy="1318231"/>
            <a:chOff x="0" y="0"/>
            <a:chExt cx="2593815" cy="1318230"/>
          </a:xfrm>
        </p:grpSpPr>
        <p:grpSp>
          <p:nvGrpSpPr>
            <p:cNvPr id="355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353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354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356" name="ai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ai</a:t>
              </a:r>
            </a:p>
          </p:txBody>
        </p:sp>
      </p:grpSp>
      <p:grpSp>
        <p:nvGrpSpPr>
          <p:cNvPr id="362" name="Rectangle 17"/>
          <p:cNvGrpSpPr/>
          <p:nvPr/>
        </p:nvGrpSpPr>
        <p:grpSpPr>
          <a:xfrm>
            <a:off x="8354242" y="935675"/>
            <a:ext cx="2593817" cy="1318232"/>
            <a:chOff x="0" y="0"/>
            <a:chExt cx="2593815" cy="1318230"/>
          </a:xfrm>
        </p:grpSpPr>
        <p:grpSp>
          <p:nvGrpSpPr>
            <p:cNvPr id="360" name="تجميع"/>
            <p:cNvGrpSpPr/>
            <p:nvPr/>
          </p:nvGrpSpPr>
          <p:grpSpPr>
            <a:xfrm>
              <a:off x="-1" y="-1"/>
              <a:ext cx="2593817" cy="963085"/>
              <a:chOff x="0" y="0"/>
              <a:chExt cx="2593815" cy="963083"/>
            </a:xfrm>
          </p:grpSpPr>
          <p:sp>
            <p:nvSpPr>
              <p:cNvPr id="358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359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361" name="oi"/>
            <p:cNvSpPr/>
            <p:nvPr/>
          </p:nvSpPr>
          <p:spPr>
            <a:xfrm>
              <a:off x="1292114" y="482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oi</a:t>
              </a:r>
            </a:p>
          </p:txBody>
        </p:sp>
      </p:grpSp>
      <p:grpSp>
        <p:nvGrpSpPr>
          <p:cNvPr id="367" name="Rectangle 18"/>
          <p:cNvGrpSpPr/>
          <p:nvPr/>
        </p:nvGrpSpPr>
        <p:grpSpPr>
          <a:xfrm>
            <a:off x="1162921" y="973266"/>
            <a:ext cx="2904798" cy="1317450"/>
            <a:chOff x="0" y="0"/>
            <a:chExt cx="2904796" cy="1317448"/>
          </a:xfrm>
        </p:grpSpPr>
        <p:grpSp>
          <p:nvGrpSpPr>
            <p:cNvPr id="365" name="تجميع"/>
            <p:cNvGrpSpPr/>
            <p:nvPr/>
          </p:nvGrpSpPr>
          <p:grpSpPr>
            <a:xfrm>
              <a:off x="-1" y="0"/>
              <a:ext cx="2904798" cy="966928"/>
              <a:chOff x="0" y="0"/>
              <a:chExt cx="2904796" cy="966927"/>
            </a:xfrm>
          </p:grpSpPr>
          <p:sp>
            <p:nvSpPr>
              <p:cNvPr id="363" name="الشكل"/>
              <p:cNvSpPr/>
              <p:nvPr/>
            </p:nvSpPr>
            <p:spPr>
              <a:xfrm>
                <a:off x="635" y="-1"/>
                <a:ext cx="2904162" cy="962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882" extrusionOk="0">
                    <a:moveTo>
                      <a:pt x="42" y="390"/>
                    </a:moveTo>
                    <a:cubicBezTo>
                      <a:pt x="1382" y="-391"/>
                      <a:pt x="2941" y="1378"/>
                      <a:pt x="4499" y="390"/>
                    </a:cubicBezTo>
                    <a:cubicBezTo>
                      <a:pt x="6057" y="-599"/>
                      <a:pt x="6665" y="1262"/>
                      <a:pt x="8319" y="390"/>
                    </a:cubicBezTo>
                    <a:cubicBezTo>
                      <a:pt x="9973" y="-483"/>
                      <a:pt x="11048" y="1591"/>
                      <a:pt x="11927" y="390"/>
                    </a:cubicBezTo>
                    <a:cubicBezTo>
                      <a:pt x="12806" y="-812"/>
                      <a:pt x="14298" y="1228"/>
                      <a:pt x="15535" y="390"/>
                    </a:cubicBezTo>
                    <a:cubicBezTo>
                      <a:pt x="16772" y="-448"/>
                      <a:pt x="19096" y="476"/>
                      <a:pt x="21265" y="390"/>
                    </a:cubicBezTo>
                    <a:cubicBezTo>
                      <a:pt x="21545" y="4813"/>
                      <a:pt x="21230" y="6553"/>
                      <a:pt x="21265" y="9732"/>
                    </a:cubicBezTo>
                    <a:cubicBezTo>
                      <a:pt x="21299" y="12911"/>
                      <a:pt x="21011" y="16305"/>
                      <a:pt x="21265" y="19456"/>
                    </a:cubicBezTo>
                    <a:cubicBezTo>
                      <a:pt x="19825" y="20031"/>
                      <a:pt x="18946" y="18325"/>
                      <a:pt x="17657" y="19456"/>
                    </a:cubicBezTo>
                    <a:cubicBezTo>
                      <a:pt x="16368" y="20587"/>
                      <a:pt x="14577" y="19065"/>
                      <a:pt x="13200" y="19456"/>
                    </a:cubicBezTo>
                    <a:cubicBezTo>
                      <a:pt x="11823" y="19847"/>
                      <a:pt x="9963" y="18124"/>
                      <a:pt x="8956" y="19456"/>
                    </a:cubicBezTo>
                    <a:cubicBezTo>
                      <a:pt x="7948" y="20788"/>
                      <a:pt x="6070" y="18380"/>
                      <a:pt x="4711" y="19456"/>
                    </a:cubicBezTo>
                    <a:cubicBezTo>
                      <a:pt x="3352" y="20532"/>
                      <a:pt x="1892" y="18978"/>
                      <a:pt x="42" y="19456"/>
                    </a:cubicBezTo>
                    <a:cubicBezTo>
                      <a:pt x="-55" y="15299"/>
                      <a:pt x="47" y="12722"/>
                      <a:pt x="42" y="10304"/>
                    </a:cubicBezTo>
                    <a:cubicBezTo>
                      <a:pt x="37" y="7887"/>
                      <a:pt x="139" y="2981"/>
                      <a:pt x="4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364" name="الشكل"/>
              <p:cNvSpPr/>
              <p:nvPr/>
            </p:nvSpPr>
            <p:spPr>
              <a:xfrm>
                <a:off x="-1" y="8855"/>
                <a:ext cx="2899769" cy="958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0086" extrusionOk="0">
                    <a:moveTo>
                      <a:pt x="46" y="210"/>
                    </a:moveTo>
                    <a:cubicBezTo>
                      <a:pt x="1383" y="-189"/>
                      <a:pt x="2105" y="451"/>
                      <a:pt x="3851" y="210"/>
                    </a:cubicBezTo>
                    <a:cubicBezTo>
                      <a:pt x="5597" y="-32"/>
                      <a:pt x="7151" y="585"/>
                      <a:pt x="8078" y="210"/>
                    </a:cubicBezTo>
                    <a:cubicBezTo>
                      <a:pt x="9006" y="-165"/>
                      <a:pt x="10515" y="948"/>
                      <a:pt x="12728" y="210"/>
                    </a:cubicBezTo>
                    <a:cubicBezTo>
                      <a:pt x="14942" y="-529"/>
                      <a:pt x="14863" y="979"/>
                      <a:pt x="16322" y="210"/>
                    </a:cubicBezTo>
                    <a:cubicBezTo>
                      <a:pt x="17780" y="-559"/>
                      <a:pt x="19281" y="1442"/>
                      <a:pt x="21183" y="210"/>
                    </a:cubicBezTo>
                    <a:cubicBezTo>
                      <a:pt x="21367" y="2455"/>
                      <a:pt x="20893" y="4956"/>
                      <a:pt x="21183" y="9695"/>
                    </a:cubicBezTo>
                    <a:cubicBezTo>
                      <a:pt x="21473" y="14434"/>
                      <a:pt x="20857" y="17375"/>
                      <a:pt x="21183" y="19568"/>
                    </a:cubicBezTo>
                    <a:cubicBezTo>
                      <a:pt x="20359" y="19977"/>
                      <a:pt x="18711" y="18537"/>
                      <a:pt x="17167" y="19568"/>
                    </a:cubicBezTo>
                    <a:cubicBezTo>
                      <a:pt x="15624" y="20599"/>
                      <a:pt x="14683" y="18095"/>
                      <a:pt x="12517" y="19568"/>
                    </a:cubicBezTo>
                    <a:cubicBezTo>
                      <a:pt x="10351" y="21041"/>
                      <a:pt x="9303" y="18829"/>
                      <a:pt x="8290" y="19568"/>
                    </a:cubicBezTo>
                    <a:cubicBezTo>
                      <a:pt x="7277" y="20307"/>
                      <a:pt x="5477" y="18253"/>
                      <a:pt x="3851" y="19568"/>
                    </a:cubicBezTo>
                    <a:cubicBezTo>
                      <a:pt x="2225" y="20883"/>
                      <a:pt x="1181" y="18324"/>
                      <a:pt x="46" y="19568"/>
                    </a:cubicBezTo>
                    <a:cubicBezTo>
                      <a:pt x="42" y="14859"/>
                      <a:pt x="220" y="13337"/>
                      <a:pt x="46" y="9502"/>
                    </a:cubicBezTo>
                    <a:cubicBezTo>
                      <a:pt x="-127" y="5666"/>
                      <a:pt x="255" y="4138"/>
                      <a:pt x="46" y="21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366" name="oy"/>
            <p:cNvSpPr/>
            <p:nvPr/>
          </p:nvSpPr>
          <p:spPr>
            <a:xfrm>
              <a:off x="1447605" y="474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r>
                <a:t>oy</a:t>
              </a:r>
            </a:p>
          </p:txBody>
        </p:sp>
      </p:grpSp>
      <p:pic>
        <p:nvPicPr>
          <p:cNvPr id="368" name="Picture 19" descr="Picture 19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3317524" y="1995328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Picture 21" descr="Picture 21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10383966" y="1990574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Picture 22" descr="Picture 22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1149766" y="3047224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Picture 23" descr="Picture 23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4563478" y="3061556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Picture 24" descr="Picture 24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4390426">
            <a:off x="8124143" y="3004568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icture 25" descr="Picture 25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6790270" y="2029182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782" y="4300727"/>
            <a:ext cx="1783168" cy="223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8753013" y="2646578"/>
            <a:ext cx="2041692" cy="1651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5155306" y="2638316"/>
            <a:ext cx="2038148" cy="164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8541" y="2768382"/>
            <a:ext cx="1543974" cy="154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33730" y="3980274"/>
            <a:ext cx="2443016" cy="270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84569" y="1075476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837" y="1807422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Tom and Jerry tales theme song" descr="Tom and Jerry tales theme song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94190" y="2541222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peech Bubble: Rectangle 31"/>
          <p:cNvSpPr/>
          <p:nvPr/>
        </p:nvSpPr>
        <p:spPr>
          <a:xfrm>
            <a:off x="852042" y="4483279"/>
            <a:ext cx="5213515" cy="1872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72" y="0"/>
                </a:lnTo>
                <a:lnTo>
                  <a:pt x="17772" y="3600"/>
                </a:lnTo>
                <a:lnTo>
                  <a:pt x="21600" y="9458"/>
                </a:lnTo>
                <a:lnTo>
                  <a:pt x="17772" y="9000"/>
                </a:lnTo>
                <a:lnTo>
                  <a:pt x="17772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Rectangle 26"/>
          <p:cNvSpPr txBox="1"/>
          <p:nvPr/>
        </p:nvSpPr>
        <p:spPr>
          <a:xfrm>
            <a:off x="2227467" y="4869238"/>
            <a:ext cx="1589930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rtl="0">
              <a:defRPr sz="5400" b="1"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r>
              <a:t>T…..</a:t>
            </a:r>
          </a:p>
        </p:txBody>
      </p:sp>
      <p:sp>
        <p:nvSpPr>
          <p:cNvPr id="384" name="Arrow: Right 33">
            <a:hlinkClick r:id="rId15" action="ppaction://hlinksldjump"/>
          </p:cNvPr>
          <p:cNvSpPr/>
          <p:nvPr/>
        </p:nvSpPr>
        <p:spPr>
          <a:xfrm>
            <a:off x="10321401" y="5858935"/>
            <a:ext cx="1543974" cy="816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5" name="Rectangle 28"/>
          <p:cNvSpPr txBox="1"/>
          <p:nvPr/>
        </p:nvSpPr>
        <p:spPr>
          <a:xfrm>
            <a:off x="631689" y="133824"/>
            <a:ext cx="475120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 rtl="0">
              <a:defRPr sz="1600" b="1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98" fill="hold"/>
                                        <p:tgtEl>
                                          <p:spTgt spid="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98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230 L 0.047270 0.001620 C 0.049480 0.001620 0.051570 0.002780 0.053780 0.003240 C 0.056900 0.003940 0.059900 0.004400 0.062760 0.004860 C 0.063610 0.005095 0.064425 0.005385 0.065223 0.005674 C 0.066020 0.005962 0.066800 0.006250 0.067580 0.006480 C 0.073050 0.007755 0.078260 0.008392 0.083518 0.008797 C 0.088775 0.009202 0.094080 0.009375 0.099740 0.009720 L 0.120320 0.011350 C 0.133080 0.014820 0.123700 0.012730 0.145320 0.014820 C 0.150520 0.015280 0.155730 0.016210 0.161070 0.016440 L 0.398050 0.024770 C 0.400070 0.024540 0.406157 0.023962 0.412391 0.023298 C 0.418625 0.022632 0.425005 0.021880 0.427610 0.021300 C 0.431060 0.020605 0.434477 0.019795 0.437862 0.018956 C 0.441247 0.018118 0.444600 0.017250 0.447920 0.016440 L 0.518230 0.018060 C 0.551700 0.019450 0.498440 0.020600 0.539720 0.021300 C 0.564070 0.021760 0.588420 0.021300 0.612890 0.021300 L 0.612890 0.021530" pathEditMode="relative">
                                      <p:cBhvr>
                                        <p:cTn id="49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55" fill="hold"/>
                                        <p:tgtEl>
                                          <p:spTgt spid="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55" fill="hold"/>
                                        <p:tgtEl>
                                          <p:spTgt spid="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</p:cTn>
                <p:tgtEl>
                  <p:spTgt spid="379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</p:cTn>
                <p:tgtEl>
                  <p:spTgt spid="380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</p:cTn>
                <p:tgtEl>
                  <p:spTgt spid="381"/>
                </p:tgtEl>
              </p:cMediaNode>
            </p:audio>
          </p:childTnLst>
        </p:cTn>
      </p:par>
    </p:tnLst>
    <p:bldLst>
      <p:bldP spid="357" grpId="0" animBg="1" advAuto="0"/>
      <p:bldP spid="357" grpId="1" animBg="1" advAuto="0"/>
      <p:bldP spid="362" grpId="0" animBg="1" advAuto="0"/>
      <p:bldP spid="362" grpId="1" animBg="1" advAuto="0"/>
      <p:bldP spid="367" grpId="0" animBg="1" advAuto="0"/>
      <p:bldP spid="367" grpId="1" animBg="1" advAuto="0"/>
      <p:bldP spid="374" grpId="0" animBg="1" advAuto="0"/>
      <p:bldP spid="375" grpId="0" animBg="1" advAuto="0"/>
      <p:bldP spid="376" grpId="0" animBg="1" advAuto="0"/>
      <p:bldP spid="377" grpId="0" animBg="1" advAuto="0"/>
      <p:bldP spid="382" grpId="0" animBg="1" advAuto="0"/>
      <p:bldP spid="382" grpId="1" animBg="1" advAuto="0"/>
      <p:bldP spid="383" grpId="0" animBg="1" advAuto="0"/>
      <p:bldP spid="383" grpId="1" animBg="1" advAuto="0"/>
      <p:bldP spid="384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5"/>
          <p:cNvSpPr/>
          <p:nvPr/>
        </p:nvSpPr>
        <p:spPr>
          <a:xfrm>
            <a:off x="0" y="0"/>
            <a:ext cx="12192000" cy="6550381"/>
          </a:xfrm>
          <a:prstGeom prst="rect">
            <a:avLst/>
          </a:prstGeom>
          <a:gradFill>
            <a:gsLst>
              <a:gs pos="0">
                <a:srgbClr val="0D0D0D"/>
              </a:gs>
              <a:gs pos="39442">
                <a:srgbClr val="0D0D0D"/>
              </a:gs>
              <a:gs pos="57000">
                <a:srgbClr val="0D0D0D"/>
              </a:gs>
              <a:gs pos="74000">
                <a:srgbClr val="C55A11"/>
              </a:gs>
              <a:gs pos="83000">
                <a:srgbClr val="262626"/>
              </a:gs>
              <a:gs pos="100000">
                <a:srgbClr val="C55A11"/>
              </a:gs>
            </a:gsLst>
            <a:lin ang="5400000"/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8" name="Picture 2" descr="Picture 2"/>
          <p:cNvPicPr>
            <a:picLocks noChangeAspect="1"/>
          </p:cNvPicPr>
          <p:nvPr/>
        </p:nvPicPr>
        <p:blipFill>
          <a:blip r:embed="rId6"/>
          <a:srcRect t="68313"/>
          <a:stretch>
            <a:fillRect/>
          </a:stretch>
        </p:blipFill>
        <p:spPr>
          <a:xfrm>
            <a:off x="0" y="3561646"/>
            <a:ext cx="12192000" cy="3296354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Rectangle 8"/>
          <p:cNvSpPr/>
          <p:nvPr/>
        </p:nvSpPr>
        <p:spPr>
          <a:xfrm>
            <a:off x="0" y="3905956"/>
            <a:ext cx="12192000" cy="4064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0" name="Picture 11" descr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3905957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</a:effectLst>
        </p:spPr>
      </p:pic>
      <p:sp>
        <p:nvSpPr>
          <p:cNvPr id="391" name="Flowchart: Delay 12"/>
          <p:cNvSpPr/>
          <p:nvPr/>
        </p:nvSpPr>
        <p:spPr>
          <a:xfrm rot="5400000" flipH="1" flipV="1">
            <a:off x="1535292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Flowchart: Delay 14"/>
          <p:cNvSpPr/>
          <p:nvPr/>
        </p:nvSpPr>
        <p:spPr>
          <a:xfrm rot="5400000" flipH="1" flipV="1">
            <a:off x="4994631" y="2374902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3" name="Flowchart: Delay 15"/>
          <p:cNvSpPr/>
          <p:nvPr/>
        </p:nvSpPr>
        <p:spPr>
          <a:xfrm rot="5400000" flipH="1" flipV="1">
            <a:off x="8609192" y="2374904"/>
            <a:ext cx="2074331" cy="1800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D0D0D"/>
              </a:gs>
              <a:gs pos="2000">
                <a:srgbClr val="0D0D0D"/>
              </a:gs>
              <a:gs pos="43000">
                <a:srgbClr val="262626"/>
              </a:gs>
              <a:gs pos="100000">
                <a:srgbClr val="0D0D0D"/>
              </a:gs>
            </a:gsLst>
            <a:lin ang="5400000"/>
          </a:gradFill>
          <a:ln w="12700">
            <a:miter lim="400000"/>
          </a:ln>
          <a:effectLst>
            <a:outerShdw blurRad="50800" dist="38100" dir="16200000" rotWithShape="0">
              <a:srgbClr val="000000">
                <a:alpha val="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98" name="Rectangle 13"/>
          <p:cNvGrpSpPr/>
          <p:nvPr/>
        </p:nvGrpSpPr>
        <p:grpSpPr>
          <a:xfrm>
            <a:off x="4215771" y="581997"/>
            <a:ext cx="3328848" cy="1352763"/>
            <a:chOff x="0" y="0"/>
            <a:chExt cx="3328847" cy="1352761"/>
          </a:xfrm>
        </p:grpSpPr>
        <p:grpSp>
          <p:nvGrpSpPr>
            <p:cNvPr id="396" name="تجميع"/>
            <p:cNvGrpSpPr/>
            <p:nvPr/>
          </p:nvGrpSpPr>
          <p:grpSpPr>
            <a:xfrm>
              <a:off x="558294" y="389678"/>
              <a:ext cx="2593816" cy="963084"/>
              <a:chOff x="0" y="0"/>
              <a:chExt cx="2593815" cy="963083"/>
            </a:xfrm>
          </p:grpSpPr>
          <p:sp>
            <p:nvSpPr>
              <p:cNvPr id="394" name="الشكل"/>
              <p:cNvSpPr/>
              <p:nvPr/>
            </p:nvSpPr>
            <p:spPr>
              <a:xfrm>
                <a:off x="635" y="210"/>
                <a:ext cx="2593181" cy="9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395" name="الشكل"/>
              <p:cNvSpPr/>
              <p:nvPr/>
            </p:nvSpPr>
            <p:spPr>
              <a:xfrm>
                <a:off x="-1" y="0"/>
                <a:ext cx="2588788" cy="963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397" name="I’ve no rocket"/>
            <p:cNvSpPr/>
            <p:nvPr/>
          </p:nvSpPr>
          <p:spPr>
            <a:xfrm>
              <a:off x="0" y="0"/>
              <a:ext cx="332884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I’ve no rocket</a:t>
              </a:r>
            </a:p>
          </p:txBody>
        </p:sp>
      </p:grpSp>
      <p:grpSp>
        <p:nvGrpSpPr>
          <p:cNvPr id="403" name="Rectangle 17"/>
          <p:cNvGrpSpPr/>
          <p:nvPr/>
        </p:nvGrpSpPr>
        <p:grpSpPr>
          <a:xfrm>
            <a:off x="7381545" y="592688"/>
            <a:ext cx="4529625" cy="1844259"/>
            <a:chOff x="0" y="0"/>
            <a:chExt cx="4529623" cy="1844258"/>
          </a:xfrm>
        </p:grpSpPr>
        <p:grpSp>
          <p:nvGrpSpPr>
            <p:cNvPr id="401" name="تجميع"/>
            <p:cNvGrpSpPr/>
            <p:nvPr/>
          </p:nvGrpSpPr>
          <p:grpSpPr>
            <a:xfrm>
              <a:off x="549087" y="147833"/>
              <a:ext cx="3431449" cy="1274097"/>
              <a:chOff x="0" y="0"/>
              <a:chExt cx="3431448" cy="1274096"/>
            </a:xfrm>
          </p:grpSpPr>
          <p:sp>
            <p:nvSpPr>
              <p:cNvPr id="399" name="الشكل"/>
              <p:cNvSpPr/>
              <p:nvPr/>
            </p:nvSpPr>
            <p:spPr>
              <a:xfrm>
                <a:off x="840" y="278"/>
                <a:ext cx="3430609" cy="126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0501" extrusionOk="0">
                    <a:moveTo>
                      <a:pt x="47" y="418"/>
                    </a:moveTo>
                    <a:cubicBezTo>
                      <a:pt x="2024" y="-807"/>
                      <a:pt x="3409" y="1121"/>
                      <a:pt x="4494" y="418"/>
                    </a:cubicBezTo>
                    <a:cubicBezTo>
                      <a:pt x="5579" y="-284"/>
                      <a:pt x="7014" y="1063"/>
                      <a:pt x="8306" y="418"/>
                    </a:cubicBezTo>
                    <a:cubicBezTo>
                      <a:pt x="9598" y="-226"/>
                      <a:pt x="11146" y="1002"/>
                      <a:pt x="11906" y="418"/>
                    </a:cubicBezTo>
                    <a:cubicBezTo>
                      <a:pt x="12666" y="-166"/>
                      <a:pt x="13806" y="828"/>
                      <a:pt x="15506" y="418"/>
                    </a:cubicBezTo>
                    <a:cubicBezTo>
                      <a:pt x="17207" y="8"/>
                      <a:pt x="18661" y="1852"/>
                      <a:pt x="21224" y="418"/>
                    </a:cubicBezTo>
                    <a:cubicBezTo>
                      <a:pt x="21538" y="5024"/>
                      <a:pt x="21186" y="6837"/>
                      <a:pt x="21224" y="10148"/>
                    </a:cubicBezTo>
                    <a:cubicBezTo>
                      <a:pt x="21263" y="13459"/>
                      <a:pt x="20941" y="16994"/>
                      <a:pt x="21224" y="20275"/>
                    </a:cubicBezTo>
                    <a:cubicBezTo>
                      <a:pt x="19982" y="20517"/>
                      <a:pt x="18486" y="19757"/>
                      <a:pt x="17624" y="20275"/>
                    </a:cubicBezTo>
                    <a:cubicBezTo>
                      <a:pt x="16762" y="20793"/>
                      <a:pt x="14374" y="20257"/>
                      <a:pt x="13177" y="20275"/>
                    </a:cubicBezTo>
                    <a:cubicBezTo>
                      <a:pt x="11980" y="20293"/>
                      <a:pt x="10127" y="19983"/>
                      <a:pt x="8941" y="20275"/>
                    </a:cubicBezTo>
                    <a:cubicBezTo>
                      <a:pt x="7755" y="20567"/>
                      <a:pt x="6348" y="20029"/>
                      <a:pt x="4706" y="20275"/>
                    </a:cubicBezTo>
                    <a:cubicBezTo>
                      <a:pt x="3064" y="20521"/>
                      <a:pt x="1371" y="19540"/>
                      <a:pt x="47" y="20275"/>
                    </a:cubicBezTo>
                    <a:cubicBezTo>
                      <a:pt x="-62" y="15946"/>
                      <a:pt x="53" y="13261"/>
                      <a:pt x="47" y="10744"/>
                    </a:cubicBezTo>
                    <a:cubicBezTo>
                      <a:pt x="41" y="8226"/>
                      <a:pt x="155" y="3117"/>
                      <a:pt x="47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400" name="الشكل"/>
              <p:cNvSpPr/>
              <p:nvPr/>
            </p:nvSpPr>
            <p:spPr>
              <a:xfrm>
                <a:off x="-1" y="0"/>
                <a:ext cx="3424796" cy="1274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19982" extrusionOk="0">
                    <a:moveTo>
                      <a:pt x="52" y="407"/>
                    </a:moveTo>
                    <a:cubicBezTo>
                      <a:pt x="1052" y="-519"/>
                      <a:pt x="3058" y="714"/>
                      <a:pt x="3847" y="407"/>
                    </a:cubicBezTo>
                    <a:cubicBezTo>
                      <a:pt x="4636" y="100"/>
                      <a:pt x="6924" y="1573"/>
                      <a:pt x="8063" y="407"/>
                    </a:cubicBezTo>
                    <a:cubicBezTo>
                      <a:pt x="9202" y="-758"/>
                      <a:pt x="11576" y="1007"/>
                      <a:pt x="12701" y="407"/>
                    </a:cubicBezTo>
                    <a:cubicBezTo>
                      <a:pt x="13826" y="-192"/>
                      <a:pt x="14635" y="1357"/>
                      <a:pt x="16285" y="407"/>
                    </a:cubicBezTo>
                    <a:cubicBezTo>
                      <a:pt x="17935" y="-542"/>
                      <a:pt x="19677" y="778"/>
                      <a:pt x="21134" y="407"/>
                    </a:cubicBezTo>
                    <a:cubicBezTo>
                      <a:pt x="21339" y="2629"/>
                      <a:pt x="20810" y="5105"/>
                      <a:pt x="21134" y="9795"/>
                    </a:cubicBezTo>
                    <a:cubicBezTo>
                      <a:pt x="21458" y="14485"/>
                      <a:pt x="20769" y="17395"/>
                      <a:pt x="21134" y="19565"/>
                    </a:cubicBezTo>
                    <a:cubicBezTo>
                      <a:pt x="19490" y="20431"/>
                      <a:pt x="18972" y="18376"/>
                      <a:pt x="17128" y="19565"/>
                    </a:cubicBezTo>
                    <a:cubicBezTo>
                      <a:pt x="15284" y="20754"/>
                      <a:pt x="13817" y="18288"/>
                      <a:pt x="12490" y="19565"/>
                    </a:cubicBezTo>
                    <a:cubicBezTo>
                      <a:pt x="11164" y="20842"/>
                      <a:pt x="10114" y="18696"/>
                      <a:pt x="8274" y="19565"/>
                    </a:cubicBezTo>
                    <a:cubicBezTo>
                      <a:pt x="6434" y="20434"/>
                      <a:pt x="4837" y="18514"/>
                      <a:pt x="3847" y="19565"/>
                    </a:cubicBezTo>
                    <a:cubicBezTo>
                      <a:pt x="2857" y="20616"/>
                      <a:pt x="986" y="18900"/>
                      <a:pt x="52" y="19565"/>
                    </a:cubicBezTo>
                    <a:cubicBezTo>
                      <a:pt x="47" y="14905"/>
                      <a:pt x="246" y="13399"/>
                      <a:pt x="52" y="9603"/>
                    </a:cubicBezTo>
                    <a:cubicBezTo>
                      <a:pt x="-142" y="5807"/>
                      <a:pt x="286" y="4294"/>
                      <a:pt x="52" y="407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402" name="There isno plane"/>
            <p:cNvSpPr txBox="1"/>
            <p:nvPr/>
          </p:nvSpPr>
          <p:spPr>
            <a:xfrm>
              <a:off x="0" y="0"/>
              <a:ext cx="4529624" cy="1844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 There isno plane </a:t>
              </a:r>
            </a:p>
          </p:txBody>
        </p:sp>
      </p:grpSp>
      <p:grpSp>
        <p:nvGrpSpPr>
          <p:cNvPr id="408" name="Rectangle 18"/>
          <p:cNvGrpSpPr/>
          <p:nvPr/>
        </p:nvGrpSpPr>
        <p:grpSpPr>
          <a:xfrm>
            <a:off x="140163" y="605176"/>
            <a:ext cx="4373770" cy="1850001"/>
            <a:chOff x="-207396" y="85094"/>
            <a:chExt cx="4373769" cy="1850000"/>
          </a:xfrm>
        </p:grpSpPr>
        <p:grpSp>
          <p:nvGrpSpPr>
            <p:cNvPr id="406" name="تجميع"/>
            <p:cNvGrpSpPr/>
            <p:nvPr/>
          </p:nvGrpSpPr>
          <p:grpSpPr>
            <a:xfrm>
              <a:off x="552602" y="673395"/>
              <a:ext cx="2853773" cy="949943"/>
              <a:chOff x="0" y="0"/>
              <a:chExt cx="2853772" cy="949942"/>
            </a:xfrm>
          </p:grpSpPr>
          <p:sp>
            <p:nvSpPr>
              <p:cNvPr id="404" name="الشكل"/>
              <p:cNvSpPr/>
              <p:nvPr/>
            </p:nvSpPr>
            <p:spPr>
              <a:xfrm>
                <a:off x="624" y="-1"/>
                <a:ext cx="2853149" cy="945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882" extrusionOk="0">
                    <a:moveTo>
                      <a:pt x="42" y="390"/>
                    </a:moveTo>
                    <a:cubicBezTo>
                      <a:pt x="1382" y="-391"/>
                      <a:pt x="2941" y="1378"/>
                      <a:pt x="4499" y="390"/>
                    </a:cubicBezTo>
                    <a:cubicBezTo>
                      <a:pt x="6057" y="-599"/>
                      <a:pt x="6665" y="1262"/>
                      <a:pt x="8319" y="390"/>
                    </a:cubicBezTo>
                    <a:cubicBezTo>
                      <a:pt x="9973" y="-483"/>
                      <a:pt x="11048" y="1591"/>
                      <a:pt x="11927" y="390"/>
                    </a:cubicBezTo>
                    <a:cubicBezTo>
                      <a:pt x="12806" y="-812"/>
                      <a:pt x="14298" y="1228"/>
                      <a:pt x="15535" y="390"/>
                    </a:cubicBezTo>
                    <a:cubicBezTo>
                      <a:pt x="16772" y="-448"/>
                      <a:pt x="19096" y="476"/>
                      <a:pt x="21265" y="390"/>
                    </a:cubicBezTo>
                    <a:cubicBezTo>
                      <a:pt x="21545" y="4813"/>
                      <a:pt x="21230" y="6553"/>
                      <a:pt x="21265" y="9732"/>
                    </a:cubicBezTo>
                    <a:cubicBezTo>
                      <a:pt x="21299" y="12911"/>
                      <a:pt x="21011" y="16305"/>
                      <a:pt x="21265" y="19456"/>
                    </a:cubicBezTo>
                    <a:cubicBezTo>
                      <a:pt x="19825" y="20031"/>
                      <a:pt x="18946" y="18325"/>
                      <a:pt x="17657" y="19456"/>
                    </a:cubicBezTo>
                    <a:cubicBezTo>
                      <a:pt x="16368" y="20587"/>
                      <a:pt x="14577" y="19065"/>
                      <a:pt x="13200" y="19456"/>
                    </a:cubicBezTo>
                    <a:cubicBezTo>
                      <a:pt x="11823" y="19847"/>
                      <a:pt x="9963" y="18124"/>
                      <a:pt x="8956" y="19456"/>
                    </a:cubicBezTo>
                    <a:cubicBezTo>
                      <a:pt x="7948" y="20788"/>
                      <a:pt x="6070" y="18380"/>
                      <a:pt x="4711" y="19456"/>
                    </a:cubicBezTo>
                    <a:cubicBezTo>
                      <a:pt x="3352" y="20532"/>
                      <a:pt x="1892" y="18978"/>
                      <a:pt x="42" y="19456"/>
                    </a:cubicBezTo>
                    <a:cubicBezTo>
                      <a:pt x="-55" y="15299"/>
                      <a:pt x="47" y="12722"/>
                      <a:pt x="42" y="10304"/>
                    </a:cubicBezTo>
                    <a:cubicBezTo>
                      <a:pt x="37" y="7887"/>
                      <a:pt x="139" y="2981"/>
                      <a:pt x="4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  <p:sp>
            <p:nvSpPr>
              <p:cNvPr id="405" name="الشكل"/>
              <p:cNvSpPr/>
              <p:nvPr/>
            </p:nvSpPr>
            <p:spPr>
              <a:xfrm>
                <a:off x="-1" y="8700"/>
                <a:ext cx="2848832" cy="94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0086" extrusionOk="0">
                    <a:moveTo>
                      <a:pt x="46" y="210"/>
                    </a:moveTo>
                    <a:cubicBezTo>
                      <a:pt x="1383" y="-189"/>
                      <a:pt x="2105" y="451"/>
                      <a:pt x="3851" y="210"/>
                    </a:cubicBezTo>
                    <a:cubicBezTo>
                      <a:pt x="5597" y="-32"/>
                      <a:pt x="7151" y="585"/>
                      <a:pt x="8078" y="210"/>
                    </a:cubicBezTo>
                    <a:cubicBezTo>
                      <a:pt x="9006" y="-165"/>
                      <a:pt x="10515" y="948"/>
                      <a:pt x="12728" y="210"/>
                    </a:cubicBezTo>
                    <a:cubicBezTo>
                      <a:pt x="14942" y="-529"/>
                      <a:pt x="14863" y="979"/>
                      <a:pt x="16322" y="210"/>
                    </a:cubicBezTo>
                    <a:cubicBezTo>
                      <a:pt x="17780" y="-559"/>
                      <a:pt x="19281" y="1442"/>
                      <a:pt x="21183" y="210"/>
                    </a:cubicBezTo>
                    <a:cubicBezTo>
                      <a:pt x="21367" y="2455"/>
                      <a:pt x="20893" y="4956"/>
                      <a:pt x="21183" y="9695"/>
                    </a:cubicBezTo>
                    <a:cubicBezTo>
                      <a:pt x="21473" y="14434"/>
                      <a:pt x="20857" y="17375"/>
                      <a:pt x="21183" y="19568"/>
                    </a:cubicBezTo>
                    <a:cubicBezTo>
                      <a:pt x="20359" y="19977"/>
                      <a:pt x="18711" y="18537"/>
                      <a:pt x="17167" y="19568"/>
                    </a:cubicBezTo>
                    <a:cubicBezTo>
                      <a:pt x="15624" y="20599"/>
                      <a:pt x="14683" y="18095"/>
                      <a:pt x="12517" y="19568"/>
                    </a:cubicBezTo>
                    <a:cubicBezTo>
                      <a:pt x="10351" y="21041"/>
                      <a:pt x="9303" y="18829"/>
                      <a:pt x="8290" y="19568"/>
                    </a:cubicBezTo>
                    <a:cubicBezTo>
                      <a:pt x="7277" y="20307"/>
                      <a:pt x="5477" y="18253"/>
                      <a:pt x="3851" y="19568"/>
                    </a:cubicBezTo>
                    <a:cubicBezTo>
                      <a:pt x="2225" y="20883"/>
                      <a:pt x="1181" y="18324"/>
                      <a:pt x="46" y="19568"/>
                    </a:cubicBezTo>
                    <a:cubicBezTo>
                      <a:pt x="42" y="14859"/>
                      <a:pt x="220" y="13337"/>
                      <a:pt x="46" y="9502"/>
                    </a:cubicBezTo>
                    <a:cubicBezTo>
                      <a:pt x="-127" y="5666"/>
                      <a:pt x="255" y="4138"/>
                      <a:pt x="46" y="210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843C0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 rtl="0">
                  <a:defRPr sz="5400" b="1"/>
                </a:pPr>
                <a:endParaRPr/>
              </a:p>
            </p:txBody>
          </p:sp>
        </p:grpSp>
        <p:sp>
          <p:nvSpPr>
            <p:cNvPr id="407" name="don’t know…"/>
            <p:cNvSpPr txBox="1"/>
            <p:nvPr/>
          </p:nvSpPr>
          <p:spPr>
            <a:xfrm>
              <a:off x="-207397" y="85094"/>
              <a:ext cx="4373770" cy="1850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don’t know</a:t>
              </a:r>
            </a:p>
            <a:p>
              <a:pPr algn="ctr" rtl="0">
                <a:defRPr sz="5400" b="1"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how</a:t>
              </a:r>
            </a:p>
          </p:txBody>
        </p:sp>
      </p:grpSp>
      <p:pic>
        <p:nvPicPr>
          <p:cNvPr id="409" name="Picture 19" descr="Picture 19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3317524" y="1995328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Picture 21" descr="Picture 21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10383966" y="1990574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Picture 22" descr="Picture 22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1149766" y="3047224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Picture 23" descr="Picture 23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3351317">
            <a:off x="4563478" y="3061556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24" descr="Picture 24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14390426">
            <a:off x="8124143" y="3004568"/>
            <a:ext cx="519690" cy="82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Picture 25" descr="Picture 25"/>
          <p:cNvPicPr>
            <a:picLocks noChangeAspect="1"/>
          </p:cNvPicPr>
          <p:nvPr/>
        </p:nvPicPr>
        <p:blipFill>
          <a:blip r:embed="rId9"/>
          <a:srcRect l="23665" t="65324" r="67531" b="13797"/>
          <a:stretch>
            <a:fillRect/>
          </a:stretch>
        </p:blipFill>
        <p:spPr>
          <a:xfrm rot="21250195">
            <a:off x="6790270" y="2029182"/>
            <a:ext cx="805040" cy="127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782" y="4300727"/>
            <a:ext cx="1783168" cy="2238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8625594" y="2656114"/>
            <a:ext cx="2041692" cy="1651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Picture 8" descr="Picture 8"/>
          <p:cNvPicPr>
            <a:picLocks noChangeAspect="1"/>
          </p:cNvPicPr>
          <p:nvPr/>
        </p:nvPicPr>
        <p:blipFill>
          <a:blip r:embed="rId11"/>
          <a:srcRect l="31077" r="18955" b="58964"/>
          <a:stretch>
            <a:fillRect/>
          </a:stretch>
        </p:blipFill>
        <p:spPr>
          <a:xfrm>
            <a:off x="5155306" y="2638316"/>
            <a:ext cx="2038148" cy="164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8541" y="2768382"/>
            <a:ext cx="1543974" cy="1543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Picture 4" descr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33730" y="3980274"/>
            <a:ext cx="2443016" cy="270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84569" y="1075476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Tom and Jerry scream sound effect" descr="Tom and Jerry scream sound effect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837" y="1807422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Tom and Jerry tales theme song" descr="Tom and Jerry tales theme song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94190" y="2541222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Speech Bubble: Rectangle 31"/>
          <p:cNvSpPr/>
          <p:nvPr/>
        </p:nvSpPr>
        <p:spPr>
          <a:xfrm>
            <a:off x="852042" y="4483279"/>
            <a:ext cx="5213515" cy="1872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772" y="0"/>
                </a:lnTo>
                <a:lnTo>
                  <a:pt x="17772" y="3600"/>
                </a:lnTo>
                <a:lnTo>
                  <a:pt x="21600" y="9458"/>
                </a:lnTo>
                <a:lnTo>
                  <a:pt x="17772" y="9000"/>
                </a:lnTo>
                <a:lnTo>
                  <a:pt x="17772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chemeClr val="accent3">
              <a:alpha val="86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Rectangle 26"/>
          <p:cNvSpPr txBox="1"/>
          <p:nvPr/>
        </p:nvSpPr>
        <p:spPr>
          <a:xfrm>
            <a:off x="827186" y="4282449"/>
            <a:ext cx="4446974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rtl="0">
              <a:defRPr sz="5400" b="1"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r>
              <a:t>I’d like to try  cooking but</a:t>
            </a:r>
          </a:p>
        </p:txBody>
      </p:sp>
      <p:sp>
        <p:nvSpPr>
          <p:cNvPr id="425" name="Arrow: Right 33">
            <a:hlinkClick r:id="rId15" action="ppaction://hlinksldjump"/>
          </p:cNvPr>
          <p:cNvSpPr/>
          <p:nvPr/>
        </p:nvSpPr>
        <p:spPr>
          <a:xfrm>
            <a:off x="10321401" y="5858935"/>
            <a:ext cx="1543974" cy="8161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Rectangle 28"/>
          <p:cNvSpPr txBox="1"/>
          <p:nvPr/>
        </p:nvSpPr>
        <p:spPr>
          <a:xfrm>
            <a:off x="631689" y="133824"/>
            <a:ext cx="475120" cy="30059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 rtl="0">
              <a:defRPr sz="1600" b="1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98" fill="hold"/>
                                        <p:tgtEl>
                                          <p:spTgt spid="4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98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00230 L 0.047270 0.001620 C 0.049480 0.001620 0.051570 0.002780 0.053780 0.003240 C 0.056900 0.003940 0.059900 0.004400 0.062760 0.004860 C 0.063610 0.005095 0.064425 0.005385 0.065223 0.005674 C 0.066020 0.005962 0.066800 0.006250 0.067580 0.006480 C 0.073050 0.007755 0.078260 0.008392 0.083518 0.008797 C 0.088775 0.009202 0.094080 0.009375 0.099740 0.009720 L 0.120320 0.011350 C 0.133080 0.014820 0.123700 0.012730 0.145320 0.014820 C 0.150520 0.015280 0.155730 0.016210 0.161070 0.016440 L 0.398050 0.024770 C 0.400070 0.024540 0.406157 0.023962 0.412391 0.023298 C 0.418625 0.022632 0.425005 0.021880 0.427610 0.021300 C 0.431060 0.020605 0.434477 0.019795 0.437862 0.018956 C 0.441247 0.018118 0.444600 0.017250 0.447920 0.016440 L 0.518230 0.018060 C 0.551700 0.019450 0.498440 0.020600 0.539720 0.021300 C 0.564070 0.021760 0.588420 0.021300 0.612890 0.021300 L 0.612890 0.021530" pathEditMode="relative">
                                      <p:cBhvr>
                                        <p:cTn id="49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55" fill="hold"/>
                                        <p:tgtEl>
                                          <p:spTgt spid="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55" fill="hold"/>
                                        <p:tgtEl>
                                          <p:spTgt spid="4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</p:cTn>
                <p:tgtEl>
                  <p:spTgt spid="420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</p:cTn>
                <p:tgtEl>
                  <p:spTgt spid="421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</p:cTn>
                <p:tgtEl>
                  <p:spTgt spid="422"/>
                </p:tgtEl>
              </p:cMediaNode>
            </p:audio>
          </p:childTnLst>
        </p:cTn>
      </p:par>
    </p:tnLst>
    <p:bldLst>
      <p:bldP spid="398" grpId="0" animBg="1" advAuto="0"/>
      <p:bldP spid="398" grpId="1" animBg="1" advAuto="0"/>
      <p:bldP spid="403" grpId="0" animBg="1" advAuto="0"/>
      <p:bldP spid="403" grpId="1" animBg="1" advAuto="0"/>
      <p:bldP spid="408" grpId="0" animBg="1" advAuto="0"/>
      <p:bldP spid="408" grpId="1" animBg="1" advAuto="0"/>
      <p:bldP spid="415" grpId="0" animBg="1" advAuto="0"/>
      <p:bldP spid="416" grpId="0" animBg="1" advAuto="0"/>
      <p:bldP spid="417" grpId="0" animBg="1" advAuto="0"/>
      <p:bldP spid="418" grpId="0" animBg="1" advAuto="0"/>
      <p:bldP spid="423" grpId="0" animBg="1" advAuto="0"/>
      <p:bldP spid="423" grpId="1" animBg="1" advAuto="0"/>
      <p:bldP spid="424" grpId="0" animBg="1" advAuto="0"/>
      <p:bldP spid="424" grpId="1" animBg="1" advAuto="0"/>
      <p:bldP spid="425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T.Huda Alsubhi</cp:lastModifiedBy>
  <cp:revision>1</cp:revision>
  <dcterms:modified xsi:type="dcterms:W3CDTF">2023-12-02T18:31:23Z</dcterms:modified>
</cp:coreProperties>
</file>