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4" r:id="rId6"/>
    <p:sldId id="283" r:id="rId7"/>
    <p:sldId id="258" r:id="rId8"/>
    <p:sldId id="276" r:id="rId9"/>
    <p:sldId id="277" r:id="rId10"/>
    <p:sldId id="278" r:id="rId11"/>
    <p:sldId id="279" r:id="rId12"/>
    <p:sldId id="259" r:id="rId13"/>
    <p:sldId id="260" r:id="rId14"/>
    <p:sldId id="270" r:id="rId15"/>
    <p:sldId id="261" r:id="rId16"/>
    <p:sldId id="280" r:id="rId17"/>
    <p:sldId id="281" r:id="rId18"/>
    <p:sldId id="262" r:id="rId19"/>
    <p:sldId id="263" r:id="rId20"/>
    <p:sldId id="264" r:id="rId21"/>
    <p:sldId id="282" r:id="rId22"/>
  </p:sldIdLst>
  <p:sldSz cx="24384000" cy="13716000"/>
  <p:notesSz cx="6858000" cy="9144000"/>
  <p:embeddedFontLst>
    <p:embeddedFont>
      <p:font typeface="29LT Azer" panose="02000000000000000000" pitchFamily="2" charset="-78"/>
      <p:regular r:id="rId23"/>
    </p:embeddedFont>
    <p:embeddedFont>
      <p:font typeface="Mirza" panose="020B0604020202020204" charset="-7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31" d="100"/>
          <a:sy n="31" d="100"/>
        </p:scale>
        <p:origin x="8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8C30E792-BE79-4126-A851-E18E5573388E}"/>
    <pc:docChg chg="undo custSel addSld delSld modSld">
      <pc:chgData name="nourah Alaklabi" userId="b439187ee2954565" providerId="LiveId" clId="{8C30E792-BE79-4126-A851-E18E5573388E}" dt="2024-01-22T17:49:39.108" v="910" actId="14100"/>
      <pc:docMkLst>
        <pc:docMk/>
      </pc:docMkLst>
      <pc:sldChg chg="modSp mod">
        <pc:chgData name="nourah Alaklabi" userId="b439187ee2954565" providerId="LiveId" clId="{8C30E792-BE79-4126-A851-E18E5573388E}" dt="2024-01-22T15:21:33.075" v="33" actId="20577"/>
        <pc:sldMkLst>
          <pc:docMk/>
          <pc:sldMk cId="0" sldId="256"/>
        </pc:sldMkLst>
        <pc:spChg chg="mod">
          <ac:chgData name="nourah Alaklabi" userId="b439187ee2954565" providerId="LiveId" clId="{8C30E792-BE79-4126-A851-E18E5573388E}" dt="2024-01-22T15:21:27.005" v="26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21:33.075" v="33" actId="20577"/>
          <ac:spMkLst>
            <pc:docMk/>
            <pc:sldMk cId="0" sldId="256"/>
            <ac:spMk id="12" creationId="{00000000-0000-0000-0000-000000000000}"/>
          </ac:spMkLst>
        </pc:spChg>
      </pc:sldChg>
      <pc:sldChg chg="addSp delSp modSp mod">
        <pc:chgData name="nourah Alaklabi" userId="b439187ee2954565" providerId="LiveId" clId="{8C30E792-BE79-4126-A851-E18E5573388E}" dt="2024-01-22T15:25:57.887" v="82" actId="20577"/>
        <pc:sldMkLst>
          <pc:docMk/>
          <pc:sldMk cId="0" sldId="257"/>
        </pc:sldMkLst>
        <pc:spChg chg="mod">
          <ac:chgData name="nourah Alaklabi" userId="b439187ee2954565" providerId="LiveId" clId="{8C30E792-BE79-4126-A851-E18E5573388E}" dt="2024-01-22T15:25:57.887" v="82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23:13.126" v="50" actId="20577"/>
          <ac:spMkLst>
            <pc:docMk/>
            <pc:sldMk cId="0" sldId="257"/>
            <ac:spMk id="9" creationId="{3D8F26FE-F670-F48D-55CA-F1AD088682C7}"/>
          </ac:spMkLst>
        </pc:spChg>
        <pc:picChg chg="add del mod">
          <ac:chgData name="nourah Alaklabi" userId="b439187ee2954565" providerId="LiveId" clId="{8C30E792-BE79-4126-A851-E18E5573388E}" dt="2024-01-22T15:22:09.524" v="41" actId="21"/>
          <ac:picMkLst>
            <pc:docMk/>
            <pc:sldMk cId="0" sldId="257"/>
            <ac:picMk id="7" creationId="{6BEA411F-A67F-248F-1391-7D24C306CCAE}"/>
          </ac:picMkLst>
        </pc:picChg>
        <pc:picChg chg="add mod">
          <ac:chgData name="nourah Alaklabi" userId="b439187ee2954565" providerId="LiveId" clId="{8C30E792-BE79-4126-A851-E18E5573388E}" dt="2024-01-22T15:22:47.903" v="48" actId="1076"/>
          <ac:picMkLst>
            <pc:docMk/>
            <pc:sldMk cId="0" sldId="257"/>
            <ac:picMk id="10" creationId="{06A17A64-2D38-B64D-6237-FC45495BE4A8}"/>
          </ac:picMkLst>
        </pc:picChg>
      </pc:sldChg>
      <pc:sldChg chg="addSp modSp mod">
        <pc:chgData name="nourah Alaklabi" userId="b439187ee2954565" providerId="LiveId" clId="{8C30E792-BE79-4126-A851-E18E5573388E}" dt="2024-01-22T15:55:28.841" v="292" actId="1440"/>
        <pc:sldMkLst>
          <pc:docMk/>
          <pc:sldMk cId="0" sldId="258"/>
        </pc:sldMkLst>
        <pc:spChg chg="mod">
          <ac:chgData name="nourah Alaklabi" userId="b439187ee2954565" providerId="LiveId" clId="{8C30E792-BE79-4126-A851-E18E5573388E}" dt="2024-01-22T15:46:10.102" v="256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42:16.130" v="195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8C30E792-BE79-4126-A851-E18E5573388E}" dt="2024-01-22T15:54:53.998" v="284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8C30E792-BE79-4126-A851-E18E5573388E}" dt="2024-01-22T15:46:19.351" v="259" actId="207"/>
          <ac:spMkLst>
            <pc:docMk/>
            <pc:sldMk cId="0" sldId="258"/>
            <ac:spMk id="12" creationId="{C6F71B06-7204-094A-8A5B-E4F79264F9AC}"/>
          </ac:spMkLst>
        </pc:spChg>
        <pc:spChg chg="add mod">
          <ac:chgData name="nourah Alaklabi" userId="b439187ee2954565" providerId="LiveId" clId="{8C30E792-BE79-4126-A851-E18E5573388E}" dt="2024-01-22T15:46:58.060" v="281" actId="20577"/>
          <ac:spMkLst>
            <pc:docMk/>
            <pc:sldMk cId="0" sldId="258"/>
            <ac:spMk id="14" creationId="{6AE860E6-80C9-0719-7C14-0A2E138E47B4}"/>
          </ac:spMkLst>
        </pc:spChg>
        <pc:picChg chg="add mod">
          <ac:chgData name="nourah Alaklabi" userId="b439187ee2954565" providerId="LiveId" clId="{8C30E792-BE79-4126-A851-E18E5573388E}" dt="2024-01-22T15:55:28.841" v="292" actId="1440"/>
          <ac:picMkLst>
            <pc:docMk/>
            <pc:sldMk cId="0" sldId="258"/>
            <ac:picMk id="10" creationId="{A3197DD3-F995-640A-80F1-059507402CEF}"/>
          </ac:picMkLst>
        </pc:picChg>
      </pc:sldChg>
      <pc:sldChg chg="addSp delSp modSp mod">
        <pc:chgData name="nourah Alaklabi" userId="b439187ee2954565" providerId="LiveId" clId="{8C30E792-BE79-4126-A851-E18E5573388E}" dt="2024-01-22T16:25:17.710" v="483" actId="1076"/>
        <pc:sldMkLst>
          <pc:docMk/>
          <pc:sldMk cId="0" sldId="259"/>
        </pc:sldMkLst>
        <pc:spChg chg="mod">
          <ac:chgData name="nourah Alaklabi" userId="b439187ee2954565" providerId="LiveId" clId="{8C30E792-BE79-4126-A851-E18E5573388E}" dt="2024-01-22T16:09:03.666" v="427" actId="20577"/>
          <ac:spMkLst>
            <pc:docMk/>
            <pc:sldMk cId="0" sldId="259"/>
            <ac:spMk id="5" creationId="{B3F45A7E-1F11-D7D6-19B7-3CAB2315C292}"/>
          </ac:spMkLst>
        </pc:spChg>
        <pc:spChg chg="add mod">
          <ac:chgData name="nourah Alaklabi" userId="b439187ee2954565" providerId="LiveId" clId="{8C30E792-BE79-4126-A851-E18E5573388E}" dt="2024-01-22T16:25:17.710" v="483" actId="1076"/>
          <ac:spMkLst>
            <pc:docMk/>
            <pc:sldMk cId="0" sldId="259"/>
            <ac:spMk id="8" creationId="{066406C6-0E70-4438-352C-8FF8CCB84BE8}"/>
          </ac:spMkLst>
        </pc:spChg>
        <pc:spChg chg="mod">
          <ac:chgData name="nourah Alaklabi" userId="b439187ee2954565" providerId="LiveId" clId="{8C30E792-BE79-4126-A851-E18E5573388E}" dt="2024-01-22T16:10:09.885" v="442" actId="403"/>
          <ac:spMkLst>
            <pc:docMk/>
            <pc:sldMk cId="0" sldId="259"/>
            <ac:spMk id="23" creationId="{6687253A-757F-1D70-6C68-9203BC952688}"/>
          </ac:spMkLst>
        </pc:spChg>
        <pc:spChg chg="del">
          <ac:chgData name="nourah Alaklabi" userId="b439187ee2954565" providerId="LiveId" clId="{8C30E792-BE79-4126-A851-E18E5573388E}" dt="2024-01-22T16:10:14.267" v="443" actId="21"/>
          <ac:spMkLst>
            <pc:docMk/>
            <pc:sldMk cId="0" sldId="259"/>
            <ac:spMk id="26" creationId="{8E8A3C37-78A8-560E-701E-E819E6D886B4}"/>
          </ac:spMkLst>
        </pc:spChg>
        <pc:picChg chg="add mod">
          <ac:chgData name="nourah Alaklabi" userId="b439187ee2954565" providerId="LiveId" clId="{8C30E792-BE79-4126-A851-E18E5573388E}" dt="2024-01-22T16:24:25.341" v="451" actId="1076"/>
          <ac:picMkLst>
            <pc:docMk/>
            <pc:sldMk cId="0" sldId="259"/>
            <ac:picMk id="7" creationId="{A9B5C5EE-80A3-7171-2E0A-7222D4D4A0D1}"/>
          </ac:picMkLst>
        </pc:picChg>
      </pc:sldChg>
      <pc:sldChg chg="addSp modSp mod">
        <pc:chgData name="nourah Alaklabi" userId="b439187ee2954565" providerId="LiveId" clId="{8C30E792-BE79-4126-A851-E18E5573388E}" dt="2024-01-22T16:27:43.455" v="525" actId="1076"/>
        <pc:sldMkLst>
          <pc:docMk/>
          <pc:sldMk cId="0" sldId="260"/>
        </pc:sldMkLst>
        <pc:spChg chg="mod">
          <ac:chgData name="nourah Alaklabi" userId="b439187ee2954565" providerId="LiveId" clId="{8C30E792-BE79-4126-A851-E18E5573388E}" dt="2024-01-22T16:26:21.097" v="508" actId="20577"/>
          <ac:spMkLst>
            <pc:docMk/>
            <pc:sldMk cId="0" sldId="260"/>
            <ac:spMk id="5" creationId="{863F3AC8-C9CF-6502-9E38-61B637B44569}"/>
          </ac:spMkLst>
        </pc:spChg>
        <pc:spChg chg="mod">
          <ac:chgData name="nourah Alaklabi" userId="b439187ee2954565" providerId="LiveId" clId="{8C30E792-BE79-4126-A851-E18E5573388E}" dt="2024-01-22T16:27:43.455" v="525" actId="1076"/>
          <ac:spMkLst>
            <pc:docMk/>
            <pc:sldMk cId="0" sldId="260"/>
            <ac:spMk id="8" creationId="{00000000-0000-0000-0000-000000000000}"/>
          </ac:spMkLst>
        </pc:spChg>
        <pc:picChg chg="add mod">
          <ac:chgData name="nourah Alaklabi" userId="b439187ee2954565" providerId="LiveId" clId="{8C30E792-BE79-4126-A851-E18E5573388E}" dt="2024-01-22T16:27:37.367" v="524" actId="1440"/>
          <ac:picMkLst>
            <pc:docMk/>
            <pc:sldMk cId="0" sldId="260"/>
            <ac:picMk id="10" creationId="{D342ECF2-81FE-4950-1FBD-4B80A8F7110D}"/>
          </ac:picMkLst>
        </pc:picChg>
      </pc:sldChg>
      <pc:sldChg chg="addSp modSp mod">
        <pc:chgData name="nourah Alaklabi" userId="b439187ee2954565" providerId="LiveId" clId="{8C30E792-BE79-4126-A851-E18E5573388E}" dt="2024-01-22T16:36:10.323" v="642" actId="1440"/>
        <pc:sldMkLst>
          <pc:docMk/>
          <pc:sldMk cId="0" sldId="261"/>
        </pc:sldMkLst>
        <pc:spChg chg="mod">
          <ac:chgData name="nourah Alaklabi" userId="b439187ee2954565" providerId="LiveId" clId="{8C30E792-BE79-4126-A851-E18E5573388E}" dt="2024-01-22T16:34:54.711" v="636" actId="20577"/>
          <ac:spMkLst>
            <pc:docMk/>
            <pc:sldMk cId="0" sldId="261"/>
            <ac:spMk id="5" creationId="{3632E9F8-D1EE-6FC9-DA40-218E1DD651A9}"/>
          </ac:spMkLst>
        </pc:spChg>
        <pc:spChg chg="add mod">
          <ac:chgData name="nourah Alaklabi" userId="b439187ee2954565" providerId="LiveId" clId="{8C30E792-BE79-4126-A851-E18E5573388E}" dt="2024-01-22T16:25:49.853" v="491" actId="14100"/>
          <ac:spMkLst>
            <pc:docMk/>
            <pc:sldMk cId="0" sldId="261"/>
            <ac:spMk id="6" creationId="{C58521B8-3ABA-B169-B75B-14C5C5401B00}"/>
          </ac:spMkLst>
        </pc:spChg>
        <pc:picChg chg="add mod">
          <ac:chgData name="nourah Alaklabi" userId="b439187ee2954565" providerId="LiveId" clId="{8C30E792-BE79-4126-A851-E18E5573388E}" dt="2024-01-22T16:36:10.323" v="642" actId="1440"/>
          <ac:picMkLst>
            <pc:docMk/>
            <pc:sldMk cId="0" sldId="261"/>
            <ac:picMk id="10" creationId="{86A0ACB8-44E0-6668-7D6B-6446FBE95EEC}"/>
          </ac:picMkLst>
        </pc:picChg>
      </pc:sldChg>
      <pc:sldChg chg="addSp modSp mod">
        <pc:chgData name="nourah Alaklabi" userId="b439187ee2954565" providerId="LiveId" clId="{8C30E792-BE79-4126-A851-E18E5573388E}" dt="2024-01-22T16:47:34.119" v="836" actId="1076"/>
        <pc:sldMkLst>
          <pc:docMk/>
          <pc:sldMk cId="0" sldId="262"/>
        </pc:sldMkLst>
        <pc:spChg chg="mod ord">
          <ac:chgData name="nourah Alaklabi" userId="b439187ee2954565" providerId="LiveId" clId="{8C30E792-BE79-4126-A851-E18E5573388E}" dt="2024-01-22T16:47:17.599" v="831" actId="166"/>
          <ac:spMkLst>
            <pc:docMk/>
            <pc:sldMk cId="0" sldId="262"/>
            <ac:spMk id="3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47:22.962" v="832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47:34.119" v="836" actId="1076"/>
          <ac:spMkLst>
            <pc:docMk/>
            <pc:sldMk cId="0" sldId="262"/>
            <ac:spMk id="8" creationId="{B10A4525-BE2A-3ED2-E8D5-4EF1F9197E3B}"/>
          </ac:spMkLst>
        </pc:spChg>
        <pc:spChg chg="add mod">
          <ac:chgData name="nourah Alaklabi" userId="b439187ee2954565" providerId="LiveId" clId="{8C30E792-BE79-4126-A851-E18E5573388E}" dt="2024-01-22T16:26:03.037" v="505" actId="14100"/>
          <ac:spMkLst>
            <pc:docMk/>
            <pc:sldMk cId="0" sldId="262"/>
            <ac:spMk id="9" creationId="{EFDC4EB4-8CEA-4807-E505-956EC434949E}"/>
          </ac:spMkLst>
        </pc:spChg>
        <pc:picChg chg="add mod">
          <ac:chgData name="nourah Alaklabi" userId="b439187ee2954565" providerId="LiveId" clId="{8C30E792-BE79-4126-A851-E18E5573388E}" dt="2024-01-22T16:47:13.069" v="829" actId="1440"/>
          <ac:picMkLst>
            <pc:docMk/>
            <pc:sldMk cId="0" sldId="262"/>
            <ac:picMk id="11" creationId="{4CA55C37-F9B2-EEB5-7EF2-858C3E284D94}"/>
          </ac:picMkLst>
        </pc:picChg>
      </pc:sldChg>
      <pc:sldChg chg="modSp">
        <pc:chgData name="nourah Alaklabi" userId="b439187ee2954565" providerId="LiveId" clId="{8C30E792-BE79-4126-A851-E18E5573388E}" dt="2024-01-22T17:46:00.389" v="858"/>
        <pc:sldMkLst>
          <pc:docMk/>
          <pc:sldMk cId="0" sldId="263"/>
        </pc:sldMkLst>
        <pc:spChg chg="mod">
          <ac:chgData name="nourah Alaklabi" userId="b439187ee2954565" providerId="LiveId" clId="{8C30E792-BE79-4126-A851-E18E5573388E}" dt="2024-01-22T17:46:00.389" v="858"/>
          <ac:spMkLst>
            <pc:docMk/>
            <pc:sldMk cId="0" sldId="263"/>
            <ac:spMk id="2" creationId="{00000000-0000-0000-0000-000000000000}"/>
          </ac:spMkLst>
        </pc:spChg>
      </pc:sldChg>
      <pc:sldChg chg="delSp del mod">
        <pc:chgData name="nourah Alaklabi" userId="b439187ee2954565" providerId="LiveId" clId="{8C30E792-BE79-4126-A851-E18E5573388E}" dt="2024-01-22T16:48:52.504" v="852" actId="2696"/>
        <pc:sldMkLst>
          <pc:docMk/>
          <pc:sldMk cId="0" sldId="266"/>
        </pc:sldMkLst>
        <pc:spChg chg="del">
          <ac:chgData name="nourah Alaklabi" userId="b439187ee2954565" providerId="LiveId" clId="{8C30E792-BE79-4126-A851-E18E5573388E}" dt="2024-01-22T16:48:49.940" v="851" actId="21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nourah Alaklabi" userId="b439187ee2954565" providerId="LiveId" clId="{8C30E792-BE79-4126-A851-E18E5573388E}" dt="2024-01-22T15:55:02.612" v="285" actId="2696"/>
        <pc:sldMkLst>
          <pc:docMk/>
          <pc:sldMk cId="523692514" sldId="267"/>
        </pc:sldMkLst>
      </pc:sldChg>
      <pc:sldChg chg="del">
        <pc:chgData name="nourah Alaklabi" userId="b439187ee2954565" providerId="LiveId" clId="{8C30E792-BE79-4126-A851-E18E5573388E}" dt="2024-01-22T16:09:27.064" v="429" actId="2696"/>
        <pc:sldMkLst>
          <pc:docMk/>
          <pc:sldMk cId="2287460162" sldId="268"/>
        </pc:sldMkLst>
      </pc:sldChg>
      <pc:sldChg chg="del">
        <pc:chgData name="nourah Alaklabi" userId="b439187ee2954565" providerId="LiveId" clId="{8C30E792-BE79-4126-A851-E18E5573388E}" dt="2024-01-22T16:09:24.018" v="428" actId="2696"/>
        <pc:sldMkLst>
          <pc:docMk/>
          <pc:sldMk cId="1995194774" sldId="269"/>
        </pc:sldMkLst>
      </pc:sldChg>
      <pc:sldChg chg="addSp delSp modSp mod">
        <pc:chgData name="nourah Alaklabi" userId="b439187ee2954565" providerId="LiveId" clId="{8C30E792-BE79-4126-A851-E18E5573388E}" dt="2024-01-22T16:34:31.625" v="632" actId="20577"/>
        <pc:sldMkLst>
          <pc:docMk/>
          <pc:sldMk cId="3238278529" sldId="270"/>
        </pc:sldMkLst>
        <pc:spChg chg="mod ord">
          <ac:chgData name="nourah Alaklabi" userId="b439187ee2954565" providerId="LiveId" clId="{8C30E792-BE79-4126-A851-E18E5573388E}" dt="2024-01-22T16:34:26.727" v="629" actId="1076"/>
          <ac:spMkLst>
            <pc:docMk/>
            <pc:sldMk cId="3238278529" sldId="270"/>
            <ac:spMk id="6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34:31.625" v="632" actId="20577"/>
          <ac:spMkLst>
            <pc:docMk/>
            <pc:sldMk cId="3238278529" sldId="270"/>
            <ac:spMk id="11" creationId="{74B95E2A-41A3-EA2E-7D76-38D700C7E072}"/>
          </ac:spMkLst>
        </pc:spChg>
        <pc:spChg chg="add del mod">
          <ac:chgData name="nourah Alaklabi" userId="b439187ee2954565" providerId="LiveId" clId="{8C30E792-BE79-4126-A851-E18E5573388E}" dt="2024-01-22T16:33:57.868" v="621" actId="404"/>
          <ac:spMkLst>
            <pc:docMk/>
            <pc:sldMk cId="3238278529" sldId="270"/>
            <ac:spMk id="12" creationId="{D7D5ABD0-FB88-387E-DA64-8178C7601615}"/>
          </ac:spMkLst>
        </pc:spChg>
        <pc:spChg chg="mod">
          <ac:chgData name="nourah Alaklabi" userId="b439187ee2954565" providerId="LiveId" clId="{8C30E792-BE79-4126-A851-E18E5573388E}" dt="2024-01-22T16:34:17.397" v="627" actId="1076"/>
          <ac:spMkLst>
            <pc:docMk/>
            <pc:sldMk cId="3238278529" sldId="270"/>
            <ac:spMk id="13" creationId="{C6ECE0D9-646D-71EA-52D1-4F3013994D6A}"/>
          </ac:spMkLst>
        </pc:spChg>
        <pc:picChg chg="add mod">
          <ac:chgData name="nourah Alaklabi" userId="b439187ee2954565" providerId="LiveId" clId="{8C30E792-BE79-4126-A851-E18E5573388E}" dt="2024-01-22T16:30:47.811" v="532" actId="1440"/>
          <ac:picMkLst>
            <pc:docMk/>
            <pc:sldMk cId="3238278529" sldId="270"/>
            <ac:picMk id="7" creationId="{94423475-4C3F-2A30-332C-BFA8890AF974}"/>
          </ac:picMkLst>
        </pc:picChg>
      </pc:sldChg>
      <pc:sldChg chg="del">
        <pc:chgData name="nourah Alaklabi" userId="b439187ee2954565" providerId="LiveId" clId="{8C30E792-BE79-4126-A851-E18E5573388E}" dt="2024-01-22T16:34:48.502" v="633" actId="2696"/>
        <pc:sldMkLst>
          <pc:docMk/>
          <pc:sldMk cId="3084938604" sldId="271"/>
        </pc:sldMkLst>
      </pc:sldChg>
      <pc:sldChg chg="del">
        <pc:chgData name="nourah Alaklabi" userId="b439187ee2954565" providerId="LiveId" clId="{8C30E792-BE79-4126-A851-E18E5573388E}" dt="2024-01-22T16:48:06.743" v="837" actId="2696"/>
        <pc:sldMkLst>
          <pc:docMk/>
          <pc:sldMk cId="977407248" sldId="272"/>
        </pc:sldMkLst>
      </pc:sldChg>
      <pc:sldChg chg="modSp">
        <pc:chgData name="nourah Alaklabi" userId="b439187ee2954565" providerId="LiveId" clId="{8C30E792-BE79-4126-A851-E18E5573388E}" dt="2024-01-22T15:28:28.794" v="83"/>
        <pc:sldMkLst>
          <pc:docMk/>
          <pc:sldMk cId="645506082" sldId="273"/>
        </pc:sldMkLst>
        <pc:picChg chg="mod">
          <ac:chgData name="nourah Alaklabi" userId="b439187ee2954565" providerId="LiveId" clId="{8C30E792-BE79-4126-A851-E18E5573388E}" dt="2024-01-22T15:28:28.794" v="83"/>
          <ac:picMkLst>
            <pc:docMk/>
            <pc:sldMk cId="645506082" sldId="273"/>
            <ac:picMk id="13" creationId="{2989B2B5-6563-2B90-C89F-F0F66E04D911}"/>
          </ac:picMkLst>
        </pc:picChg>
      </pc:sldChg>
      <pc:sldChg chg="modSp mod">
        <pc:chgData name="nourah Alaklabi" userId="b439187ee2954565" providerId="LiveId" clId="{8C30E792-BE79-4126-A851-E18E5573388E}" dt="2024-01-22T15:32:59.503" v="90" actId="20577"/>
        <pc:sldMkLst>
          <pc:docMk/>
          <pc:sldMk cId="1933323919" sldId="274"/>
        </pc:sldMkLst>
        <pc:spChg chg="mod">
          <ac:chgData name="nourah Alaklabi" userId="b439187ee2954565" providerId="LiveId" clId="{8C30E792-BE79-4126-A851-E18E5573388E}" dt="2024-01-22T15:32:53.265" v="84"/>
          <ac:spMkLst>
            <pc:docMk/>
            <pc:sldMk cId="1933323919" sldId="274"/>
            <ac:spMk id="2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32:59.503" v="90" actId="20577"/>
          <ac:spMkLst>
            <pc:docMk/>
            <pc:sldMk cId="1933323919" sldId="274"/>
            <ac:spMk id="4" creationId="{00000000-0000-0000-0000-000000000000}"/>
          </ac:spMkLst>
        </pc:spChg>
      </pc:sldChg>
      <pc:sldChg chg="addSp delSp modSp add mod">
        <pc:chgData name="nourah Alaklabi" userId="b439187ee2954565" providerId="LiveId" clId="{8C30E792-BE79-4126-A851-E18E5573388E}" dt="2024-01-22T15:40:34.501" v="192" actId="13926"/>
        <pc:sldMkLst>
          <pc:docMk/>
          <pc:sldMk cId="42896585" sldId="275"/>
        </pc:sldMkLst>
        <pc:spChg chg="del mod">
          <ac:chgData name="nourah Alaklabi" userId="b439187ee2954565" providerId="LiveId" clId="{8C30E792-BE79-4126-A851-E18E5573388E}" dt="2024-01-22T15:33:24.745" v="95" actId="21"/>
          <ac:spMkLst>
            <pc:docMk/>
            <pc:sldMk cId="42896585" sldId="275"/>
            <ac:spMk id="4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36:45.478" v="120" actId="1076"/>
          <ac:spMkLst>
            <pc:docMk/>
            <pc:sldMk cId="42896585" sldId="275"/>
            <ac:spMk id="7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37:29.524" v="132" actId="1076"/>
          <ac:spMkLst>
            <pc:docMk/>
            <pc:sldMk cId="42896585" sldId="275"/>
            <ac:spMk id="10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33:10.704" v="92" actId="1076"/>
          <ac:spMkLst>
            <pc:docMk/>
            <pc:sldMk cId="42896585" sldId="275"/>
            <ac:spMk id="11" creationId="{00000000-0000-0000-0000-000000000000}"/>
          </ac:spMkLst>
        </pc:spChg>
        <pc:spChg chg="add mod">
          <ac:chgData name="nourah Alaklabi" userId="b439187ee2954565" providerId="LiveId" clId="{8C30E792-BE79-4126-A851-E18E5573388E}" dt="2024-01-22T15:40:34.501" v="192" actId="13926"/>
          <ac:spMkLst>
            <pc:docMk/>
            <pc:sldMk cId="42896585" sldId="275"/>
            <ac:spMk id="18" creationId="{CBEF03E5-0AF3-10DE-DB3A-F2E3921764E7}"/>
          </ac:spMkLst>
        </pc:spChg>
        <pc:picChg chg="mod">
          <ac:chgData name="nourah Alaklabi" userId="b439187ee2954565" providerId="LiveId" clId="{8C30E792-BE79-4126-A851-E18E5573388E}" dt="2024-01-22T15:39:52.328" v="184" actId="1076"/>
          <ac:picMkLst>
            <pc:docMk/>
            <pc:sldMk cId="42896585" sldId="275"/>
            <ac:picMk id="13" creationId="{2989B2B5-6563-2B90-C89F-F0F66E04D911}"/>
          </ac:picMkLst>
        </pc:picChg>
        <pc:picChg chg="add mod">
          <ac:chgData name="nourah Alaklabi" userId="b439187ee2954565" providerId="LiveId" clId="{8C30E792-BE79-4126-A851-E18E5573388E}" dt="2024-01-22T15:40:00.215" v="186" actId="1076"/>
          <ac:picMkLst>
            <pc:docMk/>
            <pc:sldMk cId="42896585" sldId="275"/>
            <ac:picMk id="16" creationId="{BB934AC2-6097-77C5-6DDD-730400D6584B}"/>
          </ac:picMkLst>
        </pc:picChg>
      </pc:sldChg>
      <pc:sldChg chg="addSp delSp modSp add mod">
        <pc:chgData name="nourah Alaklabi" userId="b439187ee2954565" providerId="LiveId" clId="{8C30E792-BE79-4126-A851-E18E5573388E}" dt="2024-01-22T15:56:43.743" v="301" actId="14100"/>
        <pc:sldMkLst>
          <pc:docMk/>
          <pc:sldMk cId="1781502894" sldId="276"/>
        </pc:sldMkLst>
        <pc:picChg chg="del">
          <ac:chgData name="nourah Alaklabi" userId="b439187ee2954565" providerId="LiveId" clId="{8C30E792-BE79-4126-A851-E18E5573388E}" dt="2024-01-22T15:55:09.984" v="287" actId="21"/>
          <ac:picMkLst>
            <pc:docMk/>
            <pc:sldMk cId="1781502894" sldId="276"/>
            <ac:picMk id="10" creationId="{A3197DD3-F995-640A-80F1-059507402CEF}"/>
          </ac:picMkLst>
        </pc:picChg>
        <pc:picChg chg="add mod">
          <ac:chgData name="nourah Alaklabi" userId="b439187ee2954565" providerId="LiveId" clId="{8C30E792-BE79-4126-A851-E18E5573388E}" dt="2024-01-22T15:56:43.743" v="301" actId="14100"/>
          <ac:picMkLst>
            <pc:docMk/>
            <pc:sldMk cId="1781502894" sldId="276"/>
            <ac:picMk id="16" creationId="{0516901C-5713-B6C7-BCBE-58FF2CFA743B}"/>
          </ac:picMkLst>
        </pc:picChg>
        <pc:picChg chg="add del mod">
          <ac:chgData name="nourah Alaklabi" userId="b439187ee2954565" providerId="LiveId" clId="{8C30E792-BE79-4126-A851-E18E5573388E}" dt="2024-01-22T15:56:37.437" v="298" actId="21"/>
          <ac:picMkLst>
            <pc:docMk/>
            <pc:sldMk cId="1781502894" sldId="276"/>
            <ac:picMk id="18" creationId="{140CD6C5-2ADA-F113-5368-81AC0658045C}"/>
          </ac:picMkLst>
        </pc:picChg>
      </pc:sldChg>
      <pc:sldChg chg="addSp delSp modSp add mod">
        <pc:chgData name="nourah Alaklabi" userId="b439187ee2954565" providerId="LiveId" clId="{8C30E792-BE79-4126-A851-E18E5573388E}" dt="2024-01-22T15:59:02.610" v="344" actId="1076"/>
        <pc:sldMkLst>
          <pc:docMk/>
          <pc:sldMk cId="2048509440" sldId="277"/>
        </pc:sldMkLst>
        <pc:spChg chg="add mod">
          <ac:chgData name="nourah Alaklabi" userId="b439187ee2954565" providerId="LiveId" clId="{8C30E792-BE79-4126-A851-E18E5573388E}" dt="2024-01-22T15:59:02.610" v="344" actId="1076"/>
          <ac:spMkLst>
            <pc:docMk/>
            <pc:sldMk cId="2048509440" sldId="277"/>
            <ac:spMk id="18" creationId="{55D437EB-26DB-C018-7486-92610CFD2DCB}"/>
          </ac:spMkLst>
        </pc:spChg>
        <pc:picChg chg="add mod">
          <ac:chgData name="nourah Alaklabi" userId="b439187ee2954565" providerId="LiveId" clId="{8C30E792-BE79-4126-A851-E18E5573388E}" dt="2024-01-22T15:57:11.306" v="307" actId="1440"/>
          <ac:picMkLst>
            <pc:docMk/>
            <pc:sldMk cId="2048509440" sldId="277"/>
            <ac:picMk id="9" creationId="{9C84C132-4849-54AF-69EF-21D93E38DC4A}"/>
          </ac:picMkLst>
        </pc:picChg>
        <pc:picChg chg="del">
          <ac:chgData name="nourah Alaklabi" userId="b439187ee2954565" providerId="LiveId" clId="{8C30E792-BE79-4126-A851-E18E5573388E}" dt="2024-01-22T15:57:02.319" v="304" actId="21"/>
          <ac:picMkLst>
            <pc:docMk/>
            <pc:sldMk cId="2048509440" sldId="277"/>
            <ac:picMk id="16" creationId="{0516901C-5713-B6C7-BCBE-58FF2CFA743B}"/>
          </ac:picMkLst>
        </pc:picChg>
        <pc:picChg chg="add mod">
          <ac:chgData name="nourah Alaklabi" userId="b439187ee2954565" providerId="LiveId" clId="{8C30E792-BE79-4126-A851-E18E5573388E}" dt="2024-01-22T15:57:41.007" v="311" actId="1440"/>
          <ac:picMkLst>
            <pc:docMk/>
            <pc:sldMk cId="2048509440" sldId="277"/>
            <ac:picMk id="17" creationId="{050EA582-AE02-9D3C-1E60-517FBB9D00FB}"/>
          </ac:picMkLst>
        </pc:picChg>
      </pc:sldChg>
      <pc:sldChg chg="addSp delSp modSp add mod">
        <pc:chgData name="nourah Alaklabi" userId="b439187ee2954565" providerId="LiveId" clId="{8C30E792-BE79-4126-A851-E18E5573388E}" dt="2024-01-22T16:03:04.206" v="385" actId="1076"/>
        <pc:sldMkLst>
          <pc:docMk/>
          <pc:sldMk cId="571878958" sldId="278"/>
        </pc:sldMkLst>
        <pc:spChg chg="mod">
          <ac:chgData name="nourah Alaklabi" userId="b439187ee2954565" providerId="LiveId" clId="{8C30E792-BE79-4126-A851-E18E5573388E}" dt="2024-01-22T16:02:34.070" v="368" actId="1076"/>
          <ac:spMkLst>
            <pc:docMk/>
            <pc:sldMk cId="571878958" sldId="278"/>
            <ac:spMk id="2" creationId="{BB54D4DB-DDCE-DF41-0482-B71F18D71C60}"/>
          </ac:spMkLst>
        </pc:spChg>
        <pc:spChg chg="del">
          <ac:chgData name="nourah Alaklabi" userId="b439187ee2954565" providerId="LiveId" clId="{8C30E792-BE79-4126-A851-E18E5573388E}" dt="2024-01-22T16:01:06.802" v="355" actId="21"/>
          <ac:spMkLst>
            <pc:docMk/>
            <pc:sldMk cId="571878958" sldId="278"/>
            <ac:spMk id="3" creationId="{00000000-0000-0000-0000-000000000000}"/>
          </ac:spMkLst>
        </pc:spChg>
        <pc:spChg chg="mod ord">
          <ac:chgData name="nourah Alaklabi" userId="b439187ee2954565" providerId="LiveId" clId="{8C30E792-BE79-4126-A851-E18E5573388E}" dt="2024-01-22T16:01:49.076" v="363" actId="166"/>
          <ac:spMkLst>
            <pc:docMk/>
            <pc:sldMk cId="571878958" sldId="278"/>
            <ac:spMk id="5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00:16.451" v="348" actId="20577"/>
          <ac:spMkLst>
            <pc:docMk/>
            <pc:sldMk cId="571878958" sldId="278"/>
            <ac:spMk id="7" creationId="{805DD297-8E77-8BDD-64B3-721753C42ADE}"/>
          </ac:spMkLst>
        </pc:spChg>
        <pc:spChg chg="del">
          <ac:chgData name="nourah Alaklabi" userId="b439187ee2954565" providerId="LiveId" clId="{8C30E792-BE79-4126-A851-E18E5573388E}" dt="2024-01-22T16:01:04.482" v="354" actId="21"/>
          <ac:spMkLst>
            <pc:docMk/>
            <pc:sldMk cId="571878958" sldId="278"/>
            <ac:spMk id="11" creationId="{00000000-0000-0000-0000-000000000000}"/>
          </ac:spMkLst>
        </pc:spChg>
        <pc:spChg chg="del">
          <ac:chgData name="nourah Alaklabi" userId="b439187ee2954565" providerId="LiveId" clId="{8C30E792-BE79-4126-A851-E18E5573388E}" dt="2024-01-22T16:01:09.858" v="356" actId="21"/>
          <ac:spMkLst>
            <pc:docMk/>
            <pc:sldMk cId="571878958" sldId="278"/>
            <ac:spMk id="12" creationId="{C6F71B06-7204-094A-8A5B-E4F79264F9AC}"/>
          </ac:spMkLst>
        </pc:spChg>
        <pc:spChg chg="del">
          <ac:chgData name="nourah Alaklabi" userId="b439187ee2954565" providerId="LiveId" clId="{8C30E792-BE79-4126-A851-E18E5573388E}" dt="2024-01-22T16:01:15.969" v="358" actId="21"/>
          <ac:spMkLst>
            <pc:docMk/>
            <pc:sldMk cId="571878958" sldId="278"/>
            <ac:spMk id="14" creationId="{6AE860E6-80C9-0719-7C14-0A2E138E47B4}"/>
          </ac:spMkLst>
        </pc:spChg>
        <pc:spChg chg="mod">
          <ac:chgData name="nourah Alaklabi" userId="b439187ee2954565" providerId="LiveId" clId="{8C30E792-BE79-4126-A851-E18E5573388E}" dt="2024-01-22T16:03:04.206" v="385" actId="1076"/>
          <ac:spMkLst>
            <pc:docMk/>
            <pc:sldMk cId="571878958" sldId="278"/>
            <ac:spMk id="18" creationId="{55D437EB-26DB-C018-7486-92610CFD2DCB}"/>
          </ac:spMkLst>
        </pc:spChg>
        <pc:spChg chg="del">
          <ac:chgData name="nourah Alaklabi" userId="b439187ee2954565" providerId="LiveId" clId="{8C30E792-BE79-4126-A851-E18E5573388E}" dt="2024-01-22T16:01:01.190" v="353" actId="21"/>
          <ac:spMkLst>
            <pc:docMk/>
            <pc:sldMk cId="571878958" sldId="278"/>
            <ac:spMk id="33" creationId="{4F7E77D5-4D38-B19F-CD26-234DB53A5B8B}"/>
          </ac:spMkLst>
        </pc:spChg>
        <pc:spChg chg="del">
          <ac:chgData name="nourah Alaklabi" userId="b439187ee2954565" providerId="LiveId" clId="{8C30E792-BE79-4126-A851-E18E5573388E}" dt="2024-01-22T16:01:12.413" v="357" actId="21"/>
          <ac:spMkLst>
            <pc:docMk/>
            <pc:sldMk cId="571878958" sldId="278"/>
            <ac:spMk id="34" creationId="{B07A357D-84A2-439A-7508-40F87887AFD1}"/>
          </ac:spMkLst>
        </pc:spChg>
        <pc:picChg chg="del">
          <ac:chgData name="nourah Alaklabi" userId="b439187ee2954565" providerId="LiveId" clId="{8C30E792-BE79-4126-A851-E18E5573388E}" dt="2024-01-22T16:00:08.712" v="346" actId="21"/>
          <ac:picMkLst>
            <pc:docMk/>
            <pc:sldMk cId="571878958" sldId="278"/>
            <ac:picMk id="9" creationId="{9C84C132-4849-54AF-69EF-21D93E38DC4A}"/>
          </ac:picMkLst>
        </pc:picChg>
        <pc:picChg chg="add mod">
          <ac:chgData name="nourah Alaklabi" userId="b439187ee2954565" providerId="LiveId" clId="{8C30E792-BE79-4126-A851-E18E5573388E}" dt="2024-01-22T16:02:42.333" v="370" actId="1076"/>
          <ac:picMkLst>
            <pc:docMk/>
            <pc:sldMk cId="571878958" sldId="278"/>
            <ac:picMk id="16" creationId="{84678E3B-0A9E-4975-BE9C-DB3FBFADA996}"/>
          </ac:picMkLst>
        </pc:picChg>
        <pc:picChg chg="del">
          <ac:chgData name="nourah Alaklabi" userId="b439187ee2954565" providerId="LiveId" clId="{8C30E792-BE79-4126-A851-E18E5573388E}" dt="2024-01-22T16:00:11.496" v="347" actId="21"/>
          <ac:picMkLst>
            <pc:docMk/>
            <pc:sldMk cId="571878958" sldId="278"/>
            <ac:picMk id="17" creationId="{050EA582-AE02-9D3C-1E60-517FBB9D00FB}"/>
          </ac:picMkLst>
        </pc:picChg>
        <pc:picChg chg="add mod">
          <ac:chgData name="nourah Alaklabi" userId="b439187ee2954565" providerId="LiveId" clId="{8C30E792-BE79-4126-A851-E18E5573388E}" dt="2024-01-22T16:01:43.045" v="361" actId="1076"/>
          <ac:picMkLst>
            <pc:docMk/>
            <pc:sldMk cId="571878958" sldId="278"/>
            <ac:picMk id="20" creationId="{7FC95728-C369-CEE4-6386-6C0119F479EF}"/>
          </ac:picMkLst>
        </pc:picChg>
        <pc:picChg chg="add mod">
          <ac:chgData name="nourah Alaklabi" userId="b439187ee2954565" providerId="LiveId" clId="{8C30E792-BE79-4126-A851-E18E5573388E}" dt="2024-01-22T16:02:44.929" v="371" actId="1076"/>
          <ac:picMkLst>
            <pc:docMk/>
            <pc:sldMk cId="571878958" sldId="278"/>
            <ac:picMk id="22" creationId="{73987BA1-579D-50CF-61BB-40799A57C879}"/>
          </ac:picMkLst>
        </pc:picChg>
      </pc:sldChg>
      <pc:sldChg chg="addSp delSp modSp add mod">
        <pc:chgData name="nourah Alaklabi" userId="b439187ee2954565" providerId="LiveId" clId="{8C30E792-BE79-4126-A851-E18E5573388E}" dt="2024-01-22T17:49:39.108" v="910" actId="14100"/>
        <pc:sldMkLst>
          <pc:docMk/>
          <pc:sldMk cId="1225952337" sldId="279"/>
        </pc:sldMkLst>
        <pc:spChg chg="mod">
          <ac:chgData name="nourah Alaklabi" userId="b439187ee2954565" providerId="LiveId" clId="{8C30E792-BE79-4126-A851-E18E5573388E}" dt="2024-01-22T16:04:42.121" v="400" actId="1076"/>
          <ac:spMkLst>
            <pc:docMk/>
            <pc:sldMk cId="1225952337" sldId="279"/>
            <ac:spMk id="4" creationId="{00000000-0000-0000-0000-000000000000}"/>
          </ac:spMkLst>
        </pc:spChg>
        <pc:spChg chg="mod ord">
          <ac:chgData name="nourah Alaklabi" userId="b439187ee2954565" providerId="LiveId" clId="{8C30E792-BE79-4126-A851-E18E5573388E}" dt="2024-01-22T17:48:47.831" v="880" actId="166"/>
          <ac:spMkLst>
            <pc:docMk/>
            <pc:sldMk cId="1225952337" sldId="279"/>
            <ac:spMk id="5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04:45.730" v="401" actId="1076"/>
          <ac:spMkLst>
            <pc:docMk/>
            <pc:sldMk cId="1225952337" sldId="279"/>
            <ac:spMk id="13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7:49:39.108" v="910" actId="14100"/>
          <ac:spMkLst>
            <pc:docMk/>
            <pc:sldMk cId="1225952337" sldId="279"/>
            <ac:spMk id="18" creationId="{55D437EB-26DB-C018-7486-92610CFD2DCB}"/>
          </ac:spMkLst>
        </pc:spChg>
        <pc:picChg chg="add mod">
          <ac:chgData name="nourah Alaklabi" userId="b439187ee2954565" providerId="LiveId" clId="{8C30E792-BE79-4126-A851-E18E5573388E}" dt="2024-01-22T16:05:01.750" v="406" actId="1440"/>
          <ac:picMkLst>
            <pc:docMk/>
            <pc:sldMk cId="1225952337" sldId="279"/>
            <ac:picMk id="9" creationId="{1BEBB6EB-2719-4788-425C-900FE4C443F1}"/>
          </ac:picMkLst>
        </pc:picChg>
        <pc:picChg chg="add mod">
          <ac:chgData name="nourah Alaklabi" userId="b439187ee2954565" providerId="LiveId" clId="{8C30E792-BE79-4126-A851-E18E5573388E}" dt="2024-01-22T16:07:19.219" v="420" actId="1076"/>
          <ac:picMkLst>
            <pc:docMk/>
            <pc:sldMk cId="1225952337" sldId="279"/>
            <ac:picMk id="11" creationId="{400E154F-AB47-C7BE-19DB-EA0D568FED40}"/>
          </ac:picMkLst>
        </pc:picChg>
        <pc:picChg chg="add mod">
          <ac:chgData name="nourah Alaklabi" userId="b439187ee2954565" providerId="LiveId" clId="{8C30E792-BE79-4126-A851-E18E5573388E}" dt="2024-01-22T16:07:35.863" v="424" actId="14100"/>
          <ac:picMkLst>
            <pc:docMk/>
            <pc:sldMk cId="1225952337" sldId="279"/>
            <ac:picMk id="14" creationId="{F97BE5F2-BED8-1CCC-1939-9161DFD1AC94}"/>
          </ac:picMkLst>
        </pc:picChg>
        <pc:picChg chg="del">
          <ac:chgData name="nourah Alaklabi" userId="b439187ee2954565" providerId="LiveId" clId="{8C30E792-BE79-4126-A851-E18E5573388E}" dt="2024-01-22T16:03:31.327" v="388" actId="21"/>
          <ac:picMkLst>
            <pc:docMk/>
            <pc:sldMk cId="1225952337" sldId="279"/>
            <ac:picMk id="16" creationId="{84678E3B-0A9E-4975-BE9C-DB3FBFADA996}"/>
          </ac:picMkLst>
        </pc:picChg>
        <pc:picChg chg="del">
          <ac:chgData name="nourah Alaklabi" userId="b439187ee2954565" providerId="LiveId" clId="{8C30E792-BE79-4126-A851-E18E5573388E}" dt="2024-01-22T16:03:29.228" v="387" actId="21"/>
          <ac:picMkLst>
            <pc:docMk/>
            <pc:sldMk cId="1225952337" sldId="279"/>
            <ac:picMk id="20" creationId="{7FC95728-C369-CEE4-6386-6C0119F479EF}"/>
          </ac:picMkLst>
        </pc:picChg>
        <pc:picChg chg="del">
          <ac:chgData name="nourah Alaklabi" userId="b439187ee2954565" providerId="LiveId" clId="{8C30E792-BE79-4126-A851-E18E5573388E}" dt="2024-01-22T16:03:33.323" v="389" actId="21"/>
          <ac:picMkLst>
            <pc:docMk/>
            <pc:sldMk cId="1225952337" sldId="279"/>
            <ac:picMk id="22" creationId="{73987BA1-579D-50CF-61BB-40799A57C879}"/>
          </ac:picMkLst>
        </pc:picChg>
      </pc:sldChg>
      <pc:sldChg chg="addSp delSp modSp add mod">
        <pc:chgData name="nourah Alaklabi" userId="b439187ee2954565" providerId="LiveId" clId="{8C30E792-BE79-4126-A851-E18E5573388E}" dt="2024-01-22T16:37:51.883" v="650" actId="1076"/>
        <pc:sldMkLst>
          <pc:docMk/>
          <pc:sldMk cId="3491496974" sldId="280"/>
        </pc:sldMkLst>
        <pc:picChg chg="del">
          <ac:chgData name="nourah Alaklabi" userId="b439187ee2954565" providerId="LiveId" clId="{8C30E792-BE79-4126-A851-E18E5573388E}" dt="2024-01-22T16:36:35.056" v="644" actId="21"/>
          <ac:picMkLst>
            <pc:docMk/>
            <pc:sldMk cId="3491496974" sldId="280"/>
            <ac:picMk id="10" creationId="{86A0ACB8-44E0-6668-7D6B-6446FBE95EEC}"/>
          </ac:picMkLst>
        </pc:picChg>
        <pc:picChg chg="add mod">
          <ac:chgData name="nourah Alaklabi" userId="b439187ee2954565" providerId="LiveId" clId="{8C30E792-BE79-4126-A851-E18E5573388E}" dt="2024-01-22T16:37:51.883" v="650" actId="1076"/>
          <ac:picMkLst>
            <pc:docMk/>
            <pc:sldMk cId="3491496974" sldId="280"/>
            <ac:picMk id="11" creationId="{4D0B971A-38DE-B196-EFE5-B15F61C6A7C7}"/>
          </ac:picMkLst>
        </pc:picChg>
      </pc:sldChg>
      <pc:sldChg chg="addSp delSp modSp add mod">
        <pc:chgData name="nourah Alaklabi" userId="b439187ee2954565" providerId="LiveId" clId="{8C30E792-BE79-4126-A851-E18E5573388E}" dt="2024-01-22T16:45:17.102" v="821" actId="1076"/>
        <pc:sldMkLst>
          <pc:docMk/>
          <pc:sldMk cId="4202494960" sldId="281"/>
        </pc:sldMkLst>
        <pc:spChg chg="mod">
          <ac:chgData name="nourah Alaklabi" userId="b439187ee2954565" providerId="LiveId" clId="{8C30E792-BE79-4126-A851-E18E5573388E}" dt="2024-01-22T16:45:11.450" v="820" actId="1076"/>
          <ac:spMkLst>
            <pc:docMk/>
            <pc:sldMk cId="4202494960" sldId="281"/>
            <ac:spMk id="3" creationId="{88755B86-60AD-C458-ABC1-B74283668D49}"/>
          </ac:spMkLst>
        </pc:spChg>
        <pc:spChg chg="add mod">
          <ac:chgData name="nourah Alaklabi" userId="b439187ee2954565" providerId="LiveId" clId="{8C30E792-BE79-4126-A851-E18E5573388E}" dt="2024-01-22T16:45:17.102" v="821" actId="1076"/>
          <ac:spMkLst>
            <pc:docMk/>
            <pc:sldMk cId="4202494960" sldId="281"/>
            <ac:spMk id="14" creationId="{F5B5C75C-440D-0B53-6187-38BEB5741DF3}"/>
          </ac:spMkLst>
        </pc:spChg>
        <pc:picChg chg="add mod">
          <ac:chgData name="nourah Alaklabi" userId="b439187ee2954565" providerId="LiveId" clId="{8C30E792-BE79-4126-A851-E18E5573388E}" dt="2024-01-22T16:38:47.323" v="664" actId="1076"/>
          <ac:picMkLst>
            <pc:docMk/>
            <pc:sldMk cId="4202494960" sldId="281"/>
            <ac:picMk id="10" creationId="{A2D4129A-B248-D020-4A0A-093A28CD5B74}"/>
          </ac:picMkLst>
        </pc:picChg>
        <pc:picChg chg="del">
          <ac:chgData name="nourah Alaklabi" userId="b439187ee2954565" providerId="LiveId" clId="{8C30E792-BE79-4126-A851-E18E5573388E}" dt="2024-01-22T16:38:01.030" v="653" actId="21"/>
          <ac:picMkLst>
            <pc:docMk/>
            <pc:sldMk cId="4202494960" sldId="281"/>
            <ac:picMk id="11" creationId="{4D0B971A-38DE-B196-EFE5-B15F61C6A7C7}"/>
          </ac:picMkLst>
        </pc:picChg>
        <pc:picChg chg="add mod">
          <ac:chgData name="nourah Alaklabi" userId="b439187ee2954565" providerId="LiveId" clId="{8C30E792-BE79-4126-A851-E18E5573388E}" dt="2024-01-22T16:38:54.539" v="665" actId="1076"/>
          <ac:picMkLst>
            <pc:docMk/>
            <pc:sldMk cId="4202494960" sldId="281"/>
            <ac:picMk id="13" creationId="{B86633E3-42C3-A9A1-F8E0-C4D2F1B929A4}"/>
          </ac:picMkLst>
        </pc:picChg>
      </pc:sldChg>
      <pc:sldChg chg="addSp delSp modSp add mod">
        <pc:chgData name="nourah Alaklabi" userId="b439187ee2954565" providerId="LiveId" clId="{8C30E792-BE79-4126-A851-E18E5573388E}" dt="2024-01-22T16:49:08.475" v="857" actId="21"/>
        <pc:sldMkLst>
          <pc:docMk/>
          <pc:sldMk cId="612274613" sldId="282"/>
        </pc:sldMkLst>
        <pc:spChg chg="del">
          <ac:chgData name="nourah Alaklabi" userId="b439187ee2954565" providerId="LiveId" clId="{8C30E792-BE79-4126-A851-E18E5573388E}" dt="2024-01-22T16:49:08.475" v="857" actId="21"/>
          <ac:spMkLst>
            <pc:docMk/>
            <pc:sldMk cId="612274613" sldId="282"/>
            <ac:spMk id="3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48:43.474" v="850" actId="20577"/>
          <ac:spMkLst>
            <pc:docMk/>
            <pc:sldMk cId="612274613" sldId="282"/>
            <ac:spMk id="15" creationId="{00000000-0000-0000-0000-000000000000}"/>
          </ac:spMkLst>
        </pc:spChg>
        <pc:spChg chg="add mod">
          <ac:chgData name="nourah Alaklabi" userId="b439187ee2954565" providerId="LiveId" clId="{8C30E792-BE79-4126-A851-E18E5573388E}" dt="2024-01-22T16:49:05.636" v="856" actId="14100"/>
          <ac:spMkLst>
            <pc:docMk/>
            <pc:sldMk cId="612274613" sldId="282"/>
            <ac:spMk id="18" creationId="{26C0CC2D-F787-144B-102E-64F1931F7DF8}"/>
          </ac:spMkLst>
        </pc:spChg>
      </pc:sldChg>
      <pc:sldChg chg="modSp add mod">
        <pc:chgData name="nourah Alaklabi" userId="b439187ee2954565" providerId="LiveId" clId="{8C30E792-BE79-4126-A851-E18E5573388E}" dt="2024-01-22T17:47:15.409" v="878"/>
        <pc:sldMkLst>
          <pc:docMk/>
          <pc:sldMk cId="1698379907" sldId="283"/>
        </pc:sldMkLst>
        <pc:spChg chg="mod">
          <ac:chgData name="nourah Alaklabi" userId="b439187ee2954565" providerId="LiveId" clId="{8C30E792-BE79-4126-A851-E18E5573388E}" dt="2024-01-22T17:47:15.409" v="878"/>
          <ac:spMkLst>
            <pc:docMk/>
            <pc:sldMk cId="1698379907" sldId="283"/>
            <ac:spMk id="2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7:46:25.195" v="877" actId="20577"/>
          <ac:spMkLst>
            <pc:docMk/>
            <pc:sldMk cId="1698379907" sldId="283"/>
            <ac:spMk id="4" creationId="{00000000-0000-0000-0000-000000000000}"/>
          </ac:spMkLst>
        </pc:spChg>
      </pc:sldChg>
    </pc:docChg>
  </pc:docChgLst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3.svg"/><Relationship Id="rId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hyperlink" Target="https://www.ien.edu.sa/?choice=2#/lesson/2984" TargetMode="Externa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12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hyperlink" Target="https://www.ien.edu.sa/?choice=2#/lesson/2984" TargetMode="Externa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svg"/><Relationship Id="rId7" Type="http://schemas.openxmlformats.org/officeDocument/2006/relationships/image" Target="../media/image4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42.svg"/><Relationship Id="rId10" Type="http://schemas.openxmlformats.org/officeDocument/2006/relationships/image" Target="../media/image13.jpg"/><Relationship Id="rId4" Type="http://schemas.openxmlformats.org/officeDocument/2006/relationships/image" Target="../media/image41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svg"/><Relationship Id="rId5" Type="http://schemas.openxmlformats.org/officeDocument/2006/relationships/image" Target="../media/image44.svg"/><Relationship Id="rId10" Type="http://schemas.openxmlformats.org/officeDocument/2006/relationships/image" Target="../media/image41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sv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svg"/><Relationship Id="rId3" Type="http://schemas.openxmlformats.org/officeDocument/2006/relationships/image" Target="../media/image5.svg"/><Relationship Id="rId7" Type="http://schemas.openxmlformats.org/officeDocument/2006/relationships/image" Target="../media/image56.svg"/><Relationship Id="rId12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svg"/><Relationship Id="rId10" Type="http://schemas.openxmlformats.org/officeDocument/2006/relationships/image" Target="../media/image13.jp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2.jpeg"/><Relationship Id="rId7" Type="http://schemas.openxmlformats.org/officeDocument/2006/relationships/image" Target="../media/image66.svg"/><Relationship Id="rId2" Type="http://schemas.openxmlformats.org/officeDocument/2006/relationships/hyperlink" Target="https://www.liveworksheets.com/c?a=s&amp;t=538zf2ote0y&amp;sr=n&amp;l=ev&amp;i=sfdodcu&amp;r=c9&amp;f=dzdczudd&amp;ms=uz&amp;cd=p806ge5jzr2ilrypenjnkxk4ngnkgxnnxg&amp;mw=h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18" Type="http://schemas.openxmlformats.org/officeDocument/2006/relationships/image" Target="../media/image81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4.sv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80.svg"/><Relationship Id="rId25" Type="http://schemas.openxmlformats.org/officeDocument/2006/relationships/image" Target="../media/image88.svg"/><Relationship Id="rId2" Type="http://schemas.openxmlformats.org/officeDocument/2006/relationships/image" Target="../media/image4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24" Type="http://schemas.openxmlformats.org/officeDocument/2006/relationships/image" Target="../media/image87.png"/><Relationship Id="rId5" Type="http://schemas.openxmlformats.org/officeDocument/2006/relationships/image" Target="../media/image68.svg"/><Relationship Id="rId15" Type="http://schemas.openxmlformats.org/officeDocument/2006/relationships/image" Target="../media/image78.svg"/><Relationship Id="rId23" Type="http://schemas.openxmlformats.org/officeDocument/2006/relationships/image" Target="../media/image86.svg"/><Relationship Id="rId10" Type="http://schemas.openxmlformats.org/officeDocument/2006/relationships/image" Target="../media/image73.png"/><Relationship Id="rId19" Type="http://schemas.openxmlformats.org/officeDocument/2006/relationships/image" Target="../media/image82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83.png"/><Relationship Id="rId26" Type="http://schemas.openxmlformats.org/officeDocument/2006/relationships/image" Target="../media/image90.svg"/><Relationship Id="rId3" Type="http://schemas.openxmlformats.org/officeDocument/2006/relationships/image" Target="../media/image5.svg"/><Relationship Id="rId21" Type="http://schemas.openxmlformats.org/officeDocument/2006/relationships/image" Target="../media/image86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25" Type="http://schemas.openxmlformats.org/officeDocument/2006/relationships/image" Target="../media/image89.png"/><Relationship Id="rId2" Type="http://schemas.openxmlformats.org/officeDocument/2006/relationships/image" Target="../media/image4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24" Type="http://schemas.openxmlformats.org/officeDocument/2006/relationships/image" Target="../media/image13.jp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23" Type="http://schemas.openxmlformats.org/officeDocument/2006/relationships/image" Target="../media/image88.svg"/><Relationship Id="rId10" Type="http://schemas.openxmlformats.org/officeDocument/2006/relationships/image" Target="../media/image75.png"/><Relationship Id="rId19" Type="http://schemas.openxmlformats.org/officeDocument/2006/relationships/image" Target="../media/image84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jp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hyperlink" Target="http://www.didax.com/apps/unifix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hyperlink" Target="http://www.didax.com/apps/unifix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jpg"/><Relationship Id="rId2" Type="http://schemas.openxmlformats.org/officeDocument/2006/relationships/hyperlink" Target="https://youtu.be/5ih0ET_sQME?si=0XVQ7ThQ53fPPa2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jpg"/><Relationship Id="rId2" Type="http://schemas.openxmlformats.org/officeDocument/2006/relationships/hyperlink" Target="https://youtu.be/pD6AueXnUoo?si=RDmPlZjBG6f7D7a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84" TargetMode="External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84" TargetMode="External"/><Relationship Id="rId5" Type="http://schemas.openxmlformats.org/officeDocument/2006/relationships/image" Target="../media/image23.sv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84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18544" y="3414608"/>
            <a:ext cx="5546912" cy="548640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الأعداد الأولية 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2400" dirty="0" err="1">
                <a:solidFill>
                  <a:srgbClr val="F46E16"/>
                </a:solidFill>
                <a:cs typeface="Habeba Bold"/>
              </a:rPr>
              <a:t>والأعدادغير</a:t>
            </a:r>
            <a:r>
              <a:rPr lang="ar-SA" sz="12400" dirty="0">
                <a:solidFill>
                  <a:srgbClr val="F46E16"/>
                </a:solidFill>
                <a:cs typeface="Habeba Bold"/>
              </a:rPr>
              <a:t> الأولية</a:t>
            </a: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81212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129 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5D437EB-26DB-C018-7486-92610CFD2DCB}"/>
              </a:ext>
            </a:extLst>
          </p:cNvPr>
          <p:cNvSpPr txBox="1"/>
          <p:nvPr/>
        </p:nvSpPr>
        <p:spPr>
          <a:xfrm>
            <a:off x="6670811" y="2068106"/>
            <a:ext cx="7846992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مثال ( 2 ) استعمال ازواج القواسم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4678E3B-0A9E-4975-BE9C-DB3FBFADA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4703" y="3210598"/>
            <a:ext cx="11864194" cy="159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FC95728-C369-CEE4-6386-6C0119F479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6488" y="2579426"/>
            <a:ext cx="3965618" cy="562669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8063761" y="244191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73987BA1-579D-50CF-61BB-40799A57C8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4703" y="5122623"/>
            <a:ext cx="11864194" cy="774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87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0574000" y="325666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068538" y="974581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اسْتعِدَّ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81212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129 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5D437EB-26DB-C018-7486-92610CFD2DCB}"/>
              </a:ext>
            </a:extLst>
          </p:cNvPr>
          <p:cNvSpPr txBox="1"/>
          <p:nvPr/>
        </p:nvSpPr>
        <p:spPr>
          <a:xfrm>
            <a:off x="4615761" y="1478771"/>
            <a:ext cx="9686278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مثال ( 3 ) تحليل عدد الى عوامله الأولية...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BEBB6EB-2719-4788-425C-900FE4C44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3600" y="3126635"/>
            <a:ext cx="9736201" cy="25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00E154F-AB47-C7BE-19DB-EA0D568FED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133" y="3238586"/>
            <a:ext cx="12223857" cy="770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97BE5F2-BED8-1CCC-1939-9161DFD1A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132" y="11215757"/>
            <a:ext cx="12304817" cy="1188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Freeform 5"/>
          <p:cNvSpPr/>
          <p:nvPr/>
        </p:nvSpPr>
        <p:spPr>
          <a:xfrm>
            <a:off x="12486645" y="2504351"/>
            <a:ext cx="2153909" cy="1604408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595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969572"/>
            <a:ext cx="4897897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>
                <a:solidFill>
                  <a:srgbClr val="F46E16"/>
                </a:solidFill>
                <a:cs typeface="Mirza Bold"/>
              </a:rPr>
              <a:t>تأكد: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9B5C5EE-80A3-7171-2E0A-7222D4D4A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4190999"/>
            <a:ext cx="17140489" cy="557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24">
            <a:extLst>
              <a:ext uri="{FF2B5EF4-FFF2-40B4-BE49-F238E27FC236}">
                <a16:creationId xmlns:a16="http://schemas.microsoft.com/office/drawing/2014/main" id="{066406C6-0E70-4438-352C-8FF8CCB84BE8}"/>
              </a:ext>
            </a:extLst>
          </p:cNvPr>
          <p:cNvSpPr txBox="1"/>
          <p:nvPr/>
        </p:nvSpPr>
        <p:spPr>
          <a:xfrm>
            <a:off x="10185192" y="2283280"/>
            <a:ext cx="7772400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التعلم الذاتي 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571" y="8593842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342ECF2-81FE-4950-1FBD-4B80A8F711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4673" y="3329252"/>
            <a:ext cx="18580272" cy="444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E63FC0-DE07-51D5-232C-90C040A61ABA}"/>
              </a:ext>
            </a:extLst>
          </p:cNvPr>
          <p:cNvSpPr txBox="1"/>
          <p:nvPr/>
        </p:nvSpPr>
        <p:spPr>
          <a:xfrm>
            <a:off x="369391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995161-949E-CC4C-CCC6-3E5E9AEE1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B95E2A-41A3-EA2E-7D76-38D700C7E07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C6ECE0D9-646D-71EA-52D1-4F3013994D6A}"/>
              </a:ext>
            </a:extLst>
          </p:cNvPr>
          <p:cNvSpPr/>
          <p:nvPr/>
        </p:nvSpPr>
        <p:spPr>
          <a:xfrm>
            <a:off x="19254251" y="6610910"/>
            <a:ext cx="6863610" cy="6300369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7D5ABD0-FB88-387E-DA64-8178C7601615}"/>
              </a:ext>
            </a:extLst>
          </p:cNvPr>
          <p:cNvSpPr txBox="1"/>
          <p:nvPr/>
        </p:nvSpPr>
        <p:spPr>
          <a:xfrm>
            <a:off x="17602200" y="8098402"/>
            <a:ext cx="7855455" cy="3671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3600" b="1" dirty="0">
                <a:solidFill>
                  <a:srgbClr val="7030A0"/>
                </a:solidFill>
                <a:latin typeface="Mirza"/>
                <a:cs typeface="Mirza"/>
              </a:rPr>
              <a:t>إن الأشخاص الذين يعتقدون</a:t>
            </a:r>
          </a:p>
          <a:p>
            <a:pPr algn="ctr" rtl="1">
              <a:lnSpc>
                <a:spcPts val="7420"/>
              </a:lnSpc>
            </a:pPr>
            <a:r>
              <a:rPr lang="ar-SA" sz="3600" b="1" dirty="0">
                <a:solidFill>
                  <a:srgbClr val="7030A0"/>
                </a:solidFill>
                <a:latin typeface="Mirza"/>
                <a:cs typeface="Mirza"/>
              </a:rPr>
              <a:t> أن كل شيء ممكن </a:t>
            </a:r>
          </a:p>
          <a:p>
            <a:pPr algn="ctr" rtl="1">
              <a:lnSpc>
                <a:spcPts val="7420"/>
              </a:lnSpc>
            </a:pPr>
            <a:r>
              <a:rPr lang="ar-SA" sz="3600" b="1" dirty="0">
                <a:solidFill>
                  <a:srgbClr val="7030A0"/>
                </a:solidFill>
                <a:latin typeface="Mirza"/>
                <a:cs typeface="Mirza"/>
              </a:rPr>
              <a:t>هم القادرون على</a:t>
            </a:r>
          </a:p>
          <a:p>
            <a:pPr algn="ctr" rtl="1">
              <a:lnSpc>
                <a:spcPts val="7420"/>
              </a:lnSpc>
            </a:pPr>
            <a:r>
              <a:rPr lang="ar-SA" sz="3600" b="1" dirty="0">
                <a:solidFill>
                  <a:srgbClr val="7030A0"/>
                </a:solidFill>
                <a:latin typeface="Mirza"/>
                <a:cs typeface="Mirza"/>
              </a:rPr>
              <a:t> الاكتشاف والإبداع</a:t>
            </a:r>
            <a:endParaRPr lang="en-US" sz="3600" b="1" dirty="0">
              <a:solidFill>
                <a:srgbClr val="7030A0"/>
              </a:solidFill>
              <a:latin typeface="Mirza"/>
              <a:cs typeface="Mirza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4423475-4C3F-2A30-332C-BFA8890AF9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3638526"/>
            <a:ext cx="18673423" cy="379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 6"/>
          <p:cNvSpPr/>
          <p:nvPr/>
        </p:nvSpPr>
        <p:spPr>
          <a:xfrm>
            <a:off x="20133066" y="5596224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827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58521B8-3ABA-B169-B75B-14C5C5401B00}"/>
              </a:ext>
            </a:extLst>
          </p:cNvPr>
          <p:cNvSpPr txBox="1"/>
          <p:nvPr/>
        </p:nvSpPr>
        <p:spPr>
          <a:xfrm>
            <a:off x="7696200" y="2283280"/>
            <a:ext cx="10261392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التعلم التعاوني 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6A0ACB8-44E0-6668-7D6B-6446FBE95E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158" y="3718178"/>
            <a:ext cx="17270685" cy="313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58521B8-3ABA-B169-B75B-14C5C5401B00}"/>
              </a:ext>
            </a:extLst>
          </p:cNvPr>
          <p:cNvSpPr txBox="1"/>
          <p:nvPr/>
        </p:nvSpPr>
        <p:spPr>
          <a:xfrm>
            <a:off x="7696200" y="2283280"/>
            <a:ext cx="10261392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التعلم التعاوني 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D0B971A-38DE-B196-EFE5-B15F61C6A7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4960009"/>
            <a:ext cx="12155544" cy="240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49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-33310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58521B8-3ABA-B169-B75B-14C5C5401B00}"/>
              </a:ext>
            </a:extLst>
          </p:cNvPr>
          <p:cNvSpPr txBox="1"/>
          <p:nvPr/>
        </p:nvSpPr>
        <p:spPr>
          <a:xfrm>
            <a:off x="7696200" y="2283280"/>
            <a:ext cx="10261392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التعلم التعاوني 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2D4129A-B248-D020-4A0A-093A28CD5B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7637" y="3778959"/>
            <a:ext cx="1748409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86633E3-42C3-A9A1-F8E0-C4D2F1B929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69" y="3778959"/>
            <a:ext cx="5362619" cy="3201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F5B5C75C-440D-0B53-6187-38BEB5741DF3}"/>
              </a:ext>
            </a:extLst>
          </p:cNvPr>
          <p:cNvSpPr txBox="1"/>
          <p:nvPr/>
        </p:nvSpPr>
        <p:spPr>
          <a:xfrm>
            <a:off x="281234" y="7220545"/>
            <a:ext cx="7800648" cy="5639429"/>
          </a:xfrm>
          <a:prstGeom prst="rect">
            <a:avLst/>
          </a:prstGeom>
          <a:ln w="155575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endParaRPr lang="ar-SA" sz="5400" dirty="0">
              <a:solidFill>
                <a:srgbClr val="00B050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ar-SA" sz="5400" dirty="0">
                <a:solidFill>
                  <a:srgbClr val="00B050"/>
                </a:solidFill>
                <a:cs typeface="Mirza Bold"/>
              </a:rPr>
              <a:t>أطهر ثرى و أصدق علم </a:t>
            </a:r>
          </a:p>
          <a:p>
            <a:pPr algn="ctr">
              <a:lnSpc>
                <a:spcPts val="7420"/>
              </a:lnSpc>
            </a:pPr>
            <a:r>
              <a:rPr lang="ar-SA" sz="5400" dirty="0">
                <a:solidFill>
                  <a:srgbClr val="00B050"/>
                </a:solidFill>
                <a:cs typeface="Mirza Bold"/>
              </a:rPr>
              <a:t>و أرفع مقام</a:t>
            </a:r>
          </a:p>
          <a:p>
            <a:pPr algn="ctr">
              <a:lnSpc>
                <a:spcPts val="7420"/>
              </a:lnSpc>
            </a:pPr>
            <a:r>
              <a:rPr lang="ar-SA" sz="5400" dirty="0">
                <a:solidFill>
                  <a:srgbClr val="00B050"/>
                </a:solidFill>
                <a:cs typeface="Mirza Bold"/>
              </a:rPr>
              <a:t> ما يشبهك غيرك عسى خيرك</a:t>
            </a:r>
          </a:p>
          <a:p>
            <a:pPr algn="ctr">
              <a:lnSpc>
                <a:spcPts val="7420"/>
              </a:lnSpc>
            </a:pPr>
            <a:r>
              <a:rPr lang="ar-SA" sz="5400" dirty="0">
                <a:solidFill>
                  <a:srgbClr val="00B050"/>
                </a:solidFill>
                <a:cs typeface="Mirza Bold"/>
              </a:rPr>
              <a:t>يدوم</a:t>
            </a:r>
            <a:endParaRPr lang="en-US" sz="5400" dirty="0">
              <a:solidFill>
                <a:srgbClr val="00B050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endParaRPr lang="en-US" sz="5400" dirty="0">
              <a:solidFill>
                <a:srgbClr val="00B050"/>
              </a:solidFill>
              <a:cs typeface="Mirza Bold"/>
            </a:endParaRPr>
          </a:p>
        </p:txBody>
      </p:sp>
    </p:spTree>
    <p:extLst>
      <p:ext uri="{BB962C8B-B14F-4D97-AF65-F5344CB8AC3E}">
        <p14:creationId xmlns:p14="http://schemas.microsoft.com/office/powerpoint/2010/main" val="420249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-446663" y="9504624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9394544" y="12637286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EFDC4EB4-8CEA-4807-E505-956EC434949E}"/>
              </a:ext>
            </a:extLst>
          </p:cNvPr>
          <p:cNvSpPr txBox="1"/>
          <p:nvPr/>
        </p:nvSpPr>
        <p:spPr>
          <a:xfrm>
            <a:off x="7620000" y="2283280"/>
            <a:ext cx="10337592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العصف الذهني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CA55C37-F9B2-EEB5-7EF2-858C3E284D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779" y="5001797"/>
            <a:ext cx="18432765" cy="3246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Freeform 3"/>
          <p:cNvSpPr/>
          <p:nvPr/>
        </p:nvSpPr>
        <p:spPr>
          <a:xfrm>
            <a:off x="18643231" y="4236493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liveworksheets.com/c?a=s&amp;t=538zf2ote0y&amp;sr=n&amp;ms=uz&amp;l=ex&amp;i=tttttcz&amp;r=xv&amp;db=0&amp;f=dzdtzdzd&amp;cd=p806ge5jzr2ilrmzzzzzkgmy2ngnzgngnxg"/>
          </p:cNvPr>
          <p:cNvSpPr/>
          <p:nvPr/>
        </p:nvSpPr>
        <p:spPr>
          <a:xfrm>
            <a:off x="6761789" y="4789899"/>
            <a:ext cx="11934924" cy="1704989"/>
          </a:xfrm>
          <a:custGeom>
            <a:avLst/>
            <a:gdLst/>
            <a:ahLst/>
            <a:cxnLst/>
            <a:rect l="l" t="t" r="r" b="b"/>
            <a:pathLst>
              <a:path w="11934924" h="1704989">
                <a:moveTo>
                  <a:pt x="0" y="0"/>
                </a:moveTo>
                <a:lnTo>
                  <a:pt x="11934924" y="0"/>
                </a:lnTo>
                <a:lnTo>
                  <a:pt x="11934924" y="1704989"/>
                </a:lnTo>
                <a:lnTo>
                  <a:pt x="0" y="170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F46E16"/>
                </a:solidFill>
                <a:cs typeface="Mirza Bold"/>
              </a:rPr>
              <a:t>ورقة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عمل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تفاعلية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مهارة(8):استعمال خطة التمثيل لحل المسألة.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240000" y="9692789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19 مهاراتي الصف الخامس إعداد : أ/ هبه المزيد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6A17A64-2D38-B64D-6237-FC45495BE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858" y="3169794"/>
            <a:ext cx="20594337" cy="58478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02945" y="4926645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( الواجب )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26C0CC2D-F787-144B-102E-64F1931F7DF8}"/>
              </a:ext>
            </a:extLst>
          </p:cNvPr>
          <p:cNvSpPr/>
          <p:nvPr/>
        </p:nvSpPr>
        <p:spPr>
          <a:xfrm>
            <a:off x="1936234" y="4230960"/>
            <a:ext cx="4458395" cy="5675040"/>
          </a:xfrm>
          <a:custGeom>
            <a:avLst/>
            <a:gdLst/>
            <a:ahLst/>
            <a:cxnLst/>
            <a:rect l="l" t="t" r="r" b="b"/>
            <a:pathLst>
              <a:path w="2658154" h="3531364">
                <a:moveTo>
                  <a:pt x="0" y="0"/>
                </a:moveTo>
                <a:lnTo>
                  <a:pt x="2658153" y="0"/>
                </a:lnTo>
                <a:lnTo>
                  <a:pt x="2658153" y="3531363"/>
                </a:lnTo>
                <a:lnTo>
                  <a:pt x="0" y="35313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1227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8678" y="2924403"/>
            <a:ext cx="6038522" cy="6389247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13" name="صورة 12">
            <a:hlinkClick r:id="rId14"/>
            <a:extLst>
              <a:ext uri="{FF2B5EF4-FFF2-40B4-BE49-F238E27FC236}">
                <a16:creationId xmlns:a16="http://schemas.microsoft.com/office/drawing/2014/main" id="{2989B2B5-6563-2B90-C89F-F0F66E04D9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406" y="5632647"/>
            <a:ext cx="2195499" cy="21954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16754" y="-2169651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745156" y="4569706"/>
            <a:ext cx="2581444" cy="5566634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01241" y="5336256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13" name="صورة 12">
            <a:hlinkClick r:id="rId12"/>
            <a:extLst>
              <a:ext uri="{FF2B5EF4-FFF2-40B4-BE49-F238E27FC236}">
                <a16:creationId xmlns:a16="http://schemas.microsoft.com/office/drawing/2014/main" id="{2989B2B5-6563-2B90-C89F-F0F66E04D9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26" y="7229639"/>
            <a:ext cx="2195499" cy="21954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رسم 15" descr="رجوع">
            <a:extLst>
              <a:ext uri="{FF2B5EF4-FFF2-40B4-BE49-F238E27FC236}">
                <a16:creationId xmlns:a16="http://schemas.microsoft.com/office/drawing/2014/main" id="{BB934AC2-6097-77C5-6DDD-730400D658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92370" y="7047712"/>
            <a:ext cx="2925343" cy="2925343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BEF03E5-0AF3-10DE-DB3A-F2E3921764E7}"/>
              </a:ext>
            </a:extLst>
          </p:cNvPr>
          <p:cNvSpPr txBox="1"/>
          <p:nvPr/>
        </p:nvSpPr>
        <p:spPr>
          <a:xfrm>
            <a:off x="4034235" y="3133530"/>
            <a:ext cx="154928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قسِّم الطلاب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ثلاث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 مجموعات: </a:t>
            </a:r>
          </a:p>
          <a:p>
            <a:pPr algn="r" rtl="1"/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وأعط كل مجموعة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٢٠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 قطعة عدِّ وورقة مربعات.</a:t>
            </a:r>
          </a:p>
          <a:p>
            <a:pPr marL="857250" indent="-857250" algn="r" rtl="1">
              <a:buFont typeface="Arial" panose="020B0604020202020204" pitchFamily="34" charset="0"/>
              <a:buChar char="•"/>
            </a:pP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اطلب إلى المجموعات إيجاد الأعداد الأولية الواقعة بين العددين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١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،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١٠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 .</a:t>
            </a:r>
          </a:p>
          <a:p>
            <a:pPr algn="r" rtl="1"/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• إذا استنتجت مجموعة الأعداد الأولية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برر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 إجابتك ؟</a:t>
            </a:r>
          </a:p>
        </p:txBody>
      </p:sp>
    </p:spTree>
    <p:extLst>
      <p:ext uri="{BB962C8B-B14F-4D97-AF65-F5344CB8AC3E}">
        <p14:creationId xmlns:p14="http://schemas.microsoft.com/office/powerpoint/2010/main" val="4289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 err="1">
                <a:solidFill>
                  <a:srgbClr val="F46E16"/>
                </a:solidFill>
                <a:cs typeface="Habeba"/>
              </a:rPr>
              <a:t>تشويقة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F46E16"/>
                </a:solidFill>
                <a:cs typeface="Habeba"/>
              </a:rPr>
              <a:t>مشروع ساند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837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59104" y="354413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128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3197DD3-F995-640A-80F1-059507402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7831" y="3544137"/>
            <a:ext cx="11848810" cy="838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F71B06-7204-094A-8A5B-E4F79264F9AC}"/>
              </a:ext>
            </a:extLst>
          </p:cNvPr>
          <p:cNvSpPr txBox="1"/>
          <p:nvPr/>
        </p:nvSpPr>
        <p:spPr>
          <a:xfrm>
            <a:off x="18106502" y="3064840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أحدد الأعداد الأولية والأعداد غير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AE860E6-80C9-0719-7C14-0A2E138E47B4}"/>
              </a:ext>
            </a:extLst>
          </p:cNvPr>
          <p:cNvSpPr txBox="1"/>
          <p:nvPr/>
        </p:nvSpPr>
        <p:spPr>
          <a:xfrm>
            <a:off x="18071866" y="7464569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التحليل الى العوامل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59104" y="354413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71B06-7204-094A-8A5B-E4F79264F9AC}"/>
              </a:ext>
            </a:extLst>
          </p:cNvPr>
          <p:cNvSpPr txBox="1"/>
          <p:nvPr/>
        </p:nvSpPr>
        <p:spPr>
          <a:xfrm>
            <a:off x="18106502" y="3064840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أحدد الأعداد الأولية والأعداد غير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AE860E6-80C9-0719-7C14-0A2E138E47B4}"/>
              </a:ext>
            </a:extLst>
          </p:cNvPr>
          <p:cNvSpPr txBox="1"/>
          <p:nvPr/>
        </p:nvSpPr>
        <p:spPr>
          <a:xfrm>
            <a:off x="18071866" y="7464569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التحليل الى العوامل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516901C-5713-B6C7-BCBE-58FF2CFA7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8837" y="5000649"/>
            <a:ext cx="12138159" cy="620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50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59104" y="354413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71B06-7204-094A-8A5B-E4F79264F9AC}"/>
              </a:ext>
            </a:extLst>
          </p:cNvPr>
          <p:cNvSpPr txBox="1"/>
          <p:nvPr/>
        </p:nvSpPr>
        <p:spPr>
          <a:xfrm>
            <a:off x="18106502" y="3064840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أحدد الأعداد الأولية والأعداد غير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AE860E6-80C9-0719-7C14-0A2E138E47B4}"/>
              </a:ext>
            </a:extLst>
          </p:cNvPr>
          <p:cNvSpPr txBox="1"/>
          <p:nvPr/>
        </p:nvSpPr>
        <p:spPr>
          <a:xfrm>
            <a:off x="18071866" y="7464569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التحليل الى العوامل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C84C132-4849-54AF-69EF-21D93E38DC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1129" y="3195103"/>
            <a:ext cx="12165868" cy="701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50EA582-AE02-9D3C-1E60-517FBB9D0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1129" y="10645587"/>
            <a:ext cx="12165868" cy="144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55D437EB-26DB-C018-7486-92610CFD2DCB}"/>
              </a:ext>
            </a:extLst>
          </p:cNvPr>
          <p:cNvSpPr txBox="1"/>
          <p:nvPr/>
        </p:nvSpPr>
        <p:spPr>
          <a:xfrm>
            <a:off x="7068310" y="2019499"/>
            <a:ext cx="7846992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مثال ( 1 ) استعمال النماذج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</p:spTree>
    <p:extLst>
      <p:ext uri="{BB962C8B-B14F-4D97-AF65-F5344CB8AC3E}">
        <p14:creationId xmlns:p14="http://schemas.microsoft.com/office/powerpoint/2010/main" val="204850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351</Words>
  <Application>Microsoft Office PowerPoint</Application>
  <PresentationFormat>مخصص</PresentationFormat>
  <Paragraphs>99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Habeba</vt:lpstr>
      <vt:lpstr>Arial</vt:lpstr>
      <vt:lpstr>Mirza</vt:lpstr>
      <vt:lpstr>Habeba Bold</vt:lpstr>
      <vt:lpstr>Calibri</vt:lpstr>
      <vt:lpstr>29LT Azer</vt:lpstr>
      <vt:lpstr>Mirza 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2024-01-22T17:50:06Z</dcterms:modified>
  <dc:identifier>DAFZQU_WOls</dc:identifier>
</cp:coreProperties>
</file>