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1" r:id="rId7"/>
    <p:sldId id="263" r:id="rId8"/>
    <p:sldId id="267" r:id="rId9"/>
    <p:sldId id="262" r:id="rId10"/>
    <p:sldId id="264" r:id="rId11"/>
    <p:sldId id="265" r:id="rId12"/>
    <p:sldId id="266" r:id="rId13"/>
    <p:sldId id="269" r:id="rId14"/>
    <p:sldId id="268" r:id="rId15"/>
    <p:sldId id="928" r:id="rId16"/>
    <p:sldId id="929" r:id="rId17"/>
    <p:sldId id="930" r:id="rId18"/>
    <p:sldId id="931" r:id="rId19"/>
    <p:sldId id="932" r:id="rId20"/>
    <p:sldId id="26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3D6C7-314A-4115-973B-7C51F003AA23}" v="274" dt="2023-01-21T18:02:5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14" autoAdjust="0"/>
    <p:restoredTop sz="94660"/>
  </p:normalViewPr>
  <p:slideViewPr>
    <p:cSldViewPr snapToGrid="0">
      <p:cViewPr>
        <p:scale>
          <a:sx n="40" d="100"/>
          <a:sy n="40" d="100"/>
        </p:scale>
        <p:origin x="1556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4103D6C7-314A-4115-973B-7C51F003AA23}"/>
    <pc:docChg chg="undo custSel addSld delSld modSld sldOrd addMainMaster">
      <pc:chgData name="حصه بنت العتيبي" userId="c1fe605c-1aaf-4791-a440-af891effc177" providerId="ADAL" clId="{4103D6C7-314A-4115-973B-7C51F003AA23}" dt="2023-01-21T18:03:21.116" v="902" actId="1076"/>
      <pc:docMkLst>
        <pc:docMk/>
      </pc:docMkLst>
      <pc:sldChg chg="add">
        <pc:chgData name="حصه بنت العتيبي" userId="c1fe605c-1aaf-4791-a440-af891effc177" providerId="ADAL" clId="{4103D6C7-314A-4115-973B-7C51F003AA23}" dt="2023-01-21T12:08:51.109" v="1"/>
        <pc:sldMkLst>
          <pc:docMk/>
          <pc:sldMk cId="2440649553" sldId="256"/>
        </pc:sldMkLst>
      </pc:sldChg>
      <pc:sldChg chg="add">
        <pc:chgData name="حصه بنت العتيبي" userId="c1fe605c-1aaf-4791-a440-af891effc177" providerId="ADAL" clId="{4103D6C7-314A-4115-973B-7C51F003AA23}" dt="2023-01-21T12:08:53.056" v="3"/>
        <pc:sldMkLst>
          <pc:docMk/>
          <pc:sldMk cId="1268248363" sldId="257"/>
        </pc:sldMkLst>
      </pc:sldChg>
      <pc:sldChg chg="modSp add mod">
        <pc:chgData name="حصه بنت العتيبي" userId="c1fe605c-1aaf-4791-a440-af891effc177" providerId="ADAL" clId="{4103D6C7-314A-4115-973B-7C51F003AA23}" dt="2023-01-21T12:10:44.441" v="34" actId="14100"/>
        <pc:sldMkLst>
          <pc:docMk/>
          <pc:sldMk cId="1622167456" sldId="258"/>
        </pc:sldMkLst>
        <pc:spChg chg="mod">
          <ac:chgData name="حصه بنت العتيبي" userId="c1fe605c-1aaf-4791-a440-af891effc177" providerId="ADAL" clId="{4103D6C7-314A-4115-973B-7C51F003AA23}" dt="2023-01-21T12:10:37.360" v="31" actId="1076"/>
          <ac:spMkLst>
            <pc:docMk/>
            <pc:sldMk cId="1622167456" sldId="258"/>
            <ac:spMk id="4" creationId="{D98812DE-ED62-2C2A-7973-1050C1D4E839}"/>
          </ac:spMkLst>
        </pc:spChg>
        <pc:picChg chg="mod">
          <ac:chgData name="حصه بنت العتيبي" userId="c1fe605c-1aaf-4791-a440-af891effc177" providerId="ADAL" clId="{4103D6C7-314A-4115-973B-7C51F003AA23}" dt="2023-01-21T12:10:44.441" v="34" actId="14100"/>
          <ac:picMkLst>
            <pc:docMk/>
            <pc:sldMk cId="1622167456" sldId="258"/>
            <ac:picMk id="2050" creationId="{F3ABE49C-4514-E843-10D2-535BEB631F93}"/>
          </ac:picMkLst>
        </pc:picChg>
      </pc:sldChg>
      <pc:sldChg chg="addSp delSp modSp add mod modAnim">
        <pc:chgData name="حصه بنت العتيبي" userId="c1fe605c-1aaf-4791-a440-af891effc177" providerId="ADAL" clId="{4103D6C7-314A-4115-973B-7C51F003AA23}" dt="2023-01-21T12:12:15.545" v="46" actId="1076"/>
        <pc:sldMkLst>
          <pc:docMk/>
          <pc:sldMk cId="2364913672" sldId="259"/>
        </pc:sldMkLst>
        <pc:spChg chg="add mod">
          <ac:chgData name="حصه بنت العتيبي" userId="c1fe605c-1aaf-4791-a440-af891effc177" providerId="ADAL" clId="{4103D6C7-314A-4115-973B-7C51F003AA23}" dt="2023-01-21T12:12:15.545" v="46" actId="1076"/>
          <ac:spMkLst>
            <pc:docMk/>
            <pc:sldMk cId="2364913672" sldId="259"/>
            <ac:spMk id="2" creationId="{C6E51C3B-C170-06C4-2BC8-99E5CFDDC890}"/>
          </ac:spMkLst>
        </pc:spChg>
        <pc:spChg chg="del mod">
          <ac:chgData name="حصه بنت العتيبي" userId="c1fe605c-1aaf-4791-a440-af891effc177" providerId="ADAL" clId="{4103D6C7-314A-4115-973B-7C51F003AA23}" dt="2023-01-21T12:11:23.694" v="37" actId="478"/>
          <ac:spMkLst>
            <pc:docMk/>
            <pc:sldMk cId="2364913672" sldId="259"/>
            <ac:spMk id="4" creationId="{16E2CDA0-13C0-2E3E-6A4C-392224549ECC}"/>
          </ac:spMkLst>
        </pc:spChg>
      </pc:sldChg>
      <pc:sldChg chg="add">
        <pc:chgData name="حصه بنت العتيبي" userId="c1fe605c-1aaf-4791-a440-af891effc177" providerId="ADAL" clId="{4103D6C7-314A-4115-973B-7C51F003AA23}" dt="2023-01-21T12:09:35.279" v="9"/>
        <pc:sldMkLst>
          <pc:docMk/>
          <pc:sldMk cId="1907254906" sldId="260"/>
        </pc:sldMkLst>
      </pc:sldChg>
      <pc:sldChg chg="addSp modSp new mod modTransition setBg modAnim">
        <pc:chgData name="حصه بنت العتيبي" userId="c1fe605c-1aaf-4791-a440-af891effc177" providerId="ADAL" clId="{4103D6C7-314A-4115-973B-7C51F003AA23}" dt="2023-01-21T17:54:07.354" v="834"/>
        <pc:sldMkLst>
          <pc:docMk/>
          <pc:sldMk cId="3407380658" sldId="261"/>
        </pc:sldMkLst>
        <pc:spChg chg="add mod">
          <ac:chgData name="حصه بنت العتيبي" userId="c1fe605c-1aaf-4791-a440-af891effc177" providerId="ADAL" clId="{4103D6C7-314A-4115-973B-7C51F003AA23}" dt="2023-01-21T12:38:55.635" v="150" actId="1076"/>
          <ac:spMkLst>
            <pc:docMk/>
            <pc:sldMk cId="3407380658" sldId="261"/>
            <ac:spMk id="9" creationId="{31F0CB41-F797-6A69-6923-E45BFAFA6356}"/>
          </ac:spMkLst>
        </pc:spChg>
        <pc:spChg chg="add mod">
          <ac:chgData name="حصه بنت العتيبي" userId="c1fe605c-1aaf-4791-a440-af891effc177" providerId="ADAL" clId="{4103D6C7-314A-4115-973B-7C51F003AA23}" dt="2023-01-21T12:41:08.381" v="166" actId="1076"/>
          <ac:spMkLst>
            <pc:docMk/>
            <pc:sldMk cId="3407380658" sldId="261"/>
            <ac:spMk id="11" creationId="{FF2B172A-AA51-23B4-8758-D9F0AB5EC397}"/>
          </ac:spMkLst>
        </pc:spChg>
        <pc:spChg chg="add mod">
          <ac:chgData name="حصه بنت العتيبي" userId="c1fe605c-1aaf-4791-a440-af891effc177" providerId="ADAL" clId="{4103D6C7-314A-4115-973B-7C51F003AA23}" dt="2023-01-21T12:42:45.229" v="178" actId="1076"/>
          <ac:spMkLst>
            <pc:docMk/>
            <pc:sldMk cId="3407380658" sldId="261"/>
            <ac:spMk id="12" creationId="{19D2C3A9-3CF0-16D7-7DA5-509F4587A47B}"/>
          </ac:spMkLst>
        </pc:spChg>
        <pc:spChg chg="add mod">
          <ac:chgData name="حصه بنت العتيبي" userId="c1fe605c-1aaf-4791-a440-af891effc177" providerId="ADAL" clId="{4103D6C7-314A-4115-973B-7C51F003AA23}" dt="2023-01-21T12:41:14.693" v="167" actId="1076"/>
          <ac:spMkLst>
            <pc:docMk/>
            <pc:sldMk cId="3407380658" sldId="261"/>
            <ac:spMk id="13" creationId="{7619407F-032A-FC5E-8056-1D8BC186045B}"/>
          </ac:spMkLst>
        </pc:spChg>
        <pc:spChg chg="add mod">
          <ac:chgData name="حصه بنت العتيبي" userId="c1fe605c-1aaf-4791-a440-af891effc177" providerId="ADAL" clId="{4103D6C7-314A-4115-973B-7C51F003AA23}" dt="2023-01-21T12:41:47.312" v="172" actId="1076"/>
          <ac:spMkLst>
            <pc:docMk/>
            <pc:sldMk cId="3407380658" sldId="261"/>
            <ac:spMk id="14" creationId="{546CBE07-CBA5-9BFE-78F4-89D2341F658F}"/>
          </ac:spMkLst>
        </pc:spChg>
        <pc:picChg chg="add mod ord modCrop">
          <ac:chgData name="حصه بنت العتيبي" userId="c1fe605c-1aaf-4791-a440-af891effc177" providerId="ADAL" clId="{4103D6C7-314A-4115-973B-7C51F003AA23}" dt="2023-01-21T12:28:40.161" v="85" actId="1076"/>
          <ac:picMkLst>
            <pc:docMk/>
            <pc:sldMk cId="3407380658" sldId="261"/>
            <ac:picMk id="3" creationId="{30FECC80-7E43-E619-1E94-3C49A4D7DDCF}"/>
          </ac:picMkLst>
        </pc:picChg>
        <pc:picChg chg="add mod modCrop">
          <ac:chgData name="حصه بنت العتيبي" userId="c1fe605c-1aaf-4791-a440-af891effc177" providerId="ADAL" clId="{4103D6C7-314A-4115-973B-7C51F003AA23}" dt="2023-01-21T12:29:10.254" v="90" actId="208"/>
          <ac:picMkLst>
            <pc:docMk/>
            <pc:sldMk cId="3407380658" sldId="261"/>
            <ac:picMk id="5" creationId="{99325C27-933C-1D84-D51A-4687A580F06D}"/>
          </ac:picMkLst>
        </pc:picChg>
        <pc:picChg chg="add mod modCrop">
          <ac:chgData name="حصه بنت العتيبي" userId="c1fe605c-1aaf-4791-a440-af891effc177" providerId="ADAL" clId="{4103D6C7-314A-4115-973B-7C51F003AA23}" dt="2023-01-21T12:29:18.657" v="93" actId="688"/>
          <ac:picMkLst>
            <pc:docMk/>
            <pc:sldMk cId="3407380658" sldId="261"/>
            <ac:picMk id="7" creationId="{52F3E028-51F7-803E-E0C6-DA95FB2E8059}"/>
          </ac:picMkLst>
        </pc:picChg>
      </pc:sldChg>
      <pc:sldChg chg="addSp delSp modSp new mod modTransition modAnim">
        <pc:chgData name="حصه بنت العتيبي" userId="c1fe605c-1aaf-4791-a440-af891effc177" providerId="ADAL" clId="{4103D6C7-314A-4115-973B-7C51F003AA23}" dt="2023-01-21T18:03:21.116" v="902" actId="1076"/>
        <pc:sldMkLst>
          <pc:docMk/>
          <pc:sldMk cId="378071828" sldId="262"/>
        </pc:sldMkLst>
        <pc:spChg chg="add mod">
          <ac:chgData name="حصه بنت العتيبي" userId="c1fe605c-1aaf-4791-a440-af891effc177" providerId="ADAL" clId="{4103D6C7-314A-4115-973B-7C51F003AA23}" dt="2023-01-21T16:59:17.114" v="567" actId="1076"/>
          <ac:spMkLst>
            <pc:docMk/>
            <pc:sldMk cId="378071828" sldId="262"/>
            <ac:spMk id="5" creationId="{B026EBA1-0650-3469-9871-A92998F4C11F}"/>
          </ac:spMkLst>
        </pc:spChg>
        <pc:spChg chg="add mod">
          <ac:chgData name="حصه بنت العتيبي" userId="c1fe605c-1aaf-4791-a440-af891effc177" providerId="ADAL" clId="{4103D6C7-314A-4115-973B-7C51F003AA23}" dt="2023-01-21T18:03:21.116" v="902" actId="1076"/>
          <ac:spMkLst>
            <pc:docMk/>
            <pc:sldMk cId="378071828" sldId="262"/>
            <ac:spMk id="7" creationId="{252A5EAF-5709-31A5-43AF-003C6628A8CD}"/>
          </ac:spMkLst>
        </pc:spChg>
        <pc:picChg chg="add mod">
          <ac:chgData name="حصه بنت العتيبي" userId="c1fe605c-1aaf-4791-a440-af891effc177" providerId="ADAL" clId="{4103D6C7-314A-4115-973B-7C51F003AA23}" dt="2023-01-21T14:48:01.521" v="213"/>
          <ac:picMkLst>
            <pc:docMk/>
            <pc:sldMk cId="378071828" sldId="262"/>
            <ac:picMk id="2" creationId="{50156C42-16D0-D001-7B43-0F760D049FEC}"/>
          </ac:picMkLst>
        </pc:picChg>
        <pc:picChg chg="add mod modCrop">
          <ac:chgData name="حصه بنت العتيبي" userId="c1fe605c-1aaf-4791-a440-af891effc177" providerId="ADAL" clId="{4103D6C7-314A-4115-973B-7C51F003AA23}" dt="2023-01-21T14:56:31.038" v="229" actId="14100"/>
          <ac:picMkLst>
            <pc:docMk/>
            <pc:sldMk cId="378071828" sldId="262"/>
            <ac:picMk id="3" creationId="{DD1FD34B-0F18-99CA-4D3E-70358C936FAD}"/>
          </ac:picMkLst>
        </pc:picChg>
        <pc:picChg chg="add del mod">
          <ac:chgData name="حصه بنت العتيبي" userId="c1fe605c-1aaf-4791-a440-af891effc177" providerId="ADAL" clId="{4103D6C7-314A-4115-973B-7C51F003AA23}" dt="2023-01-21T14:43:22.743" v="212" actId="478"/>
          <ac:picMkLst>
            <pc:docMk/>
            <pc:sldMk cId="378071828" sldId="262"/>
            <ac:picMk id="4" creationId="{418C14B7-1977-755D-CE11-094A2ED1DBD2}"/>
          </ac:picMkLst>
        </pc:picChg>
        <pc:picChg chg="add mod">
          <ac:chgData name="حصه بنت العتيبي" userId="c1fe605c-1aaf-4791-a440-af891effc177" providerId="ADAL" clId="{4103D6C7-314A-4115-973B-7C51F003AA23}" dt="2023-01-21T18:02:54.435" v="870"/>
          <ac:picMkLst>
            <pc:docMk/>
            <pc:sldMk cId="378071828" sldId="262"/>
            <ac:picMk id="6" creationId="{FFEBBD64-6927-4FFF-1243-6C5CA121A323}"/>
          </ac:picMkLst>
        </pc:picChg>
      </pc:sldChg>
      <pc:sldChg chg="addSp delSp modSp new mod modTransition modAnim">
        <pc:chgData name="حصه بنت العتيبي" userId="c1fe605c-1aaf-4791-a440-af891effc177" providerId="ADAL" clId="{4103D6C7-314A-4115-973B-7C51F003AA23}" dt="2023-01-21T17:54:10.775" v="835"/>
        <pc:sldMkLst>
          <pc:docMk/>
          <pc:sldMk cId="1337994480" sldId="263"/>
        </pc:sldMkLst>
        <pc:spChg chg="add mod">
          <ac:chgData name="حصه بنت العتيبي" userId="c1fe605c-1aaf-4791-a440-af891effc177" providerId="ADAL" clId="{4103D6C7-314A-4115-973B-7C51F003AA23}" dt="2023-01-21T16:57:11.411" v="531" actId="207"/>
          <ac:spMkLst>
            <pc:docMk/>
            <pc:sldMk cId="1337994480" sldId="263"/>
            <ac:spMk id="2" creationId="{1FBF9C65-B351-0221-959B-C4AB0168CD2C}"/>
          </ac:spMkLst>
        </pc:spChg>
        <pc:spChg chg="add mod">
          <ac:chgData name="حصه بنت العتيبي" userId="c1fe605c-1aaf-4791-a440-af891effc177" providerId="ADAL" clId="{4103D6C7-314A-4115-973B-7C51F003AA23}" dt="2023-01-21T16:58:52.621" v="562" actId="207"/>
          <ac:spMkLst>
            <pc:docMk/>
            <pc:sldMk cId="1337994480" sldId="263"/>
            <ac:spMk id="3" creationId="{E80AC39D-4863-4EB5-8C38-FA31E0B85F6E}"/>
          </ac:spMkLst>
        </pc:spChg>
        <pc:spChg chg="add mod">
          <ac:chgData name="حصه بنت العتيبي" userId="c1fe605c-1aaf-4791-a440-af891effc177" providerId="ADAL" clId="{4103D6C7-314A-4115-973B-7C51F003AA23}" dt="2023-01-21T17:01:41.992" v="591" actId="1076"/>
          <ac:spMkLst>
            <pc:docMk/>
            <pc:sldMk cId="1337994480" sldId="263"/>
            <ac:spMk id="4" creationId="{B07A75AE-3423-C29D-61D4-E54A03820EB2}"/>
          </ac:spMkLst>
        </pc:spChg>
        <pc:spChg chg="add mod">
          <ac:chgData name="حصه بنت العتيبي" userId="c1fe605c-1aaf-4791-a440-af891effc177" providerId="ADAL" clId="{4103D6C7-314A-4115-973B-7C51F003AA23}" dt="2023-01-21T17:01:39.011" v="590" actId="1076"/>
          <ac:spMkLst>
            <pc:docMk/>
            <pc:sldMk cId="1337994480" sldId="263"/>
            <ac:spMk id="6" creationId="{099C4601-BF64-9D7A-D7D0-53649E837EE3}"/>
          </ac:spMkLst>
        </pc:spChg>
        <pc:picChg chg="add del mod">
          <ac:chgData name="حصه بنت العتيبي" userId="c1fe605c-1aaf-4791-a440-af891effc177" providerId="ADAL" clId="{4103D6C7-314A-4115-973B-7C51F003AA23}" dt="2023-01-21T14:34:58.288" v="198" actId="478"/>
          <ac:picMkLst>
            <pc:docMk/>
            <pc:sldMk cId="1337994480" sldId="263"/>
            <ac:picMk id="3" creationId="{2CF4E38A-97DB-BF99-8D2C-845A839F3C49}"/>
          </ac:picMkLst>
        </pc:picChg>
        <pc:picChg chg="add mod">
          <ac:chgData name="حصه بنت العتيبي" userId="c1fe605c-1aaf-4791-a440-af891effc177" providerId="ADAL" clId="{4103D6C7-314A-4115-973B-7C51F003AA23}" dt="2023-01-21T14:36:46.184" v="209" actId="14100"/>
          <ac:picMkLst>
            <pc:docMk/>
            <pc:sldMk cId="1337994480" sldId="263"/>
            <ac:picMk id="5" creationId="{0C8B664C-6879-3F9D-B077-FA9DB14E600D}"/>
          </ac:picMkLst>
        </pc:picChg>
        <pc:picChg chg="add mod modCrop">
          <ac:chgData name="حصه بنت العتيبي" userId="c1fe605c-1aaf-4791-a440-af891effc177" providerId="ADAL" clId="{4103D6C7-314A-4115-973B-7C51F003AA23}" dt="2023-01-21T14:36:22.856" v="207" actId="1076"/>
          <ac:picMkLst>
            <pc:docMk/>
            <pc:sldMk cId="1337994480" sldId="263"/>
            <ac:picMk id="7" creationId="{64685967-2E6D-A510-A3E1-9CB023EB487F}"/>
          </ac:picMkLst>
        </pc:picChg>
      </pc:sldChg>
      <pc:sldChg chg="add del">
        <pc:chgData name="حصه بنت العتيبي" userId="c1fe605c-1aaf-4791-a440-af891effc177" providerId="ADAL" clId="{4103D6C7-314A-4115-973B-7C51F003AA23}" dt="2023-01-21T14:29:36.286" v="179" actId="47"/>
        <pc:sldMkLst>
          <pc:docMk/>
          <pc:sldMk cId="3096696082" sldId="263"/>
        </pc:sldMkLst>
      </pc:sldChg>
      <pc:sldChg chg="addSp delSp modSp add mod delAnim modAnim">
        <pc:chgData name="حصه بنت العتيبي" userId="c1fe605c-1aaf-4791-a440-af891effc177" providerId="ADAL" clId="{4103D6C7-314A-4115-973B-7C51F003AA23}" dt="2023-01-21T16:39:08.632" v="435" actId="478"/>
        <pc:sldMkLst>
          <pc:docMk/>
          <pc:sldMk cId="135321546" sldId="264"/>
        </pc:sldMkLst>
        <pc:spChg chg="add mod">
          <ac:chgData name="حصه بنت العتيبي" userId="c1fe605c-1aaf-4791-a440-af891effc177" providerId="ADAL" clId="{4103D6C7-314A-4115-973B-7C51F003AA23}" dt="2023-01-21T15:09:23.065" v="318" actId="14100"/>
          <ac:spMkLst>
            <pc:docMk/>
            <pc:sldMk cId="135321546" sldId="264"/>
            <ac:spMk id="6" creationId="{E6639CD3-5114-773C-F18D-00CC665B83C6}"/>
          </ac:spMkLst>
        </pc:spChg>
        <pc:spChg chg="add mod">
          <ac:chgData name="حصه بنت العتيبي" userId="c1fe605c-1aaf-4791-a440-af891effc177" providerId="ADAL" clId="{4103D6C7-314A-4115-973B-7C51F003AA23}" dt="2023-01-21T15:16:58.517" v="327" actId="1076"/>
          <ac:spMkLst>
            <pc:docMk/>
            <pc:sldMk cId="135321546" sldId="264"/>
            <ac:spMk id="7" creationId="{833E42E1-C663-01FE-9929-BC0B98B29E02}"/>
          </ac:spMkLst>
        </pc:spChg>
        <pc:spChg chg="add mod">
          <ac:chgData name="حصه بنت العتيبي" userId="c1fe605c-1aaf-4791-a440-af891effc177" providerId="ADAL" clId="{4103D6C7-314A-4115-973B-7C51F003AA23}" dt="2023-01-21T15:17:13.648" v="330" actId="14100"/>
          <ac:spMkLst>
            <pc:docMk/>
            <pc:sldMk cId="135321546" sldId="264"/>
            <ac:spMk id="8" creationId="{C94BC507-C10D-7348-0783-C9EC903256E1}"/>
          </ac:spMkLst>
        </pc:spChg>
        <pc:spChg chg="add mod">
          <ac:chgData name="حصه بنت العتيبي" userId="c1fe605c-1aaf-4791-a440-af891effc177" providerId="ADAL" clId="{4103D6C7-314A-4115-973B-7C51F003AA23}" dt="2023-01-21T15:17:29.230" v="335" actId="1076"/>
          <ac:spMkLst>
            <pc:docMk/>
            <pc:sldMk cId="135321546" sldId="264"/>
            <ac:spMk id="9" creationId="{D207D1DD-6831-18B9-DECF-677FB3D8BE5A}"/>
          </ac:spMkLst>
        </pc:spChg>
        <pc:spChg chg="add mod">
          <ac:chgData name="حصه بنت العتيبي" userId="c1fe605c-1aaf-4791-a440-af891effc177" providerId="ADAL" clId="{4103D6C7-314A-4115-973B-7C51F003AA23}" dt="2023-01-21T15:20:49.566" v="343" actId="14100"/>
          <ac:spMkLst>
            <pc:docMk/>
            <pc:sldMk cId="135321546" sldId="264"/>
            <ac:spMk id="10" creationId="{5CA8B4FB-6A5E-E052-9AA2-6FA583E5B5AB}"/>
          </ac:spMkLst>
        </pc:spChg>
        <pc:spChg chg="add mod">
          <ac:chgData name="حصه بنت العتيبي" userId="c1fe605c-1aaf-4791-a440-af891effc177" providerId="ADAL" clId="{4103D6C7-314A-4115-973B-7C51F003AA23}" dt="2023-01-21T15:21:26.498" v="349" actId="1076"/>
          <ac:spMkLst>
            <pc:docMk/>
            <pc:sldMk cId="135321546" sldId="264"/>
            <ac:spMk id="11" creationId="{4F3BECDF-1CF5-408B-44CE-566DA3A550D6}"/>
          </ac:spMkLst>
        </pc:spChg>
        <pc:spChg chg="add mod">
          <ac:chgData name="حصه بنت العتيبي" userId="c1fe605c-1aaf-4791-a440-af891effc177" providerId="ADAL" clId="{4103D6C7-314A-4115-973B-7C51F003AA23}" dt="2023-01-21T15:21:36.030" v="352" actId="14100"/>
          <ac:spMkLst>
            <pc:docMk/>
            <pc:sldMk cId="135321546" sldId="264"/>
            <ac:spMk id="12" creationId="{A7DC76BF-A6B9-E7E2-18D5-B1D4F40333B3}"/>
          </ac:spMkLst>
        </pc:spChg>
        <pc:spChg chg="add mod">
          <ac:chgData name="حصه بنت العتيبي" userId="c1fe605c-1aaf-4791-a440-af891effc177" providerId="ADAL" clId="{4103D6C7-314A-4115-973B-7C51F003AA23}" dt="2023-01-21T15:22:06.694" v="357" actId="1076"/>
          <ac:spMkLst>
            <pc:docMk/>
            <pc:sldMk cId="135321546" sldId="264"/>
            <ac:spMk id="13" creationId="{D149078C-E3CA-7A8E-1735-8A94F95EC1AC}"/>
          </ac:spMkLst>
        </pc:spChg>
        <pc:spChg chg="add mod">
          <ac:chgData name="حصه بنت العتيبي" userId="c1fe605c-1aaf-4791-a440-af891effc177" providerId="ADAL" clId="{4103D6C7-314A-4115-973B-7C51F003AA23}" dt="2023-01-21T15:25:08.505" v="360" actId="1076"/>
          <ac:spMkLst>
            <pc:docMk/>
            <pc:sldMk cId="135321546" sldId="264"/>
            <ac:spMk id="14" creationId="{F48ABC3D-A954-40BF-DDB4-0516D03F25C6}"/>
          </ac:spMkLst>
        </pc:spChg>
        <pc:spChg chg="add mod">
          <ac:chgData name="حصه بنت العتيبي" userId="c1fe605c-1aaf-4791-a440-af891effc177" providerId="ADAL" clId="{4103D6C7-314A-4115-973B-7C51F003AA23}" dt="2023-01-21T15:25:22.893" v="364" actId="1076"/>
          <ac:spMkLst>
            <pc:docMk/>
            <pc:sldMk cId="135321546" sldId="264"/>
            <ac:spMk id="15" creationId="{CCA04DD6-890C-2469-998B-0F9ABD764F0C}"/>
          </ac:spMkLst>
        </pc:spChg>
        <pc:spChg chg="add mod">
          <ac:chgData name="حصه بنت العتيبي" userId="c1fe605c-1aaf-4791-a440-af891effc177" providerId="ADAL" clId="{4103D6C7-314A-4115-973B-7C51F003AA23}" dt="2023-01-21T15:25:39.233" v="368" actId="14100"/>
          <ac:spMkLst>
            <pc:docMk/>
            <pc:sldMk cId="135321546" sldId="264"/>
            <ac:spMk id="16" creationId="{79031239-B18E-B145-9455-AF2F0E8707C6}"/>
          </ac:spMkLst>
        </pc:spChg>
        <pc:spChg chg="add del mod">
          <ac:chgData name="حصه بنت العتيبي" userId="c1fe605c-1aaf-4791-a440-af891effc177" providerId="ADAL" clId="{4103D6C7-314A-4115-973B-7C51F003AA23}" dt="2023-01-21T16:02:53.729" v="375" actId="478"/>
          <ac:spMkLst>
            <pc:docMk/>
            <pc:sldMk cId="135321546" sldId="264"/>
            <ac:spMk id="17" creationId="{7D52A49C-B068-79C6-1367-8F74FD45B07E}"/>
          </ac:spMkLst>
        </pc:spChg>
        <pc:spChg chg="add mod">
          <ac:chgData name="حصه بنت العتيبي" userId="c1fe605c-1aaf-4791-a440-af891effc177" providerId="ADAL" clId="{4103D6C7-314A-4115-973B-7C51F003AA23}" dt="2023-01-21T16:28:35.230" v="390" actId="14100"/>
          <ac:spMkLst>
            <pc:docMk/>
            <pc:sldMk cId="135321546" sldId="264"/>
            <ac:spMk id="19" creationId="{E9DDD0A5-D361-8E23-9DF5-16542F213FC2}"/>
          </ac:spMkLst>
        </pc:spChg>
        <pc:spChg chg="add mod">
          <ac:chgData name="حصه بنت العتيبي" userId="c1fe605c-1aaf-4791-a440-af891effc177" providerId="ADAL" clId="{4103D6C7-314A-4115-973B-7C51F003AA23}" dt="2023-01-21T16:30:23.725" v="398" actId="207"/>
          <ac:spMkLst>
            <pc:docMk/>
            <pc:sldMk cId="135321546" sldId="264"/>
            <ac:spMk id="20" creationId="{FA6DF4E2-C0BC-3FF8-0A85-323973C3CF4A}"/>
          </ac:spMkLst>
        </pc:spChg>
        <pc:spChg chg="add del mod">
          <ac:chgData name="حصه بنت العتيبي" userId="c1fe605c-1aaf-4791-a440-af891effc177" providerId="ADAL" clId="{4103D6C7-314A-4115-973B-7C51F003AA23}" dt="2023-01-21T16:30:11.384" v="397" actId="21"/>
          <ac:spMkLst>
            <pc:docMk/>
            <pc:sldMk cId="135321546" sldId="264"/>
            <ac:spMk id="21" creationId="{F49DF897-708C-7A75-7BF0-A95A6FB6326E}"/>
          </ac:spMkLst>
        </pc:spChg>
        <pc:spChg chg="add mod">
          <ac:chgData name="حصه بنت العتيبي" userId="c1fe605c-1aaf-4791-a440-af891effc177" providerId="ADAL" clId="{4103D6C7-314A-4115-973B-7C51F003AA23}" dt="2023-01-21T16:30:58.445" v="404" actId="1076"/>
          <ac:spMkLst>
            <pc:docMk/>
            <pc:sldMk cId="135321546" sldId="264"/>
            <ac:spMk id="22" creationId="{07DC158F-FB67-A5BC-C4C3-41110575C307}"/>
          </ac:spMkLst>
        </pc:spChg>
        <pc:spChg chg="add mod">
          <ac:chgData name="حصه بنت العتيبي" userId="c1fe605c-1aaf-4791-a440-af891effc177" providerId="ADAL" clId="{4103D6C7-314A-4115-973B-7C51F003AA23}" dt="2023-01-21T16:33:00.656" v="419" actId="1076"/>
          <ac:spMkLst>
            <pc:docMk/>
            <pc:sldMk cId="135321546" sldId="264"/>
            <ac:spMk id="24" creationId="{EF635C66-FD70-411E-FDAA-20131835FDE6}"/>
          </ac:spMkLst>
        </pc:spChg>
        <pc:spChg chg="add mod">
          <ac:chgData name="حصه بنت العتيبي" userId="c1fe605c-1aaf-4791-a440-af891effc177" providerId="ADAL" clId="{4103D6C7-314A-4115-973B-7C51F003AA23}" dt="2023-01-21T16:33:21.248" v="421" actId="1076"/>
          <ac:spMkLst>
            <pc:docMk/>
            <pc:sldMk cId="135321546" sldId="264"/>
            <ac:spMk id="25" creationId="{AAD73EF0-97D0-E155-8479-A79443D2C7FE}"/>
          </ac:spMkLst>
        </pc:spChg>
        <pc:spChg chg="add mod">
          <ac:chgData name="حصه بنت العتيبي" userId="c1fe605c-1aaf-4791-a440-af891effc177" providerId="ADAL" clId="{4103D6C7-314A-4115-973B-7C51F003AA23}" dt="2023-01-21T16:33:25.524" v="423" actId="1076"/>
          <ac:spMkLst>
            <pc:docMk/>
            <pc:sldMk cId="135321546" sldId="264"/>
            <ac:spMk id="26" creationId="{D2048D1A-9F60-60BF-923E-D4630C7DC5E8}"/>
          </ac:spMkLst>
        </pc:spChg>
        <pc:spChg chg="add mod">
          <ac:chgData name="حصه بنت العتيبي" userId="c1fe605c-1aaf-4791-a440-af891effc177" providerId="ADAL" clId="{4103D6C7-314A-4115-973B-7C51F003AA23}" dt="2023-01-21T16:33:26.115" v="424"/>
          <ac:spMkLst>
            <pc:docMk/>
            <pc:sldMk cId="135321546" sldId="264"/>
            <ac:spMk id="27" creationId="{2838B5CF-8FC2-3A6C-B97D-3E59283E0B1A}"/>
          </ac:spMkLst>
        </pc:spChg>
        <pc:spChg chg="add mod">
          <ac:chgData name="حصه بنت العتيبي" userId="c1fe605c-1aaf-4791-a440-af891effc177" providerId="ADAL" clId="{4103D6C7-314A-4115-973B-7C51F003AA23}" dt="2023-01-21T16:33:30.948" v="426" actId="1076"/>
          <ac:spMkLst>
            <pc:docMk/>
            <pc:sldMk cId="135321546" sldId="264"/>
            <ac:spMk id="28" creationId="{8C196AAC-BFCE-6EF6-852C-9C6FAC16416C}"/>
          </ac:spMkLst>
        </pc:spChg>
        <pc:picChg chg="del">
          <ac:chgData name="حصه بنت العتيبي" userId="c1fe605c-1aaf-4791-a440-af891effc177" providerId="ADAL" clId="{4103D6C7-314A-4115-973B-7C51F003AA23}" dt="2023-01-21T16:39:08.632" v="435" actId="478"/>
          <ac:picMkLst>
            <pc:docMk/>
            <pc:sldMk cId="135321546" sldId="264"/>
            <ac:picMk id="2" creationId="{50156C42-16D0-D001-7B43-0F760D049FEC}"/>
          </ac:picMkLst>
        </pc:picChg>
        <pc:picChg chg="mod">
          <ac:chgData name="حصه بنت العتيبي" userId="c1fe605c-1aaf-4791-a440-af891effc177" providerId="ADAL" clId="{4103D6C7-314A-4115-973B-7C51F003AA23}" dt="2023-01-21T16:30:29.750" v="401" actId="1076"/>
          <ac:picMkLst>
            <pc:docMk/>
            <pc:sldMk cId="135321546" sldId="264"/>
            <ac:picMk id="3" creationId="{DD1FD34B-0F18-99CA-4D3E-70358C936FAD}"/>
          </ac:picMkLst>
        </pc:picChg>
        <pc:picChg chg="add mod">
          <ac:chgData name="حصه بنت العتيبي" userId="c1fe605c-1aaf-4791-a440-af891effc177" providerId="ADAL" clId="{4103D6C7-314A-4115-973B-7C51F003AA23}" dt="2023-01-21T16:03:26.533" v="378" actId="1076"/>
          <ac:picMkLst>
            <pc:docMk/>
            <pc:sldMk cId="135321546" sldId="264"/>
            <ac:picMk id="5" creationId="{BF451977-8BA9-A13D-1A8D-AB30F591C44C}"/>
          </ac:picMkLst>
        </pc:picChg>
      </pc:sldChg>
      <pc:sldChg chg="delSp modSp add del mod">
        <pc:chgData name="حصه بنت العتيبي" userId="c1fe605c-1aaf-4791-a440-af891effc177" providerId="ADAL" clId="{4103D6C7-314A-4115-973B-7C51F003AA23}" dt="2023-01-21T14:54:47.062" v="222" actId="47"/>
        <pc:sldMkLst>
          <pc:docMk/>
          <pc:sldMk cId="1839333722" sldId="264"/>
        </pc:sldMkLst>
        <pc:picChg chg="del">
          <ac:chgData name="حصه بنت العتيبي" userId="c1fe605c-1aaf-4791-a440-af891effc177" providerId="ADAL" clId="{4103D6C7-314A-4115-973B-7C51F003AA23}" dt="2023-01-21T14:54:24.913" v="215" actId="478"/>
          <ac:picMkLst>
            <pc:docMk/>
            <pc:sldMk cId="1839333722" sldId="264"/>
            <ac:picMk id="5" creationId="{0C8B664C-6879-3F9D-B077-FA9DB14E600D}"/>
          </ac:picMkLst>
        </pc:picChg>
        <pc:picChg chg="mod modCrop">
          <ac:chgData name="حصه بنت العتيبي" userId="c1fe605c-1aaf-4791-a440-af891effc177" providerId="ADAL" clId="{4103D6C7-314A-4115-973B-7C51F003AA23}" dt="2023-01-21T14:54:43.158" v="221" actId="14100"/>
          <ac:picMkLst>
            <pc:docMk/>
            <pc:sldMk cId="1839333722" sldId="264"/>
            <ac:picMk id="7" creationId="{64685967-2E6D-A510-A3E1-9CB023EB487F}"/>
          </ac:picMkLst>
        </pc:picChg>
      </pc:sldChg>
      <pc:sldChg chg="addSp delSp modSp new del">
        <pc:chgData name="حصه بنت العتيبي" userId="c1fe605c-1aaf-4791-a440-af891effc177" providerId="ADAL" clId="{4103D6C7-314A-4115-973B-7C51F003AA23}" dt="2023-01-21T15:04:41.398" v="286" actId="47"/>
        <pc:sldMkLst>
          <pc:docMk/>
          <pc:sldMk cId="1776985477" sldId="265"/>
        </pc:sldMkLst>
        <pc:picChg chg="add del mod">
          <ac:chgData name="حصه بنت العتيبي" userId="c1fe605c-1aaf-4791-a440-af891effc177" providerId="ADAL" clId="{4103D6C7-314A-4115-973B-7C51F003AA23}" dt="2023-01-21T15:04:36.748" v="285" actId="478"/>
          <ac:picMkLst>
            <pc:docMk/>
            <pc:sldMk cId="1776985477" sldId="265"/>
            <ac:picMk id="1026" creationId="{D129E5F7-889B-6A2C-BD64-10C5D92EB9D9}"/>
          </ac:picMkLst>
        </pc:picChg>
      </pc:sldChg>
      <pc:sldChg chg="addSp delSp modSp add mod delAnim modAnim">
        <pc:chgData name="حصه بنت العتيبي" userId="c1fe605c-1aaf-4791-a440-af891effc177" providerId="ADAL" clId="{4103D6C7-314A-4115-973B-7C51F003AA23}" dt="2023-01-21T16:49:19.063" v="477" actId="21"/>
        <pc:sldMkLst>
          <pc:docMk/>
          <pc:sldMk cId="2892056134" sldId="265"/>
        </pc:sldMkLst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6" creationId="{E6639CD3-5114-773C-F18D-00CC665B83C6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7" creationId="{833E42E1-C663-01FE-9929-BC0B98B29E02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8" creationId="{C94BC507-C10D-7348-0783-C9EC903256E1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9" creationId="{D207D1DD-6831-18B9-DECF-677FB3D8BE5A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0" creationId="{5CA8B4FB-6A5E-E052-9AA2-6FA583E5B5AB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1" creationId="{4F3BECDF-1CF5-408B-44CE-566DA3A550D6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2" creationId="{A7DC76BF-A6B9-E7E2-18D5-B1D4F40333B3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3" creationId="{D149078C-E3CA-7A8E-1735-8A94F95EC1AC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4" creationId="{F48ABC3D-A954-40BF-DDB4-0516D03F25C6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5" creationId="{CCA04DD6-890C-2469-998B-0F9ABD764F0C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6" creationId="{79031239-B18E-B145-9455-AF2F0E8707C6}"/>
          </ac:spMkLst>
        </pc:spChg>
        <pc:spChg chg="add mod">
          <ac:chgData name="حصه بنت العتيبي" userId="c1fe605c-1aaf-4791-a440-af891effc177" providerId="ADAL" clId="{4103D6C7-314A-4115-973B-7C51F003AA23}" dt="2023-01-21T16:45:47.936" v="450" actId="14100"/>
          <ac:spMkLst>
            <pc:docMk/>
            <pc:sldMk cId="2892056134" sldId="265"/>
            <ac:spMk id="17" creationId="{2E54B01E-1AD2-6A90-1A1A-0DCAFAD3CFED}"/>
          </ac:spMkLst>
        </pc:spChg>
        <pc:spChg chg="add mod">
          <ac:chgData name="حصه بنت العتيبي" userId="c1fe605c-1aaf-4791-a440-af891effc177" providerId="ADAL" clId="{4103D6C7-314A-4115-973B-7C51F003AA23}" dt="2023-01-21T16:48:12.750" v="474" actId="1076"/>
          <ac:spMkLst>
            <pc:docMk/>
            <pc:sldMk cId="2892056134" sldId="265"/>
            <ac:spMk id="18" creationId="{1332AB9D-B32A-79C1-5E3B-B7D9200828E6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19" creationId="{E9DDD0A5-D361-8E23-9DF5-16542F213FC2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0" creationId="{FA6DF4E2-C0BC-3FF8-0A85-323973C3CF4A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2" creationId="{07DC158F-FB67-A5BC-C4C3-41110575C307}"/>
          </ac:spMkLst>
        </pc:spChg>
        <pc:spChg chg="add mod">
          <ac:chgData name="حصه بنت العتيبي" userId="c1fe605c-1aaf-4791-a440-af891effc177" providerId="ADAL" clId="{4103D6C7-314A-4115-973B-7C51F003AA23}" dt="2023-01-21T16:46:55.840" v="463" actId="1076"/>
          <ac:spMkLst>
            <pc:docMk/>
            <pc:sldMk cId="2892056134" sldId="265"/>
            <ac:spMk id="23" creationId="{C9D26AE3-381A-9637-3C82-AECEDF5BF773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4" creationId="{EF635C66-FD70-411E-FDAA-20131835FDE6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5" creationId="{AAD73EF0-97D0-E155-8479-A79443D2C7FE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6" creationId="{D2048D1A-9F60-60BF-923E-D4630C7DC5E8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7" creationId="{2838B5CF-8FC2-3A6C-B97D-3E59283E0B1A}"/>
          </ac:spMkLst>
        </pc:spChg>
        <pc:spChg chg="del">
          <ac:chgData name="حصه بنت العتيبي" userId="c1fe605c-1aaf-4791-a440-af891effc177" providerId="ADAL" clId="{4103D6C7-314A-4115-973B-7C51F003AA23}" dt="2023-01-21T16:39:29.785" v="437" actId="478"/>
          <ac:spMkLst>
            <pc:docMk/>
            <pc:sldMk cId="2892056134" sldId="265"/>
            <ac:spMk id="28" creationId="{8C196AAC-BFCE-6EF6-852C-9C6FAC16416C}"/>
          </ac:spMkLst>
        </pc:spChg>
        <pc:spChg chg="add mod">
          <ac:chgData name="حصه بنت العتيبي" userId="c1fe605c-1aaf-4791-a440-af891effc177" providerId="ADAL" clId="{4103D6C7-314A-4115-973B-7C51F003AA23}" dt="2023-01-21T16:47:42.588" v="470" actId="14100"/>
          <ac:spMkLst>
            <pc:docMk/>
            <pc:sldMk cId="2892056134" sldId="265"/>
            <ac:spMk id="29" creationId="{99973922-912B-C03E-3D19-D4BAAAB6EA4D}"/>
          </ac:spMkLst>
        </pc:spChg>
        <pc:spChg chg="add del mod">
          <ac:chgData name="حصه بنت العتيبي" userId="c1fe605c-1aaf-4791-a440-af891effc177" providerId="ADAL" clId="{4103D6C7-314A-4115-973B-7C51F003AA23}" dt="2023-01-21T16:49:19.063" v="477" actId="21"/>
          <ac:spMkLst>
            <pc:docMk/>
            <pc:sldMk cId="2892056134" sldId="265"/>
            <ac:spMk id="30" creationId="{AE646C97-4D1C-EE0A-1F70-A7C343824A08}"/>
          </ac:spMkLst>
        </pc:spChg>
        <pc:picChg chg="mod">
          <ac:chgData name="حصه بنت العتيبي" userId="c1fe605c-1aaf-4791-a440-af891effc177" providerId="ADAL" clId="{4103D6C7-314A-4115-973B-7C51F003AA23}" dt="2023-01-21T16:45:02.735" v="446" actId="1076"/>
          <ac:picMkLst>
            <pc:docMk/>
            <pc:sldMk cId="2892056134" sldId="265"/>
            <ac:picMk id="3" creationId="{DD1FD34B-0F18-99CA-4D3E-70358C936FAD}"/>
          </ac:picMkLst>
        </pc:picChg>
        <pc:picChg chg="add mod modCrop">
          <ac:chgData name="حصه بنت العتيبي" userId="c1fe605c-1aaf-4791-a440-af891effc177" providerId="ADAL" clId="{4103D6C7-314A-4115-973B-7C51F003AA23}" dt="2023-01-21T16:49:13.514" v="476" actId="732"/>
          <ac:picMkLst>
            <pc:docMk/>
            <pc:sldMk cId="2892056134" sldId="265"/>
            <ac:picMk id="4" creationId="{BA51F9F1-1893-98DB-4B61-E03ED4F93FBD}"/>
          </ac:picMkLst>
        </pc:picChg>
        <pc:picChg chg="del">
          <ac:chgData name="حصه بنت العتيبي" userId="c1fe605c-1aaf-4791-a440-af891effc177" providerId="ADAL" clId="{4103D6C7-314A-4115-973B-7C51F003AA23}" dt="2023-01-21T16:39:29.785" v="437" actId="478"/>
          <ac:picMkLst>
            <pc:docMk/>
            <pc:sldMk cId="2892056134" sldId="265"/>
            <ac:picMk id="5" creationId="{BF451977-8BA9-A13D-1A8D-AB30F591C44C}"/>
          </ac:picMkLst>
        </pc:picChg>
      </pc:sldChg>
      <pc:sldChg chg="addSp delSp modSp new mod modTransition setBg">
        <pc:chgData name="حصه بنت العتيبي" userId="c1fe605c-1aaf-4791-a440-af891effc177" providerId="ADAL" clId="{4103D6C7-314A-4115-973B-7C51F003AA23}" dt="2023-01-21T16:54:38.627" v="494" actId="1076"/>
        <pc:sldMkLst>
          <pc:docMk/>
          <pc:sldMk cId="1251367499" sldId="266"/>
        </pc:sldMkLst>
        <pc:spChg chg="add del">
          <ac:chgData name="حصه بنت العتيبي" userId="c1fe605c-1aaf-4791-a440-af891effc177" providerId="ADAL" clId="{4103D6C7-314A-4115-973B-7C51F003AA23}" dt="2023-01-21T16:53:26.790" v="484" actId="26606"/>
          <ac:spMkLst>
            <pc:docMk/>
            <pc:sldMk cId="1251367499" sldId="266"/>
            <ac:spMk id="2052" creationId="{A2509F26-B5DC-4BA7-B476-4CB044237A2E}"/>
          </ac:spMkLst>
        </pc:spChg>
        <pc:spChg chg="add del">
          <ac:chgData name="حصه بنت العتيبي" userId="c1fe605c-1aaf-4791-a440-af891effc177" providerId="ADAL" clId="{4103D6C7-314A-4115-973B-7C51F003AA23}" dt="2023-01-21T16:52:47.236" v="482" actId="26606"/>
          <ac:spMkLst>
            <pc:docMk/>
            <pc:sldMk cId="1251367499" sldId="266"/>
            <ac:spMk id="2055" creationId="{B670DBD5-770C-4383-9F54-5B86E86BD5BB}"/>
          </ac:spMkLst>
        </pc:spChg>
        <pc:spChg chg="add del">
          <ac:chgData name="حصه بنت العتيبي" userId="c1fe605c-1aaf-4791-a440-af891effc177" providerId="ADAL" clId="{4103D6C7-314A-4115-973B-7C51F003AA23}" dt="2023-01-21T16:53:26.790" v="484" actId="26606"/>
          <ac:spMkLst>
            <pc:docMk/>
            <pc:sldMk cId="1251367499" sldId="266"/>
            <ac:spMk id="2057" creationId="{DB103EB1-B135-4526-B883-33228FC27FF1}"/>
          </ac:spMkLst>
        </pc:spChg>
        <pc:spChg chg="add">
          <ac:chgData name="حصه بنت العتيبي" userId="c1fe605c-1aaf-4791-a440-af891effc177" providerId="ADAL" clId="{4103D6C7-314A-4115-973B-7C51F003AA23}" dt="2023-01-21T16:53:26.794" v="485" actId="26606"/>
          <ac:spMkLst>
            <pc:docMk/>
            <pc:sldMk cId="1251367499" sldId="266"/>
            <ac:spMk id="2059" creationId="{673E9FC8-2143-48A2-9DEE-AABBC7E301A8}"/>
          </ac:spMkLst>
        </pc:spChg>
        <pc:picChg chg="add mod modCrop">
          <ac:chgData name="حصه بنت العتيبي" userId="c1fe605c-1aaf-4791-a440-af891effc177" providerId="ADAL" clId="{4103D6C7-314A-4115-973B-7C51F003AA23}" dt="2023-01-21T16:54:38.627" v="494" actId="1076"/>
          <ac:picMkLst>
            <pc:docMk/>
            <pc:sldMk cId="1251367499" sldId="266"/>
            <ac:picMk id="2" creationId="{7C322368-1A52-5EDB-4D1D-BF2E429824FD}"/>
          </ac:picMkLst>
        </pc:picChg>
        <pc:picChg chg="add mod">
          <ac:chgData name="حصه بنت العتيبي" userId="c1fe605c-1aaf-4791-a440-af891effc177" providerId="ADAL" clId="{4103D6C7-314A-4115-973B-7C51F003AA23}" dt="2023-01-21T16:53:50.312" v="487" actId="14100"/>
          <ac:picMkLst>
            <pc:docMk/>
            <pc:sldMk cId="1251367499" sldId="266"/>
            <ac:picMk id="2050" creationId="{494451BA-7696-7101-0FC7-0E8AFA711E33}"/>
          </ac:picMkLst>
        </pc:picChg>
      </pc:sldChg>
      <pc:sldChg chg="addSp delSp modSp add mod modTransition delAnim modAnim">
        <pc:chgData name="حصه بنت العتيبي" userId="c1fe605c-1aaf-4791-a440-af891effc177" providerId="ADAL" clId="{4103D6C7-314A-4115-973B-7C51F003AA23}" dt="2023-01-21T17:16:57.258" v="620"/>
        <pc:sldMkLst>
          <pc:docMk/>
          <pc:sldMk cId="723898799" sldId="267"/>
        </pc:sldMkLst>
        <pc:spChg chg="del">
          <ac:chgData name="حصه بنت العتيبي" userId="c1fe605c-1aaf-4791-a440-af891effc177" providerId="ADAL" clId="{4103D6C7-314A-4115-973B-7C51F003AA23}" dt="2023-01-21T16:59:32.649" v="569" actId="478"/>
          <ac:spMkLst>
            <pc:docMk/>
            <pc:sldMk cId="723898799" sldId="267"/>
            <ac:spMk id="2" creationId="{1FBF9C65-B351-0221-959B-C4AB0168CD2C}"/>
          </ac:spMkLst>
        </pc:spChg>
        <pc:spChg chg="del">
          <ac:chgData name="حصه بنت العتيبي" userId="c1fe605c-1aaf-4791-a440-af891effc177" providerId="ADAL" clId="{4103D6C7-314A-4115-973B-7C51F003AA23}" dt="2023-01-21T16:59:32.649" v="569" actId="478"/>
          <ac:spMkLst>
            <pc:docMk/>
            <pc:sldMk cId="723898799" sldId="267"/>
            <ac:spMk id="3" creationId="{E80AC39D-4863-4EB5-8C38-FA31E0B85F6E}"/>
          </ac:spMkLst>
        </pc:spChg>
        <pc:spChg chg="add mod">
          <ac:chgData name="حصه بنت العتيبي" userId="c1fe605c-1aaf-4791-a440-af891effc177" providerId="ADAL" clId="{4103D6C7-314A-4115-973B-7C51F003AA23}" dt="2023-01-21T17:14:23.991" v="598" actId="339"/>
          <ac:spMkLst>
            <pc:docMk/>
            <pc:sldMk cId="723898799" sldId="267"/>
            <ac:spMk id="4" creationId="{91646BBA-E165-4E8C-7D4E-6A2BCDA1B2B1}"/>
          </ac:spMkLst>
        </pc:spChg>
        <pc:spChg chg="add mod">
          <ac:chgData name="حصه بنت العتيبي" userId="c1fe605c-1aaf-4791-a440-af891effc177" providerId="ADAL" clId="{4103D6C7-314A-4115-973B-7C51F003AA23}" dt="2023-01-21T17:14:15.182" v="597" actId="339"/>
          <ac:spMkLst>
            <pc:docMk/>
            <pc:sldMk cId="723898799" sldId="267"/>
            <ac:spMk id="6" creationId="{0566E6E2-4492-099D-C056-2EB96D3B5845}"/>
          </ac:spMkLst>
        </pc:spChg>
        <pc:spChg chg="add mod">
          <ac:chgData name="حصه بنت العتيبي" userId="c1fe605c-1aaf-4791-a440-af891effc177" providerId="ADAL" clId="{4103D6C7-314A-4115-973B-7C51F003AA23}" dt="2023-01-21T17:16:29.041" v="619" actId="1076"/>
          <ac:spMkLst>
            <pc:docMk/>
            <pc:sldMk cId="723898799" sldId="267"/>
            <ac:spMk id="8" creationId="{1C59C445-0FD5-FE34-BB6C-67750F768A1F}"/>
          </ac:spMkLst>
        </pc:spChg>
        <pc:spChg chg="add mod">
          <ac:chgData name="حصه بنت العتيبي" userId="c1fe605c-1aaf-4791-a440-af891effc177" providerId="ADAL" clId="{4103D6C7-314A-4115-973B-7C51F003AA23}" dt="2023-01-21T17:16:25.417" v="618" actId="1076"/>
          <ac:spMkLst>
            <pc:docMk/>
            <pc:sldMk cId="723898799" sldId="267"/>
            <ac:spMk id="9" creationId="{668587F2-65A7-615A-DCCA-3E060889779F}"/>
          </ac:spMkLst>
        </pc:spChg>
        <pc:spChg chg="add mod">
          <ac:chgData name="حصه بنت العتيبي" userId="c1fe605c-1aaf-4791-a440-af891effc177" providerId="ADAL" clId="{4103D6C7-314A-4115-973B-7C51F003AA23}" dt="2023-01-21T17:16:21.863" v="617" actId="1076"/>
          <ac:spMkLst>
            <pc:docMk/>
            <pc:sldMk cId="723898799" sldId="267"/>
            <ac:spMk id="10" creationId="{40F3DEC6-0368-773B-6092-57234BD0048B}"/>
          </ac:spMkLst>
        </pc:spChg>
        <pc:spChg chg="add mod">
          <ac:chgData name="حصه بنت العتيبي" userId="c1fe605c-1aaf-4791-a440-af891effc177" providerId="ADAL" clId="{4103D6C7-314A-4115-973B-7C51F003AA23}" dt="2023-01-21T17:16:15.583" v="616" actId="1076"/>
          <ac:spMkLst>
            <pc:docMk/>
            <pc:sldMk cId="723898799" sldId="267"/>
            <ac:spMk id="11" creationId="{E8CCA52A-7357-4C03-33E7-D4313CD33510}"/>
          </ac:spMkLst>
        </pc:spChg>
        <pc:spChg chg="add mod">
          <ac:chgData name="حصه بنت العتيبي" userId="c1fe605c-1aaf-4791-a440-af891effc177" providerId="ADAL" clId="{4103D6C7-314A-4115-973B-7C51F003AA23}" dt="2023-01-21T17:16:11.074" v="615" actId="1076"/>
          <ac:spMkLst>
            <pc:docMk/>
            <pc:sldMk cId="723898799" sldId="267"/>
            <ac:spMk id="12" creationId="{F53ED46A-7B40-DA2D-1971-68DAFDCCC1AD}"/>
          </ac:spMkLst>
        </pc:spChg>
        <pc:picChg chg="del">
          <ac:chgData name="حصه بنت العتيبي" userId="c1fe605c-1aaf-4791-a440-af891effc177" providerId="ADAL" clId="{4103D6C7-314A-4115-973B-7C51F003AA23}" dt="2023-01-21T16:59:35.587" v="570" actId="478"/>
          <ac:picMkLst>
            <pc:docMk/>
            <pc:sldMk cId="723898799" sldId="267"/>
            <ac:picMk id="5" creationId="{0C8B664C-6879-3F9D-B077-FA9DB14E600D}"/>
          </ac:picMkLst>
        </pc:picChg>
        <pc:picChg chg="mod">
          <ac:chgData name="حصه بنت العتيبي" userId="c1fe605c-1aaf-4791-a440-af891effc177" providerId="ADAL" clId="{4103D6C7-314A-4115-973B-7C51F003AA23}" dt="2023-01-21T16:59:43.071" v="572" actId="14100"/>
          <ac:picMkLst>
            <pc:docMk/>
            <pc:sldMk cId="723898799" sldId="267"/>
            <ac:picMk id="7" creationId="{64685967-2E6D-A510-A3E1-9CB023EB487F}"/>
          </ac:picMkLst>
        </pc:picChg>
      </pc:sldChg>
      <pc:sldChg chg="new del">
        <pc:chgData name="حصه بنت العتيبي" userId="c1fe605c-1aaf-4791-a440-af891effc177" providerId="ADAL" clId="{4103D6C7-314A-4115-973B-7C51F003AA23}" dt="2023-01-21T17:17:08.904" v="621" actId="47"/>
        <pc:sldMkLst>
          <pc:docMk/>
          <pc:sldMk cId="3546289165" sldId="268"/>
        </pc:sldMkLst>
      </pc:sldChg>
      <pc:sldChg chg="addSp modSp new mod ord modTransition modAnim">
        <pc:chgData name="حصه بنت العتيبي" userId="c1fe605c-1aaf-4791-a440-af891effc177" providerId="ADAL" clId="{4103D6C7-314A-4115-973B-7C51F003AA23}" dt="2023-01-21T17:33:55.008" v="704"/>
        <pc:sldMkLst>
          <pc:docMk/>
          <pc:sldMk cId="4124580090" sldId="268"/>
        </pc:sldMkLst>
        <pc:spChg chg="add mod">
          <ac:chgData name="حصه بنت العتيبي" userId="c1fe605c-1aaf-4791-a440-af891effc177" providerId="ADAL" clId="{4103D6C7-314A-4115-973B-7C51F003AA23}" dt="2023-01-21T17:23:23.294" v="672" actId="14100"/>
          <ac:spMkLst>
            <pc:docMk/>
            <pc:sldMk cId="4124580090" sldId="268"/>
            <ac:spMk id="4" creationId="{476E1D6C-4191-8130-BB31-04F21916C42F}"/>
          </ac:spMkLst>
        </pc:spChg>
        <pc:spChg chg="add mod">
          <ac:chgData name="حصه بنت العتيبي" userId="c1fe605c-1aaf-4791-a440-af891effc177" providerId="ADAL" clId="{4103D6C7-314A-4115-973B-7C51F003AA23}" dt="2023-01-21T17:21:36.108" v="640" actId="1076"/>
          <ac:spMkLst>
            <pc:docMk/>
            <pc:sldMk cId="4124580090" sldId="268"/>
            <ac:spMk id="5" creationId="{F0689672-E348-B96F-6409-33B973C215C2}"/>
          </ac:spMkLst>
        </pc:spChg>
        <pc:spChg chg="add mod">
          <ac:chgData name="حصه بنت العتيبي" userId="c1fe605c-1aaf-4791-a440-af891effc177" providerId="ADAL" clId="{4103D6C7-314A-4115-973B-7C51F003AA23}" dt="2023-01-21T17:21:42.139" v="642" actId="1076"/>
          <ac:spMkLst>
            <pc:docMk/>
            <pc:sldMk cId="4124580090" sldId="268"/>
            <ac:spMk id="6" creationId="{57EE7728-F819-1E3A-F9C3-41BE6E3342DD}"/>
          </ac:spMkLst>
        </pc:spChg>
        <pc:spChg chg="add mod">
          <ac:chgData name="حصه بنت العتيبي" userId="c1fe605c-1aaf-4791-a440-af891effc177" providerId="ADAL" clId="{4103D6C7-314A-4115-973B-7C51F003AA23}" dt="2023-01-21T17:27:25.585" v="679" actId="1076"/>
          <ac:spMkLst>
            <pc:docMk/>
            <pc:sldMk cId="4124580090" sldId="268"/>
            <ac:spMk id="7" creationId="{2972E94B-9B3E-9737-6A62-A9A4A75BE79C}"/>
          </ac:spMkLst>
        </pc:spChg>
        <pc:spChg chg="add mod">
          <ac:chgData name="حصه بنت العتيبي" userId="c1fe605c-1aaf-4791-a440-af891effc177" providerId="ADAL" clId="{4103D6C7-314A-4115-973B-7C51F003AA23}" dt="2023-01-21T17:27:46.339" v="681" actId="207"/>
          <ac:spMkLst>
            <pc:docMk/>
            <pc:sldMk cId="4124580090" sldId="268"/>
            <ac:spMk id="8" creationId="{6A439055-BF94-21CA-D410-B7C3F346E09E}"/>
          </ac:spMkLst>
        </pc:spChg>
        <pc:spChg chg="add mod">
          <ac:chgData name="حصه بنت العتيبي" userId="c1fe605c-1aaf-4791-a440-af891effc177" providerId="ADAL" clId="{4103D6C7-314A-4115-973B-7C51F003AA23}" dt="2023-01-21T17:27:46.339" v="681" actId="207"/>
          <ac:spMkLst>
            <pc:docMk/>
            <pc:sldMk cId="4124580090" sldId="268"/>
            <ac:spMk id="9" creationId="{5C036AB1-BEA9-6A2C-11D3-9690E5CA0A1B}"/>
          </ac:spMkLst>
        </pc:spChg>
        <pc:spChg chg="add mod">
          <ac:chgData name="حصه بنت العتيبي" userId="c1fe605c-1aaf-4791-a440-af891effc177" providerId="ADAL" clId="{4103D6C7-314A-4115-973B-7C51F003AA23}" dt="2023-01-21T17:27:46.339" v="681" actId="207"/>
          <ac:spMkLst>
            <pc:docMk/>
            <pc:sldMk cId="4124580090" sldId="268"/>
            <ac:spMk id="10" creationId="{BC5958A1-6F84-EF0A-AC9B-C953C3CFE0DB}"/>
          </ac:spMkLst>
        </pc:spChg>
        <pc:spChg chg="add mod">
          <ac:chgData name="حصه بنت العتيبي" userId="c1fe605c-1aaf-4791-a440-af891effc177" providerId="ADAL" clId="{4103D6C7-314A-4115-973B-7C51F003AA23}" dt="2023-01-21T17:27:46.339" v="681" actId="207"/>
          <ac:spMkLst>
            <pc:docMk/>
            <pc:sldMk cId="4124580090" sldId="268"/>
            <ac:spMk id="11" creationId="{3E922468-1804-268B-82F8-804E4C546654}"/>
          </ac:spMkLst>
        </pc:spChg>
        <pc:spChg chg="add mod">
          <ac:chgData name="حصه بنت العتيبي" userId="c1fe605c-1aaf-4791-a440-af891effc177" providerId="ADAL" clId="{4103D6C7-314A-4115-973B-7C51F003AA23}" dt="2023-01-21T17:21:11.676" v="636" actId="14100"/>
          <ac:spMkLst>
            <pc:docMk/>
            <pc:sldMk cId="4124580090" sldId="268"/>
            <ac:spMk id="12" creationId="{8A5388FF-5B45-7B81-1BB0-203748B4953C}"/>
          </ac:spMkLst>
        </pc:spChg>
        <pc:spChg chg="add mod">
          <ac:chgData name="حصه بنت العتيبي" userId="c1fe605c-1aaf-4791-a440-af891effc177" providerId="ADAL" clId="{4103D6C7-314A-4115-973B-7C51F003AA23}" dt="2023-01-21T17:22:15.352" v="652" actId="14100"/>
          <ac:spMkLst>
            <pc:docMk/>
            <pc:sldMk cId="4124580090" sldId="268"/>
            <ac:spMk id="13" creationId="{7CCBDCBB-C356-F5A9-00CF-D65BC02286DD}"/>
          </ac:spMkLst>
        </pc:spChg>
        <pc:spChg chg="add mod">
          <ac:chgData name="حصه بنت العتيبي" userId="c1fe605c-1aaf-4791-a440-af891effc177" providerId="ADAL" clId="{4103D6C7-314A-4115-973B-7C51F003AA23}" dt="2023-01-21T17:22:11.307" v="651" actId="1076"/>
          <ac:spMkLst>
            <pc:docMk/>
            <pc:sldMk cId="4124580090" sldId="268"/>
            <ac:spMk id="14" creationId="{0CF2ABB8-AB54-4A60-5E78-B264AAB6675D}"/>
          </ac:spMkLst>
        </pc:spChg>
        <pc:spChg chg="add mod">
          <ac:chgData name="حصه بنت العتيبي" userId="c1fe605c-1aaf-4791-a440-af891effc177" providerId="ADAL" clId="{4103D6C7-314A-4115-973B-7C51F003AA23}" dt="2023-01-21T17:23:35.411" v="675" actId="1076"/>
          <ac:spMkLst>
            <pc:docMk/>
            <pc:sldMk cId="4124580090" sldId="268"/>
            <ac:spMk id="15" creationId="{A82E7D4C-CC2F-F83D-22DB-70DDCC40ED18}"/>
          </ac:spMkLst>
        </pc:spChg>
        <pc:spChg chg="add mod">
          <ac:chgData name="حصه بنت العتيبي" userId="c1fe605c-1aaf-4791-a440-af891effc177" providerId="ADAL" clId="{4103D6C7-314A-4115-973B-7C51F003AA23}" dt="2023-01-21T17:28:02.723" v="683" actId="113"/>
          <ac:spMkLst>
            <pc:docMk/>
            <pc:sldMk cId="4124580090" sldId="268"/>
            <ac:spMk id="16" creationId="{08E9EC2F-7B96-0C4B-602C-EEFDB36E824C}"/>
          </ac:spMkLst>
        </pc:spChg>
        <pc:spChg chg="add mod">
          <ac:chgData name="حصه بنت العتيبي" userId="c1fe605c-1aaf-4791-a440-af891effc177" providerId="ADAL" clId="{4103D6C7-314A-4115-973B-7C51F003AA23}" dt="2023-01-21T17:28:02.723" v="683" actId="113"/>
          <ac:spMkLst>
            <pc:docMk/>
            <pc:sldMk cId="4124580090" sldId="268"/>
            <ac:spMk id="17" creationId="{31DC2F09-4F38-FE98-30A0-F60BE9D6C821}"/>
          </ac:spMkLst>
        </pc:spChg>
        <pc:spChg chg="add mod">
          <ac:chgData name="حصه بنت العتيبي" userId="c1fe605c-1aaf-4791-a440-af891effc177" providerId="ADAL" clId="{4103D6C7-314A-4115-973B-7C51F003AA23}" dt="2023-01-21T17:28:02.723" v="683" actId="113"/>
          <ac:spMkLst>
            <pc:docMk/>
            <pc:sldMk cId="4124580090" sldId="268"/>
            <ac:spMk id="18" creationId="{CA38E04B-590C-E285-BD9A-D7ECE702AF8E}"/>
          </ac:spMkLst>
        </pc:spChg>
        <pc:spChg chg="add mod">
          <ac:chgData name="حصه بنت العتيبي" userId="c1fe605c-1aaf-4791-a440-af891effc177" providerId="ADAL" clId="{4103D6C7-314A-4115-973B-7C51F003AA23}" dt="2023-01-21T17:28:02.723" v="683" actId="113"/>
          <ac:spMkLst>
            <pc:docMk/>
            <pc:sldMk cId="4124580090" sldId="268"/>
            <ac:spMk id="19" creationId="{24983FA0-7FBD-381B-5F0F-AB56DA9DD54D}"/>
          </ac:spMkLst>
        </pc:spChg>
        <pc:spChg chg="add mod">
          <ac:chgData name="حصه بنت العتيبي" userId="c1fe605c-1aaf-4791-a440-af891effc177" providerId="ADAL" clId="{4103D6C7-314A-4115-973B-7C51F003AA23}" dt="2023-01-21T17:28:08.128" v="684" actId="1076"/>
          <ac:spMkLst>
            <pc:docMk/>
            <pc:sldMk cId="4124580090" sldId="268"/>
            <ac:spMk id="20" creationId="{3E2820A7-0B8D-EE71-5FB6-AF41DD8D7EFC}"/>
          </ac:spMkLst>
        </pc:spChg>
        <pc:spChg chg="add mod">
          <ac:chgData name="حصه بنت العتيبي" userId="c1fe605c-1aaf-4791-a440-af891effc177" providerId="ADAL" clId="{4103D6C7-314A-4115-973B-7C51F003AA23}" dt="2023-01-21T17:22:55.939" v="664" actId="1076"/>
          <ac:spMkLst>
            <pc:docMk/>
            <pc:sldMk cId="4124580090" sldId="268"/>
            <ac:spMk id="21" creationId="{2EFEF609-AEA6-8F1E-9E7F-95A53D96F10B}"/>
          </ac:spMkLst>
        </pc:spChg>
        <pc:spChg chg="add mod">
          <ac:chgData name="حصه بنت العتيبي" userId="c1fe605c-1aaf-4791-a440-af891effc177" providerId="ADAL" clId="{4103D6C7-314A-4115-973B-7C51F003AA23}" dt="2023-01-21T17:22:59.524" v="665" actId="14100"/>
          <ac:spMkLst>
            <pc:docMk/>
            <pc:sldMk cId="4124580090" sldId="268"/>
            <ac:spMk id="22" creationId="{CA8A02B7-0A5A-C2A8-356D-3AC2FFF506A3}"/>
          </ac:spMkLst>
        </pc:spChg>
        <pc:spChg chg="add mod">
          <ac:chgData name="حصه بنت العتيبي" userId="c1fe605c-1aaf-4791-a440-af891effc177" providerId="ADAL" clId="{4103D6C7-314A-4115-973B-7C51F003AA23}" dt="2023-01-21T17:28:29.237" v="688" actId="113"/>
          <ac:spMkLst>
            <pc:docMk/>
            <pc:sldMk cId="4124580090" sldId="268"/>
            <ac:spMk id="23" creationId="{8097846A-42E6-A883-FE1E-C1E2F4E8AA60}"/>
          </ac:spMkLst>
        </pc:spChg>
        <pc:spChg chg="add mod">
          <ac:chgData name="حصه بنت العتيبي" userId="c1fe605c-1aaf-4791-a440-af891effc177" providerId="ADAL" clId="{4103D6C7-314A-4115-973B-7C51F003AA23}" dt="2023-01-21T17:28:29.237" v="688" actId="113"/>
          <ac:spMkLst>
            <pc:docMk/>
            <pc:sldMk cId="4124580090" sldId="268"/>
            <ac:spMk id="24" creationId="{C4E85AEB-1FE0-BD56-C18F-840C09501DA4}"/>
          </ac:spMkLst>
        </pc:spChg>
        <pc:spChg chg="add mod">
          <ac:chgData name="حصه بنت العتيبي" userId="c1fe605c-1aaf-4791-a440-af891effc177" providerId="ADAL" clId="{4103D6C7-314A-4115-973B-7C51F003AA23}" dt="2023-01-21T17:28:29.237" v="688" actId="113"/>
          <ac:spMkLst>
            <pc:docMk/>
            <pc:sldMk cId="4124580090" sldId="268"/>
            <ac:spMk id="25" creationId="{66A60B92-3B82-184C-CE06-F9DEB0615EC3}"/>
          </ac:spMkLst>
        </pc:spChg>
        <pc:spChg chg="add mod">
          <ac:chgData name="حصه بنت العتيبي" userId="c1fe605c-1aaf-4791-a440-af891effc177" providerId="ADAL" clId="{4103D6C7-314A-4115-973B-7C51F003AA23}" dt="2023-01-21T17:28:29.237" v="688" actId="113"/>
          <ac:spMkLst>
            <pc:docMk/>
            <pc:sldMk cId="4124580090" sldId="268"/>
            <ac:spMk id="26" creationId="{D8A822DC-EFB2-7687-2A0F-0BFB75FF4AB3}"/>
          </ac:spMkLst>
        </pc:spChg>
        <pc:spChg chg="add mod">
          <ac:chgData name="حصه بنت العتيبي" userId="c1fe605c-1aaf-4791-a440-af891effc177" providerId="ADAL" clId="{4103D6C7-314A-4115-973B-7C51F003AA23}" dt="2023-01-21T17:27:22.264" v="678" actId="1076"/>
          <ac:spMkLst>
            <pc:docMk/>
            <pc:sldMk cId="4124580090" sldId="268"/>
            <ac:spMk id="27" creationId="{832C8CAE-B56E-F05E-3C1F-AAC853891619}"/>
          </ac:spMkLst>
        </pc:spChg>
        <pc:picChg chg="add mod">
          <ac:chgData name="حصه بنت العتيبي" userId="c1fe605c-1aaf-4791-a440-af891effc177" providerId="ADAL" clId="{4103D6C7-314A-4115-973B-7C51F003AA23}" dt="2023-01-21T17:22:52.686" v="663" actId="1076"/>
          <ac:picMkLst>
            <pc:docMk/>
            <pc:sldMk cId="4124580090" sldId="268"/>
            <ac:picMk id="3" creationId="{AF8F575A-D5BC-79FE-99C1-142471B8D335}"/>
          </ac:picMkLst>
        </pc:picChg>
        <pc:picChg chg="add mod modCrop">
          <ac:chgData name="حصه بنت العتيبي" userId="c1fe605c-1aaf-4791-a440-af891effc177" providerId="ADAL" clId="{4103D6C7-314A-4115-973B-7C51F003AA23}" dt="2023-01-21T17:33:50.315" v="703" actId="14100"/>
          <ac:picMkLst>
            <pc:docMk/>
            <pc:sldMk cId="4124580090" sldId="268"/>
            <ac:picMk id="28" creationId="{EA90BD70-8D11-ABFA-2CC7-0ECEAB096E20}"/>
          </ac:picMkLst>
        </pc:picChg>
      </pc:sldChg>
      <pc:sldChg chg="addSp modSp new mod modTransition">
        <pc:chgData name="حصه بنت العتيبي" userId="c1fe605c-1aaf-4791-a440-af891effc177" providerId="ADAL" clId="{4103D6C7-314A-4115-973B-7C51F003AA23}" dt="2023-01-21T17:54:25.687" v="836"/>
        <pc:sldMkLst>
          <pc:docMk/>
          <pc:sldMk cId="3525429788" sldId="269"/>
        </pc:sldMkLst>
        <pc:picChg chg="add mod">
          <ac:chgData name="حصه بنت العتيبي" userId="c1fe605c-1aaf-4791-a440-af891effc177" providerId="ADAL" clId="{4103D6C7-314A-4115-973B-7C51F003AA23}" dt="2023-01-21T17:32:37.763" v="696" actId="1076"/>
          <ac:picMkLst>
            <pc:docMk/>
            <pc:sldMk cId="3525429788" sldId="269"/>
            <ac:picMk id="3" creationId="{BE28C7A4-8ABD-2417-78AA-89D7E77F81AE}"/>
          </ac:picMkLst>
        </pc:picChg>
      </pc:sldChg>
      <pc:sldChg chg="addSp modSp add mod modTransition modAnim">
        <pc:chgData name="حصه بنت العتيبي" userId="c1fe605c-1aaf-4791-a440-af891effc177" providerId="ADAL" clId="{4103D6C7-314A-4115-973B-7C51F003AA23}" dt="2023-01-21T17:54:33.790" v="837"/>
        <pc:sldMkLst>
          <pc:docMk/>
          <pc:sldMk cId="1656226606" sldId="928"/>
        </pc:sldMkLst>
        <pc:spChg chg="mod">
          <ac:chgData name="حصه بنت العتيبي" userId="c1fe605c-1aaf-4791-a440-af891effc177" providerId="ADAL" clId="{4103D6C7-314A-4115-973B-7C51F003AA23}" dt="2023-01-21T17:38:51.019" v="729" actId="113"/>
          <ac:spMkLst>
            <pc:docMk/>
            <pc:sldMk cId="1656226606" sldId="928"/>
            <ac:spMk id="4" creationId="{15DE035C-81C7-4B01-90D8-4DC54F8CDAA7}"/>
          </ac:spMkLst>
        </pc:spChg>
        <pc:spChg chg="mod">
          <ac:chgData name="حصه بنت العتيبي" userId="c1fe605c-1aaf-4791-a440-af891effc177" providerId="ADAL" clId="{4103D6C7-314A-4115-973B-7C51F003AA23}" dt="2023-01-21T17:37:27.744" v="716" actId="113"/>
          <ac:spMkLst>
            <pc:docMk/>
            <pc:sldMk cId="1656226606" sldId="928"/>
            <ac:spMk id="5" creationId="{8FFFB5E0-8F9A-4E6E-8F12-F21CF45A7825}"/>
          </ac:spMkLst>
        </pc:spChg>
        <pc:spChg chg="mod">
          <ac:chgData name="حصه بنت العتيبي" userId="c1fe605c-1aaf-4791-a440-af891effc177" providerId="ADAL" clId="{4103D6C7-314A-4115-973B-7C51F003AA23}" dt="2023-01-21T17:39:16.496" v="731" actId="207"/>
          <ac:spMkLst>
            <pc:docMk/>
            <pc:sldMk cId="1656226606" sldId="928"/>
            <ac:spMk id="6" creationId="{8FFFB5E0-8F9A-4E6E-8F12-F21CF45A7825}"/>
          </ac:spMkLst>
        </pc:spChg>
        <pc:spChg chg="mod">
          <ac:chgData name="حصه بنت العتيبي" userId="c1fe605c-1aaf-4791-a440-af891effc177" providerId="ADAL" clId="{4103D6C7-314A-4115-973B-7C51F003AA23}" dt="2023-01-21T17:38:37.878" v="726" actId="20577"/>
          <ac:spMkLst>
            <pc:docMk/>
            <pc:sldMk cId="1656226606" sldId="928"/>
            <ac:spMk id="7" creationId="{8FFFB5E0-8F9A-4E6E-8F12-F21CF45A7825}"/>
          </ac:spMkLst>
        </pc:spChg>
        <pc:picChg chg="add mod">
          <ac:chgData name="حصه بنت العتيبي" userId="c1fe605c-1aaf-4791-a440-af891effc177" providerId="ADAL" clId="{4103D6C7-314A-4115-973B-7C51F003AA23}" dt="2023-01-21T17:45:59.935" v="786" actId="1076"/>
          <ac:picMkLst>
            <pc:docMk/>
            <pc:sldMk cId="1656226606" sldId="928"/>
            <ac:picMk id="2" creationId="{47073526-013B-12AA-C693-341F89A0FA55}"/>
          </ac:picMkLst>
        </pc:picChg>
      </pc:sldChg>
      <pc:sldChg chg="addSp delSp modSp new mod modTransition setBg modAnim">
        <pc:chgData name="حصه بنت العتيبي" userId="c1fe605c-1aaf-4791-a440-af891effc177" providerId="ADAL" clId="{4103D6C7-314A-4115-973B-7C51F003AA23}" dt="2023-01-21T17:48:35.680" v="807"/>
        <pc:sldMkLst>
          <pc:docMk/>
          <pc:sldMk cId="3638632795" sldId="929"/>
        </pc:sldMkLst>
        <pc:spChg chg="add mod">
          <ac:chgData name="حصه بنت العتيبي" userId="c1fe605c-1aaf-4791-a440-af891effc177" providerId="ADAL" clId="{4103D6C7-314A-4115-973B-7C51F003AA23}" dt="2023-01-21T17:42:46.420" v="766" actId="1076"/>
          <ac:spMkLst>
            <pc:docMk/>
            <pc:sldMk cId="3638632795" sldId="929"/>
            <ac:spMk id="3" creationId="{0F7610E8-754A-5830-DED1-E136D3023DB0}"/>
          </ac:spMkLst>
        </pc:spChg>
        <pc:spChg chg="add mod">
          <ac:chgData name="حصه بنت العتيبي" userId="c1fe605c-1aaf-4791-a440-af891effc177" providerId="ADAL" clId="{4103D6C7-314A-4115-973B-7C51F003AA23}" dt="2023-01-21T17:43:19.406" v="773" actId="207"/>
          <ac:spMkLst>
            <pc:docMk/>
            <pc:sldMk cId="3638632795" sldId="929"/>
            <ac:spMk id="4" creationId="{DFDB3929-B983-51A2-9F42-EC2BCC66AC1B}"/>
          </ac:spMkLst>
        </pc:spChg>
        <pc:spChg chg="add mod">
          <ac:chgData name="حصه بنت العتيبي" userId="c1fe605c-1aaf-4791-a440-af891effc177" providerId="ADAL" clId="{4103D6C7-314A-4115-973B-7C51F003AA23}" dt="2023-01-21T17:43:19.406" v="773" actId="207"/>
          <ac:spMkLst>
            <pc:docMk/>
            <pc:sldMk cId="3638632795" sldId="929"/>
            <ac:spMk id="5" creationId="{B5065532-BDD7-12FE-FF1E-CC015D3ED39C}"/>
          </ac:spMkLst>
        </pc:spChg>
        <pc:spChg chg="add mod">
          <ac:chgData name="حصه بنت العتيبي" userId="c1fe605c-1aaf-4791-a440-af891effc177" providerId="ADAL" clId="{4103D6C7-314A-4115-973B-7C51F003AA23}" dt="2023-01-21T17:43:19.406" v="773" actId="207"/>
          <ac:spMkLst>
            <pc:docMk/>
            <pc:sldMk cId="3638632795" sldId="929"/>
            <ac:spMk id="6" creationId="{689A0B5A-C3E1-E15C-3DC1-657298A7F8EB}"/>
          </ac:spMkLst>
        </pc:spChg>
        <pc:spChg chg="add">
          <ac:chgData name="حصه بنت العتيبي" userId="c1fe605c-1aaf-4791-a440-af891effc177" providerId="ADAL" clId="{4103D6C7-314A-4115-973B-7C51F003AA23}" dt="2023-01-21T17:40:26.627" v="735" actId="26606"/>
          <ac:spMkLst>
            <pc:docMk/>
            <pc:sldMk cId="3638632795" sldId="929"/>
            <ac:spMk id="7" creationId="{86FF76B9-219D-4469-AF87-0236D29032F1}"/>
          </ac:spMkLst>
        </pc:spChg>
        <pc:spChg chg="add del mod">
          <ac:chgData name="حصه بنت العتيبي" userId="c1fe605c-1aaf-4791-a440-af891effc177" providerId="ADAL" clId="{4103D6C7-314A-4115-973B-7C51F003AA23}" dt="2023-01-21T17:47:08.148" v="794" actId="478"/>
          <ac:spMkLst>
            <pc:docMk/>
            <pc:sldMk cId="3638632795" sldId="929"/>
            <ac:spMk id="8" creationId="{6A1C72BA-F820-6411-4C13-5DB9B5867DAF}"/>
          </ac:spMkLst>
        </pc:spChg>
        <pc:spChg chg="add mod">
          <ac:chgData name="حصه بنت العتيبي" userId="c1fe605c-1aaf-4791-a440-af891effc177" providerId="ADAL" clId="{4103D6C7-314A-4115-973B-7C51F003AA23}" dt="2023-01-21T17:43:53.361" v="783" actId="2711"/>
          <ac:spMkLst>
            <pc:docMk/>
            <pc:sldMk cId="3638632795" sldId="929"/>
            <ac:spMk id="12" creationId="{CA995ECD-958A-D035-C8FF-5470199A1887}"/>
          </ac:spMkLst>
        </pc:spChg>
        <pc:spChg chg="add">
          <ac:chgData name="حصه بنت العتيبي" userId="c1fe605c-1aaf-4791-a440-af891effc177" providerId="ADAL" clId="{4103D6C7-314A-4115-973B-7C51F003AA23}" dt="2023-01-21T17:40:26.627" v="735" actId="26606"/>
          <ac:spMkLst>
            <pc:docMk/>
            <pc:sldMk cId="3638632795" sldId="929"/>
            <ac:spMk id="13" creationId="{2E80C965-DB6D-4F81-9E9E-B027384D0BD6}"/>
          </ac:spMkLst>
        </pc:spChg>
        <pc:spChg chg="add mod">
          <ac:chgData name="حصه بنت العتيبي" userId="c1fe605c-1aaf-4791-a440-af891effc177" providerId="ADAL" clId="{4103D6C7-314A-4115-973B-7C51F003AA23}" dt="2023-01-21T17:43:53.361" v="783" actId="2711"/>
          <ac:spMkLst>
            <pc:docMk/>
            <pc:sldMk cId="3638632795" sldId="929"/>
            <ac:spMk id="14" creationId="{7810DCD5-DCC5-F85F-9D41-2F882015C0D1}"/>
          </ac:spMkLst>
        </pc:spChg>
        <pc:spChg chg="add">
          <ac:chgData name="حصه بنت العتيبي" userId="c1fe605c-1aaf-4791-a440-af891effc177" providerId="ADAL" clId="{4103D6C7-314A-4115-973B-7C51F003AA23}" dt="2023-01-21T17:40:26.627" v="735" actId="26606"/>
          <ac:spMkLst>
            <pc:docMk/>
            <pc:sldMk cId="3638632795" sldId="929"/>
            <ac:spMk id="15" creationId="{633C5E46-DAC5-4661-9C87-22B08E2A512F}"/>
          </ac:spMkLst>
        </pc:spChg>
        <pc:spChg chg="add mod">
          <ac:chgData name="حصه بنت العتيبي" userId="c1fe605c-1aaf-4791-a440-af891effc177" providerId="ADAL" clId="{4103D6C7-314A-4115-973B-7C51F003AA23}" dt="2023-01-21T17:43:53.361" v="783" actId="2711"/>
          <ac:spMkLst>
            <pc:docMk/>
            <pc:sldMk cId="3638632795" sldId="929"/>
            <ac:spMk id="16" creationId="{439CB7E0-1E3A-222D-94AC-5283E7C66D00}"/>
          </ac:spMkLst>
        </pc:spChg>
        <pc:spChg chg="add mod">
          <ac:chgData name="حصه بنت العتيبي" userId="c1fe605c-1aaf-4791-a440-af891effc177" providerId="ADAL" clId="{4103D6C7-314A-4115-973B-7C51F003AA23}" dt="2023-01-21T17:43:53.361" v="783" actId="2711"/>
          <ac:spMkLst>
            <pc:docMk/>
            <pc:sldMk cId="3638632795" sldId="929"/>
            <ac:spMk id="17" creationId="{FA942ADF-50B9-FD81-4AD0-7C6E71D4B2CC}"/>
          </ac:spMkLst>
        </pc:spChg>
        <pc:spChg chg="add mod">
          <ac:chgData name="حصه بنت العتيبي" userId="c1fe605c-1aaf-4791-a440-af891effc177" providerId="ADAL" clId="{4103D6C7-314A-4115-973B-7C51F003AA23}" dt="2023-01-21T17:43:12.548" v="772" actId="1076"/>
          <ac:spMkLst>
            <pc:docMk/>
            <pc:sldMk cId="3638632795" sldId="929"/>
            <ac:spMk id="18" creationId="{B32D9492-4D40-0DD4-7E5E-FB246622A24C}"/>
          </ac:spMkLst>
        </pc:spChg>
        <pc:spChg chg="add mod">
          <ac:chgData name="حصه بنت العتيبي" userId="c1fe605c-1aaf-4791-a440-af891effc177" providerId="ADAL" clId="{4103D6C7-314A-4115-973B-7C51F003AA23}" dt="2023-01-21T17:43:53.361" v="783" actId="2711"/>
          <ac:spMkLst>
            <pc:docMk/>
            <pc:sldMk cId="3638632795" sldId="929"/>
            <ac:spMk id="19" creationId="{9264CB07-0306-014A-5A1F-769B9A547F55}"/>
          </ac:spMkLst>
        </pc:spChg>
        <pc:spChg chg="add mod">
          <ac:chgData name="حصه بنت العتيبي" userId="c1fe605c-1aaf-4791-a440-af891effc177" providerId="ADAL" clId="{4103D6C7-314A-4115-973B-7C51F003AA23}" dt="2023-01-21T17:47:23.211" v="798" actId="207"/>
          <ac:spMkLst>
            <pc:docMk/>
            <pc:sldMk cId="3638632795" sldId="929"/>
            <ac:spMk id="20" creationId="{B0A6331C-5CB6-DCE2-666B-1529BB55876B}"/>
          </ac:spMkLst>
        </pc:spChg>
        <pc:grpChg chg="add">
          <ac:chgData name="حصه بنت العتيبي" userId="c1fe605c-1aaf-4791-a440-af891effc177" providerId="ADAL" clId="{4103D6C7-314A-4115-973B-7C51F003AA23}" dt="2023-01-21T17:40:26.627" v="735" actId="26606"/>
          <ac:grpSpMkLst>
            <pc:docMk/>
            <pc:sldMk cId="3638632795" sldId="929"/>
            <ac:grpSpMk id="9" creationId="{DB88BD78-87E1-424D-B479-C37D8E41B12E}"/>
          </ac:grpSpMkLst>
        </pc:grpChg>
        <pc:picChg chg="add mod">
          <ac:chgData name="حصه بنت العتيبي" userId="c1fe605c-1aaf-4791-a440-af891effc177" providerId="ADAL" clId="{4103D6C7-314A-4115-973B-7C51F003AA23}" dt="2023-01-21T17:43:08.799" v="771" actId="1076"/>
          <ac:picMkLst>
            <pc:docMk/>
            <pc:sldMk cId="3638632795" sldId="929"/>
            <ac:picMk id="2" creationId="{F11DF9AA-91D5-1EB6-2F47-18DA7DBC5E6B}"/>
          </ac:picMkLst>
        </pc:picChg>
      </pc:sldChg>
      <pc:sldChg chg="addSp modSp new mod modTransition modAnim">
        <pc:chgData name="حصه بنت العتيبي" userId="c1fe605c-1aaf-4791-a440-af891effc177" providerId="ADAL" clId="{4103D6C7-314A-4115-973B-7C51F003AA23}" dt="2023-01-21T17:51:04.619" v="820"/>
        <pc:sldMkLst>
          <pc:docMk/>
          <pc:sldMk cId="1887262741" sldId="930"/>
        </pc:sldMkLst>
        <pc:spChg chg="add mod">
          <ac:chgData name="حصه بنت العتيبي" userId="c1fe605c-1aaf-4791-a440-af891effc177" providerId="ADAL" clId="{4103D6C7-314A-4115-973B-7C51F003AA23}" dt="2023-01-21T17:50:56.141" v="818" actId="113"/>
          <ac:spMkLst>
            <pc:docMk/>
            <pc:sldMk cId="1887262741" sldId="930"/>
            <ac:spMk id="4" creationId="{B3F2820F-B2B6-B39A-3A85-64AB4A304BB1}"/>
          </ac:spMkLst>
        </pc:spChg>
        <pc:picChg chg="add mod modCrop">
          <ac:chgData name="حصه بنت العتيبي" userId="c1fe605c-1aaf-4791-a440-af891effc177" providerId="ADAL" clId="{4103D6C7-314A-4115-973B-7C51F003AA23}" dt="2023-01-21T17:50:28.690" v="814" actId="1076"/>
          <ac:picMkLst>
            <pc:docMk/>
            <pc:sldMk cId="1887262741" sldId="930"/>
            <ac:picMk id="3" creationId="{F93C77CE-AA89-651E-D361-77498557F97E}"/>
          </ac:picMkLst>
        </pc:picChg>
      </pc:sldChg>
      <pc:sldChg chg="addSp modSp new mod modTransition">
        <pc:chgData name="حصه بنت العتيبي" userId="c1fe605c-1aaf-4791-a440-af891effc177" providerId="ADAL" clId="{4103D6C7-314A-4115-973B-7C51F003AA23}" dt="2023-01-21T17:53:24.187" v="833" actId="14100"/>
        <pc:sldMkLst>
          <pc:docMk/>
          <pc:sldMk cId="1574758967" sldId="931"/>
        </pc:sldMkLst>
        <pc:picChg chg="add mod">
          <ac:chgData name="حصه بنت العتيبي" userId="c1fe605c-1aaf-4791-a440-af891effc177" providerId="ADAL" clId="{4103D6C7-314A-4115-973B-7C51F003AA23}" dt="2023-01-21T17:53:24.187" v="833" actId="14100"/>
          <ac:picMkLst>
            <pc:docMk/>
            <pc:sldMk cId="1574758967" sldId="931"/>
            <ac:picMk id="3" creationId="{AF5B3D5B-7322-8C41-0D67-03A39A638322}"/>
          </ac:picMkLst>
        </pc:picChg>
        <pc:picChg chg="add mod">
          <ac:chgData name="حصه بنت العتيبي" userId="c1fe605c-1aaf-4791-a440-af891effc177" providerId="ADAL" clId="{4103D6C7-314A-4115-973B-7C51F003AA23}" dt="2023-01-21T17:53:20.292" v="832" actId="14100"/>
          <ac:picMkLst>
            <pc:docMk/>
            <pc:sldMk cId="1574758967" sldId="931"/>
            <ac:picMk id="4" creationId="{21F63BA9-91B0-E4DC-F808-A3D44F997CC8}"/>
          </ac:picMkLst>
        </pc:picChg>
      </pc:sldChg>
      <pc:sldChg chg="addSp delSp modSp new mod modTransition setBg">
        <pc:chgData name="حصه بنت العتيبي" userId="c1fe605c-1aaf-4791-a440-af891effc177" providerId="ADAL" clId="{4103D6C7-314A-4115-973B-7C51F003AA23}" dt="2023-01-21T18:01:12.823" v="869"/>
        <pc:sldMkLst>
          <pc:docMk/>
          <pc:sldMk cId="2582567760" sldId="932"/>
        </pc:sldMkLst>
        <pc:spChg chg="add del">
          <ac:chgData name="حصه بنت العتيبي" userId="c1fe605c-1aaf-4791-a440-af891effc177" providerId="ADAL" clId="{4103D6C7-314A-4115-973B-7C51F003AA23}" dt="2023-01-21T17:59:10.687" v="849" actId="26606"/>
          <ac:spMkLst>
            <pc:docMk/>
            <pc:sldMk cId="2582567760" sldId="932"/>
            <ac:spMk id="3079" creationId="{82A5F716-98EF-42EF-A471-87C6DFDCC799}"/>
          </ac:spMkLst>
        </pc:spChg>
        <pc:spChg chg="add del">
          <ac:chgData name="حصه بنت العتيبي" userId="c1fe605c-1aaf-4791-a440-af891effc177" providerId="ADAL" clId="{4103D6C7-314A-4115-973B-7C51F003AA23}" dt="2023-01-21T17:59:10.687" v="849" actId="26606"/>
          <ac:spMkLst>
            <pc:docMk/>
            <pc:sldMk cId="2582567760" sldId="932"/>
            <ac:spMk id="3081" creationId="{B87687D8-4EF1-4EF2-BF7E-74BB4A3D1806}"/>
          </ac:spMkLst>
        </pc:spChg>
        <pc:spChg chg="add">
          <ac:chgData name="حصه بنت العتيبي" userId="c1fe605c-1aaf-4791-a440-af891effc177" providerId="ADAL" clId="{4103D6C7-314A-4115-973B-7C51F003AA23}" dt="2023-01-21T17:59:10.687" v="849" actId="26606"/>
          <ac:spMkLst>
            <pc:docMk/>
            <pc:sldMk cId="2582567760" sldId="932"/>
            <ac:spMk id="3086" creationId="{82A5F716-98EF-42EF-A471-87C6DFDCC799}"/>
          </ac:spMkLst>
        </pc:spChg>
        <pc:spChg chg="add">
          <ac:chgData name="حصه بنت العتيبي" userId="c1fe605c-1aaf-4791-a440-af891effc177" providerId="ADAL" clId="{4103D6C7-314A-4115-973B-7C51F003AA23}" dt="2023-01-21T17:59:10.687" v="849" actId="26606"/>
          <ac:spMkLst>
            <pc:docMk/>
            <pc:sldMk cId="2582567760" sldId="932"/>
            <ac:spMk id="3088" creationId="{B87687D8-4EF1-4EF2-BF7E-74BB4A3D1806}"/>
          </ac:spMkLst>
        </pc:spChg>
        <pc:picChg chg="add mod modCrop">
          <ac:chgData name="حصه بنت العتيبي" userId="c1fe605c-1aaf-4791-a440-af891effc177" providerId="ADAL" clId="{4103D6C7-314A-4115-973B-7C51F003AA23}" dt="2023-01-21T18:01:04.751" v="867" actId="1076"/>
          <ac:picMkLst>
            <pc:docMk/>
            <pc:sldMk cId="2582567760" sldId="932"/>
            <ac:picMk id="3" creationId="{FDB95F5B-759F-D2D1-7357-74C4452F4D71}"/>
          </ac:picMkLst>
        </pc:picChg>
        <pc:picChg chg="add mod">
          <ac:chgData name="حصه بنت العتيبي" userId="c1fe605c-1aaf-4791-a440-af891effc177" providerId="ADAL" clId="{4103D6C7-314A-4115-973B-7C51F003AA23}" dt="2023-01-21T18:01:07.314" v="868" actId="1076"/>
          <ac:picMkLst>
            <pc:docMk/>
            <pc:sldMk cId="2582567760" sldId="932"/>
            <ac:picMk id="4" creationId="{669B55E0-8C37-C3ED-4BF7-6350F4601004}"/>
          </ac:picMkLst>
        </pc:picChg>
        <pc:picChg chg="add del mod">
          <ac:chgData name="حصه بنت العتيبي" userId="c1fe605c-1aaf-4791-a440-af891effc177" providerId="ADAL" clId="{4103D6C7-314A-4115-973B-7C51F003AA23}" dt="2023-01-21T17:59:06.715" v="847" actId="478"/>
          <ac:picMkLst>
            <pc:docMk/>
            <pc:sldMk cId="2582567760" sldId="932"/>
            <ac:picMk id="3074" creationId="{CACC3143-B8DE-84D6-E92D-DE66F63833A1}"/>
          </ac:picMkLst>
        </pc:picChg>
        <pc:picChg chg="add mod">
          <ac:chgData name="حصه بنت العتيبي" userId="c1fe605c-1aaf-4791-a440-af891effc177" providerId="ADAL" clId="{4103D6C7-314A-4115-973B-7C51F003AA23}" dt="2023-01-21T17:59:30.932" v="850"/>
          <ac:picMkLst>
            <pc:docMk/>
            <pc:sldMk cId="2582567760" sldId="932"/>
            <ac:picMk id="3076" creationId="{C29269A7-783D-D987-90B4-3F82490BA8F1}"/>
          </ac:picMkLst>
        </pc:picChg>
        <pc:picChg chg="add mod">
          <ac:chgData name="حصه بنت العتيبي" userId="c1fe605c-1aaf-4791-a440-af891effc177" providerId="ADAL" clId="{4103D6C7-314A-4115-973B-7C51F003AA23}" dt="2023-01-21T18:00:52.362" v="863" actId="14100"/>
          <ac:picMkLst>
            <pc:docMk/>
            <pc:sldMk cId="2582567760" sldId="932"/>
            <ac:picMk id="3078" creationId="{10C336BB-21CB-279B-6ECA-D3398585A9D0}"/>
          </ac:picMkLst>
        </pc:picChg>
      </pc:sldChg>
      <pc:sldMasterChg chg="add addSldLayout">
        <pc:chgData name="حصه بنت العتيبي" userId="c1fe605c-1aaf-4791-a440-af891effc177" providerId="ADAL" clId="{4103D6C7-314A-4115-973B-7C51F003AA23}" dt="2023-01-21T12:08:51.109" v="0" actId="27028"/>
        <pc:sldMasterMkLst>
          <pc:docMk/>
          <pc:sldMasterMk cId="1815110307" sldId="2147483660"/>
        </pc:sldMasterMkLst>
        <pc:sldLayoutChg chg="add">
          <pc:chgData name="حصه بنت العتيبي" userId="c1fe605c-1aaf-4791-a440-af891effc177" providerId="ADAL" clId="{4103D6C7-314A-4115-973B-7C51F003AA23}" dt="2023-01-21T12:08:51.109" v="0" actId="27028"/>
          <pc:sldLayoutMkLst>
            <pc:docMk/>
            <pc:sldMasterMk cId="1815110307" sldId="2147483660"/>
            <pc:sldLayoutMk cId="452362097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150FA1-6468-4A0A-9E05-EB27611C82E9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F84ACFB-F7DF-4513-8B48-DA4C9651AD2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354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2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3509-E57E-490D-B4E7-F6CA326F7E17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392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28EF3F-1753-587B-E8B5-45C15164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244C7A-9FC8-EF0B-AA5B-2A92369C3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E6B44F-E06D-02FB-D452-5F64AF4C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388EAA-80A5-E41E-0FA1-CD4445D8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385A18-94B7-2F8F-80DE-763FAC53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66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0F67B9-2E50-731A-55CD-F4A36B91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531A83-A43F-B5EF-46FD-A421871F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CF18C5-7B48-3951-854F-91266C75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587247-C3C6-FA81-3FC3-054EC478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6648E7-C8EC-13D8-F3D5-FBE587E4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84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22D6D88-0A8A-65AA-2E21-3972125BE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0C9E8E-2D52-CD17-DC46-859C6965A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03506C-7AFD-29CD-7E18-256CA8A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02722A-41AE-702D-6BAF-A237F3A6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2F87D7-AF7F-F6E0-8592-D99172EC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13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6DA66E6-2B79-80EB-22E7-30928CF3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815F-861D-4888-BDA9-E1F9DBFC45D6}" type="datetimeFigureOut">
              <a:rPr lang="ar-SA" smtClean="0"/>
              <a:t>29/06/44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BAC3E5-F6D6-A0DD-163C-9F6D2077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9F871B-8DF6-D87A-4731-8D98E9B6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236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A40C1E-5EA8-3A85-F85A-23F210B2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D82DEE-555E-6E82-D894-BACA0F6A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116CA2-D5E2-59DB-187D-D577A968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04493E-3C00-1929-174F-D9479AC1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381EF9-F383-A319-354B-BB255C48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15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ED040F-DE1E-0CB7-D26F-03C3DBCB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9BEB9B-CFCF-AD7C-0A2C-522F10E7C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1E63B1-CEC3-558F-0978-6BCA480D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44B7AA-8B86-5BF5-62AE-4DFA9DC96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577F1E-43CC-BF5B-902E-37082F20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994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3E0269-8F06-A1BB-681C-29AC0C61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D39958-CA11-CFE2-9E54-40E6C972E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30CA89-F89B-ED9F-732A-AF3457856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3F962C-C507-E283-F6EB-16BA9259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11D9D0-064C-821E-C517-FD1B2DB34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0D413B8-1E88-7088-85A1-D2365EC3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64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585545-B5FE-3BC0-B1BB-40409401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C0103C-7B75-0C9D-9CEC-BF3B7314C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93522E-5010-7396-9730-482FD6235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A302C0C-4F23-FB5D-DA29-CE58D77B3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CE65486-0269-5972-B44B-DF9C5E9DD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AC14CF-693C-EC26-DC9F-8935565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FB39884-8F1F-AE34-7BFB-47AEE6C0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F266273-3D27-4401-5F50-85871277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3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DF980D-4EFB-0BC8-3D0E-79C94418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2438252-3857-9D83-4C46-53A00078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C4F678-9158-17F0-994E-D77385B6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AC23C31-B1A7-7305-BA82-633F57F9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496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470FB70-26F5-985C-2680-BB58216C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5724C68-3457-5DC4-84F8-5C55C1A5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E878E3-A528-2B26-A84F-0321442D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76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ECF83B-3CDE-765C-3A01-57873393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5B3DAD-90F1-DAB5-1AF2-8CD43897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7E1898-9624-C395-275A-B8D0F9692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DA0793-4637-9F29-2B3A-FF6E601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30FD17-7C5D-5D48-F0A2-ACF9C5C5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6857ED-D059-3BA3-CEE8-EEFA7DA0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0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0643AA-34BB-C8C7-CC1F-092A3F07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8801064-3A4F-DF43-BC71-122B944D7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DE54C9-2E3A-C56F-6779-BDC053BB1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85350C-FF46-0B09-C595-942A8B7D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706013-49BB-FB36-9C60-6E89C5A6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FE8C09-A3B7-53BB-BF87-5EB8A24C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57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9D426C5-3B31-449F-AD9A-7FC16BC5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7BF448-CA50-EA1A-425B-F2BA6B6D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7B132B-54E3-A320-C981-13100FBB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5F0CF-B2C8-48B2-A06F-D0CFC0DE1CE7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84F8FF-3DB3-2DEF-F08A-ACAA07828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1B546B-708C-A00C-F3CD-ED8B63670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D4EC-8A91-42F4-A29E-8435FF6188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56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A07426-C893-9468-78E2-5B642338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32FBD4-386B-0CEC-F8AF-94F1E181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3084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756BB5-C394-2DBF-7458-28EE00606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815F-861D-4888-BDA9-E1F9DBFC45D6}" type="datetimeFigureOut">
              <a:rPr lang="ar-SA" smtClean="0"/>
              <a:t>29/06/44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C41B3-CF1F-EB2F-64C9-8C45037B9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C80969-92D6-9A79-790D-2A2249812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8EA8-447C-4EEF-83B8-C178E3FBAA4E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A635F5-7662-0231-089C-AE5E742D46FA}"/>
              </a:ext>
            </a:extLst>
          </p:cNvPr>
          <p:cNvSpPr txBox="1"/>
          <p:nvPr userDrawn="1"/>
        </p:nvSpPr>
        <p:spPr>
          <a:xfrm>
            <a:off x="238346" y="6872582"/>
            <a:ext cx="39429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D2AE9A-794A-D206-E343-3C7875CA80CE}"/>
              </a:ext>
            </a:extLst>
          </p:cNvPr>
          <p:cNvSpPr txBox="1"/>
          <p:nvPr userDrawn="1"/>
        </p:nvSpPr>
        <p:spPr>
          <a:xfrm rot="16200000">
            <a:off x="9839546" y="4655714"/>
            <a:ext cx="39429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1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eritage.moc.gov.sa/en/points-of-interest/al-masmak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رسوم المتجهات&#10;&#10;تم إنشاء الوصف تلقائياً">
            <a:extLst>
              <a:ext uri="{FF2B5EF4-FFF2-40B4-BE49-F238E27FC236}">
                <a16:creationId xmlns:a16="http://schemas.microsoft.com/office/drawing/2014/main" id="{43E82692-89D3-316F-11D3-87BCD3A61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317" r="5555" b="17674"/>
          <a:stretch/>
        </p:blipFill>
        <p:spPr>
          <a:xfrm>
            <a:off x="146035" y="1222744"/>
            <a:ext cx="4883165" cy="5406656"/>
          </a:xfrm>
          <a:prstGeom prst="rect">
            <a:avLst/>
          </a:prstGeom>
        </p:spPr>
      </p:pic>
      <p:pic>
        <p:nvPicPr>
          <p:cNvPr id="5" name="Picture 2" descr="دعاء الصباح – تجمع دعاة الشام">
            <a:extLst>
              <a:ext uri="{FF2B5EF4-FFF2-40B4-BE49-F238E27FC236}">
                <a16:creationId xmlns:a16="http://schemas.microsoft.com/office/drawing/2014/main" id="{4E836ED3-5C11-EDBB-37F2-ACF496A41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 bwMode="auto">
          <a:xfrm>
            <a:off x="6704005" y="857250"/>
            <a:ext cx="5130807" cy="577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6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1FD34B-0F18-99CA-4D3E-70358C936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5724428" y="119062"/>
            <a:ext cx="6467572" cy="6619875"/>
          </a:xfrm>
          <a:prstGeom prst="rect">
            <a:avLst/>
          </a:prstGeom>
        </p:spPr>
      </p:pic>
      <p:pic>
        <p:nvPicPr>
          <p:cNvPr id="4" name="صورة 3" descr="صورة تحتوي على نص, داخلي, لقطة شاشة&#10;&#10;تم إنشاء الوصف تلقائياً">
            <a:extLst>
              <a:ext uri="{FF2B5EF4-FFF2-40B4-BE49-F238E27FC236}">
                <a16:creationId xmlns:a16="http://schemas.microsoft.com/office/drawing/2014/main" id="{BA51F9F1-1893-98DB-4B61-E03ED4F93F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9"/>
          <a:stretch/>
        </p:blipFill>
        <p:spPr>
          <a:xfrm>
            <a:off x="180878" y="238124"/>
            <a:ext cx="5067778" cy="1641476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2E54B01E-1AD2-6A90-1A1A-0DCAFAD3CFED}"/>
              </a:ext>
            </a:extLst>
          </p:cNvPr>
          <p:cNvSpPr/>
          <p:nvPr/>
        </p:nvSpPr>
        <p:spPr>
          <a:xfrm rot="10800000" flipV="1">
            <a:off x="9021277" y="1288440"/>
            <a:ext cx="2479556" cy="45719"/>
          </a:xfrm>
          <a:prstGeom prst="rect">
            <a:avLst/>
          </a:prstGeom>
          <a:solidFill>
            <a:schemeClr val="accent6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332AB9D-B32A-79C1-5E3B-B7D9200828E6}"/>
              </a:ext>
            </a:extLst>
          </p:cNvPr>
          <p:cNvSpPr/>
          <p:nvPr/>
        </p:nvSpPr>
        <p:spPr>
          <a:xfrm rot="10800000" flipV="1">
            <a:off x="9021277" y="1510795"/>
            <a:ext cx="2153292" cy="45720"/>
          </a:xfrm>
          <a:prstGeom prst="rect">
            <a:avLst/>
          </a:prstGeom>
          <a:solidFill>
            <a:schemeClr val="accent6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9D26AE3-381A-9637-3C82-AECEDF5BF773}"/>
              </a:ext>
            </a:extLst>
          </p:cNvPr>
          <p:cNvSpPr txBox="1"/>
          <p:nvPr/>
        </p:nvSpPr>
        <p:spPr>
          <a:xfrm>
            <a:off x="-2582" y="3614979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can see:</a:t>
            </a:r>
            <a:r>
              <a:rPr lang="en-GB" sz="1800" b="1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door, large windows, sunlight streaming in, the street, the cliff, the kitchen, the wooden cabinets, the sitting area, a spectacular view, the gaping canyon </a:t>
            </a:r>
          </a:p>
          <a:p>
            <a:pPr algn="l"/>
            <a:r>
              <a:rPr lang="en-GB" sz="1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can smell: </a:t>
            </a:r>
            <a:r>
              <a:rPr lang="en-GB" sz="1800" b="1" dirty="0">
                <a:solidFill>
                  <a:srgbClr val="F9710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most enticing smells of cumin and chilies and herbs. </a:t>
            </a:r>
            <a:endParaRPr lang="en-GB" sz="1800" b="1" dirty="0">
              <a:solidFill>
                <a:srgbClr val="0066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GB" sz="1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can feel: </a:t>
            </a:r>
            <a:r>
              <a:rPr lang="en-GB" sz="18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hard floor, the air whooshing past </a:t>
            </a:r>
            <a:r>
              <a:rPr lang="en-GB" sz="1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</a:t>
            </a:r>
            <a:r>
              <a:rPr lang="en-GB" sz="1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imagines this</a:t>
            </a:r>
            <a:r>
              <a:rPr lang="en-GB" sz="18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r>
              <a:rPr lang="en-GB" sz="18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GB" sz="2000" b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99973922-912B-C03E-3D19-D4BAAAB6EA4D}"/>
              </a:ext>
            </a:extLst>
          </p:cNvPr>
          <p:cNvSpPr/>
          <p:nvPr/>
        </p:nvSpPr>
        <p:spPr>
          <a:xfrm>
            <a:off x="119509" y="238124"/>
            <a:ext cx="284258" cy="3080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56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build="p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Freeform: Shape 2054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Glass Floor - Glass Floor Panel">
            <a:extLst>
              <a:ext uri="{FF2B5EF4-FFF2-40B4-BE49-F238E27FC236}">
                <a16:creationId xmlns:a16="http://schemas.microsoft.com/office/drawing/2014/main" id="{494451BA-7696-7101-0FC7-0E8AFA711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 b="5938"/>
          <a:stretch/>
        </p:blipFill>
        <p:spPr bwMode="auto">
          <a:xfrm>
            <a:off x="1" y="10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 descr="صورة تحتوي على نص, داخلي, لقطة شاشة&#10;&#10;تم إنشاء الوصف تلقائياً">
            <a:extLst>
              <a:ext uri="{FF2B5EF4-FFF2-40B4-BE49-F238E27FC236}">
                <a16:creationId xmlns:a16="http://schemas.microsoft.com/office/drawing/2014/main" id="{7C322368-1A52-5EDB-4D1D-BF2E42982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" t="61570" r="2005" b="-10005"/>
          <a:stretch/>
        </p:blipFill>
        <p:spPr>
          <a:xfrm>
            <a:off x="7121174" y="5689724"/>
            <a:ext cx="5067778" cy="12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7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E28C7A4-8ABD-2417-78AA-89D7E77F8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8" y="1245881"/>
            <a:ext cx="9166034" cy="248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297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F8F575A-D5BC-79FE-99C1-142471B8D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4" y="762506"/>
            <a:ext cx="9882129" cy="589829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76E1D6C-4191-8130-BB31-04F21916C42F}"/>
              </a:ext>
            </a:extLst>
          </p:cNvPr>
          <p:cNvSpPr txBox="1"/>
          <p:nvPr/>
        </p:nvSpPr>
        <p:spPr>
          <a:xfrm>
            <a:off x="3443328" y="1443554"/>
            <a:ext cx="1975500" cy="71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streets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house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0689672-E348-B96F-6409-33B973C215C2}"/>
              </a:ext>
            </a:extLst>
          </p:cNvPr>
          <p:cNvSpPr txBox="1"/>
          <p:nvPr/>
        </p:nvSpPr>
        <p:spPr>
          <a:xfrm>
            <a:off x="5418827" y="1394230"/>
            <a:ext cx="23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Birds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7EE7728-F819-1E3A-F9C3-41BE6E3342DD}"/>
              </a:ext>
            </a:extLst>
          </p:cNvPr>
          <p:cNvSpPr txBox="1"/>
          <p:nvPr/>
        </p:nvSpPr>
        <p:spPr>
          <a:xfrm>
            <a:off x="7217792" y="1536663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2E94B-9B3E-9737-6A62-A9A4A75BE79C}"/>
              </a:ext>
            </a:extLst>
          </p:cNvPr>
          <p:cNvSpPr txBox="1"/>
          <p:nvPr/>
        </p:nvSpPr>
        <p:spPr>
          <a:xfrm>
            <a:off x="9299509" y="1521177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Fresh 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39055-BF94-21CA-D410-B7C3F346E09E}"/>
              </a:ext>
            </a:extLst>
          </p:cNvPr>
          <p:cNvSpPr txBox="1"/>
          <p:nvPr/>
        </p:nvSpPr>
        <p:spPr>
          <a:xfrm>
            <a:off x="3544965" y="2381483"/>
            <a:ext cx="971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36AB1-BEA9-6A2C-11D3-9690E5CA0A1B}"/>
              </a:ext>
            </a:extLst>
          </p:cNvPr>
          <p:cNvSpPr txBox="1"/>
          <p:nvPr/>
        </p:nvSpPr>
        <p:spPr>
          <a:xfrm>
            <a:off x="5327929" y="2410415"/>
            <a:ext cx="101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Birds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958A1-6F84-EF0A-AC9B-C953C3CFE0DB}"/>
              </a:ext>
            </a:extLst>
          </p:cNvPr>
          <p:cNvSpPr txBox="1"/>
          <p:nvPr/>
        </p:nvSpPr>
        <p:spPr>
          <a:xfrm>
            <a:off x="7447667" y="2398847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flowers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22468-1804-268B-82F8-804E4C546654}"/>
              </a:ext>
            </a:extLst>
          </p:cNvPr>
          <p:cNvSpPr txBox="1"/>
          <p:nvPr/>
        </p:nvSpPr>
        <p:spPr>
          <a:xfrm>
            <a:off x="9399380" y="2305911"/>
            <a:ext cx="2604929" cy="71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Grass smell</a:t>
            </a:r>
          </a:p>
          <a:p>
            <a:pPr algn="l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Flowers smell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388FF-5B45-7B81-1BB0-203748B4953C}"/>
              </a:ext>
            </a:extLst>
          </p:cNvPr>
          <p:cNvSpPr txBox="1"/>
          <p:nvPr/>
        </p:nvSpPr>
        <p:spPr>
          <a:xfrm>
            <a:off x="3668580" y="3332925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BDCBB-C356-F5A9-00CF-D65BC02286DD}"/>
              </a:ext>
            </a:extLst>
          </p:cNvPr>
          <p:cNvSpPr txBox="1"/>
          <p:nvPr/>
        </p:nvSpPr>
        <p:spPr>
          <a:xfrm>
            <a:off x="5424336" y="3311542"/>
            <a:ext cx="834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2ABB8-AB54-4A60-5E78-B264AAB6675D}"/>
              </a:ext>
            </a:extLst>
          </p:cNvPr>
          <p:cNvSpPr txBox="1"/>
          <p:nvPr/>
        </p:nvSpPr>
        <p:spPr>
          <a:xfrm>
            <a:off x="7244562" y="3154198"/>
            <a:ext cx="23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Remote</a:t>
            </a:r>
          </a:p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sofa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E7D4C-CC2F-F83D-22DB-70DDCC40ED18}"/>
              </a:ext>
            </a:extLst>
          </p:cNvPr>
          <p:cNvSpPr txBox="1"/>
          <p:nvPr/>
        </p:nvSpPr>
        <p:spPr>
          <a:xfrm>
            <a:off x="9655143" y="3375008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Perfume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9EC2F-7B96-0C4B-602C-EEFDB36E824C}"/>
              </a:ext>
            </a:extLst>
          </p:cNvPr>
          <p:cNvSpPr txBox="1"/>
          <p:nvPr/>
        </p:nvSpPr>
        <p:spPr>
          <a:xfrm>
            <a:off x="3544965" y="4171699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C2F09-4F38-FE98-30A0-F60BE9D6C821}"/>
              </a:ext>
            </a:extLst>
          </p:cNvPr>
          <p:cNvSpPr txBox="1"/>
          <p:nvPr/>
        </p:nvSpPr>
        <p:spPr>
          <a:xfrm>
            <a:off x="5483608" y="3947493"/>
            <a:ext cx="116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Family</a:t>
            </a:r>
          </a:p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8E04B-590C-E285-BD9A-D7ECE702AF8E}"/>
              </a:ext>
            </a:extLst>
          </p:cNvPr>
          <p:cNvSpPr txBox="1"/>
          <p:nvPr/>
        </p:nvSpPr>
        <p:spPr>
          <a:xfrm>
            <a:off x="7615504" y="3996648"/>
            <a:ext cx="124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spoon</a:t>
            </a:r>
          </a:p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83FA0-7FBD-381B-5F0F-AB56DA9DD54D}"/>
              </a:ext>
            </a:extLst>
          </p:cNvPr>
          <p:cNvSpPr txBox="1"/>
          <p:nvPr/>
        </p:nvSpPr>
        <p:spPr>
          <a:xfrm>
            <a:off x="9405845" y="4126876"/>
            <a:ext cx="85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2820A7-0B8D-EE71-5FB6-AF41DD8D7EFC}"/>
              </a:ext>
            </a:extLst>
          </p:cNvPr>
          <p:cNvSpPr txBox="1"/>
          <p:nvPr/>
        </p:nvSpPr>
        <p:spPr>
          <a:xfrm>
            <a:off x="3509633" y="5142249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refrigerator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FEF609-AEA6-8F1E-9E7F-95A53D96F10B}"/>
              </a:ext>
            </a:extLst>
          </p:cNvPr>
          <p:cNvSpPr txBox="1"/>
          <p:nvPr/>
        </p:nvSpPr>
        <p:spPr>
          <a:xfrm>
            <a:off x="5327929" y="4995985"/>
            <a:ext cx="2377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Dishwasher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8A02B7-0A5A-C2A8-356D-3AC2FFF506A3}"/>
              </a:ext>
            </a:extLst>
          </p:cNvPr>
          <p:cNvSpPr txBox="1"/>
          <p:nvPr/>
        </p:nvSpPr>
        <p:spPr>
          <a:xfrm>
            <a:off x="7447667" y="4951162"/>
            <a:ext cx="118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plates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8097846A-42E6-A883-FE1E-C1E2F4E8AA60}"/>
              </a:ext>
            </a:extLst>
          </p:cNvPr>
          <p:cNvSpPr txBox="1"/>
          <p:nvPr/>
        </p:nvSpPr>
        <p:spPr>
          <a:xfrm>
            <a:off x="3457015" y="5915295"/>
            <a:ext cx="23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Desk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Book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C4E85AEB-1FE0-BD56-C18F-840C09501DA4}"/>
              </a:ext>
            </a:extLst>
          </p:cNvPr>
          <p:cNvSpPr txBox="1"/>
          <p:nvPr/>
        </p:nvSpPr>
        <p:spPr>
          <a:xfrm>
            <a:off x="5564705" y="5897635"/>
            <a:ext cx="1364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Teacher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Talking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66A60B92-3B82-184C-CE06-F9DEB0615EC3}"/>
              </a:ext>
            </a:extLst>
          </p:cNvPr>
          <p:cNvSpPr txBox="1"/>
          <p:nvPr/>
        </p:nvSpPr>
        <p:spPr>
          <a:xfrm>
            <a:off x="7829875" y="5793612"/>
            <a:ext cx="23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Book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Pencils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D8A822DC-EFB2-7687-2A0F-0BFB75FF4AB3}"/>
              </a:ext>
            </a:extLst>
          </p:cNvPr>
          <p:cNvSpPr txBox="1"/>
          <p:nvPr/>
        </p:nvSpPr>
        <p:spPr>
          <a:xfrm>
            <a:off x="9692830" y="5726734"/>
            <a:ext cx="2377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perfume</a:t>
            </a:r>
          </a:p>
          <a:p>
            <a:pPr algn="l"/>
            <a:r>
              <a:rPr lang="en-GB" sz="20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ink</a:t>
            </a: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832C8CAE-B56E-F05E-3C1F-AAC853891619}"/>
              </a:ext>
            </a:extLst>
          </p:cNvPr>
          <p:cNvSpPr txBox="1"/>
          <p:nvPr/>
        </p:nvSpPr>
        <p:spPr>
          <a:xfrm>
            <a:off x="9724217" y="5049018"/>
            <a:ext cx="85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food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EA90BD70-8D11-ABFA-2CC7-0ECEAB096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2" b="11308"/>
          <a:stretch/>
        </p:blipFill>
        <p:spPr>
          <a:xfrm>
            <a:off x="233346" y="159849"/>
            <a:ext cx="6415842" cy="66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80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DE035C-81C7-4B01-90D8-4DC54F8CDAA7}"/>
              </a:ext>
            </a:extLst>
          </p:cNvPr>
          <p:cNvSpPr txBox="1"/>
          <p:nvPr/>
        </p:nvSpPr>
        <p:spPr>
          <a:xfrm>
            <a:off x="684173" y="395892"/>
            <a:ext cx="446070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Descriptive Essay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FB5E0-8F9A-4E6E-8F12-F21CF45A7825}"/>
              </a:ext>
            </a:extLst>
          </p:cNvPr>
          <p:cNvSpPr txBox="1"/>
          <p:nvPr/>
        </p:nvSpPr>
        <p:spPr>
          <a:xfrm>
            <a:off x="372154" y="1365357"/>
            <a:ext cx="5411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A type of essay that </a:t>
            </a:r>
            <a:r>
              <a:rPr lang="en-US" sz="2400" b="1" dirty="0">
                <a:ln w="0"/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describes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n w="0"/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something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like object, person, experience, place or emotion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FB5E0-8F9A-4E6E-8F12-F21CF45A7825}"/>
              </a:ext>
            </a:extLst>
          </p:cNvPr>
          <p:cNvSpPr txBox="1"/>
          <p:nvPr/>
        </p:nvSpPr>
        <p:spPr>
          <a:xfrm>
            <a:off x="294369" y="2977800"/>
            <a:ext cx="5411701" cy="52322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a thesis statement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FB5E0-8F9A-4E6E-8F12-F21CF45A7825}"/>
              </a:ext>
            </a:extLst>
          </p:cNvPr>
          <p:cNvSpPr txBox="1"/>
          <p:nvPr/>
        </p:nvSpPr>
        <p:spPr>
          <a:xfrm>
            <a:off x="372154" y="3646701"/>
            <a:ext cx="4056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thesis statement is the </a:t>
            </a:r>
            <a:r>
              <a:rPr lang="en-US" sz="2400" u="sng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sentence that tells the main idea of the whole essay</a:t>
            </a:r>
            <a:r>
              <a:rPr lang="en-US" sz="2400" dirty="0">
                <a:ln w="0"/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usually comes </a:t>
            </a:r>
            <a:r>
              <a:rPr lang="en-US" sz="2400" dirty="0">
                <a:ln w="0"/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</a:t>
            </a:r>
            <a:r>
              <a:rPr lang="en-US" sz="2400" dirty="0">
                <a:ln w="0"/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near the end 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 the introductory paragraph.</a:t>
            </a:r>
          </a:p>
        </p:txBody>
      </p:sp>
      <p:pic>
        <p:nvPicPr>
          <p:cNvPr id="2" name="Picture 2" descr="Free Clipart: Loose leaf paper | snifty">
            <a:extLst>
              <a:ext uri="{FF2B5EF4-FFF2-40B4-BE49-F238E27FC236}">
                <a16:creationId xmlns:a16="http://schemas.microsoft.com/office/drawing/2014/main" id="{47073526-013B-12AA-C693-341F89A0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0" y="-151031"/>
            <a:ext cx="6954126" cy="67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22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Free Clipart: Loose leaf paper | snifty">
            <a:extLst>
              <a:ext uri="{FF2B5EF4-FFF2-40B4-BE49-F238E27FC236}">
                <a16:creationId xmlns:a16="http://schemas.microsoft.com/office/drawing/2014/main" id="{F11DF9AA-91D5-1EB6-2F47-18DA7DBC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837" y="79089"/>
            <a:ext cx="6954126" cy="678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8452;p45">
            <a:extLst>
              <a:ext uri="{FF2B5EF4-FFF2-40B4-BE49-F238E27FC236}">
                <a16:creationId xmlns:a16="http://schemas.microsoft.com/office/drawing/2014/main" id="{0F7610E8-754A-5830-DED1-E136D3023DB0}"/>
              </a:ext>
            </a:extLst>
          </p:cNvPr>
          <p:cNvSpPr txBox="1">
            <a:spLocks/>
          </p:cNvSpPr>
          <p:nvPr/>
        </p:nvSpPr>
        <p:spPr>
          <a:xfrm>
            <a:off x="5848320" y="1243595"/>
            <a:ext cx="5964702" cy="606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001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Introduction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background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&amp;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Thesis statement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endParaRPr 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8452;p45">
            <a:extLst>
              <a:ext uri="{FF2B5EF4-FFF2-40B4-BE49-F238E27FC236}">
                <a16:creationId xmlns:a16="http://schemas.microsoft.com/office/drawing/2014/main" id="{DFDB3929-B983-51A2-9F42-EC2BCC66AC1B}"/>
              </a:ext>
            </a:extLst>
          </p:cNvPr>
          <p:cNvSpPr txBox="1">
            <a:spLocks/>
          </p:cNvSpPr>
          <p:nvPr/>
        </p:nvSpPr>
        <p:spPr>
          <a:xfrm>
            <a:off x="6654188" y="2525690"/>
            <a:ext cx="4827537" cy="627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Body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Least important point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)</a:t>
            </a:r>
          </a:p>
        </p:txBody>
      </p:sp>
      <p:sp>
        <p:nvSpPr>
          <p:cNvPr id="5" name="Google Shape;8452;p45">
            <a:extLst>
              <a:ext uri="{FF2B5EF4-FFF2-40B4-BE49-F238E27FC236}">
                <a16:creationId xmlns:a16="http://schemas.microsoft.com/office/drawing/2014/main" id="{B5065532-BDD7-12FE-FF1E-CC015D3ED39C}"/>
              </a:ext>
            </a:extLst>
          </p:cNvPr>
          <p:cNvSpPr txBox="1">
            <a:spLocks/>
          </p:cNvSpPr>
          <p:nvPr/>
        </p:nvSpPr>
        <p:spPr>
          <a:xfrm>
            <a:off x="6652868" y="3242998"/>
            <a:ext cx="4827538" cy="627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Body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Next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least important point  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Google Shape;8452;p45">
            <a:extLst>
              <a:ext uri="{FF2B5EF4-FFF2-40B4-BE49-F238E27FC236}">
                <a16:creationId xmlns:a16="http://schemas.microsoft.com/office/drawing/2014/main" id="{689A0B5A-C3E1-E15C-3DC1-657298A7F8EB}"/>
              </a:ext>
            </a:extLst>
          </p:cNvPr>
          <p:cNvSpPr txBox="1">
            <a:spLocks/>
          </p:cNvSpPr>
          <p:nvPr/>
        </p:nvSpPr>
        <p:spPr>
          <a:xfrm>
            <a:off x="6652868" y="3973041"/>
            <a:ext cx="4827538" cy="627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Body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en-US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Most 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important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A995ECD-958A-D035-C8FF-5470199A1887}"/>
              </a:ext>
            </a:extLst>
          </p:cNvPr>
          <p:cNvSpPr txBox="1"/>
          <p:nvPr/>
        </p:nvSpPr>
        <p:spPr>
          <a:xfrm>
            <a:off x="1473896" y="1157683"/>
            <a:ext cx="221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  <a:r>
              <a:rPr lang="en-US" sz="2400" baseline="300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st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paragraph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810DCD5-DCC5-F85F-9D41-2F882015C0D1}"/>
              </a:ext>
            </a:extLst>
          </p:cNvPr>
          <p:cNvSpPr txBox="1"/>
          <p:nvPr/>
        </p:nvSpPr>
        <p:spPr>
          <a:xfrm>
            <a:off x="1475613" y="2507773"/>
            <a:ext cx="22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2nd paragraph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39CB7E0-1E3A-222D-94AC-5283E7C66D00}"/>
              </a:ext>
            </a:extLst>
          </p:cNvPr>
          <p:cNvSpPr txBox="1"/>
          <p:nvPr/>
        </p:nvSpPr>
        <p:spPr>
          <a:xfrm>
            <a:off x="1340503" y="3238697"/>
            <a:ext cx="2264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3d paragraph</a:t>
            </a: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FA942ADF-50B9-FD81-4AD0-7C6E71D4B2CC}"/>
              </a:ext>
            </a:extLst>
          </p:cNvPr>
          <p:cNvSpPr txBox="1"/>
          <p:nvPr/>
        </p:nvSpPr>
        <p:spPr>
          <a:xfrm>
            <a:off x="1340503" y="3924253"/>
            <a:ext cx="25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4th paragraph</a:t>
            </a:r>
          </a:p>
        </p:txBody>
      </p:sp>
      <p:sp>
        <p:nvSpPr>
          <p:cNvPr id="18" name="Google Shape;8452;p45">
            <a:extLst>
              <a:ext uri="{FF2B5EF4-FFF2-40B4-BE49-F238E27FC236}">
                <a16:creationId xmlns:a16="http://schemas.microsoft.com/office/drawing/2014/main" id="{B32D9492-4D40-0DD4-7E5E-FB246622A24C}"/>
              </a:ext>
            </a:extLst>
          </p:cNvPr>
          <p:cNvSpPr txBox="1">
            <a:spLocks/>
          </p:cNvSpPr>
          <p:nvPr/>
        </p:nvSpPr>
        <p:spPr>
          <a:xfrm>
            <a:off x="5848320" y="5495722"/>
            <a:ext cx="5964702" cy="627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Conclusion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2000" dirty="0">
                <a:solidFill>
                  <a:srgbClr val="008000"/>
                </a:solidFill>
                <a:latin typeface="Comic Sans MS" panose="030F0702030302020204" pitchFamily="66" charset="0"/>
              </a:rPr>
              <a:t>  needs to come to a satisfying end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264CB07-0306-014A-5A1F-769B9A547F55}"/>
              </a:ext>
            </a:extLst>
          </p:cNvPr>
          <p:cNvSpPr txBox="1"/>
          <p:nvPr/>
        </p:nvSpPr>
        <p:spPr>
          <a:xfrm>
            <a:off x="1206860" y="5543601"/>
            <a:ext cx="253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5th paragraph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B0A6331C-5CB6-DCE2-666B-1529BB55876B}"/>
              </a:ext>
            </a:extLst>
          </p:cNvPr>
          <p:cNvSpPr txBox="1"/>
          <p:nvPr/>
        </p:nvSpPr>
        <p:spPr>
          <a:xfrm>
            <a:off x="6093288" y="271141"/>
            <a:ext cx="4927638" cy="60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Descriptive Essay </a:t>
            </a:r>
          </a:p>
        </p:txBody>
      </p:sp>
    </p:spTree>
    <p:extLst>
      <p:ext uri="{BB962C8B-B14F-4D97-AF65-F5344CB8AC3E}">
        <p14:creationId xmlns:p14="http://schemas.microsoft.com/office/powerpoint/2010/main" val="3638632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4" grpId="0"/>
      <p:bldP spid="16" grpId="0"/>
      <p:bldP spid="17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93C77CE-AA89-651E-D361-77498557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/>
          <a:stretch/>
        </p:blipFill>
        <p:spPr>
          <a:xfrm>
            <a:off x="675996" y="2390274"/>
            <a:ext cx="10840007" cy="2743200"/>
          </a:xfrm>
          <a:prstGeom prst="rect">
            <a:avLst/>
          </a:prstGeom>
        </p:spPr>
      </p:pic>
      <p:sp>
        <p:nvSpPr>
          <p:cNvPr id="4" name="فقاعة الكلام: مستطيلة مستديرة الزوايا 131">
            <a:extLst>
              <a:ext uri="{FF2B5EF4-FFF2-40B4-BE49-F238E27FC236}">
                <a16:creationId xmlns:a16="http://schemas.microsoft.com/office/drawing/2014/main" id="{B3F2820F-B2B6-B39A-3A85-64AB4A304BB1}"/>
              </a:ext>
            </a:extLst>
          </p:cNvPr>
          <p:cNvSpPr/>
          <p:nvPr/>
        </p:nvSpPr>
        <p:spPr>
          <a:xfrm>
            <a:off x="2040479" y="812527"/>
            <a:ext cx="7306721" cy="647700"/>
          </a:xfrm>
          <a:prstGeom prst="wedgeRoundRectCallout">
            <a:avLst>
              <a:gd name="adj1" fmla="val 46486"/>
              <a:gd name="adj2" fmla="val -61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Abadi Extra Light" panose="020B0204020104020204" pitchFamily="34" charset="0"/>
              </a:rPr>
              <a:t>Example of descriptive essay</a:t>
            </a:r>
            <a:endParaRPr lang="ar-SA" sz="4000" b="1" dirty="0">
              <a:solidFill>
                <a:schemeClr val="accent2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627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F5B3D5B-7322-8C41-0D67-03A39A638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44" y="2277979"/>
            <a:ext cx="9957312" cy="3593687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1F63BA9-91B0-E4DC-F808-A3D44F997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"/>
          <a:stretch/>
        </p:blipFill>
        <p:spPr>
          <a:xfrm>
            <a:off x="401053" y="596114"/>
            <a:ext cx="7120466" cy="11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58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088" name="Freeform: Shape 3087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قصر المصمك - ويكيبيديا">
            <a:hlinkClick r:id="rId2"/>
            <a:extLst>
              <a:ext uri="{FF2B5EF4-FFF2-40B4-BE49-F238E27FC236}">
                <a16:creationId xmlns:a16="http://schemas.microsoft.com/office/drawing/2014/main" id="{C29269A7-783D-D987-90B4-3F82490BA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r="1" b="1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DB95F5B-759F-D2D1-7357-74C4452F4D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6" r="32895"/>
          <a:stretch/>
        </p:blipFill>
        <p:spPr>
          <a:xfrm rot="19188778">
            <a:off x="8154186" y="2458236"/>
            <a:ext cx="2846198" cy="427492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0C336BB-21CB-279B-6ECA-D3398585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" y="-53440"/>
            <a:ext cx="4037771" cy="5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669B55E0-8C37-C3ED-4BF7-6350F460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67" y="6264351"/>
            <a:ext cx="4037771" cy="5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6776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Clip Art Of A Have A Nice Day Illustrations &amp; Clip Art - iStock">
            <a:extLst>
              <a:ext uri="{FF2B5EF4-FFF2-40B4-BE49-F238E27FC236}">
                <a16:creationId xmlns:a16="http://schemas.microsoft.com/office/drawing/2014/main" id="{D6491A5E-6618-2ED0-B321-1A282BCD6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790" r="3367" b="6134"/>
          <a:stretch/>
        </p:blipFill>
        <p:spPr bwMode="auto">
          <a:xfrm>
            <a:off x="2171701" y="745276"/>
            <a:ext cx="7543800" cy="53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4702823" y="2813727"/>
            <a:ext cx="69347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48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3</a:t>
            </a:r>
            <a:r>
              <a:rPr lang="en-US" sz="48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l" rtl="0"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is No Place Like Home</a:t>
            </a:r>
            <a:endParaRPr lang="en-US" sz="60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0" b="33745"/>
          <a:stretch/>
        </p:blipFill>
        <p:spPr bwMode="auto">
          <a:xfrm>
            <a:off x="-384212" y="3708971"/>
            <a:ext cx="10329596" cy="3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4836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8812DE-ED62-2C2A-7973-1050C1D4E839}"/>
              </a:ext>
            </a:extLst>
          </p:cNvPr>
          <p:cNvSpPr txBox="1"/>
          <p:nvPr/>
        </p:nvSpPr>
        <p:spPr>
          <a:xfrm>
            <a:off x="3707389" y="1782565"/>
            <a:ext cx="8196815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FFFF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10 </a:t>
            </a:r>
            <a:r>
              <a:rPr lang="en-US" sz="6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Writing</a:t>
            </a:r>
            <a:endParaRPr lang="en-US" sz="54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050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F3ABE49C-4514-E843-10D2-535BEB631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-123170" y="4869951"/>
            <a:ext cx="11311728" cy="19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67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 Clipart Images – Browse 111,154 Stock Photos, Vectors, and Video |  Adobe Stock">
            <a:extLst>
              <a:ext uri="{FF2B5EF4-FFF2-40B4-BE49-F238E27FC236}">
                <a16:creationId xmlns:a16="http://schemas.microsoft.com/office/drawing/2014/main" id="{C7E49863-C60D-07F3-9565-BC0B80098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33180" r="7758" b="36897"/>
          <a:stretch/>
        </p:blipFill>
        <p:spPr bwMode="auto">
          <a:xfrm>
            <a:off x="-118953" y="4263655"/>
            <a:ext cx="8943975" cy="219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25EC2-94CD-4D00-8DBA-13FEAFD152E6}"/>
              </a:ext>
            </a:extLst>
          </p:cNvPr>
          <p:cNvSpPr txBox="1"/>
          <p:nvPr/>
        </p:nvSpPr>
        <p:spPr>
          <a:xfrm>
            <a:off x="2161103" y="396844"/>
            <a:ext cx="27857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6678DA-55EC-6CA5-E54E-64CD2BD7C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59" y="1972954"/>
            <a:ext cx="25519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HelveticaNeue"/>
              </a:rPr>
              <a:t>.</a:t>
            </a:r>
            <a:endParaRPr kumimoji="0" lang="ar-SA" altLang="ar-S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عنصر نائب للمحتوى 3">
            <a:extLst>
              <a:ext uri="{FF2B5EF4-FFF2-40B4-BE49-F238E27FC236}">
                <a16:creationId xmlns:a16="http://schemas.microsoft.com/office/drawing/2014/main" id="{C6E51C3B-C170-06C4-2BC8-99E5CFDDC890}"/>
              </a:ext>
            </a:extLst>
          </p:cNvPr>
          <p:cNvSpPr txBox="1">
            <a:spLocks/>
          </p:cNvSpPr>
          <p:nvPr/>
        </p:nvSpPr>
        <p:spPr>
          <a:xfrm>
            <a:off x="4041924" y="1274666"/>
            <a:ext cx="7714124" cy="2988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36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Analyze the text to main elements .</a:t>
            </a:r>
          </a:p>
          <a:p>
            <a:r>
              <a:rPr lang="en-US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Describe some unusual houses correctly .</a:t>
            </a:r>
          </a:p>
          <a:p>
            <a:r>
              <a:rPr lang="en-US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Complete house parts description .</a:t>
            </a:r>
          </a:p>
          <a:p>
            <a:r>
              <a:rPr lang="en-US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Write a descriptive essay about a house 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1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بنى, مواد البناء, طوب&#10;&#10;تم إنشاء الوصف تلقائياً">
            <a:extLst>
              <a:ext uri="{FF2B5EF4-FFF2-40B4-BE49-F238E27FC236}">
                <a16:creationId xmlns:a16="http://schemas.microsoft.com/office/drawing/2014/main" id="{99325C27-933C-1D84-D51A-4687A580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11763" b="-2"/>
          <a:stretch/>
        </p:blipFill>
        <p:spPr>
          <a:xfrm>
            <a:off x="3182833" y="1304818"/>
            <a:ext cx="5826333" cy="555318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3" name="صورة 2" descr="صورة تحتوي على نص, مبنى, سماء, خارجي&#10;&#10;تم إنشاء الوصف تلقائياً">
            <a:extLst>
              <a:ext uri="{FF2B5EF4-FFF2-40B4-BE49-F238E27FC236}">
                <a16:creationId xmlns:a16="http://schemas.microsoft.com/office/drawing/2014/main" id="{30FECC80-7E43-E619-1E94-3C49A4D7DD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r="25749" b="-4"/>
          <a:stretch/>
        </p:blipFill>
        <p:spPr>
          <a:xfrm>
            <a:off x="240034" y="2325853"/>
            <a:ext cx="3261809" cy="3685118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7" name="صورة 6" descr="صورة تحتوي على مبنى, مواد البناء&#10;&#10;تم إنشاء الوصف تلقائياً">
            <a:extLst>
              <a:ext uri="{FF2B5EF4-FFF2-40B4-BE49-F238E27FC236}">
                <a16:creationId xmlns:a16="http://schemas.microsoft.com/office/drawing/2014/main" id="{52F3E028-51F7-803E-E0C6-DA95FB2E80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r="23941" b="-9"/>
          <a:stretch/>
        </p:blipFill>
        <p:spPr>
          <a:xfrm rot="21399601">
            <a:off x="8653916" y="2214064"/>
            <a:ext cx="3245557" cy="368511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1F0CB41-F797-6A69-6923-E45BFAFA6356}"/>
              </a:ext>
            </a:extLst>
          </p:cNvPr>
          <p:cNvSpPr txBox="1"/>
          <p:nvPr/>
        </p:nvSpPr>
        <p:spPr>
          <a:xfrm>
            <a:off x="0" y="240301"/>
            <a:ext cx="49625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seen houses like the ones in the photos anywhere?</a:t>
            </a:r>
            <a:endParaRPr lang="ar-SA" sz="2400" b="1" u="sng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F2B172A-AA51-23B4-8758-D9F0AB5EC397}"/>
              </a:ext>
            </a:extLst>
          </p:cNvPr>
          <p:cNvSpPr txBox="1"/>
          <p:nvPr/>
        </p:nvSpPr>
        <p:spPr>
          <a:xfrm>
            <a:off x="57151" y="2403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do you think these houses are? </a:t>
            </a:r>
            <a:endParaRPr lang="ar-SA" sz="2400" b="1" dirty="0">
              <a:solidFill>
                <a:schemeClr val="accent4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9D2C3A9-3CF0-16D7-7DA5-509F4587A47B}"/>
              </a:ext>
            </a:extLst>
          </p:cNvPr>
          <p:cNvSpPr txBox="1"/>
          <p:nvPr/>
        </p:nvSpPr>
        <p:spPr>
          <a:xfrm>
            <a:off x="187933" y="930752"/>
            <a:ext cx="3838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they made of?</a:t>
            </a:r>
            <a:endParaRPr lang="ar-SA" sz="24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13" name="Rectangle 161">
            <a:extLst>
              <a:ext uri="{FF2B5EF4-FFF2-40B4-BE49-F238E27FC236}">
                <a16:creationId xmlns:a16="http://schemas.microsoft.com/office/drawing/2014/main" id="{7619407F-032A-FC5E-8056-1D8BC1860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00" y="297031"/>
            <a:ext cx="56503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are historical and old houses .</a:t>
            </a:r>
          </a:p>
        </p:txBody>
      </p:sp>
      <p:sp>
        <p:nvSpPr>
          <p:cNvPr id="14" name="Rectangle 161">
            <a:extLst>
              <a:ext uri="{FF2B5EF4-FFF2-40B4-BE49-F238E27FC236}">
                <a16:creationId xmlns:a16="http://schemas.microsoft.com/office/drawing/2014/main" id="{546CBE07-CBA5-9BFE-78F4-89D2341F6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792" y="1115326"/>
            <a:ext cx="45802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2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are made of sand &amp; clay .</a:t>
            </a:r>
          </a:p>
        </p:txBody>
      </p:sp>
    </p:spTree>
    <p:extLst>
      <p:ext uri="{BB962C8B-B14F-4D97-AF65-F5344CB8AC3E}">
        <p14:creationId xmlns:p14="http://schemas.microsoft.com/office/powerpoint/2010/main" val="3407380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C8B664C-6879-3F9D-B077-FA9DB14E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97055"/>
            <a:ext cx="4965930" cy="63667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4685967-2E6D-A510-A3E1-9CB023EB48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"/>
          <a:stretch/>
        </p:blipFill>
        <p:spPr>
          <a:xfrm>
            <a:off x="1224183" y="297054"/>
            <a:ext cx="4957542" cy="636679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FBF9C65-B351-0221-959B-C4AB0168CD2C}"/>
              </a:ext>
            </a:extLst>
          </p:cNvPr>
          <p:cNvSpPr/>
          <p:nvPr/>
        </p:nvSpPr>
        <p:spPr>
          <a:xfrm>
            <a:off x="1224183" y="297054"/>
            <a:ext cx="9923472" cy="6366793"/>
          </a:xfrm>
          <a:prstGeom prst="rect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id="{E80AC39D-4863-4EB5-8C38-FA31E0B85F6E}"/>
              </a:ext>
            </a:extLst>
          </p:cNvPr>
          <p:cNvSpPr/>
          <p:nvPr/>
        </p:nvSpPr>
        <p:spPr>
          <a:xfrm>
            <a:off x="4872475" y="1652530"/>
            <a:ext cx="2663062" cy="2831336"/>
          </a:xfrm>
          <a:prstGeom prst="flowChartConnector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Students Book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P.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38-39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B07A75AE-3423-C29D-61D4-E54A03820EB2}"/>
              </a:ext>
            </a:extLst>
          </p:cNvPr>
          <p:cNvSpPr/>
          <p:nvPr/>
        </p:nvSpPr>
        <p:spPr>
          <a:xfrm>
            <a:off x="-15969865" y="2554756"/>
            <a:ext cx="3897856" cy="1026884"/>
          </a:xfrm>
          <a:prstGeom prst="wedgeRoundRectCallout">
            <a:avLst>
              <a:gd name="adj1" fmla="val -17716"/>
              <a:gd name="adj2" fmla="val 1439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title of the text? </a:t>
            </a:r>
            <a:endParaRPr lang="ar-SA" sz="28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فقاعة الكلام: مستطيلة مستديرة الزوايا 4">
            <a:extLst>
              <a:ext uri="{FF2B5EF4-FFF2-40B4-BE49-F238E27FC236}">
                <a16:creationId xmlns:a16="http://schemas.microsoft.com/office/drawing/2014/main" id="{099C4601-BF64-9D7A-D7D0-53649E837EE3}"/>
              </a:ext>
            </a:extLst>
          </p:cNvPr>
          <p:cNvSpPr/>
          <p:nvPr/>
        </p:nvSpPr>
        <p:spPr>
          <a:xfrm>
            <a:off x="25153461" y="-3736298"/>
            <a:ext cx="3372703" cy="1026884"/>
          </a:xfrm>
          <a:prstGeom prst="wedgeRoundRectCallout">
            <a:avLst>
              <a:gd name="adj1" fmla="val 14637"/>
              <a:gd name="adj2" fmla="val 1752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many paragraphs ?</a:t>
            </a:r>
            <a:endParaRPr lang="ar-SA" sz="28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94480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64685967-2E6D-A510-A3E1-9CB023EB4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"/>
          <a:stretch/>
        </p:blipFill>
        <p:spPr>
          <a:xfrm>
            <a:off x="6735983" y="190500"/>
            <a:ext cx="4957542" cy="6536848"/>
          </a:xfrm>
          <a:prstGeom prst="rect">
            <a:avLst/>
          </a:prstGeom>
        </p:spPr>
      </p:pic>
      <p:sp>
        <p:nvSpPr>
          <p:cNvPr id="4" name="فقاعة الكلام: مستطيلة مستديرة الزوايا 3">
            <a:extLst>
              <a:ext uri="{FF2B5EF4-FFF2-40B4-BE49-F238E27FC236}">
                <a16:creationId xmlns:a16="http://schemas.microsoft.com/office/drawing/2014/main" id="{91646BBA-E165-4E8C-7D4E-6A2BCDA1B2B1}"/>
              </a:ext>
            </a:extLst>
          </p:cNvPr>
          <p:cNvSpPr/>
          <p:nvPr/>
        </p:nvSpPr>
        <p:spPr>
          <a:xfrm>
            <a:off x="1343615" y="1415667"/>
            <a:ext cx="3897856" cy="1026884"/>
          </a:xfrm>
          <a:prstGeom prst="wedgeRoundRectCallout">
            <a:avLst>
              <a:gd name="adj1" fmla="val -17716"/>
              <a:gd name="adj2" fmla="val 1439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the title of the text? </a:t>
            </a:r>
            <a:endParaRPr lang="ar-SA" sz="28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فقاعة الكلام: مستطيلة مستديرة الزوايا 4">
            <a:extLst>
              <a:ext uri="{FF2B5EF4-FFF2-40B4-BE49-F238E27FC236}">
                <a16:creationId xmlns:a16="http://schemas.microsoft.com/office/drawing/2014/main" id="{0566E6E2-4492-099D-C056-2EB96D3B5845}"/>
              </a:ext>
            </a:extLst>
          </p:cNvPr>
          <p:cNvSpPr/>
          <p:nvPr/>
        </p:nvSpPr>
        <p:spPr>
          <a:xfrm>
            <a:off x="2723297" y="4308055"/>
            <a:ext cx="3372703" cy="1026884"/>
          </a:xfrm>
          <a:prstGeom prst="wedgeRoundRectCallout">
            <a:avLst>
              <a:gd name="adj1" fmla="val 14637"/>
              <a:gd name="adj2" fmla="val 1752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many paragraphs ?</a:t>
            </a:r>
            <a:endParaRPr lang="ar-SA" sz="2800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1C59C445-0FD5-FE34-BB6C-67750F768A1F}"/>
              </a:ext>
            </a:extLst>
          </p:cNvPr>
          <p:cNvSpPr/>
          <p:nvPr/>
        </p:nvSpPr>
        <p:spPr>
          <a:xfrm>
            <a:off x="7894419" y="3771990"/>
            <a:ext cx="305410" cy="30569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668587F2-65A7-615A-DCCA-3E060889779F}"/>
              </a:ext>
            </a:extLst>
          </p:cNvPr>
          <p:cNvSpPr/>
          <p:nvPr/>
        </p:nvSpPr>
        <p:spPr>
          <a:xfrm>
            <a:off x="7894419" y="4515800"/>
            <a:ext cx="305410" cy="30569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40F3DEC6-0368-773B-6092-57234BD0048B}"/>
              </a:ext>
            </a:extLst>
          </p:cNvPr>
          <p:cNvSpPr/>
          <p:nvPr/>
        </p:nvSpPr>
        <p:spPr>
          <a:xfrm>
            <a:off x="6739655" y="5806531"/>
            <a:ext cx="305410" cy="30569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E8CCA52A-7357-4C03-33E7-D4313CD33510}"/>
              </a:ext>
            </a:extLst>
          </p:cNvPr>
          <p:cNvSpPr/>
          <p:nvPr/>
        </p:nvSpPr>
        <p:spPr>
          <a:xfrm>
            <a:off x="9062049" y="3306075"/>
            <a:ext cx="305410" cy="30569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F53ED46A-7B40-DA2D-1971-68DAFDCCC1AD}"/>
              </a:ext>
            </a:extLst>
          </p:cNvPr>
          <p:cNvSpPr/>
          <p:nvPr/>
        </p:nvSpPr>
        <p:spPr>
          <a:xfrm>
            <a:off x="9062049" y="4614675"/>
            <a:ext cx="305410" cy="30569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3898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1FD34B-0F18-99CA-4D3E-70358C936F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4505227" y="238124"/>
            <a:ext cx="7505895" cy="6619875"/>
          </a:xfrm>
          <a:prstGeom prst="rect">
            <a:avLst/>
          </a:prstGeom>
        </p:spPr>
      </p:pic>
      <p:pic>
        <p:nvPicPr>
          <p:cNvPr id="2" name="MG Bk 4 F SA 2022 1 11">
            <a:hlinkClick r:id="" action="ppaction://media"/>
            <a:extLst>
              <a:ext uri="{FF2B5EF4-FFF2-40B4-BE49-F238E27FC236}">
                <a16:creationId xmlns:a16="http://schemas.microsoft.com/office/drawing/2014/main" id="{50156C42-16D0-D001-7B43-0F760D049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406400" cy="4064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026EBA1-0650-3469-9871-A92998F4C11F}"/>
              </a:ext>
            </a:extLst>
          </p:cNvPr>
          <p:cNvSpPr/>
          <p:nvPr/>
        </p:nvSpPr>
        <p:spPr>
          <a:xfrm>
            <a:off x="4505227" y="218617"/>
            <a:ext cx="7594698" cy="6639382"/>
          </a:xfrm>
          <a:prstGeom prst="rect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FEBBD64-6927-4FFF-1243-6C5CA121A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21" y="359213"/>
            <a:ext cx="1677303" cy="1682529"/>
          </a:xfrm>
          <a:prstGeom prst="rect">
            <a:avLst/>
          </a:prstGeom>
        </p:spPr>
      </p:pic>
      <p:sp>
        <p:nvSpPr>
          <p:cNvPr id="7" name="فقاعة الكلام: مستطيلة مستديرة الزوايا 6">
            <a:extLst>
              <a:ext uri="{FF2B5EF4-FFF2-40B4-BE49-F238E27FC236}">
                <a16:creationId xmlns:a16="http://schemas.microsoft.com/office/drawing/2014/main" id="{252A5EAF-5709-31A5-43AF-003C6628A8CD}"/>
              </a:ext>
            </a:extLst>
          </p:cNvPr>
          <p:cNvSpPr/>
          <p:nvPr/>
        </p:nvSpPr>
        <p:spPr>
          <a:xfrm>
            <a:off x="498475" y="1376940"/>
            <a:ext cx="3661193" cy="2400657"/>
          </a:xfrm>
          <a:prstGeom prst="wedgeRoundRectCallout">
            <a:avLst>
              <a:gd name="adj1" fmla="val -19507"/>
              <a:gd name="adj2" fmla="val 9216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Read as long as U listen</a:t>
            </a:r>
            <a:endParaRPr lang="en-US" sz="3600" b="1" dirty="0">
              <a:ln w="0"/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1FD34B-0F18-99CA-4D3E-70358C936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/>
          <a:stretch/>
        </p:blipFill>
        <p:spPr>
          <a:xfrm>
            <a:off x="5543550" y="238124"/>
            <a:ext cx="6467572" cy="6619875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F451977-8BA9-A13D-1A8D-AB30F591C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067"/>
            <a:ext cx="5184935" cy="259093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6639CD3-5114-773C-F18D-00CC665B83C6}"/>
              </a:ext>
            </a:extLst>
          </p:cNvPr>
          <p:cNvSpPr/>
          <p:nvPr/>
        </p:nvSpPr>
        <p:spPr>
          <a:xfrm flipV="1">
            <a:off x="7743825" y="4210049"/>
            <a:ext cx="852488" cy="45719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33E42E1-C663-01FE-9929-BC0B98B29E02}"/>
              </a:ext>
            </a:extLst>
          </p:cNvPr>
          <p:cNvSpPr/>
          <p:nvPr/>
        </p:nvSpPr>
        <p:spPr>
          <a:xfrm flipH="1" flipV="1">
            <a:off x="7405993" y="4395623"/>
            <a:ext cx="1190320" cy="45719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94BC507-C10D-7348-0783-C9EC903256E1}"/>
              </a:ext>
            </a:extLst>
          </p:cNvPr>
          <p:cNvSpPr/>
          <p:nvPr/>
        </p:nvSpPr>
        <p:spPr>
          <a:xfrm flipH="1">
            <a:off x="5864765" y="4557962"/>
            <a:ext cx="2492056" cy="45719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207D1DD-6831-18B9-DECF-677FB3D8BE5A}"/>
              </a:ext>
            </a:extLst>
          </p:cNvPr>
          <p:cNvSpPr/>
          <p:nvPr/>
        </p:nvSpPr>
        <p:spPr>
          <a:xfrm flipH="1" flipV="1">
            <a:off x="5864765" y="4794057"/>
            <a:ext cx="1325865" cy="45719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CA8B4FB-6A5E-E052-9AA2-6FA583E5B5AB}"/>
              </a:ext>
            </a:extLst>
          </p:cNvPr>
          <p:cNvSpPr/>
          <p:nvPr/>
        </p:nvSpPr>
        <p:spPr>
          <a:xfrm flipH="1">
            <a:off x="5864765" y="4984433"/>
            <a:ext cx="2677818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F3BECDF-1CF5-408B-44CE-566DA3A550D6}"/>
              </a:ext>
            </a:extLst>
          </p:cNvPr>
          <p:cNvSpPr/>
          <p:nvPr/>
        </p:nvSpPr>
        <p:spPr>
          <a:xfrm flipH="1" flipV="1">
            <a:off x="7988759" y="5153570"/>
            <a:ext cx="607554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7DC76BF-A6B9-E7E2-18D5-B1D4F40333B3}"/>
              </a:ext>
            </a:extLst>
          </p:cNvPr>
          <p:cNvSpPr/>
          <p:nvPr/>
        </p:nvSpPr>
        <p:spPr>
          <a:xfrm flipH="1">
            <a:off x="5864765" y="5314287"/>
            <a:ext cx="2585764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149078C-E3CA-7A8E-1735-8A94F95EC1AC}"/>
              </a:ext>
            </a:extLst>
          </p:cNvPr>
          <p:cNvSpPr/>
          <p:nvPr/>
        </p:nvSpPr>
        <p:spPr>
          <a:xfrm flipH="1" flipV="1">
            <a:off x="5864765" y="5527524"/>
            <a:ext cx="321243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8ABC3D-A954-40BF-DDB4-0516D03F25C6}"/>
              </a:ext>
            </a:extLst>
          </p:cNvPr>
          <p:cNvSpPr/>
          <p:nvPr/>
        </p:nvSpPr>
        <p:spPr>
          <a:xfrm flipH="1" flipV="1">
            <a:off x="8131914" y="6342711"/>
            <a:ext cx="321243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CA04DD6-890C-2469-998B-0F9ABD764F0C}"/>
              </a:ext>
            </a:extLst>
          </p:cNvPr>
          <p:cNvSpPr/>
          <p:nvPr/>
        </p:nvSpPr>
        <p:spPr>
          <a:xfrm flipH="1" flipV="1">
            <a:off x="5864765" y="6545931"/>
            <a:ext cx="2843514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79031239-B18E-B145-9455-AF2F0E8707C6}"/>
              </a:ext>
            </a:extLst>
          </p:cNvPr>
          <p:cNvSpPr/>
          <p:nvPr/>
        </p:nvSpPr>
        <p:spPr>
          <a:xfrm flipH="1" flipV="1">
            <a:off x="5864765" y="6749151"/>
            <a:ext cx="2492056" cy="45719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9DDD0A5-D361-8E23-9DF5-16542F213FC2}"/>
              </a:ext>
            </a:extLst>
          </p:cNvPr>
          <p:cNvSpPr txBox="1"/>
          <p:nvPr/>
        </p:nvSpPr>
        <p:spPr>
          <a:xfrm>
            <a:off x="454512" y="3449519"/>
            <a:ext cx="47304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rgbClr val="F9710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No, they aren’t. </a:t>
            </a:r>
            <a:r>
              <a:rPr lang="en-GB" sz="1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front of the house</a:t>
            </a:r>
            <a:r>
              <a:rPr lang="en-GB" sz="1800" dirty="0">
                <a:solidFill>
                  <a:srgbClr val="F9710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that can be seen from the street is that of a large adobe home with a drive and a cactus tree at the entrance. </a:t>
            </a:r>
            <a:r>
              <a:rPr lang="en-GB" sz="18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back of the house </a:t>
            </a:r>
            <a:r>
              <a:rPr lang="en-GB" sz="1800" dirty="0">
                <a:solidFill>
                  <a:srgbClr val="F9710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large windows and stretches to the end of the cliff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A6DF4E2-C0BC-3FF8-0A85-323973C3CF4A}"/>
              </a:ext>
            </a:extLst>
          </p:cNvPr>
          <p:cNvSpPr/>
          <p:nvPr/>
        </p:nvSpPr>
        <p:spPr>
          <a:xfrm rot="10800000" flipV="1">
            <a:off x="10081640" y="3563708"/>
            <a:ext cx="1412367" cy="45719"/>
          </a:xfrm>
          <a:prstGeom prst="rect">
            <a:avLst/>
          </a:prstGeom>
          <a:solidFill>
            <a:schemeClr val="accent6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07DC158F-FB67-A5BC-C4C3-41110575C307}"/>
              </a:ext>
            </a:extLst>
          </p:cNvPr>
          <p:cNvSpPr/>
          <p:nvPr/>
        </p:nvSpPr>
        <p:spPr>
          <a:xfrm rot="10800000" flipV="1">
            <a:off x="8796527" y="3766200"/>
            <a:ext cx="351654" cy="45719"/>
          </a:xfrm>
          <a:prstGeom prst="rect">
            <a:avLst/>
          </a:prstGeom>
          <a:solidFill>
            <a:schemeClr val="accent6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F635C66-FD70-411E-FDAA-20131835FDE6}"/>
              </a:ext>
            </a:extLst>
          </p:cNvPr>
          <p:cNvSpPr txBox="1"/>
          <p:nvPr/>
        </p:nvSpPr>
        <p:spPr>
          <a:xfrm>
            <a:off x="295275" y="5527524"/>
            <a:ext cx="53642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1" dirty="0">
                <a:solidFill>
                  <a:schemeClr val="accent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allow a unique view of the canyon below. </a:t>
            </a:r>
            <a:endParaRPr lang="ar-SA" sz="2000" b="1" dirty="0">
              <a:solidFill>
                <a:schemeClr val="accent6"/>
              </a:solidFill>
              <a:latin typeface="MV Boli" panose="02000500030200090000" pitchFamily="2" charset="0"/>
            </a:endParaRPr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AAD73EF0-97D0-E155-8479-A79443D2C7FE}"/>
              </a:ext>
            </a:extLst>
          </p:cNvPr>
          <p:cNvSpPr/>
          <p:nvPr/>
        </p:nvSpPr>
        <p:spPr>
          <a:xfrm>
            <a:off x="356346" y="1431528"/>
            <a:ext cx="284258" cy="222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D2048D1A-9F60-60BF-923E-D4630C7DC5E8}"/>
              </a:ext>
            </a:extLst>
          </p:cNvPr>
          <p:cNvSpPr/>
          <p:nvPr/>
        </p:nvSpPr>
        <p:spPr>
          <a:xfrm>
            <a:off x="356346" y="1829648"/>
            <a:ext cx="284258" cy="222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2838B5CF-8FC2-3A6C-B97D-3E59283E0B1A}"/>
              </a:ext>
            </a:extLst>
          </p:cNvPr>
          <p:cNvSpPr/>
          <p:nvPr/>
        </p:nvSpPr>
        <p:spPr>
          <a:xfrm>
            <a:off x="356346" y="2227768"/>
            <a:ext cx="284258" cy="222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8C196AAC-BFCE-6EF6-852C-9C6FAC16416C}"/>
              </a:ext>
            </a:extLst>
          </p:cNvPr>
          <p:cNvSpPr/>
          <p:nvPr/>
        </p:nvSpPr>
        <p:spPr>
          <a:xfrm>
            <a:off x="356346" y="3065052"/>
            <a:ext cx="284258" cy="2226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 animBg="1"/>
      <p:bldP spid="22" grpId="0" animBg="1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411</Words>
  <Application>Microsoft Office PowerPoint</Application>
  <PresentationFormat>شاشة عريضة</PresentationFormat>
  <Paragraphs>86</Paragraphs>
  <Slides>19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Abadi Extra Light</vt:lpstr>
      <vt:lpstr>Arial</vt:lpstr>
      <vt:lpstr>Calibri</vt:lpstr>
      <vt:lpstr>Calibri Light</vt:lpstr>
      <vt:lpstr>Comic Sans MS</vt:lpstr>
      <vt:lpstr>HelveticaNeue</vt:lpstr>
      <vt:lpstr>MV Boli</vt:lpstr>
      <vt:lpstr>Rockwell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2023-01-21T12:08:18Z</dcterms:created>
  <dcterms:modified xsi:type="dcterms:W3CDTF">2023-01-21T18:03:21Z</dcterms:modified>
</cp:coreProperties>
</file>