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3"/>
  </p:notesMasterIdLst>
  <p:sldIdLst>
    <p:sldId id="257" r:id="rId2"/>
    <p:sldId id="256" r:id="rId3"/>
    <p:sldId id="258" r:id="rId4"/>
    <p:sldId id="259" r:id="rId5"/>
    <p:sldId id="274" r:id="rId6"/>
    <p:sldId id="262" r:id="rId7"/>
    <p:sldId id="261" r:id="rId8"/>
    <p:sldId id="268" r:id="rId9"/>
    <p:sldId id="264" r:id="rId10"/>
    <p:sldId id="263" r:id="rId11"/>
    <p:sldId id="270" r:id="rId12"/>
    <p:sldId id="265" r:id="rId13"/>
    <p:sldId id="266" r:id="rId14"/>
    <p:sldId id="267" r:id="rId15"/>
    <p:sldId id="271" r:id="rId16"/>
    <p:sldId id="272" r:id="rId17"/>
    <p:sldId id="273" r:id="rId18"/>
    <p:sldId id="275" r:id="rId19"/>
    <p:sldId id="277" r:id="rId20"/>
    <p:sldId id="276" r:id="rId21"/>
    <p:sldId id="260" r:id="rId22"/>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D3D1"/>
    <a:srgbClr val="FAA0A7"/>
    <a:srgbClr val="F513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FEB409-5479-4195-AFDA-FBB2F9A1B4E2}" v="300" dt="2023-02-05T17:34:11.2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243" autoAdjust="0"/>
    <p:restoredTop sz="94660"/>
  </p:normalViewPr>
  <p:slideViewPr>
    <p:cSldViewPr snapToGrid="0">
      <p:cViewPr varScale="1">
        <p:scale>
          <a:sx n="67" d="100"/>
          <a:sy n="67" d="100"/>
        </p:scale>
        <p:origin x="500" y="3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حصه بنت العتيبي" userId="c1fe605c-1aaf-4791-a440-af891effc177" providerId="ADAL" clId="{CFFEB409-5479-4195-AFDA-FBB2F9A1B4E2}"/>
    <pc:docChg chg="undo custSel addSld delSld modSld sldOrd addMainMaster modMainMaster">
      <pc:chgData name="حصه بنت العتيبي" userId="c1fe605c-1aaf-4791-a440-af891effc177" providerId="ADAL" clId="{CFFEB409-5479-4195-AFDA-FBB2F9A1B4E2}" dt="2023-02-06T07:14:32.786" v="1372" actId="20577"/>
      <pc:docMkLst>
        <pc:docMk/>
      </pc:docMkLst>
      <pc:sldChg chg="add">
        <pc:chgData name="حصه بنت العتيبي" userId="c1fe605c-1aaf-4791-a440-af891effc177" providerId="ADAL" clId="{CFFEB409-5479-4195-AFDA-FBB2F9A1B4E2}" dt="2023-02-04T16:13:55.921" v="1"/>
        <pc:sldMkLst>
          <pc:docMk/>
          <pc:sldMk cId="1892991259" sldId="256"/>
        </pc:sldMkLst>
      </pc:sldChg>
      <pc:sldChg chg="delSp add ord delDesignElem">
        <pc:chgData name="حصه بنت العتيبي" userId="c1fe605c-1aaf-4791-a440-af891effc177" providerId="ADAL" clId="{CFFEB409-5479-4195-AFDA-FBB2F9A1B4E2}" dt="2023-02-05T14:29:46.902" v="156"/>
        <pc:sldMkLst>
          <pc:docMk/>
          <pc:sldMk cId="2792608094" sldId="257"/>
        </pc:sldMkLst>
        <pc:spChg chg="del">
          <ac:chgData name="حصه بنت العتيبي" userId="c1fe605c-1aaf-4791-a440-af891effc177" providerId="ADAL" clId="{CFFEB409-5479-4195-AFDA-FBB2F9A1B4E2}" dt="2023-02-05T14:29:46.902" v="156"/>
          <ac:spMkLst>
            <pc:docMk/>
            <pc:sldMk cId="2792608094" sldId="257"/>
            <ac:spMk id="2052" creationId="{69D184B2-2226-4E31-BCCB-444330767440}"/>
          </ac:spMkLst>
        </pc:spChg>
        <pc:spChg chg="del">
          <ac:chgData name="حصه بنت العتيبي" userId="c1fe605c-1aaf-4791-a440-af891effc177" providerId="ADAL" clId="{CFFEB409-5479-4195-AFDA-FBB2F9A1B4E2}" dt="2023-02-05T14:29:46.902" v="156"/>
          <ac:spMkLst>
            <pc:docMk/>
            <pc:sldMk cId="2792608094" sldId="257"/>
            <ac:spMk id="2053" creationId="{1AC4D4E3-486A-464A-8EC8-D44881097267}"/>
          </ac:spMkLst>
        </pc:spChg>
        <pc:spChg chg="del">
          <ac:chgData name="حصه بنت العتيبي" userId="c1fe605c-1aaf-4791-a440-af891effc177" providerId="ADAL" clId="{CFFEB409-5479-4195-AFDA-FBB2F9A1B4E2}" dt="2023-02-05T14:29:46.902" v="156"/>
          <ac:spMkLst>
            <pc:docMk/>
            <pc:sldMk cId="2792608094" sldId="257"/>
            <ac:spMk id="2054" creationId="{864DE13E-58EB-4475-B79C-0D4FC651239B}"/>
          </ac:spMkLst>
        </pc:spChg>
        <pc:cxnChg chg="del">
          <ac:chgData name="حصه بنت العتيبي" userId="c1fe605c-1aaf-4791-a440-af891effc177" providerId="ADAL" clId="{CFFEB409-5479-4195-AFDA-FBB2F9A1B4E2}" dt="2023-02-05T14:29:46.902" v="156"/>
          <ac:cxnSpMkLst>
            <pc:docMk/>
            <pc:sldMk cId="2792608094" sldId="257"/>
            <ac:cxnSpMk id="2061" creationId="{02E9B2EE-76CA-47F3-9977-3F2FCB7FD252}"/>
          </ac:cxnSpMkLst>
        </pc:cxnChg>
      </pc:sldChg>
      <pc:sldChg chg="modSp add mod">
        <pc:chgData name="حصه بنت العتيبي" userId="c1fe605c-1aaf-4791-a440-af891effc177" providerId="ADAL" clId="{CFFEB409-5479-4195-AFDA-FBB2F9A1B4E2}" dt="2023-02-05T17:15:35.478" v="1131" actId="20577"/>
        <pc:sldMkLst>
          <pc:docMk/>
          <pc:sldMk cId="3865658078" sldId="258"/>
        </pc:sldMkLst>
        <pc:spChg chg="mod">
          <ac:chgData name="حصه بنت العتيبي" userId="c1fe605c-1aaf-4791-a440-af891effc177" providerId="ADAL" clId="{CFFEB409-5479-4195-AFDA-FBB2F9A1B4E2}" dt="2023-02-05T17:15:35.478" v="1131" actId="20577"/>
          <ac:spMkLst>
            <pc:docMk/>
            <pc:sldMk cId="3865658078" sldId="258"/>
            <ac:spMk id="3" creationId="{F1433D2E-EA18-7605-1ABA-445514B1D06A}"/>
          </ac:spMkLst>
        </pc:spChg>
      </pc:sldChg>
      <pc:sldChg chg="addSp delSp modSp add mod delAnim">
        <pc:chgData name="حصه بنت العتيبي" userId="c1fe605c-1aaf-4791-a440-af891effc177" providerId="ADAL" clId="{CFFEB409-5479-4195-AFDA-FBB2F9A1B4E2}" dt="2023-02-05T14:35:06.597" v="199" actId="21"/>
        <pc:sldMkLst>
          <pc:docMk/>
          <pc:sldMk cId="3056490292" sldId="259"/>
        </pc:sldMkLst>
        <pc:spChg chg="mod">
          <ac:chgData name="حصه بنت العتيبي" userId="c1fe605c-1aaf-4791-a440-af891effc177" providerId="ADAL" clId="{CFFEB409-5479-4195-AFDA-FBB2F9A1B4E2}" dt="2023-02-05T14:00:18.019" v="55" actId="14100"/>
          <ac:spMkLst>
            <pc:docMk/>
            <pc:sldMk cId="3056490292" sldId="259"/>
            <ac:spMk id="3" creationId="{E4780F51-4E04-BB60-C933-9FB151B7AD0A}"/>
          </ac:spMkLst>
        </pc:spChg>
        <pc:spChg chg="mod">
          <ac:chgData name="حصه بنت العتيبي" userId="c1fe605c-1aaf-4791-a440-af891effc177" providerId="ADAL" clId="{CFFEB409-5479-4195-AFDA-FBB2F9A1B4E2}" dt="2023-02-05T14:00:23.630" v="57" actId="1076"/>
          <ac:spMkLst>
            <pc:docMk/>
            <pc:sldMk cId="3056490292" sldId="259"/>
            <ac:spMk id="4" creationId="{461C368D-9C9C-8645-86AF-99712556C1D8}"/>
          </ac:spMkLst>
        </pc:spChg>
        <pc:spChg chg="add del mod">
          <ac:chgData name="حصه بنت العتيبي" userId="c1fe605c-1aaf-4791-a440-af891effc177" providerId="ADAL" clId="{CFFEB409-5479-4195-AFDA-FBB2F9A1B4E2}" dt="2023-02-05T13:59:35.782" v="49" actId="478"/>
          <ac:spMkLst>
            <pc:docMk/>
            <pc:sldMk cId="3056490292" sldId="259"/>
            <ac:spMk id="5" creationId="{DDB1434E-0DE0-1DE9-989B-00E42DC40DE2}"/>
          </ac:spMkLst>
        </pc:spChg>
        <pc:spChg chg="del">
          <ac:chgData name="حصه بنت العتيبي" userId="c1fe605c-1aaf-4791-a440-af891effc177" providerId="ADAL" clId="{CFFEB409-5479-4195-AFDA-FBB2F9A1B4E2}" dt="2023-02-05T14:00:32.531" v="61" actId="478"/>
          <ac:spMkLst>
            <pc:docMk/>
            <pc:sldMk cId="3056490292" sldId="259"/>
            <ac:spMk id="663" creationId="{00000000-0000-0000-0000-000000000000}"/>
          </ac:spMkLst>
        </pc:spChg>
        <pc:spChg chg="del">
          <ac:chgData name="حصه بنت العتيبي" userId="c1fe605c-1aaf-4791-a440-af891effc177" providerId="ADAL" clId="{CFFEB409-5479-4195-AFDA-FBB2F9A1B4E2}" dt="2023-02-05T14:00:47.070" v="66" actId="478"/>
          <ac:spMkLst>
            <pc:docMk/>
            <pc:sldMk cId="3056490292" sldId="259"/>
            <ac:spMk id="665" creationId="{00000000-0000-0000-0000-000000000000}"/>
          </ac:spMkLst>
        </pc:spChg>
        <pc:spChg chg="mod">
          <ac:chgData name="حصه بنت العتيبي" userId="c1fe605c-1aaf-4791-a440-af891effc177" providerId="ADAL" clId="{CFFEB409-5479-4195-AFDA-FBB2F9A1B4E2}" dt="2023-02-05T14:00:41.521" v="64" actId="1076"/>
          <ac:spMkLst>
            <pc:docMk/>
            <pc:sldMk cId="3056490292" sldId="259"/>
            <ac:spMk id="666" creationId="{00000000-0000-0000-0000-000000000000}"/>
          </ac:spMkLst>
        </pc:spChg>
        <pc:spChg chg="del">
          <ac:chgData name="حصه بنت العتيبي" userId="c1fe605c-1aaf-4791-a440-af891effc177" providerId="ADAL" clId="{CFFEB409-5479-4195-AFDA-FBB2F9A1B4E2}" dt="2023-02-05T13:58:29.020" v="36" actId="478"/>
          <ac:spMkLst>
            <pc:docMk/>
            <pc:sldMk cId="3056490292" sldId="259"/>
            <ac:spMk id="667" creationId="{00000000-0000-0000-0000-000000000000}"/>
          </ac:spMkLst>
        </pc:spChg>
        <pc:spChg chg="del mod">
          <ac:chgData name="حصه بنت العتيبي" userId="c1fe605c-1aaf-4791-a440-af891effc177" providerId="ADAL" clId="{CFFEB409-5479-4195-AFDA-FBB2F9A1B4E2}" dt="2023-02-05T13:58:31.630" v="38" actId="478"/>
          <ac:spMkLst>
            <pc:docMk/>
            <pc:sldMk cId="3056490292" sldId="259"/>
            <ac:spMk id="668" creationId="{00000000-0000-0000-0000-000000000000}"/>
          </ac:spMkLst>
        </pc:spChg>
        <pc:spChg chg="del">
          <ac:chgData name="حصه بنت العتيبي" userId="c1fe605c-1aaf-4791-a440-af891effc177" providerId="ADAL" clId="{CFFEB409-5479-4195-AFDA-FBB2F9A1B4E2}" dt="2023-02-05T13:58:26.191" v="35" actId="478"/>
          <ac:spMkLst>
            <pc:docMk/>
            <pc:sldMk cId="3056490292" sldId="259"/>
            <ac:spMk id="676" creationId="{00000000-0000-0000-0000-000000000000}"/>
          </ac:spMkLst>
        </pc:spChg>
        <pc:spChg chg="mod">
          <ac:chgData name="حصه بنت العتيبي" userId="c1fe605c-1aaf-4791-a440-af891effc177" providerId="ADAL" clId="{CFFEB409-5479-4195-AFDA-FBB2F9A1B4E2}" dt="2023-02-05T14:00:27.578" v="59" actId="1076"/>
          <ac:spMkLst>
            <pc:docMk/>
            <pc:sldMk cId="3056490292" sldId="259"/>
            <ac:spMk id="678" creationId="{00000000-0000-0000-0000-000000000000}"/>
          </ac:spMkLst>
        </pc:spChg>
        <pc:spChg chg="mod">
          <ac:chgData name="حصه بنت العتيبي" userId="c1fe605c-1aaf-4791-a440-af891effc177" providerId="ADAL" clId="{CFFEB409-5479-4195-AFDA-FBB2F9A1B4E2}" dt="2023-02-05T14:00:43.968" v="65" actId="1076"/>
          <ac:spMkLst>
            <pc:docMk/>
            <pc:sldMk cId="3056490292" sldId="259"/>
            <ac:spMk id="681" creationId="{00000000-0000-0000-0000-000000000000}"/>
          </ac:spMkLst>
        </pc:spChg>
        <pc:spChg chg="del mod">
          <ac:chgData name="حصه بنت العتيبي" userId="c1fe605c-1aaf-4791-a440-af891effc177" providerId="ADAL" clId="{CFFEB409-5479-4195-AFDA-FBB2F9A1B4E2}" dt="2023-02-05T13:58:15.071" v="32" actId="478"/>
          <ac:spMkLst>
            <pc:docMk/>
            <pc:sldMk cId="3056490292" sldId="259"/>
            <ac:spMk id="684" creationId="{00000000-0000-0000-0000-000000000000}"/>
          </ac:spMkLst>
        </pc:spChg>
        <pc:spChg chg="del">
          <ac:chgData name="حصه بنت العتيبي" userId="c1fe605c-1aaf-4791-a440-af891effc177" providerId="ADAL" clId="{CFFEB409-5479-4195-AFDA-FBB2F9A1B4E2}" dt="2023-02-05T13:58:17.782" v="33" actId="478"/>
          <ac:spMkLst>
            <pc:docMk/>
            <pc:sldMk cId="3056490292" sldId="259"/>
            <ac:spMk id="688" creationId="{00000000-0000-0000-0000-000000000000}"/>
          </ac:spMkLst>
        </pc:spChg>
        <pc:spChg chg="del">
          <ac:chgData name="حصه بنت العتيبي" userId="c1fe605c-1aaf-4791-a440-af891effc177" providerId="ADAL" clId="{CFFEB409-5479-4195-AFDA-FBB2F9A1B4E2}" dt="2023-02-05T13:58:20.220" v="34" actId="478"/>
          <ac:spMkLst>
            <pc:docMk/>
            <pc:sldMk cId="3056490292" sldId="259"/>
            <ac:spMk id="690" creationId="{00000000-0000-0000-0000-000000000000}"/>
          </ac:spMkLst>
        </pc:spChg>
        <pc:picChg chg="add del mod modCrop">
          <ac:chgData name="حصه بنت العتيبي" userId="c1fe605c-1aaf-4791-a440-af891effc177" providerId="ADAL" clId="{CFFEB409-5479-4195-AFDA-FBB2F9A1B4E2}" dt="2023-02-05T14:35:06.597" v="199" actId="21"/>
          <ac:picMkLst>
            <pc:docMk/>
            <pc:sldMk cId="3056490292" sldId="259"/>
            <ac:picMk id="6" creationId="{E4D7B33E-8244-2303-2385-71318838A04D}"/>
          </ac:picMkLst>
        </pc:picChg>
      </pc:sldChg>
      <pc:sldChg chg="add">
        <pc:chgData name="حصه بنت العتيبي" userId="c1fe605c-1aaf-4791-a440-af891effc177" providerId="ADAL" clId="{CFFEB409-5479-4195-AFDA-FBB2F9A1B4E2}" dt="2023-02-04T16:14:22.514" v="9"/>
        <pc:sldMkLst>
          <pc:docMk/>
          <pc:sldMk cId="951046512" sldId="260"/>
        </pc:sldMkLst>
      </pc:sldChg>
      <pc:sldChg chg="addSp delSp modSp new mod modTransition modAnim">
        <pc:chgData name="حصه بنت العتيبي" userId="c1fe605c-1aaf-4791-a440-af891effc177" providerId="ADAL" clId="{CFFEB409-5479-4195-AFDA-FBB2F9A1B4E2}" dt="2023-02-05T14:40:42.539" v="260"/>
        <pc:sldMkLst>
          <pc:docMk/>
          <pc:sldMk cId="846281387" sldId="261"/>
        </pc:sldMkLst>
        <pc:spChg chg="add mod">
          <ac:chgData name="حصه بنت العتيبي" userId="c1fe605c-1aaf-4791-a440-af891effc177" providerId="ADAL" clId="{CFFEB409-5479-4195-AFDA-FBB2F9A1B4E2}" dt="2023-02-05T14:39:36.806" v="252" actId="20577"/>
          <ac:spMkLst>
            <pc:docMk/>
            <pc:sldMk cId="846281387" sldId="261"/>
            <ac:spMk id="4" creationId="{EE6D098E-5F3F-5CBD-5577-C6EF2AC410CF}"/>
          </ac:spMkLst>
        </pc:spChg>
        <pc:spChg chg="add mod">
          <ac:chgData name="حصه بنت العتيبي" userId="c1fe605c-1aaf-4791-a440-af891effc177" providerId="ADAL" clId="{CFFEB409-5479-4195-AFDA-FBB2F9A1B4E2}" dt="2023-02-05T14:39:57.149" v="255" actId="1076"/>
          <ac:spMkLst>
            <pc:docMk/>
            <pc:sldMk cId="846281387" sldId="261"/>
            <ac:spMk id="5" creationId="{D6401070-6AFD-E355-94B6-A4340A33325C}"/>
          </ac:spMkLst>
        </pc:spChg>
        <pc:picChg chg="add mod modCrop">
          <ac:chgData name="حصه بنت العتيبي" userId="c1fe605c-1aaf-4791-a440-af891effc177" providerId="ADAL" clId="{CFFEB409-5479-4195-AFDA-FBB2F9A1B4E2}" dt="2023-02-05T14:06:34.803" v="77" actId="14100"/>
          <ac:picMkLst>
            <pc:docMk/>
            <pc:sldMk cId="846281387" sldId="261"/>
            <ac:picMk id="3" creationId="{CB93695D-3A9F-D2D7-B39E-CC384DC2DAF5}"/>
          </ac:picMkLst>
        </pc:picChg>
        <pc:picChg chg="add mod">
          <ac:chgData name="حصه بنت العتيبي" userId="c1fe605c-1aaf-4791-a440-af891effc177" providerId="ADAL" clId="{CFFEB409-5479-4195-AFDA-FBB2F9A1B4E2}" dt="2023-02-05T14:09:14.418" v="85" actId="1076"/>
          <ac:picMkLst>
            <pc:docMk/>
            <pc:sldMk cId="846281387" sldId="261"/>
            <ac:picMk id="1026" creationId="{4DB809A5-A813-5094-CA3A-A7CEEA233C28}"/>
          </ac:picMkLst>
        </pc:picChg>
        <pc:picChg chg="add del mod">
          <ac:chgData name="حصه بنت العتيبي" userId="c1fe605c-1aaf-4791-a440-af891effc177" providerId="ADAL" clId="{CFFEB409-5479-4195-AFDA-FBB2F9A1B4E2}" dt="2023-02-04T17:43:40.995" v="29" actId="478"/>
          <ac:picMkLst>
            <pc:docMk/>
            <pc:sldMk cId="846281387" sldId="261"/>
            <ac:picMk id="1026" creationId="{4E12463D-1078-6B39-1BAA-7D08C732F262}"/>
          </ac:picMkLst>
        </pc:picChg>
      </pc:sldChg>
      <pc:sldChg chg="addSp delSp modSp new mod setBg modAnim delDesignElem">
        <pc:chgData name="حصه بنت العتيبي" userId="c1fe605c-1aaf-4791-a440-af891effc177" providerId="ADAL" clId="{CFFEB409-5479-4195-AFDA-FBB2F9A1B4E2}" dt="2023-02-05T14:35:48.825" v="214" actId="339"/>
        <pc:sldMkLst>
          <pc:docMk/>
          <pc:sldMk cId="971650605" sldId="262"/>
        </pc:sldMkLst>
        <pc:spChg chg="add mod">
          <ac:chgData name="حصه بنت العتيبي" userId="c1fe605c-1aaf-4791-a440-af891effc177" providerId="ADAL" clId="{CFFEB409-5479-4195-AFDA-FBB2F9A1B4E2}" dt="2023-02-05T14:33:02.467" v="182" actId="113"/>
          <ac:spMkLst>
            <pc:docMk/>
            <pc:sldMk cId="971650605" sldId="262"/>
            <ac:spMk id="4" creationId="{F834873B-320B-F5F2-0790-1BDA4DAE1014}"/>
          </ac:spMkLst>
        </pc:spChg>
        <pc:spChg chg="add mod">
          <ac:chgData name="حصه بنت العتيبي" userId="c1fe605c-1aaf-4791-a440-af891effc177" providerId="ADAL" clId="{CFFEB409-5479-4195-AFDA-FBB2F9A1B4E2}" dt="2023-02-05T14:35:15.920" v="202" actId="1076"/>
          <ac:spMkLst>
            <pc:docMk/>
            <pc:sldMk cId="971650605" sldId="262"/>
            <ac:spMk id="5" creationId="{F55246DF-6D83-DB86-E177-20986D224B60}"/>
          </ac:spMkLst>
        </pc:spChg>
        <pc:spChg chg="add mod">
          <ac:chgData name="حصه بنت العتيبي" userId="c1fe605c-1aaf-4791-a440-af891effc177" providerId="ADAL" clId="{CFFEB409-5479-4195-AFDA-FBB2F9A1B4E2}" dt="2023-02-05T14:35:25.570" v="207" actId="1076"/>
          <ac:spMkLst>
            <pc:docMk/>
            <pc:sldMk cId="971650605" sldId="262"/>
            <ac:spMk id="6" creationId="{32955A77-28F1-33BD-0756-A89EA8873AE6}"/>
          </ac:spMkLst>
        </pc:spChg>
        <pc:spChg chg="add del">
          <ac:chgData name="حصه بنت العتيبي" userId="c1fe605c-1aaf-4791-a440-af891effc177" providerId="ADAL" clId="{CFFEB409-5479-4195-AFDA-FBB2F9A1B4E2}" dt="2023-02-05T14:29:46.902" v="156"/>
          <ac:spMkLst>
            <pc:docMk/>
            <pc:sldMk cId="971650605" sldId="262"/>
            <ac:spMk id="15" creationId="{22F15A2D-2324-487D-A02A-BF46C5C580EB}"/>
          </ac:spMkLst>
        </pc:spChg>
        <pc:spChg chg="add del">
          <ac:chgData name="حصه بنت العتيبي" userId="c1fe605c-1aaf-4791-a440-af891effc177" providerId="ADAL" clId="{CFFEB409-5479-4195-AFDA-FBB2F9A1B4E2}" dt="2023-02-05T14:29:46.902" v="156"/>
          <ac:spMkLst>
            <pc:docMk/>
            <pc:sldMk cId="971650605" sldId="262"/>
            <ac:spMk id="17" creationId="{2AEAFA59-923A-4F54-8B49-44C970BCC323}"/>
          </ac:spMkLst>
        </pc:spChg>
        <pc:spChg chg="add del">
          <ac:chgData name="حصه بنت العتيبي" userId="c1fe605c-1aaf-4791-a440-af891effc177" providerId="ADAL" clId="{CFFEB409-5479-4195-AFDA-FBB2F9A1B4E2}" dt="2023-02-05T14:29:46.902" v="156"/>
          <ac:spMkLst>
            <pc:docMk/>
            <pc:sldMk cId="971650605" sldId="262"/>
            <ac:spMk id="19" creationId="{C37E9D4B-7BFA-4D10-B666-547BAC499469}"/>
          </ac:spMkLst>
        </pc:spChg>
        <pc:picChg chg="add mod ord">
          <ac:chgData name="حصه بنت العتيبي" userId="c1fe605c-1aaf-4791-a440-af891effc177" providerId="ADAL" clId="{CFFEB409-5479-4195-AFDA-FBB2F9A1B4E2}" dt="2023-02-05T14:35:13.068" v="201" actId="1076"/>
          <ac:picMkLst>
            <pc:docMk/>
            <pc:sldMk cId="971650605" sldId="262"/>
            <ac:picMk id="2" creationId="{160DFE40-BFE2-2F45-46BC-9F623BFCB160}"/>
          </ac:picMkLst>
        </pc:picChg>
        <pc:picChg chg="add mod ord">
          <ac:chgData name="حصه بنت العتيبي" userId="c1fe605c-1aaf-4791-a440-af891effc177" providerId="ADAL" clId="{CFFEB409-5479-4195-AFDA-FBB2F9A1B4E2}" dt="2023-02-05T14:35:27.403" v="208" actId="1076"/>
          <ac:picMkLst>
            <pc:docMk/>
            <pc:sldMk cId="971650605" sldId="262"/>
            <ac:picMk id="3" creationId="{AE254E95-7D04-8157-CEF9-3F0921BBBE99}"/>
          </ac:picMkLst>
        </pc:picChg>
        <pc:picChg chg="add del mod">
          <ac:chgData name="حصه بنت العتيبي" userId="c1fe605c-1aaf-4791-a440-af891effc177" providerId="ADAL" clId="{CFFEB409-5479-4195-AFDA-FBB2F9A1B4E2}" dt="2023-02-05T14:34:24.072" v="185" actId="21"/>
          <ac:picMkLst>
            <pc:docMk/>
            <pc:sldMk cId="971650605" sldId="262"/>
            <ac:picMk id="9" creationId="{A2F966CD-A99C-EDF5-A3E3-7E69D0739514}"/>
          </ac:picMkLst>
        </pc:picChg>
        <pc:picChg chg="add mod">
          <ac:chgData name="حصه بنت العتيبي" userId="c1fe605c-1aaf-4791-a440-af891effc177" providerId="ADAL" clId="{CFFEB409-5479-4195-AFDA-FBB2F9A1B4E2}" dt="2023-02-05T14:35:48.825" v="214" actId="339"/>
          <ac:picMkLst>
            <pc:docMk/>
            <pc:sldMk cId="971650605" sldId="262"/>
            <ac:picMk id="11" creationId="{E9F40BA8-ACAF-8969-B4FF-197037725BC3}"/>
          </ac:picMkLst>
        </pc:picChg>
        <pc:picChg chg="add del mod">
          <ac:chgData name="حصه بنت العتيبي" userId="c1fe605c-1aaf-4791-a440-af891effc177" providerId="ADAL" clId="{CFFEB409-5479-4195-AFDA-FBB2F9A1B4E2}" dt="2023-02-05T14:29:12.634" v="152" actId="478"/>
          <ac:picMkLst>
            <pc:docMk/>
            <pc:sldMk cId="971650605" sldId="262"/>
            <ac:picMk id="2050" creationId="{F766D47B-1AF4-660E-BAB7-2F84B591D771}"/>
          </ac:picMkLst>
        </pc:picChg>
        <pc:picChg chg="add mod">
          <ac:chgData name="حصه بنت العتيبي" userId="c1fe605c-1aaf-4791-a440-af891effc177" providerId="ADAL" clId="{CFFEB409-5479-4195-AFDA-FBB2F9A1B4E2}" dt="2023-02-05T14:30:15.429" v="168" actId="14100"/>
          <ac:picMkLst>
            <pc:docMk/>
            <pc:sldMk cId="971650605" sldId="262"/>
            <ac:picMk id="2052" creationId="{1BA58B4E-14D8-F09F-29C6-2E307ECB8B74}"/>
          </ac:picMkLst>
        </pc:picChg>
        <pc:cxnChg chg="add del">
          <ac:chgData name="حصه بنت العتيبي" userId="c1fe605c-1aaf-4791-a440-af891effc177" providerId="ADAL" clId="{CFFEB409-5479-4195-AFDA-FBB2F9A1B4E2}" dt="2023-02-05T14:16:30.722" v="118" actId="26606"/>
          <ac:cxnSpMkLst>
            <pc:docMk/>
            <pc:sldMk cId="971650605" sldId="262"/>
            <ac:cxnSpMk id="8" creationId="{0B4A113E-D208-4EF0-8BAB-25FDD2E588BA}"/>
          </ac:cxnSpMkLst>
        </pc:cxnChg>
        <pc:cxnChg chg="add del">
          <ac:chgData name="حصه بنت العتيبي" userId="c1fe605c-1aaf-4791-a440-af891effc177" providerId="ADAL" clId="{CFFEB409-5479-4195-AFDA-FBB2F9A1B4E2}" dt="2023-02-05T14:16:30.722" v="118" actId="26606"/>
          <ac:cxnSpMkLst>
            <pc:docMk/>
            <pc:sldMk cId="971650605" sldId="262"/>
            <ac:cxnSpMk id="10" creationId="{2FE16547-5205-4F0E-B809-89D18FF4C8BA}"/>
          </ac:cxnSpMkLst>
        </pc:cxnChg>
      </pc:sldChg>
      <pc:sldChg chg="addSp delSp modSp new mod modTransition delAnim modAnim">
        <pc:chgData name="حصه بنت العتيبي" userId="c1fe605c-1aaf-4791-a440-af891effc177" providerId="ADAL" clId="{CFFEB409-5479-4195-AFDA-FBB2F9A1B4E2}" dt="2023-02-05T17:14:47.195" v="1120"/>
        <pc:sldMkLst>
          <pc:docMk/>
          <pc:sldMk cId="2161875784" sldId="263"/>
        </pc:sldMkLst>
        <pc:spChg chg="add del mod">
          <ac:chgData name="حصه بنت العتيبي" userId="c1fe605c-1aaf-4791-a440-af891effc177" providerId="ADAL" clId="{CFFEB409-5479-4195-AFDA-FBB2F9A1B4E2}" dt="2023-02-05T15:15:40.622" v="463" actId="478"/>
          <ac:spMkLst>
            <pc:docMk/>
            <pc:sldMk cId="2161875784" sldId="263"/>
            <ac:spMk id="8" creationId="{69027743-85AA-7C95-4F7F-D50D9C930262}"/>
          </ac:spMkLst>
        </pc:spChg>
        <pc:spChg chg="add mod">
          <ac:chgData name="حصه بنت العتيبي" userId="c1fe605c-1aaf-4791-a440-af891effc177" providerId="ADAL" clId="{CFFEB409-5479-4195-AFDA-FBB2F9A1B4E2}" dt="2023-02-05T15:03:32.311" v="414" actId="164"/>
          <ac:spMkLst>
            <pc:docMk/>
            <pc:sldMk cId="2161875784" sldId="263"/>
            <ac:spMk id="13" creationId="{B6AE054E-ABB9-E693-2A4E-8D677689394F}"/>
          </ac:spMkLst>
        </pc:spChg>
        <pc:spChg chg="add mod ord">
          <ac:chgData name="حصه بنت العتيبي" userId="c1fe605c-1aaf-4791-a440-af891effc177" providerId="ADAL" clId="{CFFEB409-5479-4195-AFDA-FBB2F9A1B4E2}" dt="2023-02-05T15:04:52.583" v="446" actId="113"/>
          <ac:spMkLst>
            <pc:docMk/>
            <pc:sldMk cId="2161875784" sldId="263"/>
            <ac:spMk id="14" creationId="{95E4638F-E609-6B08-963B-DF0826D6C65A}"/>
          </ac:spMkLst>
        </pc:spChg>
        <pc:spChg chg="add mod ord">
          <ac:chgData name="حصه بنت العتيبي" userId="c1fe605c-1aaf-4791-a440-af891effc177" providerId="ADAL" clId="{CFFEB409-5479-4195-AFDA-FBB2F9A1B4E2}" dt="2023-02-05T15:22:03.163" v="541" actId="1076"/>
          <ac:spMkLst>
            <pc:docMk/>
            <pc:sldMk cId="2161875784" sldId="263"/>
            <ac:spMk id="17" creationId="{D4771B5C-9AE7-552B-0444-4ACED26B6633}"/>
          </ac:spMkLst>
        </pc:spChg>
        <pc:spChg chg="add mod">
          <ac:chgData name="حصه بنت العتيبي" userId="c1fe605c-1aaf-4791-a440-af891effc177" providerId="ADAL" clId="{CFFEB409-5479-4195-AFDA-FBB2F9A1B4E2}" dt="2023-02-05T15:18:31.401" v="501" actId="1076"/>
          <ac:spMkLst>
            <pc:docMk/>
            <pc:sldMk cId="2161875784" sldId="263"/>
            <ac:spMk id="18" creationId="{F7EB7623-1C14-7642-2E82-493A4C039D49}"/>
          </ac:spMkLst>
        </pc:spChg>
        <pc:spChg chg="add mod">
          <ac:chgData name="حصه بنت العتيبي" userId="c1fe605c-1aaf-4791-a440-af891effc177" providerId="ADAL" clId="{CFFEB409-5479-4195-AFDA-FBB2F9A1B4E2}" dt="2023-02-05T15:19:24.788" v="507" actId="2085"/>
          <ac:spMkLst>
            <pc:docMk/>
            <pc:sldMk cId="2161875784" sldId="263"/>
            <ac:spMk id="19" creationId="{AEE7B8F2-7279-C461-7170-B7BC3D551AD7}"/>
          </ac:spMkLst>
        </pc:spChg>
        <pc:spChg chg="add mod ord">
          <ac:chgData name="حصه بنت العتيبي" userId="c1fe605c-1aaf-4791-a440-af891effc177" providerId="ADAL" clId="{CFFEB409-5479-4195-AFDA-FBB2F9A1B4E2}" dt="2023-02-05T15:21:56.345" v="538" actId="1076"/>
          <ac:spMkLst>
            <pc:docMk/>
            <pc:sldMk cId="2161875784" sldId="263"/>
            <ac:spMk id="20" creationId="{D5EE09AF-A406-4E6A-E50D-1B18EE80F38D}"/>
          </ac:spMkLst>
        </pc:spChg>
        <pc:spChg chg="add mod">
          <ac:chgData name="حصه بنت العتيبي" userId="c1fe605c-1aaf-4791-a440-af891effc177" providerId="ADAL" clId="{CFFEB409-5479-4195-AFDA-FBB2F9A1B4E2}" dt="2023-02-05T15:19:24.788" v="507" actId="2085"/>
          <ac:spMkLst>
            <pc:docMk/>
            <pc:sldMk cId="2161875784" sldId="263"/>
            <ac:spMk id="21" creationId="{E7BA4A5D-4F6F-2BA7-E9CE-BFCFEF2EF49C}"/>
          </ac:spMkLst>
        </pc:spChg>
        <pc:spChg chg="add mod">
          <ac:chgData name="حصه بنت العتيبي" userId="c1fe605c-1aaf-4791-a440-af891effc177" providerId="ADAL" clId="{CFFEB409-5479-4195-AFDA-FBB2F9A1B4E2}" dt="2023-02-05T15:19:24.788" v="507" actId="2085"/>
          <ac:spMkLst>
            <pc:docMk/>
            <pc:sldMk cId="2161875784" sldId="263"/>
            <ac:spMk id="22" creationId="{E5A2A65E-D1DD-5BA6-E8D3-5CD82FB91314}"/>
          </ac:spMkLst>
        </pc:spChg>
        <pc:spChg chg="add mod">
          <ac:chgData name="حصه بنت العتيبي" userId="c1fe605c-1aaf-4791-a440-af891effc177" providerId="ADAL" clId="{CFFEB409-5479-4195-AFDA-FBB2F9A1B4E2}" dt="2023-02-05T15:19:24.788" v="507" actId="2085"/>
          <ac:spMkLst>
            <pc:docMk/>
            <pc:sldMk cId="2161875784" sldId="263"/>
            <ac:spMk id="23" creationId="{70987898-4354-01D8-5D43-22A04AB1C8DB}"/>
          </ac:spMkLst>
        </pc:spChg>
        <pc:spChg chg="add mod">
          <ac:chgData name="حصه بنت العتيبي" userId="c1fe605c-1aaf-4791-a440-af891effc177" providerId="ADAL" clId="{CFFEB409-5479-4195-AFDA-FBB2F9A1B4E2}" dt="2023-02-05T15:19:24.788" v="507" actId="2085"/>
          <ac:spMkLst>
            <pc:docMk/>
            <pc:sldMk cId="2161875784" sldId="263"/>
            <ac:spMk id="24" creationId="{D2C55909-DE1A-63D0-3B83-0993250D17AE}"/>
          </ac:spMkLst>
        </pc:spChg>
        <pc:spChg chg="add mod">
          <ac:chgData name="حصه بنت العتيبي" userId="c1fe605c-1aaf-4791-a440-af891effc177" providerId="ADAL" clId="{CFFEB409-5479-4195-AFDA-FBB2F9A1B4E2}" dt="2023-02-05T15:19:24.788" v="507" actId="2085"/>
          <ac:spMkLst>
            <pc:docMk/>
            <pc:sldMk cId="2161875784" sldId="263"/>
            <ac:spMk id="25" creationId="{F000F669-522C-E6D6-3CE2-2924045604CE}"/>
          </ac:spMkLst>
        </pc:spChg>
        <pc:spChg chg="add mod">
          <ac:chgData name="حصه بنت العتيبي" userId="c1fe605c-1aaf-4791-a440-af891effc177" providerId="ADAL" clId="{CFFEB409-5479-4195-AFDA-FBB2F9A1B4E2}" dt="2023-02-05T15:19:24.788" v="507" actId="2085"/>
          <ac:spMkLst>
            <pc:docMk/>
            <pc:sldMk cId="2161875784" sldId="263"/>
            <ac:spMk id="26" creationId="{D4867BC6-90C3-8B90-D4E3-6DDFA9BF186E}"/>
          </ac:spMkLst>
        </pc:spChg>
        <pc:spChg chg="add mod">
          <ac:chgData name="حصه بنت العتيبي" userId="c1fe605c-1aaf-4791-a440-af891effc177" providerId="ADAL" clId="{CFFEB409-5479-4195-AFDA-FBB2F9A1B4E2}" dt="2023-02-05T15:19:24.788" v="507" actId="2085"/>
          <ac:spMkLst>
            <pc:docMk/>
            <pc:sldMk cId="2161875784" sldId="263"/>
            <ac:spMk id="27" creationId="{B60E4FC4-4AFF-9ADA-3503-455C7828CB73}"/>
          </ac:spMkLst>
        </pc:spChg>
        <pc:spChg chg="add mod">
          <ac:chgData name="حصه بنت العتيبي" userId="c1fe605c-1aaf-4791-a440-af891effc177" providerId="ADAL" clId="{CFFEB409-5479-4195-AFDA-FBB2F9A1B4E2}" dt="2023-02-05T15:19:24.788" v="507" actId="2085"/>
          <ac:spMkLst>
            <pc:docMk/>
            <pc:sldMk cId="2161875784" sldId="263"/>
            <ac:spMk id="28" creationId="{1D6B5E23-CCAB-3F74-18F4-CADD02C106A3}"/>
          </ac:spMkLst>
        </pc:spChg>
        <pc:spChg chg="add mod">
          <ac:chgData name="حصه بنت العتيبي" userId="c1fe605c-1aaf-4791-a440-af891effc177" providerId="ADAL" clId="{CFFEB409-5479-4195-AFDA-FBB2F9A1B4E2}" dt="2023-02-05T15:20:30.497" v="518" actId="14100"/>
          <ac:spMkLst>
            <pc:docMk/>
            <pc:sldMk cId="2161875784" sldId="263"/>
            <ac:spMk id="29" creationId="{6B8AA967-41F0-EB8B-81C8-9F9FD92AD861}"/>
          </ac:spMkLst>
        </pc:spChg>
        <pc:grpChg chg="add del mod">
          <ac:chgData name="حصه بنت العتيبي" userId="c1fe605c-1aaf-4791-a440-af891effc177" providerId="ADAL" clId="{CFFEB409-5479-4195-AFDA-FBB2F9A1B4E2}" dt="2023-02-05T15:15:38.212" v="462" actId="478"/>
          <ac:grpSpMkLst>
            <pc:docMk/>
            <pc:sldMk cId="2161875784" sldId="263"/>
            <ac:grpSpMk id="15" creationId="{517C2637-AFA7-5120-2F3F-B12C4F99CED4}"/>
          </ac:grpSpMkLst>
        </pc:grpChg>
        <pc:picChg chg="add del mod">
          <ac:chgData name="حصه بنت العتيبي" userId="c1fe605c-1aaf-4791-a440-af891effc177" providerId="ADAL" clId="{CFFEB409-5479-4195-AFDA-FBB2F9A1B4E2}" dt="2023-02-05T14:52:11.470" v="267" actId="478"/>
          <ac:picMkLst>
            <pc:docMk/>
            <pc:sldMk cId="2161875784" sldId="263"/>
            <ac:picMk id="3" creationId="{C926F7D1-BFCB-7E16-6920-FA8188068683}"/>
          </ac:picMkLst>
        </pc:picChg>
        <pc:picChg chg="add mod">
          <ac:chgData name="حصه بنت العتيبي" userId="c1fe605c-1aaf-4791-a440-af891effc177" providerId="ADAL" clId="{CFFEB409-5479-4195-AFDA-FBB2F9A1B4E2}" dt="2023-02-05T15:16:44.816" v="484" actId="14100"/>
          <ac:picMkLst>
            <pc:docMk/>
            <pc:sldMk cId="2161875784" sldId="263"/>
            <ac:picMk id="5" creationId="{8B53AD4A-621A-6888-0F7D-82061A9B3CCB}"/>
          </ac:picMkLst>
        </pc:picChg>
        <pc:picChg chg="add mod modCrop">
          <ac:chgData name="حصه بنت العتيبي" userId="c1fe605c-1aaf-4791-a440-af891effc177" providerId="ADAL" clId="{CFFEB409-5479-4195-AFDA-FBB2F9A1B4E2}" dt="2023-02-05T15:16:39.985" v="482" actId="14100"/>
          <ac:picMkLst>
            <pc:docMk/>
            <pc:sldMk cId="2161875784" sldId="263"/>
            <ac:picMk id="7" creationId="{2DBB9E3D-8422-9A2E-FAAC-798F0976F672}"/>
          </ac:picMkLst>
        </pc:picChg>
        <pc:picChg chg="add del mod modCrop">
          <ac:chgData name="حصه بنت العتيبي" userId="c1fe605c-1aaf-4791-a440-af891effc177" providerId="ADAL" clId="{CFFEB409-5479-4195-AFDA-FBB2F9A1B4E2}" dt="2023-02-05T15:01:42.505" v="368" actId="478"/>
          <ac:picMkLst>
            <pc:docMk/>
            <pc:sldMk cId="2161875784" sldId="263"/>
            <ac:picMk id="10" creationId="{2977BC2F-9AAD-3705-9BFE-073C1800CF19}"/>
          </ac:picMkLst>
        </pc:picChg>
        <pc:picChg chg="add del mod">
          <ac:chgData name="حصه بنت العتيبي" userId="c1fe605c-1aaf-4791-a440-af891effc177" providerId="ADAL" clId="{CFFEB409-5479-4195-AFDA-FBB2F9A1B4E2}" dt="2023-02-05T15:26:37.827" v="544" actId="478"/>
          <ac:picMkLst>
            <pc:docMk/>
            <pc:sldMk cId="2161875784" sldId="263"/>
            <ac:picMk id="12" creationId="{69521B04-15CD-BF3E-2A95-8E6D40261612}"/>
          </ac:picMkLst>
        </pc:picChg>
        <pc:picChg chg="add del mod">
          <ac:chgData name="حصه بنت العتيبي" userId="c1fe605c-1aaf-4791-a440-af891effc177" providerId="ADAL" clId="{CFFEB409-5479-4195-AFDA-FBB2F9A1B4E2}" dt="2023-02-05T15:26:37.827" v="544" actId="478"/>
          <ac:picMkLst>
            <pc:docMk/>
            <pc:sldMk cId="2161875784" sldId="263"/>
            <ac:picMk id="16" creationId="{AC79F94C-5129-4E85-A0B5-9BAA58E679E5}"/>
          </ac:picMkLst>
        </pc:picChg>
      </pc:sldChg>
      <pc:sldChg chg="addSp modSp new del">
        <pc:chgData name="حصه بنت العتيبي" userId="c1fe605c-1aaf-4791-a440-af891effc177" providerId="ADAL" clId="{CFFEB409-5479-4195-AFDA-FBB2F9A1B4E2}" dt="2023-02-05T14:42:42.896" v="263" actId="47"/>
        <pc:sldMkLst>
          <pc:docMk/>
          <pc:sldMk cId="2262528963" sldId="263"/>
        </pc:sldMkLst>
        <pc:picChg chg="add mod">
          <ac:chgData name="حصه بنت العتيبي" userId="c1fe605c-1aaf-4791-a440-af891effc177" providerId="ADAL" clId="{CFFEB409-5479-4195-AFDA-FBB2F9A1B4E2}" dt="2023-02-05T14:42:40.729" v="262" actId="931"/>
          <ac:picMkLst>
            <pc:docMk/>
            <pc:sldMk cId="2262528963" sldId="263"/>
            <ac:picMk id="3" creationId="{5865316A-6F84-AE96-0662-32618B1BB6C2}"/>
          </ac:picMkLst>
        </pc:picChg>
      </pc:sldChg>
      <pc:sldChg chg="addSp delSp modSp add mod ord modTransition delAnim">
        <pc:chgData name="حصه بنت العتيبي" userId="c1fe605c-1aaf-4791-a440-af891effc177" providerId="ADAL" clId="{CFFEB409-5479-4195-AFDA-FBB2F9A1B4E2}" dt="2023-02-05T17:14:57.895" v="1121"/>
        <pc:sldMkLst>
          <pc:docMk/>
          <pc:sldMk cId="3813926368" sldId="264"/>
        </pc:sldMkLst>
        <pc:spChg chg="add del mod">
          <ac:chgData name="حصه بنت العتيبي" userId="c1fe605c-1aaf-4791-a440-af891effc177" providerId="ADAL" clId="{CFFEB409-5479-4195-AFDA-FBB2F9A1B4E2}" dt="2023-02-05T15:20:19.980" v="514" actId="21"/>
          <ac:spMkLst>
            <pc:docMk/>
            <pc:sldMk cId="3813926368" sldId="264"/>
            <ac:spMk id="2" creationId="{46717F65-DE1A-4FA9-9163-E4B5FF239AE5}"/>
          </ac:spMkLst>
        </pc:spChg>
        <pc:spChg chg="mod">
          <ac:chgData name="حصه بنت العتيبي" userId="c1fe605c-1aaf-4791-a440-af891effc177" providerId="ADAL" clId="{CFFEB409-5479-4195-AFDA-FBB2F9A1B4E2}" dt="2023-02-05T15:15:27.768" v="457" actId="1076"/>
          <ac:spMkLst>
            <pc:docMk/>
            <pc:sldMk cId="3813926368" sldId="264"/>
            <ac:spMk id="8" creationId="{69027743-85AA-7C95-4F7F-D50D9C930262}"/>
          </ac:spMkLst>
        </pc:spChg>
        <pc:spChg chg="mod">
          <ac:chgData name="حصه بنت العتيبي" userId="c1fe605c-1aaf-4791-a440-af891effc177" providerId="ADAL" clId="{CFFEB409-5479-4195-AFDA-FBB2F9A1B4E2}" dt="2023-02-05T17:10:16.123" v="1080" actId="207"/>
          <ac:spMkLst>
            <pc:docMk/>
            <pc:sldMk cId="3813926368" sldId="264"/>
            <ac:spMk id="14" creationId="{95E4638F-E609-6B08-963B-DF0826D6C65A}"/>
          </ac:spMkLst>
        </pc:spChg>
        <pc:grpChg chg="mod">
          <ac:chgData name="حصه بنت العتيبي" userId="c1fe605c-1aaf-4791-a440-af891effc177" providerId="ADAL" clId="{CFFEB409-5479-4195-AFDA-FBB2F9A1B4E2}" dt="2023-02-05T15:15:30.284" v="459" actId="1076"/>
          <ac:grpSpMkLst>
            <pc:docMk/>
            <pc:sldMk cId="3813926368" sldId="264"/>
            <ac:grpSpMk id="15" creationId="{517C2637-AFA7-5120-2F3F-B12C4F99CED4}"/>
          </ac:grpSpMkLst>
        </pc:grpChg>
        <pc:picChg chg="del mod">
          <ac:chgData name="حصه بنت العتيبي" userId="c1fe605c-1aaf-4791-a440-af891effc177" providerId="ADAL" clId="{CFFEB409-5479-4195-AFDA-FBB2F9A1B4E2}" dt="2023-02-05T15:15:22.256" v="454" actId="478"/>
          <ac:picMkLst>
            <pc:docMk/>
            <pc:sldMk cId="3813926368" sldId="264"/>
            <ac:picMk id="12" creationId="{69521B04-15CD-BF3E-2A95-8E6D40261612}"/>
          </ac:picMkLst>
        </pc:picChg>
        <pc:picChg chg="del mod">
          <ac:chgData name="حصه بنت العتيبي" userId="c1fe605c-1aaf-4791-a440-af891effc177" providerId="ADAL" clId="{CFFEB409-5479-4195-AFDA-FBB2F9A1B4E2}" dt="2023-02-05T15:15:22.256" v="454" actId="478"/>
          <ac:picMkLst>
            <pc:docMk/>
            <pc:sldMk cId="3813926368" sldId="264"/>
            <ac:picMk id="16" creationId="{AC79F94C-5129-4E85-A0B5-9BAA58E679E5}"/>
          </ac:picMkLst>
        </pc:picChg>
      </pc:sldChg>
      <pc:sldChg chg="addSp delSp modSp add mod delAnim">
        <pc:chgData name="حصه بنت العتيبي" userId="c1fe605c-1aaf-4791-a440-af891effc177" providerId="ADAL" clId="{CFFEB409-5479-4195-AFDA-FBB2F9A1B4E2}" dt="2023-02-05T16:03:28.965" v="706" actId="1076"/>
        <pc:sldMkLst>
          <pc:docMk/>
          <pc:sldMk cId="2638436831" sldId="265"/>
        </pc:sldMkLst>
        <pc:spChg chg="add mod">
          <ac:chgData name="حصه بنت العتيبي" userId="c1fe605c-1aaf-4791-a440-af891effc177" providerId="ADAL" clId="{CFFEB409-5479-4195-AFDA-FBB2F9A1B4E2}" dt="2023-02-05T15:49:59.819" v="645" actId="1076"/>
          <ac:spMkLst>
            <pc:docMk/>
            <pc:sldMk cId="2638436831" sldId="265"/>
            <ac:spMk id="6" creationId="{C6C3175F-CAAC-8F5B-3752-55FA63490E57}"/>
          </ac:spMkLst>
        </pc:spChg>
        <pc:spChg chg="add mod">
          <ac:chgData name="حصه بنت العتيبي" userId="c1fe605c-1aaf-4791-a440-af891effc177" providerId="ADAL" clId="{CFFEB409-5479-4195-AFDA-FBB2F9A1B4E2}" dt="2023-02-05T15:49:59.819" v="645" actId="1076"/>
          <ac:spMkLst>
            <pc:docMk/>
            <pc:sldMk cId="2638436831" sldId="265"/>
            <ac:spMk id="9" creationId="{6340D003-5D62-2536-7566-0E14F19F9790}"/>
          </ac:spMkLst>
        </pc:spChg>
        <pc:spChg chg="add mod">
          <ac:chgData name="حصه بنت العتيبي" userId="c1fe605c-1aaf-4791-a440-af891effc177" providerId="ADAL" clId="{CFFEB409-5479-4195-AFDA-FBB2F9A1B4E2}" dt="2023-02-05T15:49:59.819" v="645" actId="1076"/>
          <ac:spMkLst>
            <pc:docMk/>
            <pc:sldMk cId="2638436831" sldId="265"/>
            <ac:spMk id="11" creationId="{BF03F89B-7814-4717-B72A-0B0429FD4B7A}"/>
          </ac:spMkLst>
        </pc:spChg>
        <pc:spChg chg="add mod">
          <ac:chgData name="حصه بنت العتيبي" userId="c1fe605c-1aaf-4791-a440-af891effc177" providerId="ADAL" clId="{CFFEB409-5479-4195-AFDA-FBB2F9A1B4E2}" dt="2023-02-05T15:57:08.955" v="701" actId="1076"/>
          <ac:spMkLst>
            <pc:docMk/>
            <pc:sldMk cId="2638436831" sldId="265"/>
            <ac:spMk id="13" creationId="{872B2553-61D2-EE6F-F52A-D7EB8F30A5C7}"/>
          </ac:spMkLst>
        </pc:spChg>
        <pc:spChg chg="add mod">
          <ac:chgData name="حصه بنت العتيبي" userId="c1fe605c-1aaf-4791-a440-af891effc177" providerId="ADAL" clId="{CFFEB409-5479-4195-AFDA-FBB2F9A1B4E2}" dt="2023-02-05T15:52:47.810" v="674" actId="1076"/>
          <ac:spMkLst>
            <pc:docMk/>
            <pc:sldMk cId="2638436831" sldId="265"/>
            <ac:spMk id="15" creationId="{5E6559DC-1EB6-2D79-DA56-8C839AA1F490}"/>
          </ac:spMkLst>
        </pc:spChg>
        <pc:spChg chg="del">
          <ac:chgData name="حصه بنت العتيبي" userId="c1fe605c-1aaf-4791-a440-af891effc177" providerId="ADAL" clId="{CFFEB409-5479-4195-AFDA-FBB2F9A1B4E2}" dt="2023-02-05T15:26:56.957" v="550" actId="478"/>
          <ac:spMkLst>
            <pc:docMk/>
            <pc:sldMk cId="2638436831" sldId="265"/>
            <ac:spMk id="17" creationId="{D4771B5C-9AE7-552B-0444-4ACED26B6633}"/>
          </ac:spMkLst>
        </pc:spChg>
        <pc:spChg chg="del">
          <ac:chgData name="حصه بنت العتيبي" userId="c1fe605c-1aaf-4791-a440-af891effc177" providerId="ADAL" clId="{CFFEB409-5479-4195-AFDA-FBB2F9A1B4E2}" dt="2023-02-05T15:26:45.010" v="545" actId="478"/>
          <ac:spMkLst>
            <pc:docMk/>
            <pc:sldMk cId="2638436831" sldId="265"/>
            <ac:spMk id="18" creationId="{F7EB7623-1C14-7642-2E82-493A4C039D49}"/>
          </ac:spMkLst>
        </pc:spChg>
        <pc:spChg chg="del">
          <ac:chgData name="حصه بنت العتيبي" userId="c1fe605c-1aaf-4791-a440-af891effc177" providerId="ADAL" clId="{CFFEB409-5479-4195-AFDA-FBB2F9A1B4E2}" dt="2023-02-05T15:26:45.010" v="545" actId="478"/>
          <ac:spMkLst>
            <pc:docMk/>
            <pc:sldMk cId="2638436831" sldId="265"/>
            <ac:spMk id="19" creationId="{AEE7B8F2-7279-C461-7170-B7BC3D551AD7}"/>
          </ac:spMkLst>
        </pc:spChg>
        <pc:spChg chg="del">
          <ac:chgData name="حصه بنت العتيبي" userId="c1fe605c-1aaf-4791-a440-af891effc177" providerId="ADAL" clId="{CFFEB409-5479-4195-AFDA-FBB2F9A1B4E2}" dt="2023-02-05T15:26:56.957" v="550" actId="478"/>
          <ac:spMkLst>
            <pc:docMk/>
            <pc:sldMk cId="2638436831" sldId="265"/>
            <ac:spMk id="20" creationId="{D5EE09AF-A406-4E6A-E50D-1B18EE80F38D}"/>
          </ac:spMkLst>
        </pc:spChg>
        <pc:spChg chg="del">
          <ac:chgData name="حصه بنت العتيبي" userId="c1fe605c-1aaf-4791-a440-af891effc177" providerId="ADAL" clId="{CFFEB409-5479-4195-AFDA-FBB2F9A1B4E2}" dt="2023-02-05T15:26:45.010" v="545" actId="478"/>
          <ac:spMkLst>
            <pc:docMk/>
            <pc:sldMk cId="2638436831" sldId="265"/>
            <ac:spMk id="21" creationId="{E7BA4A5D-4F6F-2BA7-E9CE-BFCFEF2EF49C}"/>
          </ac:spMkLst>
        </pc:spChg>
        <pc:spChg chg="del">
          <ac:chgData name="حصه بنت العتيبي" userId="c1fe605c-1aaf-4791-a440-af891effc177" providerId="ADAL" clId="{CFFEB409-5479-4195-AFDA-FBB2F9A1B4E2}" dt="2023-02-05T15:26:45.010" v="545" actId="478"/>
          <ac:spMkLst>
            <pc:docMk/>
            <pc:sldMk cId="2638436831" sldId="265"/>
            <ac:spMk id="22" creationId="{E5A2A65E-D1DD-5BA6-E8D3-5CD82FB91314}"/>
          </ac:spMkLst>
        </pc:spChg>
        <pc:spChg chg="del">
          <ac:chgData name="حصه بنت العتيبي" userId="c1fe605c-1aaf-4791-a440-af891effc177" providerId="ADAL" clId="{CFFEB409-5479-4195-AFDA-FBB2F9A1B4E2}" dt="2023-02-05T15:26:45.010" v="545" actId="478"/>
          <ac:spMkLst>
            <pc:docMk/>
            <pc:sldMk cId="2638436831" sldId="265"/>
            <ac:spMk id="23" creationId="{70987898-4354-01D8-5D43-22A04AB1C8DB}"/>
          </ac:spMkLst>
        </pc:spChg>
        <pc:spChg chg="del">
          <ac:chgData name="حصه بنت العتيبي" userId="c1fe605c-1aaf-4791-a440-af891effc177" providerId="ADAL" clId="{CFFEB409-5479-4195-AFDA-FBB2F9A1B4E2}" dt="2023-02-05T15:26:45.010" v="545" actId="478"/>
          <ac:spMkLst>
            <pc:docMk/>
            <pc:sldMk cId="2638436831" sldId="265"/>
            <ac:spMk id="24" creationId="{D2C55909-DE1A-63D0-3B83-0993250D17AE}"/>
          </ac:spMkLst>
        </pc:spChg>
        <pc:spChg chg="del">
          <ac:chgData name="حصه بنت العتيبي" userId="c1fe605c-1aaf-4791-a440-af891effc177" providerId="ADAL" clId="{CFFEB409-5479-4195-AFDA-FBB2F9A1B4E2}" dt="2023-02-05T15:26:45.010" v="545" actId="478"/>
          <ac:spMkLst>
            <pc:docMk/>
            <pc:sldMk cId="2638436831" sldId="265"/>
            <ac:spMk id="25" creationId="{F000F669-522C-E6D6-3CE2-2924045604CE}"/>
          </ac:spMkLst>
        </pc:spChg>
        <pc:spChg chg="del">
          <ac:chgData name="حصه بنت العتيبي" userId="c1fe605c-1aaf-4791-a440-af891effc177" providerId="ADAL" clId="{CFFEB409-5479-4195-AFDA-FBB2F9A1B4E2}" dt="2023-02-05T15:26:45.010" v="545" actId="478"/>
          <ac:spMkLst>
            <pc:docMk/>
            <pc:sldMk cId="2638436831" sldId="265"/>
            <ac:spMk id="26" creationId="{D4867BC6-90C3-8B90-D4E3-6DDFA9BF186E}"/>
          </ac:spMkLst>
        </pc:spChg>
        <pc:spChg chg="del">
          <ac:chgData name="حصه بنت العتيبي" userId="c1fe605c-1aaf-4791-a440-af891effc177" providerId="ADAL" clId="{CFFEB409-5479-4195-AFDA-FBB2F9A1B4E2}" dt="2023-02-05T15:26:54.568" v="549" actId="478"/>
          <ac:spMkLst>
            <pc:docMk/>
            <pc:sldMk cId="2638436831" sldId="265"/>
            <ac:spMk id="27" creationId="{B60E4FC4-4AFF-9ADA-3503-455C7828CB73}"/>
          </ac:spMkLst>
        </pc:spChg>
        <pc:spChg chg="del">
          <ac:chgData name="حصه بنت العتيبي" userId="c1fe605c-1aaf-4791-a440-af891effc177" providerId="ADAL" clId="{CFFEB409-5479-4195-AFDA-FBB2F9A1B4E2}" dt="2023-02-05T15:26:54.568" v="549" actId="478"/>
          <ac:spMkLst>
            <pc:docMk/>
            <pc:sldMk cId="2638436831" sldId="265"/>
            <ac:spMk id="28" creationId="{1D6B5E23-CCAB-3F74-18F4-CADD02C106A3}"/>
          </ac:spMkLst>
        </pc:spChg>
        <pc:spChg chg="add del mod">
          <ac:chgData name="حصه بنت العتيبي" userId="c1fe605c-1aaf-4791-a440-af891effc177" providerId="ADAL" clId="{CFFEB409-5479-4195-AFDA-FBB2F9A1B4E2}" dt="2023-02-05T15:30:18.842" v="572" actId="478"/>
          <ac:spMkLst>
            <pc:docMk/>
            <pc:sldMk cId="2638436831" sldId="265"/>
            <ac:spMk id="29" creationId="{6B8AA967-41F0-EB8B-81C8-9F9FD92AD861}"/>
          </ac:spMkLst>
        </pc:spChg>
        <pc:spChg chg="add mod ord">
          <ac:chgData name="حصه بنت العتيبي" userId="c1fe605c-1aaf-4791-a440-af891effc177" providerId="ADAL" clId="{CFFEB409-5479-4195-AFDA-FBB2F9A1B4E2}" dt="2023-02-05T16:03:23.243" v="703" actId="167"/>
          <ac:spMkLst>
            <pc:docMk/>
            <pc:sldMk cId="2638436831" sldId="265"/>
            <ac:spMk id="31" creationId="{6B3FF35F-5D0E-DFC3-8A04-AFFD80DDA95D}"/>
          </ac:spMkLst>
        </pc:spChg>
        <pc:spChg chg="add mod">
          <ac:chgData name="حصه بنت العتيبي" userId="c1fe605c-1aaf-4791-a440-af891effc177" providerId="ADAL" clId="{CFFEB409-5479-4195-AFDA-FBB2F9A1B4E2}" dt="2023-02-05T15:52:51.320" v="675" actId="1076"/>
          <ac:spMkLst>
            <pc:docMk/>
            <pc:sldMk cId="2638436831" sldId="265"/>
            <ac:spMk id="33" creationId="{BB983F80-974E-B126-E35B-C0CEF06ED58B}"/>
          </ac:spMkLst>
        </pc:spChg>
        <pc:spChg chg="add mod">
          <ac:chgData name="حصه بنت العتيبي" userId="c1fe605c-1aaf-4791-a440-af891effc177" providerId="ADAL" clId="{CFFEB409-5479-4195-AFDA-FBB2F9A1B4E2}" dt="2023-02-05T15:53:33.090" v="684" actId="1076"/>
          <ac:spMkLst>
            <pc:docMk/>
            <pc:sldMk cId="2638436831" sldId="265"/>
            <ac:spMk id="35" creationId="{2F3D4891-3D7C-187D-5F48-7D5156CB2DD1}"/>
          </ac:spMkLst>
        </pc:spChg>
        <pc:picChg chg="add del mod">
          <ac:chgData name="حصه بنت العتيبي" userId="c1fe605c-1aaf-4791-a440-af891effc177" providerId="ADAL" clId="{CFFEB409-5479-4195-AFDA-FBB2F9A1B4E2}" dt="2023-02-05T15:30:13.764" v="570" actId="478"/>
          <ac:picMkLst>
            <pc:docMk/>
            <pc:sldMk cId="2638436831" sldId="265"/>
            <ac:picMk id="3" creationId="{EA8D5FAF-CCD7-1503-05BD-631285930593}"/>
          </ac:picMkLst>
        </pc:picChg>
        <pc:picChg chg="del mod">
          <ac:chgData name="حصه بنت العتيبي" userId="c1fe605c-1aaf-4791-a440-af891effc177" providerId="ADAL" clId="{CFFEB409-5479-4195-AFDA-FBB2F9A1B4E2}" dt="2023-02-05T15:30:22.121" v="574" actId="478"/>
          <ac:picMkLst>
            <pc:docMk/>
            <pc:sldMk cId="2638436831" sldId="265"/>
            <ac:picMk id="5" creationId="{8B53AD4A-621A-6888-0F7D-82061A9B3CCB}"/>
          </ac:picMkLst>
        </pc:picChg>
        <pc:picChg chg="del">
          <ac:chgData name="حصه بنت العتيبي" userId="c1fe605c-1aaf-4791-a440-af891effc177" providerId="ADAL" clId="{CFFEB409-5479-4195-AFDA-FBB2F9A1B4E2}" dt="2023-02-05T15:30:20.642" v="573" actId="478"/>
          <ac:picMkLst>
            <pc:docMk/>
            <pc:sldMk cId="2638436831" sldId="265"/>
            <ac:picMk id="7" creationId="{2DBB9E3D-8422-9A2E-FAAC-798F0976F672}"/>
          </ac:picMkLst>
        </pc:picChg>
        <pc:picChg chg="del mod ord">
          <ac:chgData name="حصه بنت العتيبي" userId="c1fe605c-1aaf-4791-a440-af891effc177" providerId="ADAL" clId="{CFFEB409-5479-4195-AFDA-FBB2F9A1B4E2}" dt="2023-02-05T15:30:15.591" v="571" actId="478"/>
          <ac:picMkLst>
            <pc:docMk/>
            <pc:sldMk cId="2638436831" sldId="265"/>
            <ac:picMk id="12" creationId="{69521B04-15CD-BF3E-2A95-8E6D40261612}"/>
          </ac:picMkLst>
        </pc:picChg>
        <pc:picChg chg="mod ord">
          <ac:chgData name="حصه بنت العتيبي" userId="c1fe605c-1aaf-4791-a440-af891effc177" providerId="ADAL" clId="{CFFEB409-5479-4195-AFDA-FBB2F9A1B4E2}" dt="2023-02-05T16:03:28.965" v="706" actId="1076"/>
          <ac:picMkLst>
            <pc:docMk/>
            <pc:sldMk cId="2638436831" sldId="265"/>
            <ac:picMk id="16" creationId="{AC79F94C-5129-4E85-A0B5-9BAA58E679E5}"/>
          </ac:picMkLst>
        </pc:picChg>
      </pc:sldChg>
      <pc:sldChg chg="addSp delSp modSp add mod modTransition delAnim modAnim">
        <pc:chgData name="حصه بنت العتيبي" userId="c1fe605c-1aaf-4791-a440-af891effc177" providerId="ADAL" clId="{CFFEB409-5479-4195-AFDA-FBB2F9A1B4E2}" dt="2023-02-05T16:06:58.056" v="715" actId="1076"/>
        <pc:sldMkLst>
          <pc:docMk/>
          <pc:sldMk cId="503066881" sldId="266"/>
        </pc:sldMkLst>
        <pc:spChg chg="add mod">
          <ac:chgData name="حصه بنت العتيبي" userId="c1fe605c-1aaf-4791-a440-af891effc177" providerId="ADAL" clId="{CFFEB409-5479-4195-AFDA-FBB2F9A1B4E2}" dt="2023-02-05T15:49:36.425" v="642" actId="1076"/>
          <ac:spMkLst>
            <pc:docMk/>
            <pc:sldMk cId="503066881" sldId="266"/>
            <ac:spMk id="3" creationId="{D82D066D-3995-B71A-3E08-2CA60986B9D2}"/>
          </ac:spMkLst>
        </pc:spChg>
        <pc:spChg chg="add mod">
          <ac:chgData name="حصه بنت العتيبي" userId="c1fe605c-1aaf-4791-a440-af891effc177" providerId="ADAL" clId="{CFFEB409-5479-4195-AFDA-FBB2F9A1B4E2}" dt="2023-02-05T16:04:28.366" v="707" actId="1076"/>
          <ac:spMkLst>
            <pc:docMk/>
            <pc:sldMk cId="503066881" sldId="266"/>
            <ac:spMk id="5" creationId="{063E4D94-63AE-F221-14A1-D9CD613C36C9}"/>
          </ac:spMkLst>
        </pc:spChg>
        <pc:spChg chg="mod">
          <ac:chgData name="حصه بنت العتيبي" userId="c1fe605c-1aaf-4791-a440-af891effc177" providerId="ADAL" clId="{CFFEB409-5479-4195-AFDA-FBB2F9A1B4E2}" dt="2023-02-05T15:36:29.333" v="625" actId="1076"/>
          <ac:spMkLst>
            <pc:docMk/>
            <pc:sldMk cId="503066881" sldId="266"/>
            <ac:spMk id="6" creationId="{C6C3175F-CAAC-8F5B-3752-55FA63490E57}"/>
          </ac:spMkLst>
        </pc:spChg>
        <pc:spChg chg="add mod">
          <ac:chgData name="حصه بنت العتيبي" userId="c1fe605c-1aaf-4791-a440-af891effc177" providerId="ADAL" clId="{CFFEB409-5479-4195-AFDA-FBB2F9A1B4E2}" dt="2023-02-05T15:55:35.821" v="698" actId="1076"/>
          <ac:spMkLst>
            <pc:docMk/>
            <pc:sldMk cId="503066881" sldId="266"/>
            <ac:spMk id="8" creationId="{919AC091-988D-D58F-6CD1-407B73A3FB2F}"/>
          </ac:spMkLst>
        </pc:spChg>
        <pc:spChg chg="mod">
          <ac:chgData name="حصه بنت العتيبي" userId="c1fe605c-1aaf-4791-a440-af891effc177" providerId="ADAL" clId="{CFFEB409-5479-4195-AFDA-FBB2F9A1B4E2}" dt="2023-02-05T15:49:46.337" v="644" actId="1076"/>
          <ac:spMkLst>
            <pc:docMk/>
            <pc:sldMk cId="503066881" sldId="266"/>
            <ac:spMk id="9" creationId="{6340D003-5D62-2536-7566-0E14F19F9790}"/>
          </ac:spMkLst>
        </pc:spChg>
        <pc:spChg chg="add mod">
          <ac:chgData name="حصه بنت العتيبي" userId="c1fe605c-1aaf-4791-a440-af891effc177" providerId="ADAL" clId="{CFFEB409-5479-4195-AFDA-FBB2F9A1B4E2}" dt="2023-02-05T15:56:39.619" v="700"/>
          <ac:spMkLst>
            <pc:docMk/>
            <pc:sldMk cId="503066881" sldId="266"/>
            <ac:spMk id="10" creationId="{FDD54FD1-6307-4426-01CA-9EFF012FF40D}"/>
          </ac:spMkLst>
        </pc:spChg>
        <pc:spChg chg="mod">
          <ac:chgData name="حصه بنت العتيبي" userId="c1fe605c-1aaf-4791-a440-af891effc177" providerId="ADAL" clId="{CFFEB409-5479-4195-AFDA-FBB2F9A1B4E2}" dt="2023-02-05T15:49:41.371" v="643" actId="1076"/>
          <ac:spMkLst>
            <pc:docMk/>
            <pc:sldMk cId="503066881" sldId="266"/>
            <ac:spMk id="11" creationId="{BF03F89B-7814-4717-B72A-0B0429FD4B7A}"/>
          </ac:spMkLst>
        </pc:spChg>
        <pc:spChg chg="add mod">
          <ac:chgData name="حصه بنت العتيبي" userId="c1fe605c-1aaf-4791-a440-af891effc177" providerId="ADAL" clId="{CFFEB409-5479-4195-AFDA-FBB2F9A1B4E2}" dt="2023-02-05T15:56:39.619" v="700"/>
          <ac:spMkLst>
            <pc:docMk/>
            <pc:sldMk cId="503066881" sldId="266"/>
            <ac:spMk id="12" creationId="{3AAD5153-6A31-A7A0-F379-54DACCED8BBA}"/>
          </ac:spMkLst>
        </pc:spChg>
        <pc:spChg chg="add mod">
          <ac:chgData name="حصه بنت العتيبي" userId="c1fe605c-1aaf-4791-a440-af891effc177" providerId="ADAL" clId="{CFFEB409-5479-4195-AFDA-FBB2F9A1B4E2}" dt="2023-02-05T15:56:39.619" v="700"/>
          <ac:spMkLst>
            <pc:docMk/>
            <pc:sldMk cId="503066881" sldId="266"/>
            <ac:spMk id="13" creationId="{A9D5A3FF-EAD4-12A7-D44E-5FA9C6A33ABD}"/>
          </ac:spMkLst>
        </pc:spChg>
        <pc:spChg chg="add mod">
          <ac:chgData name="حصه بنت العتيبي" userId="c1fe605c-1aaf-4791-a440-af891effc177" providerId="ADAL" clId="{CFFEB409-5479-4195-AFDA-FBB2F9A1B4E2}" dt="2023-02-05T15:56:39.619" v="700"/>
          <ac:spMkLst>
            <pc:docMk/>
            <pc:sldMk cId="503066881" sldId="266"/>
            <ac:spMk id="14" creationId="{CC3A3E6C-12F5-213C-40C9-7C96A906E771}"/>
          </ac:spMkLst>
        </pc:spChg>
        <pc:picChg chg="add del mod">
          <ac:chgData name="حصه بنت العتيبي" userId="c1fe605c-1aaf-4791-a440-af891effc177" providerId="ADAL" clId="{CFFEB409-5479-4195-AFDA-FBB2F9A1B4E2}" dt="2023-02-05T16:04:50.911" v="711" actId="478"/>
          <ac:picMkLst>
            <pc:docMk/>
            <pc:sldMk cId="503066881" sldId="266"/>
            <ac:picMk id="15" creationId="{4E070DDB-E232-FC19-0578-9F70225B6C5B}"/>
          </ac:picMkLst>
        </pc:picChg>
        <pc:picChg chg="del">
          <ac:chgData name="حصه بنت العتيبي" userId="c1fe605c-1aaf-4791-a440-af891effc177" providerId="ADAL" clId="{CFFEB409-5479-4195-AFDA-FBB2F9A1B4E2}" dt="2023-02-05T15:55:39.725" v="699" actId="478"/>
          <ac:picMkLst>
            <pc:docMk/>
            <pc:sldMk cId="503066881" sldId="266"/>
            <ac:picMk id="16" creationId="{AC79F94C-5129-4E85-A0B5-9BAA58E679E5}"/>
          </ac:picMkLst>
        </pc:picChg>
        <pc:picChg chg="add mod">
          <ac:chgData name="حصه بنت العتيبي" userId="c1fe605c-1aaf-4791-a440-af891effc177" providerId="ADAL" clId="{CFFEB409-5479-4195-AFDA-FBB2F9A1B4E2}" dt="2023-02-05T16:06:58.056" v="715" actId="1076"/>
          <ac:picMkLst>
            <pc:docMk/>
            <pc:sldMk cId="503066881" sldId="266"/>
            <ac:picMk id="17" creationId="{3BEB76FB-03F3-7C67-3FC6-570ACF3E488E}"/>
          </ac:picMkLst>
        </pc:picChg>
      </pc:sldChg>
      <pc:sldChg chg="addSp delSp modSp add mod delAnim modAnim">
        <pc:chgData name="حصه بنت العتيبي" userId="c1fe605c-1aaf-4791-a440-af891effc177" providerId="ADAL" clId="{CFFEB409-5479-4195-AFDA-FBB2F9A1B4E2}" dt="2023-02-05T16:53:38.139" v="912" actId="1076"/>
        <pc:sldMkLst>
          <pc:docMk/>
          <pc:sldMk cId="2036152856" sldId="267"/>
        </pc:sldMkLst>
        <pc:spChg chg="del">
          <ac:chgData name="حصه بنت العتيبي" userId="c1fe605c-1aaf-4791-a440-af891effc177" providerId="ADAL" clId="{CFFEB409-5479-4195-AFDA-FBB2F9A1B4E2}" dt="2023-02-05T15:55:15.007" v="697" actId="478"/>
          <ac:spMkLst>
            <pc:docMk/>
            <pc:sldMk cId="2036152856" sldId="267"/>
            <ac:spMk id="3" creationId="{D82D066D-3995-B71A-3E08-2CA60986B9D2}"/>
          </ac:spMkLst>
        </pc:spChg>
        <pc:spChg chg="mod">
          <ac:chgData name="حصه بنت العتيبي" userId="c1fe605c-1aaf-4791-a440-af891effc177" providerId="ADAL" clId="{CFFEB409-5479-4195-AFDA-FBB2F9A1B4E2}" dt="2023-02-05T16:07:40.910" v="722" actId="1076"/>
          <ac:spMkLst>
            <pc:docMk/>
            <pc:sldMk cId="2036152856" sldId="267"/>
            <ac:spMk id="5" creationId="{063E4D94-63AE-F221-14A1-D9CD613C36C9}"/>
          </ac:spMkLst>
        </pc:spChg>
        <pc:spChg chg="del">
          <ac:chgData name="حصه بنت العتيبي" userId="c1fe605c-1aaf-4791-a440-af891effc177" providerId="ADAL" clId="{CFFEB409-5479-4195-AFDA-FBB2F9A1B4E2}" dt="2023-02-05T15:55:15.007" v="697" actId="478"/>
          <ac:spMkLst>
            <pc:docMk/>
            <pc:sldMk cId="2036152856" sldId="267"/>
            <ac:spMk id="6" creationId="{C6C3175F-CAAC-8F5B-3752-55FA63490E57}"/>
          </ac:spMkLst>
        </pc:spChg>
        <pc:spChg chg="mod">
          <ac:chgData name="حصه بنت العتيبي" userId="c1fe605c-1aaf-4791-a440-af891effc177" providerId="ADAL" clId="{CFFEB409-5479-4195-AFDA-FBB2F9A1B4E2}" dt="2023-02-05T16:07:38.175" v="721" actId="1076"/>
          <ac:spMkLst>
            <pc:docMk/>
            <pc:sldMk cId="2036152856" sldId="267"/>
            <ac:spMk id="8" creationId="{919AC091-988D-D58F-6CD1-407B73A3FB2F}"/>
          </ac:spMkLst>
        </pc:spChg>
        <pc:spChg chg="del">
          <ac:chgData name="حصه بنت العتيبي" userId="c1fe605c-1aaf-4791-a440-af891effc177" providerId="ADAL" clId="{CFFEB409-5479-4195-AFDA-FBB2F9A1B4E2}" dt="2023-02-05T15:55:15.007" v="697" actId="478"/>
          <ac:spMkLst>
            <pc:docMk/>
            <pc:sldMk cId="2036152856" sldId="267"/>
            <ac:spMk id="9" creationId="{6340D003-5D62-2536-7566-0E14F19F9790}"/>
          </ac:spMkLst>
        </pc:spChg>
        <pc:spChg chg="del">
          <ac:chgData name="حصه بنت العتيبي" userId="c1fe605c-1aaf-4791-a440-af891effc177" providerId="ADAL" clId="{CFFEB409-5479-4195-AFDA-FBB2F9A1B4E2}" dt="2023-02-05T15:55:15.007" v="697" actId="478"/>
          <ac:spMkLst>
            <pc:docMk/>
            <pc:sldMk cId="2036152856" sldId="267"/>
            <ac:spMk id="11" creationId="{BF03F89B-7814-4717-B72A-0B0429FD4B7A}"/>
          </ac:spMkLst>
        </pc:spChg>
        <pc:picChg chg="add mod">
          <ac:chgData name="حصه بنت العتيبي" userId="c1fe605c-1aaf-4791-a440-af891effc177" providerId="ADAL" clId="{CFFEB409-5479-4195-AFDA-FBB2F9A1B4E2}" dt="2023-02-05T16:07:09.730" v="718" actId="1076"/>
          <ac:picMkLst>
            <pc:docMk/>
            <pc:sldMk cId="2036152856" sldId="267"/>
            <ac:picMk id="2" creationId="{64F9B9F8-494C-205C-36B4-B79172F07033}"/>
          </ac:picMkLst>
        </pc:picChg>
        <pc:picChg chg="add mod">
          <ac:chgData name="حصه بنت العتيبي" userId="c1fe605c-1aaf-4791-a440-af891effc177" providerId="ADAL" clId="{CFFEB409-5479-4195-AFDA-FBB2F9A1B4E2}" dt="2023-02-05T16:53:38.139" v="912" actId="1076"/>
          <ac:picMkLst>
            <pc:docMk/>
            <pc:sldMk cId="2036152856" sldId="267"/>
            <ac:picMk id="4" creationId="{371C4F92-9883-D4F0-5707-BFEDC841BCBE}"/>
          </ac:picMkLst>
        </pc:picChg>
        <pc:picChg chg="del">
          <ac:chgData name="حصه بنت العتيبي" userId="c1fe605c-1aaf-4791-a440-af891effc177" providerId="ADAL" clId="{CFFEB409-5479-4195-AFDA-FBB2F9A1B4E2}" dt="2023-02-05T16:07:07.165" v="716" actId="478"/>
          <ac:picMkLst>
            <pc:docMk/>
            <pc:sldMk cId="2036152856" sldId="267"/>
            <ac:picMk id="16" creationId="{AC79F94C-5129-4E85-A0B5-9BAA58E679E5}"/>
          </ac:picMkLst>
        </pc:picChg>
      </pc:sldChg>
      <pc:sldChg chg="addSp delSp modSp new mod modTransition modAnim">
        <pc:chgData name="حصه بنت العتيبي" userId="c1fe605c-1aaf-4791-a440-af891effc177" providerId="ADAL" clId="{CFFEB409-5479-4195-AFDA-FBB2F9A1B4E2}" dt="2023-02-05T17:15:02.756" v="1122"/>
        <pc:sldMkLst>
          <pc:docMk/>
          <pc:sldMk cId="3310157937" sldId="268"/>
        </pc:sldMkLst>
        <pc:spChg chg="add mod">
          <ac:chgData name="حصه بنت العتيبي" userId="c1fe605c-1aaf-4791-a440-af891effc177" providerId="ADAL" clId="{CFFEB409-5479-4195-AFDA-FBB2F9A1B4E2}" dt="2023-02-05T16:43:50.965" v="819" actId="1076"/>
          <ac:spMkLst>
            <pc:docMk/>
            <pc:sldMk cId="3310157937" sldId="268"/>
            <ac:spMk id="4" creationId="{59A4CE34-6B15-FB32-B572-F065E0B74714}"/>
          </ac:spMkLst>
        </pc:spChg>
        <pc:spChg chg="add mod">
          <ac:chgData name="حصه بنت العتيبي" userId="c1fe605c-1aaf-4791-a440-af891effc177" providerId="ADAL" clId="{CFFEB409-5479-4195-AFDA-FBB2F9A1B4E2}" dt="2023-02-05T16:44:53.359" v="838" actId="5793"/>
          <ac:spMkLst>
            <pc:docMk/>
            <pc:sldMk cId="3310157937" sldId="268"/>
            <ac:spMk id="5" creationId="{5EEB8B7D-EB0B-DF21-2C90-F6C140E6F876}"/>
          </ac:spMkLst>
        </pc:spChg>
        <pc:spChg chg="add del mod">
          <ac:chgData name="حصه بنت العتيبي" userId="c1fe605c-1aaf-4791-a440-af891effc177" providerId="ADAL" clId="{CFFEB409-5479-4195-AFDA-FBB2F9A1B4E2}" dt="2023-02-05T16:49:51.421" v="887" actId="478"/>
          <ac:spMkLst>
            <pc:docMk/>
            <pc:sldMk cId="3310157937" sldId="268"/>
            <ac:spMk id="6" creationId="{3596B103-E325-E7D6-42EB-39DEF0E97DD0}"/>
          </ac:spMkLst>
        </pc:spChg>
        <pc:spChg chg="add mod">
          <ac:chgData name="حصه بنت العتيبي" userId="c1fe605c-1aaf-4791-a440-af891effc177" providerId="ADAL" clId="{CFFEB409-5479-4195-AFDA-FBB2F9A1B4E2}" dt="2023-02-05T16:49:54.080" v="888" actId="1076"/>
          <ac:spMkLst>
            <pc:docMk/>
            <pc:sldMk cId="3310157937" sldId="268"/>
            <ac:spMk id="7" creationId="{BCB271C6-4535-A6FB-00B9-725A3DD224A1}"/>
          </ac:spMkLst>
        </pc:spChg>
        <pc:picChg chg="add mod">
          <ac:chgData name="حصه بنت العتيبي" userId="c1fe605c-1aaf-4791-a440-af891effc177" providerId="ADAL" clId="{CFFEB409-5479-4195-AFDA-FBB2F9A1B4E2}" dt="2023-02-05T16:42:49.765" v="787" actId="1076"/>
          <ac:picMkLst>
            <pc:docMk/>
            <pc:sldMk cId="3310157937" sldId="268"/>
            <ac:picMk id="3" creationId="{A62A12F8-EDEC-FFF7-D1EB-94C235ADDD71}"/>
          </ac:picMkLst>
        </pc:picChg>
        <pc:picChg chg="add mod">
          <ac:chgData name="حصه بنت العتيبي" userId="c1fe605c-1aaf-4791-a440-af891effc177" providerId="ADAL" clId="{CFFEB409-5479-4195-AFDA-FBB2F9A1B4E2}" dt="2023-02-05T16:43:47.508" v="818" actId="1076"/>
          <ac:picMkLst>
            <pc:docMk/>
            <pc:sldMk cId="3310157937" sldId="268"/>
            <ac:picMk id="1026" creationId="{F965DF02-6018-AB3D-7616-B4DD193DA4F4}"/>
          </ac:picMkLst>
        </pc:picChg>
      </pc:sldChg>
      <pc:sldChg chg="add del">
        <pc:chgData name="حصه بنت العتيبي" userId="c1fe605c-1aaf-4791-a440-af891effc177" providerId="ADAL" clId="{CFFEB409-5479-4195-AFDA-FBB2F9A1B4E2}" dt="2023-02-05T16:16:14.467" v="778" actId="47"/>
        <pc:sldMkLst>
          <pc:docMk/>
          <pc:sldMk cId="255644651" sldId="269"/>
        </pc:sldMkLst>
      </pc:sldChg>
      <pc:sldChg chg="addSp delSp modSp add mod ord modTransition">
        <pc:chgData name="حصه بنت العتيبي" userId="c1fe605c-1aaf-4791-a440-af891effc177" providerId="ADAL" clId="{CFFEB409-5479-4195-AFDA-FBB2F9A1B4E2}" dt="2023-02-05T17:14:42.942" v="1119"/>
        <pc:sldMkLst>
          <pc:docMk/>
          <pc:sldMk cId="2603932752" sldId="270"/>
        </pc:sldMkLst>
        <pc:spChg chg="mod">
          <ac:chgData name="حصه بنت العتيبي" userId="c1fe605c-1aaf-4791-a440-af891effc177" providerId="ADAL" clId="{CFFEB409-5479-4195-AFDA-FBB2F9A1B4E2}" dt="2023-02-05T16:14:33.233" v="760" actId="20577"/>
          <ac:spMkLst>
            <pc:docMk/>
            <pc:sldMk cId="2603932752" sldId="270"/>
            <ac:spMk id="14" creationId="{95E4638F-E609-6B08-963B-DF0826D6C65A}"/>
          </ac:spMkLst>
        </pc:spChg>
        <pc:picChg chg="add del mod">
          <ac:chgData name="حصه بنت العتيبي" userId="c1fe605c-1aaf-4791-a440-af891effc177" providerId="ADAL" clId="{CFFEB409-5479-4195-AFDA-FBB2F9A1B4E2}" dt="2023-02-05T16:15:47.298" v="772" actId="478"/>
          <ac:picMkLst>
            <pc:docMk/>
            <pc:sldMk cId="2603932752" sldId="270"/>
            <ac:picMk id="3" creationId="{9A140161-60E8-EF10-6AA3-758C633C8F1E}"/>
          </ac:picMkLst>
        </pc:picChg>
        <pc:picChg chg="add mod">
          <ac:chgData name="حصه بنت العتيبي" userId="c1fe605c-1aaf-4791-a440-af891effc177" providerId="ADAL" clId="{CFFEB409-5479-4195-AFDA-FBB2F9A1B4E2}" dt="2023-02-05T16:16:03.995" v="777" actId="1076"/>
          <ac:picMkLst>
            <pc:docMk/>
            <pc:sldMk cId="2603932752" sldId="270"/>
            <ac:picMk id="6" creationId="{6C0378F7-74D3-2329-9F80-C86FE9826043}"/>
          </ac:picMkLst>
        </pc:picChg>
        <pc:picChg chg="add mod">
          <ac:chgData name="حصه بنت العتيبي" userId="c1fe605c-1aaf-4791-a440-af891effc177" providerId="ADAL" clId="{CFFEB409-5479-4195-AFDA-FBB2F9A1B4E2}" dt="2023-02-05T16:15:39.717" v="769" actId="1076"/>
          <ac:picMkLst>
            <pc:docMk/>
            <pc:sldMk cId="2603932752" sldId="270"/>
            <ac:picMk id="10" creationId="{1FBD5174-969B-9F69-7BFA-EB11B18FE5ED}"/>
          </ac:picMkLst>
        </pc:picChg>
      </pc:sldChg>
      <pc:sldChg chg="addSp delSp modSp new mod modTransition modAnim">
        <pc:chgData name="حصه بنت العتيبي" userId="c1fe605c-1aaf-4791-a440-af891effc177" providerId="ADAL" clId="{CFFEB409-5479-4195-AFDA-FBB2F9A1B4E2}" dt="2023-02-05T17:14:32.706" v="1118"/>
        <pc:sldMkLst>
          <pc:docMk/>
          <pc:sldMk cId="914904227" sldId="271"/>
        </pc:sldMkLst>
        <pc:spChg chg="add del">
          <ac:chgData name="حصه بنت العتيبي" userId="c1fe605c-1aaf-4791-a440-af891effc177" providerId="ADAL" clId="{CFFEB409-5479-4195-AFDA-FBB2F9A1B4E2}" dt="2023-02-05T16:53:05.819" v="900" actId="478"/>
          <ac:spMkLst>
            <pc:docMk/>
            <pc:sldMk cId="914904227" sldId="271"/>
            <ac:spMk id="2" creationId="{0DC97D9E-8317-53E8-9CA5-98BC4ED20833}"/>
          </ac:spMkLst>
        </pc:spChg>
        <pc:spChg chg="add mod">
          <ac:chgData name="حصه بنت العتيبي" userId="c1fe605c-1aaf-4791-a440-af891effc177" providerId="ADAL" clId="{CFFEB409-5479-4195-AFDA-FBB2F9A1B4E2}" dt="2023-02-05T17:04:38.227" v="1034" actId="1076"/>
          <ac:spMkLst>
            <pc:docMk/>
            <pc:sldMk cId="914904227" sldId="271"/>
            <ac:spMk id="4" creationId="{E39C657C-6E03-90DD-841E-202F01C5D00D}"/>
          </ac:spMkLst>
        </pc:spChg>
        <pc:spChg chg="add mod">
          <ac:chgData name="حصه بنت العتيبي" userId="c1fe605c-1aaf-4791-a440-af891effc177" providerId="ADAL" clId="{CFFEB409-5479-4195-AFDA-FBB2F9A1B4E2}" dt="2023-02-05T16:59:02.206" v="977" actId="113"/>
          <ac:spMkLst>
            <pc:docMk/>
            <pc:sldMk cId="914904227" sldId="271"/>
            <ac:spMk id="6" creationId="{1AD18BE1-31D5-89BA-2667-0B6E5464E71F}"/>
          </ac:spMkLst>
        </pc:spChg>
        <pc:spChg chg="add mod">
          <ac:chgData name="حصه بنت العتيبي" userId="c1fe605c-1aaf-4791-a440-af891effc177" providerId="ADAL" clId="{CFFEB409-5479-4195-AFDA-FBB2F9A1B4E2}" dt="2023-02-05T16:58:45.224" v="974" actId="207"/>
          <ac:spMkLst>
            <pc:docMk/>
            <pc:sldMk cId="914904227" sldId="271"/>
            <ac:spMk id="8" creationId="{5AA63655-6AB7-57A0-FD4E-C384C43794F0}"/>
          </ac:spMkLst>
        </pc:spChg>
        <pc:spChg chg="add mod">
          <ac:chgData name="حصه بنت العتيبي" userId="c1fe605c-1aaf-4791-a440-af891effc177" providerId="ADAL" clId="{CFFEB409-5479-4195-AFDA-FBB2F9A1B4E2}" dt="2023-02-05T16:59:02.206" v="977" actId="113"/>
          <ac:spMkLst>
            <pc:docMk/>
            <pc:sldMk cId="914904227" sldId="271"/>
            <ac:spMk id="10" creationId="{C67D32D1-2B58-C0B8-6FB1-FEDB6F237605}"/>
          </ac:spMkLst>
        </pc:spChg>
        <pc:spChg chg="add mod">
          <ac:chgData name="حصه بنت العتيبي" userId="c1fe605c-1aaf-4791-a440-af891effc177" providerId="ADAL" clId="{CFFEB409-5479-4195-AFDA-FBB2F9A1B4E2}" dt="2023-02-05T16:58:45.224" v="974" actId="207"/>
          <ac:spMkLst>
            <pc:docMk/>
            <pc:sldMk cId="914904227" sldId="271"/>
            <ac:spMk id="12" creationId="{17B2BE02-DAD8-B507-9EDE-CE5F156120E3}"/>
          </ac:spMkLst>
        </pc:spChg>
        <pc:spChg chg="add mod">
          <ac:chgData name="حصه بنت العتيبي" userId="c1fe605c-1aaf-4791-a440-af891effc177" providerId="ADAL" clId="{CFFEB409-5479-4195-AFDA-FBB2F9A1B4E2}" dt="2023-02-05T17:03:06.586" v="1014" actId="1076"/>
          <ac:spMkLst>
            <pc:docMk/>
            <pc:sldMk cId="914904227" sldId="271"/>
            <ac:spMk id="14" creationId="{0D6C2F24-4824-8413-6745-E04C303686C1}"/>
          </ac:spMkLst>
        </pc:spChg>
        <pc:spChg chg="add mod">
          <ac:chgData name="حصه بنت العتيبي" userId="c1fe605c-1aaf-4791-a440-af891effc177" providerId="ADAL" clId="{CFFEB409-5479-4195-AFDA-FBB2F9A1B4E2}" dt="2023-02-05T16:58:45.224" v="974" actId="207"/>
          <ac:spMkLst>
            <pc:docMk/>
            <pc:sldMk cId="914904227" sldId="271"/>
            <ac:spMk id="16" creationId="{9786B642-1078-345B-7214-0D1DE3B916D4}"/>
          </ac:spMkLst>
        </pc:spChg>
        <pc:spChg chg="add mod">
          <ac:chgData name="حصه بنت العتيبي" userId="c1fe605c-1aaf-4791-a440-af891effc177" providerId="ADAL" clId="{CFFEB409-5479-4195-AFDA-FBB2F9A1B4E2}" dt="2023-02-05T16:59:02.206" v="977" actId="113"/>
          <ac:spMkLst>
            <pc:docMk/>
            <pc:sldMk cId="914904227" sldId="271"/>
            <ac:spMk id="18" creationId="{BA457AB2-D993-3076-8A60-6F51E90CAECA}"/>
          </ac:spMkLst>
        </pc:spChg>
        <pc:spChg chg="add mod">
          <ac:chgData name="حصه بنت العتيبي" userId="c1fe605c-1aaf-4791-a440-af891effc177" providerId="ADAL" clId="{CFFEB409-5479-4195-AFDA-FBB2F9A1B4E2}" dt="2023-02-05T16:58:45.224" v="974" actId="207"/>
          <ac:spMkLst>
            <pc:docMk/>
            <pc:sldMk cId="914904227" sldId="271"/>
            <ac:spMk id="20" creationId="{B1248CB9-4401-CA8C-1914-B300FD49AF46}"/>
          </ac:spMkLst>
        </pc:spChg>
        <pc:spChg chg="add del">
          <ac:chgData name="حصه بنت العتيبي" userId="c1fe605c-1aaf-4791-a440-af891effc177" providerId="ADAL" clId="{CFFEB409-5479-4195-AFDA-FBB2F9A1B4E2}" dt="2023-02-05T17:00:45.363" v="979" actId="22"/>
          <ac:spMkLst>
            <pc:docMk/>
            <pc:sldMk cId="914904227" sldId="271"/>
            <ac:spMk id="22" creationId="{EFC34E4B-9E51-0ACE-4160-A94EFEE0B7A6}"/>
          </ac:spMkLst>
        </pc:spChg>
        <pc:spChg chg="add mod">
          <ac:chgData name="حصه بنت العتيبي" userId="c1fe605c-1aaf-4791-a440-af891effc177" providerId="ADAL" clId="{CFFEB409-5479-4195-AFDA-FBB2F9A1B4E2}" dt="2023-02-05T17:04:42.882" v="1036" actId="1076"/>
          <ac:spMkLst>
            <pc:docMk/>
            <pc:sldMk cId="914904227" sldId="271"/>
            <ac:spMk id="24" creationId="{E2217308-1415-795A-FCF9-8932B12889AB}"/>
          </ac:spMkLst>
        </pc:spChg>
        <pc:spChg chg="add mod">
          <ac:chgData name="حصه بنت العتيبي" userId="c1fe605c-1aaf-4791-a440-af891effc177" providerId="ADAL" clId="{CFFEB409-5479-4195-AFDA-FBB2F9A1B4E2}" dt="2023-02-05T17:04:35.672" v="1033" actId="1076"/>
          <ac:spMkLst>
            <pc:docMk/>
            <pc:sldMk cId="914904227" sldId="271"/>
            <ac:spMk id="26" creationId="{C846E1CE-512D-E55D-48D7-B86BBCE523CE}"/>
          </ac:spMkLst>
        </pc:spChg>
        <pc:spChg chg="add mod">
          <ac:chgData name="حصه بنت العتيبي" userId="c1fe605c-1aaf-4791-a440-af891effc177" providerId="ADAL" clId="{CFFEB409-5479-4195-AFDA-FBB2F9A1B4E2}" dt="2023-02-05T17:04:25.132" v="1030" actId="20577"/>
          <ac:spMkLst>
            <pc:docMk/>
            <pc:sldMk cId="914904227" sldId="271"/>
            <ac:spMk id="28" creationId="{95B0C188-0992-1A94-5DB2-9B66F84E8C7C}"/>
          </ac:spMkLst>
        </pc:spChg>
        <pc:spChg chg="add mod">
          <ac:chgData name="حصه بنت العتيبي" userId="c1fe605c-1aaf-4791-a440-af891effc177" providerId="ADAL" clId="{CFFEB409-5479-4195-AFDA-FBB2F9A1B4E2}" dt="2023-02-05T17:04:05.603" v="1026" actId="120"/>
          <ac:spMkLst>
            <pc:docMk/>
            <pc:sldMk cId="914904227" sldId="271"/>
            <ac:spMk id="30" creationId="{F870239D-AB56-DCC8-3686-926B148C4EB4}"/>
          </ac:spMkLst>
        </pc:spChg>
        <pc:spChg chg="add mod">
          <ac:chgData name="حصه بنت العتيبي" userId="c1fe605c-1aaf-4791-a440-af891effc177" providerId="ADAL" clId="{CFFEB409-5479-4195-AFDA-FBB2F9A1B4E2}" dt="2023-02-05T17:04:05.603" v="1026" actId="120"/>
          <ac:spMkLst>
            <pc:docMk/>
            <pc:sldMk cId="914904227" sldId="271"/>
            <ac:spMk id="32" creationId="{B3BC75B7-940F-2577-A132-AA6B57206CB9}"/>
          </ac:spMkLst>
        </pc:spChg>
        <pc:spChg chg="add mod">
          <ac:chgData name="حصه بنت العتيبي" userId="c1fe605c-1aaf-4791-a440-af891effc177" providerId="ADAL" clId="{CFFEB409-5479-4195-AFDA-FBB2F9A1B4E2}" dt="2023-02-05T17:04:05.603" v="1026" actId="120"/>
          <ac:spMkLst>
            <pc:docMk/>
            <pc:sldMk cId="914904227" sldId="271"/>
            <ac:spMk id="34" creationId="{DFF2B72D-F875-6EAE-3D12-2EB7726E786A}"/>
          </ac:spMkLst>
        </pc:spChg>
        <pc:spChg chg="add mod">
          <ac:chgData name="حصه بنت العتيبي" userId="c1fe605c-1aaf-4791-a440-af891effc177" providerId="ADAL" clId="{CFFEB409-5479-4195-AFDA-FBB2F9A1B4E2}" dt="2023-02-05T17:04:05.603" v="1026" actId="120"/>
          <ac:spMkLst>
            <pc:docMk/>
            <pc:sldMk cId="914904227" sldId="271"/>
            <ac:spMk id="36" creationId="{5C754195-FE99-5C36-6FEB-DC556B52C05C}"/>
          </ac:spMkLst>
        </pc:spChg>
        <pc:spChg chg="add mod">
          <ac:chgData name="حصه بنت العتيبي" userId="c1fe605c-1aaf-4791-a440-af891effc177" providerId="ADAL" clId="{CFFEB409-5479-4195-AFDA-FBB2F9A1B4E2}" dt="2023-02-05T17:04:54.782" v="1041" actId="1076"/>
          <ac:spMkLst>
            <pc:docMk/>
            <pc:sldMk cId="914904227" sldId="271"/>
            <ac:spMk id="38" creationId="{472AF3D1-1968-3528-E135-A35E419A31F7}"/>
          </ac:spMkLst>
        </pc:spChg>
        <pc:spChg chg="add mod">
          <ac:chgData name="حصه بنت العتيبي" userId="c1fe605c-1aaf-4791-a440-af891effc177" providerId="ADAL" clId="{CFFEB409-5479-4195-AFDA-FBB2F9A1B4E2}" dt="2023-02-05T17:04:50.045" v="1038" actId="1076"/>
          <ac:spMkLst>
            <pc:docMk/>
            <pc:sldMk cId="914904227" sldId="271"/>
            <ac:spMk id="39" creationId="{FB281C04-5B37-DD63-EFC0-BE73E9ED7A0C}"/>
          </ac:spMkLst>
        </pc:spChg>
        <pc:spChg chg="mod">
          <ac:chgData name="حصه بنت العتيبي" userId="c1fe605c-1aaf-4791-a440-af891effc177" providerId="ADAL" clId="{CFFEB409-5479-4195-AFDA-FBB2F9A1B4E2}" dt="2023-02-05T17:09:27.494" v="1077" actId="20577"/>
          <ac:spMkLst>
            <pc:docMk/>
            <pc:sldMk cId="914904227" sldId="271"/>
            <ac:spMk id="41" creationId="{CB88DE05-A014-AE0E-CE90-94ABA900A2C7}"/>
          </ac:spMkLst>
        </pc:spChg>
        <pc:spChg chg="mod">
          <ac:chgData name="حصه بنت العتيبي" userId="c1fe605c-1aaf-4791-a440-af891effc177" providerId="ADAL" clId="{CFFEB409-5479-4195-AFDA-FBB2F9A1B4E2}" dt="2023-02-05T17:09:12.898" v="1064"/>
          <ac:spMkLst>
            <pc:docMk/>
            <pc:sldMk cId="914904227" sldId="271"/>
            <ac:spMk id="42" creationId="{F3574463-E60C-96B2-3527-D8C24717EEB2}"/>
          </ac:spMkLst>
        </pc:spChg>
        <pc:grpChg chg="add mod">
          <ac:chgData name="حصه بنت العتيبي" userId="c1fe605c-1aaf-4791-a440-af891effc177" providerId="ADAL" clId="{CFFEB409-5479-4195-AFDA-FBB2F9A1B4E2}" dt="2023-02-05T17:09:30.420" v="1078" actId="1076"/>
          <ac:grpSpMkLst>
            <pc:docMk/>
            <pc:sldMk cId="914904227" sldId="271"/>
            <ac:grpSpMk id="40" creationId="{3D00D2D9-9EE5-FBEB-77A6-F212B6A20F66}"/>
          </ac:grpSpMkLst>
        </pc:grpChg>
        <pc:picChg chg="add mod">
          <ac:chgData name="حصه بنت العتيبي" userId="c1fe605c-1aaf-4791-a440-af891effc177" providerId="ADAL" clId="{CFFEB409-5479-4195-AFDA-FBB2F9A1B4E2}" dt="2023-02-05T17:08:00.531" v="1063" actId="1076"/>
          <ac:picMkLst>
            <pc:docMk/>
            <pc:sldMk cId="914904227" sldId="271"/>
            <ac:picMk id="2052" creationId="{6A929AE0-22B1-6222-4500-FF9882ACD9BA}"/>
          </ac:picMkLst>
        </pc:picChg>
      </pc:sldChg>
      <pc:sldChg chg="addSp delSp modSp new mod modTransition modAnim">
        <pc:chgData name="حصه بنت العتيبي" userId="c1fe605c-1aaf-4791-a440-af891effc177" providerId="ADAL" clId="{CFFEB409-5479-4195-AFDA-FBB2F9A1B4E2}" dt="2023-02-05T17:14:28.077" v="1117"/>
        <pc:sldMkLst>
          <pc:docMk/>
          <pc:sldMk cId="2237378405" sldId="272"/>
        </pc:sldMkLst>
        <pc:spChg chg="add mod">
          <ac:chgData name="حصه بنت العتيبي" userId="c1fe605c-1aaf-4791-a440-af891effc177" providerId="ADAL" clId="{CFFEB409-5479-4195-AFDA-FBB2F9A1B4E2}" dt="2023-02-05T17:13:42.082" v="1104" actId="1076"/>
          <ac:spMkLst>
            <pc:docMk/>
            <pc:sldMk cId="2237378405" sldId="272"/>
            <ac:spMk id="6" creationId="{F99849C7-A1E5-9299-8E4D-BB72EAE0229F}"/>
          </ac:spMkLst>
        </pc:spChg>
        <pc:spChg chg="add mod">
          <ac:chgData name="حصه بنت العتيبي" userId="c1fe605c-1aaf-4791-a440-af891effc177" providerId="ADAL" clId="{CFFEB409-5479-4195-AFDA-FBB2F9A1B4E2}" dt="2023-02-05T17:13:44.731" v="1105" actId="1076"/>
          <ac:spMkLst>
            <pc:docMk/>
            <pc:sldMk cId="2237378405" sldId="272"/>
            <ac:spMk id="7" creationId="{2866DB9B-A51A-BC3E-6045-28C30BADC63F}"/>
          </ac:spMkLst>
        </pc:spChg>
        <pc:spChg chg="add mod">
          <ac:chgData name="حصه بنت العتيبي" userId="c1fe605c-1aaf-4791-a440-af891effc177" providerId="ADAL" clId="{CFFEB409-5479-4195-AFDA-FBB2F9A1B4E2}" dt="2023-02-05T17:13:50.042" v="1107" actId="1076"/>
          <ac:spMkLst>
            <pc:docMk/>
            <pc:sldMk cId="2237378405" sldId="272"/>
            <ac:spMk id="8" creationId="{DEAFC146-25AE-5EFF-5A1A-EC48D55D9A78}"/>
          </ac:spMkLst>
        </pc:spChg>
        <pc:spChg chg="add mod">
          <ac:chgData name="حصه بنت العتيبي" userId="c1fe605c-1aaf-4791-a440-af891effc177" providerId="ADAL" clId="{CFFEB409-5479-4195-AFDA-FBB2F9A1B4E2}" dt="2023-02-05T17:13:53.437" v="1108" actId="1076"/>
          <ac:spMkLst>
            <pc:docMk/>
            <pc:sldMk cId="2237378405" sldId="272"/>
            <ac:spMk id="9" creationId="{FB639EF9-EFE2-FF63-7CC9-58F2283F73F7}"/>
          </ac:spMkLst>
        </pc:spChg>
        <pc:spChg chg="add mod">
          <ac:chgData name="حصه بنت العتيبي" userId="c1fe605c-1aaf-4791-a440-af891effc177" providerId="ADAL" clId="{CFFEB409-5479-4195-AFDA-FBB2F9A1B4E2}" dt="2023-02-05T17:13:57.277" v="1109" actId="1076"/>
          <ac:spMkLst>
            <pc:docMk/>
            <pc:sldMk cId="2237378405" sldId="272"/>
            <ac:spMk id="10" creationId="{7D0C0F21-69A9-1940-0BBE-7E75D7E30F44}"/>
          </ac:spMkLst>
        </pc:spChg>
        <pc:spChg chg="add mod">
          <ac:chgData name="حصه بنت العتيبي" userId="c1fe605c-1aaf-4791-a440-af891effc177" providerId="ADAL" clId="{CFFEB409-5479-4195-AFDA-FBB2F9A1B4E2}" dt="2023-02-05T17:13:59.914" v="1110" actId="1076"/>
          <ac:spMkLst>
            <pc:docMk/>
            <pc:sldMk cId="2237378405" sldId="272"/>
            <ac:spMk id="11" creationId="{58E0E6F7-BF0C-1B96-4B5C-0907788CDA07}"/>
          </ac:spMkLst>
        </pc:spChg>
        <pc:spChg chg="add mod">
          <ac:chgData name="حصه بنت العتيبي" userId="c1fe605c-1aaf-4791-a440-af891effc177" providerId="ADAL" clId="{CFFEB409-5479-4195-AFDA-FBB2F9A1B4E2}" dt="2023-02-05T17:14:04.872" v="1112" actId="1076"/>
          <ac:spMkLst>
            <pc:docMk/>
            <pc:sldMk cId="2237378405" sldId="272"/>
            <ac:spMk id="12" creationId="{92493394-5A31-76DF-EE67-B02A5C047B5C}"/>
          </ac:spMkLst>
        </pc:spChg>
        <pc:spChg chg="add mod">
          <ac:chgData name="حصه بنت العتيبي" userId="c1fe605c-1aaf-4791-a440-af891effc177" providerId="ADAL" clId="{CFFEB409-5479-4195-AFDA-FBB2F9A1B4E2}" dt="2023-02-05T17:14:02.030" v="1111" actId="1076"/>
          <ac:spMkLst>
            <pc:docMk/>
            <pc:sldMk cId="2237378405" sldId="272"/>
            <ac:spMk id="13" creationId="{974E60A6-BFE5-FDE9-3FAD-0523237ACCF6}"/>
          </ac:spMkLst>
        </pc:spChg>
        <pc:picChg chg="add del mod">
          <ac:chgData name="حصه بنت العتيبي" userId="c1fe605c-1aaf-4791-a440-af891effc177" providerId="ADAL" clId="{CFFEB409-5479-4195-AFDA-FBB2F9A1B4E2}" dt="2023-02-05T17:11:45.329" v="1085" actId="478"/>
          <ac:picMkLst>
            <pc:docMk/>
            <pc:sldMk cId="2237378405" sldId="272"/>
            <ac:picMk id="3" creationId="{B6F0E267-5AA9-55B8-688A-6AAC877E1B38}"/>
          </ac:picMkLst>
        </pc:picChg>
        <pc:picChg chg="add mod">
          <ac:chgData name="حصه بنت العتيبي" userId="c1fe605c-1aaf-4791-a440-af891effc177" providerId="ADAL" clId="{CFFEB409-5479-4195-AFDA-FBB2F9A1B4E2}" dt="2023-02-05T17:13:38.969" v="1103" actId="1076"/>
          <ac:picMkLst>
            <pc:docMk/>
            <pc:sldMk cId="2237378405" sldId="272"/>
            <ac:picMk id="5" creationId="{FC7F72B2-6C17-3BCF-2935-920E6CB872DC}"/>
          </ac:picMkLst>
        </pc:picChg>
        <pc:picChg chg="add mod">
          <ac:chgData name="حصه بنت العتيبي" userId="c1fe605c-1aaf-4791-a440-af891effc177" providerId="ADAL" clId="{CFFEB409-5479-4195-AFDA-FBB2F9A1B4E2}" dt="2023-02-05T17:14:24.252" v="1116" actId="14100"/>
          <ac:picMkLst>
            <pc:docMk/>
            <pc:sldMk cId="2237378405" sldId="272"/>
            <ac:picMk id="14" creationId="{E02C45DF-281D-C0D0-630D-E93F5CDB2DF3}"/>
          </ac:picMkLst>
        </pc:picChg>
      </pc:sldChg>
      <pc:sldChg chg="modSp add mod ord">
        <pc:chgData name="حصه بنت العتيبي" userId="c1fe605c-1aaf-4791-a440-af891effc177" providerId="ADAL" clId="{CFFEB409-5479-4195-AFDA-FBB2F9A1B4E2}" dt="2023-02-05T17:15:57.410" v="1139" actId="20577"/>
        <pc:sldMkLst>
          <pc:docMk/>
          <pc:sldMk cId="2137376324" sldId="273"/>
        </pc:sldMkLst>
        <pc:spChg chg="mod">
          <ac:chgData name="حصه بنت العتيبي" userId="c1fe605c-1aaf-4791-a440-af891effc177" providerId="ADAL" clId="{CFFEB409-5479-4195-AFDA-FBB2F9A1B4E2}" dt="2023-02-05T17:15:57.410" v="1139" actId="20577"/>
          <ac:spMkLst>
            <pc:docMk/>
            <pc:sldMk cId="2137376324" sldId="273"/>
            <ac:spMk id="3" creationId="{F1433D2E-EA18-7605-1ABA-445514B1D06A}"/>
          </ac:spMkLst>
        </pc:spChg>
      </pc:sldChg>
      <pc:sldChg chg="modSp add mod ord">
        <pc:chgData name="حصه بنت العتيبي" userId="c1fe605c-1aaf-4791-a440-af891effc177" providerId="ADAL" clId="{CFFEB409-5479-4195-AFDA-FBB2F9A1B4E2}" dt="2023-02-05T17:16:11.204" v="1145" actId="20577"/>
        <pc:sldMkLst>
          <pc:docMk/>
          <pc:sldMk cId="1307254952" sldId="274"/>
        </pc:sldMkLst>
        <pc:spChg chg="mod">
          <ac:chgData name="حصه بنت العتيبي" userId="c1fe605c-1aaf-4791-a440-af891effc177" providerId="ADAL" clId="{CFFEB409-5479-4195-AFDA-FBB2F9A1B4E2}" dt="2023-02-05T17:16:11.204" v="1145" actId="20577"/>
          <ac:spMkLst>
            <pc:docMk/>
            <pc:sldMk cId="1307254952" sldId="274"/>
            <ac:spMk id="3" creationId="{F1433D2E-EA18-7605-1ABA-445514B1D06A}"/>
          </ac:spMkLst>
        </pc:spChg>
      </pc:sldChg>
      <pc:sldChg chg="addSp delSp modSp new mod modTransition">
        <pc:chgData name="حصه بنت العتيبي" userId="c1fe605c-1aaf-4791-a440-af891effc177" providerId="ADAL" clId="{CFFEB409-5479-4195-AFDA-FBB2F9A1B4E2}" dt="2023-02-05T17:34:11.269" v="1358"/>
        <pc:sldMkLst>
          <pc:docMk/>
          <pc:sldMk cId="302969514" sldId="275"/>
        </pc:sldMkLst>
        <pc:picChg chg="add mod modCrop">
          <ac:chgData name="حصه بنت العتيبي" userId="c1fe605c-1aaf-4791-a440-af891effc177" providerId="ADAL" clId="{CFFEB409-5479-4195-AFDA-FBB2F9A1B4E2}" dt="2023-02-05T17:17:17.024" v="1154" actId="1076"/>
          <ac:picMkLst>
            <pc:docMk/>
            <pc:sldMk cId="302969514" sldId="275"/>
            <ac:picMk id="3" creationId="{40713B78-3EB3-74D8-D671-ADA938FE2EDC}"/>
          </ac:picMkLst>
        </pc:picChg>
        <pc:picChg chg="add mod">
          <ac:chgData name="حصه بنت العتيبي" userId="c1fe605c-1aaf-4791-a440-af891effc177" providerId="ADAL" clId="{CFFEB409-5479-4195-AFDA-FBB2F9A1B4E2}" dt="2023-02-05T17:17:30.032" v="1159" actId="1076"/>
          <ac:picMkLst>
            <pc:docMk/>
            <pc:sldMk cId="302969514" sldId="275"/>
            <ac:picMk id="5" creationId="{E7178CD2-03FA-D242-460D-2FC630597F21}"/>
          </ac:picMkLst>
        </pc:picChg>
        <pc:picChg chg="add del mod">
          <ac:chgData name="حصه بنت العتيبي" userId="c1fe605c-1aaf-4791-a440-af891effc177" providerId="ADAL" clId="{CFFEB409-5479-4195-AFDA-FBB2F9A1B4E2}" dt="2023-02-05T17:26:57.441" v="1186"/>
          <ac:picMkLst>
            <pc:docMk/>
            <pc:sldMk cId="302969514" sldId="275"/>
            <ac:picMk id="6" creationId="{3E61FCEB-AFF1-D46F-6595-7035FE7228E3}"/>
          </ac:picMkLst>
        </pc:picChg>
      </pc:sldChg>
      <pc:sldChg chg="addSp delSp modSp new mod modTransition setBg delDesignElem">
        <pc:chgData name="حصه بنت العتيبي" userId="c1fe605c-1aaf-4791-a440-af891effc177" providerId="ADAL" clId="{CFFEB409-5479-4195-AFDA-FBB2F9A1B4E2}" dt="2023-02-05T17:34:08.355" v="1357"/>
        <pc:sldMkLst>
          <pc:docMk/>
          <pc:sldMk cId="625405843" sldId="276"/>
        </pc:sldMkLst>
        <pc:spChg chg="add mod">
          <ac:chgData name="حصه بنت العتيبي" userId="c1fe605c-1aaf-4791-a440-af891effc177" providerId="ADAL" clId="{CFFEB409-5479-4195-AFDA-FBB2F9A1B4E2}" dt="2023-02-05T17:26:29.193" v="1184" actId="1076"/>
          <ac:spMkLst>
            <pc:docMk/>
            <pc:sldMk cId="625405843" sldId="276"/>
            <ac:spMk id="2" creationId="{68224E44-661A-E57B-EC0A-B948354DCF72}"/>
          </ac:spMkLst>
        </pc:spChg>
        <pc:spChg chg="add del">
          <ac:chgData name="حصه بنت العتيبي" userId="c1fe605c-1aaf-4791-a440-af891effc177" providerId="ADAL" clId="{CFFEB409-5479-4195-AFDA-FBB2F9A1B4E2}" dt="2023-02-05T17:30:21.157" v="1280"/>
          <ac:spMkLst>
            <pc:docMk/>
            <pc:sldMk cId="625405843" sldId="276"/>
            <ac:spMk id="3079" creationId="{82A5F716-98EF-42EF-A471-87C6DFDCC799}"/>
          </ac:spMkLst>
        </pc:spChg>
        <pc:spChg chg="add del">
          <ac:chgData name="حصه بنت العتيبي" userId="c1fe605c-1aaf-4791-a440-af891effc177" providerId="ADAL" clId="{CFFEB409-5479-4195-AFDA-FBB2F9A1B4E2}" dt="2023-02-05T17:30:21.157" v="1280"/>
          <ac:spMkLst>
            <pc:docMk/>
            <pc:sldMk cId="625405843" sldId="276"/>
            <ac:spMk id="3081" creationId="{B87687D8-4EF1-4EF2-BF7E-74BB4A3D1806}"/>
          </ac:spMkLst>
        </pc:spChg>
        <pc:picChg chg="add mod">
          <ac:chgData name="حصه بنت العتيبي" userId="c1fe605c-1aaf-4791-a440-af891effc177" providerId="ADAL" clId="{CFFEB409-5479-4195-AFDA-FBB2F9A1B4E2}" dt="2023-02-05T17:22:20.658" v="1166"/>
          <ac:picMkLst>
            <pc:docMk/>
            <pc:sldMk cId="625405843" sldId="276"/>
            <ac:picMk id="3074" creationId="{E5D0AEE3-634D-D253-60AA-9AB79A2E9CC4}"/>
          </ac:picMkLst>
        </pc:picChg>
        <pc:picChg chg="add del">
          <ac:chgData name="حصه بنت العتيبي" userId="c1fe605c-1aaf-4791-a440-af891effc177" providerId="ADAL" clId="{CFFEB409-5479-4195-AFDA-FBB2F9A1B4E2}" dt="2023-02-05T17:25:17.270" v="1168" actId="478"/>
          <ac:picMkLst>
            <pc:docMk/>
            <pc:sldMk cId="625405843" sldId="276"/>
            <ac:picMk id="3076" creationId="{E3877927-3851-C229-89C0-6E7CEA813916}"/>
          </ac:picMkLst>
        </pc:picChg>
      </pc:sldChg>
      <pc:sldChg chg="addSp delSp modSp new mod modTransition setBg delDesignElem">
        <pc:chgData name="حصه بنت العتيبي" userId="c1fe605c-1aaf-4791-a440-af891effc177" providerId="ADAL" clId="{CFFEB409-5479-4195-AFDA-FBB2F9A1B4E2}" dt="2023-02-06T07:14:32.786" v="1372" actId="20577"/>
        <pc:sldMkLst>
          <pc:docMk/>
          <pc:sldMk cId="675082931" sldId="277"/>
        </pc:sldMkLst>
        <pc:spChg chg="add mod ord">
          <ac:chgData name="حصه بنت العتيبي" userId="c1fe605c-1aaf-4791-a440-af891effc177" providerId="ADAL" clId="{CFFEB409-5479-4195-AFDA-FBB2F9A1B4E2}" dt="2023-02-06T07:14:32.786" v="1372" actId="20577"/>
          <ac:spMkLst>
            <pc:docMk/>
            <pc:sldMk cId="675082931" sldId="277"/>
            <ac:spMk id="2" creationId="{C41E3091-8F70-C613-D5D0-CE79A17DA968}"/>
          </ac:spMkLst>
        </pc:spChg>
        <pc:spChg chg="add del">
          <ac:chgData name="حصه بنت العتيبي" userId="c1fe605c-1aaf-4791-a440-af891effc177" providerId="ADAL" clId="{CFFEB409-5479-4195-AFDA-FBB2F9A1B4E2}" dt="2023-02-05T17:28:01.817" v="1202" actId="26606"/>
          <ac:spMkLst>
            <pc:docMk/>
            <pc:sldMk cId="675082931" sldId="277"/>
            <ac:spMk id="9" creationId="{F13C74B1-5B17-4795-BED0-7140497B445A}"/>
          </ac:spMkLst>
        </pc:spChg>
        <pc:spChg chg="add del">
          <ac:chgData name="حصه بنت العتيبي" userId="c1fe605c-1aaf-4791-a440-af891effc177" providerId="ADAL" clId="{CFFEB409-5479-4195-AFDA-FBB2F9A1B4E2}" dt="2023-02-05T17:28:01.817" v="1202" actId="26606"/>
          <ac:spMkLst>
            <pc:docMk/>
            <pc:sldMk cId="675082931" sldId="277"/>
            <ac:spMk id="11" creationId="{D4974D33-8DC5-464E-8C6D-BE58F0669C17}"/>
          </ac:spMkLst>
        </pc:spChg>
        <pc:spChg chg="add del">
          <ac:chgData name="حصه بنت العتيبي" userId="c1fe605c-1aaf-4791-a440-af891effc177" providerId="ADAL" clId="{CFFEB409-5479-4195-AFDA-FBB2F9A1B4E2}" dt="2023-02-05T17:30:21.157" v="1280"/>
          <ac:spMkLst>
            <pc:docMk/>
            <pc:sldMk cId="675082931" sldId="277"/>
            <ac:spMk id="13" creationId="{04812C46-200A-4DEB-A05E-3ED6C68C2387}"/>
          </ac:spMkLst>
        </pc:spChg>
        <pc:spChg chg="add del">
          <ac:chgData name="حصه بنت العتيبي" userId="c1fe605c-1aaf-4791-a440-af891effc177" providerId="ADAL" clId="{CFFEB409-5479-4195-AFDA-FBB2F9A1B4E2}" dt="2023-02-05T17:30:21.157" v="1280"/>
          <ac:spMkLst>
            <pc:docMk/>
            <pc:sldMk cId="675082931" sldId="277"/>
            <ac:spMk id="14" creationId="{D1EA859B-E555-4109-94F3-6700E046E008}"/>
          </ac:spMkLst>
        </pc:spChg>
        <pc:spChg chg="add del">
          <ac:chgData name="حصه بنت العتيبي" userId="c1fe605c-1aaf-4791-a440-af891effc177" providerId="ADAL" clId="{CFFEB409-5479-4195-AFDA-FBB2F9A1B4E2}" dt="2023-02-05T17:30:11.477" v="1275" actId="26606"/>
          <ac:spMkLst>
            <pc:docMk/>
            <pc:sldMk cId="675082931" sldId="277"/>
            <ac:spMk id="19" creationId="{F13C74B1-5B17-4795-BED0-7140497B445A}"/>
          </ac:spMkLst>
        </pc:spChg>
        <pc:spChg chg="add del">
          <ac:chgData name="حصه بنت العتيبي" userId="c1fe605c-1aaf-4791-a440-af891effc177" providerId="ADAL" clId="{CFFEB409-5479-4195-AFDA-FBB2F9A1B4E2}" dt="2023-02-05T17:30:11.477" v="1275" actId="26606"/>
          <ac:spMkLst>
            <pc:docMk/>
            <pc:sldMk cId="675082931" sldId="277"/>
            <ac:spMk id="21" creationId="{D4974D33-8DC5-464E-8C6D-BE58F0669C17}"/>
          </ac:spMkLst>
        </pc:spChg>
        <pc:picChg chg="add mod ord">
          <ac:chgData name="حصه بنت العتيبي" userId="c1fe605c-1aaf-4791-a440-af891effc177" providerId="ADAL" clId="{CFFEB409-5479-4195-AFDA-FBB2F9A1B4E2}" dt="2023-02-05T17:31:34.878" v="1317" actId="1076"/>
          <ac:picMkLst>
            <pc:docMk/>
            <pc:sldMk cId="675082931" sldId="277"/>
            <ac:picMk id="4" creationId="{810764D3-68EE-260D-6266-AA983B95B56B}"/>
          </ac:picMkLst>
        </pc:picChg>
      </pc:sldChg>
      <pc:sldMasterChg chg="add addSldLayout">
        <pc:chgData name="حصه بنت العتيبي" userId="c1fe605c-1aaf-4791-a440-af891effc177" providerId="ADAL" clId="{CFFEB409-5479-4195-AFDA-FBB2F9A1B4E2}" dt="2023-02-04T16:14:02.931" v="6" actId="27028"/>
        <pc:sldMasterMkLst>
          <pc:docMk/>
          <pc:sldMasterMk cId="1938247990" sldId="2147483648"/>
        </pc:sldMasterMkLst>
        <pc:sldLayoutChg chg="add">
          <pc:chgData name="حصه بنت العتيبي" userId="c1fe605c-1aaf-4791-a440-af891effc177" providerId="ADAL" clId="{CFFEB409-5479-4195-AFDA-FBB2F9A1B4E2}" dt="2023-02-04T16:14:02.931" v="6" actId="27028"/>
          <pc:sldLayoutMkLst>
            <pc:docMk/>
            <pc:sldMasterMk cId="1938247990" sldId="2147483648"/>
            <pc:sldLayoutMk cId="1151752164" sldId="2147483649"/>
          </pc:sldLayoutMkLst>
        </pc:sldLayoutChg>
        <pc:sldLayoutChg chg="add">
          <pc:chgData name="حصه بنت العتيبي" userId="c1fe605c-1aaf-4791-a440-af891effc177" providerId="ADAL" clId="{CFFEB409-5479-4195-AFDA-FBB2F9A1B4E2}" dt="2023-02-04T16:13:55.920" v="0" actId="27028"/>
          <pc:sldLayoutMkLst>
            <pc:docMk/>
            <pc:sldMasterMk cId="1938247990" sldId="2147483648"/>
            <pc:sldLayoutMk cId="1049154705" sldId="2147483655"/>
          </pc:sldLayoutMkLst>
        </pc:sldLayoutChg>
      </pc:sldMasterChg>
      <pc:sldMasterChg chg="addSp modSp mod replId modSldLayout">
        <pc:chgData name="حصه بنت العتيبي" userId="c1fe605c-1aaf-4791-a440-af891effc177" providerId="ADAL" clId="{CFFEB409-5479-4195-AFDA-FBB2F9A1B4E2}" dt="2023-02-05T17:32:48.763" v="1356" actId="207"/>
        <pc:sldMasterMkLst>
          <pc:docMk/>
          <pc:sldMasterMk cId="2051749062" sldId="2147483660"/>
        </pc:sldMasterMkLst>
        <pc:spChg chg="add mod">
          <ac:chgData name="حصه بنت العتيبي" userId="c1fe605c-1aaf-4791-a440-af891effc177" providerId="ADAL" clId="{CFFEB409-5479-4195-AFDA-FBB2F9A1B4E2}" dt="2023-02-05T17:32:31.464" v="1351" actId="1076"/>
          <ac:spMkLst>
            <pc:docMk/>
            <pc:sldMasterMk cId="2051749062" sldId="2147483660"/>
            <ac:spMk id="7" creationId="{240A0185-A1A9-E32A-ABD3-1D1088336C03}"/>
          </ac:spMkLst>
        </pc:spChg>
        <pc:spChg chg="add mod">
          <ac:chgData name="حصه بنت العتيبي" userId="c1fe605c-1aaf-4791-a440-af891effc177" providerId="ADAL" clId="{CFFEB409-5479-4195-AFDA-FBB2F9A1B4E2}" dt="2023-02-05T17:32:48.763" v="1356" actId="207"/>
          <ac:spMkLst>
            <pc:docMk/>
            <pc:sldMasterMk cId="2051749062" sldId="2147483660"/>
            <ac:spMk id="8" creationId="{B6778E7A-D158-22A1-AE5E-395ABE4A9CAD}"/>
          </ac:spMkLst>
        </pc:spChg>
        <pc:sldLayoutChg chg="replId">
          <pc:chgData name="حصه بنت العتيبي" userId="c1fe605c-1aaf-4791-a440-af891effc177" providerId="ADAL" clId="{CFFEB409-5479-4195-AFDA-FBB2F9A1B4E2}" dt="2023-02-04T16:13:55.920" v="0" actId="27028"/>
          <pc:sldLayoutMkLst>
            <pc:docMk/>
            <pc:sldMasterMk cId="2051749062" sldId="2147483660"/>
            <pc:sldLayoutMk cId="1682354665" sldId="2147483661"/>
          </pc:sldLayoutMkLst>
        </pc:sldLayoutChg>
        <pc:sldLayoutChg chg="replId">
          <pc:chgData name="حصه بنت العتيبي" userId="c1fe605c-1aaf-4791-a440-af891effc177" providerId="ADAL" clId="{CFFEB409-5479-4195-AFDA-FBB2F9A1B4E2}" dt="2023-02-04T16:14:02.931" v="6" actId="27028"/>
          <pc:sldLayoutMkLst>
            <pc:docMk/>
            <pc:sldMasterMk cId="2051749062" sldId="2147483660"/>
            <pc:sldLayoutMk cId="2098141822" sldId="214748366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CA0564B1-2AA5-4156-87B5-39BA6A3E2587}" type="datetimeFigureOut">
              <a:rPr lang="ar-SA" smtClean="0"/>
              <a:t>16/07/44</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B0D1C424-776F-4E00-B956-10ACBFFB03AC}" type="slidenum">
              <a:rPr lang="ar-SA" smtClean="0"/>
              <a:t>‹#›</a:t>
            </a:fld>
            <a:endParaRPr lang="ar-SA"/>
          </a:p>
        </p:txBody>
      </p:sp>
    </p:spTree>
    <p:extLst>
      <p:ext uri="{BB962C8B-B14F-4D97-AF65-F5344CB8AC3E}">
        <p14:creationId xmlns:p14="http://schemas.microsoft.com/office/powerpoint/2010/main" val="351870559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58" name="Google Shape;65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3033BAD-BB21-1BD0-3308-E67AD887F75D}"/>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3BF52A9B-16AF-D000-65E9-D4282D689B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8D859183-4B5A-D473-24C4-F11B4E0544D5}"/>
              </a:ext>
            </a:extLst>
          </p:cNvPr>
          <p:cNvSpPr>
            <a:spLocks noGrp="1"/>
          </p:cNvSpPr>
          <p:nvPr>
            <p:ph type="dt" sz="half" idx="10"/>
          </p:nvPr>
        </p:nvSpPr>
        <p:spPr/>
        <p:txBody>
          <a:bodyPr/>
          <a:lstStyle/>
          <a:p>
            <a:fld id="{8A4E45B8-A958-49FC-96B5-A6336F316A4E}" type="datetimeFigureOut">
              <a:rPr lang="ar-SA" smtClean="0"/>
              <a:t>16/07/44</a:t>
            </a:fld>
            <a:endParaRPr lang="ar-SA"/>
          </a:p>
        </p:txBody>
      </p:sp>
      <p:sp>
        <p:nvSpPr>
          <p:cNvPr id="5" name="عنصر نائب للتذييل 4">
            <a:extLst>
              <a:ext uri="{FF2B5EF4-FFF2-40B4-BE49-F238E27FC236}">
                <a16:creationId xmlns:a16="http://schemas.microsoft.com/office/drawing/2014/main" id="{7CA21E11-F6B4-4979-7D2F-69626BEBCD01}"/>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EA173F58-5AC2-6EB2-042F-602F6548A467}"/>
              </a:ext>
            </a:extLst>
          </p:cNvPr>
          <p:cNvSpPr>
            <a:spLocks noGrp="1"/>
          </p:cNvSpPr>
          <p:nvPr>
            <p:ph type="sldNum" sz="quarter" idx="12"/>
          </p:nvPr>
        </p:nvSpPr>
        <p:spPr/>
        <p:txBody>
          <a:bodyPr/>
          <a:lstStyle/>
          <a:p>
            <a:fld id="{A83F9315-9DF7-4B61-9D65-B8D65C5E6160}" type="slidenum">
              <a:rPr lang="ar-SA" smtClean="0"/>
              <a:t>‹#›</a:t>
            </a:fld>
            <a:endParaRPr lang="ar-SA"/>
          </a:p>
        </p:txBody>
      </p:sp>
    </p:spTree>
    <p:extLst>
      <p:ext uri="{BB962C8B-B14F-4D97-AF65-F5344CB8AC3E}">
        <p14:creationId xmlns:p14="http://schemas.microsoft.com/office/powerpoint/2010/main" val="2098141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19A1343-1F07-68AC-3873-526BE57C9752}"/>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9C430575-9347-3A12-3D08-0073C9C9588A}"/>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A8B325DC-88F4-9136-5ABF-85D4DFC324B3}"/>
              </a:ext>
            </a:extLst>
          </p:cNvPr>
          <p:cNvSpPr>
            <a:spLocks noGrp="1"/>
          </p:cNvSpPr>
          <p:nvPr>
            <p:ph type="dt" sz="half" idx="10"/>
          </p:nvPr>
        </p:nvSpPr>
        <p:spPr/>
        <p:txBody>
          <a:bodyPr/>
          <a:lstStyle/>
          <a:p>
            <a:fld id="{8A4E45B8-A958-49FC-96B5-A6336F316A4E}" type="datetimeFigureOut">
              <a:rPr lang="ar-SA" smtClean="0"/>
              <a:t>16/07/44</a:t>
            </a:fld>
            <a:endParaRPr lang="ar-SA"/>
          </a:p>
        </p:txBody>
      </p:sp>
      <p:sp>
        <p:nvSpPr>
          <p:cNvPr id="5" name="عنصر نائب للتذييل 4">
            <a:extLst>
              <a:ext uri="{FF2B5EF4-FFF2-40B4-BE49-F238E27FC236}">
                <a16:creationId xmlns:a16="http://schemas.microsoft.com/office/drawing/2014/main" id="{73331C9C-6955-2B4C-9715-40B2E880832C}"/>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177C3FCB-DB06-9C70-40EF-A724D3D3DDA1}"/>
              </a:ext>
            </a:extLst>
          </p:cNvPr>
          <p:cNvSpPr>
            <a:spLocks noGrp="1"/>
          </p:cNvSpPr>
          <p:nvPr>
            <p:ph type="sldNum" sz="quarter" idx="12"/>
          </p:nvPr>
        </p:nvSpPr>
        <p:spPr/>
        <p:txBody>
          <a:bodyPr/>
          <a:lstStyle/>
          <a:p>
            <a:fld id="{A83F9315-9DF7-4B61-9D65-B8D65C5E6160}" type="slidenum">
              <a:rPr lang="ar-SA" smtClean="0"/>
              <a:t>‹#›</a:t>
            </a:fld>
            <a:endParaRPr lang="ar-SA"/>
          </a:p>
        </p:txBody>
      </p:sp>
    </p:spTree>
    <p:extLst>
      <p:ext uri="{BB962C8B-B14F-4D97-AF65-F5344CB8AC3E}">
        <p14:creationId xmlns:p14="http://schemas.microsoft.com/office/powerpoint/2010/main" val="2783377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61DF03E3-C43F-182F-9932-E99D2C5B2CD3}"/>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199507CD-FDB5-D9C8-A766-4A3DF060FB12}"/>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234993E3-84D8-D87E-4554-9C10D30E2D9B}"/>
              </a:ext>
            </a:extLst>
          </p:cNvPr>
          <p:cNvSpPr>
            <a:spLocks noGrp="1"/>
          </p:cNvSpPr>
          <p:nvPr>
            <p:ph type="dt" sz="half" idx="10"/>
          </p:nvPr>
        </p:nvSpPr>
        <p:spPr/>
        <p:txBody>
          <a:bodyPr/>
          <a:lstStyle/>
          <a:p>
            <a:fld id="{8A4E45B8-A958-49FC-96B5-A6336F316A4E}" type="datetimeFigureOut">
              <a:rPr lang="ar-SA" smtClean="0"/>
              <a:t>16/07/44</a:t>
            </a:fld>
            <a:endParaRPr lang="ar-SA"/>
          </a:p>
        </p:txBody>
      </p:sp>
      <p:sp>
        <p:nvSpPr>
          <p:cNvPr id="5" name="عنصر نائب للتذييل 4">
            <a:extLst>
              <a:ext uri="{FF2B5EF4-FFF2-40B4-BE49-F238E27FC236}">
                <a16:creationId xmlns:a16="http://schemas.microsoft.com/office/drawing/2014/main" id="{2A6AFD87-5394-33C5-23EE-13C7B3073614}"/>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B94DEDE1-E1E9-5869-B2C9-B3F7D55A1619}"/>
              </a:ext>
            </a:extLst>
          </p:cNvPr>
          <p:cNvSpPr>
            <a:spLocks noGrp="1"/>
          </p:cNvSpPr>
          <p:nvPr>
            <p:ph type="sldNum" sz="quarter" idx="12"/>
          </p:nvPr>
        </p:nvSpPr>
        <p:spPr/>
        <p:txBody>
          <a:bodyPr/>
          <a:lstStyle/>
          <a:p>
            <a:fld id="{A83F9315-9DF7-4B61-9D65-B8D65C5E6160}" type="slidenum">
              <a:rPr lang="ar-SA" smtClean="0"/>
              <a:t>‹#›</a:t>
            </a:fld>
            <a:endParaRPr lang="ar-SA"/>
          </a:p>
        </p:txBody>
      </p:sp>
    </p:spTree>
    <p:extLst>
      <p:ext uri="{BB962C8B-B14F-4D97-AF65-F5344CB8AC3E}">
        <p14:creationId xmlns:p14="http://schemas.microsoft.com/office/powerpoint/2010/main" val="3392185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5B6BEEA-058B-6028-AB51-FEE467A89C7E}"/>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40A3808F-4CC0-F6A2-FC4C-4E8F4C0D2801}"/>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55F4DDA2-DBF2-AE41-4598-2868CE964A92}"/>
              </a:ext>
            </a:extLst>
          </p:cNvPr>
          <p:cNvSpPr>
            <a:spLocks noGrp="1"/>
          </p:cNvSpPr>
          <p:nvPr>
            <p:ph type="dt" sz="half" idx="10"/>
          </p:nvPr>
        </p:nvSpPr>
        <p:spPr/>
        <p:txBody>
          <a:bodyPr/>
          <a:lstStyle/>
          <a:p>
            <a:fld id="{8A4E45B8-A958-49FC-96B5-A6336F316A4E}" type="datetimeFigureOut">
              <a:rPr lang="ar-SA" smtClean="0"/>
              <a:t>16/07/44</a:t>
            </a:fld>
            <a:endParaRPr lang="ar-SA"/>
          </a:p>
        </p:txBody>
      </p:sp>
      <p:sp>
        <p:nvSpPr>
          <p:cNvPr id="5" name="عنصر نائب للتذييل 4">
            <a:extLst>
              <a:ext uri="{FF2B5EF4-FFF2-40B4-BE49-F238E27FC236}">
                <a16:creationId xmlns:a16="http://schemas.microsoft.com/office/drawing/2014/main" id="{DDE37A24-F6D1-3A82-2F2F-438DE544F069}"/>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34455874-C80F-3DB2-D1AD-F3C04C2AF6CF}"/>
              </a:ext>
            </a:extLst>
          </p:cNvPr>
          <p:cNvSpPr>
            <a:spLocks noGrp="1"/>
          </p:cNvSpPr>
          <p:nvPr>
            <p:ph type="sldNum" sz="quarter" idx="12"/>
          </p:nvPr>
        </p:nvSpPr>
        <p:spPr/>
        <p:txBody>
          <a:bodyPr/>
          <a:lstStyle/>
          <a:p>
            <a:fld id="{A83F9315-9DF7-4B61-9D65-B8D65C5E6160}" type="slidenum">
              <a:rPr lang="ar-SA" smtClean="0"/>
              <a:t>‹#›</a:t>
            </a:fld>
            <a:endParaRPr lang="ar-SA"/>
          </a:p>
        </p:txBody>
      </p:sp>
    </p:spTree>
    <p:extLst>
      <p:ext uri="{BB962C8B-B14F-4D97-AF65-F5344CB8AC3E}">
        <p14:creationId xmlns:p14="http://schemas.microsoft.com/office/powerpoint/2010/main" val="3632822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F95D276-CA05-C10A-F409-9A6A24A512BA}"/>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359272DB-87F8-A215-FFFA-6CD9946CE1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A1155716-110A-5121-A33C-B53AAAFC0DEA}"/>
              </a:ext>
            </a:extLst>
          </p:cNvPr>
          <p:cNvSpPr>
            <a:spLocks noGrp="1"/>
          </p:cNvSpPr>
          <p:nvPr>
            <p:ph type="dt" sz="half" idx="10"/>
          </p:nvPr>
        </p:nvSpPr>
        <p:spPr/>
        <p:txBody>
          <a:bodyPr/>
          <a:lstStyle/>
          <a:p>
            <a:fld id="{8A4E45B8-A958-49FC-96B5-A6336F316A4E}" type="datetimeFigureOut">
              <a:rPr lang="ar-SA" smtClean="0"/>
              <a:t>16/07/44</a:t>
            </a:fld>
            <a:endParaRPr lang="ar-SA"/>
          </a:p>
        </p:txBody>
      </p:sp>
      <p:sp>
        <p:nvSpPr>
          <p:cNvPr id="5" name="عنصر نائب للتذييل 4">
            <a:extLst>
              <a:ext uri="{FF2B5EF4-FFF2-40B4-BE49-F238E27FC236}">
                <a16:creationId xmlns:a16="http://schemas.microsoft.com/office/drawing/2014/main" id="{582EA853-07AB-0416-D4B3-A4252CF87C58}"/>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50A085E0-8E16-BCBB-E4F9-D45D692541D2}"/>
              </a:ext>
            </a:extLst>
          </p:cNvPr>
          <p:cNvSpPr>
            <a:spLocks noGrp="1"/>
          </p:cNvSpPr>
          <p:nvPr>
            <p:ph type="sldNum" sz="quarter" idx="12"/>
          </p:nvPr>
        </p:nvSpPr>
        <p:spPr/>
        <p:txBody>
          <a:bodyPr/>
          <a:lstStyle/>
          <a:p>
            <a:fld id="{A83F9315-9DF7-4B61-9D65-B8D65C5E6160}" type="slidenum">
              <a:rPr lang="ar-SA" smtClean="0"/>
              <a:t>‹#›</a:t>
            </a:fld>
            <a:endParaRPr lang="ar-SA"/>
          </a:p>
        </p:txBody>
      </p:sp>
    </p:spTree>
    <p:extLst>
      <p:ext uri="{BB962C8B-B14F-4D97-AF65-F5344CB8AC3E}">
        <p14:creationId xmlns:p14="http://schemas.microsoft.com/office/powerpoint/2010/main" val="2110864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3C35046-3C94-93D8-7FE8-A7280812A7A3}"/>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A385AD55-C29E-F9FA-6822-92153100C664}"/>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1773CFD3-38AF-C68E-F8EE-49C02A707411}"/>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9D8CE794-8011-F2CA-DA52-084BF0FDC8F3}"/>
              </a:ext>
            </a:extLst>
          </p:cNvPr>
          <p:cNvSpPr>
            <a:spLocks noGrp="1"/>
          </p:cNvSpPr>
          <p:nvPr>
            <p:ph type="dt" sz="half" idx="10"/>
          </p:nvPr>
        </p:nvSpPr>
        <p:spPr/>
        <p:txBody>
          <a:bodyPr/>
          <a:lstStyle/>
          <a:p>
            <a:fld id="{8A4E45B8-A958-49FC-96B5-A6336F316A4E}" type="datetimeFigureOut">
              <a:rPr lang="ar-SA" smtClean="0"/>
              <a:t>16/07/44</a:t>
            </a:fld>
            <a:endParaRPr lang="ar-SA"/>
          </a:p>
        </p:txBody>
      </p:sp>
      <p:sp>
        <p:nvSpPr>
          <p:cNvPr id="6" name="عنصر نائب للتذييل 5">
            <a:extLst>
              <a:ext uri="{FF2B5EF4-FFF2-40B4-BE49-F238E27FC236}">
                <a16:creationId xmlns:a16="http://schemas.microsoft.com/office/drawing/2014/main" id="{58647094-2486-541E-5F0D-921739B5C873}"/>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854023C1-A2AE-3707-D988-DE915AA2B7D4}"/>
              </a:ext>
            </a:extLst>
          </p:cNvPr>
          <p:cNvSpPr>
            <a:spLocks noGrp="1"/>
          </p:cNvSpPr>
          <p:nvPr>
            <p:ph type="sldNum" sz="quarter" idx="12"/>
          </p:nvPr>
        </p:nvSpPr>
        <p:spPr/>
        <p:txBody>
          <a:bodyPr/>
          <a:lstStyle/>
          <a:p>
            <a:fld id="{A83F9315-9DF7-4B61-9D65-B8D65C5E6160}" type="slidenum">
              <a:rPr lang="ar-SA" smtClean="0"/>
              <a:t>‹#›</a:t>
            </a:fld>
            <a:endParaRPr lang="ar-SA"/>
          </a:p>
        </p:txBody>
      </p:sp>
    </p:spTree>
    <p:extLst>
      <p:ext uri="{BB962C8B-B14F-4D97-AF65-F5344CB8AC3E}">
        <p14:creationId xmlns:p14="http://schemas.microsoft.com/office/powerpoint/2010/main" val="1992322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0C0154B-1E35-AA49-7583-D9E5E54A2082}"/>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4718AE96-9E9F-6ACA-308C-82A1B74825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82E6B2CD-24BD-3DB2-606B-7AF7DB3D9C62}"/>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B692AA90-7E76-39D4-1366-582118EFA8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BE7DB516-A144-C1C2-101A-71F7752B1C8F}"/>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24575227-7D07-99AC-E00E-7BC1E54031D4}"/>
              </a:ext>
            </a:extLst>
          </p:cNvPr>
          <p:cNvSpPr>
            <a:spLocks noGrp="1"/>
          </p:cNvSpPr>
          <p:nvPr>
            <p:ph type="dt" sz="half" idx="10"/>
          </p:nvPr>
        </p:nvSpPr>
        <p:spPr/>
        <p:txBody>
          <a:bodyPr/>
          <a:lstStyle/>
          <a:p>
            <a:fld id="{8A4E45B8-A958-49FC-96B5-A6336F316A4E}" type="datetimeFigureOut">
              <a:rPr lang="ar-SA" smtClean="0"/>
              <a:t>16/07/44</a:t>
            </a:fld>
            <a:endParaRPr lang="ar-SA"/>
          </a:p>
        </p:txBody>
      </p:sp>
      <p:sp>
        <p:nvSpPr>
          <p:cNvPr id="8" name="عنصر نائب للتذييل 7">
            <a:extLst>
              <a:ext uri="{FF2B5EF4-FFF2-40B4-BE49-F238E27FC236}">
                <a16:creationId xmlns:a16="http://schemas.microsoft.com/office/drawing/2014/main" id="{8D5D9F28-7E36-BF0F-542F-41F89496A501}"/>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ACB82D2D-2854-7E17-8A3F-808AFFB82A62}"/>
              </a:ext>
            </a:extLst>
          </p:cNvPr>
          <p:cNvSpPr>
            <a:spLocks noGrp="1"/>
          </p:cNvSpPr>
          <p:nvPr>
            <p:ph type="sldNum" sz="quarter" idx="12"/>
          </p:nvPr>
        </p:nvSpPr>
        <p:spPr/>
        <p:txBody>
          <a:bodyPr/>
          <a:lstStyle/>
          <a:p>
            <a:fld id="{A83F9315-9DF7-4B61-9D65-B8D65C5E6160}" type="slidenum">
              <a:rPr lang="ar-SA" smtClean="0"/>
              <a:t>‹#›</a:t>
            </a:fld>
            <a:endParaRPr lang="ar-SA"/>
          </a:p>
        </p:txBody>
      </p:sp>
    </p:spTree>
    <p:extLst>
      <p:ext uri="{BB962C8B-B14F-4D97-AF65-F5344CB8AC3E}">
        <p14:creationId xmlns:p14="http://schemas.microsoft.com/office/powerpoint/2010/main" val="1953059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8A10E10-D53D-E7ED-FBF0-C9F5E97F3110}"/>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5F146F4F-2116-A2AC-DA4A-80FE235598A1}"/>
              </a:ext>
            </a:extLst>
          </p:cNvPr>
          <p:cNvSpPr>
            <a:spLocks noGrp="1"/>
          </p:cNvSpPr>
          <p:nvPr>
            <p:ph type="dt" sz="half" idx="10"/>
          </p:nvPr>
        </p:nvSpPr>
        <p:spPr/>
        <p:txBody>
          <a:bodyPr/>
          <a:lstStyle/>
          <a:p>
            <a:fld id="{8A4E45B8-A958-49FC-96B5-A6336F316A4E}" type="datetimeFigureOut">
              <a:rPr lang="ar-SA" smtClean="0"/>
              <a:t>16/07/44</a:t>
            </a:fld>
            <a:endParaRPr lang="ar-SA"/>
          </a:p>
        </p:txBody>
      </p:sp>
      <p:sp>
        <p:nvSpPr>
          <p:cNvPr id="4" name="عنصر نائب للتذييل 3">
            <a:extLst>
              <a:ext uri="{FF2B5EF4-FFF2-40B4-BE49-F238E27FC236}">
                <a16:creationId xmlns:a16="http://schemas.microsoft.com/office/drawing/2014/main" id="{CA054485-87CD-1944-52D2-7261AE305EF9}"/>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75E5682E-A3F8-B214-FBC9-D66DFD406A23}"/>
              </a:ext>
            </a:extLst>
          </p:cNvPr>
          <p:cNvSpPr>
            <a:spLocks noGrp="1"/>
          </p:cNvSpPr>
          <p:nvPr>
            <p:ph type="sldNum" sz="quarter" idx="12"/>
          </p:nvPr>
        </p:nvSpPr>
        <p:spPr/>
        <p:txBody>
          <a:bodyPr/>
          <a:lstStyle/>
          <a:p>
            <a:fld id="{A83F9315-9DF7-4B61-9D65-B8D65C5E6160}" type="slidenum">
              <a:rPr lang="ar-SA" smtClean="0"/>
              <a:t>‹#›</a:t>
            </a:fld>
            <a:endParaRPr lang="ar-SA"/>
          </a:p>
        </p:txBody>
      </p:sp>
    </p:spTree>
    <p:extLst>
      <p:ext uri="{BB962C8B-B14F-4D97-AF65-F5344CB8AC3E}">
        <p14:creationId xmlns:p14="http://schemas.microsoft.com/office/powerpoint/2010/main" val="2526665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42D8B9BA-8560-DC33-4D58-783F9BC749B6}"/>
              </a:ext>
            </a:extLst>
          </p:cNvPr>
          <p:cNvSpPr>
            <a:spLocks noGrp="1"/>
          </p:cNvSpPr>
          <p:nvPr>
            <p:ph type="dt" sz="half" idx="10"/>
          </p:nvPr>
        </p:nvSpPr>
        <p:spPr/>
        <p:txBody>
          <a:bodyPr/>
          <a:lstStyle/>
          <a:p>
            <a:fld id="{8A4E45B8-A958-49FC-96B5-A6336F316A4E}" type="datetimeFigureOut">
              <a:rPr lang="ar-SA" smtClean="0"/>
              <a:t>16/07/44</a:t>
            </a:fld>
            <a:endParaRPr lang="ar-SA"/>
          </a:p>
        </p:txBody>
      </p:sp>
      <p:sp>
        <p:nvSpPr>
          <p:cNvPr id="3" name="عنصر نائب للتذييل 2">
            <a:extLst>
              <a:ext uri="{FF2B5EF4-FFF2-40B4-BE49-F238E27FC236}">
                <a16:creationId xmlns:a16="http://schemas.microsoft.com/office/drawing/2014/main" id="{0E52F0B5-7DEB-5AEE-17D3-21798363218D}"/>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D5E6F8DC-A280-71B3-2022-01D12E94D6DD}"/>
              </a:ext>
            </a:extLst>
          </p:cNvPr>
          <p:cNvSpPr>
            <a:spLocks noGrp="1"/>
          </p:cNvSpPr>
          <p:nvPr>
            <p:ph type="sldNum" sz="quarter" idx="12"/>
          </p:nvPr>
        </p:nvSpPr>
        <p:spPr/>
        <p:txBody>
          <a:bodyPr/>
          <a:lstStyle/>
          <a:p>
            <a:fld id="{A83F9315-9DF7-4B61-9D65-B8D65C5E6160}" type="slidenum">
              <a:rPr lang="ar-SA" smtClean="0"/>
              <a:t>‹#›</a:t>
            </a:fld>
            <a:endParaRPr lang="ar-SA"/>
          </a:p>
        </p:txBody>
      </p:sp>
    </p:spTree>
    <p:extLst>
      <p:ext uri="{BB962C8B-B14F-4D97-AF65-F5344CB8AC3E}">
        <p14:creationId xmlns:p14="http://schemas.microsoft.com/office/powerpoint/2010/main" val="1682354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303917B-E3FE-B7ED-F0B5-DA9F79714F76}"/>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3E5E7212-C902-3104-387D-D4ACEBAC9D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BA1ED1D8-E3EF-A172-3BF2-7A3CD9F94E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BC733A0B-C19C-F86A-EB82-F299E5825284}"/>
              </a:ext>
            </a:extLst>
          </p:cNvPr>
          <p:cNvSpPr>
            <a:spLocks noGrp="1"/>
          </p:cNvSpPr>
          <p:nvPr>
            <p:ph type="dt" sz="half" idx="10"/>
          </p:nvPr>
        </p:nvSpPr>
        <p:spPr/>
        <p:txBody>
          <a:bodyPr/>
          <a:lstStyle/>
          <a:p>
            <a:fld id="{8A4E45B8-A958-49FC-96B5-A6336F316A4E}" type="datetimeFigureOut">
              <a:rPr lang="ar-SA" smtClean="0"/>
              <a:t>16/07/44</a:t>
            </a:fld>
            <a:endParaRPr lang="ar-SA"/>
          </a:p>
        </p:txBody>
      </p:sp>
      <p:sp>
        <p:nvSpPr>
          <p:cNvPr id="6" name="عنصر نائب للتذييل 5">
            <a:extLst>
              <a:ext uri="{FF2B5EF4-FFF2-40B4-BE49-F238E27FC236}">
                <a16:creationId xmlns:a16="http://schemas.microsoft.com/office/drawing/2014/main" id="{A97758A2-B44D-4E1D-94CA-B7DC05A98046}"/>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E1F0CE02-CB9B-B2A5-702A-433E00320598}"/>
              </a:ext>
            </a:extLst>
          </p:cNvPr>
          <p:cNvSpPr>
            <a:spLocks noGrp="1"/>
          </p:cNvSpPr>
          <p:nvPr>
            <p:ph type="sldNum" sz="quarter" idx="12"/>
          </p:nvPr>
        </p:nvSpPr>
        <p:spPr/>
        <p:txBody>
          <a:bodyPr/>
          <a:lstStyle/>
          <a:p>
            <a:fld id="{A83F9315-9DF7-4B61-9D65-B8D65C5E6160}" type="slidenum">
              <a:rPr lang="ar-SA" smtClean="0"/>
              <a:t>‹#›</a:t>
            </a:fld>
            <a:endParaRPr lang="ar-SA"/>
          </a:p>
        </p:txBody>
      </p:sp>
    </p:spTree>
    <p:extLst>
      <p:ext uri="{BB962C8B-B14F-4D97-AF65-F5344CB8AC3E}">
        <p14:creationId xmlns:p14="http://schemas.microsoft.com/office/powerpoint/2010/main" val="1715924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00C6FF6-B40B-18A1-9E34-9289BB2D4B61}"/>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7F1F62BC-F6F4-4DFB-106D-FCD22584A5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987580B9-E19F-7658-9A8F-8736238358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A5B68611-310E-5ADE-5F14-3505414F2C5B}"/>
              </a:ext>
            </a:extLst>
          </p:cNvPr>
          <p:cNvSpPr>
            <a:spLocks noGrp="1"/>
          </p:cNvSpPr>
          <p:nvPr>
            <p:ph type="dt" sz="half" idx="10"/>
          </p:nvPr>
        </p:nvSpPr>
        <p:spPr/>
        <p:txBody>
          <a:bodyPr/>
          <a:lstStyle/>
          <a:p>
            <a:fld id="{8A4E45B8-A958-49FC-96B5-A6336F316A4E}" type="datetimeFigureOut">
              <a:rPr lang="ar-SA" smtClean="0"/>
              <a:t>16/07/44</a:t>
            </a:fld>
            <a:endParaRPr lang="ar-SA"/>
          </a:p>
        </p:txBody>
      </p:sp>
      <p:sp>
        <p:nvSpPr>
          <p:cNvPr id="6" name="عنصر نائب للتذييل 5">
            <a:extLst>
              <a:ext uri="{FF2B5EF4-FFF2-40B4-BE49-F238E27FC236}">
                <a16:creationId xmlns:a16="http://schemas.microsoft.com/office/drawing/2014/main" id="{7162057D-82BF-6E0F-5C97-4A08ECD83527}"/>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EAF05F6A-0603-0ECE-67A6-2BE13C3D575E}"/>
              </a:ext>
            </a:extLst>
          </p:cNvPr>
          <p:cNvSpPr>
            <a:spLocks noGrp="1"/>
          </p:cNvSpPr>
          <p:nvPr>
            <p:ph type="sldNum" sz="quarter" idx="12"/>
          </p:nvPr>
        </p:nvSpPr>
        <p:spPr/>
        <p:txBody>
          <a:bodyPr/>
          <a:lstStyle/>
          <a:p>
            <a:fld id="{A83F9315-9DF7-4B61-9D65-B8D65C5E6160}" type="slidenum">
              <a:rPr lang="ar-SA" smtClean="0"/>
              <a:t>‹#›</a:t>
            </a:fld>
            <a:endParaRPr lang="ar-SA"/>
          </a:p>
        </p:txBody>
      </p:sp>
    </p:spTree>
    <p:extLst>
      <p:ext uri="{BB962C8B-B14F-4D97-AF65-F5344CB8AC3E}">
        <p14:creationId xmlns:p14="http://schemas.microsoft.com/office/powerpoint/2010/main" val="1068840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BFD7B0B4-B4FB-8AEC-171E-2F17554E0A47}"/>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10A3BAD6-E1CE-38D4-FA8B-1B0485911559}"/>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20EF646C-F7E4-8F43-3BAC-850D1B4CE795}"/>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A4E45B8-A958-49FC-96B5-A6336F316A4E}" type="datetimeFigureOut">
              <a:rPr lang="ar-SA" smtClean="0"/>
              <a:t>16/07/44</a:t>
            </a:fld>
            <a:endParaRPr lang="ar-SA"/>
          </a:p>
        </p:txBody>
      </p:sp>
      <p:sp>
        <p:nvSpPr>
          <p:cNvPr id="5" name="عنصر نائب للتذييل 4">
            <a:extLst>
              <a:ext uri="{FF2B5EF4-FFF2-40B4-BE49-F238E27FC236}">
                <a16:creationId xmlns:a16="http://schemas.microsoft.com/office/drawing/2014/main" id="{8EC3973D-17DB-D23A-A983-209C21C883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ADD970C1-21D6-2180-E95C-F5BBA618F71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83F9315-9DF7-4B61-9D65-B8D65C5E6160}" type="slidenum">
              <a:rPr lang="ar-SA" smtClean="0"/>
              <a:t>‹#›</a:t>
            </a:fld>
            <a:endParaRPr lang="ar-SA"/>
          </a:p>
        </p:txBody>
      </p:sp>
      <p:sp>
        <p:nvSpPr>
          <p:cNvPr id="7" name="مربع نص 6">
            <a:extLst>
              <a:ext uri="{FF2B5EF4-FFF2-40B4-BE49-F238E27FC236}">
                <a16:creationId xmlns:a16="http://schemas.microsoft.com/office/drawing/2014/main" id="{240A0185-A1A9-E32A-ABD3-1D1088336C03}"/>
              </a:ext>
            </a:extLst>
          </p:cNvPr>
          <p:cNvSpPr txBox="1"/>
          <p:nvPr userDrawn="1"/>
        </p:nvSpPr>
        <p:spPr>
          <a:xfrm>
            <a:off x="195649" y="6858000"/>
            <a:ext cx="5548183" cy="523220"/>
          </a:xfrm>
          <a:prstGeom prst="rect">
            <a:avLst/>
          </a:prstGeom>
          <a:noFill/>
        </p:spPr>
        <p:txBody>
          <a:bodyPr wrap="square" rtlCol="1">
            <a:spAutoFit/>
          </a:bodyPr>
          <a:lstStyle/>
          <a:p>
            <a:pPr algn="l"/>
            <a:r>
              <a:rPr lang="en-US" sz="2800" b="1" dirty="0">
                <a:latin typeface="Bradley Hand ITC" panose="03070402050302030203" pitchFamily="66" charset="0"/>
              </a:rPr>
              <a:t>Done by Hissah Alotaibi</a:t>
            </a:r>
            <a:endParaRPr lang="ar-SA" sz="2800" b="1" dirty="0">
              <a:latin typeface="Bradley Hand ITC" panose="03070402050302030203" pitchFamily="66" charset="0"/>
            </a:endParaRPr>
          </a:p>
        </p:txBody>
      </p:sp>
      <p:sp>
        <p:nvSpPr>
          <p:cNvPr id="8" name="مربع نص 7">
            <a:extLst>
              <a:ext uri="{FF2B5EF4-FFF2-40B4-BE49-F238E27FC236}">
                <a16:creationId xmlns:a16="http://schemas.microsoft.com/office/drawing/2014/main" id="{B6778E7A-D158-22A1-AE5E-395ABE4A9CAD}"/>
              </a:ext>
            </a:extLst>
          </p:cNvPr>
          <p:cNvSpPr txBox="1"/>
          <p:nvPr userDrawn="1"/>
        </p:nvSpPr>
        <p:spPr>
          <a:xfrm rot="16200000">
            <a:off x="9156299" y="3822298"/>
            <a:ext cx="5548183" cy="523220"/>
          </a:xfrm>
          <a:prstGeom prst="rect">
            <a:avLst/>
          </a:prstGeom>
          <a:noFill/>
        </p:spPr>
        <p:txBody>
          <a:bodyPr wrap="square" rtlCol="1">
            <a:spAutoFit/>
          </a:bodyPr>
          <a:lstStyle/>
          <a:p>
            <a:pPr algn="l"/>
            <a:r>
              <a:rPr lang="en-US" sz="2800" b="1" dirty="0">
                <a:solidFill>
                  <a:schemeClr val="bg1">
                    <a:lumMod val="95000"/>
                  </a:schemeClr>
                </a:solidFill>
                <a:latin typeface="Bradley Hand ITC" panose="03070402050302030203" pitchFamily="66" charset="0"/>
              </a:rPr>
              <a:t>Done by Hissah Alotaibi</a:t>
            </a:r>
            <a:endParaRPr lang="ar-SA" sz="2800" b="1" dirty="0">
              <a:solidFill>
                <a:schemeClr val="bg1">
                  <a:lumMod val="95000"/>
                </a:schemeClr>
              </a:solidFill>
              <a:latin typeface="Bradley Hand ITC" panose="03070402050302030203" pitchFamily="66" charset="0"/>
            </a:endParaRPr>
          </a:p>
        </p:txBody>
      </p:sp>
    </p:spTree>
    <p:extLst>
      <p:ext uri="{BB962C8B-B14F-4D97-AF65-F5344CB8AC3E}">
        <p14:creationId xmlns:p14="http://schemas.microsoft.com/office/powerpoint/2010/main" val="2051749062"/>
      </p:ext>
    </p:extLst>
  </p:cSld>
  <p:clrMap bg1="lt1" tx1="dk1" bg2="lt2" tx2="dk2" accent1="accent1" accent2="accent2" accent3="accent3" accent4="accent4" accent5="accent5" accent6="accent6" hlink="hlink" folHlink="folHlink"/>
  <p:sldLayoutIdLst>
    <p:sldLayoutId id="2147483662" r:id="rId1"/>
    <p:sldLayoutId id="2147483650" r:id="rId2"/>
    <p:sldLayoutId id="2147483651" r:id="rId3"/>
    <p:sldLayoutId id="2147483652" r:id="rId4"/>
    <p:sldLayoutId id="2147483653" r:id="rId5"/>
    <p:sldLayoutId id="2147483654" r:id="rId6"/>
    <p:sldLayoutId id="2147483661"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3"/><Relationship Id="rId1" Type="http://schemas.openxmlformats.org/officeDocument/2006/relationships/audio" Target="NULL" TargetMode="Externa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3"/><Relationship Id="rId1" Type="http://schemas.openxmlformats.org/officeDocument/2006/relationships/audio" Target="NULL" TargetMode="Externa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16.jpe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youtube.com/watch?v=qdBJiKun2Lw"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90EC4955-F49D-8D87-3813-A4FB00116C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2476" y="1132764"/>
            <a:ext cx="4413350" cy="4413350"/>
          </a:xfrm>
          <a:prstGeom prst="rect">
            <a:avLst/>
          </a:prstGeom>
        </p:spPr>
      </p:pic>
      <p:pic>
        <p:nvPicPr>
          <p:cNvPr id="4" name="Picture 2" descr="اذكار الصباح - موسوعة">
            <a:extLst>
              <a:ext uri="{FF2B5EF4-FFF2-40B4-BE49-F238E27FC236}">
                <a16:creationId xmlns:a16="http://schemas.microsoft.com/office/drawing/2014/main" id="{E562BD21-A95E-5C44-8D90-9D7279D09A47}"/>
              </a:ext>
            </a:extLst>
          </p:cNvPr>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2753" t="19213" r="3202" b="18464"/>
          <a:stretch/>
        </p:blipFill>
        <p:spPr bwMode="auto">
          <a:xfrm rot="21351800">
            <a:off x="5702358" y="1343811"/>
            <a:ext cx="5581850" cy="37048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0" name="Picture 2" descr="اذكار الصباح - موسوعة">
            <a:extLst>
              <a:ext uri="{FF2B5EF4-FFF2-40B4-BE49-F238E27FC236}">
                <a16:creationId xmlns:a16="http://schemas.microsoft.com/office/drawing/2014/main" id="{C212D68C-045B-7B08-5782-422414A8F9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53" t="19213" r="3202" b="18464"/>
          <a:stretch/>
        </p:blipFill>
        <p:spPr bwMode="auto">
          <a:xfrm>
            <a:off x="5965195" y="1630930"/>
            <a:ext cx="5118980" cy="3028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6080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صورة تحتوي على نص&#10;&#10;تم إنشاء الوصف تلقائياً">
            <a:extLst>
              <a:ext uri="{FF2B5EF4-FFF2-40B4-BE49-F238E27FC236}">
                <a16:creationId xmlns:a16="http://schemas.microsoft.com/office/drawing/2014/main" id="{8B53AD4A-621A-6888-0F7D-82061A9B3C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51532"/>
            <a:ext cx="5551348" cy="6606468"/>
          </a:xfrm>
          <a:prstGeom prst="rect">
            <a:avLst/>
          </a:prstGeom>
        </p:spPr>
      </p:pic>
      <p:pic>
        <p:nvPicPr>
          <p:cNvPr id="7" name="صورة 6" descr="صورة تحتوي على نص&#10;&#10;تم إنشاء الوصف تلقائياً">
            <a:extLst>
              <a:ext uri="{FF2B5EF4-FFF2-40B4-BE49-F238E27FC236}">
                <a16:creationId xmlns:a16="http://schemas.microsoft.com/office/drawing/2014/main" id="{2DBB9E3D-8422-9A2E-FAAC-798F0976F672}"/>
              </a:ext>
            </a:extLst>
          </p:cNvPr>
          <p:cNvPicPr>
            <a:picLocks noChangeAspect="1"/>
          </p:cNvPicPr>
          <p:nvPr/>
        </p:nvPicPr>
        <p:blipFill rotWithShape="1">
          <a:blip r:embed="rId3">
            <a:extLst>
              <a:ext uri="{28A0092B-C50C-407E-A947-70E740481C1C}">
                <a14:useLocalDpi xmlns:a14="http://schemas.microsoft.com/office/drawing/2010/main" val="0"/>
              </a:ext>
            </a:extLst>
          </a:blip>
          <a:srcRect l="5294" b="1288"/>
          <a:stretch/>
        </p:blipFill>
        <p:spPr>
          <a:xfrm>
            <a:off x="486889" y="292453"/>
            <a:ext cx="5551348" cy="6273093"/>
          </a:xfrm>
          <a:prstGeom prst="rect">
            <a:avLst/>
          </a:prstGeom>
        </p:spPr>
      </p:pic>
      <p:sp>
        <p:nvSpPr>
          <p:cNvPr id="18" name="Rounded Rectangle 6">
            <a:extLst>
              <a:ext uri="{FF2B5EF4-FFF2-40B4-BE49-F238E27FC236}">
                <a16:creationId xmlns:a16="http://schemas.microsoft.com/office/drawing/2014/main" id="{F7EB7623-1C14-7642-2E82-493A4C039D49}"/>
              </a:ext>
            </a:extLst>
          </p:cNvPr>
          <p:cNvSpPr/>
          <p:nvPr/>
        </p:nvSpPr>
        <p:spPr>
          <a:xfrm>
            <a:off x="814950" y="1653120"/>
            <a:ext cx="2403262" cy="1101730"/>
          </a:xfrm>
          <a:prstGeom prst="round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شكل بيضاوي 40">
            <a:extLst>
              <a:ext uri="{FF2B5EF4-FFF2-40B4-BE49-F238E27FC236}">
                <a16:creationId xmlns:a16="http://schemas.microsoft.com/office/drawing/2014/main" id="{AEE7B8F2-7279-C461-7170-B7BC3D551AD7}"/>
              </a:ext>
            </a:extLst>
          </p:cNvPr>
          <p:cNvSpPr/>
          <p:nvPr/>
        </p:nvSpPr>
        <p:spPr>
          <a:xfrm>
            <a:off x="585028" y="2722026"/>
            <a:ext cx="303174" cy="355422"/>
          </a:xfrm>
          <a:prstGeom prst="ellipse">
            <a:avLst/>
          </a:prstGeom>
          <a:solidFill>
            <a:schemeClr val="accent2"/>
          </a:solidFill>
          <a:ln w="19050">
            <a:noFill/>
          </a:ln>
          <a:scene3d>
            <a:camera prst="orthographicFront"/>
            <a:lightRig rig="threePt" dir="t"/>
          </a:scene3d>
          <a:sp3d>
            <a:bevelT w="114300" prst="artDeco"/>
          </a:sp3d>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667" dirty="0">
                <a:latin typeface="Biome Light" panose="020B0303030204020804" pitchFamily="34" charset="0"/>
                <a:cs typeface="Biome Light" panose="020B0303030204020804" pitchFamily="34" charset="0"/>
              </a:rPr>
              <a:t>1</a:t>
            </a:r>
            <a:endParaRPr lang="ar-SA" sz="2667" dirty="0">
              <a:latin typeface="Biome Light" panose="020B0303030204020804" pitchFamily="34" charset="0"/>
              <a:cs typeface="Biome Light" panose="020B0303030204020804" pitchFamily="34" charset="0"/>
            </a:endParaRPr>
          </a:p>
        </p:txBody>
      </p:sp>
      <p:sp>
        <p:nvSpPr>
          <p:cNvPr id="21" name="شكل بيضاوي 40">
            <a:extLst>
              <a:ext uri="{FF2B5EF4-FFF2-40B4-BE49-F238E27FC236}">
                <a16:creationId xmlns:a16="http://schemas.microsoft.com/office/drawing/2014/main" id="{E7BA4A5D-4F6F-2BA7-E9CE-BFCFEF2EF49C}"/>
              </a:ext>
            </a:extLst>
          </p:cNvPr>
          <p:cNvSpPr/>
          <p:nvPr/>
        </p:nvSpPr>
        <p:spPr>
          <a:xfrm>
            <a:off x="486889" y="3414474"/>
            <a:ext cx="328061" cy="363767"/>
          </a:xfrm>
          <a:prstGeom prst="ellipse">
            <a:avLst/>
          </a:prstGeom>
          <a:solidFill>
            <a:schemeClr val="accent2"/>
          </a:solidFill>
          <a:ln w="19050">
            <a:noFill/>
          </a:ln>
          <a:scene3d>
            <a:camera prst="orthographicFront"/>
            <a:lightRig rig="threePt" dir="t"/>
          </a:scene3d>
          <a:sp3d>
            <a:bevelT w="114300" prst="artDeco"/>
          </a:sp3d>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667" dirty="0">
                <a:latin typeface="Biome Light" panose="020B0303030204020804" pitchFamily="34" charset="0"/>
                <a:cs typeface="Biome Light" panose="020B0303030204020804" pitchFamily="34" charset="0"/>
              </a:rPr>
              <a:t>2</a:t>
            </a:r>
            <a:endParaRPr lang="ar-SA" sz="2667" dirty="0">
              <a:latin typeface="Biome Light" panose="020B0303030204020804" pitchFamily="34" charset="0"/>
              <a:cs typeface="Biome Light" panose="020B0303030204020804" pitchFamily="34" charset="0"/>
            </a:endParaRPr>
          </a:p>
        </p:txBody>
      </p:sp>
      <p:sp>
        <p:nvSpPr>
          <p:cNvPr id="22" name="شكل بيضاوي 40">
            <a:extLst>
              <a:ext uri="{FF2B5EF4-FFF2-40B4-BE49-F238E27FC236}">
                <a16:creationId xmlns:a16="http://schemas.microsoft.com/office/drawing/2014/main" id="{E5A2A65E-D1DD-5BA6-E8D3-5CD82FB91314}"/>
              </a:ext>
            </a:extLst>
          </p:cNvPr>
          <p:cNvSpPr/>
          <p:nvPr/>
        </p:nvSpPr>
        <p:spPr>
          <a:xfrm>
            <a:off x="486889" y="4954180"/>
            <a:ext cx="328061" cy="399772"/>
          </a:xfrm>
          <a:prstGeom prst="ellipse">
            <a:avLst/>
          </a:prstGeom>
          <a:solidFill>
            <a:schemeClr val="accent2"/>
          </a:solidFill>
          <a:ln w="19050">
            <a:noFill/>
          </a:ln>
          <a:scene3d>
            <a:camera prst="orthographicFront"/>
            <a:lightRig rig="threePt" dir="t"/>
          </a:scene3d>
          <a:sp3d>
            <a:bevelT w="114300" prst="artDeco"/>
          </a:sp3d>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667" dirty="0">
                <a:latin typeface="Biome Light" panose="020B0303030204020804" pitchFamily="34" charset="0"/>
                <a:cs typeface="Biome Light" panose="020B0303030204020804" pitchFamily="34" charset="0"/>
              </a:rPr>
              <a:t>3</a:t>
            </a:r>
            <a:endParaRPr lang="ar-SA" sz="2667" dirty="0">
              <a:latin typeface="Biome Light" panose="020B0303030204020804" pitchFamily="34" charset="0"/>
              <a:cs typeface="Biome Light" panose="020B0303030204020804" pitchFamily="34" charset="0"/>
            </a:endParaRPr>
          </a:p>
        </p:txBody>
      </p:sp>
      <p:sp>
        <p:nvSpPr>
          <p:cNvPr id="23" name="شكل بيضاوي 40">
            <a:extLst>
              <a:ext uri="{FF2B5EF4-FFF2-40B4-BE49-F238E27FC236}">
                <a16:creationId xmlns:a16="http://schemas.microsoft.com/office/drawing/2014/main" id="{70987898-4354-01D8-5D43-22A04AB1C8DB}"/>
              </a:ext>
            </a:extLst>
          </p:cNvPr>
          <p:cNvSpPr/>
          <p:nvPr/>
        </p:nvSpPr>
        <p:spPr>
          <a:xfrm>
            <a:off x="486889" y="5739107"/>
            <a:ext cx="328063" cy="397062"/>
          </a:xfrm>
          <a:prstGeom prst="ellipse">
            <a:avLst/>
          </a:prstGeom>
          <a:solidFill>
            <a:schemeClr val="accent2"/>
          </a:solidFill>
          <a:ln w="19050">
            <a:noFill/>
          </a:ln>
          <a:scene3d>
            <a:camera prst="orthographicFront"/>
            <a:lightRig rig="threePt" dir="t"/>
          </a:scene3d>
          <a:sp3d>
            <a:bevelT w="114300" prst="artDeco"/>
          </a:sp3d>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667" dirty="0">
                <a:latin typeface="Biome Light" panose="020B0303030204020804" pitchFamily="34" charset="0"/>
                <a:cs typeface="Biome Light" panose="020B0303030204020804" pitchFamily="34" charset="0"/>
              </a:rPr>
              <a:t>4</a:t>
            </a:r>
            <a:endParaRPr lang="ar-SA" sz="2667" dirty="0">
              <a:latin typeface="Biome Light" panose="020B0303030204020804" pitchFamily="34" charset="0"/>
              <a:cs typeface="Biome Light" panose="020B0303030204020804" pitchFamily="34" charset="0"/>
            </a:endParaRPr>
          </a:p>
        </p:txBody>
      </p:sp>
      <p:sp>
        <p:nvSpPr>
          <p:cNvPr id="24" name="شكل بيضاوي 40">
            <a:extLst>
              <a:ext uri="{FF2B5EF4-FFF2-40B4-BE49-F238E27FC236}">
                <a16:creationId xmlns:a16="http://schemas.microsoft.com/office/drawing/2014/main" id="{D2C55909-DE1A-63D0-3B83-0993250D17AE}"/>
              </a:ext>
            </a:extLst>
          </p:cNvPr>
          <p:cNvSpPr/>
          <p:nvPr/>
        </p:nvSpPr>
        <p:spPr>
          <a:xfrm>
            <a:off x="2917766" y="4219620"/>
            <a:ext cx="300446" cy="355551"/>
          </a:xfrm>
          <a:prstGeom prst="ellipse">
            <a:avLst/>
          </a:prstGeom>
          <a:solidFill>
            <a:schemeClr val="accent2"/>
          </a:solidFill>
          <a:ln w="19050">
            <a:noFill/>
          </a:ln>
          <a:scene3d>
            <a:camera prst="orthographicFront"/>
            <a:lightRig rig="threePt" dir="t"/>
          </a:scene3d>
          <a:sp3d>
            <a:bevelT w="114300" prst="artDeco"/>
          </a:sp3d>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667" dirty="0">
                <a:latin typeface="Biome Light" panose="020B0303030204020804" pitchFamily="34" charset="0"/>
                <a:cs typeface="Biome Light" panose="020B0303030204020804" pitchFamily="34" charset="0"/>
              </a:rPr>
              <a:t>5</a:t>
            </a:r>
            <a:endParaRPr lang="ar-SA" sz="2667" dirty="0">
              <a:latin typeface="Biome Light" panose="020B0303030204020804" pitchFamily="34" charset="0"/>
              <a:cs typeface="Biome Light" panose="020B0303030204020804" pitchFamily="34" charset="0"/>
            </a:endParaRPr>
          </a:p>
        </p:txBody>
      </p:sp>
      <p:sp>
        <p:nvSpPr>
          <p:cNvPr id="25" name="شكل بيضاوي 40">
            <a:extLst>
              <a:ext uri="{FF2B5EF4-FFF2-40B4-BE49-F238E27FC236}">
                <a16:creationId xmlns:a16="http://schemas.microsoft.com/office/drawing/2014/main" id="{F000F669-522C-E6D6-3CE2-2924045604CE}"/>
              </a:ext>
            </a:extLst>
          </p:cNvPr>
          <p:cNvSpPr/>
          <p:nvPr/>
        </p:nvSpPr>
        <p:spPr>
          <a:xfrm>
            <a:off x="2917766" y="4954180"/>
            <a:ext cx="300446" cy="355551"/>
          </a:xfrm>
          <a:prstGeom prst="ellipse">
            <a:avLst/>
          </a:prstGeom>
          <a:solidFill>
            <a:schemeClr val="accent2"/>
          </a:solidFill>
          <a:ln w="19050">
            <a:noFill/>
          </a:ln>
          <a:scene3d>
            <a:camera prst="orthographicFront"/>
            <a:lightRig rig="threePt" dir="t"/>
          </a:scene3d>
          <a:sp3d>
            <a:bevelT w="114300" prst="artDeco"/>
          </a:sp3d>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667" dirty="0">
                <a:latin typeface="Biome Light" panose="020B0303030204020804" pitchFamily="34" charset="0"/>
                <a:cs typeface="Biome Light" panose="020B0303030204020804" pitchFamily="34" charset="0"/>
              </a:rPr>
              <a:t>6</a:t>
            </a:r>
            <a:endParaRPr lang="ar-SA" sz="2667" dirty="0">
              <a:latin typeface="Biome Light" panose="020B0303030204020804" pitchFamily="34" charset="0"/>
              <a:cs typeface="Biome Light" panose="020B0303030204020804" pitchFamily="34" charset="0"/>
            </a:endParaRPr>
          </a:p>
        </p:txBody>
      </p:sp>
      <p:sp>
        <p:nvSpPr>
          <p:cNvPr id="26" name="شكل بيضاوي 40">
            <a:extLst>
              <a:ext uri="{FF2B5EF4-FFF2-40B4-BE49-F238E27FC236}">
                <a16:creationId xmlns:a16="http://schemas.microsoft.com/office/drawing/2014/main" id="{D4867BC6-90C3-8B90-D4E3-6DDFA9BF186E}"/>
              </a:ext>
            </a:extLst>
          </p:cNvPr>
          <p:cNvSpPr/>
          <p:nvPr/>
        </p:nvSpPr>
        <p:spPr>
          <a:xfrm>
            <a:off x="2978331" y="5776371"/>
            <a:ext cx="287383" cy="322535"/>
          </a:xfrm>
          <a:prstGeom prst="ellipse">
            <a:avLst/>
          </a:prstGeom>
          <a:solidFill>
            <a:schemeClr val="accent2"/>
          </a:solidFill>
          <a:ln w="19050">
            <a:noFill/>
          </a:ln>
          <a:scene3d>
            <a:camera prst="orthographicFront"/>
            <a:lightRig rig="threePt" dir="t"/>
          </a:scene3d>
          <a:sp3d>
            <a:bevelT w="114300" prst="artDeco"/>
          </a:sp3d>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667" dirty="0">
                <a:latin typeface="Biome Light" panose="020B0303030204020804" pitchFamily="34" charset="0"/>
                <a:cs typeface="Biome Light" panose="020B0303030204020804" pitchFamily="34" charset="0"/>
              </a:rPr>
              <a:t>7</a:t>
            </a:r>
            <a:endParaRPr lang="ar-SA" sz="2667" dirty="0">
              <a:latin typeface="Biome Light" panose="020B0303030204020804" pitchFamily="34" charset="0"/>
              <a:cs typeface="Biome Light" panose="020B0303030204020804" pitchFamily="34" charset="0"/>
            </a:endParaRPr>
          </a:p>
        </p:txBody>
      </p:sp>
      <p:sp>
        <p:nvSpPr>
          <p:cNvPr id="27" name="شكل بيضاوي 40">
            <a:extLst>
              <a:ext uri="{FF2B5EF4-FFF2-40B4-BE49-F238E27FC236}">
                <a16:creationId xmlns:a16="http://schemas.microsoft.com/office/drawing/2014/main" id="{B60E4FC4-4AFF-9ADA-3503-455C7828CB73}"/>
              </a:ext>
            </a:extLst>
          </p:cNvPr>
          <p:cNvSpPr/>
          <p:nvPr/>
        </p:nvSpPr>
        <p:spPr>
          <a:xfrm>
            <a:off x="6361245" y="632346"/>
            <a:ext cx="287383" cy="322535"/>
          </a:xfrm>
          <a:prstGeom prst="ellipse">
            <a:avLst/>
          </a:prstGeom>
          <a:solidFill>
            <a:schemeClr val="accent2"/>
          </a:solidFill>
          <a:ln w="19050">
            <a:noFill/>
          </a:ln>
          <a:scene3d>
            <a:camera prst="orthographicFront"/>
            <a:lightRig rig="threePt" dir="t"/>
          </a:scene3d>
          <a:sp3d>
            <a:bevelT w="114300" prst="artDeco"/>
          </a:sp3d>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667" dirty="0">
                <a:latin typeface="Biome Light" panose="020B0303030204020804" pitchFamily="34" charset="0"/>
                <a:cs typeface="Biome Light" panose="020B0303030204020804" pitchFamily="34" charset="0"/>
              </a:rPr>
              <a:t>8</a:t>
            </a:r>
            <a:endParaRPr lang="ar-SA" sz="2667" dirty="0">
              <a:latin typeface="Biome Light" panose="020B0303030204020804" pitchFamily="34" charset="0"/>
              <a:cs typeface="Biome Light" panose="020B0303030204020804" pitchFamily="34" charset="0"/>
            </a:endParaRPr>
          </a:p>
        </p:txBody>
      </p:sp>
      <p:sp>
        <p:nvSpPr>
          <p:cNvPr id="28" name="شكل بيضاوي 40">
            <a:extLst>
              <a:ext uri="{FF2B5EF4-FFF2-40B4-BE49-F238E27FC236}">
                <a16:creationId xmlns:a16="http://schemas.microsoft.com/office/drawing/2014/main" id="{1D6B5E23-CCAB-3F74-18F4-CADD02C106A3}"/>
              </a:ext>
            </a:extLst>
          </p:cNvPr>
          <p:cNvSpPr/>
          <p:nvPr/>
        </p:nvSpPr>
        <p:spPr>
          <a:xfrm>
            <a:off x="6361245" y="1443578"/>
            <a:ext cx="287383" cy="322535"/>
          </a:xfrm>
          <a:prstGeom prst="ellipse">
            <a:avLst/>
          </a:prstGeom>
          <a:solidFill>
            <a:schemeClr val="accent2"/>
          </a:solidFill>
          <a:ln w="19050">
            <a:noFill/>
          </a:ln>
          <a:scene3d>
            <a:camera prst="orthographicFront"/>
            <a:lightRig rig="threePt" dir="t"/>
          </a:scene3d>
          <a:sp3d>
            <a:bevelT w="114300" prst="artDeco"/>
          </a:sp3d>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667" dirty="0">
                <a:latin typeface="Biome Light" panose="020B0303030204020804" pitchFamily="34" charset="0"/>
                <a:cs typeface="Biome Light" panose="020B0303030204020804" pitchFamily="34" charset="0"/>
              </a:rPr>
              <a:t>9</a:t>
            </a:r>
            <a:endParaRPr lang="ar-SA" sz="2667" dirty="0">
              <a:latin typeface="Biome Light" panose="020B0303030204020804" pitchFamily="34" charset="0"/>
              <a:cs typeface="Biome Light" panose="020B0303030204020804" pitchFamily="34" charset="0"/>
            </a:endParaRPr>
          </a:p>
        </p:txBody>
      </p:sp>
      <p:sp>
        <p:nvSpPr>
          <p:cNvPr id="29" name="مستطيل 28">
            <a:extLst>
              <a:ext uri="{FF2B5EF4-FFF2-40B4-BE49-F238E27FC236}">
                <a16:creationId xmlns:a16="http://schemas.microsoft.com/office/drawing/2014/main" id="{6B8AA967-41F0-EB8B-81C8-9F9FD92AD861}"/>
              </a:ext>
            </a:extLst>
          </p:cNvPr>
          <p:cNvSpPr/>
          <p:nvPr/>
        </p:nvSpPr>
        <p:spPr>
          <a:xfrm>
            <a:off x="6268159" y="2588821"/>
            <a:ext cx="5008196" cy="4004529"/>
          </a:xfrm>
          <a:prstGeom prst="rect">
            <a:avLst/>
          </a:prstGeom>
          <a:solidFill>
            <a:schemeClr val="bg1">
              <a:lumMod val="9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مربع نص 9">
            <a:extLst>
              <a:ext uri="{FF2B5EF4-FFF2-40B4-BE49-F238E27FC236}">
                <a16:creationId xmlns:a16="http://schemas.microsoft.com/office/drawing/2014/main" id="{D4771B5C-9AE7-552B-0444-4ACED26B6633}"/>
              </a:ext>
            </a:extLst>
          </p:cNvPr>
          <p:cNvSpPr txBox="1"/>
          <p:nvPr/>
        </p:nvSpPr>
        <p:spPr>
          <a:xfrm>
            <a:off x="6648628" y="2897761"/>
            <a:ext cx="4161022" cy="1397192"/>
          </a:xfrm>
          <a:prstGeom prst="roundRect">
            <a:avLst/>
          </a:prstGeom>
          <a:solidFill>
            <a:srgbClr val="FAA0A7"/>
          </a:solidFill>
          <a:ln>
            <a:noFill/>
          </a:ln>
        </p:spPr>
        <p:style>
          <a:lnRef idx="3">
            <a:schemeClr val="lt1"/>
          </a:lnRef>
          <a:fillRef idx="1">
            <a:schemeClr val="accent6"/>
          </a:fillRef>
          <a:effectRef idx="1">
            <a:schemeClr val="accent6"/>
          </a:effectRef>
          <a:fontRef idx="minor">
            <a:schemeClr val="lt1"/>
          </a:fontRef>
        </p:style>
        <p:txBody>
          <a:bodyPr wrap="square">
            <a:spAutoFit/>
          </a:bodyPr>
          <a:lstStyle>
            <a:defPPr>
              <a:defRPr lang="en-US"/>
            </a:defPPr>
            <a:lvl1pPr>
              <a:lnSpc>
                <a:spcPct val="150000"/>
              </a:lnSpc>
              <a:defRPr sz="2999">
                <a:solidFill>
                  <a:srgbClr val="FF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en-US" sz="2400" b="1" dirty="0">
                <a:solidFill>
                  <a:schemeClr val="tx1"/>
                </a:solidFill>
                <a:latin typeface="Cavolini" panose="03000502040302020204" pitchFamily="66" charset="0"/>
                <a:cs typeface="Cavolini" panose="03000502040302020204" pitchFamily="66" charset="0"/>
              </a:rPr>
              <a:t>What is the title of the text ?</a:t>
            </a:r>
          </a:p>
          <a:p>
            <a:pPr algn="l"/>
            <a:endParaRPr lang="ar-SA" sz="300" b="1" dirty="0">
              <a:solidFill>
                <a:schemeClr val="tx1"/>
              </a:solidFill>
              <a:latin typeface="Cavolini" panose="03000502040302020204" pitchFamily="66" charset="0"/>
              <a:cs typeface="Cavolini" panose="03000502040302020204" pitchFamily="66" charset="0"/>
            </a:endParaRPr>
          </a:p>
        </p:txBody>
      </p:sp>
      <p:sp>
        <p:nvSpPr>
          <p:cNvPr id="20" name="مربع نص 9">
            <a:extLst>
              <a:ext uri="{FF2B5EF4-FFF2-40B4-BE49-F238E27FC236}">
                <a16:creationId xmlns:a16="http://schemas.microsoft.com/office/drawing/2014/main" id="{D5EE09AF-A406-4E6A-E50D-1B18EE80F38D}"/>
              </a:ext>
            </a:extLst>
          </p:cNvPr>
          <p:cNvSpPr txBox="1"/>
          <p:nvPr/>
        </p:nvSpPr>
        <p:spPr>
          <a:xfrm>
            <a:off x="6791163" y="5006106"/>
            <a:ext cx="4161022" cy="1397192"/>
          </a:xfrm>
          <a:prstGeom prst="roundRect">
            <a:avLst/>
          </a:prstGeom>
          <a:solidFill>
            <a:srgbClr val="FAA0A7"/>
          </a:solidFill>
          <a:ln>
            <a:noFill/>
          </a:ln>
        </p:spPr>
        <p:style>
          <a:lnRef idx="3">
            <a:schemeClr val="lt1"/>
          </a:lnRef>
          <a:fillRef idx="1">
            <a:schemeClr val="accent6"/>
          </a:fillRef>
          <a:effectRef idx="1">
            <a:schemeClr val="accent6"/>
          </a:effectRef>
          <a:fontRef idx="minor">
            <a:schemeClr val="lt1"/>
          </a:fontRef>
        </p:style>
        <p:txBody>
          <a:bodyPr wrap="square">
            <a:spAutoFit/>
          </a:bodyPr>
          <a:lstStyle>
            <a:defPPr>
              <a:defRPr lang="en-US"/>
            </a:defPPr>
            <a:lvl1pPr>
              <a:lnSpc>
                <a:spcPct val="150000"/>
              </a:lnSpc>
              <a:defRPr sz="2999">
                <a:solidFill>
                  <a:srgbClr val="FF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en-US" sz="2400" b="1" dirty="0">
                <a:solidFill>
                  <a:schemeClr val="tx1"/>
                </a:solidFill>
                <a:latin typeface="Cavolini" panose="03000502040302020204" pitchFamily="66" charset="0"/>
                <a:cs typeface="Cavolini" panose="03000502040302020204" pitchFamily="66" charset="0"/>
              </a:rPr>
              <a:t>How many paragraphs are there ?</a:t>
            </a:r>
          </a:p>
          <a:p>
            <a:pPr algn="l"/>
            <a:endParaRPr lang="ar-SA" sz="300" b="1" dirty="0">
              <a:solidFill>
                <a:schemeClr val="tx1"/>
              </a:solidFill>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21618757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صورة تحتوي على نص&#10;&#10;تم إنشاء الوصف تلقائياً">
            <a:extLst>
              <a:ext uri="{FF2B5EF4-FFF2-40B4-BE49-F238E27FC236}">
                <a16:creationId xmlns:a16="http://schemas.microsoft.com/office/drawing/2014/main" id="{8B53AD4A-621A-6888-0F7D-82061A9B3CC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96000" y="251532"/>
            <a:ext cx="4896172" cy="6354936"/>
          </a:xfrm>
          <a:prstGeom prst="rect">
            <a:avLst/>
          </a:prstGeom>
        </p:spPr>
      </p:pic>
      <p:pic>
        <p:nvPicPr>
          <p:cNvPr id="7" name="صورة 6" descr="صورة تحتوي على نص&#10;&#10;تم إنشاء الوصف تلقائياً">
            <a:extLst>
              <a:ext uri="{FF2B5EF4-FFF2-40B4-BE49-F238E27FC236}">
                <a16:creationId xmlns:a16="http://schemas.microsoft.com/office/drawing/2014/main" id="{2DBB9E3D-8422-9A2E-FAAC-798F0976F672}"/>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99828" y="318207"/>
            <a:ext cx="4896172" cy="6354936"/>
          </a:xfrm>
          <a:prstGeom prst="rect">
            <a:avLst/>
          </a:prstGeom>
        </p:spPr>
      </p:pic>
      <p:sp>
        <p:nvSpPr>
          <p:cNvPr id="8" name="مستطيل 7">
            <a:extLst>
              <a:ext uri="{FF2B5EF4-FFF2-40B4-BE49-F238E27FC236}">
                <a16:creationId xmlns:a16="http://schemas.microsoft.com/office/drawing/2014/main" id="{69027743-85AA-7C95-4F7F-D50D9C930262}"/>
              </a:ext>
            </a:extLst>
          </p:cNvPr>
          <p:cNvSpPr/>
          <p:nvPr/>
        </p:nvSpPr>
        <p:spPr>
          <a:xfrm>
            <a:off x="1199828" y="218194"/>
            <a:ext cx="9792344" cy="6421611"/>
          </a:xfrm>
          <a:prstGeom prst="rect">
            <a:avLst/>
          </a:prstGeom>
          <a:solidFill>
            <a:schemeClr val="bg1">
              <a:lumMod val="9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15" name="مجموعة 14">
            <a:extLst>
              <a:ext uri="{FF2B5EF4-FFF2-40B4-BE49-F238E27FC236}">
                <a16:creationId xmlns:a16="http://schemas.microsoft.com/office/drawing/2014/main" id="{517C2637-AFA7-5120-2F3F-B12C4F99CED4}"/>
              </a:ext>
            </a:extLst>
          </p:cNvPr>
          <p:cNvGrpSpPr/>
          <p:nvPr/>
        </p:nvGrpSpPr>
        <p:grpSpPr>
          <a:xfrm>
            <a:off x="4112152" y="2032002"/>
            <a:ext cx="3648143" cy="2793994"/>
            <a:chOff x="6379102" y="1354491"/>
            <a:chExt cx="3648143" cy="2793994"/>
          </a:xfrm>
        </p:grpSpPr>
        <p:sp>
          <p:nvSpPr>
            <p:cNvPr id="14" name="فقاعة الكلام: مستطيلة مستديرة الزوايا 13">
              <a:extLst>
                <a:ext uri="{FF2B5EF4-FFF2-40B4-BE49-F238E27FC236}">
                  <a16:creationId xmlns:a16="http://schemas.microsoft.com/office/drawing/2014/main" id="{95E4638F-E609-6B08-963B-DF0826D6C65A}"/>
                </a:ext>
              </a:extLst>
            </p:cNvPr>
            <p:cNvSpPr/>
            <p:nvPr/>
          </p:nvSpPr>
          <p:spPr>
            <a:xfrm>
              <a:off x="6486847" y="1577706"/>
              <a:ext cx="3540398" cy="2570779"/>
            </a:xfrm>
            <a:custGeom>
              <a:avLst/>
              <a:gdLst>
                <a:gd name="connsiteX0" fmla="*/ 0 w 3540398"/>
                <a:gd name="connsiteY0" fmla="*/ 428472 h 2570779"/>
                <a:gd name="connsiteX1" fmla="*/ 428472 w 3540398"/>
                <a:gd name="connsiteY1" fmla="*/ 0 h 2570779"/>
                <a:gd name="connsiteX2" fmla="*/ 974059 w 3540398"/>
                <a:gd name="connsiteY2" fmla="*/ 0 h 2570779"/>
                <a:gd name="connsiteX3" fmla="*/ 1486910 w 3540398"/>
                <a:gd name="connsiteY3" fmla="*/ 0 h 2570779"/>
                <a:gd name="connsiteX4" fmla="*/ 2065232 w 3540398"/>
                <a:gd name="connsiteY4" fmla="*/ 0 h 2570779"/>
                <a:gd name="connsiteX5" fmla="*/ 2065232 w 3540398"/>
                <a:gd name="connsiteY5" fmla="*/ 0 h 2570779"/>
                <a:gd name="connsiteX6" fmla="*/ 2507782 w 3540398"/>
                <a:gd name="connsiteY6" fmla="*/ 0 h 2570779"/>
                <a:gd name="connsiteX7" fmla="*/ 2950332 w 3540398"/>
                <a:gd name="connsiteY7" fmla="*/ 0 h 2570779"/>
                <a:gd name="connsiteX8" fmla="*/ 3111926 w 3540398"/>
                <a:gd name="connsiteY8" fmla="*/ 0 h 2570779"/>
                <a:gd name="connsiteX9" fmla="*/ 3540398 w 3540398"/>
                <a:gd name="connsiteY9" fmla="*/ 428472 h 2570779"/>
                <a:gd name="connsiteX10" fmla="*/ 3540398 w 3540398"/>
                <a:gd name="connsiteY10" fmla="*/ 931912 h 2570779"/>
                <a:gd name="connsiteX11" fmla="*/ 3540398 w 3540398"/>
                <a:gd name="connsiteY11" fmla="*/ 1499621 h 2570779"/>
                <a:gd name="connsiteX12" fmla="*/ 3540398 w 3540398"/>
                <a:gd name="connsiteY12" fmla="*/ 1499621 h 2570779"/>
                <a:gd name="connsiteX13" fmla="*/ 3540398 w 3540398"/>
                <a:gd name="connsiteY13" fmla="*/ 1808115 h 2570779"/>
                <a:gd name="connsiteX14" fmla="*/ 3540398 w 3540398"/>
                <a:gd name="connsiteY14" fmla="*/ 2142316 h 2570779"/>
                <a:gd name="connsiteX15" fmla="*/ 3540398 w 3540398"/>
                <a:gd name="connsiteY15" fmla="*/ 2142307 h 2570779"/>
                <a:gd name="connsiteX16" fmla="*/ 3111926 w 3540398"/>
                <a:gd name="connsiteY16" fmla="*/ 2570779 h 2570779"/>
                <a:gd name="connsiteX17" fmla="*/ 2950332 w 3540398"/>
                <a:gd name="connsiteY17" fmla="*/ 2570779 h 2570779"/>
                <a:gd name="connsiteX18" fmla="*/ 2759620 w 3540398"/>
                <a:gd name="connsiteY18" fmla="*/ 2890184 h 2570779"/>
                <a:gd name="connsiteX19" fmla="*/ 2561124 w 3540398"/>
                <a:gd name="connsiteY19" fmla="*/ 3222626 h 2570779"/>
                <a:gd name="connsiteX20" fmla="*/ 2328055 w 3540398"/>
                <a:gd name="connsiteY20" fmla="*/ 2916258 h 2570779"/>
                <a:gd name="connsiteX21" fmla="*/ 2065232 w 3540398"/>
                <a:gd name="connsiteY21" fmla="*/ 2570779 h 2570779"/>
                <a:gd name="connsiteX22" fmla="*/ 1486910 w 3540398"/>
                <a:gd name="connsiteY22" fmla="*/ 2570779 h 2570779"/>
                <a:gd name="connsiteX23" fmla="*/ 957691 w 3540398"/>
                <a:gd name="connsiteY23" fmla="*/ 2570779 h 2570779"/>
                <a:gd name="connsiteX24" fmla="*/ 428472 w 3540398"/>
                <a:gd name="connsiteY24" fmla="*/ 2570779 h 2570779"/>
                <a:gd name="connsiteX25" fmla="*/ 0 w 3540398"/>
                <a:gd name="connsiteY25" fmla="*/ 2142307 h 2570779"/>
                <a:gd name="connsiteX26" fmla="*/ 0 w 3540398"/>
                <a:gd name="connsiteY26" fmla="*/ 2142316 h 2570779"/>
                <a:gd name="connsiteX27" fmla="*/ 0 w 3540398"/>
                <a:gd name="connsiteY27" fmla="*/ 1827395 h 2570779"/>
                <a:gd name="connsiteX28" fmla="*/ 0 w 3540398"/>
                <a:gd name="connsiteY28" fmla="*/ 1499621 h 2570779"/>
                <a:gd name="connsiteX29" fmla="*/ 0 w 3540398"/>
                <a:gd name="connsiteY29" fmla="*/ 1499621 h 2570779"/>
                <a:gd name="connsiteX30" fmla="*/ 0 w 3540398"/>
                <a:gd name="connsiteY30" fmla="*/ 942624 h 2570779"/>
                <a:gd name="connsiteX31" fmla="*/ 0 w 3540398"/>
                <a:gd name="connsiteY31" fmla="*/ 428472 h 257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540398" h="2570779" fill="none" extrusionOk="0">
                  <a:moveTo>
                    <a:pt x="0" y="428472"/>
                  </a:moveTo>
                  <a:cubicBezTo>
                    <a:pt x="-35745" y="199608"/>
                    <a:pt x="199809" y="17819"/>
                    <a:pt x="428472" y="0"/>
                  </a:cubicBezTo>
                  <a:cubicBezTo>
                    <a:pt x="616397" y="-39080"/>
                    <a:pt x="771653" y="59324"/>
                    <a:pt x="974059" y="0"/>
                  </a:cubicBezTo>
                  <a:cubicBezTo>
                    <a:pt x="1176465" y="-59324"/>
                    <a:pt x="1248716" y="15149"/>
                    <a:pt x="1486910" y="0"/>
                  </a:cubicBezTo>
                  <a:cubicBezTo>
                    <a:pt x="1725104" y="-15149"/>
                    <a:pt x="1909171" y="56289"/>
                    <a:pt x="2065232" y="0"/>
                  </a:cubicBezTo>
                  <a:lnTo>
                    <a:pt x="2065232" y="0"/>
                  </a:lnTo>
                  <a:cubicBezTo>
                    <a:pt x="2216510" y="-14195"/>
                    <a:pt x="2409039" y="48301"/>
                    <a:pt x="2507782" y="0"/>
                  </a:cubicBezTo>
                  <a:cubicBezTo>
                    <a:pt x="2606525" y="-48301"/>
                    <a:pt x="2758738" y="7443"/>
                    <a:pt x="2950332" y="0"/>
                  </a:cubicBezTo>
                  <a:cubicBezTo>
                    <a:pt x="3008099" y="-18696"/>
                    <a:pt x="3032334" y="780"/>
                    <a:pt x="3111926" y="0"/>
                  </a:cubicBezTo>
                  <a:cubicBezTo>
                    <a:pt x="3385267" y="36504"/>
                    <a:pt x="3495366" y="173331"/>
                    <a:pt x="3540398" y="428472"/>
                  </a:cubicBezTo>
                  <a:cubicBezTo>
                    <a:pt x="3571065" y="607532"/>
                    <a:pt x="3506290" y="716095"/>
                    <a:pt x="3540398" y="931912"/>
                  </a:cubicBezTo>
                  <a:cubicBezTo>
                    <a:pt x="3574506" y="1147729"/>
                    <a:pt x="3538727" y="1313945"/>
                    <a:pt x="3540398" y="1499621"/>
                  </a:cubicBezTo>
                  <a:lnTo>
                    <a:pt x="3540398" y="1499621"/>
                  </a:lnTo>
                  <a:cubicBezTo>
                    <a:pt x="3568808" y="1621194"/>
                    <a:pt x="3504905" y="1676147"/>
                    <a:pt x="3540398" y="1808115"/>
                  </a:cubicBezTo>
                  <a:cubicBezTo>
                    <a:pt x="3575891" y="1940083"/>
                    <a:pt x="3540270" y="1992001"/>
                    <a:pt x="3540398" y="2142316"/>
                  </a:cubicBezTo>
                  <a:lnTo>
                    <a:pt x="3540398" y="2142307"/>
                  </a:lnTo>
                  <a:cubicBezTo>
                    <a:pt x="3500788" y="2415611"/>
                    <a:pt x="3346901" y="2565194"/>
                    <a:pt x="3111926" y="2570779"/>
                  </a:cubicBezTo>
                  <a:cubicBezTo>
                    <a:pt x="3055346" y="2588894"/>
                    <a:pt x="2996814" y="2556245"/>
                    <a:pt x="2950332" y="2570779"/>
                  </a:cubicBezTo>
                  <a:cubicBezTo>
                    <a:pt x="2939075" y="2675300"/>
                    <a:pt x="2776373" y="2802260"/>
                    <a:pt x="2759620" y="2890184"/>
                  </a:cubicBezTo>
                  <a:cubicBezTo>
                    <a:pt x="2742867" y="2978108"/>
                    <a:pt x="2603442" y="3141360"/>
                    <a:pt x="2561124" y="3222626"/>
                  </a:cubicBezTo>
                  <a:cubicBezTo>
                    <a:pt x="2483173" y="3152911"/>
                    <a:pt x="2437094" y="2983512"/>
                    <a:pt x="2328055" y="2916258"/>
                  </a:cubicBezTo>
                  <a:cubicBezTo>
                    <a:pt x="2219016" y="2849005"/>
                    <a:pt x="2190431" y="2686226"/>
                    <a:pt x="2065232" y="2570779"/>
                  </a:cubicBezTo>
                  <a:cubicBezTo>
                    <a:pt x="1819782" y="2628210"/>
                    <a:pt x="1658142" y="2506782"/>
                    <a:pt x="1486910" y="2570779"/>
                  </a:cubicBezTo>
                  <a:cubicBezTo>
                    <a:pt x="1315678" y="2634776"/>
                    <a:pt x="1147017" y="2567845"/>
                    <a:pt x="957691" y="2570779"/>
                  </a:cubicBezTo>
                  <a:cubicBezTo>
                    <a:pt x="768365" y="2573713"/>
                    <a:pt x="651851" y="2563822"/>
                    <a:pt x="428472" y="2570779"/>
                  </a:cubicBezTo>
                  <a:cubicBezTo>
                    <a:pt x="156770" y="2630405"/>
                    <a:pt x="18501" y="2375479"/>
                    <a:pt x="0" y="2142307"/>
                  </a:cubicBezTo>
                  <a:lnTo>
                    <a:pt x="0" y="2142316"/>
                  </a:lnTo>
                  <a:cubicBezTo>
                    <a:pt x="-37269" y="2033419"/>
                    <a:pt x="19409" y="1933829"/>
                    <a:pt x="0" y="1827395"/>
                  </a:cubicBezTo>
                  <a:cubicBezTo>
                    <a:pt x="-19409" y="1720961"/>
                    <a:pt x="27956" y="1658143"/>
                    <a:pt x="0" y="1499621"/>
                  </a:cubicBezTo>
                  <a:lnTo>
                    <a:pt x="0" y="1499621"/>
                  </a:lnTo>
                  <a:cubicBezTo>
                    <a:pt x="-50835" y="1308359"/>
                    <a:pt x="22211" y="1119025"/>
                    <a:pt x="0" y="942624"/>
                  </a:cubicBezTo>
                  <a:cubicBezTo>
                    <a:pt x="-22211" y="766223"/>
                    <a:pt x="508" y="629937"/>
                    <a:pt x="0" y="428472"/>
                  </a:cubicBezTo>
                  <a:close/>
                </a:path>
                <a:path w="3540398" h="2570779" stroke="0" extrusionOk="0">
                  <a:moveTo>
                    <a:pt x="0" y="428472"/>
                  </a:moveTo>
                  <a:cubicBezTo>
                    <a:pt x="-7135" y="167743"/>
                    <a:pt x="240829" y="-22321"/>
                    <a:pt x="428472" y="0"/>
                  </a:cubicBezTo>
                  <a:cubicBezTo>
                    <a:pt x="685476" y="-28630"/>
                    <a:pt x="754036" y="22726"/>
                    <a:pt x="990426" y="0"/>
                  </a:cubicBezTo>
                  <a:cubicBezTo>
                    <a:pt x="1226816" y="-22726"/>
                    <a:pt x="1299172" y="16565"/>
                    <a:pt x="1486910" y="0"/>
                  </a:cubicBezTo>
                  <a:cubicBezTo>
                    <a:pt x="1674648" y="-16565"/>
                    <a:pt x="1812505" y="32252"/>
                    <a:pt x="2065232" y="0"/>
                  </a:cubicBezTo>
                  <a:lnTo>
                    <a:pt x="2065232" y="0"/>
                  </a:lnTo>
                  <a:cubicBezTo>
                    <a:pt x="2243763" y="-33878"/>
                    <a:pt x="2347885" y="38011"/>
                    <a:pt x="2507782" y="0"/>
                  </a:cubicBezTo>
                  <a:cubicBezTo>
                    <a:pt x="2667679" y="-38011"/>
                    <a:pt x="2771635" y="8703"/>
                    <a:pt x="2950332" y="0"/>
                  </a:cubicBezTo>
                  <a:cubicBezTo>
                    <a:pt x="3019210" y="-14611"/>
                    <a:pt x="3068955" y="16037"/>
                    <a:pt x="3111926" y="0"/>
                  </a:cubicBezTo>
                  <a:cubicBezTo>
                    <a:pt x="3333183" y="-5012"/>
                    <a:pt x="3512330" y="249033"/>
                    <a:pt x="3540398" y="428472"/>
                  </a:cubicBezTo>
                  <a:cubicBezTo>
                    <a:pt x="3585634" y="651356"/>
                    <a:pt x="3488727" y="775494"/>
                    <a:pt x="3540398" y="931912"/>
                  </a:cubicBezTo>
                  <a:cubicBezTo>
                    <a:pt x="3592069" y="1088330"/>
                    <a:pt x="3515798" y="1229426"/>
                    <a:pt x="3540398" y="1499621"/>
                  </a:cubicBezTo>
                  <a:lnTo>
                    <a:pt x="3540398" y="1499621"/>
                  </a:lnTo>
                  <a:cubicBezTo>
                    <a:pt x="3576208" y="1600708"/>
                    <a:pt x="3505382" y="1702661"/>
                    <a:pt x="3540398" y="1808115"/>
                  </a:cubicBezTo>
                  <a:cubicBezTo>
                    <a:pt x="3575414" y="1913569"/>
                    <a:pt x="3525940" y="2052930"/>
                    <a:pt x="3540398" y="2142316"/>
                  </a:cubicBezTo>
                  <a:lnTo>
                    <a:pt x="3540398" y="2142307"/>
                  </a:lnTo>
                  <a:cubicBezTo>
                    <a:pt x="3557193" y="2316697"/>
                    <a:pt x="3342702" y="2585655"/>
                    <a:pt x="3111926" y="2570779"/>
                  </a:cubicBezTo>
                  <a:cubicBezTo>
                    <a:pt x="3042009" y="2571457"/>
                    <a:pt x="3003468" y="2567402"/>
                    <a:pt x="2950332" y="2570779"/>
                  </a:cubicBezTo>
                  <a:cubicBezTo>
                    <a:pt x="2891399" y="2727243"/>
                    <a:pt x="2779546" y="2791017"/>
                    <a:pt x="2763512" y="2883666"/>
                  </a:cubicBezTo>
                  <a:cubicBezTo>
                    <a:pt x="2747478" y="2976315"/>
                    <a:pt x="2618320" y="3084511"/>
                    <a:pt x="2561124" y="3222626"/>
                  </a:cubicBezTo>
                  <a:cubicBezTo>
                    <a:pt x="2473669" y="3154638"/>
                    <a:pt x="2423257" y="3041017"/>
                    <a:pt x="2328055" y="2916258"/>
                  </a:cubicBezTo>
                  <a:cubicBezTo>
                    <a:pt x="2232853" y="2791499"/>
                    <a:pt x="2197088" y="2665369"/>
                    <a:pt x="2065232" y="2570779"/>
                  </a:cubicBezTo>
                  <a:cubicBezTo>
                    <a:pt x="1863588" y="2612426"/>
                    <a:pt x="1757827" y="2560121"/>
                    <a:pt x="1486910" y="2570779"/>
                  </a:cubicBezTo>
                  <a:cubicBezTo>
                    <a:pt x="1215993" y="2581437"/>
                    <a:pt x="1162943" y="2560598"/>
                    <a:pt x="924956" y="2570779"/>
                  </a:cubicBezTo>
                  <a:cubicBezTo>
                    <a:pt x="686969" y="2580960"/>
                    <a:pt x="619216" y="2558870"/>
                    <a:pt x="428472" y="2570779"/>
                  </a:cubicBezTo>
                  <a:cubicBezTo>
                    <a:pt x="204114" y="2573886"/>
                    <a:pt x="40100" y="2364450"/>
                    <a:pt x="0" y="2142307"/>
                  </a:cubicBezTo>
                  <a:lnTo>
                    <a:pt x="0" y="2142316"/>
                  </a:lnTo>
                  <a:cubicBezTo>
                    <a:pt x="-28788" y="2026133"/>
                    <a:pt x="21123" y="1965923"/>
                    <a:pt x="0" y="1840249"/>
                  </a:cubicBezTo>
                  <a:cubicBezTo>
                    <a:pt x="-21123" y="1714575"/>
                    <a:pt x="27039" y="1647722"/>
                    <a:pt x="0" y="1499621"/>
                  </a:cubicBezTo>
                  <a:lnTo>
                    <a:pt x="0" y="1499621"/>
                  </a:lnTo>
                  <a:cubicBezTo>
                    <a:pt x="-25649" y="1281354"/>
                    <a:pt x="6403" y="1141227"/>
                    <a:pt x="0" y="964047"/>
                  </a:cubicBezTo>
                  <a:cubicBezTo>
                    <a:pt x="-6403" y="786867"/>
                    <a:pt x="609" y="580954"/>
                    <a:pt x="0" y="428472"/>
                  </a:cubicBezTo>
                  <a:close/>
                </a:path>
              </a:pathLst>
            </a:custGeom>
            <a:solidFill>
              <a:srgbClr val="91D3D1">
                <a:alpha val="65000"/>
              </a:srgbClr>
            </a:solidFill>
            <a:ln w="57150">
              <a:noFill/>
              <a:extLst>
                <a:ext uri="{C807C97D-BFC1-408E-A445-0C87EB9F89A2}">
                  <ask:lineSketchStyleProps xmlns:ask="http://schemas.microsoft.com/office/drawing/2018/sketchyshapes" sd="2247033743">
                    <a:prstGeom prst="wedgeRoundRectCallout">
                      <a:avLst>
                        <a:gd name="adj1" fmla="val 22340"/>
                        <a:gd name="adj2" fmla="val 75356"/>
                        <a:gd name="adj3" fmla="val 1666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solidFill>
                    <a:schemeClr val="tx1"/>
                  </a:solidFill>
                  <a:latin typeface="Bodoni MT" panose="02070603080606020203" pitchFamily="18" charset="0"/>
                </a:rPr>
                <a:t>Read as long as you listen</a:t>
              </a:r>
              <a:endParaRPr lang="ar-SA" b="1" dirty="0">
                <a:solidFill>
                  <a:schemeClr val="accent2"/>
                </a:solidFill>
                <a:latin typeface="Bodoni MT" panose="02070603080606020203" pitchFamily="18" charset="0"/>
              </a:endParaRPr>
            </a:p>
          </p:txBody>
        </p:sp>
        <p:sp>
          <p:nvSpPr>
            <p:cNvPr id="13" name="فقاعة الكلام: مستطيلة مستديرة الزوايا 12">
              <a:extLst>
                <a:ext uri="{FF2B5EF4-FFF2-40B4-BE49-F238E27FC236}">
                  <a16:creationId xmlns:a16="http://schemas.microsoft.com/office/drawing/2014/main" id="{B6AE054E-ABB9-E693-2A4E-8D677689394F}"/>
                </a:ext>
              </a:extLst>
            </p:cNvPr>
            <p:cNvSpPr/>
            <p:nvPr/>
          </p:nvSpPr>
          <p:spPr>
            <a:xfrm>
              <a:off x="6379102" y="1354491"/>
              <a:ext cx="3540398" cy="2570779"/>
            </a:xfrm>
            <a:custGeom>
              <a:avLst/>
              <a:gdLst>
                <a:gd name="connsiteX0" fmla="*/ 0 w 3540398"/>
                <a:gd name="connsiteY0" fmla="*/ 428472 h 2570779"/>
                <a:gd name="connsiteX1" fmla="*/ 428472 w 3540398"/>
                <a:gd name="connsiteY1" fmla="*/ 0 h 2570779"/>
                <a:gd name="connsiteX2" fmla="*/ 974059 w 3540398"/>
                <a:gd name="connsiteY2" fmla="*/ 0 h 2570779"/>
                <a:gd name="connsiteX3" fmla="*/ 1552381 w 3540398"/>
                <a:gd name="connsiteY3" fmla="*/ 0 h 2570779"/>
                <a:gd name="connsiteX4" fmla="*/ 2065232 w 3540398"/>
                <a:gd name="connsiteY4" fmla="*/ 0 h 2570779"/>
                <a:gd name="connsiteX5" fmla="*/ 2065232 w 3540398"/>
                <a:gd name="connsiteY5" fmla="*/ 0 h 2570779"/>
                <a:gd name="connsiteX6" fmla="*/ 2498931 w 3540398"/>
                <a:gd name="connsiteY6" fmla="*/ 0 h 2570779"/>
                <a:gd name="connsiteX7" fmla="*/ 2950332 w 3540398"/>
                <a:gd name="connsiteY7" fmla="*/ 0 h 2570779"/>
                <a:gd name="connsiteX8" fmla="*/ 3111926 w 3540398"/>
                <a:gd name="connsiteY8" fmla="*/ 0 h 2570779"/>
                <a:gd name="connsiteX9" fmla="*/ 3540398 w 3540398"/>
                <a:gd name="connsiteY9" fmla="*/ 428472 h 2570779"/>
                <a:gd name="connsiteX10" fmla="*/ 3540398 w 3540398"/>
                <a:gd name="connsiteY10" fmla="*/ 942624 h 2570779"/>
                <a:gd name="connsiteX11" fmla="*/ 3540398 w 3540398"/>
                <a:gd name="connsiteY11" fmla="*/ 1499621 h 2570779"/>
                <a:gd name="connsiteX12" fmla="*/ 3540398 w 3540398"/>
                <a:gd name="connsiteY12" fmla="*/ 1499621 h 2570779"/>
                <a:gd name="connsiteX13" fmla="*/ 3540398 w 3540398"/>
                <a:gd name="connsiteY13" fmla="*/ 1801688 h 2570779"/>
                <a:gd name="connsiteX14" fmla="*/ 3540398 w 3540398"/>
                <a:gd name="connsiteY14" fmla="*/ 2142316 h 2570779"/>
                <a:gd name="connsiteX15" fmla="*/ 3540398 w 3540398"/>
                <a:gd name="connsiteY15" fmla="*/ 2142307 h 2570779"/>
                <a:gd name="connsiteX16" fmla="*/ 3111926 w 3540398"/>
                <a:gd name="connsiteY16" fmla="*/ 2570779 h 2570779"/>
                <a:gd name="connsiteX17" fmla="*/ 2950332 w 3540398"/>
                <a:gd name="connsiteY17" fmla="*/ 2570779 h 2570779"/>
                <a:gd name="connsiteX18" fmla="*/ 2751836 w 3540398"/>
                <a:gd name="connsiteY18" fmla="*/ 2903221 h 2570779"/>
                <a:gd name="connsiteX19" fmla="*/ 2561124 w 3540398"/>
                <a:gd name="connsiteY19" fmla="*/ 3222626 h 2570779"/>
                <a:gd name="connsiteX20" fmla="*/ 2303260 w 3540398"/>
                <a:gd name="connsiteY20" fmla="*/ 2883666 h 2570779"/>
                <a:gd name="connsiteX21" fmla="*/ 2065232 w 3540398"/>
                <a:gd name="connsiteY21" fmla="*/ 2570779 h 2570779"/>
                <a:gd name="connsiteX22" fmla="*/ 1486910 w 3540398"/>
                <a:gd name="connsiteY22" fmla="*/ 2570779 h 2570779"/>
                <a:gd name="connsiteX23" fmla="*/ 908588 w 3540398"/>
                <a:gd name="connsiteY23" fmla="*/ 2570779 h 2570779"/>
                <a:gd name="connsiteX24" fmla="*/ 428472 w 3540398"/>
                <a:gd name="connsiteY24" fmla="*/ 2570779 h 2570779"/>
                <a:gd name="connsiteX25" fmla="*/ 0 w 3540398"/>
                <a:gd name="connsiteY25" fmla="*/ 2142307 h 2570779"/>
                <a:gd name="connsiteX26" fmla="*/ 0 w 3540398"/>
                <a:gd name="connsiteY26" fmla="*/ 2142316 h 2570779"/>
                <a:gd name="connsiteX27" fmla="*/ 0 w 3540398"/>
                <a:gd name="connsiteY27" fmla="*/ 1833822 h 2570779"/>
                <a:gd name="connsiteX28" fmla="*/ 0 w 3540398"/>
                <a:gd name="connsiteY28" fmla="*/ 1499621 h 2570779"/>
                <a:gd name="connsiteX29" fmla="*/ 0 w 3540398"/>
                <a:gd name="connsiteY29" fmla="*/ 1499621 h 2570779"/>
                <a:gd name="connsiteX30" fmla="*/ 0 w 3540398"/>
                <a:gd name="connsiteY30" fmla="*/ 985469 h 2570779"/>
                <a:gd name="connsiteX31" fmla="*/ 0 w 3540398"/>
                <a:gd name="connsiteY31" fmla="*/ 428472 h 257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540398" h="2570779" extrusionOk="0">
                  <a:moveTo>
                    <a:pt x="0" y="428472"/>
                  </a:moveTo>
                  <a:cubicBezTo>
                    <a:pt x="4162" y="259568"/>
                    <a:pt x="172405" y="61548"/>
                    <a:pt x="428472" y="0"/>
                  </a:cubicBezTo>
                  <a:cubicBezTo>
                    <a:pt x="624770" y="-27571"/>
                    <a:pt x="848967" y="13178"/>
                    <a:pt x="974059" y="0"/>
                  </a:cubicBezTo>
                  <a:cubicBezTo>
                    <a:pt x="1099151" y="-13178"/>
                    <a:pt x="1332995" y="17007"/>
                    <a:pt x="1552381" y="0"/>
                  </a:cubicBezTo>
                  <a:cubicBezTo>
                    <a:pt x="1771767" y="-17007"/>
                    <a:pt x="1959780" y="40264"/>
                    <a:pt x="2065232" y="0"/>
                  </a:cubicBezTo>
                  <a:lnTo>
                    <a:pt x="2065232" y="0"/>
                  </a:lnTo>
                  <a:cubicBezTo>
                    <a:pt x="2210246" y="-34464"/>
                    <a:pt x="2332446" y="6696"/>
                    <a:pt x="2498931" y="0"/>
                  </a:cubicBezTo>
                  <a:cubicBezTo>
                    <a:pt x="2665416" y="-6696"/>
                    <a:pt x="2799621" y="36320"/>
                    <a:pt x="2950332" y="0"/>
                  </a:cubicBezTo>
                  <a:cubicBezTo>
                    <a:pt x="3013597" y="-6857"/>
                    <a:pt x="3056121" y="15880"/>
                    <a:pt x="3111926" y="0"/>
                  </a:cubicBezTo>
                  <a:cubicBezTo>
                    <a:pt x="3335602" y="-46464"/>
                    <a:pt x="3536423" y="206790"/>
                    <a:pt x="3540398" y="428472"/>
                  </a:cubicBezTo>
                  <a:cubicBezTo>
                    <a:pt x="3562258" y="667244"/>
                    <a:pt x="3494266" y="777117"/>
                    <a:pt x="3540398" y="942624"/>
                  </a:cubicBezTo>
                  <a:cubicBezTo>
                    <a:pt x="3586530" y="1108131"/>
                    <a:pt x="3515083" y="1241093"/>
                    <a:pt x="3540398" y="1499621"/>
                  </a:cubicBezTo>
                  <a:lnTo>
                    <a:pt x="3540398" y="1499621"/>
                  </a:lnTo>
                  <a:cubicBezTo>
                    <a:pt x="3561967" y="1644481"/>
                    <a:pt x="3535960" y="1721255"/>
                    <a:pt x="3540398" y="1801688"/>
                  </a:cubicBezTo>
                  <a:cubicBezTo>
                    <a:pt x="3544836" y="1882121"/>
                    <a:pt x="3500043" y="2061592"/>
                    <a:pt x="3540398" y="2142316"/>
                  </a:cubicBezTo>
                  <a:lnTo>
                    <a:pt x="3540398" y="2142307"/>
                  </a:lnTo>
                  <a:cubicBezTo>
                    <a:pt x="3590899" y="2425891"/>
                    <a:pt x="3333791" y="2576231"/>
                    <a:pt x="3111926" y="2570779"/>
                  </a:cubicBezTo>
                  <a:cubicBezTo>
                    <a:pt x="3056487" y="2574789"/>
                    <a:pt x="3001516" y="2553113"/>
                    <a:pt x="2950332" y="2570779"/>
                  </a:cubicBezTo>
                  <a:cubicBezTo>
                    <a:pt x="2895060" y="2720797"/>
                    <a:pt x="2808844" y="2775231"/>
                    <a:pt x="2751836" y="2903221"/>
                  </a:cubicBezTo>
                  <a:cubicBezTo>
                    <a:pt x="2694828" y="3031211"/>
                    <a:pt x="2612479" y="3096187"/>
                    <a:pt x="2561124" y="3222626"/>
                  </a:cubicBezTo>
                  <a:cubicBezTo>
                    <a:pt x="2472321" y="3129093"/>
                    <a:pt x="2381479" y="2966197"/>
                    <a:pt x="2303260" y="2883666"/>
                  </a:cubicBezTo>
                  <a:cubicBezTo>
                    <a:pt x="2225041" y="2801135"/>
                    <a:pt x="2159888" y="2656768"/>
                    <a:pt x="2065232" y="2570779"/>
                  </a:cubicBezTo>
                  <a:cubicBezTo>
                    <a:pt x="1843073" y="2612331"/>
                    <a:pt x="1740338" y="2564378"/>
                    <a:pt x="1486910" y="2570779"/>
                  </a:cubicBezTo>
                  <a:cubicBezTo>
                    <a:pt x="1233482" y="2577180"/>
                    <a:pt x="1189882" y="2526941"/>
                    <a:pt x="908588" y="2570779"/>
                  </a:cubicBezTo>
                  <a:cubicBezTo>
                    <a:pt x="627294" y="2614617"/>
                    <a:pt x="610514" y="2559654"/>
                    <a:pt x="428472" y="2570779"/>
                  </a:cubicBezTo>
                  <a:cubicBezTo>
                    <a:pt x="203855" y="2602702"/>
                    <a:pt x="39358" y="2356857"/>
                    <a:pt x="0" y="2142307"/>
                  </a:cubicBezTo>
                  <a:lnTo>
                    <a:pt x="0" y="2142316"/>
                  </a:lnTo>
                  <a:cubicBezTo>
                    <a:pt x="-34933" y="2030730"/>
                    <a:pt x="32346" y="1912590"/>
                    <a:pt x="0" y="1833822"/>
                  </a:cubicBezTo>
                  <a:cubicBezTo>
                    <a:pt x="-32346" y="1755054"/>
                    <a:pt x="521" y="1567443"/>
                    <a:pt x="0" y="1499621"/>
                  </a:cubicBezTo>
                  <a:lnTo>
                    <a:pt x="0" y="1499621"/>
                  </a:lnTo>
                  <a:cubicBezTo>
                    <a:pt x="-40966" y="1296581"/>
                    <a:pt x="41501" y="1100178"/>
                    <a:pt x="0" y="985469"/>
                  </a:cubicBezTo>
                  <a:cubicBezTo>
                    <a:pt x="-41501" y="870760"/>
                    <a:pt x="5572" y="688401"/>
                    <a:pt x="0" y="428472"/>
                  </a:cubicBezTo>
                  <a:close/>
                </a:path>
              </a:pathLst>
            </a:custGeom>
            <a:noFill/>
            <a:ln w="38100">
              <a:prstDash val="solid"/>
              <a:extLst>
                <a:ext uri="{C807C97D-BFC1-408E-A445-0C87EB9F89A2}">
                  <ask:lineSketchStyleProps xmlns:ask="http://schemas.microsoft.com/office/drawing/2018/sketchyshapes" sd="234921506">
                    <a:prstGeom prst="wedgeRoundRectCallout">
                      <a:avLst>
                        <a:gd name="adj1" fmla="val 22340"/>
                        <a:gd name="adj2" fmla="val 75356"/>
                        <a:gd name="adj3" fmla="val 1666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pic>
        <p:nvPicPr>
          <p:cNvPr id="6" name="صورة 5" descr="صورة تحتوي على لعبة, قصاصة فنية, دمية&#10;&#10;تم إنشاء الوصف تلقائياً">
            <a:extLst>
              <a:ext uri="{FF2B5EF4-FFF2-40B4-BE49-F238E27FC236}">
                <a16:creationId xmlns:a16="http://schemas.microsoft.com/office/drawing/2014/main" id="{6C0378F7-74D3-2329-9F80-C86FE9826043}"/>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69552" y="1212608"/>
            <a:ext cx="2149182" cy="2085218"/>
          </a:xfrm>
          <a:prstGeom prst="rect">
            <a:avLst/>
          </a:prstGeom>
        </p:spPr>
      </p:pic>
      <p:pic>
        <p:nvPicPr>
          <p:cNvPr id="10" name="صورة 9">
            <a:extLst>
              <a:ext uri="{FF2B5EF4-FFF2-40B4-BE49-F238E27FC236}">
                <a16:creationId xmlns:a16="http://schemas.microsoft.com/office/drawing/2014/main" id="{1FBD5174-969B-9F69-7BFA-EB11B18FE5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605" y="3533738"/>
            <a:ext cx="2644097" cy="2644097"/>
          </a:xfrm>
          <a:prstGeom prst="rect">
            <a:avLst/>
          </a:prstGeom>
        </p:spPr>
      </p:pic>
    </p:spTree>
    <p:extLst>
      <p:ext uri="{BB962C8B-B14F-4D97-AF65-F5344CB8AC3E}">
        <p14:creationId xmlns:p14="http://schemas.microsoft.com/office/powerpoint/2010/main" val="26039327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مربع نص 30">
            <a:extLst>
              <a:ext uri="{FF2B5EF4-FFF2-40B4-BE49-F238E27FC236}">
                <a16:creationId xmlns:a16="http://schemas.microsoft.com/office/drawing/2014/main" id="{6B3FF35F-5D0E-DFC3-8A04-AFFD80DDA95D}"/>
              </a:ext>
            </a:extLst>
          </p:cNvPr>
          <p:cNvSpPr txBox="1"/>
          <p:nvPr/>
        </p:nvSpPr>
        <p:spPr>
          <a:xfrm>
            <a:off x="6304010" y="1938992"/>
            <a:ext cx="5682043" cy="2246769"/>
          </a:xfrm>
          <a:prstGeom prst="rect">
            <a:avLst/>
          </a:prstGeom>
          <a:noFill/>
        </p:spPr>
        <p:txBody>
          <a:bodyPr wrap="square">
            <a:spAutoFit/>
          </a:bodyPr>
          <a:lstStyle/>
          <a:p>
            <a:pPr algn="l"/>
            <a:r>
              <a:rPr lang="en-US" sz="2000" dirty="0"/>
              <a:t>Annual cross-country events are organized throughout Norway, attracting a great number of participants. Such events are not restricted to athletes, but include “keep fit” categories that allow more people to participate. Enjoying the exercise and nature is as important as achieving the fastest time and winning prizes in these events</a:t>
            </a:r>
            <a:endParaRPr lang="ar-SA" sz="2000" dirty="0"/>
          </a:p>
        </p:txBody>
      </p:sp>
      <p:pic>
        <p:nvPicPr>
          <p:cNvPr id="16" name="MG Bk 4 F-SA_2020_1-16">
            <a:hlinkClick r:id="" action="ppaction://media"/>
            <a:extLst>
              <a:ext uri="{FF2B5EF4-FFF2-40B4-BE49-F238E27FC236}">
                <a16:creationId xmlns:a16="http://schemas.microsoft.com/office/drawing/2014/main" id="{AC79F94C-5129-4E85-A0B5-9BAA58E679E5}"/>
              </a:ext>
            </a:extLst>
          </p:cNvPr>
          <p:cNvPicPr>
            <a:picLocks noChangeAspect="1"/>
          </p:cNvPicPr>
          <p:nvPr>
            <a:audioFile r:link="rId1"/>
            <p:extLst>
              <p:ext uri="{DAA4B4D4-6D71-4841-9C94-3DE7FCFB9230}">
                <p14:media xmlns:p14="http://schemas.microsoft.com/office/powerpoint/2010/main" r:embed="rId2">
                  <p14:trim st="2870" end="164950.375"/>
                </p14:media>
              </p:ext>
            </p:extLst>
          </p:nvPr>
        </p:nvPicPr>
        <p:blipFill>
          <a:blip r:embed="rId4">
            <a:duotone>
              <a:schemeClr val="accent4">
                <a:shade val="45000"/>
                <a:satMod val="135000"/>
              </a:schemeClr>
              <a:prstClr val="white"/>
            </a:duotone>
          </a:blip>
          <a:stretch>
            <a:fillRect/>
          </a:stretch>
        </p:blipFill>
        <p:spPr>
          <a:xfrm>
            <a:off x="5274047" y="872526"/>
            <a:ext cx="1049822" cy="1082495"/>
          </a:xfrm>
          <a:prstGeom prst="rect">
            <a:avLst/>
          </a:prstGeom>
        </p:spPr>
      </p:pic>
      <p:sp>
        <p:nvSpPr>
          <p:cNvPr id="6" name="مربع نص 5">
            <a:extLst>
              <a:ext uri="{FF2B5EF4-FFF2-40B4-BE49-F238E27FC236}">
                <a16:creationId xmlns:a16="http://schemas.microsoft.com/office/drawing/2014/main" id="{C6C3175F-CAAC-8F5B-3752-55FA63490E57}"/>
              </a:ext>
            </a:extLst>
          </p:cNvPr>
          <p:cNvSpPr txBox="1"/>
          <p:nvPr/>
        </p:nvSpPr>
        <p:spPr>
          <a:xfrm>
            <a:off x="-22761" y="0"/>
            <a:ext cx="5382492" cy="1631216"/>
          </a:xfrm>
          <a:prstGeom prst="rect">
            <a:avLst/>
          </a:prstGeom>
          <a:noFill/>
        </p:spPr>
        <p:txBody>
          <a:bodyPr wrap="square">
            <a:spAutoFit/>
          </a:bodyPr>
          <a:lstStyle/>
          <a:p>
            <a:pPr algn="l"/>
            <a:r>
              <a:rPr lang="en-US" sz="2000" dirty="0"/>
              <a:t>Norway, a small country of 5.5 million inhabitants, has won more Winter Games medals than any other nation. It became the first country to win 100 Olympic gold medals, and reached the 300-medal milestone in the Winter Games of 2010. </a:t>
            </a:r>
            <a:endParaRPr lang="ar-SA" sz="2000" dirty="0"/>
          </a:p>
        </p:txBody>
      </p:sp>
      <p:sp>
        <p:nvSpPr>
          <p:cNvPr id="9" name="مربع نص 8">
            <a:extLst>
              <a:ext uri="{FF2B5EF4-FFF2-40B4-BE49-F238E27FC236}">
                <a16:creationId xmlns:a16="http://schemas.microsoft.com/office/drawing/2014/main" id="{6340D003-5D62-2536-7566-0E14F19F9790}"/>
              </a:ext>
            </a:extLst>
          </p:cNvPr>
          <p:cNvSpPr txBox="1"/>
          <p:nvPr/>
        </p:nvSpPr>
        <p:spPr>
          <a:xfrm>
            <a:off x="-22761" y="1731690"/>
            <a:ext cx="5794168" cy="3785652"/>
          </a:xfrm>
          <a:prstGeom prst="rect">
            <a:avLst/>
          </a:prstGeom>
          <a:noFill/>
        </p:spPr>
        <p:txBody>
          <a:bodyPr wrap="square">
            <a:spAutoFit/>
          </a:bodyPr>
          <a:lstStyle/>
          <a:p>
            <a:pPr algn="l"/>
            <a:r>
              <a:rPr lang="en-US" sz="2000" dirty="0"/>
              <a:t>Norwegians go cross-country skiing , ski-jumping , or downhill skiing on weekends, on holidays, and after work. When the snow starts melting in spring, they move it up to the mountains. And if there is no access to snow, they skate on ice. 2,500 lit tracks all over the country make it possible for people to ski in winter, although it gets dark early. Norwegians have enjoyed skiing for thousands of years. A rock carving in </a:t>
            </a:r>
            <a:r>
              <a:rPr lang="en-US" sz="2000" dirty="0" err="1"/>
              <a:t>Nordland</a:t>
            </a:r>
            <a:r>
              <a:rPr lang="en-US" sz="2000" dirty="0"/>
              <a:t> County in the north provides evidence that the use of skis dates back to the Stone Age. Until about a century ago, skis were the only means of transport in winter and essential for hunting.</a:t>
            </a:r>
            <a:endParaRPr lang="ar-SA" sz="2000" dirty="0"/>
          </a:p>
        </p:txBody>
      </p:sp>
      <p:sp>
        <p:nvSpPr>
          <p:cNvPr id="11" name="مربع نص 10">
            <a:extLst>
              <a:ext uri="{FF2B5EF4-FFF2-40B4-BE49-F238E27FC236}">
                <a16:creationId xmlns:a16="http://schemas.microsoft.com/office/drawing/2014/main" id="{BF03F89B-7814-4717-B72A-0B0429FD4B7A}"/>
              </a:ext>
            </a:extLst>
          </p:cNvPr>
          <p:cNvSpPr txBox="1"/>
          <p:nvPr/>
        </p:nvSpPr>
        <p:spPr>
          <a:xfrm>
            <a:off x="-22761" y="5611505"/>
            <a:ext cx="6118761" cy="2554545"/>
          </a:xfrm>
          <a:prstGeom prst="rect">
            <a:avLst/>
          </a:prstGeom>
          <a:noFill/>
        </p:spPr>
        <p:txBody>
          <a:bodyPr wrap="square">
            <a:spAutoFit/>
          </a:bodyPr>
          <a:lstStyle/>
          <a:p>
            <a:pPr algn="l"/>
            <a:r>
              <a:rPr lang="en-US" sz="2000" dirty="0"/>
              <a:t>Skiing did not become a mass sport until the mid1880s when the first competitions were arranged. </a:t>
            </a:r>
            <a:r>
              <a:rPr lang="en-US" sz="2000" dirty="0" err="1"/>
              <a:t>Sondre</a:t>
            </a:r>
            <a:r>
              <a:rPr lang="en-US" sz="2000" dirty="0"/>
              <a:t> </a:t>
            </a:r>
            <a:r>
              <a:rPr lang="en-US" sz="2000" dirty="0" err="1"/>
              <a:t>Norheim</a:t>
            </a:r>
            <a:r>
              <a:rPr lang="en-US" sz="2000" dirty="0"/>
              <a:t>, who is considered the father of modern skiing, was the originator of the Telemark skis, which are narrower in the middle than at the front and back and have stiff heel bindings. The shape made turning easier, and the heel binding allowed skiers to jump from rooftops or over rocks without losing their skis. </a:t>
            </a:r>
            <a:endParaRPr lang="ar-SA" sz="2000" dirty="0"/>
          </a:p>
        </p:txBody>
      </p:sp>
      <p:sp>
        <p:nvSpPr>
          <p:cNvPr id="13" name="مربع نص 12">
            <a:extLst>
              <a:ext uri="{FF2B5EF4-FFF2-40B4-BE49-F238E27FC236}">
                <a16:creationId xmlns:a16="http://schemas.microsoft.com/office/drawing/2014/main" id="{872B2553-61D2-EE6F-F52A-D7EB8F30A5C7}"/>
              </a:ext>
            </a:extLst>
          </p:cNvPr>
          <p:cNvSpPr txBox="1"/>
          <p:nvPr/>
        </p:nvSpPr>
        <p:spPr>
          <a:xfrm>
            <a:off x="-22761" y="8166050"/>
            <a:ext cx="6118761" cy="707886"/>
          </a:xfrm>
          <a:prstGeom prst="rect">
            <a:avLst/>
          </a:prstGeom>
          <a:noFill/>
        </p:spPr>
        <p:txBody>
          <a:bodyPr wrap="square">
            <a:spAutoFit/>
          </a:bodyPr>
          <a:lstStyle/>
          <a:p>
            <a:pPr algn="l"/>
            <a:r>
              <a:rPr lang="en-US" sz="2000" dirty="0"/>
              <a:t>Polar explorers made skis known internationally and demonstrated their unique merits on terrain that</a:t>
            </a:r>
            <a:endParaRPr lang="ar-SA" sz="2000" dirty="0"/>
          </a:p>
        </p:txBody>
      </p:sp>
      <p:sp>
        <p:nvSpPr>
          <p:cNvPr id="15" name="مربع نص 14">
            <a:extLst>
              <a:ext uri="{FF2B5EF4-FFF2-40B4-BE49-F238E27FC236}">
                <a16:creationId xmlns:a16="http://schemas.microsoft.com/office/drawing/2014/main" id="{5E6559DC-1EB6-2D79-DA56-8C839AA1F490}"/>
              </a:ext>
            </a:extLst>
          </p:cNvPr>
          <p:cNvSpPr txBox="1"/>
          <p:nvPr/>
        </p:nvSpPr>
        <p:spPr>
          <a:xfrm>
            <a:off x="6268994" y="11338"/>
            <a:ext cx="5794168" cy="1938992"/>
          </a:xfrm>
          <a:prstGeom prst="rect">
            <a:avLst/>
          </a:prstGeom>
          <a:noFill/>
        </p:spPr>
        <p:txBody>
          <a:bodyPr wrap="square">
            <a:spAutoFit/>
          </a:bodyPr>
          <a:lstStyle/>
          <a:p>
            <a:pPr algn="l"/>
            <a:r>
              <a:rPr lang="en-US" sz="2000" dirty="0"/>
              <a:t>could not be crossed any other way. Roald Amundsen was the first man to reach the South Pole in 1911, on skis. Fridtjof Nansen crossed the Greenland interior on skis in 1880. Other explorers have followed the routes used by these two famous explorers and skied to both the North and South Poles.</a:t>
            </a:r>
            <a:endParaRPr lang="ar-SA" sz="2000" dirty="0"/>
          </a:p>
        </p:txBody>
      </p:sp>
      <p:sp>
        <p:nvSpPr>
          <p:cNvPr id="33" name="مربع نص 32">
            <a:extLst>
              <a:ext uri="{FF2B5EF4-FFF2-40B4-BE49-F238E27FC236}">
                <a16:creationId xmlns:a16="http://schemas.microsoft.com/office/drawing/2014/main" id="{BB983F80-974E-B126-E35B-C0CEF06ED58B}"/>
              </a:ext>
            </a:extLst>
          </p:cNvPr>
          <p:cNvSpPr txBox="1"/>
          <p:nvPr/>
        </p:nvSpPr>
        <p:spPr>
          <a:xfrm>
            <a:off x="6258297" y="4169007"/>
            <a:ext cx="5682044" cy="1477328"/>
          </a:xfrm>
          <a:prstGeom prst="rect">
            <a:avLst/>
          </a:prstGeom>
          <a:noFill/>
        </p:spPr>
        <p:txBody>
          <a:bodyPr wrap="square">
            <a:spAutoFit/>
          </a:bodyPr>
          <a:lstStyle/>
          <a:p>
            <a:pPr algn="l"/>
            <a:r>
              <a:rPr lang="en-US" dirty="0"/>
              <a:t>Biathlon was first included in the Winter Olympic program in 1960. It is a cross-country skiing race interspersed with shooting contests. Norwegians are very strong cross-country skiers and have won most of the cross-country skiing medals in the Winter Olympics over the years</a:t>
            </a:r>
            <a:endParaRPr lang="ar-SA" dirty="0"/>
          </a:p>
        </p:txBody>
      </p:sp>
      <p:sp>
        <p:nvSpPr>
          <p:cNvPr id="35" name="مربع نص 34">
            <a:extLst>
              <a:ext uri="{FF2B5EF4-FFF2-40B4-BE49-F238E27FC236}">
                <a16:creationId xmlns:a16="http://schemas.microsoft.com/office/drawing/2014/main" id="{2F3D4891-3D7C-187D-5F48-7D5156CB2DD1}"/>
              </a:ext>
            </a:extLst>
          </p:cNvPr>
          <p:cNvSpPr txBox="1"/>
          <p:nvPr/>
        </p:nvSpPr>
        <p:spPr>
          <a:xfrm>
            <a:off x="6304010" y="5842337"/>
            <a:ext cx="5798628" cy="1015663"/>
          </a:xfrm>
          <a:prstGeom prst="rect">
            <a:avLst/>
          </a:prstGeom>
          <a:noFill/>
        </p:spPr>
        <p:txBody>
          <a:bodyPr wrap="square">
            <a:spAutoFit/>
          </a:bodyPr>
          <a:lstStyle/>
          <a:p>
            <a:pPr algn="l"/>
            <a:r>
              <a:rPr lang="en-US" sz="2000" dirty="0"/>
              <a:t>Alpine skiing has also gained a lot of followers, as has freestyle , which is a relatively newer sport. Norwegians are among the world’s best in freestyle. </a:t>
            </a:r>
            <a:endParaRPr lang="ar-SA" sz="2000" dirty="0"/>
          </a:p>
        </p:txBody>
      </p:sp>
    </p:spTree>
    <p:extLst>
      <p:ext uri="{BB962C8B-B14F-4D97-AF65-F5344CB8AC3E}">
        <p14:creationId xmlns:p14="http://schemas.microsoft.com/office/powerpoint/2010/main" val="2638436831"/>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1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C6C3175F-CAAC-8F5B-3752-55FA63490E57}"/>
              </a:ext>
            </a:extLst>
          </p:cNvPr>
          <p:cNvSpPr txBox="1"/>
          <p:nvPr/>
        </p:nvSpPr>
        <p:spPr>
          <a:xfrm>
            <a:off x="0" y="-1994733"/>
            <a:ext cx="5382492" cy="1631216"/>
          </a:xfrm>
          <a:prstGeom prst="rect">
            <a:avLst/>
          </a:prstGeom>
          <a:noFill/>
        </p:spPr>
        <p:txBody>
          <a:bodyPr wrap="square">
            <a:spAutoFit/>
          </a:bodyPr>
          <a:lstStyle/>
          <a:p>
            <a:pPr algn="l"/>
            <a:r>
              <a:rPr lang="en-US" sz="2000" dirty="0"/>
              <a:t>Norway, a small country of 5.5 million inhabitants, has won more Winter Games medals than any other nation. It became the first country to win 100 Olympic gold medals, and reached the 300-medal milestone in the Winter Games of 2010. </a:t>
            </a:r>
            <a:endParaRPr lang="ar-SA" sz="2000" dirty="0"/>
          </a:p>
        </p:txBody>
      </p:sp>
      <p:sp>
        <p:nvSpPr>
          <p:cNvPr id="9" name="مربع نص 8">
            <a:extLst>
              <a:ext uri="{FF2B5EF4-FFF2-40B4-BE49-F238E27FC236}">
                <a16:creationId xmlns:a16="http://schemas.microsoft.com/office/drawing/2014/main" id="{6340D003-5D62-2536-7566-0E14F19F9790}"/>
              </a:ext>
            </a:extLst>
          </p:cNvPr>
          <p:cNvSpPr txBox="1"/>
          <p:nvPr/>
        </p:nvSpPr>
        <p:spPr>
          <a:xfrm>
            <a:off x="0" y="-403583"/>
            <a:ext cx="5794168" cy="3785652"/>
          </a:xfrm>
          <a:prstGeom prst="rect">
            <a:avLst/>
          </a:prstGeom>
          <a:noFill/>
        </p:spPr>
        <p:txBody>
          <a:bodyPr wrap="square">
            <a:spAutoFit/>
          </a:bodyPr>
          <a:lstStyle/>
          <a:p>
            <a:pPr algn="l"/>
            <a:r>
              <a:rPr lang="en-US" sz="2000" dirty="0"/>
              <a:t>Norwegians go cross-country skiing , ski-jumping , or downhill skiing on weekends, on holidays, and after work. When the snow starts melting in spring, they move it up to the mountains. And if there is no access to snow, they skate on ice. 2,500 lit tracks all over the country make it possible for people to ski in winter, although it gets dark early. Norwegians have enjoyed skiing for thousands of years. A rock carving in </a:t>
            </a:r>
            <a:r>
              <a:rPr lang="en-US" sz="2000" dirty="0" err="1"/>
              <a:t>Nordland</a:t>
            </a:r>
            <a:r>
              <a:rPr lang="en-US" sz="2000" dirty="0"/>
              <a:t> County in the north provides evidence that the use of skis dates back to the Stone Age. Until about a century ago, skis were the only means of transport in winter and essential for hunting.</a:t>
            </a:r>
            <a:endParaRPr lang="ar-SA" sz="2000" dirty="0"/>
          </a:p>
        </p:txBody>
      </p:sp>
      <p:sp>
        <p:nvSpPr>
          <p:cNvPr id="11" name="مربع نص 10">
            <a:extLst>
              <a:ext uri="{FF2B5EF4-FFF2-40B4-BE49-F238E27FC236}">
                <a16:creationId xmlns:a16="http://schemas.microsoft.com/office/drawing/2014/main" id="{BF03F89B-7814-4717-B72A-0B0429FD4B7A}"/>
              </a:ext>
            </a:extLst>
          </p:cNvPr>
          <p:cNvSpPr txBox="1"/>
          <p:nvPr/>
        </p:nvSpPr>
        <p:spPr>
          <a:xfrm>
            <a:off x="0" y="3342002"/>
            <a:ext cx="6118761" cy="2554545"/>
          </a:xfrm>
          <a:prstGeom prst="rect">
            <a:avLst/>
          </a:prstGeom>
          <a:noFill/>
        </p:spPr>
        <p:txBody>
          <a:bodyPr wrap="square">
            <a:spAutoFit/>
          </a:bodyPr>
          <a:lstStyle/>
          <a:p>
            <a:pPr algn="l"/>
            <a:r>
              <a:rPr lang="en-US" sz="2000" dirty="0"/>
              <a:t>Skiing did not become a mass sport until the mid1880s when the first competitions were arranged. </a:t>
            </a:r>
            <a:r>
              <a:rPr lang="en-US" sz="2000" dirty="0" err="1"/>
              <a:t>Sondre</a:t>
            </a:r>
            <a:r>
              <a:rPr lang="en-US" sz="2000" dirty="0"/>
              <a:t> </a:t>
            </a:r>
            <a:r>
              <a:rPr lang="en-US" sz="2000" dirty="0" err="1"/>
              <a:t>Norheim</a:t>
            </a:r>
            <a:r>
              <a:rPr lang="en-US" sz="2000" dirty="0"/>
              <a:t>, who is considered the father of modern skiing, was the originator of the Telemark skis, which are narrower in the middle than at the front and back and have stiff heel bindings. The shape made turning easier, and the heel binding allowed skiers to jump from rooftops or over rocks without losing their skis. </a:t>
            </a:r>
            <a:endParaRPr lang="ar-SA" sz="2000" dirty="0"/>
          </a:p>
        </p:txBody>
      </p:sp>
      <p:sp>
        <p:nvSpPr>
          <p:cNvPr id="3" name="مربع نص 2">
            <a:extLst>
              <a:ext uri="{FF2B5EF4-FFF2-40B4-BE49-F238E27FC236}">
                <a16:creationId xmlns:a16="http://schemas.microsoft.com/office/drawing/2014/main" id="{D82D066D-3995-B71A-3E08-2CA60986B9D2}"/>
              </a:ext>
            </a:extLst>
          </p:cNvPr>
          <p:cNvSpPr txBox="1"/>
          <p:nvPr/>
        </p:nvSpPr>
        <p:spPr>
          <a:xfrm>
            <a:off x="0" y="6029798"/>
            <a:ext cx="6118761" cy="707886"/>
          </a:xfrm>
          <a:prstGeom prst="rect">
            <a:avLst/>
          </a:prstGeom>
          <a:noFill/>
        </p:spPr>
        <p:txBody>
          <a:bodyPr wrap="square">
            <a:spAutoFit/>
          </a:bodyPr>
          <a:lstStyle/>
          <a:p>
            <a:pPr algn="l"/>
            <a:r>
              <a:rPr lang="en-US" sz="2000" dirty="0"/>
              <a:t>Polar explorers made skis known internationally and demonstrated their unique merits on terrain that</a:t>
            </a:r>
            <a:endParaRPr lang="ar-SA" sz="2000" dirty="0"/>
          </a:p>
        </p:txBody>
      </p:sp>
      <p:sp>
        <p:nvSpPr>
          <p:cNvPr id="5" name="مربع نص 4">
            <a:extLst>
              <a:ext uri="{FF2B5EF4-FFF2-40B4-BE49-F238E27FC236}">
                <a16:creationId xmlns:a16="http://schemas.microsoft.com/office/drawing/2014/main" id="{063E4D94-63AE-F221-14A1-D9CD613C36C9}"/>
              </a:ext>
            </a:extLst>
          </p:cNvPr>
          <p:cNvSpPr txBox="1"/>
          <p:nvPr/>
        </p:nvSpPr>
        <p:spPr>
          <a:xfrm>
            <a:off x="6453785" y="6858000"/>
            <a:ext cx="5382492" cy="2246769"/>
          </a:xfrm>
          <a:prstGeom prst="rect">
            <a:avLst/>
          </a:prstGeom>
          <a:noFill/>
        </p:spPr>
        <p:txBody>
          <a:bodyPr wrap="square">
            <a:spAutoFit/>
          </a:bodyPr>
          <a:lstStyle/>
          <a:p>
            <a:pPr algn="l"/>
            <a:r>
              <a:rPr lang="en-US" sz="2000" dirty="0"/>
              <a:t>Speed skating used to be a large spectator and participation sport on a par with cross-country skiing. Cross-country skiing, ski jumping, and Alpine skiing seem to have taken over and overshadowed speed skating, although Norwegian speed skaters are among the best in the world.</a:t>
            </a:r>
            <a:endParaRPr lang="ar-SA" sz="2000" dirty="0"/>
          </a:p>
        </p:txBody>
      </p:sp>
      <p:sp>
        <p:nvSpPr>
          <p:cNvPr id="8" name="مربع نص 7">
            <a:extLst>
              <a:ext uri="{FF2B5EF4-FFF2-40B4-BE49-F238E27FC236}">
                <a16:creationId xmlns:a16="http://schemas.microsoft.com/office/drawing/2014/main" id="{919AC091-988D-D58F-6CD1-407B73A3FB2F}"/>
              </a:ext>
            </a:extLst>
          </p:cNvPr>
          <p:cNvSpPr txBox="1"/>
          <p:nvPr/>
        </p:nvSpPr>
        <p:spPr>
          <a:xfrm>
            <a:off x="6944498" y="9174465"/>
            <a:ext cx="4769708" cy="2862322"/>
          </a:xfrm>
          <a:prstGeom prst="rect">
            <a:avLst/>
          </a:prstGeom>
          <a:noFill/>
        </p:spPr>
        <p:txBody>
          <a:bodyPr wrap="square">
            <a:spAutoFit/>
          </a:bodyPr>
          <a:lstStyle/>
          <a:p>
            <a:pPr algn="l"/>
            <a:r>
              <a:rPr lang="en-US" sz="2000" dirty="0"/>
              <a:t>In winter in Norway, every sheet of ice is covered with children playing hockey or skating. Indoor rinks are also used for skating and ice hockey. While other Scandinavians huddle around fireplaces, Norwegians bundle up and go out skiing. This could explain the reason why they have won such an astounding number of medals in the Winter Olympics.</a:t>
            </a:r>
            <a:endParaRPr lang="ar-SA" sz="2000" dirty="0"/>
          </a:p>
        </p:txBody>
      </p:sp>
      <p:sp>
        <p:nvSpPr>
          <p:cNvPr id="10" name="مربع نص 9">
            <a:extLst>
              <a:ext uri="{FF2B5EF4-FFF2-40B4-BE49-F238E27FC236}">
                <a16:creationId xmlns:a16="http://schemas.microsoft.com/office/drawing/2014/main" id="{FDD54FD1-6307-4426-01CA-9EFF012FF40D}"/>
              </a:ext>
            </a:extLst>
          </p:cNvPr>
          <p:cNvSpPr txBox="1"/>
          <p:nvPr/>
        </p:nvSpPr>
        <p:spPr>
          <a:xfrm>
            <a:off x="6268994" y="11338"/>
            <a:ext cx="5794168" cy="1938992"/>
          </a:xfrm>
          <a:prstGeom prst="rect">
            <a:avLst/>
          </a:prstGeom>
          <a:noFill/>
        </p:spPr>
        <p:txBody>
          <a:bodyPr wrap="square">
            <a:spAutoFit/>
          </a:bodyPr>
          <a:lstStyle/>
          <a:p>
            <a:pPr algn="l"/>
            <a:r>
              <a:rPr lang="en-US" sz="2000" dirty="0"/>
              <a:t>could not be crossed any other way. Roald Amundsen was the first man to reach the South Pole in 1911, on skis. Fridtjof Nansen crossed the Greenland interior on skis in 1880. Other explorers have followed the routes used by these two famous explorers and skied to both the North and South Poles.</a:t>
            </a:r>
            <a:endParaRPr lang="ar-SA" sz="2000" dirty="0"/>
          </a:p>
        </p:txBody>
      </p:sp>
      <p:sp>
        <p:nvSpPr>
          <p:cNvPr id="12" name="مربع نص 11">
            <a:extLst>
              <a:ext uri="{FF2B5EF4-FFF2-40B4-BE49-F238E27FC236}">
                <a16:creationId xmlns:a16="http://schemas.microsoft.com/office/drawing/2014/main" id="{3AAD5153-6A31-A7A0-F379-54DACCED8BBA}"/>
              </a:ext>
            </a:extLst>
          </p:cNvPr>
          <p:cNvSpPr txBox="1"/>
          <p:nvPr/>
        </p:nvSpPr>
        <p:spPr>
          <a:xfrm>
            <a:off x="6304010" y="1938992"/>
            <a:ext cx="5682043" cy="2246769"/>
          </a:xfrm>
          <a:prstGeom prst="rect">
            <a:avLst/>
          </a:prstGeom>
          <a:noFill/>
        </p:spPr>
        <p:txBody>
          <a:bodyPr wrap="square">
            <a:spAutoFit/>
          </a:bodyPr>
          <a:lstStyle/>
          <a:p>
            <a:pPr algn="l"/>
            <a:r>
              <a:rPr lang="en-US" sz="2000" dirty="0"/>
              <a:t>Annual cross-country events are organized throughout Norway, attracting a great number of participants. Such events are not restricted to athletes, but include “keep fit” categories that allow more people to participate. Enjoying the exercise and nature is as important as achieving the fastest time and winning prizes in these events</a:t>
            </a:r>
            <a:endParaRPr lang="ar-SA" sz="2000" dirty="0"/>
          </a:p>
        </p:txBody>
      </p:sp>
      <p:sp>
        <p:nvSpPr>
          <p:cNvPr id="13" name="مربع نص 12">
            <a:extLst>
              <a:ext uri="{FF2B5EF4-FFF2-40B4-BE49-F238E27FC236}">
                <a16:creationId xmlns:a16="http://schemas.microsoft.com/office/drawing/2014/main" id="{A9D5A3FF-EAD4-12A7-D44E-5FA9C6A33ABD}"/>
              </a:ext>
            </a:extLst>
          </p:cNvPr>
          <p:cNvSpPr txBox="1"/>
          <p:nvPr/>
        </p:nvSpPr>
        <p:spPr>
          <a:xfrm>
            <a:off x="6258297" y="4169007"/>
            <a:ext cx="5682044" cy="1477328"/>
          </a:xfrm>
          <a:prstGeom prst="rect">
            <a:avLst/>
          </a:prstGeom>
          <a:noFill/>
        </p:spPr>
        <p:txBody>
          <a:bodyPr wrap="square">
            <a:spAutoFit/>
          </a:bodyPr>
          <a:lstStyle/>
          <a:p>
            <a:pPr algn="l"/>
            <a:r>
              <a:rPr lang="en-US" dirty="0"/>
              <a:t>Biathlon was first included in the Winter Olympic program in 1960. It is a cross-country skiing race interspersed with shooting contests. Norwegians are very strong cross-country skiers and have won most of the cross-country skiing medals in the Winter Olympics over the years</a:t>
            </a:r>
            <a:endParaRPr lang="ar-SA" dirty="0"/>
          </a:p>
        </p:txBody>
      </p:sp>
      <p:sp>
        <p:nvSpPr>
          <p:cNvPr id="14" name="مربع نص 13">
            <a:extLst>
              <a:ext uri="{FF2B5EF4-FFF2-40B4-BE49-F238E27FC236}">
                <a16:creationId xmlns:a16="http://schemas.microsoft.com/office/drawing/2014/main" id="{CC3A3E6C-12F5-213C-40C9-7C96A906E771}"/>
              </a:ext>
            </a:extLst>
          </p:cNvPr>
          <p:cNvSpPr txBox="1"/>
          <p:nvPr/>
        </p:nvSpPr>
        <p:spPr>
          <a:xfrm>
            <a:off x="6304010" y="5842337"/>
            <a:ext cx="5798628" cy="1015663"/>
          </a:xfrm>
          <a:prstGeom prst="rect">
            <a:avLst/>
          </a:prstGeom>
          <a:noFill/>
        </p:spPr>
        <p:txBody>
          <a:bodyPr wrap="square">
            <a:spAutoFit/>
          </a:bodyPr>
          <a:lstStyle/>
          <a:p>
            <a:pPr algn="l"/>
            <a:r>
              <a:rPr lang="en-US" sz="2000" dirty="0"/>
              <a:t>Alpine skiing has also gained a lot of followers, as has freestyle , which is a relatively newer sport. Norwegians are among the world’s best in freestyle. </a:t>
            </a:r>
            <a:endParaRPr lang="ar-SA" sz="2000" dirty="0"/>
          </a:p>
        </p:txBody>
      </p:sp>
      <p:pic>
        <p:nvPicPr>
          <p:cNvPr id="17" name="MG Bk 4 F-SA_2020_1-16">
            <a:hlinkClick r:id="" action="ppaction://media"/>
            <a:extLst>
              <a:ext uri="{FF2B5EF4-FFF2-40B4-BE49-F238E27FC236}">
                <a16:creationId xmlns:a16="http://schemas.microsoft.com/office/drawing/2014/main" id="{3BEB76FB-03F3-7C67-3FC6-570ACF3E488E}"/>
              </a:ext>
            </a:extLst>
          </p:cNvPr>
          <p:cNvPicPr>
            <a:picLocks noChangeAspect="1"/>
          </p:cNvPicPr>
          <p:nvPr>
            <a:audioFile r:link="rId1"/>
            <p:extLst>
              <p:ext uri="{DAA4B4D4-6D71-4841-9C94-3DE7FCFB9230}">
                <p14:media xmlns:p14="http://schemas.microsoft.com/office/powerpoint/2010/main" r:embed="rId2">
                  <p14:trim st="75814" end="46496.375"/>
                </p14:media>
              </p:ext>
            </p:extLst>
          </p:nvPr>
        </p:nvPicPr>
        <p:blipFill>
          <a:blip r:embed="rId4">
            <a:duotone>
              <a:schemeClr val="accent4">
                <a:shade val="45000"/>
                <a:satMod val="135000"/>
              </a:schemeClr>
              <a:prstClr val="white"/>
            </a:duotone>
          </a:blip>
          <a:stretch>
            <a:fillRect/>
          </a:stretch>
        </p:blipFill>
        <p:spPr>
          <a:xfrm>
            <a:off x="5304273" y="1380990"/>
            <a:ext cx="1049822" cy="1082495"/>
          </a:xfrm>
          <a:prstGeom prst="rect">
            <a:avLst/>
          </a:prstGeom>
        </p:spPr>
      </p:pic>
    </p:spTree>
    <p:extLst>
      <p:ext uri="{BB962C8B-B14F-4D97-AF65-F5344CB8AC3E}">
        <p14:creationId xmlns:p14="http://schemas.microsoft.com/office/powerpoint/2010/main" val="5030668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1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063E4D94-63AE-F221-14A1-D9CD613C36C9}"/>
              </a:ext>
            </a:extLst>
          </p:cNvPr>
          <p:cNvSpPr txBox="1"/>
          <p:nvPr/>
        </p:nvSpPr>
        <p:spPr>
          <a:xfrm>
            <a:off x="6723389" y="205565"/>
            <a:ext cx="5382492" cy="2246769"/>
          </a:xfrm>
          <a:prstGeom prst="rect">
            <a:avLst/>
          </a:prstGeom>
          <a:noFill/>
        </p:spPr>
        <p:txBody>
          <a:bodyPr wrap="square">
            <a:spAutoFit/>
          </a:bodyPr>
          <a:lstStyle/>
          <a:p>
            <a:pPr algn="l"/>
            <a:r>
              <a:rPr lang="en-US" sz="2000" dirty="0"/>
              <a:t>Speed skating used to be a large spectator and participation sport on a par with cross-country skiing. Cross-country skiing, ski jumping, and Alpine skiing seem to have taken over and overshadowed speed skating, although Norwegian speed skaters are among the best in the world.</a:t>
            </a:r>
            <a:endParaRPr lang="ar-SA" sz="2000" dirty="0"/>
          </a:p>
        </p:txBody>
      </p:sp>
      <p:sp>
        <p:nvSpPr>
          <p:cNvPr id="8" name="مربع نص 7">
            <a:extLst>
              <a:ext uri="{FF2B5EF4-FFF2-40B4-BE49-F238E27FC236}">
                <a16:creationId xmlns:a16="http://schemas.microsoft.com/office/drawing/2014/main" id="{919AC091-988D-D58F-6CD1-407B73A3FB2F}"/>
              </a:ext>
            </a:extLst>
          </p:cNvPr>
          <p:cNvSpPr txBox="1"/>
          <p:nvPr/>
        </p:nvSpPr>
        <p:spPr>
          <a:xfrm>
            <a:off x="6803450" y="2452334"/>
            <a:ext cx="5027994" cy="2554545"/>
          </a:xfrm>
          <a:prstGeom prst="rect">
            <a:avLst/>
          </a:prstGeom>
          <a:noFill/>
        </p:spPr>
        <p:txBody>
          <a:bodyPr wrap="square">
            <a:spAutoFit/>
          </a:bodyPr>
          <a:lstStyle/>
          <a:p>
            <a:pPr algn="l"/>
            <a:r>
              <a:rPr lang="en-US" sz="2000" dirty="0"/>
              <a:t>In winter in Norway, every sheet of ice is covered with children playing hockey or skating. Indoor rinks are also used for skating and ice hockey. While other Scandinavians huddle around fireplaces, Norwegians bundle up and go out skiing. This could explain the reason why they have won such an astounding number of medals in the Winter Olympics.</a:t>
            </a:r>
            <a:endParaRPr lang="ar-SA" sz="2000" dirty="0"/>
          </a:p>
        </p:txBody>
      </p:sp>
      <p:pic>
        <p:nvPicPr>
          <p:cNvPr id="2" name="MG Bk 4 F-SA_2020_1-16">
            <a:hlinkClick r:id="" action="ppaction://media"/>
            <a:extLst>
              <a:ext uri="{FF2B5EF4-FFF2-40B4-BE49-F238E27FC236}">
                <a16:creationId xmlns:a16="http://schemas.microsoft.com/office/drawing/2014/main" id="{64F9B9F8-494C-205C-36B4-B79172F07033}"/>
              </a:ext>
            </a:extLst>
          </p:cNvPr>
          <p:cNvPicPr>
            <a:picLocks noChangeAspect="1"/>
          </p:cNvPicPr>
          <p:nvPr>
            <a:audioFile r:link="rId1"/>
            <p:extLst>
              <p:ext uri="{DAA4B4D4-6D71-4841-9C94-3DE7FCFB9230}">
                <p14:media xmlns:p14="http://schemas.microsoft.com/office/powerpoint/2010/main" r:embed="rId2">
                  <p14:trim st="193904" end="265.375"/>
                </p14:media>
              </p:ext>
            </p:extLst>
          </p:nvPr>
        </p:nvPicPr>
        <p:blipFill>
          <a:blip r:embed="rId4">
            <a:duotone>
              <a:schemeClr val="accent4">
                <a:shade val="45000"/>
                <a:satMod val="135000"/>
              </a:schemeClr>
              <a:prstClr val="white"/>
            </a:duotone>
          </a:blip>
          <a:stretch>
            <a:fillRect/>
          </a:stretch>
        </p:blipFill>
        <p:spPr>
          <a:xfrm>
            <a:off x="3665043" y="1369839"/>
            <a:ext cx="1049822" cy="1082495"/>
          </a:xfrm>
          <a:prstGeom prst="rect">
            <a:avLst/>
          </a:prstGeom>
        </p:spPr>
      </p:pic>
      <p:pic>
        <p:nvPicPr>
          <p:cNvPr id="4" name="Picture 4" descr="Premium Vector | Cartoon little boy skiing downhill">
            <a:extLst>
              <a:ext uri="{FF2B5EF4-FFF2-40B4-BE49-F238E27FC236}">
                <a16:creationId xmlns:a16="http://schemas.microsoft.com/office/drawing/2014/main" id="{371C4F92-9883-D4F0-5707-BFEDC841BCBE}"/>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85029" y="1770612"/>
            <a:ext cx="3110315" cy="4628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1528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remium Vector | Cartoon little boy skiing downhill">
            <a:extLst>
              <a:ext uri="{FF2B5EF4-FFF2-40B4-BE49-F238E27FC236}">
                <a16:creationId xmlns:a16="http://schemas.microsoft.com/office/drawing/2014/main" id="{6A929AE0-22B1-6222-4500-FF9882ACD9B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01560" y="1829647"/>
            <a:ext cx="3110315" cy="4628508"/>
          </a:xfrm>
          <a:prstGeom prst="rect">
            <a:avLst/>
          </a:prstGeom>
          <a:noFill/>
          <a:extLst>
            <a:ext uri="{909E8E84-426E-40DD-AFC4-6F175D3DCCD1}">
              <a14:hiddenFill xmlns:a14="http://schemas.microsoft.com/office/drawing/2010/main">
                <a:solidFill>
                  <a:srgbClr val="FFFFFF"/>
                </a:solidFill>
              </a14:hiddenFill>
            </a:ext>
          </a:extLst>
        </p:spPr>
      </p:pic>
      <p:sp>
        <p:nvSpPr>
          <p:cNvPr id="4" name="مربع نص 3">
            <a:extLst>
              <a:ext uri="{FF2B5EF4-FFF2-40B4-BE49-F238E27FC236}">
                <a16:creationId xmlns:a16="http://schemas.microsoft.com/office/drawing/2014/main" id="{E39C657C-6E03-90DD-841E-202F01C5D00D}"/>
              </a:ext>
            </a:extLst>
          </p:cNvPr>
          <p:cNvSpPr txBox="1"/>
          <p:nvPr/>
        </p:nvSpPr>
        <p:spPr>
          <a:xfrm>
            <a:off x="106421" y="5478043"/>
            <a:ext cx="4395139" cy="707886"/>
          </a:xfrm>
          <a:prstGeom prst="rect">
            <a:avLst/>
          </a:prstGeom>
          <a:noFill/>
          <a:scene3d>
            <a:camera prst="orthographicFront"/>
            <a:lightRig rig="threePt" dir="t"/>
          </a:scene3d>
          <a:sp3d>
            <a:bevelT w="152400" h="50800" prst="softRound"/>
          </a:sp3d>
        </p:spPr>
        <p:txBody>
          <a:bodyPr wrap="square">
            <a:spAutoFit/>
          </a:bodyPr>
          <a:lstStyle/>
          <a:p>
            <a:pPr algn="l"/>
            <a:r>
              <a:rPr lang="en-US" sz="2000" dirty="0">
                <a:latin typeface="Cavolini" panose="03000502040302020204" pitchFamily="66" charset="0"/>
                <a:cs typeface="Cavolini" panose="03000502040302020204" pitchFamily="66" charset="0"/>
              </a:rPr>
              <a:t>When do Norwegians go cross-country skiing?</a:t>
            </a:r>
            <a:endParaRPr lang="ar-SA" sz="2000" dirty="0">
              <a:latin typeface="Cavolini" panose="03000502040302020204" pitchFamily="66" charset="0"/>
              <a:cs typeface="Cavolini" panose="03000502040302020204" pitchFamily="66" charset="0"/>
            </a:endParaRPr>
          </a:p>
        </p:txBody>
      </p:sp>
      <p:sp>
        <p:nvSpPr>
          <p:cNvPr id="6" name="مربع نص 5">
            <a:extLst>
              <a:ext uri="{FF2B5EF4-FFF2-40B4-BE49-F238E27FC236}">
                <a16:creationId xmlns:a16="http://schemas.microsoft.com/office/drawing/2014/main" id="{1AD18BE1-31D5-89BA-2667-0B6E5464E71F}"/>
              </a:ext>
            </a:extLst>
          </p:cNvPr>
          <p:cNvSpPr txBox="1"/>
          <p:nvPr/>
        </p:nvSpPr>
        <p:spPr>
          <a:xfrm>
            <a:off x="141943" y="4271457"/>
            <a:ext cx="4395139" cy="707886"/>
          </a:xfrm>
          <a:prstGeom prst="rect">
            <a:avLst/>
          </a:prstGeom>
          <a:noFill/>
          <a:scene3d>
            <a:camera prst="orthographicFront"/>
            <a:lightRig rig="threePt" dir="t"/>
          </a:scene3d>
          <a:sp3d>
            <a:bevelT w="152400" h="50800" prst="softRound"/>
          </a:sp3d>
        </p:spPr>
        <p:txBody>
          <a:bodyPr wrap="square">
            <a:spAutoFit/>
          </a:bodyPr>
          <a:lstStyle/>
          <a:p>
            <a:pPr algn="l"/>
            <a:r>
              <a:rPr lang="en-US" sz="2000" b="1" dirty="0">
                <a:solidFill>
                  <a:schemeClr val="accent6"/>
                </a:solidFill>
                <a:latin typeface="Cavolini" panose="03000502040302020204" pitchFamily="66" charset="0"/>
                <a:cs typeface="Cavolini" panose="03000502040302020204" pitchFamily="66" charset="0"/>
              </a:rPr>
              <a:t>What do they do if there is no access to snow?</a:t>
            </a:r>
            <a:endParaRPr lang="ar-SA" sz="2000" b="1" dirty="0">
              <a:solidFill>
                <a:schemeClr val="accent6"/>
              </a:solidFill>
              <a:latin typeface="Cavolini" panose="03000502040302020204" pitchFamily="66" charset="0"/>
              <a:cs typeface="Cavolini" panose="03000502040302020204" pitchFamily="66" charset="0"/>
            </a:endParaRPr>
          </a:p>
        </p:txBody>
      </p:sp>
      <p:sp>
        <p:nvSpPr>
          <p:cNvPr id="8" name="مربع نص 7">
            <a:extLst>
              <a:ext uri="{FF2B5EF4-FFF2-40B4-BE49-F238E27FC236}">
                <a16:creationId xmlns:a16="http://schemas.microsoft.com/office/drawing/2014/main" id="{5AA63655-6AB7-57A0-FD4E-C384C43794F0}"/>
              </a:ext>
            </a:extLst>
          </p:cNvPr>
          <p:cNvSpPr txBox="1"/>
          <p:nvPr/>
        </p:nvSpPr>
        <p:spPr>
          <a:xfrm>
            <a:off x="289010" y="3057588"/>
            <a:ext cx="4082937" cy="707886"/>
          </a:xfrm>
          <a:prstGeom prst="rect">
            <a:avLst/>
          </a:prstGeom>
          <a:noFill/>
          <a:scene3d>
            <a:camera prst="orthographicFront"/>
            <a:lightRig rig="threePt" dir="t"/>
          </a:scene3d>
          <a:sp3d>
            <a:bevelT w="152400" h="50800" prst="softRound"/>
          </a:sp3d>
        </p:spPr>
        <p:txBody>
          <a:bodyPr wrap="square">
            <a:spAutoFit/>
          </a:bodyPr>
          <a:lstStyle/>
          <a:p>
            <a:pPr algn="l"/>
            <a:r>
              <a:rPr lang="en-US" sz="2000" dirty="0">
                <a:latin typeface="Cavolini" panose="03000502040302020204" pitchFamily="66" charset="0"/>
                <a:cs typeface="Cavolini" panose="03000502040302020204" pitchFamily="66" charset="0"/>
              </a:rPr>
              <a:t>Is it possible for people to ski in winter in the dark?</a:t>
            </a:r>
            <a:endParaRPr lang="ar-SA" sz="2000" dirty="0">
              <a:latin typeface="Cavolini" panose="03000502040302020204" pitchFamily="66" charset="0"/>
              <a:cs typeface="Cavolini" panose="03000502040302020204" pitchFamily="66" charset="0"/>
            </a:endParaRPr>
          </a:p>
        </p:txBody>
      </p:sp>
      <p:sp>
        <p:nvSpPr>
          <p:cNvPr id="10" name="مربع نص 9">
            <a:extLst>
              <a:ext uri="{FF2B5EF4-FFF2-40B4-BE49-F238E27FC236}">
                <a16:creationId xmlns:a16="http://schemas.microsoft.com/office/drawing/2014/main" id="{C67D32D1-2B58-C0B8-6FB1-FEDB6F237605}"/>
              </a:ext>
            </a:extLst>
          </p:cNvPr>
          <p:cNvSpPr txBox="1"/>
          <p:nvPr/>
        </p:nvSpPr>
        <p:spPr>
          <a:xfrm>
            <a:off x="141943" y="1745878"/>
            <a:ext cx="3857229" cy="707886"/>
          </a:xfrm>
          <a:prstGeom prst="rect">
            <a:avLst/>
          </a:prstGeom>
          <a:noFill/>
          <a:scene3d>
            <a:camera prst="orthographicFront"/>
            <a:lightRig rig="threePt" dir="t"/>
          </a:scene3d>
          <a:sp3d>
            <a:bevelT w="152400" h="50800" prst="softRound"/>
          </a:sp3d>
        </p:spPr>
        <p:txBody>
          <a:bodyPr wrap="square">
            <a:spAutoFit/>
          </a:bodyPr>
          <a:lstStyle/>
          <a:p>
            <a:pPr algn="l"/>
            <a:r>
              <a:rPr lang="en-US" sz="2000" b="1" dirty="0">
                <a:solidFill>
                  <a:schemeClr val="accent6"/>
                </a:solidFill>
                <a:latin typeface="Cavolini" panose="03000502040302020204" pitchFamily="66" charset="0"/>
                <a:cs typeface="Cavolini" panose="03000502040302020204" pitchFamily="66" charset="0"/>
              </a:rPr>
              <a:t>How important were skis a century ago?</a:t>
            </a:r>
            <a:endParaRPr lang="ar-SA" sz="2000" b="1" dirty="0">
              <a:solidFill>
                <a:schemeClr val="accent6"/>
              </a:solidFill>
              <a:latin typeface="Cavolini" panose="03000502040302020204" pitchFamily="66" charset="0"/>
              <a:cs typeface="Cavolini" panose="03000502040302020204" pitchFamily="66" charset="0"/>
            </a:endParaRPr>
          </a:p>
        </p:txBody>
      </p:sp>
      <p:sp>
        <p:nvSpPr>
          <p:cNvPr id="12" name="مربع نص 11">
            <a:extLst>
              <a:ext uri="{FF2B5EF4-FFF2-40B4-BE49-F238E27FC236}">
                <a16:creationId xmlns:a16="http://schemas.microsoft.com/office/drawing/2014/main" id="{17B2BE02-DAD8-B507-9EDE-CE5F156120E3}"/>
              </a:ext>
            </a:extLst>
          </p:cNvPr>
          <p:cNvSpPr txBox="1"/>
          <p:nvPr/>
        </p:nvSpPr>
        <p:spPr>
          <a:xfrm>
            <a:off x="4248125" y="329356"/>
            <a:ext cx="3985614" cy="1015663"/>
          </a:xfrm>
          <a:prstGeom prst="rect">
            <a:avLst/>
          </a:prstGeom>
          <a:noFill/>
          <a:scene3d>
            <a:camera prst="orthographicFront"/>
            <a:lightRig rig="threePt" dir="t"/>
          </a:scene3d>
          <a:sp3d>
            <a:bevelT w="152400" h="50800" prst="softRound"/>
          </a:sp3d>
        </p:spPr>
        <p:txBody>
          <a:bodyPr wrap="square">
            <a:spAutoFit/>
          </a:bodyPr>
          <a:lstStyle/>
          <a:p>
            <a:pPr algn="l"/>
            <a:r>
              <a:rPr lang="en-US" sz="2000" dirty="0">
                <a:latin typeface="Cavolini" panose="03000502040302020204" pitchFamily="66" charset="0"/>
                <a:cs typeface="Cavolini" panose="03000502040302020204" pitchFamily="66" charset="0"/>
              </a:rPr>
              <a:t>Who is considered to be the father of modern skiing?</a:t>
            </a:r>
            <a:endParaRPr lang="ar-SA" sz="2000" dirty="0">
              <a:latin typeface="Cavolini" panose="03000502040302020204" pitchFamily="66" charset="0"/>
              <a:cs typeface="Cavolini" panose="03000502040302020204" pitchFamily="66" charset="0"/>
            </a:endParaRPr>
          </a:p>
        </p:txBody>
      </p:sp>
      <p:sp>
        <p:nvSpPr>
          <p:cNvPr id="14" name="مربع نص 13">
            <a:extLst>
              <a:ext uri="{FF2B5EF4-FFF2-40B4-BE49-F238E27FC236}">
                <a16:creationId xmlns:a16="http://schemas.microsoft.com/office/drawing/2014/main" id="{0D6C2F24-4824-8413-6745-E04C303686C1}"/>
              </a:ext>
            </a:extLst>
          </p:cNvPr>
          <p:cNvSpPr txBox="1"/>
          <p:nvPr/>
        </p:nvSpPr>
        <p:spPr>
          <a:xfrm>
            <a:off x="7571102" y="1616300"/>
            <a:ext cx="4401810" cy="707886"/>
          </a:xfrm>
          <a:prstGeom prst="rect">
            <a:avLst/>
          </a:prstGeom>
          <a:noFill/>
          <a:scene3d>
            <a:camera prst="orthographicFront"/>
            <a:lightRig rig="threePt" dir="t"/>
          </a:scene3d>
          <a:sp3d>
            <a:bevelT w="152400" h="50800" prst="softRound"/>
          </a:sp3d>
        </p:spPr>
        <p:txBody>
          <a:bodyPr wrap="square">
            <a:spAutoFit/>
          </a:bodyPr>
          <a:lstStyle/>
          <a:p>
            <a:pPr algn="l"/>
            <a:r>
              <a:rPr lang="en-US" sz="2000" b="1" dirty="0">
                <a:solidFill>
                  <a:schemeClr val="accent6"/>
                </a:solidFill>
                <a:latin typeface="Cavolini" panose="03000502040302020204" pitchFamily="66" charset="0"/>
                <a:cs typeface="Cavolini" panose="03000502040302020204" pitchFamily="66" charset="0"/>
              </a:rPr>
              <a:t>What was important about the Telemark skis?</a:t>
            </a:r>
            <a:endParaRPr lang="ar-SA" sz="2000" b="1" dirty="0">
              <a:solidFill>
                <a:schemeClr val="accent6"/>
              </a:solidFill>
              <a:latin typeface="Cavolini" panose="03000502040302020204" pitchFamily="66" charset="0"/>
              <a:cs typeface="Cavolini" panose="03000502040302020204" pitchFamily="66" charset="0"/>
            </a:endParaRPr>
          </a:p>
        </p:txBody>
      </p:sp>
      <p:sp>
        <p:nvSpPr>
          <p:cNvPr id="16" name="مربع نص 15">
            <a:extLst>
              <a:ext uri="{FF2B5EF4-FFF2-40B4-BE49-F238E27FC236}">
                <a16:creationId xmlns:a16="http://schemas.microsoft.com/office/drawing/2014/main" id="{9786B642-1078-345B-7214-0D1DE3B916D4}"/>
              </a:ext>
            </a:extLst>
          </p:cNvPr>
          <p:cNvSpPr txBox="1"/>
          <p:nvPr/>
        </p:nvSpPr>
        <p:spPr>
          <a:xfrm>
            <a:off x="7677363" y="3075057"/>
            <a:ext cx="4401810" cy="707886"/>
          </a:xfrm>
          <a:prstGeom prst="rect">
            <a:avLst/>
          </a:prstGeom>
          <a:noFill/>
          <a:scene3d>
            <a:camera prst="orthographicFront"/>
            <a:lightRig rig="threePt" dir="t"/>
          </a:scene3d>
          <a:sp3d>
            <a:bevelT w="152400" h="50800" prst="softRound"/>
          </a:sp3d>
        </p:spPr>
        <p:txBody>
          <a:bodyPr wrap="square">
            <a:spAutoFit/>
          </a:bodyPr>
          <a:lstStyle/>
          <a:p>
            <a:pPr algn="l"/>
            <a:r>
              <a:rPr lang="en-US" sz="2000" dirty="0">
                <a:latin typeface="Cavolini" panose="03000502040302020204" pitchFamily="66" charset="0"/>
                <a:cs typeface="Cavolini" panose="03000502040302020204" pitchFamily="66" charset="0"/>
              </a:rPr>
              <a:t>Who was the first man to reach the South Pole?</a:t>
            </a:r>
            <a:endParaRPr lang="ar-SA" sz="2000" dirty="0">
              <a:latin typeface="Cavolini" panose="03000502040302020204" pitchFamily="66" charset="0"/>
              <a:cs typeface="Cavolini" panose="03000502040302020204" pitchFamily="66" charset="0"/>
            </a:endParaRPr>
          </a:p>
        </p:txBody>
      </p:sp>
      <p:sp>
        <p:nvSpPr>
          <p:cNvPr id="18" name="مربع نص 17">
            <a:extLst>
              <a:ext uri="{FF2B5EF4-FFF2-40B4-BE49-F238E27FC236}">
                <a16:creationId xmlns:a16="http://schemas.microsoft.com/office/drawing/2014/main" id="{BA457AB2-D993-3076-8A60-6F51E90CAECA}"/>
              </a:ext>
            </a:extLst>
          </p:cNvPr>
          <p:cNvSpPr txBox="1"/>
          <p:nvPr/>
        </p:nvSpPr>
        <p:spPr>
          <a:xfrm>
            <a:off x="7677363" y="4189803"/>
            <a:ext cx="4189289" cy="707886"/>
          </a:xfrm>
          <a:prstGeom prst="rect">
            <a:avLst/>
          </a:prstGeom>
          <a:noFill/>
          <a:scene3d>
            <a:camera prst="orthographicFront"/>
            <a:lightRig rig="threePt" dir="t"/>
          </a:scene3d>
          <a:sp3d>
            <a:bevelT w="152400" h="50800" prst="softRound"/>
          </a:sp3d>
        </p:spPr>
        <p:txBody>
          <a:bodyPr wrap="square">
            <a:spAutoFit/>
          </a:bodyPr>
          <a:lstStyle/>
          <a:p>
            <a:pPr algn="l"/>
            <a:r>
              <a:rPr lang="en-US" sz="2000" b="1" dirty="0">
                <a:solidFill>
                  <a:schemeClr val="accent6"/>
                </a:solidFill>
                <a:latin typeface="Cavolini" panose="03000502040302020204" pitchFamily="66" charset="0"/>
                <a:cs typeface="Cavolini" panose="03000502040302020204" pitchFamily="66" charset="0"/>
              </a:rPr>
              <a:t>Is Biathlon an Olympic sport?</a:t>
            </a:r>
            <a:endParaRPr lang="ar-SA" sz="2000" b="1" dirty="0">
              <a:solidFill>
                <a:schemeClr val="accent6"/>
              </a:solidFill>
              <a:latin typeface="Cavolini" panose="03000502040302020204" pitchFamily="66" charset="0"/>
              <a:cs typeface="Cavolini" panose="03000502040302020204" pitchFamily="66" charset="0"/>
            </a:endParaRPr>
          </a:p>
        </p:txBody>
      </p:sp>
      <p:sp>
        <p:nvSpPr>
          <p:cNvPr id="20" name="مربع نص 19">
            <a:extLst>
              <a:ext uri="{FF2B5EF4-FFF2-40B4-BE49-F238E27FC236}">
                <a16:creationId xmlns:a16="http://schemas.microsoft.com/office/drawing/2014/main" id="{B1248CB9-4401-CA8C-1914-B300FD49AF46}"/>
              </a:ext>
            </a:extLst>
          </p:cNvPr>
          <p:cNvSpPr txBox="1"/>
          <p:nvPr/>
        </p:nvSpPr>
        <p:spPr>
          <a:xfrm>
            <a:off x="7796090" y="5370013"/>
            <a:ext cx="4514637" cy="1015663"/>
          </a:xfrm>
          <a:prstGeom prst="rect">
            <a:avLst/>
          </a:prstGeom>
          <a:noFill/>
          <a:scene3d>
            <a:camera prst="orthographicFront"/>
            <a:lightRig rig="threePt" dir="t"/>
          </a:scene3d>
          <a:sp3d>
            <a:bevelT w="152400" h="50800" prst="softRound"/>
          </a:sp3d>
        </p:spPr>
        <p:txBody>
          <a:bodyPr wrap="square">
            <a:spAutoFit/>
          </a:bodyPr>
          <a:lstStyle/>
          <a:p>
            <a:pPr algn="l"/>
            <a:r>
              <a:rPr lang="en-US" sz="2000" dirty="0">
                <a:latin typeface="Cavolini" panose="03000502040302020204" pitchFamily="66" charset="0"/>
                <a:cs typeface="Cavolini" panose="03000502040302020204" pitchFamily="66" charset="0"/>
              </a:rPr>
              <a:t>Which country has won most of the Olympic medals in cross-country skiing?</a:t>
            </a:r>
            <a:endParaRPr lang="ar-SA" sz="2000" dirty="0">
              <a:latin typeface="Cavolini" panose="03000502040302020204" pitchFamily="66" charset="0"/>
              <a:cs typeface="Cavolini" panose="03000502040302020204" pitchFamily="66" charset="0"/>
            </a:endParaRPr>
          </a:p>
        </p:txBody>
      </p:sp>
      <p:sp>
        <p:nvSpPr>
          <p:cNvPr id="24" name="مربع نص 23">
            <a:extLst>
              <a:ext uri="{FF2B5EF4-FFF2-40B4-BE49-F238E27FC236}">
                <a16:creationId xmlns:a16="http://schemas.microsoft.com/office/drawing/2014/main" id="{E2217308-1415-795A-FCF9-8932B12889AB}"/>
              </a:ext>
            </a:extLst>
          </p:cNvPr>
          <p:cNvSpPr txBox="1"/>
          <p:nvPr/>
        </p:nvSpPr>
        <p:spPr>
          <a:xfrm>
            <a:off x="106421" y="6104212"/>
            <a:ext cx="4044395" cy="707886"/>
          </a:xfrm>
          <a:prstGeom prst="rect">
            <a:avLst/>
          </a:prstGeom>
          <a:noFill/>
        </p:spPr>
        <p:txBody>
          <a:bodyPr wrap="square">
            <a:spAutoFit/>
          </a:bodyPr>
          <a:lstStyle/>
          <a:p>
            <a:pPr algn="l"/>
            <a:r>
              <a:rPr lang="en-US" sz="2000" dirty="0">
                <a:solidFill>
                  <a:schemeClr val="accent2"/>
                </a:solidFill>
              </a:rPr>
              <a:t>(on weekends, on holidays, after work)</a:t>
            </a:r>
            <a:endParaRPr lang="ar-SA" sz="2000" dirty="0">
              <a:solidFill>
                <a:schemeClr val="accent2"/>
              </a:solidFill>
            </a:endParaRPr>
          </a:p>
        </p:txBody>
      </p:sp>
      <p:sp>
        <p:nvSpPr>
          <p:cNvPr id="26" name="مربع نص 25">
            <a:extLst>
              <a:ext uri="{FF2B5EF4-FFF2-40B4-BE49-F238E27FC236}">
                <a16:creationId xmlns:a16="http://schemas.microsoft.com/office/drawing/2014/main" id="{C846E1CE-512D-E55D-48D7-B86BBCE523CE}"/>
              </a:ext>
            </a:extLst>
          </p:cNvPr>
          <p:cNvSpPr txBox="1"/>
          <p:nvPr/>
        </p:nvSpPr>
        <p:spPr>
          <a:xfrm>
            <a:off x="308280" y="4946797"/>
            <a:ext cx="1995711" cy="400110"/>
          </a:xfrm>
          <a:prstGeom prst="rect">
            <a:avLst/>
          </a:prstGeom>
          <a:noFill/>
        </p:spPr>
        <p:txBody>
          <a:bodyPr wrap="square">
            <a:spAutoFit/>
          </a:bodyPr>
          <a:lstStyle/>
          <a:p>
            <a:r>
              <a:rPr lang="en-US" sz="2000" dirty="0">
                <a:solidFill>
                  <a:schemeClr val="accent2"/>
                </a:solidFill>
              </a:rPr>
              <a:t>they skate on ice)</a:t>
            </a:r>
            <a:endParaRPr lang="ar-SA" sz="2000" dirty="0">
              <a:solidFill>
                <a:schemeClr val="accent2"/>
              </a:solidFill>
            </a:endParaRPr>
          </a:p>
        </p:txBody>
      </p:sp>
      <p:sp>
        <p:nvSpPr>
          <p:cNvPr id="28" name="مربع نص 27">
            <a:extLst>
              <a:ext uri="{FF2B5EF4-FFF2-40B4-BE49-F238E27FC236}">
                <a16:creationId xmlns:a16="http://schemas.microsoft.com/office/drawing/2014/main" id="{95B0C188-0992-1A94-5DB2-9B66F84E8C7C}"/>
              </a:ext>
            </a:extLst>
          </p:cNvPr>
          <p:cNvSpPr txBox="1"/>
          <p:nvPr/>
        </p:nvSpPr>
        <p:spPr>
          <a:xfrm>
            <a:off x="615213" y="3653312"/>
            <a:ext cx="557415" cy="400110"/>
          </a:xfrm>
          <a:prstGeom prst="rect">
            <a:avLst/>
          </a:prstGeom>
          <a:noFill/>
        </p:spPr>
        <p:txBody>
          <a:bodyPr wrap="square">
            <a:spAutoFit/>
          </a:bodyPr>
          <a:lstStyle/>
          <a:p>
            <a:pPr algn="l"/>
            <a:r>
              <a:rPr lang="en-US" sz="2000" dirty="0">
                <a:solidFill>
                  <a:schemeClr val="accent2"/>
                </a:solidFill>
              </a:rPr>
              <a:t>Yes</a:t>
            </a:r>
            <a:endParaRPr lang="ar-SA" sz="2000" dirty="0">
              <a:solidFill>
                <a:schemeClr val="accent2"/>
              </a:solidFill>
            </a:endParaRPr>
          </a:p>
        </p:txBody>
      </p:sp>
      <p:sp>
        <p:nvSpPr>
          <p:cNvPr id="30" name="مربع نص 29">
            <a:extLst>
              <a:ext uri="{FF2B5EF4-FFF2-40B4-BE49-F238E27FC236}">
                <a16:creationId xmlns:a16="http://schemas.microsoft.com/office/drawing/2014/main" id="{F870239D-AB56-DCC8-3686-926B148C4EB4}"/>
              </a:ext>
            </a:extLst>
          </p:cNvPr>
          <p:cNvSpPr txBox="1"/>
          <p:nvPr/>
        </p:nvSpPr>
        <p:spPr>
          <a:xfrm>
            <a:off x="247299" y="2421218"/>
            <a:ext cx="3424471" cy="707886"/>
          </a:xfrm>
          <a:prstGeom prst="rect">
            <a:avLst/>
          </a:prstGeom>
          <a:noFill/>
        </p:spPr>
        <p:txBody>
          <a:bodyPr wrap="square">
            <a:spAutoFit/>
          </a:bodyPr>
          <a:lstStyle/>
          <a:p>
            <a:pPr algn="l"/>
            <a:r>
              <a:rPr lang="en-US" sz="2000" dirty="0">
                <a:solidFill>
                  <a:schemeClr val="accent2"/>
                </a:solidFill>
              </a:rPr>
              <a:t>(they were the only means of transport in winter</a:t>
            </a:r>
            <a:endParaRPr lang="ar-SA" sz="2000" dirty="0">
              <a:solidFill>
                <a:schemeClr val="accent2"/>
              </a:solidFill>
            </a:endParaRPr>
          </a:p>
        </p:txBody>
      </p:sp>
      <p:sp>
        <p:nvSpPr>
          <p:cNvPr id="32" name="مربع نص 31">
            <a:extLst>
              <a:ext uri="{FF2B5EF4-FFF2-40B4-BE49-F238E27FC236}">
                <a16:creationId xmlns:a16="http://schemas.microsoft.com/office/drawing/2014/main" id="{B3BC75B7-940F-2577-A132-AA6B57206CB9}"/>
              </a:ext>
            </a:extLst>
          </p:cNvPr>
          <p:cNvSpPr txBox="1"/>
          <p:nvPr/>
        </p:nvSpPr>
        <p:spPr>
          <a:xfrm>
            <a:off x="5216584" y="975687"/>
            <a:ext cx="2048696" cy="400110"/>
          </a:xfrm>
          <a:prstGeom prst="rect">
            <a:avLst/>
          </a:prstGeom>
          <a:noFill/>
        </p:spPr>
        <p:txBody>
          <a:bodyPr wrap="square">
            <a:spAutoFit/>
          </a:bodyPr>
          <a:lstStyle/>
          <a:p>
            <a:pPr algn="l"/>
            <a:r>
              <a:rPr lang="en-US" sz="2000" dirty="0">
                <a:solidFill>
                  <a:schemeClr val="accent2"/>
                </a:solidFill>
              </a:rPr>
              <a:t>(</a:t>
            </a:r>
            <a:r>
              <a:rPr lang="en-US" sz="2000" dirty="0" err="1">
                <a:solidFill>
                  <a:schemeClr val="accent2"/>
                </a:solidFill>
              </a:rPr>
              <a:t>Sondre</a:t>
            </a:r>
            <a:r>
              <a:rPr lang="en-US" sz="2000" dirty="0">
                <a:solidFill>
                  <a:schemeClr val="accent2"/>
                </a:solidFill>
              </a:rPr>
              <a:t> </a:t>
            </a:r>
            <a:r>
              <a:rPr lang="en-US" sz="2000" dirty="0" err="1">
                <a:solidFill>
                  <a:schemeClr val="accent2"/>
                </a:solidFill>
              </a:rPr>
              <a:t>Norheim</a:t>
            </a:r>
            <a:r>
              <a:rPr lang="en-US" sz="2000" dirty="0">
                <a:solidFill>
                  <a:schemeClr val="accent2"/>
                </a:solidFill>
              </a:rPr>
              <a:t>)</a:t>
            </a:r>
            <a:endParaRPr lang="ar-SA" sz="2000" dirty="0">
              <a:solidFill>
                <a:schemeClr val="accent2"/>
              </a:solidFill>
            </a:endParaRPr>
          </a:p>
        </p:txBody>
      </p:sp>
      <p:sp>
        <p:nvSpPr>
          <p:cNvPr id="34" name="مربع نص 33">
            <a:extLst>
              <a:ext uri="{FF2B5EF4-FFF2-40B4-BE49-F238E27FC236}">
                <a16:creationId xmlns:a16="http://schemas.microsoft.com/office/drawing/2014/main" id="{DFF2B72D-F875-6EAE-3D12-2EB7726E786A}"/>
              </a:ext>
            </a:extLst>
          </p:cNvPr>
          <p:cNvSpPr txBox="1"/>
          <p:nvPr/>
        </p:nvSpPr>
        <p:spPr>
          <a:xfrm>
            <a:off x="8164486" y="2192564"/>
            <a:ext cx="3333769" cy="707886"/>
          </a:xfrm>
          <a:prstGeom prst="rect">
            <a:avLst/>
          </a:prstGeom>
          <a:noFill/>
        </p:spPr>
        <p:txBody>
          <a:bodyPr wrap="square">
            <a:spAutoFit/>
          </a:bodyPr>
          <a:lstStyle/>
          <a:p>
            <a:pPr algn="l"/>
            <a:r>
              <a:rPr lang="en-US" sz="2000" dirty="0">
                <a:solidFill>
                  <a:schemeClr val="accent2"/>
                </a:solidFill>
              </a:rPr>
              <a:t>(allowed skiers to jump without losing their skis) </a:t>
            </a:r>
            <a:endParaRPr lang="ar-SA" sz="2000" dirty="0">
              <a:solidFill>
                <a:schemeClr val="accent2"/>
              </a:solidFill>
            </a:endParaRPr>
          </a:p>
        </p:txBody>
      </p:sp>
      <p:sp>
        <p:nvSpPr>
          <p:cNvPr id="36" name="مربع نص 35">
            <a:extLst>
              <a:ext uri="{FF2B5EF4-FFF2-40B4-BE49-F238E27FC236}">
                <a16:creationId xmlns:a16="http://schemas.microsoft.com/office/drawing/2014/main" id="{5C754195-FE99-5C36-6FEB-DC556B52C05C}"/>
              </a:ext>
            </a:extLst>
          </p:cNvPr>
          <p:cNvSpPr txBox="1"/>
          <p:nvPr/>
        </p:nvSpPr>
        <p:spPr>
          <a:xfrm>
            <a:off x="9298111" y="3653312"/>
            <a:ext cx="2200143" cy="400110"/>
          </a:xfrm>
          <a:prstGeom prst="rect">
            <a:avLst/>
          </a:prstGeom>
          <a:noFill/>
        </p:spPr>
        <p:txBody>
          <a:bodyPr wrap="square">
            <a:spAutoFit/>
          </a:bodyPr>
          <a:lstStyle/>
          <a:p>
            <a:pPr algn="l"/>
            <a:r>
              <a:rPr lang="en-US" sz="2000" dirty="0">
                <a:solidFill>
                  <a:schemeClr val="accent2"/>
                </a:solidFill>
              </a:rPr>
              <a:t>(Roald Amundsen) </a:t>
            </a:r>
            <a:endParaRPr lang="ar-SA" sz="2000" dirty="0">
              <a:solidFill>
                <a:schemeClr val="accent2"/>
              </a:solidFill>
            </a:endParaRPr>
          </a:p>
        </p:txBody>
      </p:sp>
      <p:sp>
        <p:nvSpPr>
          <p:cNvPr id="38" name="مربع نص 37">
            <a:extLst>
              <a:ext uri="{FF2B5EF4-FFF2-40B4-BE49-F238E27FC236}">
                <a16:creationId xmlns:a16="http://schemas.microsoft.com/office/drawing/2014/main" id="{472AF3D1-1968-3528-E135-A35E419A31F7}"/>
              </a:ext>
            </a:extLst>
          </p:cNvPr>
          <p:cNvSpPr txBox="1"/>
          <p:nvPr/>
        </p:nvSpPr>
        <p:spPr>
          <a:xfrm>
            <a:off x="9112963" y="6370552"/>
            <a:ext cx="1530610" cy="400110"/>
          </a:xfrm>
          <a:prstGeom prst="rect">
            <a:avLst/>
          </a:prstGeom>
          <a:noFill/>
        </p:spPr>
        <p:txBody>
          <a:bodyPr wrap="square">
            <a:spAutoFit/>
          </a:bodyPr>
          <a:lstStyle/>
          <a:p>
            <a:pPr algn="l"/>
            <a:r>
              <a:rPr lang="en-US" sz="2000" dirty="0">
                <a:solidFill>
                  <a:schemeClr val="accent2"/>
                </a:solidFill>
              </a:rPr>
              <a:t>(Norway</a:t>
            </a:r>
            <a:endParaRPr lang="ar-SA" sz="2000" dirty="0">
              <a:solidFill>
                <a:schemeClr val="accent2"/>
              </a:solidFill>
            </a:endParaRPr>
          </a:p>
        </p:txBody>
      </p:sp>
      <p:sp>
        <p:nvSpPr>
          <p:cNvPr id="39" name="مربع نص 38">
            <a:extLst>
              <a:ext uri="{FF2B5EF4-FFF2-40B4-BE49-F238E27FC236}">
                <a16:creationId xmlns:a16="http://schemas.microsoft.com/office/drawing/2014/main" id="{FB281C04-5B37-DD63-EFC0-BE73E9ED7A0C}"/>
              </a:ext>
            </a:extLst>
          </p:cNvPr>
          <p:cNvSpPr txBox="1"/>
          <p:nvPr/>
        </p:nvSpPr>
        <p:spPr>
          <a:xfrm>
            <a:off x="8531387" y="4487520"/>
            <a:ext cx="557415" cy="400110"/>
          </a:xfrm>
          <a:prstGeom prst="rect">
            <a:avLst/>
          </a:prstGeom>
          <a:noFill/>
        </p:spPr>
        <p:txBody>
          <a:bodyPr wrap="square">
            <a:spAutoFit/>
          </a:bodyPr>
          <a:lstStyle/>
          <a:p>
            <a:pPr algn="l"/>
            <a:r>
              <a:rPr lang="en-US" sz="2000" dirty="0">
                <a:solidFill>
                  <a:schemeClr val="accent2"/>
                </a:solidFill>
              </a:rPr>
              <a:t>Yes</a:t>
            </a:r>
            <a:endParaRPr lang="ar-SA" sz="2000" dirty="0">
              <a:solidFill>
                <a:schemeClr val="accent2"/>
              </a:solidFill>
            </a:endParaRPr>
          </a:p>
        </p:txBody>
      </p:sp>
      <p:grpSp>
        <p:nvGrpSpPr>
          <p:cNvPr id="40" name="مجموعة 39">
            <a:extLst>
              <a:ext uri="{FF2B5EF4-FFF2-40B4-BE49-F238E27FC236}">
                <a16:creationId xmlns:a16="http://schemas.microsoft.com/office/drawing/2014/main" id="{3D00D2D9-9EE5-FBEB-77A6-F212B6A20F66}"/>
              </a:ext>
            </a:extLst>
          </p:cNvPr>
          <p:cNvGrpSpPr/>
          <p:nvPr/>
        </p:nvGrpSpPr>
        <p:grpSpPr>
          <a:xfrm>
            <a:off x="289010" y="209700"/>
            <a:ext cx="2417733" cy="868448"/>
            <a:chOff x="6379102" y="1354491"/>
            <a:chExt cx="3648143" cy="2793994"/>
          </a:xfrm>
        </p:grpSpPr>
        <p:sp>
          <p:nvSpPr>
            <p:cNvPr id="41" name="فقاعة الكلام: مستطيلة مستديرة الزوايا 40">
              <a:extLst>
                <a:ext uri="{FF2B5EF4-FFF2-40B4-BE49-F238E27FC236}">
                  <a16:creationId xmlns:a16="http://schemas.microsoft.com/office/drawing/2014/main" id="{CB88DE05-A014-AE0E-CE90-94ABA900A2C7}"/>
                </a:ext>
              </a:extLst>
            </p:cNvPr>
            <p:cNvSpPr/>
            <p:nvPr/>
          </p:nvSpPr>
          <p:spPr>
            <a:xfrm>
              <a:off x="6486847" y="1577706"/>
              <a:ext cx="3540398" cy="2570779"/>
            </a:xfrm>
            <a:custGeom>
              <a:avLst/>
              <a:gdLst>
                <a:gd name="connsiteX0" fmla="*/ 0 w 3540398"/>
                <a:gd name="connsiteY0" fmla="*/ 428472 h 2570779"/>
                <a:gd name="connsiteX1" fmla="*/ 428472 w 3540398"/>
                <a:gd name="connsiteY1" fmla="*/ 0 h 2570779"/>
                <a:gd name="connsiteX2" fmla="*/ 974059 w 3540398"/>
                <a:gd name="connsiteY2" fmla="*/ 0 h 2570779"/>
                <a:gd name="connsiteX3" fmla="*/ 1486910 w 3540398"/>
                <a:gd name="connsiteY3" fmla="*/ 0 h 2570779"/>
                <a:gd name="connsiteX4" fmla="*/ 2065232 w 3540398"/>
                <a:gd name="connsiteY4" fmla="*/ 0 h 2570779"/>
                <a:gd name="connsiteX5" fmla="*/ 2065232 w 3540398"/>
                <a:gd name="connsiteY5" fmla="*/ 0 h 2570779"/>
                <a:gd name="connsiteX6" fmla="*/ 2507782 w 3540398"/>
                <a:gd name="connsiteY6" fmla="*/ 0 h 2570779"/>
                <a:gd name="connsiteX7" fmla="*/ 2950332 w 3540398"/>
                <a:gd name="connsiteY7" fmla="*/ 0 h 2570779"/>
                <a:gd name="connsiteX8" fmla="*/ 3111926 w 3540398"/>
                <a:gd name="connsiteY8" fmla="*/ 0 h 2570779"/>
                <a:gd name="connsiteX9" fmla="*/ 3540398 w 3540398"/>
                <a:gd name="connsiteY9" fmla="*/ 428472 h 2570779"/>
                <a:gd name="connsiteX10" fmla="*/ 3540398 w 3540398"/>
                <a:gd name="connsiteY10" fmla="*/ 931912 h 2570779"/>
                <a:gd name="connsiteX11" fmla="*/ 3540398 w 3540398"/>
                <a:gd name="connsiteY11" fmla="*/ 1499621 h 2570779"/>
                <a:gd name="connsiteX12" fmla="*/ 3540398 w 3540398"/>
                <a:gd name="connsiteY12" fmla="*/ 1499621 h 2570779"/>
                <a:gd name="connsiteX13" fmla="*/ 3540398 w 3540398"/>
                <a:gd name="connsiteY13" fmla="*/ 1808115 h 2570779"/>
                <a:gd name="connsiteX14" fmla="*/ 3540398 w 3540398"/>
                <a:gd name="connsiteY14" fmla="*/ 2142316 h 2570779"/>
                <a:gd name="connsiteX15" fmla="*/ 3540398 w 3540398"/>
                <a:gd name="connsiteY15" fmla="*/ 2142307 h 2570779"/>
                <a:gd name="connsiteX16" fmla="*/ 3111926 w 3540398"/>
                <a:gd name="connsiteY16" fmla="*/ 2570779 h 2570779"/>
                <a:gd name="connsiteX17" fmla="*/ 2950332 w 3540398"/>
                <a:gd name="connsiteY17" fmla="*/ 2570779 h 2570779"/>
                <a:gd name="connsiteX18" fmla="*/ 2759620 w 3540398"/>
                <a:gd name="connsiteY18" fmla="*/ 2890184 h 2570779"/>
                <a:gd name="connsiteX19" fmla="*/ 2561124 w 3540398"/>
                <a:gd name="connsiteY19" fmla="*/ 3222626 h 2570779"/>
                <a:gd name="connsiteX20" fmla="*/ 2328055 w 3540398"/>
                <a:gd name="connsiteY20" fmla="*/ 2916258 h 2570779"/>
                <a:gd name="connsiteX21" fmla="*/ 2065232 w 3540398"/>
                <a:gd name="connsiteY21" fmla="*/ 2570779 h 2570779"/>
                <a:gd name="connsiteX22" fmla="*/ 1486910 w 3540398"/>
                <a:gd name="connsiteY22" fmla="*/ 2570779 h 2570779"/>
                <a:gd name="connsiteX23" fmla="*/ 957691 w 3540398"/>
                <a:gd name="connsiteY23" fmla="*/ 2570779 h 2570779"/>
                <a:gd name="connsiteX24" fmla="*/ 428472 w 3540398"/>
                <a:gd name="connsiteY24" fmla="*/ 2570779 h 2570779"/>
                <a:gd name="connsiteX25" fmla="*/ 0 w 3540398"/>
                <a:gd name="connsiteY25" fmla="*/ 2142307 h 2570779"/>
                <a:gd name="connsiteX26" fmla="*/ 0 w 3540398"/>
                <a:gd name="connsiteY26" fmla="*/ 2142316 h 2570779"/>
                <a:gd name="connsiteX27" fmla="*/ 0 w 3540398"/>
                <a:gd name="connsiteY27" fmla="*/ 1827395 h 2570779"/>
                <a:gd name="connsiteX28" fmla="*/ 0 w 3540398"/>
                <a:gd name="connsiteY28" fmla="*/ 1499621 h 2570779"/>
                <a:gd name="connsiteX29" fmla="*/ 0 w 3540398"/>
                <a:gd name="connsiteY29" fmla="*/ 1499621 h 2570779"/>
                <a:gd name="connsiteX30" fmla="*/ 0 w 3540398"/>
                <a:gd name="connsiteY30" fmla="*/ 942624 h 2570779"/>
                <a:gd name="connsiteX31" fmla="*/ 0 w 3540398"/>
                <a:gd name="connsiteY31" fmla="*/ 428472 h 257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540398" h="2570779" fill="none" extrusionOk="0">
                  <a:moveTo>
                    <a:pt x="0" y="428472"/>
                  </a:moveTo>
                  <a:cubicBezTo>
                    <a:pt x="-35745" y="199608"/>
                    <a:pt x="199809" y="17819"/>
                    <a:pt x="428472" y="0"/>
                  </a:cubicBezTo>
                  <a:cubicBezTo>
                    <a:pt x="616397" y="-39080"/>
                    <a:pt x="771653" y="59324"/>
                    <a:pt x="974059" y="0"/>
                  </a:cubicBezTo>
                  <a:cubicBezTo>
                    <a:pt x="1176465" y="-59324"/>
                    <a:pt x="1248716" y="15149"/>
                    <a:pt x="1486910" y="0"/>
                  </a:cubicBezTo>
                  <a:cubicBezTo>
                    <a:pt x="1725104" y="-15149"/>
                    <a:pt x="1909171" y="56289"/>
                    <a:pt x="2065232" y="0"/>
                  </a:cubicBezTo>
                  <a:lnTo>
                    <a:pt x="2065232" y="0"/>
                  </a:lnTo>
                  <a:cubicBezTo>
                    <a:pt x="2216510" y="-14195"/>
                    <a:pt x="2409039" y="48301"/>
                    <a:pt x="2507782" y="0"/>
                  </a:cubicBezTo>
                  <a:cubicBezTo>
                    <a:pt x="2606525" y="-48301"/>
                    <a:pt x="2758738" y="7443"/>
                    <a:pt x="2950332" y="0"/>
                  </a:cubicBezTo>
                  <a:cubicBezTo>
                    <a:pt x="3008099" y="-18696"/>
                    <a:pt x="3032334" y="780"/>
                    <a:pt x="3111926" y="0"/>
                  </a:cubicBezTo>
                  <a:cubicBezTo>
                    <a:pt x="3385267" y="36504"/>
                    <a:pt x="3495366" y="173331"/>
                    <a:pt x="3540398" y="428472"/>
                  </a:cubicBezTo>
                  <a:cubicBezTo>
                    <a:pt x="3571065" y="607532"/>
                    <a:pt x="3506290" y="716095"/>
                    <a:pt x="3540398" y="931912"/>
                  </a:cubicBezTo>
                  <a:cubicBezTo>
                    <a:pt x="3574506" y="1147729"/>
                    <a:pt x="3538727" y="1313945"/>
                    <a:pt x="3540398" y="1499621"/>
                  </a:cubicBezTo>
                  <a:lnTo>
                    <a:pt x="3540398" y="1499621"/>
                  </a:lnTo>
                  <a:cubicBezTo>
                    <a:pt x="3568808" y="1621194"/>
                    <a:pt x="3504905" y="1676147"/>
                    <a:pt x="3540398" y="1808115"/>
                  </a:cubicBezTo>
                  <a:cubicBezTo>
                    <a:pt x="3575891" y="1940083"/>
                    <a:pt x="3540270" y="1992001"/>
                    <a:pt x="3540398" y="2142316"/>
                  </a:cubicBezTo>
                  <a:lnTo>
                    <a:pt x="3540398" y="2142307"/>
                  </a:lnTo>
                  <a:cubicBezTo>
                    <a:pt x="3500788" y="2415611"/>
                    <a:pt x="3346901" y="2565194"/>
                    <a:pt x="3111926" y="2570779"/>
                  </a:cubicBezTo>
                  <a:cubicBezTo>
                    <a:pt x="3055346" y="2588894"/>
                    <a:pt x="2996814" y="2556245"/>
                    <a:pt x="2950332" y="2570779"/>
                  </a:cubicBezTo>
                  <a:cubicBezTo>
                    <a:pt x="2939075" y="2675300"/>
                    <a:pt x="2776373" y="2802260"/>
                    <a:pt x="2759620" y="2890184"/>
                  </a:cubicBezTo>
                  <a:cubicBezTo>
                    <a:pt x="2742867" y="2978108"/>
                    <a:pt x="2603442" y="3141360"/>
                    <a:pt x="2561124" y="3222626"/>
                  </a:cubicBezTo>
                  <a:cubicBezTo>
                    <a:pt x="2483173" y="3152911"/>
                    <a:pt x="2437094" y="2983512"/>
                    <a:pt x="2328055" y="2916258"/>
                  </a:cubicBezTo>
                  <a:cubicBezTo>
                    <a:pt x="2219016" y="2849005"/>
                    <a:pt x="2190431" y="2686226"/>
                    <a:pt x="2065232" y="2570779"/>
                  </a:cubicBezTo>
                  <a:cubicBezTo>
                    <a:pt x="1819782" y="2628210"/>
                    <a:pt x="1658142" y="2506782"/>
                    <a:pt x="1486910" y="2570779"/>
                  </a:cubicBezTo>
                  <a:cubicBezTo>
                    <a:pt x="1315678" y="2634776"/>
                    <a:pt x="1147017" y="2567845"/>
                    <a:pt x="957691" y="2570779"/>
                  </a:cubicBezTo>
                  <a:cubicBezTo>
                    <a:pt x="768365" y="2573713"/>
                    <a:pt x="651851" y="2563822"/>
                    <a:pt x="428472" y="2570779"/>
                  </a:cubicBezTo>
                  <a:cubicBezTo>
                    <a:pt x="156770" y="2630405"/>
                    <a:pt x="18501" y="2375479"/>
                    <a:pt x="0" y="2142307"/>
                  </a:cubicBezTo>
                  <a:lnTo>
                    <a:pt x="0" y="2142316"/>
                  </a:lnTo>
                  <a:cubicBezTo>
                    <a:pt x="-37269" y="2033419"/>
                    <a:pt x="19409" y="1933829"/>
                    <a:pt x="0" y="1827395"/>
                  </a:cubicBezTo>
                  <a:cubicBezTo>
                    <a:pt x="-19409" y="1720961"/>
                    <a:pt x="27956" y="1658143"/>
                    <a:pt x="0" y="1499621"/>
                  </a:cubicBezTo>
                  <a:lnTo>
                    <a:pt x="0" y="1499621"/>
                  </a:lnTo>
                  <a:cubicBezTo>
                    <a:pt x="-50835" y="1308359"/>
                    <a:pt x="22211" y="1119025"/>
                    <a:pt x="0" y="942624"/>
                  </a:cubicBezTo>
                  <a:cubicBezTo>
                    <a:pt x="-22211" y="766223"/>
                    <a:pt x="508" y="629937"/>
                    <a:pt x="0" y="428472"/>
                  </a:cubicBezTo>
                  <a:close/>
                </a:path>
                <a:path w="3540398" h="2570779" stroke="0" extrusionOk="0">
                  <a:moveTo>
                    <a:pt x="0" y="428472"/>
                  </a:moveTo>
                  <a:cubicBezTo>
                    <a:pt x="-7135" y="167743"/>
                    <a:pt x="240829" y="-22321"/>
                    <a:pt x="428472" y="0"/>
                  </a:cubicBezTo>
                  <a:cubicBezTo>
                    <a:pt x="685476" y="-28630"/>
                    <a:pt x="754036" y="22726"/>
                    <a:pt x="990426" y="0"/>
                  </a:cubicBezTo>
                  <a:cubicBezTo>
                    <a:pt x="1226816" y="-22726"/>
                    <a:pt x="1299172" y="16565"/>
                    <a:pt x="1486910" y="0"/>
                  </a:cubicBezTo>
                  <a:cubicBezTo>
                    <a:pt x="1674648" y="-16565"/>
                    <a:pt x="1812505" y="32252"/>
                    <a:pt x="2065232" y="0"/>
                  </a:cubicBezTo>
                  <a:lnTo>
                    <a:pt x="2065232" y="0"/>
                  </a:lnTo>
                  <a:cubicBezTo>
                    <a:pt x="2243763" y="-33878"/>
                    <a:pt x="2347885" y="38011"/>
                    <a:pt x="2507782" y="0"/>
                  </a:cubicBezTo>
                  <a:cubicBezTo>
                    <a:pt x="2667679" y="-38011"/>
                    <a:pt x="2771635" y="8703"/>
                    <a:pt x="2950332" y="0"/>
                  </a:cubicBezTo>
                  <a:cubicBezTo>
                    <a:pt x="3019210" y="-14611"/>
                    <a:pt x="3068955" y="16037"/>
                    <a:pt x="3111926" y="0"/>
                  </a:cubicBezTo>
                  <a:cubicBezTo>
                    <a:pt x="3333183" y="-5012"/>
                    <a:pt x="3512330" y="249033"/>
                    <a:pt x="3540398" y="428472"/>
                  </a:cubicBezTo>
                  <a:cubicBezTo>
                    <a:pt x="3585634" y="651356"/>
                    <a:pt x="3488727" y="775494"/>
                    <a:pt x="3540398" y="931912"/>
                  </a:cubicBezTo>
                  <a:cubicBezTo>
                    <a:pt x="3592069" y="1088330"/>
                    <a:pt x="3515798" y="1229426"/>
                    <a:pt x="3540398" y="1499621"/>
                  </a:cubicBezTo>
                  <a:lnTo>
                    <a:pt x="3540398" y="1499621"/>
                  </a:lnTo>
                  <a:cubicBezTo>
                    <a:pt x="3576208" y="1600708"/>
                    <a:pt x="3505382" y="1702661"/>
                    <a:pt x="3540398" y="1808115"/>
                  </a:cubicBezTo>
                  <a:cubicBezTo>
                    <a:pt x="3575414" y="1913569"/>
                    <a:pt x="3525940" y="2052930"/>
                    <a:pt x="3540398" y="2142316"/>
                  </a:cubicBezTo>
                  <a:lnTo>
                    <a:pt x="3540398" y="2142307"/>
                  </a:lnTo>
                  <a:cubicBezTo>
                    <a:pt x="3557193" y="2316697"/>
                    <a:pt x="3342702" y="2585655"/>
                    <a:pt x="3111926" y="2570779"/>
                  </a:cubicBezTo>
                  <a:cubicBezTo>
                    <a:pt x="3042009" y="2571457"/>
                    <a:pt x="3003468" y="2567402"/>
                    <a:pt x="2950332" y="2570779"/>
                  </a:cubicBezTo>
                  <a:cubicBezTo>
                    <a:pt x="2891399" y="2727243"/>
                    <a:pt x="2779546" y="2791017"/>
                    <a:pt x="2763512" y="2883666"/>
                  </a:cubicBezTo>
                  <a:cubicBezTo>
                    <a:pt x="2747478" y="2976315"/>
                    <a:pt x="2618320" y="3084511"/>
                    <a:pt x="2561124" y="3222626"/>
                  </a:cubicBezTo>
                  <a:cubicBezTo>
                    <a:pt x="2473669" y="3154638"/>
                    <a:pt x="2423257" y="3041017"/>
                    <a:pt x="2328055" y="2916258"/>
                  </a:cubicBezTo>
                  <a:cubicBezTo>
                    <a:pt x="2232853" y="2791499"/>
                    <a:pt x="2197088" y="2665369"/>
                    <a:pt x="2065232" y="2570779"/>
                  </a:cubicBezTo>
                  <a:cubicBezTo>
                    <a:pt x="1863588" y="2612426"/>
                    <a:pt x="1757827" y="2560121"/>
                    <a:pt x="1486910" y="2570779"/>
                  </a:cubicBezTo>
                  <a:cubicBezTo>
                    <a:pt x="1215993" y="2581437"/>
                    <a:pt x="1162943" y="2560598"/>
                    <a:pt x="924956" y="2570779"/>
                  </a:cubicBezTo>
                  <a:cubicBezTo>
                    <a:pt x="686969" y="2580960"/>
                    <a:pt x="619216" y="2558870"/>
                    <a:pt x="428472" y="2570779"/>
                  </a:cubicBezTo>
                  <a:cubicBezTo>
                    <a:pt x="204114" y="2573886"/>
                    <a:pt x="40100" y="2364450"/>
                    <a:pt x="0" y="2142307"/>
                  </a:cubicBezTo>
                  <a:lnTo>
                    <a:pt x="0" y="2142316"/>
                  </a:lnTo>
                  <a:cubicBezTo>
                    <a:pt x="-28788" y="2026133"/>
                    <a:pt x="21123" y="1965923"/>
                    <a:pt x="0" y="1840249"/>
                  </a:cubicBezTo>
                  <a:cubicBezTo>
                    <a:pt x="-21123" y="1714575"/>
                    <a:pt x="27039" y="1647722"/>
                    <a:pt x="0" y="1499621"/>
                  </a:cubicBezTo>
                  <a:lnTo>
                    <a:pt x="0" y="1499621"/>
                  </a:lnTo>
                  <a:cubicBezTo>
                    <a:pt x="-25649" y="1281354"/>
                    <a:pt x="6403" y="1141227"/>
                    <a:pt x="0" y="964047"/>
                  </a:cubicBezTo>
                  <a:cubicBezTo>
                    <a:pt x="-6403" y="786867"/>
                    <a:pt x="609" y="580954"/>
                    <a:pt x="0" y="428472"/>
                  </a:cubicBezTo>
                  <a:close/>
                </a:path>
              </a:pathLst>
            </a:custGeom>
            <a:solidFill>
              <a:srgbClr val="91D3D1">
                <a:alpha val="65000"/>
              </a:srgbClr>
            </a:solidFill>
            <a:ln w="57150">
              <a:noFill/>
              <a:extLst>
                <a:ext uri="{C807C97D-BFC1-408E-A445-0C87EB9F89A2}">
                  <ask:lineSketchStyleProps xmlns:ask="http://schemas.microsoft.com/office/drawing/2018/sketchyshapes" sd="2247033743">
                    <a:prstGeom prst="wedgeRoundRectCallout">
                      <a:avLst>
                        <a:gd name="adj1" fmla="val 22340"/>
                        <a:gd name="adj2" fmla="val 75356"/>
                        <a:gd name="adj3" fmla="val 1666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solidFill>
                    <a:schemeClr val="tx1"/>
                  </a:solidFill>
                  <a:latin typeface="Bodoni MT" panose="02070603080606020203" pitchFamily="18" charset="0"/>
                </a:rPr>
                <a:t>Quick Check</a:t>
              </a:r>
              <a:endParaRPr lang="ar-SA" b="1" dirty="0">
                <a:solidFill>
                  <a:schemeClr val="accent2"/>
                </a:solidFill>
                <a:latin typeface="Bodoni MT" panose="02070603080606020203" pitchFamily="18" charset="0"/>
              </a:endParaRPr>
            </a:p>
          </p:txBody>
        </p:sp>
        <p:sp>
          <p:nvSpPr>
            <p:cNvPr id="42" name="فقاعة الكلام: مستطيلة مستديرة الزوايا 41">
              <a:extLst>
                <a:ext uri="{FF2B5EF4-FFF2-40B4-BE49-F238E27FC236}">
                  <a16:creationId xmlns:a16="http://schemas.microsoft.com/office/drawing/2014/main" id="{F3574463-E60C-96B2-3527-D8C24717EEB2}"/>
                </a:ext>
              </a:extLst>
            </p:cNvPr>
            <p:cNvSpPr/>
            <p:nvPr/>
          </p:nvSpPr>
          <p:spPr>
            <a:xfrm>
              <a:off x="6379102" y="1354491"/>
              <a:ext cx="3540398" cy="2570779"/>
            </a:xfrm>
            <a:custGeom>
              <a:avLst/>
              <a:gdLst>
                <a:gd name="connsiteX0" fmla="*/ 0 w 3540398"/>
                <a:gd name="connsiteY0" fmla="*/ 428472 h 2570779"/>
                <a:gd name="connsiteX1" fmla="*/ 428472 w 3540398"/>
                <a:gd name="connsiteY1" fmla="*/ 0 h 2570779"/>
                <a:gd name="connsiteX2" fmla="*/ 974059 w 3540398"/>
                <a:gd name="connsiteY2" fmla="*/ 0 h 2570779"/>
                <a:gd name="connsiteX3" fmla="*/ 1552381 w 3540398"/>
                <a:gd name="connsiteY3" fmla="*/ 0 h 2570779"/>
                <a:gd name="connsiteX4" fmla="*/ 2065232 w 3540398"/>
                <a:gd name="connsiteY4" fmla="*/ 0 h 2570779"/>
                <a:gd name="connsiteX5" fmla="*/ 2065232 w 3540398"/>
                <a:gd name="connsiteY5" fmla="*/ 0 h 2570779"/>
                <a:gd name="connsiteX6" fmla="*/ 2498931 w 3540398"/>
                <a:gd name="connsiteY6" fmla="*/ 0 h 2570779"/>
                <a:gd name="connsiteX7" fmla="*/ 2950332 w 3540398"/>
                <a:gd name="connsiteY7" fmla="*/ 0 h 2570779"/>
                <a:gd name="connsiteX8" fmla="*/ 3111926 w 3540398"/>
                <a:gd name="connsiteY8" fmla="*/ 0 h 2570779"/>
                <a:gd name="connsiteX9" fmla="*/ 3540398 w 3540398"/>
                <a:gd name="connsiteY9" fmla="*/ 428472 h 2570779"/>
                <a:gd name="connsiteX10" fmla="*/ 3540398 w 3540398"/>
                <a:gd name="connsiteY10" fmla="*/ 942624 h 2570779"/>
                <a:gd name="connsiteX11" fmla="*/ 3540398 w 3540398"/>
                <a:gd name="connsiteY11" fmla="*/ 1499621 h 2570779"/>
                <a:gd name="connsiteX12" fmla="*/ 3540398 w 3540398"/>
                <a:gd name="connsiteY12" fmla="*/ 1499621 h 2570779"/>
                <a:gd name="connsiteX13" fmla="*/ 3540398 w 3540398"/>
                <a:gd name="connsiteY13" fmla="*/ 1801688 h 2570779"/>
                <a:gd name="connsiteX14" fmla="*/ 3540398 w 3540398"/>
                <a:gd name="connsiteY14" fmla="*/ 2142316 h 2570779"/>
                <a:gd name="connsiteX15" fmla="*/ 3540398 w 3540398"/>
                <a:gd name="connsiteY15" fmla="*/ 2142307 h 2570779"/>
                <a:gd name="connsiteX16" fmla="*/ 3111926 w 3540398"/>
                <a:gd name="connsiteY16" fmla="*/ 2570779 h 2570779"/>
                <a:gd name="connsiteX17" fmla="*/ 2950332 w 3540398"/>
                <a:gd name="connsiteY17" fmla="*/ 2570779 h 2570779"/>
                <a:gd name="connsiteX18" fmla="*/ 2751836 w 3540398"/>
                <a:gd name="connsiteY18" fmla="*/ 2903221 h 2570779"/>
                <a:gd name="connsiteX19" fmla="*/ 2561124 w 3540398"/>
                <a:gd name="connsiteY19" fmla="*/ 3222626 h 2570779"/>
                <a:gd name="connsiteX20" fmla="*/ 2303260 w 3540398"/>
                <a:gd name="connsiteY20" fmla="*/ 2883666 h 2570779"/>
                <a:gd name="connsiteX21" fmla="*/ 2065232 w 3540398"/>
                <a:gd name="connsiteY21" fmla="*/ 2570779 h 2570779"/>
                <a:gd name="connsiteX22" fmla="*/ 1486910 w 3540398"/>
                <a:gd name="connsiteY22" fmla="*/ 2570779 h 2570779"/>
                <a:gd name="connsiteX23" fmla="*/ 908588 w 3540398"/>
                <a:gd name="connsiteY23" fmla="*/ 2570779 h 2570779"/>
                <a:gd name="connsiteX24" fmla="*/ 428472 w 3540398"/>
                <a:gd name="connsiteY24" fmla="*/ 2570779 h 2570779"/>
                <a:gd name="connsiteX25" fmla="*/ 0 w 3540398"/>
                <a:gd name="connsiteY25" fmla="*/ 2142307 h 2570779"/>
                <a:gd name="connsiteX26" fmla="*/ 0 w 3540398"/>
                <a:gd name="connsiteY26" fmla="*/ 2142316 h 2570779"/>
                <a:gd name="connsiteX27" fmla="*/ 0 w 3540398"/>
                <a:gd name="connsiteY27" fmla="*/ 1833822 h 2570779"/>
                <a:gd name="connsiteX28" fmla="*/ 0 w 3540398"/>
                <a:gd name="connsiteY28" fmla="*/ 1499621 h 2570779"/>
                <a:gd name="connsiteX29" fmla="*/ 0 w 3540398"/>
                <a:gd name="connsiteY29" fmla="*/ 1499621 h 2570779"/>
                <a:gd name="connsiteX30" fmla="*/ 0 w 3540398"/>
                <a:gd name="connsiteY30" fmla="*/ 985469 h 2570779"/>
                <a:gd name="connsiteX31" fmla="*/ 0 w 3540398"/>
                <a:gd name="connsiteY31" fmla="*/ 428472 h 257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540398" h="2570779" extrusionOk="0">
                  <a:moveTo>
                    <a:pt x="0" y="428472"/>
                  </a:moveTo>
                  <a:cubicBezTo>
                    <a:pt x="4162" y="259568"/>
                    <a:pt x="172405" y="61548"/>
                    <a:pt x="428472" y="0"/>
                  </a:cubicBezTo>
                  <a:cubicBezTo>
                    <a:pt x="624770" y="-27571"/>
                    <a:pt x="848967" y="13178"/>
                    <a:pt x="974059" y="0"/>
                  </a:cubicBezTo>
                  <a:cubicBezTo>
                    <a:pt x="1099151" y="-13178"/>
                    <a:pt x="1332995" y="17007"/>
                    <a:pt x="1552381" y="0"/>
                  </a:cubicBezTo>
                  <a:cubicBezTo>
                    <a:pt x="1771767" y="-17007"/>
                    <a:pt x="1959780" y="40264"/>
                    <a:pt x="2065232" y="0"/>
                  </a:cubicBezTo>
                  <a:lnTo>
                    <a:pt x="2065232" y="0"/>
                  </a:lnTo>
                  <a:cubicBezTo>
                    <a:pt x="2210246" y="-34464"/>
                    <a:pt x="2332446" y="6696"/>
                    <a:pt x="2498931" y="0"/>
                  </a:cubicBezTo>
                  <a:cubicBezTo>
                    <a:pt x="2665416" y="-6696"/>
                    <a:pt x="2799621" y="36320"/>
                    <a:pt x="2950332" y="0"/>
                  </a:cubicBezTo>
                  <a:cubicBezTo>
                    <a:pt x="3013597" y="-6857"/>
                    <a:pt x="3056121" y="15880"/>
                    <a:pt x="3111926" y="0"/>
                  </a:cubicBezTo>
                  <a:cubicBezTo>
                    <a:pt x="3335602" y="-46464"/>
                    <a:pt x="3536423" y="206790"/>
                    <a:pt x="3540398" y="428472"/>
                  </a:cubicBezTo>
                  <a:cubicBezTo>
                    <a:pt x="3562258" y="667244"/>
                    <a:pt x="3494266" y="777117"/>
                    <a:pt x="3540398" y="942624"/>
                  </a:cubicBezTo>
                  <a:cubicBezTo>
                    <a:pt x="3586530" y="1108131"/>
                    <a:pt x="3515083" y="1241093"/>
                    <a:pt x="3540398" y="1499621"/>
                  </a:cubicBezTo>
                  <a:lnTo>
                    <a:pt x="3540398" y="1499621"/>
                  </a:lnTo>
                  <a:cubicBezTo>
                    <a:pt x="3561967" y="1644481"/>
                    <a:pt x="3535960" y="1721255"/>
                    <a:pt x="3540398" y="1801688"/>
                  </a:cubicBezTo>
                  <a:cubicBezTo>
                    <a:pt x="3544836" y="1882121"/>
                    <a:pt x="3500043" y="2061592"/>
                    <a:pt x="3540398" y="2142316"/>
                  </a:cubicBezTo>
                  <a:lnTo>
                    <a:pt x="3540398" y="2142307"/>
                  </a:lnTo>
                  <a:cubicBezTo>
                    <a:pt x="3590899" y="2425891"/>
                    <a:pt x="3333791" y="2576231"/>
                    <a:pt x="3111926" y="2570779"/>
                  </a:cubicBezTo>
                  <a:cubicBezTo>
                    <a:pt x="3056487" y="2574789"/>
                    <a:pt x="3001516" y="2553113"/>
                    <a:pt x="2950332" y="2570779"/>
                  </a:cubicBezTo>
                  <a:cubicBezTo>
                    <a:pt x="2895060" y="2720797"/>
                    <a:pt x="2808844" y="2775231"/>
                    <a:pt x="2751836" y="2903221"/>
                  </a:cubicBezTo>
                  <a:cubicBezTo>
                    <a:pt x="2694828" y="3031211"/>
                    <a:pt x="2612479" y="3096187"/>
                    <a:pt x="2561124" y="3222626"/>
                  </a:cubicBezTo>
                  <a:cubicBezTo>
                    <a:pt x="2472321" y="3129093"/>
                    <a:pt x="2381479" y="2966197"/>
                    <a:pt x="2303260" y="2883666"/>
                  </a:cubicBezTo>
                  <a:cubicBezTo>
                    <a:pt x="2225041" y="2801135"/>
                    <a:pt x="2159888" y="2656768"/>
                    <a:pt x="2065232" y="2570779"/>
                  </a:cubicBezTo>
                  <a:cubicBezTo>
                    <a:pt x="1843073" y="2612331"/>
                    <a:pt x="1740338" y="2564378"/>
                    <a:pt x="1486910" y="2570779"/>
                  </a:cubicBezTo>
                  <a:cubicBezTo>
                    <a:pt x="1233482" y="2577180"/>
                    <a:pt x="1189882" y="2526941"/>
                    <a:pt x="908588" y="2570779"/>
                  </a:cubicBezTo>
                  <a:cubicBezTo>
                    <a:pt x="627294" y="2614617"/>
                    <a:pt x="610514" y="2559654"/>
                    <a:pt x="428472" y="2570779"/>
                  </a:cubicBezTo>
                  <a:cubicBezTo>
                    <a:pt x="203855" y="2602702"/>
                    <a:pt x="39358" y="2356857"/>
                    <a:pt x="0" y="2142307"/>
                  </a:cubicBezTo>
                  <a:lnTo>
                    <a:pt x="0" y="2142316"/>
                  </a:lnTo>
                  <a:cubicBezTo>
                    <a:pt x="-34933" y="2030730"/>
                    <a:pt x="32346" y="1912590"/>
                    <a:pt x="0" y="1833822"/>
                  </a:cubicBezTo>
                  <a:cubicBezTo>
                    <a:pt x="-32346" y="1755054"/>
                    <a:pt x="521" y="1567443"/>
                    <a:pt x="0" y="1499621"/>
                  </a:cubicBezTo>
                  <a:lnTo>
                    <a:pt x="0" y="1499621"/>
                  </a:lnTo>
                  <a:cubicBezTo>
                    <a:pt x="-40966" y="1296581"/>
                    <a:pt x="41501" y="1100178"/>
                    <a:pt x="0" y="985469"/>
                  </a:cubicBezTo>
                  <a:cubicBezTo>
                    <a:pt x="-41501" y="870760"/>
                    <a:pt x="5572" y="688401"/>
                    <a:pt x="0" y="428472"/>
                  </a:cubicBezTo>
                  <a:close/>
                </a:path>
              </a:pathLst>
            </a:custGeom>
            <a:noFill/>
            <a:ln w="38100">
              <a:prstDash val="solid"/>
              <a:extLst>
                <a:ext uri="{C807C97D-BFC1-408E-A445-0C87EB9F89A2}">
                  <ask:lineSketchStyleProps xmlns:ask="http://schemas.microsoft.com/office/drawing/2018/sketchyshapes" sd="234921506">
                    <a:prstGeom prst="wedgeRoundRectCallout">
                      <a:avLst>
                        <a:gd name="adj1" fmla="val 22340"/>
                        <a:gd name="adj2" fmla="val 75356"/>
                        <a:gd name="adj3" fmla="val 1666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Tree>
    <p:extLst>
      <p:ext uri="{BB962C8B-B14F-4D97-AF65-F5344CB8AC3E}">
        <p14:creationId xmlns:p14="http://schemas.microsoft.com/office/powerpoint/2010/main" val="9149042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left)">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left)">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wipe(left)">
                                      <p:cBhvr>
                                        <p:cTn id="69" dur="500"/>
                                        <p:tgtEl>
                                          <p:spTgt spid="3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wipe(left)">
                                      <p:cBhvr>
                                        <p:cTn id="74" dur="500"/>
                                        <p:tgtEl>
                                          <p:spTgt spid="36"/>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wipe(left)">
                                      <p:cBhvr>
                                        <p:cTn id="79" dur="500"/>
                                        <p:tgtEl>
                                          <p:spTgt spid="39"/>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wipe(left)">
                                      <p:cBhvr>
                                        <p:cTn id="8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animBg="1"/>
      <p:bldP spid="10" grpId="0"/>
      <p:bldP spid="12" grpId="0" animBg="1"/>
      <p:bldP spid="14" grpId="0"/>
      <p:bldP spid="16" grpId="0" animBg="1"/>
      <p:bldP spid="18" grpId="0"/>
      <p:bldP spid="20" grpId="0" animBg="1"/>
      <p:bldP spid="24" grpId="0"/>
      <p:bldP spid="26" grpId="0"/>
      <p:bldP spid="28" grpId="0"/>
      <p:bldP spid="30" grpId="0"/>
      <p:bldP spid="32" grpId="0"/>
      <p:bldP spid="34" grpId="0"/>
      <p:bldP spid="36" grpId="0"/>
      <p:bldP spid="38" grpId="0"/>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صورة تحتوي على نص&#10;&#10;تم إنشاء الوصف تلقائياً">
            <a:extLst>
              <a:ext uri="{FF2B5EF4-FFF2-40B4-BE49-F238E27FC236}">
                <a16:creationId xmlns:a16="http://schemas.microsoft.com/office/drawing/2014/main" id="{FC7F72B2-6C17-3BCF-2935-920E6CB872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024" y="850186"/>
            <a:ext cx="10419098" cy="5157627"/>
          </a:xfrm>
          <a:prstGeom prst="rect">
            <a:avLst/>
          </a:prstGeom>
        </p:spPr>
      </p:pic>
      <p:sp>
        <p:nvSpPr>
          <p:cNvPr id="6" name="مربع نص 5">
            <a:extLst>
              <a:ext uri="{FF2B5EF4-FFF2-40B4-BE49-F238E27FC236}">
                <a16:creationId xmlns:a16="http://schemas.microsoft.com/office/drawing/2014/main" id="{F99849C7-A1E5-9299-8E4D-BB72EAE0229F}"/>
              </a:ext>
            </a:extLst>
          </p:cNvPr>
          <p:cNvSpPr txBox="1"/>
          <p:nvPr/>
        </p:nvSpPr>
        <p:spPr>
          <a:xfrm>
            <a:off x="959871" y="1310872"/>
            <a:ext cx="1756870" cy="584775"/>
          </a:xfrm>
          <a:prstGeom prst="rect">
            <a:avLst/>
          </a:prstGeom>
          <a:noFill/>
        </p:spPr>
        <p:txBody>
          <a:bodyPr wrap="square" rtlCol="1">
            <a:spAutoFit/>
          </a:bodyPr>
          <a:lstStyle/>
          <a:p>
            <a:pPr algn="ctr"/>
            <a:r>
              <a:rPr lang="en-US" sz="3200" b="1" dirty="0">
                <a:solidFill>
                  <a:schemeClr val="accent5">
                    <a:lumMod val="75000"/>
                  </a:schemeClr>
                </a:solidFill>
                <a:latin typeface="Cavolini" panose="03000502040302020204" pitchFamily="66" charset="0"/>
                <a:cs typeface="Cavolini" panose="03000502040302020204" pitchFamily="66" charset="0"/>
              </a:rPr>
              <a:t>T</a:t>
            </a:r>
            <a:endParaRPr lang="ar-SA" sz="3200" b="1" dirty="0">
              <a:latin typeface="Cavolini" panose="03000502040302020204" pitchFamily="66" charset="0"/>
              <a:cs typeface="Cavolini" panose="03000502040302020204" pitchFamily="66" charset="0"/>
            </a:endParaRPr>
          </a:p>
        </p:txBody>
      </p:sp>
      <p:sp>
        <p:nvSpPr>
          <p:cNvPr id="7" name="مربع نص 6">
            <a:extLst>
              <a:ext uri="{FF2B5EF4-FFF2-40B4-BE49-F238E27FC236}">
                <a16:creationId xmlns:a16="http://schemas.microsoft.com/office/drawing/2014/main" id="{2866DB9B-A51A-BC3E-6045-28C30BADC63F}"/>
              </a:ext>
            </a:extLst>
          </p:cNvPr>
          <p:cNvSpPr txBox="1"/>
          <p:nvPr/>
        </p:nvSpPr>
        <p:spPr>
          <a:xfrm>
            <a:off x="959871" y="1867123"/>
            <a:ext cx="1756870" cy="584775"/>
          </a:xfrm>
          <a:prstGeom prst="rect">
            <a:avLst/>
          </a:prstGeom>
          <a:noFill/>
        </p:spPr>
        <p:txBody>
          <a:bodyPr wrap="square" rtlCol="1">
            <a:spAutoFit/>
          </a:bodyPr>
          <a:lstStyle/>
          <a:p>
            <a:pPr algn="ctr"/>
            <a:r>
              <a:rPr lang="en-US" sz="3200" b="1" dirty="0">
                <a:solidFill>
                  <a:srgbClr val="FF0000"/>
                </a:solidFill>
                <a:latin typeface="Cavolini" panose="03000502040302020204" pitchFamily="66" charset="0"/>
                <a:cs typeface="Cavolini" panose="03000502040302020204" pitchFamily="66" charset="0"/>
              </a:rPr>
              <a:t>F</a:t>
            </a:r>
            <a:endParaRPr lang="ar-SA" sz="3200" b="1" dirty="0">
              <a:solidFill>
                <a:srgbClr val="FF0000"/>
              </a:solidFill>
              <a:latin typeface="Cavolini" panose="03000502040302020204" pitchFamily="66" charset="0"/>
              <a:cs typeface="Cavolini" panose="03000502040302020204" pitchFamily="66" charset="0"/>
            </a:endParaRPr>
          </a:p>
        </p:txBody>
      </p:sp>
      <p:sp>
        <p:nvSpPr>
          <p:cNvPr id="8" name="مربع نص 7">
            <a:extLst>
              <a:ext uri="{FF2B5EF4-FFF2-40B4-BE49-F238E27FC236}">
                <a16:creationId xmlns:a16="http://schemas.microsoft.com/office/drawing/2014/main" id="{DEAFC146-25AE-5EFF-5A1A-EC48D55D9A78}"/>
              </a:ext>
            </a:extLst>
          </p:cNvPr>
          <p:cNvSpPr txBox="1"/>
          <p:nvPr/>
        </p:nvSpPr>
        <p:spPr>
          <a:xfrm>
            <a:off x="959871" y="2413826"/>
            <a:ext cx="1756870" cy="584775"/>
          </a:xfrm>
          <a:prstGeom prst="rect">
            <a:avLst/>
          </a:prstGeom>
          <a:noFill/>
        </p:spPr>
        <p:txBody>
          <a:bodyPr wrap="square" rtlCol="1">
            <a:spAutoFit/>
          </a:bodyPr>
          <a:lstStyle/>
          <a:p>
            <a:pPr algn="ctr"/>
            <a:r>
              <a:rPr lang="en-US" sz="3200" b="1" dirty="0">
                <a:solidFill>
                  <a:srgbClr val="FF0000"/>
                </a:solidFill>
                <a:latin typeface="Cavolini" panose="03000502040302020204" pitchFamily="66" charset="0"/>
                <a:cs typeface="Cavolini" panose="03000502040302020204" pitchFamily="66" charset="0"/>
              </a:rPr>
              <a:t>F</a:t>
            </a:r>
            <a:endParaRPr lang="ar-SA" sz="3200" b="1" dirty="0">
              <a:solidFill>
                <a:srgbClr val="FF0000"/>
              </a:solidFill>
              <a:latin typeface="Cavolini" panose="03000502040302020204" pitchFamily="66" charset="0"/>
              <a:cs typeface="Cavolini" panose="03000502040302020204" pitchFamily="66" charset="0"/>
            </a:endParaRPr>
          </a:p>
        </p:txBody>
      </p:sp>
      <p:sp>
        <p:nvSpPr>
          <p:cNvPr id="9" name="مربع نص 8">
            <a:extLst>
              <a:ext uri="{FF2B5EF4-FFF2-40B4-BE49-F238E27FC236}">
                <a16:creationId xmlns:a16="http://schemas.microsoft.com/office/drawing/2014/main" id="{FB639EF9-EFE2-FF63-7CC9-58F2283F73F7}"/>
              </a:ext>
            </a:extLst>
          </p:cNvPr>
          <p:cNvSpPr txBox="1"/>
          <p:nvPr/>
        </p:nvSpPr>
        <p:spPr>
          <a:xfrm>
            <a:off x="959871" y="2998601"/>
            <a:ext cx="1756870" cy="584775"/>
          </a:xfrm>
          <a:prstGeom prst="rect">
            <a:avLst/>
          </a:prstGeom>
          <a:noFill/>
        </p:spPr>
        <p:txBody>
          <a:bodyPr wrap="square" rtlCol="1">
            <a:spAutoFit/>
          </a:bodyPr>
          <a:lstStyle/>
          <a:p>
            <a:pPr algn="ctr"/>
            <a:r>
              <a:rPr lang="en-US" sz="3200" b="1" dirty="0">
                <a:solidFill>
                  <a:schemeClr val="accent5">
                    <a:lumMod val="75000"/>
                  </a:schemeClr>
                </a:solidFill>
                <a:latin typeface="Cavolini" panose="03000502040302020204" pitchFamily="66" charset="0"/>
                <a:cs typeface="Cavolini" panose="03000502040302020204" pitchFamily="66" charset="0"/>
              </a:rPr>
              <a:t>T</a:t>
            </a:r>
            <a:endParaRPr lang="ar-SA" sz="3200" b="1" dirty="0">
              <a:latin typeface="Cavolini" panose="03000502040302020204" pitchFamily="66" charset="0"/>
              <a:cs typeface="Cavolini" panose="03000502040302020204" pitchFamily="66" charset="0"/>
            </a:endParaRPr>
          </a:p>
        </p:txBody>
      </p:sp>
      <p:sp>
        <p:nvSpPr>
          <p:cNvPr id="10" name="مربع نص 9">
            <a:extLst>
              <a:ext uri="{FF2B5EF4-FFF2-40B4-BE49-F238E27FC236}">
                <a16:creationId xmlns:a16="http://schemas.microsoft.com/office/drawing/2014/main" id="{7D0C0F21-69A9-1940-0BBE-7E75D7E30F44}"/>
              </a:ext>
            </a:extLst>
          </p:cNvPr>
          <p:cNvSpPr txBox="1"/>
          <p:nvPr/>
        </p:nvSpPr>
        <p:spPr>
          <a:xfrm>
            <a:off x="959871" y="3583376"/>
            <a:ext cx="1756870" cy="584775"/>
          </a:xfrm>
          <a:prstGeom prst="rect">
            <a:avLst/>
          </a:prstGeom>
          <a:noFill/>
        </p:spPr>
        <p:txBody>
          <a:bodyPr wrap="square" rtlCol="1">
            <a:spAutoFit/>
          </a:bodyPr>
          <a:lstStyle/>
          <a:p>
            <a:pPr algn="ctr"/>
            <a:r>
              <a:rPr lang="en-US" sz="3200" b="1" dirty="0">
                <a:solidFill>
                  <a:srgbClr val="FF0000"/>
                </a:solidFill>
                <a:latin typeface="Cavolini" panose="03000502040302020204" pitchFamily="66" charset="0"/>
                <a:cs typeface="Cavolini" panose="03000502040302020204" pitchFamily="66" charset="0"/>
              </a:rPr>
              <a:t>F</a:t>
            </a:r>
            <a:endParaRPr lang="ar-SA" sz="3200" b="1" dirty="0">
              <a:solidFill>
                <a:srgbClr val="FF0000"/>
              </a:solidFill>
              <a:latin typeface="Cavolini" panose="03000502040302020204" pitchFamily="66" charset="0"/>
              <a:cs typeface="Cavolini" panose="03000502040302020204" pitchFamily="66" charset="0"/>
            </a:endParaRPr>
          </a:p>
        </p:txBody>
      </p:sp>
      <p:sp>
        <p:nvSpPr>
          <p:cNvPr id="11" name="مربع نص 10">
            <a:extLst>
              <a:ext uri="{FF2B5EF4-FFF2-40B4-BE49-F238E27FC236}">
                <a16:creationId xmlns:a16="http://schemas.microsoft.com/office/drawing/2014/main" id="{58E0E6F7-BF0C-1B96-4B5C-0907788CDA07}"/>
              </a:ext>
            </a:extLst>
          </p:cNvPr>
          <p:cNvSpPr txBox="1"/>
          <p:nvPr/>
        </p:nvSpPr>
        <p:spPr>
          <a:xfrm>
            <a:off x="959871" y="4146797"/>
            <a:ext cx="1756870" cy="584775"/>
          </a:xfrm>
          <a:prstGeom prst="rect">
            <a:avLst/>
          </a:prstGeom>
          <a:noFill/>
        </p:spPr>
        <p:txBody>
          <a:bodyPr wrap="square" rtlCol="1">
            <a:spAutoFit/>
          </a:bodyPr>
          <a:lstStyle/>
          <a:p>
            <a:pPr algn="ctr"/>
            <a:r>
              <a:rPr lang="en-US" sz="3200" b="1" dirty="0">
                <a:solidFill>
                  <a:schemeClr val="accent5">
                    <a:lumMod val="75000"/>
                  </a:schemeClr>
                </a:solidFill>
                <a:latin typeface="Cavolini" panose="03000502040302020204" pitchFamily="66" charset="0"/>
                <a:cs typeface="Cavolini" panose="03000502040302020204" pitchFamily="66" charset="0"/>
              </a:rPr>
              <a:t>T</a:t>
            </a:r>
            <a:endParaRPr lang="ar-SA" sz="3200" b="1" dirty="0">
              <a:latin typeface="Cavolini" panose="03000502040302020204" pitchFamily="66" charset="0"/>
              <a:cs typeface="Cavolini" panose="03000502040302020204" pitchFamily="66" charset="0"/>
            </a:endParaRPr>
          </a:p>
        </p:txBody>
      </p:sp>
      <p:sp>
        <p:nvSpPr>
          <p:cNvPr id="12" name="مربع نص 11">
            <a:extLst>
              <a:ext uri="{FF2B5EF4-FFF2-40B4-BE49-F238E27FC236}">
                <a16:creationId xmlns:a16="http://schemas.microsoft.com/office/drawing/2014/main" id="{92493394-5A31-76DF-EE67-B02A5C047B5C}"/>
              </a:ext>
            </a:extLst>
          </p:cNvPr>
          <p:cNvSpPr txBox="1"/>
          <p:nvPr/>
        </p:nvSpPr>
        <p:spPr>
          <a:xfrm>
            <a:off x="959871" y="4698748"/>
            <a:ext cx="1756870" cy="584775"/>
          </a:xfrm>
          <a:prstGeom prst="rect">
            <a:avLst/>
          </a:prstGeom>
          <a:noFill/>
        </p:spPr>
        <p:txBody>
          <a:bodyPr wrap="square" rtlCol="1">
            <a:spAutoFit/>
          </a:bodyPr>
          <a:lstStyle/>
          <a:p>
            <a:pPr algn="ctr"/>
            <a:r>
              <a:rPr lang="en-US" sz="3200" b="1" dirty="0">
                <a:solidFill>
                  <a:srgbClr val="FF0000"/>
                </a:solidFill>
                <a:latin typeface="Cavolini" panose="03000502040302020204" pitchFamily="66" charset="0"/>
                <a:cs typeface="Cavolini" panose="03000502040302020204" pitchFamily="66" charset="0"/>
              </a:rPr>
              <a:t>F</a:t>
            </a:r>
            <a:endParaRPr lang="ar-SA" sz="3200" b="1" dirty="0">
              <a:solidFill>
                <a:srgbClr val="FF0000"/>
              </a:solidFill>
              <a:latin typeface="Cavolini" panose="03000502040302020204" pitchFamily="66" charset="0"/>
              <a:cs typeface="Cavolini" panose="03000502040302020204" pitchFamily="66" charset="0"/>
            </a:endParaRPr>
          </a:p>
        </p:txBody>
      </p:sp>
      <p:sp>
        <p:nvSpPr>
          <p:cNvPr id="13" name="مربع نص 12">
            <a:extLst>
              <a:ext uri="{FF2B5EF4-FFF2-40B4-BE49-F238E27FC236}">
                <a16:creationId xmlns:a16="http://schemas.microsoft.com/office/drawing/2014/main" id="{974E60A6-BFE5-FDE9-3FAD-0523237ACCF6}"/>
              </a:ext>
            </a:extLst>
          </p:cNvPr>
          <p:cNvSpPr txBox="1"/>
          <p:nvPr/>
        </p:nvSpPr>
        <p:spPr>
          <a:xfrm>
            <a:off x="959871" y="5283523"/>
            <a:ext cx="1756870" cy="584775"/>
          </a:xfrm>
          <a:prstGeom prst="rect">
            <a:avLst/>
          </a:prstGeom>
          <a:noFill/>
        </p:spPr>
        <p:txBody>
          <a:bodyPr wrap="square" rtlCol="1">
            <a:spAutoFit/>
          </a:bodyPr>
          <a:lstStyle/>
          <a:p>
            <a:pPr algn="ctr"/>
            <a:r>
              <a:rPr lang="en-US" sz="3200" b="1" dirty="0">
                <a:solidFill>
                  <a:schemeClr val="accent5">
                    <a:lumMod val="75000"/>
                  </a:schemeClr>
                </a:solidFill>
                <a:latin typeface="Cavolini" panose="03000502040302020204" pitchFamily="66" charset="0"/>
                <a:cs typeface="Cavolini" panose="03000502040302020204" pitchFamily="66" charset="0"/>
              </a:rPr>
              <a:t>T</a:t>
            </a:r>
            <a:endParaRPr lang="ar-SA" sz="3200" b="1" dirty="0">
              <a:latin typeface="Cavolini" panose="03000502040302020204" pitchFamily="66" charset="0"/>
              <a:cs typeface="Cavolini" panose="03000502040302020204" pitchFamily="66" charset="0"/>
            </a:endParaRPr>
          </a:p>
        </p:txBody>
      </p:sp>
      <p:pic>
        <p:nvPicPr>
          <p:cNvPr id="14" name="Picture 4" descr="Premium Vector | Cartoon little boy skiing downhill">
            <a:extLst>
              <a:ext uri="{FF2B5EF4-FFF2-40B4-BE49-F238E27FC236}">
                <a16:creationId xmlns:a16="http://schemas.microsoft.com/office/drawing/2014/main" id="{E02C45DF-281D-C0D0-630D-E93F5CDB2DF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33061" y="4291905"/>
            <a:ext cx="1569950" cy="2336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3784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animBg="1"/>
      <p:bldP spid="10" grpId="0"/>
      <p:bldP spid="11" grpId="0" animBg="1"/>
      <p:bldP spid="12" grpId="0"/>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LYMPIC | English - Quizizz">
            <a:extLst>
              <a:ext uri="{FF2B5EF4-FFF2-40B4-BE49-F238E27FC236}">
                <a16:creationId xmlns:a16="http://schemas.microsoft.com/office/drawing/2014/main" id="{FD9A74F0-6834-4491-056F-A3AAECCA170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5020" y="481741"/>
            <a:ext cx="9661960" cy="5433283"/>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a:extLst>
              <a:ext uri="{FF2B5EF4-FFF2-40B4-BE49-F238E27FC236}">
                <a16:creationId xmlns:a16="http://schemas.microsoft.com/office/drawing/2014/main" id="{CDED91C0-406F-5A06-8A8C-3A5D39197DEE}"/>
              </a:ext>
            </a:extLst>
          </p:cNvPr>
          <p:cNvSpPr/>
          <p:nvPr/>
        </p:nvSpPr>
        <p:spPr>
          <a:xfrm>
            <a:off x="661986" y="575352"/>
            <a:ext cx="10868028" cy="5707294"/>
          </a:xfrm>
          <a:prstGeom prst="rect">
            <a:avLst/>
          </a:prstGeom>
          <a:solidFill>
            <a:schemeClr val="bg1">
              <a:lumMod val="9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 name="مستطيل 2">
            <a:extLst>
              <a:ext uri="{FF2B5EF4-FFF2-40B4-BE49-F238E27FC236}">
                <a16:creationId xmlns:a16="http://schemas.microsoft.com/office/drawing/2014/main" id="{F1433D2E-EA18-7605-1ABA-445514B1D06A}"/>
              </a:ext>
            </a:extLst>
          </p:cNvPr>
          <p:cNvSpPr/>
          <p:nvPr/>
        </p:nvSpPr>
        <p:spPr>
          <a:xfrm>
            <a:off x="3405963" y="2222204"/>
            <a:ext cx="5380074" cy="24135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pPr>
            <a:r>
              <a:rPr lang="en-US" sz="4400" dirty="0">
                <a:solidFill>
                  <a:srgbClr val="FF0000"/>
                </a:solidFill>
              </a:rPr>
              <a:t>Speaking</a:t>
            </a:r>
            <a:endParaRPr lang="ar-SA" sz="4400" dirty="0">
              <a:solidFill>
                <a:srgbClr val="FF0000"/>
              </a:solidFill>
            </a:endParaRPr>
          </a:p>
        </p:txBody>
      </p:sp>
    </p:spTree>
    <p:extLst>
      <p:ext uri="{BB962C8B-B14F-4D97-AF65-F5344CB8AC3E}">
        <p14:creationId xmlns:p14="http://schemas.microsoft.com/office/powerpoint/2010/main" val="2137376324"/>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منضدة&#10;&#10;تم إنشاء الوصف تلقائياً">
            <a:extLst>
              <a:ext uri="{FF2B5EF4-FFF2-40B4-BE49-F238E27FC236}">
                <a16:creationId xmlns:a16="http://schemas.microsoft.com/office/drawing/2014/main" id="{40713B78-3EB3-74D8-D671-ADA938FE2EDC}"/>
              </a:ext>
            </a:extLst>
          </p:cNvPr>
          <p:cNvPicPr>
            <a:picLocks noChangeAspect="1"/>
          </p:cNvPicPr>
          <p:nvPr/>
        </p:nvPicPr>
        <p:blipFill rotWithShape="1">
          <a:blip r:embed="rId2">
            <a:extLst>
              <a:ext uri="{28A0092B-C50C-407E-A947-70E740481C1C}">
                <a14:useLocalDpi xmlns:a14="http://schemas.microsoft.com/office/drawing/2010/main" val="0"/>
              </a:ext>
            </a:extLst>
          </a:blip>
          <a:srcRect r="2096" b="511"/>
          <a:stretch/>
        </p:blipFill>
        <p:spPr>
          <a:xfrm>
            <a:off x="1500042" y="1203236"/>
            <a:ext cx="8959050" cy="4776323"/>
          </a:xfrm>
          <a:prstGeom prst="rect">
            <a:avLst/>
          </a:prstGeom>
        </p:spPr>
      </p:pic>
      <p:pic>
        <p:nvPicPr>
          <p:cNvPr id="5" name="صورة 4" descr="صورة تحتوي على نص, أدوات المائدة, طبق, أطباق&#10;&#10;تم إنشاء الوصف تلقائياً">
            <a:extLst>
              <a:ext uri="{FF2B5EF4-FFF2-40B4-BE49-F238E27FC236}">
                <a16:creationId xmlns:a16="http://schemas.microsoft.com/office/drawing/2014/main" id="{E7178CD2-03FA-D242-460D-2FC630597F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8947" y="5430042"/>
            <a:ext cx="1838209" cy="1297559"/>
          </a:xfrm>
          <a:prstGeom prst="rect">
            <a:avLst/>
          </a:prstGeom>
        </p:spPr>
      </p:pic>
    </p:spTree>
    <p:extLst>
      <p:ext uri="{BB962C8B-B14F-4D97-AF65-F5344CB8AC3E}">
        <p14:creationId xmlns:p14="http://schemas.microsoft.com/office/powerpoint/2010/main" val="302969514"/>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صورة 3" descr="صورة تحتوي على رسوم المتجهات&#10;&#10;تم إنشاء الوصف تلقائياً">
            <a:extLst>
              <a:ext uri="{FF2B5EF4-FFF2-40B4-BE49-F238E27FC236}">
                <a16:creationId xmlns:a16="http://schemas.microsoft.com/office/drawing/2014/main" id="{810764D3-68EE-260D-6266-AA983B95B56B}"/>
              </a:ext>
            </a:extLst>
          </p:cNvPr>
          <p:cNvPicPr>
            <a:picLocks noChangeAspect="1"/>
          </p:cNvPicPr>
          <p:nvPr/>
        </p:nvPicPr>
        <p:blipFill rotWithShape="1">
          <a:blip r:embed="rId2">
            <a:extLst>
              <a:ext uri="{28A0092B-C50C-407E-A947-70E740481C1C}">
                <a14:useLocalDpi xmlns:a14="http://schemas.microsoft.com/office/drawing/2010/main" val="0"/>
              </a:ext>
            </a:extLst>
          </a:blip>
          <a:srcRect r="5882" b="-1"/>
          <a:stretch/>
        </p:blipFill>
        <p:spPr>
          <a:xfrm>
            <a:off x="85996" y="71930"/>
            <a:ext cx="12106004" cy="6857990"/>
          </a:xfrm>
          <a:prstGeom prst="rect">
            <a:avLst/>
          </a:prstGeom>
        </p:spPr>
      </p:pic>
      <p:sp>
        <p:nvSpPr>
          <p:cNvPr id="2" name="مربع نص 1">
            <a:extLst>
              <a:ext uri="{FF2B5EF4-FFF2-40B4-BE49-F238E27FC236}">
                <a16:creationId xmlns:a16="http://schemas.microsoft.com/office/drawing/2014/main" id="{C41E3091-8F70-C613-D5D0-CE79A17DA968}"/>
              </a:ext>
            </a:extLst>
          </p:cNvPr>
          <p:cNvSpPr txBox="1"/>
          <p:nvPr/>
        </p:nvSpPr>
        <p:spPr>
          <a:xfrm>
            <a:off x="7819285" y="2084880"/>
            <a:ext cx="3822189" cy="994799"/>
          </a:xfrm>
          <a:prstGeom prst="rect">
            <a:avLst/>
          </a:prstGeom>
        </p:spPr>
        <p:txBody>
          <a:bodyPr vert="horz" lIns="91440" tIns="45720" rIns="91440" bIns="45720" rtlCol="0">
            <a:noAutofit/>
          </a:bodyPr>
          <a:lstStyle/>
          <a:p>
            <a:pPr algn="ctr" rtl="0">
              <a:lnSpc>
                <a:spcPct val="150000"/>
              </a:lnSpc>
              <a:spcAft>
                <a:spcPts val="600"/>
              </a:spcAft>
            </a:pPr>
            <a:r>
              <a:rPr lang="en-US" sz="3200" dirty="0" err="1">
                <a:cs typeface="AL-Mohanad" pitchFamily="2" charset="-78"/>
              </a:rPr>
              <a:t>قال</a:t>
            </a:r>
            <a:r>
              <a:rPr lang="en-US" sz="3200" dirty="0">
                <a:cs typeface="AL-Mohanad" pitchFamily="2" charset="-78"/>
              </a:rPr>
              <a:t> </a:t>
            </a:r>
            <a:r>
              <a:rPr lang="en-US" sz="3200" dirty="0" err="1">
                <a:cs typeface="AL-Mohanad" pitchFamily="2" charset="-78"/>
              </a:rPr>
              <a:t>النبي</a:t>
            </a:r>
            <a:r>
              <a:rPr lang="en-US" sz="3200" dirty="0">
                <a:cs typeface="AL-Mohanad" pitchFamily="2" charset="-78"/>
              </a:rPr>
              <a:t> </a:t>
            </a:r>
            <a:r>
              <a:rPr lang="en-US" sz="3200" dirty="0" err="1">
                <a:cs typeface="AL-Mohanad" pitchFamily="2" charset="-78"/>
              </a:rPr>
              <a:t>صلى</a:t>
            </a:r>
            <a:r>
              <a:rPr lang="en-US" sz="3200" dirty="0">
                <a:cs typeface="AL-Mohanad" pitchFamily="2" charset="-78"/>
              </a:rPr>
              <a:t> </a:t>
            </a:r>
            <a:r>
              <a:rPr lang="en-US" sz="3200" dirty="0" err="1">
                <a:cs typeface="AL-Mohanad" pitchFamily="2" charset="-78"/>
              </a:rPr>
              <a:t>الله</a:t>
            </a:r>
            <a:r>
              <a:rPr lang="en-US" sz="3200" dirty="0">
                <a:cs typeface="AL-Mohanad" pitchFamily="2" charset="-78"/>
              </a:rPr>
              <a:t> </a:t>
            </a:r>
            <a:r>
              <a:rPr lang="en-US" sz="3200" dirty="0" err="1">
                <a:cs typeface="AL-Mohanad" pitchFamily="2" charset="-78"/>
              </a:rPr>
              <a:t>عليه</a:t>
            </a:r>
            <a:r>
              <a:rPr lang="en-US" sz="3200" dirty="0">
                <a:cs typeface="AL-Mohanad" pitchFamily="2" charset="-78"/>
              </a:rPr>
              <a:t> </a:t>
            </a:r>
            <a:r>
              <a:rPr lang="en-US" sz="3200" dirty="0" err="1">
                <a:cs typeface="AL-Mohanad" pitchFamily="2" charset="-78"/>
              </a:rPr>
              <a:t>وسلم</a:t>
            </a:r>
            <a:r>
              <a:rPr lang="en-US" sz="3200" dirty="0">
                <a:cs typeface="AL-Mohanad" pitchFamily="2" charset="-78"/>
              </a:rPr>
              <a:t>:</a:t>
            </a:r>
          </a:p>
          <a:p>
            <a:pPr algn="ctr" rtl="0">
              <a:lnSpc>
                <a:spcPct val="150000"/>
              </a:lnSpc>
              <a:spcAft>
                <a:spcPts val="600"/>
              </a:spcAft>
            </a:pPr>
            <a:r>
              <a:rPr lang="en-US" sz="3200" dirty="0">
                <a:cs typeface="AL-Mohanad" pitchFamily="2" charset="-78"/>
              </a:rPr>
              <a:t> " </a:t>
            </a:r>
            <a:r>
              <a:rPr lang="en-US" sz="3200" dirty="0" err="1">
                <a:cs typeface="AL-Mohanad" pitchFamily="2" charset="-78"/>
              </a:rPr>
              <a:t>إِنّ</a:t>
            </a:r>
            <a:r>
              <a:rPr lang="en-US" sz="3200" dirty="0">
                <a:cs typeface="AL-Mohanad" pitchFamily="2" charset="-78"/>
              </a:rPr>
              <a:t> </a:t>
            </a:r>
            <a:r>
              <a:rPr lang="en-US" sz="3200" dirty="0" err="1">
                <a:cs typeface="AL-Mohanad" pitchFamily="2" charset="-78"/>
              </a:rPr>
              <a:t>اللَّهَ</a:t>
            </a:r>
            <a:r>
              <a:rPr lang="en-US" sz="3200" dirty="0">
                <a:cs typeface="AL-Mohanad" pitchFamily="2" charset="-78"/>
              </a:rPr>
              <a:t> َ</a:t>
            </a:r>
            <a:r>
              <a:rPr lang="ar-SA" sz="3200" dirty="0">
                <a:cs typeface="AL-Mohanad" pitchFamily="2" charset="-78"/>
              </a:rPr>
              <a:t>ت</a:t>
            </a:r>
            <a:r>
              <a:rPr lang="en-US" sz="3200" dirty="0" err="1">
                <a:cs typeface="AL-Mohanad" pitchFamily="2" charset="-78"/>
              </a:rPr>
              <a:t>عَالىُ</a:t>
            </a:r>
            <a:r>
              <a:rPr lang="en-US" sz="3200" dirty="0">
                <a:cs typeface="AL-Mohanad" pitchFamily="2" charset="-78"/>
              </a:rPr>
              <a:t> </a:t>
            </a:r>
            <a:r>
              <a:rPr lang="ar-SA" sz="3200" dirty="0">
                <a:cs typeface="AL-Mohanad" pitchFamily="2" charset="-78"/>
              </a:rPr>
              <a:t>ي</a:t>
            </a:r>
            <a:r>
              <a:rPr lang="en-US" sz="3200" dirty="0" err="1">
                <a:cs typeface="AL-Mohanad" pitchFamily="2" charset="-78"/>
              </a:rPr>
              <a:t>حِبّ</a:t>
            </a:r>
            <a:r>
              <a:rPr lang="en-US" sz="3200" dirty="0">
                <a:cs typeface="AL-Mohanad" pitchFamily="2" charset="-78"/>
              </a:rPr>
              <a:t> </a:t>
            </a:r>
            <a:r>
              <a:rPr lang="en-US" sz="3200" dirty="0" err="1">
                <a:cs typeface="AL-Mohanad" pitchFamily="2" charset="-78"/>
              </a:rPr>
              <a:t>إِذَا</a:t>
            </a:r>
            <a:r>
              <a:rPr lang="en-US" sz="3200" dirty="0">
                <a:cs typeface="AL-Mohanad" pitchFamily="2" charset="-78"/>
              </a:rPr>
              <a:t> </a:t>
            </a:r>
            <a:r>
              <a:rPr lang="en-US" sz="3200" dirty="0" err="1">
                <a:cs typeface="AL-Mohanad" pitchFamily="2" charset="-78"/>
              </a:rPr>
              <a:t>عَمِلَ</a:t>
            </a:r>
            <a:r>
              <a:rPr lang="en-US" sz="3200" dirty="0">
                <a:cs typeface="AL-Mohanad" pitchFamily="2" charset="-78"/>
              </a:rPr>
              <a:t> </a:t>
            </a:r>
            <a:r>
              <a:rPr lang="en-US" sz="3200" dirty="0" err="1">
                <a:cs typeface="AL-Mohanad" pitchFamily="2" charset="-78"/>
              </a:rPr>
              <a:t>أَحَدُكُمْ</a:t>
            </a:r>
            <a:r>
              <a:rPr lang="en-US" sz="3200" dirty="0">
                <a:cs typeface="AL-Mohanad" pitchFamily="2" charset="-78"/>
              </a:rPr>
              <a:t> </a:t>
            </a:r>
            <a:r>
              <a:rPr lang="en-US" sz="3200" dirty="0" err="1">
                <a:cs typeface="AL-Mohanad" pitchFamily="2" charset="-78"/>
              </a:rPr>
              <a:t>عَمَلاً</a:t>
            </a:r>
            <a:r>
              <a:rPr lang="en-US" sz="3200" dirty="0">
                <a:cs typeface="AL-Mohanad" pitchFamily="2" charset="-78"/>
              </a:rPr>
              <a:t> </a:t>
            </a:r>
            <a:r>
              <a:rPr lang="en-US" sz="3200" b="1" dirty="0" err="1">
                <a:cs typeface="AL-Mohanad" pitchFamily="2" charset="-78"/>
              </a:rPr>
              <a:t>أَنْ</a:t>
            </a:r>
            <a:r>
              <a:rPr lang="en-US" sz="3200" dirty="0">
                <a:cs typeface="AL-Mohanad" pitchFamily="2" charset="-78"/>
              </a:rPr>
              <a:t> </a:t>
            </a:r>
            <a:r>
              <a:rPr lang="en-US" sz="3200" dirty="0" err="1">
                <a:cs typeface="AL-Mohanad" pitchFamily="2" charset="-78"/>
              </a:rPr>
              <a:t>يُتْقِنَهُ</a:t>
            </a:r>
            <a:r>
              <a:rPr lang="en-US" sz="3200" dirty="0">
                <a:cs typeface="AL-Mohanad" pitchFamily="2" charset="-78"/>
              </a:rPr>
              <a:t>"</a:t>
            </a:r>
          </a:p>
        </p:txBody>
      </p:sp>
    </p:spTree>
    <p:extLst>
      <p:ext uri="{BB962C8B-B14F-4D97-AF65-F5344CB8AC3E}">
        <p14:creationId xmlns:p14="http://schemas.microsoft.com/office/powerpoint/2010/main" val="6750829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LYMPIC | English - Quizizz">
            <a:extLst>
              <a:ext uri="{FF2B5EF4-FFF2-40B4-BE49-F238E27FC236}">
                <a16:creationId xmlns:a16="http://schemas.microsoft.com/office/drawing/2014/main" id="{FD9A74F0-6834-4491-056F-A3AAECCA170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5020" y="481741"/>
            <a:ext cx="9661960" cy="5433283"/>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a:extLst>
              <a:ext uri="{FF2B5EF4-FFF2-40B4-BE49-F238E27FC236}">
                <a16:creationId xmlns:a16="http://schemas.microsoft.com/office/drawing/2014/main" id="{CDED91C0-406F-5A06-8A8C-3A5D39197DEE}"/>
              </a:ext>
            </a:extLst>
          </p:cNvPr>
          <p:cNvSpPr/>
          <p:nvPr/>
        </p:nvSpPr>
        <p:spPr>
          <a:xfrm>
            <a:off x="661986" y="575352"/>
            <a:ext cx="10868028" cy="5707294"/>
          </a:xfrm>
          <a:prstGeom prst="rect">
            <a:avLst/>
          </a:prstGeom>
          <a:solidFill>
            <a:schemeClr val="bg1">
              <a:lumMod val="9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 name="مستطيل 2">
            <a:extLst>
              <a:ext uri="{FF2B5EF4-FFF2-40B4-BE49-F238E27FC236}">
                <a16:creationId xmlns:a16="http://schemas.microsoft.com/office/drawing/2014/main" id="{F1433D2E-EA18-7605-1ABA-445514B1D06A}"/>
              </a:ext>
            </a:extLst>
          </p:cNvPr>
          <p:cNvSpPr/>
          <p:nvPr/>
        </p:nvSpPr>
        <p:spPr>
          <a:xfrm>
            <a:off x="3405963" y="2222204"/>
            <a:ext cx="5380074" cy="24135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pPr>
            <a:r>
              <a:rPr lang="en-US" sz="4400" dirty="0">
                <a:solidFill>
                  <a:srgbClr val="FF0000"/>
                </a:solidFill>
              </a:rPr>
              <a:t>Uint-</a:t>
            </a:r>
            <a:r>
              <a:rPr lang="en-US" sz="4400" dirty="0">
                <a:solidFill>
                  <a:schemeClr val="tx1"/>
                </a:solidFill>
              </a:rPr>
              <a:t>4</a:t>
            </a:r>
            <a:r>
              <a:rPr lang="en-US" sz="4400" dirty="0">
                <a:solidFill>
                  <a:srgbClr val="FF0000"/>
                </a:solidFill>
              </a:rPr>
              <a:t>-</a:t>
            </a:r>
          </a:p>
          <a:p>
            <a:pPr algn="ctr">
              <a:lnSpc>
                <a:spcPct val="150000"/>
              </a:lnSpc>
            </a:pPr>
            <a:r>
              <a:rPr lang="en-US" sz="4400" dirty="0">
                <a:solidFill>
                  <a:srgbClr val="FF0000"/>
                </a:solidFill>
              </a:rPr>
              <a:t>The Sporting Life</a:t>
            </a:r>
            <a:endParaRPr lang="ar-SA" sz="4400" dirty="0">
              <a:solidFill>
                <a:srgbClr val="FF0000"/>
              </a:solidFill>
            </a:endParaRPr>
          </a:p>
        </p:txBody>
      </p:sp>
    </p:spTree>
    <p:extLst>
      <p:ext uri="{BB962C8B-B14F-4D97-AF65-F5344CB8AC3E}">
        <p14:creationId xmlns:p14="http://schemas.microsoft.com/office/powerpoint/2010/main" val="1892991259"/>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Scalable Vector Graphics Social media YouTube Logo - youtube icon png  transparent background png download - 1198*939 - Free Transparent Social  Media png Download. - Clip Art Library">
            <a:hlinkClick r:id="rId2"/>
            <a:extLst>
              <a:ext uri="{FF2B5EF4-FFF2-40B4-BE49-F238E27FC236}">
                <a16:creationId xmlns:a16="http://schemas.microsoft.com/office/drawing/2014/main" id="{E5D0AEE3-634D-D253-60AA-9AB79A2E9C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2139"/>
          <a:stretch/>
        </p:blipFill>
        <p:spPr bwMode="auto">
          <a:xfrm>
            <a:off x="2344304" y="903892"/>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
        <p:nvSpPr>
          <p:cNvPr id="2" name="مستطيل 1">
            <a:extLst>
              <a:ext uri="{FF2B5EF4-FFF2-40B4-BE49-F238E27FC236}">
                <a16:creationId xmlns:a16="http://schemas.microsoft.com/office/drawing/2014/main" id="{68224E44-661A-E57B-EC0A-B948354DCF72}"/>
              </a:ext>
            </a:extLst>
          </p:cNvPr>
          <p:cNvSpPr/>
          <p:nvPr/>
        </p:nvSpPr>
        <p:spPr>
          <a:xfrm>
            <a:off x="5392304" y="5874385"/>
            <a:ext cx="3880962" cy="6780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0" i="0">
                <a:solidFill>
                  <a:srgbClr val="0F0F0F"/>
                </a:solidFill>
                <a:effectLst/>
                <a:latin typeface="Roboto" panose="02000000000000000000" pitchFamily="2" charset="0"/>
              </a:rPr>
              <a:t>Trojena</a:t>
            </a:r>
            <a:endParaRPr lang="ar-SA" sz="3200"/>
          </a:p>
        </p:txBody>
      </p:sp>
    </p:spTree>
    <p:extLst>
      <p:ext uri="{BB962C8B-B14F-4D97-AF65-F5344CB8AC3E}">
        <p14:creationId xmlns:p14="http://schemas.microsoft.com/office/powerpoint/2010/main" val="625405843"/>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ice Day Kids Stock Illustrations – 1,175 Nice Day Kids Stock  Illustrations, Vectors &amp; Clipart - Dreamstime">
            <a:extLst>
              <a:ext uri="{FF2B5EF4-FFF2-40B4-BE49-F238E27FC236}">
                <a16:creationId xmlns:a16="http://schemas.microsoft.com/office/drawing/2014/main" id="{CB73E1C5-F18A-DDEF-DD52-FF212EBA3F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790575"/>
            <a:ext cx="7620000" cy="527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0465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LYMPIC | English - Quizizz">
            <a:extLst>
              <a:ext uri="{FF2B5EF4-FFF2-40B4-BE49-F238E27FC236}">
                <a16:creationId xmlns:a16="http://schemas.microsoft.com/office/drawing/2014/main" id="{FD9A74F0-6834-4491-056F-A3AAECCA170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5020" y="481741"/>
            <a:ext cx="9661960" cy="5433283"/>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a:extLst>
              <a:ext uri="{FF2B5EF4-FFF2-40B4-BE49-F238E27FC236}">
                <a16:creationId xmlns:a16="http://schemas.microsoft.com/office/drawing/2014/main" id="{CDED91C0-406F-5A06-8A8C-3A5D39197DEE}"/>
              </a:ext>
            </a:extLst>
          </p:cNvPr>
          <p:cNvSpPr/>
          <p:nvPr/>
        </p:nvSpPr>
        <p:spPr>
          <a:xfrm>
            <a:off x="661986" y="575352"/>
            <a:ext cx="10868028" cy="5707294"/>
          </a:xfrm>
          <a:prstGeom prst="rect">
            <a:avLst/>
          </a:prstGeom>
          <a:solidFill>
            <a:schemeClr val="bg1">
              <a:lumMod val="9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 name="مستطيل 2">
            <a:extLst>
              <a:ext uri="{FF2B5EF4-FFF2-40B4-BE49-F238E27FC236}">
                <a16:creationId xmlns:a16="http://schemas.microsoft.com/office/drawing/2014/main" id="{F1433D2E-EA18-7605-1ABA-445514B1D06A}"/>
              </a:ext>
            </a:extLst>
          </p:cNvPr>
          <p:cNvSpPr/>
          <p:nvPr/>
        </p:nvSpPr>
        <p:spPr>
          <a:xfrm>
            <a:off x="3405963" y="2222204"/>
            <a:ext cx="5380074" cy="24135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pPr>
            <a:r>
              <a:rPr lang="en-US" sz="4400" dirty="0">
                <a:solidFill>
                  <a:srgbClr val="FF0000"/>
                </a:solidFill>
              </a:rPr>
              <a:t>Reading</a:t>
            </a:r>
          </a:p>
          <a:p>
            <a:pPr algn="ctr">
              <a:lnSpc>
                <a:spcPct val="150000"/>
              </a:lnSpc>
            </a:pPr>
            <a:r>
              <a:rPr lang="en-US" sz="4400" dirty="0">
                <a:solidFill>
                  <a:srgbClr val="FF0000"/>
                </a:solidFill>
              </a:rPr>
              <a:t>Speaking</a:t>
            </a:r>
            <a:endParaRPr lang="ar-SA" sz="4400" dirty="0">
              <a:solidFill>
                <a:srgbClr val="FF0000"/>
              </a:solidFill>
            </a:endParaRPr>
          </a:p>
        </p:txBody>
      </p:sp>
    </p:spTree>
    <p:extLst>
      <p:ext uri="{BB962C8B-B14F-4D97-AF65-F5344CB8AC3E}">
        <p14:creationId xmlns:p14="http://schemas.microsoft.com/office/powerpoint/2010/main" val="3865658078"/>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20"/>
          <p:cNvSpPr/>
          <p:nvPr/>
        </p:nvSpPr>
        <p:spPr>
          <a:xfrm>
            <a:off x="4295783" y="1612080"/>
            <a:ext cx="3550795" cy="3550795"/>
          </a:xfrm>
          <a:prstGeom prst="donut">
            <a:avLst>
              <a:gd name="adj" fmla="val 15134"/>
            </a:avLst>
          </a:prstGeom>
          <a:gradFill>
            <a:gsLst>
              <a:gs pos="0">
                <a:schemeClr val="dk1"/>
              </a:gs>
              <a:gs pos="11000">
                <a:schemeClr val="dk1"/>
              </a:gs>
              <a:gs pos="45000">
                <a:srgbClr val="7F7F7F"/>
              </a:gs>
              <a:gs pos="58999">
                <a:srgbClr val="F2F2F2"/>
              </a:gs>
              <a:gs pos="64000">
                <a:schemeClr val="lt1"/>
              </a:gs>
              <a:gs pos="69000">
                <a:srgbClr val="F1F3F3">
                  <a:alpha val="0"/>
                </a:srgbClr>
              </a:gs>
              <a:gs pos="100000">
                <a:srgbClr val="F1F3F3">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2000" b="1" i="0" u="none" strike="noStrike" cap="none" dirty="0">
              <a:solidFill>
                <a:schemeClr val="lt1"/>
              </a:solidFill>
              <a:latin typeface="MV Boli" panose="02000500030200090000" pitchFamily="2" charset="0"/>
              <a:ea typeface="Calibri"/>
              <a:cs typeface="MV Boli" panose="02000500030200090000" pitchFamily="2" charset="0"/>
              <a:sym typeface="Calibri"/>
            </a:endParaRPr>
          </a:p>
        </p:txBody>
      </p:sp>
      <p:sp>
        <p:nvSpPr>
          <p:cNvPr id="661" name="Google Shape;661;p20"/>
          <p:cNvSpPr/>
          <p:nvPr/>
        </p:nvSpPr>
        <p:spPr>
          <a:xfrm>
            <a:off x="4730750" y="2047875"/>
            <a:ext cx="2681287" cy="2679700"/>
          </a:xfrm>
          <a:prstGeom prst="ellipse">
            <a:avLst/>
          </a:prstGeom>
          <a:solidFill>
            <a:srgbClr val="002C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1" i="0" u="none" dirty="0">
              <a:solidFill>
                <a:srgbClr val="000000"/>
              </a:solidFill>
              <a:latin typeface="MV Boli" panose="02000500030200090000" pitchFamily="2" charset="0"/>
              <a:ea typeface="Calibri"/>
              <a:cs typeface="MV Boli" panose="02000500030200090000" pitchFamily="2" charset="0"/>
              <a:sym typeface="Calibri"/>
            </a:endParaRPr>
          </a:p>
        </p:txBody>
      </p:sp>
      <p:sp>
        <p:nvSpPr>
          <p:cNvPr id="662" name="Google Shape;662;p20"/>
          <p:cNvSpPr/>
          <p:nvPr/>
        </p:nvSpPr>
        <p:spPr>
          <a:xfrm>
            <a:off x="5076825" y="2392362"/>
            <a:ext cx="1989137" cy="199072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1" i="0" u="none" dirty="0">
              <a:solidFill>
                <a:srgbClr val="000000"/>
              </a:solidFill>
              <a:latin typeface="MV Boli" panose="02000500030200090000" pitchFamily="2" charset="0"/>
              <a:ea typeface="Calibri"/>
              <a:cs typeface="MV Boli" panose="02000500030200090000" pitchFamily="2" charset="0"/>
              <a:sym typeface="Calibri"/>
            </a:endParaRPr>
          </a:p>
        </p:txBody>
      </p:sp>
      <p:sp>
        <p:nvSpPr>
          <p:cNvPr id="664" name="Google Shape;664;p20"/>
          <p:cNvSpPr/>
          <p:nvPr/>
        </p:nvSpPr>
        <p:spPr>
          <a:xfrm rot="-5400000" flipH="1">
            <a:off x="3649551" y="2570956"/>
            <a:ext cx="1114425" cy="1633537"/>
          </a:xfrm>
          <a:custGeom>
            <a:avLst/>
            <a:gdLst/>
            <a:ahLst/>
            <a:cxnLst/>
            <a:rect l="l" t="t" r="r" b="b"/>
            <a:pathLst>
              <a:path w="1219200" h="1786623" extrusionOk="0">
                <a:moveTo>
                  <a:pt x="0" y="769258"/>
                </a:moveTo>
                <a:lnTo>
                  <a:pt x="609600" y="0"/>
                </a:lnTo>
                <a:lnTo>
                  <a:pt x="1219200" y="769258"/>
                </a:lnTo>
                <a:lnTo>
                  <a:pt x="1005113" y="769258"/>
                </a:lnTo>
                <a:lnTo>
                  <a:pt x="1005113" y="1529934"/>
                </a:lnTo>
                <a:cubicBezTo>
                  <a:pt x="1005113" y="1608115"/>
                  <a:pt x="1028880" y="1680745"/>
                  <a:pt x="1069583" y="1740993"/>
                </a:cubicBezTo>
                <a:lnTo>
                  <a:pt x="1107231" y="1786623"/>
                </a:lnTo>
                <a:lnTo>
                  <a:pt x="620604" y="1786623"/>
                </a:lnTo>
                <a:cubicBezTo>
                  <a:pt x="412121" y="1786623"/>
                  <a:pt x="243113" y="1617615"/>
                  <a:pt x="243113" y="1409132"/>
                </a:cubicBezTo>
                <a:lnTo>
                  <a:pt x="243113" y="769258"/>
                </a:lnTo>
                <a:lnTo>
                  <a:pt x="0" y="769258"/>
                </a:lnTo>
                <a:close/>
              </a:path>
            </a:pathLst>
          </a:custGeom>
          <a:gradFill>
            <a:gsLst>
              <a:gs pos="0">
                <a:srgbClr val="00CC66"/>
              </a:gs>
              <a:gs pos="11999">
                <a:srgbClr val="00CC66"/>
              </a:gs>
              <a:gs pos="25000">
                <a:srgbClr val="B7FFE2"/>
              </a:gs>
              <a:gs pos="100000">
                <a:srgbClr val="B7FFE2"/>
              </a:gs>
            </a:gsLst>
            <a:lin ang="16200000" scaled="0"/>
          </a:gradFill>
          <a:ln>
            <a:noFill/>
          </a:ln>
          <a:effectLst>
            <a:outerShdw blurRad="63500" dist="38100" dir="5400000">
              <a:srgbClr val="000000">
                <a:alpha val="3960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1" i="0" u="none" dirty="0">
              <a:solidFill>
                <a:srgbClr val="000000"/>
              </a:solidFill>
              <a:latin typeface="MV Boli" panose="02000500030200090000" pitchFamily="2" charset="0"/>
              <a:ea typeface="Calibri"/>
              <a:cs typeface="MV Boli" panose="02000500030200090000" pitchFamily="2" charset="0"/>
              <a:sym typeface="Calibri"/>
            </a:endParaRPr>
          </a:p>
        </p:txBody>
      </p:sp>
      <p:sp>
        <p:nvSpPr>
          <p:cNvPr id="666" name="Google Shape;666;p20"/>
          <p:cNvSpPr/>
          <p:nvPr/>
        </p:nvSpPr>
        <p:spPr>
          <a:xfrm rot="5196347">
            <a:off x="7410368" y="2780105"/>
            <a:ext cx="1114425" cy="1633537"/>
          </a:xfrm>
          <a:custGeom>
            <a:avLst/>
            <a:gdLst/>
            <a:ahLst/>
            <a:cxnLst/>
            <a:rect l="l" t="t" r="r" b="b"/>
            <a:pathLst>
              <a:path w="1219200" h="1786623" extrusionOk="0">
                <a:moveTo>
                  <a:pt x="0" y="769258"/>
                </a:moveTo>
                <a:lnTo>
                  <a:pt x="609600" y="0"/>
                </a:lnTo>
                <a:lnTo>
                  <a:pt x="1219200" y="769258"/>
                </a:lnTo>
                <a:lnTo>
                  <a:pt x="1005113" y="769258"/>
                </a:lnTo>
                <a:lnTo>
                  <a:pt x="1005113" y="1529934"/>
                </a:lnTo>
                <a:cubicBezTo>
                  <a:pt x="1005113" y="1608115"/>
                  <a:pt x="1028880" y="1680745"/>
                  <a:pt x="1069583" y="1740993"/>
                </a:cubicBezTo>
                <a:lnTo>
                  <a:pt x="1107231" y="1786623"/>
                </a:lnTo>
                <a:lnTo>
                  <a:pt x="620604" y="1786623"/>
                </a:lnTo>
                <a:cubicBezTo>
                  <a:pt x="412121" y="1786623"/>
                  <a:pt x="243113" y="1617615"/>
                  <a:pt x="243113" y="1409132"/>
                </a:cubicBezTo>
                <a:lnTo>
                  <a:pt x="243113" y="769258"/>
                </a:lnTo>
                <a:lnTo>
                  <a:pt x="0" y="769258"/>
                </a:lnTo>
                <a:close/>
              </a:path>
            </a:pathLst>
          </a:custGeom>
          <a:gradFill>
            <a:gsLst>
              <a:gs pos="0">
                <a:srgbClr val="808000"/>
              </a:gs>
              <a:gs pos="11999">
                <a:srgbClr val="808000"/>
              </a:gs>
              <a:gs pos="25000">
                <a:srgbClr val="FFFF7D"/>
              </a:gs>
              <a:gs pos="100000">
                <a:srgbClr val="FFFF7D"/>
              </a:gs>
            </a:gsLst>
            <a:lin ang="16200000" scaled="0"/>
          </a:gradFill>
          <a:ln>
            <a:noFill/>
          </a:ln>
          <a:effectLst>
            <a:outerShdw blurRad="63500" dist="38100" dir="5400000">
              <a:srgbClr val="000000">
                <a:alpha val="3960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1" i="0" u="none" dirty="0">
              <a:solidFill>
                <a:srgbClr val="000000"/>
              </a:solidFill>
              <a:latin typeface="MV Boli" panose="02000500030200090000" pitchFamily="2" charset="0"/>
              <a:ea typeface="Calibri"/>
              <a:cs typeface="MV Boli" panose="02000500030200090000" pitchFamily="2" charset="0"/>
              <a:sym typeface="Calibri"/>
            </a:endParaRPr>
          </a:p>
        </p:txBody>
      </p:sp>
      <p:sp>
        <p:nvSpPr>
          <p:cNvPr id="669" name="Google Shape;669;p20"/>
          <p:cNvSpPr/>
          <p:nvPr/>
        </p:nvSpPr>
        <p:spPr>
          <a:xfrm rot="-2400000">
            <a:off x="4105957" y="1190625"/>
            <a:ext cx="1114425" cy="1635125"/>
          </a:xfrm>
          <a:custGeom>
            <a:avLst/>
            <a:gdLst/>
            <a:ahLst/>
            <a:cxnLst/>
            <a:rect l="l" t="t" r="r" b="b"/>
            <a:pathLst>
              <a:path w="1219200" h="1786623" extrusionOk="0">
                <a:moveTo>
                  <a:pt x="0" y="769258"/>
                </a:moveTo>
                <a:lnTo>
                  <a:pt x="609600" y="0"/>
                </a:lnTo>
                <a:lnTo>
                  <a:pt x="1219200" y="769258"/>
                </a:lnTo>
                <a:lnTo>
                  <a:pt x="1005113" y="769258"/>
                </a:lnTo>
                <a:lnTo>
                  <a:pt x="1005113" y="1529934"/>
                </a:lnTo>
                <a:cubicBezTo>
                  <a:pt x="1005113" y="1608115"/>
                  <a:pt x="1028880" y="1680745"/>
                  <a:pt x="1069583" y="1740993"/>
                </a:cubicBezTo>
                <a:lnTo>
                  <a:pt x="1107231" y="1786623"/>
                </a:lnTo>
                <a:lnTo>
                  <a:pt x="620604" y="1786623"/>
                </a:lnTo>
                <a:cubicBezTo>
                  <a:pt x="412121" y="1786623"/>
                  <a:pt x="243113" y="1617615"/>
                  <a:pt x="243113" y="1409132"/>
                </a:cubicBezTo>
                <a:lnTo>
                  <a:pt x="243113" y="769258"/>
                </a:lnTo>
                <a:lnTo>
                  <a:pt x="0" y="769258"/>
                </a:lnTo>
                <a:close/>
              </a:path>
            </a:pathLst>
          </a:custGeom>
          <a:gradFill>
            <a:gsLst>
              <a:gs pos="0">
                <a:srgbClr val="666699"/>
              </a:gs>
              <a:gs pos="11999">
                <a:srgbClr val="666699"/>
              </a:gs>
              <a:gs pos="25000">
                <a:srgbClr val="DCB9FF"/>
              </a:gs>
              <a:gs pos="100000">
                <a:srgbClr val="DCB9FF"/>
              </a:gs>
            </a:gsLst>
            <a:lin ang="16200000" scaled="0"/>
          </a:gradFill>
          <a:ln>
            <a:noFill/>
          </a:ln>
          <a:effectLst>
            <a:outerShdw blurRad="63500" dist="38100" dir="5400000">
              <a:srgbClr val="000000">
                <a:alpha val="3960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1" i="0" u="none" dirty="0">
              <a:solidFill>
                <a:srgbClr val="000000"/>
              </a:solidFill>
              <a:latin typeface="MV Boli" panose="02000500030200090000" pitchFamily="2" charset="0"/>
              <a:ea typeface="Calibri"/>
              <a:cs typeface="MV Boli" panose="02000500030200090000" pitchFamily="2" charset="0"/>
              <a:sym typeface="Calibri"/>
            </a:endParaRPr>
          </a:p>
        </p:txBody>
      </p:sp>
      <p:sp>
        <p:nvSpPr>
          <p:cNvPr id="670" name="Google Shape;670;p20"/>
          <p:cNvSpPr/>
          <p:nvPr/>
        </p:nvSpPr>
        <p:spPr>
          <a:xfrm rot="2580000">
            <a:off x="6854824" y="1230312"/>
            <a:ext cx="1114425" cy="1633537"/>
          </a:xfrm>
          <a:custGeom>
            <a:avLst/>
            <a:gdLst/>
            <a:ahLst/>
            <a:cxnLst/>
            <a:rect l="l" t="t" r="r" b="b"/>
            <a:pathLst>
              <a:path w="1219200" h="1786623" extrusionOk="0">
                <a:moveTo>
                  <a:pt x="0" y="769258"/>
                </a:moveTo>
                <a:lnTo>
                  <a:pt x="609600" y="0"/>
                </a:lnTo>
                <a:lnTo>
                  <a:pt x="1219200" y="769258"/>
                </a:lnTo>
                <a:lnTo>
                  <a:pt x="1005113" y="769258"/>
                </a:lnTo>
                <a:lnTo>
                  <a:pt x="1005113" y="1529934"/>
                </a:lnTo>
                <a:cubicBezTo>
                  <a:pt x="1005113" y="1608115"/>
                  <a:pt x="1028880" y="1680745"/>
                  <a:pt x="1069583" y="1740993"/>
                </a:cubicBezTo>
                <a:lnTo>
                  <a:pt x="1107231" y="1786623"/>
                </a:lnTo>
                <a:lnTo>
                  <a:pt x="620604" y="1786623"/>
                </a:lnTo>
                <a:cubicBezTo>
                  <a:pt x="412121" y="1786623"/>
                  <a:pt x="243113" y="1617615"/>
                  <a:pt x="243113" y="1409132"/>
                </a:cubicBezTo>
                <a:lnTo>
                  <a:pt x="243113" y="769258"/>
                </a:lnTo>
                <a:lnTo>
                  <a:pt x="0" y="769258"/>
                </a:lnTo>
                <a:close/>
              </a:path>
            </a:pathLst>
          </a:custGeom>
          <a:gradFill>
            <a:gsLst>
              <a:gs pos="0">
                <a:srgbClr val="FF0066"/>
              </a:gs>
              <a:gs pos="11999">
                <a:srgbClr val="FF0066"/>
              </a:gs>
              <a:gs pos="25000">
                <a:srgbClr val="FFC9F1"/>
              </a:gs>
              <a:gs pos="100000">
                <a:srgbClr val="FFC9F1"/>
              </a:gs>
            </a:gsLst>
            <a:lin ang="16200000" scaled="0"/>
          </a:gradFill>
          <a:ln>
            <a:noFill/>
          </a:ln>
          <a:effectLst>
            <a:outerShdw blurRad="63500" dist="38100" dir="5400000">
              <a:srgbClr val="000000">
                <a:alpha val="3960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1" i="0" u="none" dirty="0">
              <a:solidFill>
                <a:srgbClr val="000000"/>
              </a:solidFill>
              <a:latin typeface="MV Boli" panose="02000500030200090000" pitchFamily="2" charset="0"/>
              <a:ea typeface="Calibri"/>
              <a:cs typeface="MV Boli" panose="02000500030200090000" pitchFamily="2" charset="0"/>
              <a:sym typeface="Calibri"/>
            </a:endParaRPr>
          </a:p>
        </p:txBody>
      </p:sp>
      <p:sp>
        <p:nvSpPr>
          <p:cNvPr id="678" name="Google Shape;678;p20"/>
          <p:cNvSpPr txBox="1"/>
          <p:nvPr/>
        </p:nvSpPr>
        <p:spPr>
          <a:xfrm>
            <a:off x="8039245" y="1021055"/>
            <a:ext cx="3022831"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C4F"/>
              </a:buClr>
              <a:buSzPts val="1400"/>
              <a:buFont typeface="Open Sans"/>
              <a:buNone/>
            </a:pPr>
            <a:r>
              <a:rPr lang="en-US" sz="2400" b="1" dirty="0">
                <a:solidFill>
                  <a:schemeClr val="accent5">
                    <a:lumMod val="75000"/>
                  </a:schemeClr>
                </a:solidFill>
                <a:latin typeface="Cavolini" panose="03000502040302020204" pitchFamily="66" charset="0"/>
                <a:cs typeface="Cavolini" panose="03000502040302020204" pitchFamily="66" charset="0"/>
              </a:rPr>
              <a:t>Read for specific information</a:t>
            </a:r>
            <a:endParaRPr sz="2400" b="1" dirty="0">
              <a:solidFill>
                <a:schemeClr val="accent5">
                  <a:lumMod val="75000"/>
                </a:schemeClr>
              </a:solidFill>
              <a:latin typeface="Cavolini" panose="03000502040302020204" pitchFamily="66" charset="0"/>
              <a:cs typeface="Cavolini" panose="03000502040302020204" pitchFamily="66" charset="0"/>
            </a:endParaRPr>
          </a:p>
        </p:txBody>
      </p:sp>
      <p:sp>
        <p:nvSpPr>
          <p:cNvPr id="681" name="Google Shape;681;p20"/>
          <p:cNvSpPr txBox="1"/>
          <p:nvPr/>
        </p:nvSpPr>
        <p:spPr>
          <a:xfrm>
            <a:off x="8752367" y="3077593"/>
            <a:ext cx="3022831" cy="1200288"/>
          </a:xfrm>
          <a:prstGeom prst="rect">
            <a:avLst/>
          </a:prstGeom>
          <a:noFill/>
          <a:ln>
            <a:noFill/>
          </a:ln>
        </p:spPr>
        <p:txBody>
          <a:bodyPr spcFirstLastPara="1" wrap="square" lIns="91425" tIns="45700" rIns="91425" bIns="45700" anchor="t" anchorCtr="0">
            <a:spAutoFit/>
          </a:bodyPr>
          <a:lstStyle/>
          <a:p>
            <a:pPr marL="0" indent="0" algn="l">
              <a:buNone/>
            </a:pPr>
            <a:r>
              <a:rPr lang="en-US" sz="2400" b="1" dirty="0">
                <a:solidFill>
                  <a:schemeClr val="accent5">
                    <a:lumMod val="75000"/>
                  </a:schemeClr>
                </a:solidFill>
                <a:latin typeface="Cavolini" panose="03000502040302020204" pitchFamily="66" charset="0"/>
                <a:cs typeface="Cavolini" panose="03000502040302020204" pitchFamily="66" charset="0"/>
              </a:rPr>
              <a:t>Talk about popular sports in Saudi Arabia.</a:t>
            </a:r>
          </a:p>
        </p:txBody>
      </p:sp>
      <p:sp>
        <p:nvSpPr>
          <p:cNvPr id="3" name="Google Shape;697;p20">
            <a:extLst>
              <a:ext uri="{FF2B5EF4-FFF2-40B4-BE49-F238E27FC236}">
                <a16:creationId xmlns:a16="http://schemas.microsoft.com/office/drawing/2014/main" id="{E4780F51-4E04-BB60-C933-9FB151B7AD0A}"/>
              </a:ext>
            </a:extLst>
          </p:cNvPr>
          <p:cNvSpPr txBox="1"/>
          <p:nvPr/>
        </p:nvSpPr>
        <p:spPr>
          <a:xfrm>
            <a:off x="1028700" y="1021055"/>
            <a:ext cx="2952737" cy="1200288"/>
          </a:xfrm>
          <a:prstGeom prst="rect">
            <a:avLst/>
          </a:prstGeom>
          <a:noFill/>
          <a:ln>
            <a:noFill/>
          </a:ln>
        </p:spPr>
        <p:txBody>
          <a:bodyPr spcFirstLastPara="1" wrap="square" lIns="91425" tIns="45700" rIns="91425" bIns="45700" anchor="t" anchorCtr="0">
            <a:spAutoFit/>
          </a:bodyPr>
          <a:lstStyle/>
          <a:p>
            <a:pPr marL="0" indent="0" algn="l">
              <a:buNone/>
            </a:pPr>
            <a:r>
              <a:rPr lang="en-US" sz="2400" b="1" dirty="0">
                <a:solidFill>
                  <a:schemeClr val="accent5">
                    <a:lumMod val="75000"/>
                  </a:schemeClr>
                </a:solidFill>
                <a:latin typeface="Cavolini" panose="03000502040302020204" pitchFamily="66" charset="0"/>
                <a:cs typeface="Cavolini" panose="03000502040302020204" pitchFamily="66" charset="0"/>
              </a:rPr>
              <a:t>Mention some information about Norway.</a:t>
            </a:r>
          </a:p>
        </p:txBody>
      </p:sp>
      <p:sp>
        <p:nvSpPr>
          <p:cNvPr id="4" name="Google Shape;694;p20">
            <a:extLst>
              <a:ext uri="{FF2B5EF4-FFF2-40B4-BE49-F238E27FC236}">
                <a16:creationId xmlns:a16="http://schemas.microsoft.com/office/drawing/2014/main" id="{461C368D-9C9C-8645-86AF-99712556C1D8}"/>
              </a:ext>
            </a:extLst>
          </p:cNvPr>
          <p:cNvSpPr txBox="1"/>
          <p:nvPr/>
        </p:nvSpPr>
        <p:spPr>
          <a:xfrm>
            <a:off x="469609" y="2846387"/>
            <a:ext cx="2803719" cy="1200288"/>
          </a:xfrm>
          <a:prstGeom prst="rect">
            <a:avLst/>
          </a:prstGeom>
          <a:noFill/>
          <a:ln>
            <a:noFill/>
          </a:ln>
        </p:spPr>
        <p:txBody>
          <a:bodyPr spcFirstLastPara="1" wrap="square" lIns="91425" tIns="45700" rIns="91425" bIns="45700" anchor="t" anchorCtr="0">
            <a:spAutoFit/>
          </a:bodyPr>
          <a:lstStyle/>
          <a:p>
            <a:pPr marL="0" indent="0" algn="l">
              <a:buNone/>
            </a:pPr>
            <a:r>
              <a:rPr lang="en-US" sz="2400" b="1" dirty="0">
                <a:solidFill>
                  <a:schemeClr val="accent5">
                    <a:lumMod val="75000"/>
                  </a:schemeClr>
                </a:solidFill>
                <a:latin typeface="Cavolini" panose="03000502040302020204" pitchFamily="66" charset="0"/>
                <a:cs typeface="Cavolini" panose="03000502040302020204" pitchFamily="66" charset="0"/>
              </a:rPr>
              <a:t>Name some winter sports in Norway .</a:t>
            </a:r>
          </a:p>
        </p:txBody>
      </p:sp>
      <p:grpSp>
        <p:nvGrpSpPr>
          <p:cNvPr id="12" name="مجموعة 11">
            <a:extLst>
              <a:ext uri="{FF2B5EF4-FFF2-40B4-BE49-F238E27FC236}">
                <a16:creationId xmlns:a16="http://schemas.microsoft.com/office/drawing/2014/main" id="{1EE8F0FD-B8B3-1138-AB80-3D50DF5EC366}"/>
              </a:ext>
            </a:extLst>
          </p:cNvPr>
          <p:cNvGrpSpPr/>
          <p:nvPr/>
        </p:nvGrpSpPr>
        <p:grpSpPr>
          <a:xfrm>
            <a:off x="5547194" y="2847672"/>
            <a:ext cx="1068456" cy="1068456"/>
            <a:chOff x="5547194" y="2847672"/>
            <a:chExt cx="1068456" cy="1068456"/>
          </a:xfrm>
        </p:grpSpPr>
        <p:sp>
          <p:nvSpPr>
            <p:cNvPr id="9" name="شكل حر: شكل 8">
              <a:extLst>
                <a:ext uri="{FF2B5EF4-FFF2-40B4-BE49-F238E27FC236}">
                  <a16:creationId xmlns:a16="http://schemas.microsoft.com/office/drawing/2014/main" id="{535B93E8-6E13-4D45-65ED-4BAC2FF6E68F}"/>
                </a:ext>
              </a:extLst>
            </p:cNvPr>
            <p:cNvSpPr/>
            <p:nvPr/>
          </p:nvSpPr>
          <p:spPr>
            <a:xfrm>
              <a:off x="5924535" y="2847672"/>
              <a:ext cx="691115" cy="689763"/>
            </a:xfrm>
            <a:custGeom>
              <a:avLst/>
              <a:gdLst>
                <a:gd name="connsiteX0" fmla="*/ 569393 w 691115"/>
                <a:gd name="connsiteY0" fmla="*/ 121723 h 689763"/>
                <a:gd name="connsiteX1" fmla="*/ 555868 w 691115"/>
                <a:gd name="connsiteY1" fmla="*/ 0 h 689763"/>
                <a:gd name="connsiteX2" fmla="*/ 407096 w 691115"/>
                <a:gd name="connsiteY2" fmla="*/ 148772 h 689763"/>
                <a:gd name="connsiteX3" fmla="*/ 415210 w 691115"/>
                <a:gd name="connsiteY3" fmla="*/ 219101 h 689763"/>
                <a:gd name="connsiteX4" fmla="*/ 198814 w 691115"/>
                <a:gd name="connsiteY4" fmla="*/ 435498 h 689763"/>
                <a:gd name="connsiteX5" fmla="*/ 135248 w 691115"/>
                <a:gd name="connsiteY5" fmla="*/ 419268 h 689763"/>
                <a:gd name="connsiteX6" fmla="*/ 0 w 691115"/>
                <a:gd name="connsiteY6" fmla="*/ 554516 h 689763"/>
                <a:gd name="connsiteX7" fmla="*/ 135248 w 691115"/>
                <a:gd name="connsiteY7" fmla="*/ 689763 h 689763"/>
                <a:gd name="connsiteX8" fmla="*/ 270495 w 691115"/>
                <a:gd name="connsiteY8" fmla="*/ 554516 h 689763"/>
                <a:gd name="connsiteX9" fmla="*/ 255618 w 691115"/>
                <a:gd name="connsiteY9" fmla="*/ 492302 h 689763"/>
                <a:gd name="connsiteX10" fmla="*/ 472015 w 691115"/>
                <a:gd name="connsiteY10" fmla="*/ 275905 h 689763"/>
                <a:gd name="connsiteX11" fmla="*/ 542343 w 691115"/>
                <a:gd name="connsiteY11" fmla="*/ 284020 h 689763"/>
                <a:gd name="connsiteX12" fmla="*/ 691116 w 691115"/>
                <a:gd name="connsiteY12" fmla="*/ 135248 h 689763"/>
                <a:gd name="connsiteX13" fmla="*/ 569393 w 691115"/>
                <a:gd name="connsiteY13" fmla="*/ 121723 h 689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1115" h="689763">
                  <a:moveTo>
                    <a:pt x="569393" y="121723"/>
                  </a:moveTo>
                  <a:lnTo>
                    <a:pt x="555868" y="0"/>
                  </a:lnTo>
                  <a:lnTo>
                    <a:pt x="407096" y="148772"/>
                  </a:lnTo>
                  <a:lnTo>
                    <a:pt x="415210" y="219101"/>
                  </a:lnTo>
                  <a:lnTo>
                    <a:pt x="198814" y="435498"/>
                  </a:lnTo>
                  <a:cubicBezTo>
                    <a:pt x="179879" y="426030"/>
                    <a:pt x="158240" y="419268"/>
                    <a:pt x="135248" y="419268"/>
                  </a:cubicBezTo>
                  <a:cubicBezTo>
                    <a:pt x="60861" y="419268"/>
                    <a:pt x="0" y="480129"/>
                    <a:pt x="0" y="554516"/>
                  </a:cubicBezTo>
                  <a:cubicBezTo>
                    <a:pt x="0" y="628902"/>
                    <a:pt x="60861" y="689763"/>
                    <a:pt x="135248" y="689763"/>
                  </a:cubicBezTo>
                  <a:cubicBezTo>
                    <a:pt x="209634" y="689763"/>
                    <a:pt x="270495" y="628902"/>
                    <a:pt x="270495" y="554516"/>
                  </a:cubicBezTo>
                  <a:cubicBezTo>
                    <a:pt x="270495" y="531524"/>
                    <a:pt x="265086" y="511236"/>
                    <a:pt x="255618" y="492302"/>
                  </a:cubicBezTo>
                  <a:lnTo>
                    <a:pt x="472015" y="275905"/>
                  </a:lnTo>
                  <a:lnTo>
                    <a:pt x="542343" y="284020"/>
                  </a:lnTo>
                  <a:lnTo>
                    <a:pt x="691116" y="135248"/>
                  </a:lnTo>
                  <a:lnTo>
                    <a:pt x="569393" y="121723"/>
                  </a:lnTo>
                  <a:close/>
                </a:path>
              </a:pathLst>
            </a:custGeom>
            <a:solidFill>
              <a:schemeClr val="bg2">
                <a:lumMod val="25000"/>
              </a:schemeClr>
            </a:solidFill>
            <a:ln w="13494" cap="flat">
              <a:noFill/>
              <a:prstDash val="solid"/>
              <a:miter/>
            </a:ln>
          </p:spPr>
          <p:txBody>
            <a:bodyPr rtlCol="1" anchor="ctr"/>
            <a:lstStyle/>
            <a:p>
              <a:endParaRPr lang="ar-SA" dirty="0"/>
            </a:p>
          </p:txBody>
        </p:sp>
        <p:sp>
          <p:nvSpPr>
            <p:cNvPr id="10" name="شكل حر: شكل 9">
              <a:extLst>
                <a:ext uri="{FF2B5EF4-FFF2-40B4-BE49-F238E27FC236}">
                  <a16:creationId xmlns:a16="http://schemas.microsoft.com/office/drawing/2014/main" id="{83D34E49-4E95-1390-08E7-7D50ACDE6695}"/>
                </a:ext>
              </a:extLst>
            </p:cNvPr>
            <p:cNvSpPr/>
            <p:nvPr/>
          </p:nvSpPr>
          <p:spPr>
            <a:xfrm>
              <a:off x="5547194" y="2888246"/>
              <a:ext cx="1027882" cy="1027882"/>
            </a:xfrm>
            <a:custGeom>
              <a:avLst/>
              <a:gdLst>
                <a:gd name="connsiteX0" fmla="*/ 957554 w 1027882"/>
                <a:gd name="connsiteY0" fmla="*/ 281315 h 1027882"/>
                <a:gd name="connsiteX1" fmla="*/ 939972 w 1027882"/>
                <a:gd name="connsiteY1" fmla="*/ 300250 h 1027882"/>
                <a:gd name="connsiteX2" fmla="*/ 914275 w 1027882"/>
                <a:gd name="connsiteY2" fmla="*/ 297545 h 1027882"/>
                <a:gd name="connsiteX3" fmla="*/ 885873 w 1027882"/>
                <a:gd name="connsiteY3" fmla="*/ 293488 h 1027882"/>
                <a:gd name="connsiteX4" fmla="*/ 946734 w 1027882"/>
                <a:gd name="connsiteY4" fmla="*/ 513941 h 1027882"/>
                <a:gd name="connsiteX5" fmla="*/ 513941 w 1027882"/>
                <a:gd name="connsiteY5" fmla="*/ 946734 h 1027882"/>
                <a:gd name="connsiteX6" fmla="*/ 81149 w 1027882"/>
                <a:gd name="connsiteY6" fmla="*/ 513941 h 1027882"/>
                <a:gd name="connsiteX7" fmla="*/ 513941 w 1027882"/>
                <a:gd name="connsiteY7" fmla="*/ 81149 h 1027882"/>
                <a:gd name="connsiteX8" fmla="*/ 734395 w 1027882"/>
                <a:gd name="connsiteY8" fmla="*/ 142010 h 1027882"/>
                <a:gd name="connsiteX9" fmla="*/ 731690 w 1027882"/>
                <a:gd name="connsiteY9" fmla="*/ 114961 h 1027882"/>
                <a:gd name="connsiteX10" fmla="*/ 727633 w 1027882"/>
                <a:gd name="connsiteY10" fmla="*/ 87911 h 1027882"/>
                <a:gd name="connsiteX11" fmla="*/ 746567 w 1027882"/>
                <a:gd name="connsiteY11" fmla="*/ 68976 h 1027882"/>
                <a:gd name="connsiteX12" fmla="*/ 756035 w 1027882"/>
                <a:gd name="connsiteY12" fmla="*/ 59509 h 1027882"/>
                <a:gd name="connsiteX13" fmla="*/ 513941 w 1027882"/>
                <a:gd name="connsiteY13" fmla="*/ 0 h 1027882"/>
                <a:gd name="connsiteX14" fmla="*/ 0 w 1027882"/>
                <a:gd name="connsiteY14" fmla="*/ 513941 h 1027882"/>
                <a:gd name="connsiteX15" fmla="*/ 513941 w 1027882"/>
                <a:gd name="connsiteY15" fmla="*/ 1027883 h 1027882"/>
                <a:gd name="connsiteX16" fmla="*/ 1027883 w 1027882"/>
                <a:gd name="connsiteY16" fmla="*/ 513941 h 1027882"/>
                <a:gd name="connsiteX17" fmla="*/ 967021 w 1027882"/>
                <a:gd name="connsiteY17" fmla="*/ 273200 h 1027882"/>
                <a:gd name="connsiteX18" fmla="*/ 957554 w 1027882"/>
                <a:gd name="connsiteY18" fmla="*/ 281315 h 102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27882" h="1027882">
                  <a:moveTo>
                    <a:pt x="957554" y="281315"/>
                  </a:moveTo>
                  <a:lnTo>
                    <a:pt x="939972" y="300250"/>
                  </a:lnTo>
                  <a:lnTo>
                    <a:pt x="914275" y="297545"/>
                  </a:lnTo>
                  <a:lnTo>
                    <a:pt x="885873" y="293488"/>
                  </a:lnTo>
                  <a:cubicBezTo>
                    <a:pt x="923742" y="358406"/>
                    <a:pt x="946734" y="432793"/>
                    <a:pt x="946734" y="513941"/>
                  </a:cubicBezTo>
                  <a:cubicBezTo>
                    <a:pt x="946734" y="751977"/>
                    <a:pt x="751977" y="946734"/>
                    <a:pt x="513941" y="946734"/>
                  </a:cubicBezTo>
                  <a:cubicBezTo>
                    <a:pt x="275905" y="946734"/>
                    <a:pt x="81149" y="751977"/>
                    <a:pt x="81149" y="513941"/>
                  </a:cubicBezTo>
                  <a:cubicBezTo>
                    <a:pt x="81149" y="275905"/>
                    <a:pt x="275905" y="81149"/>
                    <a:pt x="513941" y="81149"/>
                  </a:cubicBezTo>
                  <a:cubicBezTo>
                    <a:pt x="593737" y="81149"/>
                    <a:pt x="669476" y="102788"/>
                    <a:pt x="734395" y="142010"/>
                  </a:cubicBezTo>
                  <a:lnTo>
                    <a:pt x="731690" y="114961"/>
                  </a:lnTo>
                  <a:lnTo>
                    <a:pt x="727633" y="87911"/>
                  </a:lnTo>
                  <a:lnTo>
                    <a:pt x="746567" y="68976"/>
                  </a:lnTo>
                  <a:lnTo>
                    <a:pt x="756035" y="59509"/>
                  </a:lnTo>
                  <a:cubicBezTo>
                    <a:pt x="683001" y="21640"/>
                    <a:pt x="601852" y="0"/>
                    <a:pt x="513941" y="0"/>
                  </a:cubicBezTo>
                  <a:cubicBezTo>
                    <a:pt x="229921" y="0"/>
                    <a:pt x="0" y="229921"/>
                    <a:pt x="0" y="513941"/>
                  </a:cubicBezTo>
                  <a:cubicBezTo>
                    <a:pt x="0" y="797962"/>
                    <a:pt x="229921" y="1027883"/>
                    <a:pt x="513941" y="1027883"/>
                  </a:cubicBezTo>
                  <a:cubicBezTo>
                    <a:pt x="797962" y="1027883"/>
                    <a:pt x="1027883" y="797962"/>
                    <a:pt x="1027883" y="513941"/>
                  </a:cubicBezTo>
                  <a:cubicBezTo>
                    <a:pt x="1027883" y="426030"/>
                    <a:pt x="1006243" y="344882"/>
                    <a:pt x="967021" y="273200"/>
                  </a:cubicBezTo>
                  <a:lnTo>
                    <a:pt x="957554" y="281315"/>
                  </a:lnTo>
                  <a:close/>
                </a:path>
              </a:pathLst>
            </a:custGeom>
            <a:solidFill>
              <a:srgbClr val="C00000"/>
            </a:solidFill>
            <a:ln w="13494" cap="flat">
              <a:noFill/>
              <a:prstDash val="solid"/>
              <a:miter/>
            </a:ln>
          </p:spPr>
          <p:txBody>
            <a:bodyPr rtlCol="1" anchor="ctr"/>
            <a:lstStyle/>
            <a:p>
              <a:endParaRPr lang="ar-SA" dirty="0"/>
            </a:p>
          </p:txBody>
        </p:sp>
        <p:sp>
          <p:nvSpPr>
            <p:cNvPr id="11" name="شكل حر: شكل 10">
              <a:extLst>
                <a:ext uri="{FF2B5EF4-FFF2-40B4-BE49-F238E27FC236}">
                  <a16:creationId xmlns:a16="http://schemas.microsoft.com/office/drawing/2014/main" id="{FC58BBB7-E468-A58E-01BC-B9D20849E03F}"/>
                </a:ext>
              </a:extLst>
            </p:cNvPr>
            <p:cNvSpPr/>
            <p:nvPr/>
          </p:nvSpPr>
          <p:spPr>
            <a:xfrm>
              <a:off x="5736541" y="3077593"/>
              <a:ext cx="649189" cy="649189"/>
            </a:xfrm>
            <a:custGeom>
              <a:avLst/>
              <a:gdLst>
                <a:gd name="connsiteX0" fmla="*/ 550458 w 649189"/>
                <a:gd name="connsiteY0" fmla="*/ 232626 h 649189"/>
                <a:gd name="connsiteX1" fmla="*/ 568040 w 649189"/>
                <a:gd name="connsiteY1" fmla="*/ 324595 h 649189"/>
                <a:gd name="connsiteX2" fmla="*/ 324595 w 649189"/>
                <a:gd name="connsiteY2" fmla="*/ 568040 h 649189"/>
                <a:gd name="connsiteX3" fmla="*/ 81149 w 649189"/>
                <a:gd name="connsiteY3" fmla="*/ 324595 h 649189"/>
                <a:gd name="connsiteX4" fmla="*/ 324595 w 649189"/>
                <a:gd name="connsiteY4" fmla="*/ 81149 h 649189"/>
                <a:gd name="connsiteX5" fmla="*/ 416563 w 649189"/>
                <a:gd name="connsiteY5" fmla="*/ 98731 h 649189"/>
                <a:gd name="connsiteX6" fmla="*/ 477424 w 649189"/>
                <a:gd name="connsiteY6" fmla="*/ 37869 h 649189"/>
                <a:gd name="connsiteX7" fmla="*/ 324595 w 649189"/>
                <a:gd name="connsiteY7" fmla="*/ 0 h 649189"/>
                <a:gd name="connsiteX8" fmla="*/ 0 w 649189"/>
                <a:gd name="connsiteY8" fmla="*/ 324595 h 649189"/>
                <a:gd name="connsiteX9" fmla="*/ 324595 w 649189"/>
                <a:gd name="connsiteY9" fmla="*/ 649189 h 649189"/>
                <a:gd name="connsiteX10" fmla="*/ 649189 w 649189"/>
                <a:gd name="connsiteY10" fmla="*/ 324595 h 649189"/>
                <a:gd name="connsiteX11" fmla="*/ 611320 w 649189"/>
                <a:gd name="connsiteY11" fmla="*/ 171765 h 649189"/>
                <a:gd name="connsiteX12" fmla="*/ 550458 w 649189"/>
                <a:gd name="connsiteY12" fmla="*/ 232626 h 64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189" h="649189">
                  <a:moveTo>
                    <a:pt x="550458" y="232626"/>
                  </a:moveTo>
                  <a:cubicBezTo>
                    <a:pt x="562630" y="261028"/>
                    <a:pt x="568040" y="292135"/>
                    <a:pt x="568040" y="324595"/>
                  </a:cubicBezTo>
                  <a:cubicBezTo>
                    <a:pt x="568040" y="458490"/>
                    <a:pt x="458490" y="568040"/>
                    <a:pt x="324595" y="568040"/>
                  </a:cubicBezTo>
                  <a:cubicBezTo>
                    <a:pt x="190699" y="568040"/>
                    <a:pt x="81149" y="458490"/>
                    <a:pt x="81149" y="324595"/>
                  </a:cubicBezTo>
                  <a:cubicBezTo>
                    <a:pt x="81149" y="190699"/>
                    <a:pt x="190699" y="81149"/>
                    <a:pt x="324595" y="81149"/>
                  </a:cubicBezTo>
                  <a:cubicBezTo>
                    <a:pt x="357054" y="81149"/>
                    <a:pt x="388161" y="87911"/>
                    <a:pt x="416563" y="98731"/>
                  </a:cubicBezTo>
                  <a:lnTo>
                    <a:pt x="477424" y="37869"/>
                  </a:lnTo>
                  <a:cubicBezTo>
                    <a:pt x="431440" y="13525"/>
                    <a:pt x="380046" y="0"/>
                    <a:pt x="324595" y="0"/>
                  </a:cubicBezTo>
                  <a:cubicBezTo>
                    <a:pt x="146068" y="0"/>
                    <a:pt x="0" y="146068"/>
                    <a:pt x="0" y="324595"/>
                  </a:cubicBezTo>
                  <a:cubicBezTo>
                    <a:pt x="0" y="503122"/>
                    <a:pt x="146068" y="649189"/>
                    <a:pt x="324595" y="649189"/>
                  </a:cubicBezTo>
                  <a:cubicBezTo>
                    <a:pt x="503122" y="649189"/>
                    <a:pt x="649189" y="503122"/>
                    <a:pt x="649189" y="324595"/>
                  </a:cubicBezTo>
                  <a:cubicBezTo>
                    <a:pt x="649189" y="269143"/>
                    <a:pt x="635664" y="217749"/>
                    <a:pt x="611320" y="171765"/>
                  </a:cubicBezTo>
                  <a:lnTo>
                    <a:pt x="550458" y="232626"/>
                  </a:lnTo>
                  <a:close/>
                </a:path>
              </a:pathLst>
            </a:custGeom>
            <a:solidFill>
              <a:srgbClr val="C00000"/>
            </a:solidFill>
            <a:ln w="13494" cap="flat">
              <a:noFill/>
              <a:prstDash val="solid"/>
              <a:miter/>
            </a:ln>
          </p:spPr>
          <p:txBody>
            <a:bodyPr rtlCol="1" anchor="ctr"/>
            <a:lstStyle/>
            <a:p>
              <a:endParaRPr lang="ar-SA" dirty="0"/>
            </a:p>
          </p:txBody>
        </p:sp>
      </p:grpSp>
      <p:sp>
        <p:nvSpPr>
          <p:cNvPr id="13" name="Google Shape;678;p20">
            <a:extLst>
              <a:ext uri="{FF2B5EF4-FFF2-40B4-BE49-F238E27FC236}">
                <a16:creationId xmlns:a16="http://schemas.microsoft.com/office/drawing/2014/main" id="{BC8D9389-BA7F-1BFA-560D-CBEFFD33418F}"/>
              </a:ext>
            </a:extLst>
          </p:cNvPr>
          <p:cNvSpPr txBox="1"/>
          <p:nvPr/>
        </p:nvSpPr>
        <p:spPr>
          <a:xfrm>
            <a:off x="108461" y="157050"/>
            <a:ext cx="2225323"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C4F"/>
              </a:buClr>
              <a:buSzPts val="1400"/>
              <a:buFont typeface="Open Sans"/>
              <a:buNone/>
            </a:pPr>
            <a:r>
              <a:rPr lang="en-US" sz="2800" b="1" u="sng" dirty="0">
                <a:solidFill>
                  <a:srgbClr val="FF0000"/>
                </a:solidFill>
                <a:latin typeface="MV Boli" panose="02000500030200090000" pitchFamily="2" charset="0"/>
                <a:cs typeface="MV Boli" panose="02000500030200090000" pitchFamily="2" charset="0"/>
              </a:rPr>
              <a:t>Objectives</a:t>
            </a:r>
            <a:endParaRPr sz="2800" b="1" u="sng" dirty="0">
              <a:solidFill>
                <a:srgbClr val="FF0000"/>
              </a:solidFill>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30564902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669"/>
                                        </p:tgtEl>
                                        <p:attrNameLst>
                                          <p:attrName>style.visibility</p:attrName>
                                        </p:attrNameLst>
                                      </p:cBhvr>
                                      <p:to>
                                        <p:strVal val="visible"/>
                                      </p:to>
                                    </p:set>
                                    <p:anim calcmode="lin" valueType="num">
                                      <p:cBhvr>
                                        <p:cTn id="7" dur="3000" fill="hold"/>
                                        <p:tgtEl>
                                          <p:spTgt spid="669"/>
                                        </p:tgtEl>
                                        <p:attrNameLst>
                                          <p:attrName>ppt_w</p:attrName>
                                        </p:attrNameLst>
                                      </p:cBhvr>
                                      <p:tavLst>
                                        <p:tav tm="0">
                                          <p:val>
                                            <p:fltVal val="0"/>
                                          </p:val>
                                        </p:tav>
                                        <p:tav tm="100000">
                                          <p:val>
                                            <p:strVal val="#ppt_w"/>
                                          </p:val>
                                        </p:tav>
                                      </p:tavLst>
                                    </p:anim>
                                    <p:anim calcmode="lin" valueType="num">
                                      <p:cBhvr>
                                        <p:cTn id="8" dur="3000" fill="hold"/>
                                        <p:tgtEl>
                                          <p:spTgt spid="669"/>
                                        </p:tgtEl>
                                        <p:attrNameLst>
                                          <p:attrName>ppt_h</p:attrName>
                                        </p:attrNameLst>
                                      </p:cBhvr>
                                      <p:tavLst>
                                        <p:tav tm="0">
                                          <p:val>
                                            <p:fltVal val="0"/>
                                          </p:val>
                                        </p:tav>
                                        <p:tav tm="100000">
                                          <p:val>
                                            <p:strVal val="#ppt_h"/>
                                          </p:val>
                                        </p:tav>
                                      </p:tavLst>
                                    </p:anim>
                                    <p:anim calcmode="lin" valueType="num">
                                      <p:cBhvr>
                                        <p:cTn id="9" dur="3000" fill="hold"/>
                                        <p:tgtEl>
                                          <p:spTgt spid="669"/>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669"/>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664"/>
                                        </p:tgtEl>
                                        <p:attrNameLst>
                                          <p:attrName>style.visibility</p:attrName>
                                        </p:attrNameLst>
                                      </p:cBhvr>
                                      <p:to>
                                        <p:strVal val="visible"/>
                                      </p:to>
                                    </p:set>
                                    <p:anim calcmode="lin" valueType="num">
                                      <p:cBhvr>
                                        <p:cTn id="13" dur="3000" fill="hold"/>
                                        <p:tgtEl>
                                          <p:spTgt spid="664"/>
                                        </p:tgtEl>
                                        <p:attrNameLst>
                                          <p:attrName>ppt_w</p:attrName>
                                        </p:attrNameLst>
                                      </p:cBhvr>
                                      <p:tavLst>
                                        <p:tav tm="0">
                                          <p:val>
                                            <p:fltVal val="0"/>
                                          </p:val>
                                        </p:tav>
                                        <p:tav tm="100000">
                                          <p:val>
                                            <p:strVal val="#ppt_w"/>
                                          </p:val>
                                        </p:tav>
                                      </p:tavLst>
                                    </p:anim>
                                    <p:anim calcmode="lin" valueType="num">
                                      <p:cBhvr>
                                        <p:cTn id="14" dur="3000" fill="hold"/>
                                        <p:tgtEl>
                                          <p:spTgt spid="664"/>
                                        </p:tgtEl>
                                        <p:attrNameLst>
                                          <p:attrName>ppt_h</p:attrName>
                                        </p:attrNameLst>
                                      </p:cBhvr>
                                      <p:tavLst>
                                        <p:tav tm="0">
                                          <p:val>
                                            <p:fltVal val="0"/>
                                          </p:val>
                                        </p:tav>
                                        <p:tav tm="100000">
                                          <p:val>
                                            <p:strVal val="#ppt_h"/>
                                          </p:val>
                                        </p:tav>
                                      </p:tavLst>
                                    </p:anim>
                                    <p:anim calcmode="lin" valueType="num">
                                      <p:cBhvr>
                                        <p:cTn id="15" dur="3000" fill="hold"/>
                                        <p:tgtEl>
                                          <p:spTgt spid="664"/>
                                        </p:tgtEl>
                                        <p:attrNameLst>
                                          <p:attrName>ppt_x</p:attrName>
                                        </p:attrNameLst>
                                      </p:cBhvr>
                                      <p:tavLst>
                                        <p:tav tm="0" fmla="#ppt_x+(cos(-2*pi*(1-$))*-#ppt_x-sin(-2*pi*(1-$))*(1-#ppt_y))*(1-$)">
                                          <p:val>
                                            <p:fltVal val="0"/>
                                          </p:val>
                                        </p:tav>
                                        <p:tav tm="100000">
                                          <p:val>
                                            <p:fltVal val="1"/>
                                          </p:val>
                                        </p:tav>
                                      </p:tavLst>
                                    </p:anim>
                                    <p:anim calcmode="lin" valueType="num">
                                      <p:cBhvr>
                                        <p:cTn id="16" dur="3000" fill="hold"/>
                                        <p:tgtEl>
                                          <p:spTgt spid="664"/>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670"/>
                                        </p:tgtEl>
                                        <p:attrNameLst>
                                          <p:attrName>style.visibility</p:attrName>
                                        </p:attrNameLst>
                                      </p:cBhvr>
                                      <p:to>
                                        <p:strVal val="visible"/>
                                      </p:to>
                                    </p:set>
                                    <p:anim calcmode="lin" valueType="num">
                                      <p:cBhvr>
                                        <p:cTn id="19" dur="3000" fill="hold"/>
                                        <p:tgtEl>
                                          <p:spTgt spid="670"/>
                                        </p:tgtEl>
                                        <p:attrNameLst>
                                          <p:attrName>ppt_w</p:attrName>
                                        </p:attrNameLst>
                                      </p:cBhvr>
                                      <p:tavLst>
                                        <p:tav tm="0">
                                          <p:val>
                                            <p:fltVal val="0"/>
                                          </p:val>
                                        </p:tav>
                                        <p:tav tm="100000">
                                          <p:val>
                                            <p:strVal val="#ppt_w"/>
                                          </p:val>
                                        </p:tav>
                                      </p:tavLst>
                                    </p:anim>
                                    <p:anim calcmode="lin" valueType="num">
                                      <p:cBhvr>
                                        <p:cTn id="20" dur="3000" fill="hold"/>
                                        <p:tgtEl>
                                          <p:spTgt spid="670"/>
                                        </p:tgtEl>
                                        <p:attrNameLst>
                                          <p:attrName>ppt_h</p:attrName>
                                        </p:attrNameLst>
                                      </p:cBhvr>
                                      <p:tavLst>
                                        <p:tav tm="0">
                                          <p:val>
                                            <p:fltVal val="0"/>
                                          </p:val>
                                        </p:tav>
                                        <p:tav tm="100000">
                                          <p:val>
                                            <p:strVal val="#ppt_h"/>
                                          </p:val>
                                        </p:tav>
                                      </p:tavLst>
                                    </p:anim>
                                    <p:anim calcmode="lin" valueType="num">
                                      <p:cBhvr>
                                        <p:cTn id="21" dur="3000" fill="hold"/>
                                        <p:tgtEl>
                                          <p:spTgt spid="670"/>
                                        </p:tgtEl>
                                        <p:attrNameLst>
                                          <p:attrName>ppt_x</p:attrName>
                                        </p:attrNameLst>
                                      </p:cBhvr>
                                      <p:tavLst>
                                        <p:tav tm="0" fmla="#ppt_x+(cos(-2*pi*(1-$))*-#ppt_x-sin(-2*pi*(1-$))*(1-#ppt_y))*(1-$)">
                                          <p:val>
                                            <p:fltVal val="0"/>
                                          </p:val>
                                        </p:tav>
                                        <p:tav tm="100000">
                                          <p:val>
                                            <p:fltVal val="1"/>
                                          </p:val>
                                        </p:tav>
                                      </p:tavLst>
                                    </p:anim>
                                    <p:anim calcmode="lin" valueType="num">
                                      <p:cBhvr>
                                        <p:cTn id="22" dur="3000" fill="hold"/>
                                        <p:tgtEl>
                                          <p:spTgt spid="670"/>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666"/>
                                        </p:tgtEl>
                                        <p:attrNameLst>
                                          <p:attrName>style.visibility</p:attrName>
                                        </p:attrNameLst>
                                      </p:cBhvr>
                                      <p:to>
                                        <p:strVal val="visible"/>
                                      </p:to>
                                    </p:set>
                                    <p:anim calcmode="lin" valueType="num">
                                      <p:cBhvr>
                                        <p:cTn id="25" dur="3000" fill="hold"/>
                                        <p:tgtEl>
                                          <p:spTgt spid="666"/>
                                        </p:tgtEl>
                                        <p:attrNameLst>
                                          <p:attrName>ppt_w</p:attrName>
                                        </p:attrNameLst>
                                      </p:cBhvr>
                                      <p:tavLst>
                                        <p:tav tm="0">
                                          <p:val>
                                            <p:fltVal val="0"/>
                                          </p:val>
                                        </p:tav>
                                        <p:tav tm="100000">
                                          <p:val>
                                            <p:strVal val="#ppt_w"/>
                                          </p:val>
                                        </p:tav>
                                      </p:tavLst>
                                    </p:anim>
                                    <p:anim calcmode="lin" valueType="num">
                                      <p:cBhvr>
                                        <p:cTn id="26" dur="3000" fill="hold"/>
                                        <p:tgtEl>
                                          <p:spTgt spid="666"/>
                                        </p:tgtEl>
                                        <p:attrNameLst>
                                          <p:attrName>ppt_h</p:attrName>
                                        </p:attrNameLst>
                                      </p:cBhvr>
                                      <p:tavLst>
                                        <p:tav tm="0">
                                          <p:val>
                                            <p:fltVal val="0"/>
                                          </p:val>
                                        </p:tav>
                                        <p:tav tm="100000">
                                          <p:val>
                                            <p:strVal val="#ppt_h"/>
                                          </p:val>
                                        </p:tav>
                                      </p:tavLst>
                                    </p:anim>
                                    <p:anim calcmode="lin" valueType="num">
                                      <p:cBhvr>
                                        <p:cTn id="27" dur="3000" fill="hold"/>
                                        <p:tgtEl>
                                          <p:spTgt spid="666"/>
                                        </p:tgtEl>
                                        <p:attrNameLst>
                                          <p:attrName>ppt_x</p:attrName>
                                        </p:attrNameLst>
                                      </p:cBhvr>
                                      <p:tavLst>
                                        <p:tav tm="0" fmla="#ppt_x+(cos(-2*pi*(1-$))*-#ppt_x-sin(-2*pi*(1-$))*(1-#ppt_y))*(1-$)">
                                          <p:val>
                                            <p:fltVal val="0"/>
                                          </p:val>
                                        </p:tav>
                                        <p:tav tm="100000">
                                          <p:val>
                                            <p:fltVal val="1"/>
                                          </p:val>
                                        </p:tav>
                                      </p:tavLst>
                                    </p:anim>
                                    <p:anim calcmode="lin" valueType="num">
                                      <p:cBhvr>
                                        <p:cTn id="28" dur="3000" fill="hold"/>
                                        <p:tgtEl>
                                          <p:spTgt spid="66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4" grpId="0" animBg="1"/>
      <p:bldP spid="666" grpId="0" animBg="1"/>
      <p:bldP spid="669" grpId="0" animBg="1"/>
      <p:bldP spid="67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LYMPIC | English - Quizizz">
            <a:extLst>
              <a:ext uri="{FF2B5EF4-FFF2-40B4-BE49-F238E27FC236}">
                <a16:creationId xmlns:a16="http://schemas.microsoft.com/office/drawing/2014/main" id="{FD9A74F0-6834-4491-056F-A3AAECCA170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5020" y="481741"/>
            <a:ext cx="9661960" cy="5433283"/>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a:extLst>
              <a:ext uri="{FF2B5EF4-FFF2-40B4-BE49-F238E27FC236}">
                <a16:creationId xmlns:a16="http://schemas.microsoft.com/office/drawing/2014/main" id="{CDED91C0-406F-5A06-8A8C-3A5D39197DEE}"/>
              </a:ext>
            </a:extLst>
          </p:cNvPr>
          <p:cNvSpPr/>
          <p:nvPr/>
        </p:nvSpPr>
        <p:spPr>
          <a:xfrm>
            <a:off x="661986" y="575352"/>
            <a:ext cx="10868028" cy="5707294"/>
          </a:xfrm>
          <a:prstGeom prst="rect">
            <a:avLst/>
          </a:prstGeom>
          <a:solidFill>
            <a:schemeClr val="bg1">
              <a:lumMod val="9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 name="مستطيل 2">
            <a:extLst>
              <a:ext uri="{FF2B5EF4-FFF2-40B4-BE49-F238E27FC236}">
                <a16:creationId xmlns:a16="http://schemas.microsoft.com/office/drawing/2014/main" id="{F1433D2E-EA18-7605-1ABA-445514B1D06A}"/>
              </a:ext>
            </a:extLst>
          </p:cNvPr>
          <p:cNvSpPr/>
          <p:nvPr/>
        </p:nvSpPr>
        <p:spPr>
          <a:xfrm>
            <a:off x="3405963" y="2222204"/>
            <a:ext cx="5380074" cy="24135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pPr>
            <a:r>
              <a:rPr lang="en-US" sz="4400" dirty="0">
                <a:solidFill>
                  <a:srgbClr val="FF0000"/>
                </a:solidFill>
              </a:rPr>
              <a:t>Reading</a:t>
            </a:r>
          </a:p>
        </p:txBody>
      </p:sp>
    </p:spTree>
    <p:extLst>
      <p:ext uri="{BB962C8B-B14F-4D97-AF65-F5344CB8AC3E}">
        <p14:creationId xmlns:p14="http://schemas.microsoft.com/office/powerpoint/2010/main" val="1307254952"/>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Winter Sports Solution | Winter olympics, Winter olympics activities,  Winter olympic games">
            <a:extLst>
              <a:ext uri="{FF2B5EF4-FFF2-40B4-BE49-F238E27FC236}">
                <a16:creationId xmlns:a16="http://schemas.microsoft.com/office/drawing/2014/main" id="{160DFE40-BFE2-2F45-46BC-9F623BFCB1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93" t="5344" r="75317" b="63154"/>
          <a:stretch/>
        </p:blipFill>
        <p:spPr bwMode="auto">
          <a:xfrm>
            <a:off x="202316" y="1018323"/>
            <a:ext cx="4678612" cy="425721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Winter Sports Solution | Winter olympics, Winter olympics activities,  Winter olympic games">
            <a:extLst>
              <a:ext uri="{FF2B5EF4-FFF2-40B4-BE49-F238E27FC236}">
                <a16:creationId xmlns:a16="http://schemas.microsoft.com/office/drawing/2014/main" id="{AE254E95-7D04-8157-CEF9-3F0921BBBE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1317" t="68859" r="-9" b="4062"/>
          <a:stretch/>
        </p:blipFill>
        <p:spPr bwMode="auto">
          <a:xfrm>
            <a:off x="8517611" y="2360416"/>
            <a:ext cx="3217333" cy="3041258"/>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8">
            <a:extLst>
              <a:ext uri="{FF2B5EF4-FFF2-40B4-BE49-F238E27FC236}">
                <a16:creationId xmlns:a16="http://schemas.microsoft.com/office/drawing/2014/main" id="{F834873B-320B-F5F2-0790-1BDA4DAE1014}"/>
              </a:ext>
            </a:extLst>
          </p:cNvPr>
          <p:cNvSpPr/>
          <p:nvPr/>
        </p:nvSpPr>
        <p:spPr>
          <a:xfrm>
            <a:off x="3287485" y="334294"/>
            <a:ext cx="5617029" cy="862149"/>
          </a:xfrm>
          <a:prstGeom prst="wedgeRoundRect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2"/>
                </a:solidFill>
                <a:latin typeface="Cavolini" panose="03000502040302020204" pitchFamily="66" charset="0"/>
                <a:cs typeface="Cavolini" panose="03000502040302020204" pitchFamily="66" charset="0"/>
              </a:rPr>
              <a:t>What are the people doing in each picture ?</a:t>
            </a:r>
          </a:p>
        </p:txBody>
      </p:sp>
      <p:sp>
        <p:nvSpPr>
          <p:cNvPr id="5" name="TextBox 9">
            <a:extLst>
              <a:ext uri="{FF2B5EF4-FFF2-40B4-BE49-F238E27FC236}">
                <a16:creationId xmlns:a16="http://schemas.microsoft.com/office/drawing/2014/main" id="{F55246DF-6D83-DB86-E177-20986D224B60}"/>
              </a:ext>
            </a:extLst>
          </p:cNvPr>
          <p:cNvSpPr txBox="1"/>
          <p:nvPr/>
        </p:nvSpPr>
        <p:spPr>
          <a:xfrm>
            <a:off x="1182024" y="5275537"/>
            <a:ext cx="2889323" cy="523220"/>
          </a:xfrm>
          <a:prstGeom prst="rect">
            <a:avLst/>
          </a:prstGeom>
          <a:noFill/>
        </p:spPr>
        <p:txBody>
          <a:bodyPr wrap="square" rtlCol="0">
            <a:spAutoFit/>
          </a:bodyPr>
          <a:lstStyle/>
          <a:p>
            <a:pPr algn="l"/>
            <a:r>
              <a:rPr lang="en-GB" sz="2800" dirty="0">
                <a:ln w="0"/>
                <a:solidFill>
                  <a:srgbClr val="008000"/>
                </a:solidFill>
                <a:latin typeface="Cavolini" panose="03000502040302020204" pitchFamily="66" charset="0"/>
                <a:cs typeface="Cavolini" panose="03000502040302020204" pitchFamily="66" charset="0"/>
              </a:rPr>
              <a:t>Ski jumping</a:t>
            </a:r>
          </a:p>
        </p:txBody>
      </p:sp>
      <p:sp>
        <p:nvSpPr>
          <p:cNvPr id="6" name="TextBox 10">
            <a:extLst>
              <a:ext uri="{FF2B5EF4-FFF2-40B4-BE49-F238E27FC236}">
                <a16:creationId xmlns:a16="http://schemas.microsoft.com/office/drawing/2014/main" id="{32955A77-28F1-33BD-0756-A89EA8873AE6}"/>
              </a:ext>
            </a:extLst>
          </p:cNvPr>
          <p:cNvSpPr txBox="1"/>
          <p:nvPr/>
        </p:nvSpPr>
        <p:spPr>
          <a:xfrm>
            <a:off x="8295856" y="1760584"/>
            <a:ext cx="3504258" cy="523220"/>
          </a:xfrm>
          <a:prstGeom prst="rect">
            <a:avLst/>
          </a:prstGeom>
          <a:noFill/>
        </p:spPr>
        <p:txBody>
          <a:bodyPr wrap="square" rtlCol="0">
            <a:spAutoFit/>
          </a:bodyPr>
          <a:lstStyle/>
          <a:p>
            <a:pPr algn="l"/>
            <a:r>
              <a:rPr lang="en-GB" sz="2800" dirty="0">
                <a:ln w="0"/>
                <a:solidFill>
                  <a:srgbClr val="008000"/>
                </a:solidFill>
                <a:latin typeface="Cavolini" panose="03000502040302020204" pitchFamily="66" charset="0"/>
                <a:cs typeface="Cavolini" panose="03000502040302020204" pitchFamily="66" charset="0"/>
              </a:rPr>
              <a:t>Speed skating</a:t>
            </a:r>
          </a:p>
        </p:txBody>
      </p:sp>
      <p:pic>
        <p:nvPicPr>
          <p:cNvPr id="2052" name="Picture 4" descr="Download SNOW Free PNG transparent image and clipart">
            <a:extLst>
              <a:ext uri="{FF2B5EF4-FFF2-40B4-BE49-F238E27FC236}">
                <a16:creationId xmlns:a16="http://schemas.microsoft.com/office/drawing/2014/main" id="{1BA58B4E-14D8-F09F-29C6-2E307ECB8B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479857">
            <a:off x="-1779463" y="3887996"/>
            <a:ext cx="4901831" cy="2464739"/>
          </a:xfrm>
          <a:prstGeom prst="rect">
            <a:avLst/>
          </a:prstGeom>
          <a:noFill/>
          <a:extLst>
            <a:ext uri="{909E8E84-426E-40DD-AFC4-6F175D3DCCD1}">
              <a14:hiddenFill xmlns:a14="http://schemas.microsoft.com/office/drawing/2010/main">
                <a:solidFill>
                  <a:srgbClr val="FFFFFF"/>
                </a:solidFill>
              </a14:hiddenFill>
            </a:ext>
          </a:extLst>
        </p:spPr>
      </p:pic>
      <p:pic>
        <p:nvPicPr>
          <p:cNvPr id="11" name="رسم 10" descr="كوزي كابين في الغابات المغطي في ثلج">
            <a:extLst>
              <a:ext uri="{FF2B5EF4-FFF2-40B4-BE49-F238E27FC236}">
                <a16:creationId xmlns:a16="http://schemas.microsoft.com/office/drawing/2014/main" id="{E9F40BA8-ACAF-8969-B4FF-197037725BC3}"/>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0026" t="29104" r="12090" b="19120"/>
          <a:stretch/>
        </p:blipFill>
        <p:spPr>
          <a:xfrm>
            <a:off x="8413337" y="5537147"/>
            <a:ext cx="3269295" cy="1325337"/>
          </a:xfrm>
          <a:prstGeom prst="rect">
            <a:avLst/>
          </a:prstGeom>
          <a:scene3d>
            <a:camera prst="orthographicFront"/>
            <a:lightRig rig="threePt" dir="t"/>
          </a:scene3d>
          <a:sp3d>
            <a:bevelT prst="slope"/>
          </a:sp3d>
        </p:spPr>
      </p:pic>
    </p:spTree>
    <p:extLst>
      <p:ext uri="{BB962C8B-B14F-4D97-AF65-F5344CB8AC3E}">
        <p14:creationId xmlns:p14="http://schemas.microsoft.com/office/powerpoint/2010/main" val="97165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CB93695D-3A9F-D2D7-B39E-CC384DC2DAF5}"/>
              </a:ext>
            </a:extLst>
          </p:cNvPr>
          <p:cNvPicPr>
            <a:picLocks noChangeAspect="1"/>
          </p:cNvPicPr>
          <p:nvPr/>
        </p:nvPicPr>
        <p:blipFill rotWithShape="1">
          <a:blip r:embed="rId2">
            <a:extLst>
              <a:ext uri="{28A0092B-C50C-407E-A947-70E740481C1C}">
                <a14:useLocalDpi xmlns:a14="http://schemas.microsoft.com/office/drawing/2010/main" val="0"/>
              </a:ext>
            </a:extLst>
          </a:blip>
          <a:srcRect l="4587" t="1780" r="3849"/>
          <a:stretch/>
        </p:blipFill>
        <p:spPr>
          <a:xfrm>
            <a:off x="9423533" y="204537"/>
            <a:ext cx="2451635" cy="6424863"/>
          </a:xfrm>
          <a:prstGeom prst="rect">
            <a:avLst/>
          </a:prstGeom>
        </p:spPr>
      </p:pic>
      <p:pic>
        <p:nvPicPr>
          <p:cNvPr id="1026" name="Picture 2" descr="Winter Sports Solution | Winter olympics, Winter olympics activities,  Winter olympic games">
            <a:extLst>
              <a:ext uri="{FF2B5EF4-FFF2-40B4-BE49-F238E27FC236}">
                <a16:creationId xmlns:a16="http://schemas.microsoft.com/office/drawing/2014/main" id="{4DB809A5-A813-5094-CA3A-A7CEEA233C2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6832" y="1431758"/>
            <a:ext cx="8018629" cy="52878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5">
            <a:extLst>
              <a:ext uri="{FF2B5EF4-FFF2-40B4-BE49-F238E27FC236}">
                <a16:creationId xmlns:a16="http://schemas.microsoft.com/office/drawing/2014/main" id="{EE6D098E-5F3F-5CBD-5577-C6EF2AC410CF}"/>
              </a:ext>
            </a:extLst>
          </p:cNvPr>
          <p:cNvSpPr txBox="1"/>
          <p:nvPr/>
        </p:nvSpPr>
        <p:spPr>
          <a:xfrm>
            <a:off x="316832" y="351952"/>
            <a:ext cx="6757852" cy="584775"/>
          </a:xfrm>
          <a:prstGeom prst="rect">
            <a:avLst/>
          </a:prstGeom>
          <a:noFill/>
        </p:spPr>
        <p:txBody>
          <a:bodyPr wrap="square" rtlCol="0">
            <a:spAutoFit/>
          </a:bodyPr>
          <a:lstStyle/>
          <a:p>
            <a:pPr algn="l"/>
            <a:r>
              <a:rPr lang="en-GB" sz="3200" dirty="0">
                <a:ln w="0"/>
                <a:solidFill>
                  <a:schemeClr val="accent6"/>
                </a:solidFill>
                <a:latin typeface="Cavolini" panose="03000502040302020204" pitchFamily="66" charset="0"/>
                <a:cs typeface="Cavolini" panose="03000502040302020204" pitchFamily="66" charset="0"/>
              </a:rPr>
              <a:t>These are ……………….</a:t>
            </a:r>
          </a:p>
        </p:txBody>
      </p:sp>
      <p:sp>
        <p:nvSpPr>
          <p:cNvPr id="5" name="TextBox 5">
            <a:extLst>
              <a:ext uri="{FF2B5EF4-FFF2-40B4-BE49-F238E27FC236}">
                <a16:creationId xmlns:a16="http://schemas.microsoft.com/office/drawing/2014/main" id="{D6401070-6AFD-E355-94B6-A4340A33325C}"/>
              </a:ext>
            </a:extLst>
          </p:cNvPr>
          <p:cNvSpPr txBox="1"/>
          <p:nvPr/>
        </p:nvSpPr>
        <p:spPr>
          <a:xfrm>
            <a:off x="316832" y="345467"/>
            <a:ext cx="6757852" cy="584775"/>
          </a:xfrm>
          <a:prstGeom prst="rect">
            <a:avLst/>
          </a:prstGeom>
          <a:noFill/>
        </p:spPr>
        <p:txBody>
          <a:bodyPr wrap="square" rtlCol="0">
            <a:spAutoFit/>
          </a:bodyPr>
          <a:lstStyle/>
          <a:p>
            <a:pPr algn="l"/>
            <a:r>
              <a:rPr lang="en-GB" sz="3200" dirty="0">
                <a:ln w="0"/>
                <a:solidFill>
                  <a:schemeClr val="accent6"/>
                </a:solidFill>
                <a:latin typeface="Cavolini" panose="03000502040302020204" pitchFamily="66" charset="0"/>
                <a:cs typeface="Cavolini" panose="03000502040302020204" pitchFamily="66" charset="0"/>
              </a:rPr>
              <a:t>These are </a:t>
            </a:r>
            <a:r>
              <a:rPr lang="en-GB" sz="3200" b="1" dirty="0">
                <a:ln w="0"/>
                <a:solidFill>
                  <a:srgbClr val="FF0000"/>
                </a:solidFill>
                <a:latin typeface="Cavolini" panose="03000502040302020204" pitchFamily="66" charset="0"/>
                <a:cs typeface="Cavolini" panose="03000502040302020204" pitchFamily="66" charset="0"/>
              </a:rPr>
              <a:t>winter sports </a:t>
            </a:r>
            <a:r>
              <a:rPr lang="en-GB" sz="3200" dirty="0">
                <a:ln w="0"/>
                <a:solidFill>
                  <a:schemeClr val="accent6"/>
                </a:solidFill>
                <a:latin typeface="Cavolini" panose="03000502040302020204" pitchFamily="66" charset="0"/>
                <a:cs typeface="Cavolini" panose="03000502040302020204" pitchFamily="66" charset="0"/>
              </a:rPr>
              <a:t>.</a:t>
            </a:r>
          </a:p>
        </p:txBody>
      </p:sp>
    </p:spTree>
    <p:extLst>
      <p:ext uri="{BB962C8B-B14F-4D97-AF65-F5344CB8AC3E}">
        <p14:creationId xmlns:p14="http://schemas.microsoft.com/office/powerpoint/2010/main" val="8462813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خريطة النرويج بالعربي وأهم مدنها وملامحها الجغرافية">
            <a:extLst>
              <a:ext uri="{FF2B5EF4-FFF2-40B4-BE49-F238E27FC236}">
                <a16:creationId xmlns:a16="http://schemas.microsoft.com/office/drawing/2014/main" id="{F965DF02-6018-AB3D-7616-B4DD193DA4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2645" y="3200400"/>
            <a:ext cx="5899355" cy="3657600"/>
          </a:xfrm>
          <a:prstGeom prst="rect">
            <a:avLst/>
          </a:prstGeom>
          <a:noFill/>
          <a:extLst>
            <a:ext uri="{909E8E84-426E-40DD-AFC4-6F175D3DCCD1}">
              <a14:hiddenFill xmlns:a14="http://schemas.microsoft.com/office/drawing/2010/main">
                <a:solidFill>
                  <a:srgbClr val="FFFFFF"/>
                </a:solidFill>
              </a14:hiddenFill>
            </a:ext>
          </a:extLst>
        </p:spPr>
      </p:pic>
      <p:pic>
        <p:nvPicPr>
          <p:cNvPr id="3" name="صورة 2" descr="صورة تحتوي على نص&#10;&#10;تم إنشاء الوصف تلقائياً">
            <a:extLst>
              <a:ext uri="{FF2B5EF4-FFF2-40B4-BE49-F238E27FC236}">
                <a16:creationId xmlns:a16="http://schemas.microsoft.com/office/drawing/2014/main" id="{A62A12F8-EDEC-FFF7-D1EB-94C235ADD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53" y="0"/>
            <a:ext cx="4018521" cy="2476623"/>
          </a:xfrm>
          <a:prstGeom prst="rect">
            <a:avLst/>
          </a:prstGeom>
        </p:spPr>
      </p:pic>
      <p:sp>
        <p:nvSpPr>
          <p:cNvPr id="4" name="مربع نص 9">
            <a:extLst>
              <a:ext uri="{FF2B5EF4-FFF2-40B4-BE49-F238E27FC236}">
                <a16:creationId xmlns:a16="http://schemas.microsoft.com/office/drawing/2014/main" id="{59A4CE34-6B15-FB32-B572-F065E0B74714}"/>
              </a:ext>
            </a:extLst>
          </p:cNvPr>
          <p:cNvSpPr txBox="1"/>
          <p:nvPr/>
        </p:nvSpPr>
        <p:spPr>
          <a:xfrm>
            <a:off x="7285626" y="210942"/>
            <a:ext cx="4161022" cy="1397192"/>
          </a:xfrm>
          <a:prstGeom prst="roundRect">
            <a:avLst/>
          </a:prstGeom>
          <a:solidFill>
            <a:srgbClr val="FAA0A7"/>
          </a:solidFill>
          <a:ln>
            <a:noFill/>
          </a:ln>
        </p:spPr>
        <p:style>
          <a:lnRef idx="3">
            <a:schemeClr val="lt1"/>
          </a:lnRef>
          <a:fillRef idx="1">
            <a:schemeClr val="accent6"/>
          </a:fillRef>
          <a:effectRef idx="1">
            <a:schemeClr val="accent6"/>
          </a:effectRef>
          <a:fontRef idx="minor">
            <a:schemeClr val="lt1"/>
          </a:fontRef>
        </p:style>
        <p:txBody>
          <a:bodyPr wrap="square">
            <a:spAutoFit/>
          </a:bodyPr>
          <a:lstStyle>
            <a:defPPr>
              <a:defRPr lang="en-US"/>
            </a:defPPr>
            <a:lvl1pPr>
              <a:lnSpc>
                <a:spcPct val="150000"/>
              </a:lnSpc>
              <a:defRPr sz="2999">
                <a:solidFill>
                  <a:srgbClr val="FF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en-US" sz="2400" b="1" dirty="0">
                <a:solidFill>
                  <a:schemeClr val="tx1"/>
                </a:solidFill>
                <a:latin typeface="Cavolini" panose="03000502040302020204" pitchFamily="66" charset="0"/>
                <a:cs typeface="Cavolini" panose="03000502040302020204" pitchFamily="66" charset="0"/>
              </a:rPr>
              <a:t>What do you think of the title?</a:t>
            </a:r>
          </a:p>
          <a:p>
            <a:pPr algn="l"/>
            <a:endParaRPr lang="ar-SA" sz="300" b="1" dirty="0">
              <a:solidFill>
                <a:schemeClr val="tx1"/>
              </a:solidFill>
              <a:latin typeface="Cavolini" panose="03000502040302020204" pitchFamily="66" charset="0"/>
              <a:cs typeface="Cavolini" panose="03000502040302020204" pitchFamily="66" charset="0"/>
            </a:endParaRPr>
          </a:p>
        </p:txBody>
      </p:sp>
      <p:sp>
        <p:nvSpPr>
          <p:cNvPr id="5" name="مربع نص 9">
            <a:extLst>
              <a:ext uri="{FF2B5EF4-FFF2-40B4-BE49-F238E27FC236}">
                <a16:creationId xmlns:a16="http://schemas.microsoft.com/office/drawing/2014/main" id="{5EEB8B7D-EB0B-DF21-2C90-F6C140E6F876}"/>
              </a:ext>
            </a:extLst>
          </p:cNvPr>
          <p:cNvSpPr txBox="1"/>
          <p:nvPr/>
        </p:nvSpPr>
        <p:spPr>
          <a:xfrm>
            <a:off x="4725649" y="1990872"/>
            <a:ext cx="4161022" cy="784258"/>
          </a:xfrm>
          <a:prstGeom prst="roundRect">
            <a:avLst/>
          </a:prstGeom>
          <a:solidFill>
            <a:srgbClr val="FAA0A7"/>
          </a:solidFill>
          <a:ln>
            <a:noFill/>
          </a:ln>
        </p:spPr>
        <p:style>
          <a:lnRef idx="3">
            <a:schemeClr val="lt1"/>
          </a:lnRef>
          <a:fillRef idx="1">
            <a:schemeClr val="accent6"/>
          </a:fillRef>
          <a:effectRef idx="1">
            <a:schemeClr val="accent6"/>
          </a:effectRef>
          <a:fontRef idx="minor">
            <a:schemeClr val="lt1"/>
          </a:fontRef>
        </p:style>
        <p:txBody>
          <a:bodyPr wrap="square">
            <a:spAutoFit/>
          </a:bodyPr>
          <a:lstStyle>
            <a:defPPr>
              <a:defRPr lang="en-US"/>
            </a:defPPr>
            <a:lvl1pPr>
              <a:lnSpc>
                <a:spcPct val="150000"/>
              </a:lnSpc>
              <a:defRPr sz="2999">
                <a:solidFill>
                  <a:srgbClr val="FF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en-US" sz="2400" b="1" dirty="0">
                <a:solidFill>
                  <a:schemeClr val="tx1"/>
                </a:solidFill>
                <a:latin typeface="Cavolini" panose="03000502040302020204" pitchFamily="66" charset="0"/>
                <a:cs typeface="Cavolini" panose="03000502040302020204" pitchFamily="66" charset="0"/>
              </a:rPr>
              <a:t>What is this country?</a:t>
            </a:r>
          </a:p>
          <a:p>
            <a:pPr algn="l"/>
            <a:endParaRPr lang="ar-SA" sz="300" b="1" dirty="0">
              <a:solidFill>
                <a:schemeClr val="tx1"/>
              </a:solidFill>
              <a:latin typeface="Cavolini" panose="03000502040302020204" pitchFamily="66" charset="0"/>
              <a:cs typeface="Cavolini" panose="03000502040302020204" pitchFamily="66" charset="0"/>
            </a:endParaRPr>
          </a:p>
        </p:txBody>
      </p:sp>
      <p:sp>
        <p:nvSpPr>
          <p:cNvPr id="7" name="مربع نص 9">
            <a:extLst>
              <a:ext uri="{FF2B5EF4-FFF2-40B4-BE49-F238E27FC236}">
                <a16:creationId xmlns:a16="http://schemas.microsoft.com/office/drawing/2014/main" id="{BCB271C6-4535-A6FB-00B9-725A3DD224A1}"/>
              </a:ext>
            </a:extLst>
          </p:cNvPr>
          <p:cNvSpPr txBox="1"/>
          <p:nvPr/>
        </p:nvSpPr>
        <p:spPr>
          <a:xfrm>
            <a:off x="1934978" y="3457969"/>
            <a:ext cx="4161022" cy="1272902"/>
          </a:xfrm>
          <a:prstGeom prst="roundRect">
            <a:avLst/>
          </a:prstGeom>
          <a:solidFill>
            <a:srgbClr val="FAA0A7"/>
          </a:solidFill>
          <a:ln>
            <a:noFill/>
          </a:ln>
        </p:spPr>
        <p:style>
          <a:lnRef idx="3">
            <a:schemeClr val="lt1"/>
          </a:lnRef>
          <a:fillRef idx="1">
            <a:schemeClr val="accent6"/>
          </a:fillRef>
          <a:effectRef idx="1">
            <a:schemeClr val="accent6"/>
          </a:effectRef>
          <a:fontRef idx="minor">
            <a:schemeClr val="lt1"/>
          </a:fontRef>
        </p:style>
        <p:txBody>
          <a:bodyPr wrap="square">
            <a:spAutoFit/>
          </a:bodyPr>
          <a:lstStyle>
            <a:defPPr>
              <a:defRPr lang="en-US"/>
            </a:defPPr>
            <a:lvl1pPr>
              <a:lnSpc>
                <a:spcPct val="150000"/>
              </a:lnSpc>
              <a:defRPr sz="2999">
                <a:solidFill>
                  <a:srgbClr val="FF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US" sz="2400" b="1" dirty="0">
                <a:solidFill>
                  <a:schemeClr val="tx1"/>
                </a:solidFill>
                <a:latin typeface="Cavolini" panose="03000502040302020204" pitchFamily="66" charset="0"/>
                <a:cs typeface="Cavolini" panose="03000502040302020204" pitchFamily="66" charset="0"/>
              </a:rPr>
              <a:t>When do </a:t>
            </a:r>
          </a:p>
          <a:p>
            <a:pPr algn="ctr"/>
            <a:r>
              <a:rPr lang="en-US" sz="2400" b="1" dirty="0">
                <a:solidFill>
                  <a:schemeClr val="tx1"/>
                </a:solidFill>
                <a:latin typeface="Cavolini" panose="03000502040302020204" pitchFamily="66" charset="0"/>
                <a:cs typeface="Cavolini" panose="03000502040302020204" pitchFamily="66" charset="0"/>
              </a:rPr>
              <a:t>Norwegians go skiing?</a:t>
            </a:r>
            <a:endParaRPr lang="ar-SA" sz="2400" b="1" dirty="0">
              <a:solidFill>
                <a:schemeClr val="tx1"/>
              </a:solidFill>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331015793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صورة تحتوي على نص&#10;&#10;تم إنشاء الوصف تلقائياً">
            <a:extLst>
              <a:ext uri="{FF2B5EF4-FFF2-40B4-BE49-F238E27FC236}">
                <a16:creationId xmlns:a16="http://schemas.microsoft.com/office/drawing/2014/main" id="{8B53AD4A-621A-6888-0F7D-82061A9B3CC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96000" y="251532"/>
            <a:ext cx="4896172" cy="6354936"/>
          </a:xfrm>
          <a:prstGeom prst="rect">
            <a:avLst/>
          </a:prstGeom>
        </p:spPr>
      </p:pic>
      <p:pic>
        <p:nvPicPr>
          <p:cNvPr id="7" name="صورة 6" descr="صورة تحتوي على نص&#10;&#10;تم إنشاء الوصف تلقائياً">
            <a:extLst>
              <a:ext uri="{FF2B5EF4-FFF2-40B4-BE49-F238E27FC236}">
                <a16:creationId xmlns:a16="http://schemas.microsoft.com/office/drawing/2014/main" id="{2DBB9E3D-8422-9A2E-FAAC-798F0976F672}"/>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99828" y="318207"/>
            <a:ext cx="4896172" cy="6354936"/>
          </a:xfrm>
          <a:prstGeom prst="rect">
            <a:avLst/>
          </a:prstGeom>
        </p:spPr>
      </p:pic>
      <p:sp>
        <p:nvSpPr>
          <p:cNvPr id="8" name="مستطيل 7">
            <a:extLst>
              <a:ext uri="{FF2B5EF4-FFF2-40B4-BE49-F238E27FC236}">
                <a16:creationId xmlns:a16="http://schemas.microsoft.com/office/drawing/2014/main" id="{69027743-85AA-7C95-4F7F-D50D9C930262}"/>
              </a:ext>
            </a:extLst>
          </p:cNvPr>
          <p:cNvSpPr/>
          <p:nvPr/>
        </p:nvSpPr>
        <p:spPr>
          <a:xfrm>
            <a:off x="1199828" y="218194"/>
            <a:ext cx="9792344" cy="6421611"/>
          </a:xfrm>
          <a:prstGeom prst="rect">
            <a:avLst/>
          </a:prstGeom>
          <a:solidFill>
            <a:schemeClr val="bg1">
              <a:lumMod val="9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15" name="مجموعة 14">
            <a:extLst>
              <a:ext uri="{FF2B5EF4-FFF2-40B4-BE49-F238E27FC236}">
                <a16:creationId xmlns:a16="http://schemas.microsoft.com/office/drawing/2014/main" id="{517C2637-AFA7-5120-2F3F-B12C4F99CED4}"/>
              </a:ext>
            </a:extLst>
          </p:cNvPr>
          <p:cNvGrpSpPr/>
          <p:nvPr/>
        </p:nvGrpSpPr>
        <p:grpSpPr>
          <a:xfrm>
            <a:off x="4112152" y="2032002"/>
            <a:ext cx="3648143" cy="2793994"/>
            <a:chOff x="6379102" y="1354491"/>
            <a:chExt cx="3648143" cy="2793994"/>
          </a:xfrm>
        </p:grpSpPr>
        <p:sp>
          <p:nvSpPr>
            <p:cNvPr id="14" name="فقاعة الكلام: مستطيلة مستديرة الزوايا 13">
              <a:extLst>
                <a:ext uri="{FF2B5EF4-FFF2-40B4-BE49-F238E27FC236}">
                  <a16:creationId xmlns:a16="http://schemas.microsoft.com/office/drawing/2014/main" id="{95E4638F-E609-6B08-963B-DF0826D6C65A}"/>
                </a:ext>
              </a:extLst>
            </p:cNvPr>
            <p:cNvSpPr/>
            <p:nvPr/>
          </p:nvSpPr>
          <p:spPr>
            <a:xfrm>
              <a:off x="6486847" y="1577706"/>
              <a:ext cx="3540398" cy="2570779"/>
            </a:xfrm>
            <a:custGeom>
              <a:avLst/>
              <a:gdLst>
                <a:gd name="connsiteX0" fmla="*/ 0 w 3540398"/>
                <a:gd name="connsiteY0" fmla="*/ 428472 h 2570779"/>
                <a:gd name="connsiteX1" fmla="*/ 428472 w 3540398"/>
                <a:gd name="connsiteY1" fmla="*/ 0 h 2570779"/>
                <a:gd name="connsiteX2" fmla="*/ 974059 w 3540398"/>
                <a:gd name="connsiteY2" fmla="*/ 0 h 2570779"/>
                <a:gd name="connsiteX3" fmla="*/ 1486910 w 3540398"/>
                <a:gd name="connsiteY3" fmla="*/ 0 h 2570779"/>
                <a:gd name="connsiteX4" fmla="*/ 2065232 w 3540398"/>
                <a:gd name="connsiteY4" fmla="*/ 0 h 2570779"/>
                <a:gd name="connsiteX5" fmla="*/ 2065232 w 3540398"/>
                <a:gd name="connsiteY5" fmla="*/ 0 h 2570779"/>
                <a:gd name="connsiteX6" fmla="*/ 2507782 w 3540398"/>
                <a:gd name="connsiteY6" fmla="*/ 0 h 2570779"/>
                <a:gd name="connsiteX7" fmla="*/ 2950332 w 3540398"/>
                <a:gd name="connsiteY7" fmla="*/ 0 h 2570779"/>
                <a:gd name="connsiteX8" fmla="*/ 3111926 w 3540398"/>
                <a:gd name="connsiteY8" fmla="*/ 0 h 2570779"/>
                <a:gd name="connsiteX9" fmla="*/ 3540398 w 3540398"/>
                <a:gd name="connsiteY9" fmla="*/ 428472 h 2570779"/>
                <a:gd name="connsiteX10" fmla="*/ 3540398 w 3540398"/>
                <a:gd name="connsiteY10" fmla="*/ 931912 h 2570779"/>
                <a:gd name="connsiteX11" fmla="*/ 3540398 w 3540398"/>
                <a:gd name="connsiteY11" fmla="*/ 1499621 h 2570779"/>
                <a:gd name="connsiteX12" fmla="*/ 3540398 w 3540398"/>
                <a:gd name="connsiteY12" fmla="*/ 1499621 h 2570779"/>
                <a:gd name="connsiteX13" fmla="*/ 3540398 w 3540398"/>
                <a:gd name="connsiteY13" fmla="*/ 1808115 h 2570779"/>
                <a:gd name="connsiteX14" fmla="*/ 3540398 w 3540398"/>
                <a:gd name="connsiteY14" fmla="*/ 2142316 h 2570779"/>
                <a:gd name="connsiteX15" fmla="*/ 3540398 w 3540398"/>
                <a:gd name="connsiteY15" fmla="*/ 2142307 h 2570779"/>
                <a:gd name="connsiteX16" fmla="*/ 3111926 w 3540398"/>
                <a:gd name="connsiteY16" fmla="*/ 2570779 h 2570779"/>
                <a:gd name="connsiteX17" fmla="*/ 2950332 w 3540398"/>
                <a:gd name="connsiteY17" fmla="*/ 2570779 h 2570779"/>
                <a:gd name="connsiteX18" fmla="*/ 2759620 w 3540398"/>
                <a:gd name="connsiteY18" fmla="*/ 2890184 h 2570779"/>
                <a:gd name="connsiteX19" fmla="*/ 2561124 w 3540398"/>
                <a:gd name="connsiteY19" fmla="*/ 3222626 h 2570779"/>
                <a:gd name="connsiteX20" fmla="*/ 2328055 w 3540398"/>
                <a:gd name="connsiteY20" fmla="*/ 2916258 h 2570779"/>
                <a:gd name="connsiteX21" fmla="*/ 2065232 w 3540398"/>
                <a:gd name="connsiteY21" fmla="*/ 2570779 h 2570779"/>
                <a:gd name="connsiteX22" fmla="*/ 1486910 w 3540398"/>
                <a:gd name="connsiteY22" fmla="*/ 2570779 h 2570779"/>
                <a:gd name="connsiteX23" fmla="*/ 957691 w 3540398"/>
                <a:gd name="connsiteY23" fmla="*/ 2570779 h 2570779"/>
                <a:gd name="connsiteX24" fmla="*/ 428472 w 3540398"/>
                <a:gd name="connsiteY24" fmla="*/ 2570779 h 2570779"/>
                <a:gd name="connsiteX25" fmla="*/ 0 w 3540398"/>
                <a:gd name="connsiteY25" fmla="*/ 2142307 h 2570779"/>
                <a:gd name="connsiteX26" fmla="*/ 0 w 3540398"/>
                <a:gd name="connsiteY26" fmla="*/ 2142316 h 2570779"/>
                <a:gd name="connsiteX27" fmla="*/ 0 w 3540398"/>
                <a:gd name="connsiteY27" fmla="*/ 1827395 h 2570779"/>
                <a:gd name="connsiteX28" fmla="*/ 0 w 3540398"/>
                <a:gd name="connsiteY28" fmla="*/ 1499621 h 2570779"/>
                <a:gd name="connsiteX29" fmla="*/ 0 w 3540398"/>
                <a:gd name="connsiteY29" fmla="*/ 1499621 h 2570779"/>
                <a:gd name="connsiteX30" fmla="*/ 0 w 3540398"/>
                <a:gd name="connsiteY30" fmla="*/ 942624 h 2570779"/>
                <a:gd name="connsiteX31" fmla="*/ 0 w 3540398"/>
                <a:gd name="connsiteY31" fmla="*/ 428472 h 257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540398" h="2570779" fill="none" extrusionOk="0">
                  <a:moveTo>
                    <a:pt x="0" y="428472"/>
                  </a:moveTo>
                  <a:cubicBezTo>
                    <a:pt x="-35745" y="199608"/>
                    <a:pt x="199809" y="17819"/>
                    <a:pt x="428472" y="0"/>
                  </a:cubicBezTo>
                  <a:cubicBezTo>
                    <a:pt x="616397" y="-39080"/>
                    <a:pt x="771653" y="59324"/>
                    <a:pt x="974059" y="0"/>
                  </a:cubicBezTo>
                  <a:cubicBezTo>
                    <a:pt x="1176465" y="-59324"/>
                    <a:pt x="1248716" y="15149"/>
                    <a:pt x="1486910" y="0"/>
                  </a:cubicBezTo>
                  <a:cubicBezTo>
                    <a:pt x="1725104" y="-15149"/>
                    <a:pt x="1909171" y="56289"/>
                    <a:pt x="2065232" y="0"/>
                  </a:cubicBezTo>
                  <a:lnTo>
                    <a:pt x="2065232" y="0"/>
                  </a:lnTo>
                  <a:cubicBezTo>
                    <a:pt x="2216510" y="-14195"/>
                    <a:pt x="2409039" y="48301"/>
                    <a:pt x="2507782" y="0"/>
                  </a:cubicBezTo>
                  <a:cubicBezTo>
                    <a:pt x="2606525" y="-48301"/>
                    <a:pt x="2758738" y="7443"/>
                    <a:pt x="2950332" y="0"/>
                  </a:cubicBezTo>
                  <a:cubicBezTo>
                    <a:pt x="3008099" y="-18696"/>
                    <a:pt x="3032334" y="780"/>
                    <a:pt x="3111926" y="0"/>
                  </a:cubicBezTo>
                  <a:cubicBezTo>
                    <a:pt x="3385267" y="36504"/>
                    <a:pt x="3495366" y="173331"/>
                    <a:pt x="3540398" y="428472"/>
                  </a:cubicBezTo>
                  <a:cubicBezTo>
                    <a:pt x="3571065" y="607532"/>
                    <a:pt x="3506290" y="716095"/>
                    <a:pt x="3540398" y="931912"/>
                  </a:cubicBezTo>
                  <a:cubicBezTo>
                    <a:pt x="3574506" y="1147729"/>
                    <a:pt x="3538727" y="1313945"/>
                    <a:pt x="3540398" y="1499621"/>
                  </a:cubicBezTo>
                  <a:lnTo>
                    <a:pt x="3540398" y="1499621"/>
                  </a:lnTo>
                  <a:cubicBezTo>
                    <a:pt x="3568808" y="1621194"/>
                    <a:pt x="3504905" y="1676147"/>
                    <a:pt x="3540398" y="1808115"/>
                  </a:cubicBezTo>
                  <a:cubicBezTo>
                    <a:pt x="3575891" y="1940083"/>
                    <a:pt x="3540270" y="1992001"/>
                    <a:pt x="3540398" y="2142316"/>
                  </a:cubicBezTo>
                  <a:lnTo>
                    <a:pt x="3540398" y="2142307"/>
                  </a:lnTo>
                  <a:cubicBezTo>
                    <a:pt x="3500788" y="2415611"/>
                    <a:pt x="3346901" y="2565194"/>
                    <a:pt x="3111926" y="2570779"/>
                  </a:cubicBezTo>
                  <a:cubicBezTo>
                    <a:pt x="3055346" y="2588894"/>
                    <a:pt x="2996814" y="2556245"/>
                    <a:pt x="2950332" y="2570779"/>
                  </a:cubicBezTo>
                  <a:cubicBezTo>
                    <a:pt x="2939075" y="2675300"/>
                    <a:pt x="2776373" y="2802260"/>
                    <a:pt x="2759620" y="2890184"/>
                  </a:cubicBezTo>
                  <a:cubicBezTo>
                    <a:pt x="2742867" y="2978108"/>
                    <a:pt x="2603442" y="3141360"/>
                    <a:pt x="2561124" y="3222626"/>
                  </a:cubicBezTo>
                  <a:cubicBezTo>
                    <a:pt x="2483173" y="3152911"/>
                    <a:pt x="2437094" y="2983512"/>
                    <a:pt x="2328055" y="2916258"/>
                  </a:cubicBezTo>
                  <a:cubicBezTo>
                    <a:pt x="2219016" y="2849005"/>
                    <a:pt x="2190431" y="2686226"/>
                    <a:pt x="2065232" y="2570779"/>
                  </a:cubicBezTo>
                  <a:cubicBezTo>
                    <a:pt x="1819782" y="2628210"/>
                    <a:pt x="1658142" y="2506782"/>
                    <a:pt x="1486910" y="2570779"/>
                  </a:cubicBezTo>
                  <a:cubicBezTo>
                    <a:pt x="1315678" y="2634776"/>
                    <a:pt x="1147017" y="2567845"/>
                    <a:pt x="957691" y="2570779"/>
                  </a:cubicBezTo>
                  <a:cubicBezTo>
                    <a:pt x="768365" y="2573713"/>
                    <a:pt x="651851" y="2563822"/>
                    <a:pt x="428472" y="2570779"/>
                  </a:cubicBezTo>
                  <a:cubicBezTo>
                    <a:pt x="156770" y="2630405"/>
                    <a:pt x="18501" y="2375479"/>
                    <a:pt x="0" y="2142307"/>
                  </a:cubicBezTo>
                  <a:lnTo>
                    <a:pt x="0" y="2142316"/>
                  </a:lnTo>
                  <a:cubicBezTo>
                    <a:pt x="-37269" y="2033419"/>
                    <a:pt x="19409" y="1933829"/>
                    <a:pt x="0" y="1827395"/>
                  </a:cubicBezTo>
                  <a:cubicBezTo>
                    <a:pt x="-19409" y="1720961"/>
                    <a:pt x="27956" y="1658143"/>
                    <a:pt x="0" y="1499621"/>
                  </a:cubicBezTo>
                  <a:lnTo>
                    <a:pt x="0" y="1499621"/>
                  </a:lnTo>
                  <a:cubicBezTo>
                    <a:pt x="-50835" y="1308359"/>
                    <a:pt x="22211" y="1119025"/>
                    <a:pt x="0" y="942624"/>
                  </a:cubicBezTo>
                  <a:cubicBezTo>
                    <a:pt x="-22211" y="766223"/>
                    <a:pt x="508" y="629937"/>
                    <a:pt x="0" y="428472"/>
                  </a:cubicBezTo>
                  <a:close/>
                </a:path>
                <a:path w="3540398" h="2570779" stroke="0" extrusionOk="0">
                  <a:moveTo>
                    <a:pt x="0" y="428472"/>
                  </a:moveTo>
                  <a:cubicBezTo>
                    <a:pt x="-7135" y="167743"/>
                    <a:pt x="240829" y="-22321"/>
                    <a:pt x="428472" y="0"/>
                  </a:cubicBezTo>
                  <a:cubicBezTo>
                    <a:pt x="685476" y="-28630"/>
                    <a:pt x="754036" y="22726"/>
                    <a:pt x="990426" y="0"/>
                  </a:cubicBezTo>
                  <a:cubicBezTo>
                    <a:pt x="1226816" y="-22726"/>
                    <a:pt x="1299172" y="16565"/>
                    <a:pt x="1486910" y="0"/>
                  </a:cubicBezTo>
                  <a:cubicBezTo>
                    <a:pt x="1674648" y="-16565"/>
                    <a:pt x="1812505" y="32252"/>
                    <a:pt x="2065232" y="0"/>
                  </a:cubicBezTo>
                  <a:lnTo>
                    <a:pt x="2065232" y="0"/>
                  </a:lnTo>
                  <a:cubicBezTo>
                    <a:pt x="2243763" y="-33878"/>
                    <a:pt x="2347885" y="38011"/>
                    <a:pt x="2507782" y="0"/>
                  </a:cubicBezTo>
                  <a:cubicBezTo>
                    <a:pt x="2667679" y="-38011"/>
                    <a:pt x="2771635" y="8703"/>
                    <a:pt x="2950332" y="0"/>
                  </a:cubicBezTo>
                  <a:cubicBezTo>
                    <a:pt x="3019210" y="-14611"/>
                    <a:pt x="3068955" y="16037"/>
                    <a:pt x="3111926" y="0"/>
                  </a:cubicBezTo>
                  <a:cubicBezTo>
                    <a:pt x="3333183" y="-5012"/>
                    <a:pt x="3512330" y="249033"/>
                    <a:pt x="3540398" y="428472"/>
                  </a:cubicBezTo>
                  <a:cubicBezTo>
                    <a:pt x="3585634" y="651356"/>
                    <a:pt x="3488727" y="775494"/>
                    <a:pt x="3540398" y="931912"/>
                  </a:cubicBezTo>
                  <a:cubicBezTo>
                    <a:pt x="3592069" y="1088330"/>
                    <a:pt x="3515798" y="1229426"/>
                    <a:pt x="3540398" y="1499621"/>
                  </a:cubicBezTo>
                  <a:lnTo>
                    <a:pt x="3540398" y="1499621"/>
                  </a:lnTo>
                  <a:cubicBezTo>
                    <a:pt x="3576208" y="1600708"/>
                    <a:pt x="3505382" y="1702661"/>
                    <a:pt x="3540398" y="1808115"/>
                  </a:cubicBezTo>
                  <a:cubicBezTo>
                    <a:pt x="3575414" y="1913569"/>
                    <a:pt x="3525940" y="2052930"/>
                    <a:pt x="3540398" y="2142316"/>
                  </a:cubicBezTo>
                  <a:lnTo>
                    <a:pt x="3540398" y="2142307"/>
                  </a:lnTo>
                  <a:cubicBezTo>
                    <a:pt x="3557193" y="2316697"/>
                    <a:pt x="3342702" y="2585655"/>
                    <a:pt x="3111926" y="2570779"/>
                  </a:cubicBezTo>
                  <a:cubicBezTo>
                    <a:pt x="3042009" y="2571457"/>
                    <a:pt x="3003468" y="2567402"/>
                    <a:pt x="2950332" y="2570779"/>
                  </a:cubicBezTo>
                  <a:cubicBezTo>
                    <a:pt x="2891399" y="2727243"/>
                    <a:pt x="2779546" y="2791017"/>
                    <a:pt x="2763512" y="2883666"/>
                  </a:cubicBezTo>
                  <a:cubicBezTo>
                    <a:pt x="2747478" y="2976315"/>
                    <a:pt x="2618320" y="3084511"/>
                    <a:pt x="2561124" y="3222626"/>
                  </a:cubicBezTo>
                  <a:cubicBezTo>
                    <a:pt x="2473669" y="3154638"/>
                    <a:pt x="2423257" y="3041017"/>
                    <a:pt x="2328055" y="2916258"/>
                  </a:cubicBezTo>
                  <a:cubicBezTo>
                    <a:pt x="2232853" y="2791499"/>
                    <a:pt x="2197088" y="2665369"/>
                    <a:pt x="2065232" y="2570779"/>
                  </a:cubicBezTo>
                  <a:cubicBezTo>
                    <a:pt x="1863588" y="2612426"/>
                    <a:pt x="1757827" y="2560121"/>
                    <a:pt x="1486910" y="2570779"/>
                  </a:cubicBezTo>
                  <a:cubicBezTo>
                    <a:pt x="1215993" y="2581437"/>
                    <a:pt x="1162943" y="2560598"/>
                    <a:pt x="924956" y="2570779"/>
                  </a:cubicBezTo>
                  <a:cubicBezTo>
                    <a:pt x="686969" y="2580960"/>
                    <a:pt x="619216" y="2558870"/>
                    <a:pt x="428472" y="2570779"/>
                  </a:cubicBezTo>
                  <a:cubicBezTo>
                    <a:pt x="204114" y="2573886"/>
                    <a:pt x="40100" y="2364450"/>
                    <a:pt x="0" y="2142307"/>
                  </a:cubicBezTo>
                  <a:lnTo>
                    <a:pt x="0" y="2142316"/>
                  </a:lnTo>
                  <a:cubicBezTo>
                    <a:pt x="-28788" y="2026133"/>
                    <a:pt x="21123" y="1965923"/>
                    <a:pt x="0" y="1840249"/>
                  </a:cubicBezTo>
                  <a:cubicBezTo>
                    <a:pt x="-21123" y="1714575"/>
                    <a:pt x="27039" y="1647722"/>
                    <a:pt x="0" y="1499621"/>
                  </a:cubicBezTo>
                  <a:lnTo>
                    <a:pt x="0" y="1499621"/>
                  </a:lnTo>
                  <a:cubicBezTo>
                    <a:pt x="-25649" y="1281354"/>
                    <a:pt x="6403" y="1141227"/>
                    <a:pt x="0" y="964047"/>
                  </a:cubicBezTo>
                  <a:cubicBezTo>
                    <a:pt x="-6403" y="786867"/>
                    <a:pt x="609" y="580954"/>
                    <a:pt x="0" y="428472"/>
                  </a:cubicBezTo>
                  <a:close/>
                </a:path>
              </a:pathLst>
            </a:custGeom>
            <a:solidFill>
              <a:srgbClr val="91D3D1">
                <a:alpha val="65000"/>
              </a:srgbClr>
            </a:solidFill>
            <a:ln w="57150">
              <a:noFill/>
              <a:extLst>
                <a:ext uri="{C807C97D-BFC1-408E-A445-0C87EB9F89A2}">
                  <ask:lineSketchStyleProps xmlns:ask="http://schemas.microsoft.com/office/drawing/2018/sketchyshapes" sd="2247033743">
                    <a:prstGeom prst="wedgeRoundRectCallout">
                      <a:avLst>
                        <a:gd name="adj1" fmla="val 22340"/>
                        <a:gd name="adj2" fmla="val 75356"/>
                        <a:gd name="adj3" fmla="val 1666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solidFill>
                    <a:schemeClr val="accent2"/>
                  </a:solidFill>
                </a:rPr>
                <a:t>READING STRATEGY </a:t>
              </a:r>
              <a:r>
                <a:rPr lang="en-US" sz="2800" dirty="0"/>
                <a:t>Timed reading</a:t>
              </a:r>
              <a:endParaRPr lang="ar-SA" b="1" dirty="0">
                <a:solidFill>
                  <a:schemeClr val="accent2"/>
                </a:solidFill>
                <a:latin typeface="Bodoni MT" panose="02070603080606020203" pitchFamily="18" charset="0"/>
              </a:endParaRPr>
            </a:p>
          </p:txBody>
        </p:sp>
        <p:sp>
          <p:nvSpPr>
            <p:cNvPr id="13" name="فقاعة الكلام: مستطيلة مستديرة الزوايا 12">
              <a:extLst>
                <a:ext uri="{FF2B5EF4-FFF2-40B4-BE49-F238E27FC236}">
                  <a16:creationId xmlns:a16="http://schemas.microsoft.com/office/drawing/2014/main" id="{B6AE054E-ABB9-E693-2A4E-8D677689394F}"/>
                </a:ext>
              </a:extLst>
            </p:cNvPr>
            <p:cNvSpPr/>
            <p:nvPr/>
          </p:nvSpPr>
          <p:spPr>
            <a:xfrm>
              <a:off x="6379102" y="1354491"/>
              <a:ext cx="3540398" cy="2570779"/>
            </a:xfrm>
            <a:custGeom>
              <a:avLst/>
              <a:gdLst>
                <a:gd name="connsiteX0" fmla="*/ 0 w 3540398"/>
                <a:gd name="connsiteY0" fmla="*/ 428472 h 2570779"/>
                <a:gd name="connsiteX1" fmla="*/ 428472 w 3540398"/>
                <a:gd name="connsiteY1" fmla="*/ 0 h 2570779"/>
                <a:gd name="connsiteX2" fmla="*/ 974059 w 3540398"/>
                <a:gd name="connsiteY2" fmla="*/ 0 h 2570779"/>
                <a:gd name="connsiteX3" fmla="*/ 1552381 w 3540398"/>
                <a:gd name="connsiteY3" fmla="*/ 0 h 2570779"/>
                <a:gd name="connsiteX4" fmla="*/ 2065232 w 3540398"/>
                <a:gd name="connsiteY4" fmla="*/ 0 h 2570779"/>
                <a:gd name="connsiteX5" fmla="*/ 2065232 w 3540398"/>
                <a:gd name="connsiteY5" fmla="*/ 0 h 2570779"/>
                <a:gd name="connsiteX6" fmla="*/ 2498931 w 3540398"/>
                <a:gd name="connsiteY6" fmla="*/ 0 h 2570779"/>
                <a:gd name="connsiteX7" fmla="*/ 2950332 w 3540398"/>
                <a:gd name="connsiteY7" fmla="*/ 0 h 2570779"/>
                <a:gd name="connsiteX8" fmla="*/ 3111926 w 3540398"/>
                <a:gd name="connsiteY8" fmla="*/ 0 h 2570779"/>
                <a:gd name="connsiteX9" fmla="*/ 3540398 w 3540398"/>
                <a:gd name="connsiteY9" fmla="*/ 428472 h 2570779"/>
                <a:gd name="connsiteX10" fmla="*/ 3540398 w 3540398"/>
                <a:gd name="connsiteY10" fmla="*/ 942624 h 2570779"/>
                <a:gd name="connsiteX11" fmla="*/ 3540398 w 3540398"/>
                <a:gd name="connsiteY11" fmla="*/ 1499621 h 2570779"/>
                <a:gd name="connsiteX12" fmla="*/ 3540398 w 3540398"/>
                <a:gd name="connsiteY12" fmla="*/ 1499621 h 2570779"/>
                <a:gd name="connsiteX13" fmla="*/ 3540398 w 3540398"/>
                <a:gd name="connsiteY13" fmla="*/ 1801688 h 2570779"/>
                <a:gd name="connsiteX14" fmla="*/ 3540398 w 3540398"/>
                <a:gd name="connsiteY14" fmla="*/ 2142316 h 2570779"/>
                <a:gd name="connsiteX15" fmla="*/ 3540398 w 3540398"/>
                <a:gd name="connsiteY15" fmla="*/ 2142307 h 2570779"/>
                <a:gd name="connsiteX16" fmla="*/ 3111926 w 3540398"/>
                <a:gd name="connsiteY16" fmla="*/ 2570779 h 2570779"/>
                <a:gd name="connsiteX17" fmla="*/ 2950332 w 3540398"/>
                <a:gd name="connsiteY17" fmla="*/ 2570779 h 2570779"/>
                <a:gd name="connsiteX18" fmla="*/ 2751836 w 3540398"/>
                <a:gd name="connsiteY18" fmla="*/ 2903221 h 2570779"/>
                <a:gd name="connsiteX19" fmla="*/ 2561124 w 3540398"/>
                <a:gd name="connsiteY19" fmla="*/ 3222626 h 2570779"/>
                <a:gd name="connsiteX20" fmla="*/ 2303260 w 3540398"/>
                <a:gd name="connsiteY20" fmla="*/ 2883666 h 2570779"/>
                <a:gd name="connsiteX21" fmla="*/ 2065232 w 3540398"/>
                <a:gd name="connsiteY21" fmla="*/ 2570779 h 2570779"/>
                <a:gd name="connsiteX22" fmla="*/ 1486910 w 3540398"/>
                <a:gd name="connsiteY22" fmla="*/ 2570779 h 2570779"/>
                <a:gd name="connsiteX23" fmla="*/ 908588 w 3540398"/>
                <a:gd name="connsiteY23" fmla="*/ 2570779 h 2570779"/>
                <a:gd name="connsiteX24" fmla="*/ 428472 w 3540398"/>
                <a:gd name="connsiteY24" fmla="*/ 2570779 h 2570779"/>
                <a:gd name="connsiteX25" fmla="*/ 0 w 3540398"/>
                <a:gd name="connsiteY25" fmla="*/ 2142307 h 2570779"/>
                <a:gd name="connsiteX26" fmla="*/ 0 w 3540398"/>
                <a:gd name="connsiteY26" fmla="*/ 2142316 h 2570779"/>
                <a:gd name="connsiteX27" fmla="*/ 0 w 3540398"/>
                <a:gd name="connsiteY27" fmla="*/ 1833822 h 2570779"/>
                <a:gd name="connsiteX28" fmla="*/ 0 w 3540398"/>
                <a:gd name="connsiteY28" fmla="*/ 1499621 h 2570779"/>
                <a:gd name="connsiteX29" fmla="*/ 0 w 3540398"/>
                <a:gd name="connsiteY29" fmla="*/ 1499621 h 2570779"/>
                <a:gd name="connsiteX30" fmla="*/ 0 w 3540398"/>
                <a:gd name="connsiteY30" fmla="*/ 985469 h 2570779"/>
                <a:gd name="connsiteX31" fmla="*/ 0 w 3540398"/>
                <a:gd name="connsiteY31" fmla="*/ 428472 h 257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540398" h="2570779" extrusionOk="0">
                  <a:moveTo>
                    <a:pt x="0" y="428472"/>
                  </a:moveTo>
                  <a:cubicBezTo>
                    <a:pt x="4162" y="259568"/>
                    <a:pt x="172405" y="61548"/>
                    <a:pt x="428472" y="0"/>
                  </a:cubicBezTo>
                  <a:cubicBezTo>
                    <a:pt x="624770" y="-27571"/>
                    <a:pt x="848967" y="13178"/>
                    <a:pt x="974059" y="0"/>
                  </a:cubicBezTo>
                  <a:cubicBezTo>
                    <a:pt x="1099151" y="-13178"/>
                    <a:pt x="1332995" y="17007"/>
                    <a:pt x="1552381" y="0"/>
                  </a:cubicBezTo>
                  <a:cubicBezTo>
                    <a:pt x="1771767" y="-17007"/>
                    <a:pt x="1959780" y="40264"/>
                    <a:pt x="2065232" y="0"/>
                  </a:cubicBezTo>
                  <a:lnTo>
                    <a:pt x="2065232" y="0"/>
                  </a:lnTo>
                  <a:cubicBezTo>
                    <a:pt x="2210246" y="-34464"/>
                    <a:pt x="2332446" y="6696"/>
                    <a:pt x="2498931" y="0"/>
                  </a:cubicBezTo>
                  <a:cubicBezTo>
                    <a:pt x="2665416" y="-6696"/>
                    <a:pt x="2799621" y="36320"/>
                    <a:pt x="2950332" y="0"/>
                  </a:cubicBezTo>
                  <a:cubicBezTo>
                    <a:pt x="3013597" y="-6857"/>
                    <a:pt x="3056121" y="15880"/>
                    <a:pt x="3111926" y="0"/>
                  </a:cubicBezTo>
                  <a:cubicBezTo>
                    <a:pt x="3335602" y="-46464"/>
                    <a:pt x="3536423" y="206790"/>
                    <a:pt x="3540398" y="428472"/>
                  </a:cubicBezTo>
                  <a:cubicBezTo>
                    <a:pt x="3562258" y="667244"/>
                    <a:pt x="3494266" y="777117"/>
                    <a:pt x="3540398" y="942624"/>
                  </a:cubicBezTo>
                  <a:cubicBezTo>
                    <a:pt x="3586530" y="1108131"/>
                    <a:pt x="3515083" y="1241093"/>
                    <a:pt x="3540398" y="1499621"/>
                  </a:cubicBezTo>
                  <a:lnTo>
                    <a:pt x="3540398" y="1499621"/>
                  </a:lnTo>
                  <a:cubicBezTo>
                    <a:pt x="3561967" y="1644481"/>
                    <a:pt x="3535960" y="1721255"/>
                    <a:pt x="3540398" y="1801688"/>
                  </a:cubicBezTo>
                  <a:cubicBezTo>
                    <a:pt x="3544836" y="1882121"/>
                    <a:pt x="3500043" y="2061592"/>
                    <a:pt x="3540398" y="2142316"/>
                  </a:cubicBezTo>
                  <a:lnTo>
                    <a:pt x="3540398" y="2142307"/>
                  </a:lnTo>
                  <a:cubicBezTo>
                    <a:pt x="3590899" y="2425891"/>
                    <a:pt x="3333791" y="2576231"/>
                    <a:pt x="3111926" y="2570779"/>
                  </a:cubicBezTo>
                  <a:cubicBezTo>
                    <a:pt x="3056487" y="2574789"/>
                    <a:pt x="3001516" y="2553113"/>
                    <a:pt x="2950332" y="2570779"/>
                  </a:cubicBezTo>
                  <a:cubicBezTo>
                    <a:pt x="2895060" y="2720797"/>
                    <a:pt x="2808844" y="2775231"/>
                    <a:pt x="2751836" y="2903221"/>
                  </a:cubicBezTo>
                  <a:cubicBezTo>
                    <a:pt x="2694828" y="3031211"/>
                    <a:pt x="2612479" y="3096187"/>
                    <a:pt x="2561124" y="3222626"/>
                  </a:cubicBezTo>
                  <a:cubicBezTo>
                    <a:pt x="2472321" y="3129093"/>
                    <a:pt x="2381479" y="2966197"/>
                    <a:pt x="2303260" y="2883666"/>
                  </a:cubicBezTo>
                  <a:cubicBezTo>
                    <a:pt x="2225041" y="2801135"/>
                    <a:pt x="2159888" y="2656768"/>
                    <a:pt x="2065232" y="2570779"/>
                  </a:cubicBezTo>
                  <a:cubicBezTo>
                    <a:pt x="1843073" y="2612331"/>
                    <a:pt x="1740338" y="2564378"/>
                    <a:pt x="1486910" y="2570779"/>
                  </a:cubicBezTo>
                  <a:cubicBezTo>
                    <a:pt x="1233482" y="2577180"/>
                    <a:pt x="1189882" y="2526941"/>
                    <a:pt x="908588" y="2570779"/>
                  </a:cubicBezTo>
                  <a:cubicBezTo>
                    <a:pt x="627294" y="2614617"/>
                    <a:pt x="610514" y="2559654"/>
                    <a:pt x="428472" y="2570779"/>
                  </a:cubicBezTo>
                  <a:cubicBezTo>
                    <a:pt x="203855" y="2602702"/>
                    <a:pt x="39358" y="2356857"/>
                    <a:pt x="0" y="2142307"/>
                  </a:cubicBezTo>
                  <a:lnTo>
                    <a:pt x="0" y="2142316"/>
                  </a:lnTo>
                  <a:cubicBezTo>
                    <a:pt x="-34933" y="2030730"/>
                    <a:pt x="32346" y="1912590"/>
                    <a:pt x="0" y="1833822"/>
                  </a:cubicBezTo>
                  <a:cubicBezTo>
                    <a:pt x="-32346" y="1755054"/>
                    <a:pt x="521" y="1567443"/>
                    <a:pt x="0" y="1499621"/>
                  </a:cubicBezTo>
                  <a:lnTo>
                    <a:pt x="0" y="1499621"/>
                  </a:lnTo>
                  <a:cubicBezTo>
                    <a:pt x="-40966" y="1296581"/>
                    <a:pt x="41501" y="1100178"/>
                    <a:pt x="0" y="985469"/>
                  </a:cubicBezTo>
                  <a:cubicBezTo>
                    <a:pt x="-41501" y="870760"/>
                    <a:pt x="5572" y="688401"/>
                    <a:pt x="0" y="428472"/>
                  </a:cubicBezTo>
                  <a:close/>
                </a:path>
              </a:pathLst>
            </a:custGeom>
            <a:noFill/>
            <a:ln w="38100">
              <a:prstDash val="solid"/>
              <a:extLst>
                <a:ext uri="{C807C97D-BFC1-408E-A445-0C87EB9F89A2}">
                  <ask:lineSketchStyleProps xmlns:ask="http://schemas.microsoft.com/office/drawing/2018/sketchyshapes" sd="234921506">
                    <a:prstGeom prst="wedgeRoundRectCallout">
                      <a:avLst>
                        <a:gd name="adj1" fmla="val 22340"/>
                        <a:gd name="adj2" fmla="val 75356"/>
                        <a:gd name="adj3" fmla="val 1666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Tree>
    <p:extLst>
      <p:ext uri="{BB962C8B-B14F-4D97-AF65-F5344CB8AC3E}">
        <p14:creationId xmlns:p14="http://schemas.microsoft.com/office/powerpoint/2010/main" val="3813926368"/>
      </p:ext>
    </p:extLst>
  </p:cSld>
  <p:clrMapOvr>
    <a:masterClrMapping/>
  </p:clrMapOvr>
  <p:transition spd="slow">
    <p:wipe dir="r"/>
  </p:transition>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463</TotalTime>
  <Words>1407</Words>
  <Application>Microsoft Office PowerPoint</Application>
  <PresentationFormat>شاشة عريضة</PresentationFormat>
  <Paragraphs>83</Paragraphs>
  <Slides>21</Slides>
  <Notes>1</Notes>
  <HiddenSlides>0</HiddenSlides>
  <MMClips>3</MMClips>
  <ScaleCrop>false</ScaleCrop>
  <HeadingPairs>
    <vt:vector size="6" baseType="variant">
      <vt:variant>
        <vt:lpstr>الخطوط المستخدمة</vt:lpstr>
      </vt:variant>
      <vt:variant>
        <vt:i4>10</vt:i4>
      </vt:variant>
      <vt:variant>
        <vt:lpstr>نسق</vt:lpstr>
      </vt:variant>
      <vt:variant>
        <vt:i4>1</vt:i4>
      </vt:variant>
      <vt:variant>
        <vt:lpstr>عناوين الشرائح</vt:lpstr>
      </vt:variant>
      <vt:variant>
        <vt:i4>21</vt:i4>
      </vt:variant>
    </vt:vector>
  </HeadingPairs>
  <TitlesOfParts>
    <vt:vector size="32" baseType="lpstr">
      <vt:lpstr>Arial</vt:lpstr>
      <vt:lpstr>Biome Light</vt:lpstr>
      <vt:lpstr>Bodoni MT</vt:lpstr>
      <vt:lpstr>Bradley Hand ITC</vt:lpstr>
      <vt:lpstr>Calibri</vt:lpstr>
      <vt:lpstr>Calibri Light</vt:lpstr>
      <vt:lpstr>Cavolini</vt:lpstr>
      <vt:lpstr>MV Boli</vt:lpstr>
      <vt:lpstr>Open Sans</vt:lpstr>
      <vt:lpstr>Roboto</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حصه بنت العتيبي</dc:creator>
  <cp:lastModifiedBy>حصه بنت العتيبي</cp:lastModifiedBy>
  <cp:revision>1</cp:revision>
  <dcterms:created xsi:type="dcterms:W3CDTF">2023-02-04T16:12:57Z</dcterms:created>
  <dcterms:modified xsi:type="dcterms:W3CDTF">2023-02-06T07:14:58Z</dcterms:modified>
</cp:coreProperties>
</file>