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597" r:id="rId5"/>
    <p:sldId id="598" r:id="rId6"/>
    <p:sldId id="264" r:id="rId7"/>
    <p:sldId id="599" r:id="rId8"/>
    <p:sldId id="259" r:id="rId9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4" d="100"/>
          <a:sy n="84" d="100"/>
        </p:scale>
        <p:origin x="186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05/06/1445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12/17/2023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chemeClr val="accent6">
              <a:lumMod val="50000"/>
            </a:schemeClr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(213 – 216)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7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sz="8000" dirty="0">
                <a:solidFill>
                  <a:srgbClr val="002060"/>
                </a:solidFill>
              </a:rPr>
              <a:t>Where do you live?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p.213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DE13FEB-F06E-A0B2-0442-E318D5945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669" y="543011"/>
            <a:ext cx="9371573" cy="4716313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CB7F5A2-E675-6D37-6D70-D2CBB4A32DBB}"/>
              </a:ext>
            </a:extLst>
          </p:cNvPr>
          <p:cNvSpPr/>
          <p:nvPr/>
        </p:nvSpPr>
        <p:spPr>
          <a:xfrm>
            <a:off x="4840431" y="1176699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193B8A8-E42B-80C0-FBE8-49BCDAAF026C}"/>
              </a:ext>
            </a:extLst>
          </p:cNvPr>
          <p:cNvSpPr/>
          <p:nvPr/>
        </p:nvSpPr>
        <p:spPr>
          <a:xfrm>
            <a:off x="5478123" y="1176698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4A9680B-ECAB-8BD7-13AA-AA939948207D}"/>
              </a:ext>
            </a:extLst>
          </p:cNvPr>
          <p:cNvSpPr/>
          <p:nvPr/>
        </p:nvSpPr>
        <p:spPr>
          <a:xfrm>
            <a:off x="6149746" y="1176698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C6CC8CA-3A7F-915A-B6C6-C4A4E5A78C6A}"/>
              </a:ext>
            </a:extLst>
          </p:cNvPr>
          <p:cNvSpPr/>
          <p:nvPr/>
        </p:nvSpPr>
        <p:spPr>
          <a:xfrm>
            <a:off x="6821369" y="1176698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E5F86C3-7614-CE6D-21A4-F0FC800A93C5}"/>
              </a:ext>
            </a:extLst>
          </p:cNvPr>
          <p:cNvSpPr/>
          <p:nvPr/>
        </p:nvSpPr>
        <p:spPr>
          <a:xfrm>
            <a:off x="4840431" y="1713970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p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F212C0B-DE97-678F-C2BD-9275BF5ADCB1}"/>
              </a:ext>
            </a:extLst>
          </p:cNvPr>
          <p:cNvSpPr/>
          <p:nvPr/>
        </p:nvSpPr>
        <p:spPr>
          <a:xfrm>
            <a:off x="5495089" y="1713969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h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1D1EDEB-2C07-A8C0-52E7-C509D74DF48C}"/>
              </a:ext>
            </a:extLst>
          </p:cNvPr>
          <p:cNvSpPr/>
          <p:nvPr/>
        </p:nvSpPr>
        <p:spPr>
          <a:xfrm>
            <a:off x="6149747" y="1713968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AF3210D-4DE8-20C0-C1EF-50D675905836}"/>
              </a:ext>
            </a:extLst>
          </p:cNvPr>
          <p:cNvSpPr/>
          <p:nvPr/>
        </p:nvSpPr>
        <p:spPr>
          <a:xfrm>
            <a:off x="6804405" y="1713967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578BCDF1-78BB-7A74-2ABA-8F06EB275776}"/>
              </a:ext>
            </a:extLst>
          </p:cNvPr>
          <p:cNvSpPr/>
          <p:nvPr/>
        </p:nvSpPr>
        <p:spPr>
          <a:xfrm>
            <a:off x="7459063" y="1713966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6141042-D342-5C51-BEE1-964983F01268}"/>
              </a:ext>
            </a:extLst>
          </p:cNvPr>
          <p:cNvSpPr/>
          <p:nvPr/>
        </p:nvSpPr>
        <p:spPr>
          <a:xfrm>
            <a:off x="8113721" y="1713965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B018F27B-B70A-92C2-A961-354F3F94D506}"/>
              </a:ext>
            </a:extLst>
          </p:cNvPr>
          <p:cNvSpPr/>
          <p:nvPr/>
        </p:nvSpPr>
        <p:spPr>
          <a:xfrm>
            <a:off x="8768379" y="171396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c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7AD47F2-3795-04EB-0A97-02DD29FC369B}"/>
              </a:ext>
            </a:extLst>
          </p:cNvPr>
          <p:cNvSpPr/>
          <p:nvPr/>
        </p:nvSpPr>
        <p:spPr>
          <a:xfrm>
            <a:off x="9423037" y="1713963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A53036B-9D50-D9F5-ACED-45EB35CA3BE3}"/>
              </a:ext>
            </a:extLst>
          </p:cNvPr>
          <p:cNvSpPr/>
          <p:nvPr/>
        </p:nvSpPr>
        <p:spPr>
          <a:xfrm>
            <a:off x="4851829" y="2251240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p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D9FCDD80-7A93-9130-222A-8F36FAF243BA}"/>
              </a:ext>
            </a:extLst>
          </p:cNvPr>
          <p:cNvSpPr/>
          <p:nvPr/>
        </p:nvSpPr>
        <p:spPr>
          <a:xfrm>
            <a:off x="5517754" y="2251238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B3948DA0-300F-FABF-E759-30371F18752D}"/>
              </a:ext>
            </a:extLst>
          </p:cNvPr>
          <p:cNvSpPr/>
          <p:nvPr/>
        </p:nvSpPr>
        <p:spPr>
          <a:xfrm>
            <a:off x="6183679" y="2251236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B54CD375-544B-B599-9DBB-D91D4C98B61F}"/>
              </a:ext>
            </a:extLst>
          </p:cNvPr>
          <p:cNvSpPr/>
          <p:nvPr/>
        </p:nvSpPr>
        <p:spPr>
          <a:xfrm>
            <a:off x="6849604" y="225123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k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731745EC-128A-EDE0-A6F2-E7D142803A99}"/>
              </a:ext>
            </a:extLst>
          </p:cNvPr>
          <p:cNvSpPr/>
          <p:nvPr/>
        </p:nvSpPr>
        <p:spPr>
          <a:xfrm>
            <a:off x="4857397" y="2788510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B4167B9B-BEB6-EBA9-AED6-18394CEBA9DB}"/>
              </a:ext>
            </a:extLst>
          </p:cNvPr>
          <p:cNvSpPr/>
          <p:nvPr/>
        </p:nvSpPr>
        <p:spPr>
          <a:xfrm>
            <a:off x="5497938" y="2775768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789B4BF0-32AB-313F-953D-EA5E2C086D5A}"/>
              </a:ext>
            </a:extLst>
          </p:cNvPr>
          <p:cNvSpPr/>
          <p:nvPr/>
        </p:nvSpPr>
        <p:spPr>
          <a:xfrm>
            <a:off x="6138479" y="2763026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p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AE1DD1CD-931F-06B2-D5FE-2C3AEF1CD9DD}"/>
              </a:ext>
            </a:extLst>
          </p:cNvPr>
          <p:cNvSpPr/>
          <p:nvPr/>
        </p:nvSpPr>
        <p:spPr>
          <a:xfrm>
            <a:off x="6779020" y="275028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41A92A90-4A45-474B-FCCF-77598E2E469C}"/>
              </a:ext>
            </a:extLst>
          </p:cNvPr>
          <p:cNvSpPr/>
          <p:nvPr/>
        </p:nvSpPr>
        <p:spPr>
          <a:xfrm>
            <a:off x="7419561" y="2737542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FDC84917-D485-AC92-E9A9-C0C58A8A39A5}"/>
              </a:ext>
            </a:extLst>
          </p:cNvPr>
          <p:cNvSpPr/>
          <p:nvPr/>
        </p:nvSpPr>
        <p:spPr>
          <a:xfrm>
            <a:off x="8060102" y="2724800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A7D0B81A-E9A2-61B0-CE40-689943E9BDBB}"/>
              </a:ext>
            </a:extLst>
          </p:cNvPr>
          <p:cNvSpPr/>
          <p:nvPr/>
        </p:nvSpPr>
        <p:spPr>
          <a:xfrm>
            <a:off x="8700643" y="2712058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A6BDFA5E-433A-20BB-1FA5-BD19BEC46962}"/>
              </a:ext>
            </a:extLst>
          </p:cNvPr>
          <p:cNvSpPr/>
          <p:nvPr/>
        </p:nvSpPr>
        <p:spPr>
          <a:xfrm>
            <a:off x="9341184" y="2699316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1AB83817-1F4C-3E91-5399-F629EB744CA5}"/>
              </a:ext>
            </a:extLst>
          </p:cNvPr>
          <p:cNvSpPr/>
          <p:nvPr/>
        </p:nvSpPr>
        <p:spPr>
          <a:xfrm>
            <a:off x="9981725" y="268657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k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8A72E33C-4C55-61A2-6E26-9F2C2F4D838C}"/>
              </a:ext>
            </a:extLst>
          </p:cNvPr>
          <p:cNvSpPr/>
          <p:nvPr/>
        </p:nvSpPr>
        <p:spPr>
          <a:xfrm>
            <a:off x="10622266" y="2673832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7FC47F4C-BC61-AE82-1460-53F2DF7B688D}"/>
              </a:ext>
            </a:extLst>
          </p:cNvPr>
          <p:cNvSpPr/>
          <p:nvPr/>
        </p:nvSpPr>
        <p:spPr>
          <a:xfrm>
            <a:off x="11262807" y="2661090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EA056E09-62AC-E28D-B5FB-8C1ECC19313D}"/>
              </a:ext>
            </a:extLst>
          </p:cNvPr>
          <p:cNvSpPr/>
          <p:nvPr/>
        </p:nvSpPr>
        <p:spPr>
          <a:xfrm>
            <a:off x="4840430" y="3350283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b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A7114C47-63FA-A2F0-D73B-507B4901091D}"/>
              </a:ext>
            </a:extLst>
          </p:cNvPr>
          <p:cNvSpPr/>
          <p:nvPr/>
        </p:nvSpPr>
        <p:spPr>
          <a:xfrm>
            <a:off x="5584872" y="3345647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62991B1D-9452-82A0-A2A7-588B38B765EA}"/>
              </a:ext>
            </a:extLst>
          </p:cNvPr>
          <p:cNvSpPr/>
          <p:nvPr/>
        </p:nvSpPr>
        <p:spPr>
          <a:xfrm>
            <a:off x="6329314" y="334101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7BA009FE-2D32-EC30-6000-5D0060DDEA4D}"/>
              </a:ext>
            </a:extLst>
          </p:cNvPr>
          <p:cNvSpPr/>
          <p:nvPr/>
        </p:nvSpPr>
        <p:spPr>
          <a:xfrm>
            <a:off x="7073756" y="3336375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>
                <a:solidFill>
                  <a:srgbClr val="C00000"/>
                </a:solidFill>
                <a:latin typeface="MyriadPro-Light"/>
              </a:rPr>
              <a:t>k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7C1F85A3-E762-6239-461A-7D56BF797BDE}"/>
              </a:ext>
            </a:extLst>
          </p:cNvPr>
          <p:cNvSpPr/>
          <p:nvPr/>
        </p:nvSpPr>
        <p:spPr>
          <a:xfrm>
            <a:off x="4880062" y="38875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DCE2543F-DD3C-17FB-1939-E70C032BEE14}"/>
              </a:ext>
            </a:extLst>
          </p:cNvPr>
          <p:cNvSpPr/>
          <p:nvPr/>
        </p:nvSpPr>
        <p:spPr>
          <a:xfrm>
            <a:off x="5544254" y="38875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4135E61C-7323-5F9C-B8D6-94B60A6C4EB0}"/>
              </a:ext>
            </a:extLst>
          </p:cNvPr>
          <p:cNvSpPr/>
          <p:nvPr/>
        </p:nvSpPr>
        <p:spPr>
          <a:xfrm>
            <a:off x="6208446" y="38875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477B7B04-97C9-4F91-1B11-9C2CC8B45CF0}"/>
              </a:ext>
            </a:extLst>
          </p:cNvPr>
          <p:cNvSpPr/>
          <p:nvPr/>
        </p:nvSpPr>
        <p:spPr>
          <a:xfrm>
            <a:off x="6872638" y="38875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8D4DCA46-7861-A059-E65B-75C18A1CAF4D}"/>
              </a:ext>
            </a:extLst>
          </p:cNvPr>
          <p:cNvSpPr/>
          <p:nvPr/>
        </p:nvSpPr>
        <p:spPr>
          <a:xfrm>
            <a:off x="7536830" y="38875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B40E1FD9-995A-CBCD-89B3-915CA524F0FB}"/>
              </a:ext>
            </a:extLst>
          </p:cNvPr>
          <p:cNvSpPr/>
          <p:nvPr/>
        </p:nvSpPr>
        <p:spPr>
          <a:xfrm>
            <a:off x="8201022" y="38875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5487E4DB-E01D-75C2-AB96-65019136CCAF}"/>
              </a:ext>
            </a:extLst>
          </p:cNvPr>
          <p:cNvSpPr/>
          <p:nvPr/>
        </p:nvSpPr>
        <p:spPr>
          <a:xfrm>
            <a:off x="8865214" y="38875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67EE1A01-EA04-3451-AD18-D484B621ED2E}"/>
              </a:ext>
            </a:extLst>
          </p:cNvPr>
          <p:cNvSpPr/>
          <p:nvPr/>
        </p:nvSpPr>
        <p:spPr>
          <a:xfrm>
            <a:off x="9529406" y="38875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64EB3FFD-926F-FA66-5C0A-2E43C606A383}"/>
              </a:ext>
            </a:extLst>
          </p:cNvPr>
          <p:cNvSpPr/>
          <p:nvPr/>
        </p:nvSpPr>
        <p:spPr>
          <a:xfrm>
            <a:off x="10193598" y="38875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6EEAD6BF-191C-F9D1-6B56-A81BF5F75C66}"/>
              </a:ext>
            </a:extLst>
          </p:cNvPr>
          <p:cNvSpPr/>
          <p:nvPr/>
        </p:nvSpPr>
        <p:spPr>
          <a:xfrm>
            <a:off x="10857790" y="388755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6E985E76-8612-78FC-2508-FE9022CC997B}"/>
              </a:ext>
            </a:extLst>
          </p:cNvPr>
          <p:cNvSpPr/>
          <p:nvPr/>
        </p:nvSpPr>
        <p:spPr>
          <a:xfrm>
            <a:off x="4864805" y="4424821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b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54E0C01B-1B01-FF16-9B61-4A2AFD553818}"/>
              </a:ext>
            </a:extLst>
          </p:cNvPr>
          <p:cNvSpPr/>
          <p:nvPr/>
        </p:nvSpPr>
        <p:spPr>
          <a:xfrm>
            <a:off x="5551883" y="4444560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1F161362-8FB0-DE7C-98FF-5F537D444425}"/>
              </a:ext>
            </a:extLst>
          </p:cNvPr>
          <p:cNvSpPr/>
          <p:nvPr/>
        </p:nvSpPr>
        <p:spPr>
          <a:xfrm>
            <a:off x="6238961" y="4464299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25E2E7B0-7A74-7357-B736-1FC3E3A54D73}"/>
              </a:ext>
            </a:extLst>
          </p:cNvPr>
          <p:cNvSpPr/>
          <p:nvPr/>
        </p:nvSpPr>
        <p:spPr>
          <a:xfrm>
            <a:off x="6828475" y="4424820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k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02D9F6B8-E7F2-2E1C-0389-77943D154E7C}"/>
              </a:ext>
            </a:extLst>
          </p:cNvPr>
          <p:cNvSpPr/>
          <p:nvPr/>
        </p:nvSpPr>
        <p:spPr>
          <a:xfrm>
            <a:off x="7487047" y="4444559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124C093F-0625-648C-2524-248DD2DC491A}"/>
              </a:ext>
            </a:extLst>
          </p:cNvPr>
          <p:cNvSpPr/>
          <p:nvPr/>
        </p:nvSpPr>
        <p:spPr>
          <a:xfrm>
            <a:off x="8092215" y="4416713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24" name="مستطيل 1023">
            <a:extLst>
              <a:ext uri="{FF2B5EF4-FFF2-40B4-BE49-F238E27FC236}">
                <a16:creationId xmlns:a16="http://schemas.microsoft.com/office/drawing/2014/main" id="{07D083E4-1775-0A15-1577-3EA1AFC7219E}"/>
              </a:ext>
            </a:extLst>
          </p:cNvPr>
          <p:cNvSpPr/>
          <p:nvPr/>
        </p:nvSpPr>
        <p:spPr>
          <a:xfrm>
            <a:off x="8638886" y="4417234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25" name="مستطيل 1024">
            <a:extLst>
              <a:ext uri="{FF2B5EF4-FFF2-40B4-BE49-F238E27FC236}">
                <a16:creationId xmlns:a16="http://schemas.microsoft.com/office/drawing/2014/main" id="{FB95245D-885E-9C5A-389B-0A17DD42BDDF}"/>
              </a:ext>
            </a:extLst>
          </p:cNvPr>
          <p:cNvSpPr/>
          <p:nvPr/>
        </p:nvSpPr>
        <p:spPr>
          <a:xfrm>
            <a:off x="9380397" y="4416712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27" name="مستطيل 1026">
            <a:extLst>
              <a:ext uri="{FF2B5EF4-FFF2-40B4-BE49-F238E27FC236}">
                <a16:creationId xmlns:a16="http://schemas.microsoft.com/office/drawing/2014/main" id="{94E0A565-A51B-7FB0-EF4D-60115529E5FF}"/>
              </a:ext>
            </a:extLst>
          </p:cNvPr>
          <p:cNvSpPr/>
          <p:nvPr/>
        </p:nvSpPr>
        <p:spPr>
          <a:xfrm>
            <a:off x="10018606" y="4403970"/>
            <a:ext cx="637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p.213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3" y="4207268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084D4F4-8B4E-B807-B352-7DC3BD588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304" y="129946"/>
            <a:ext cx="8690258" cy="646279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C512FC6-6FFC-92D1-4AB0-370640509A66}"/>
              </a:ext>
            </a:extLst>
          </p:cNvPr>
          <p:cNvSpPr/>
          <p:nvPr/>
        </p:nvSpPr>
        <p:spPr>
          <a:xfrm>
            <a:off x="3619254" y="3771715"/>
            <a:ext cx="84189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Yes, there’s one across from the post office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F72846D-A646-2C98-625D-E7B7394BB1E1}"/>
              </a:ext>
            </a:extLst>
          </p:cNvPr>
          <p:cNvSpPr/>
          <p:nvPr/>
        </p:nvSpPr>
        <p:spPr>
          <a:xfrm>
            <a:off x="3722608" y="4379987"/>
            <a:ext cx="84189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And where is the post office?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2A46C42-FB33-BF36-AD45-7E8DD0999ECC}"/>
              </a:ext>
            </a:extLst>
          </p:cNvPr>
          <p:cNvSpPr/>
          <p:nvPr/>
        </p:nvSpPr>
        <p:spPr>
          <a:xfrm>
            <a:off x="3670931" y="4887648"/>
            <a:ext cx="84189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Go to the corner, and turn right.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F883C5E-F01A-3F47-07C5-D6C333619B2A}"/>
              </a:ext>
            </a:extLst>
          </p:cNvPr>
          <p:cNvSpPr/>
          <p:nvPr/>
        </p:nvSpPr>
        <p:spPr>
          <a:xfrm>
            <a:off x="3619254" y="5395309"/>
            <a:ext cx="84189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Thank you 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E7619A1-626F-0063-A627-D221EFBF62E2}"/>
              </a:ext>
            </a:extLst>
          </p:cNvPr>
          <p:cNvSpPr/>
          <p:nvPr/>
        </p:nvSpPr>
        <p:spPr>
          <a:xfrm>
            <a:off x="4713515" y="5902970"/>
            <a:ext cx="727302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You’re welcome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p.214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89" y="3197661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F76A412-D367-3FF4-6126-B89E9F615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54" y="747334"/>
            <a:ext cx="8850390" cy="5670856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0855A3B-0B17-B002-849B-43AC2696700E}"/>
              </a:ext>
            </a:extLst>
          </p:cNvPr>
          <p:cNvSpPr/>
          <p:nvPr/>
        </p:nvSpPr>
        <p:spPr>
          <a:xfrm>
            <a:off x="2578738" y="1158745"/>
            <a:ext cx="26586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between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B5A1F4C-8BA8-BE7C-55B6-C80DDAA6E26A}"/>
              </a:ext>
            </a:extLst>
          </p:cNvPr>
          <p:cNvSpPr/>
          <p:nvPr/>
        </p:nvSpPr>
        <p:spPr>
          <a:xfrm>
            <a:off x="2709125" y="1648602"/>
            <a:ext cx="26586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across from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C2D10C72-3C9B-FE02-2A33-F1F2732EE3F8}"/>
              </a:ext>
            </a:extLst>
          </p:cNvPr>
          <p:cNvSpPr/>
          <p:nvPr/>
        </p:nvSpPr>
        <p:spPr>
          <a:xfrm>
            <a:off x="3013925" y="2138459"/>
            <a:ext cx="26586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next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32433E0-3572-94AE-4F13-0F70268334F3}"/>
              </a:ext>
            </a:extLst>
          </p:cNvPr>
          <p:cNvSpPr/>
          <p:nvPr/>
        </p:nvSpPr>
        <p:spPr>
          <a:xfrm>
            <a:off x="3865797" y="3511468"/>
            <a:ext cx="61341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The subway station is far from the bookstore.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528B651-5C06-4715-07BD-B0D7A84B9524}"/>
              </a:ext>
            </a:extLst>
          </p:cNvPr>
          <p:cNvSpPr/>
          <p:nvPr/>
        </p:nvSpPr>
        <p:spPr>
          <a:xfrm>
            <a:off x="3878496" y="4046538"/>
            <a:ext cx="61341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The subway station is on Main Avenue.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503BCF68-B006-F4CE-D314-BD80B9088902}"/>
              </a:ext>
            </a:extLst>
          </p:cNvPr>
          <p:cNvSpPr/>
          <p:nvPr/>
        </p:nvSpPr>
        <p:spPr>
          <a:xfrm>
            <a:off x="3908067" y="4500832"/>
            <a:ext cx="61341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The park is near the bank.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CDBC9CB3-DCA0-478A-9A11-BDB6747F291B}"/>
              </a:ext>
            </a:extLst>
          </p:cNvPr>
          <p:cNvSpPr/>
          <p:nvPr/>
        </p:nvSpPr>
        <p:spPr>
          <a:xfrm>
            <a:off x="3937638" y="4955126"/>
            <a:ext cx="61341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The park is on the Park Avenue.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EA2659CD-12A1-35CD-3B1D-BE865338EEA2}"/>
              </a:ext>
            </a:extLst>
          </p:cNvPr>
          <p:cNvSpPr/>
          <p:nvPr/>
        </p:nvSpPr>
        <p:spPr>
          <a:xfrm>
            <a:off x="3967209" y="5409420"/>
            <a:ext cx="61341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The supermarket is far from the museum.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C0E0451E-4750-96FD-3DCC-248DA410BABD}"/>
              </a:ext>
            </a:extLst>
          </p:cNvPr>
          <p:cNvSpPr/>
          <p:nvPr/>
        </p:nvSpPr>
        <p:spPr>
          <a:xfrm>
            <a:off x="3996780" y="5863714"/>
            <a:ext cx="61341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The supermarket is near the bookstore.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3D6E034-00BF-8222-36DE-4E7C70B7B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261" y="197819"/>
            <a:ext cx="3964026" cy="20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p.214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59" y="3687448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629BFDB-BD27-A0F6-89A1-7BD80930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02" y="2925742"/>
            <a:ext cx="8830493" cy="3395791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7BCF763A-EF92-3B8D-6B95-03BCAE0A0FDB}"/>
              </a:ext>
            </a:extLst>
          </p:cNvPr>
          <p:cNvSpPr/>
          <p:nvPr/>
        </p:nvSpPr>
        <p:spPr>
          <a:xfrm>
            <a:off x="1767656" y="4109059"/>
            <a:ext cx="26586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Go 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0041605-8467-2DD6-7854-9D720E7AF0D0}"/>
              </a:ext>
            </a:extLst>
          </p:cNvPr>
          <p:cNvSpPr/>
          <p:nvPr/>
        </p:nvSpPr>
        <p:spPr>
          <a:xfrm>
            <a:off x="1890375" y="4511081"/>
            <a:ext cx="265865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Turn  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FB1517D-0161-793F-8F80-77D68CE381F2}"/>
              </a:ext>
            </a:extLst>
          </p:cNvPr>
          <p:cNvSpPr/>
          <p:nvPr/>
        </p:nvSpPr>
        <p:spPr>
          <a:xfrm>
            <a:off x="3219704" y="4892130"/>
            <a:ext cx="265865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across from  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1D34A57-5CCA-B36B-AB6D-728B46069DF9}"/>
              </a:ext>
            </a:extLst>
          </p:cNvPr>
          <p:cNvSpPr/>
          <p:nvPr/>
        </p:nvSpPr>
        <p:spPr>
          <a:xfrm>
            <a:off x="2223661" y="5286615"/>
            <a:ext cx="265865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between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4A7B5A9B-D820-F6E7-0FC0-1BB6FC6A2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030" y="197819"/>
            <a:ext cx="5616257" cy="2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p.215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F4E424F-2068-45C3-24F3-556093A71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8" y="1027575"/>
            <a:ext cx="12192000" cy="311323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A480178-A385-B7D0-8490-B630B67BCE47}"/>
              </a:ext>
            </a:extLst>
          </p:cNvPr>
          <p:cNvSpPr/>
          <p:nvPr/>
        </p:nvSpPr>
        <p:spPr>
          <a:xfrm>
            <a:off x="4161227" y="1871257"/>
            <a:ext cx="102060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209371E-DF0E-6148-D146-5B05ECFE6717}"/>
              </a:ext>
            </a:extLst>
          </p:cNvPr>
          <p:cNvSpPr/>
          <p:nvPr/>
        </p:nvSpPr>
        <p:spPr>
          <a:xfrm>
            <a:off x="2952912" y="2502629"/>
            <a:ext cx="102060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D1D6020-1575-90AF-1F25-39E550F4CD79}"/>
              </a:ext>
            </a:extLst>
          </p:cNvPr>
          <p:cNvSpPr/>
          <p:nvPr/>
        </p:nvSpPr>
        <p:spPr>
          <a:xfrm>
            <a:off x="3186954" y="3123115"/>
            <a:ext cx="102060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7CEBEFC-01A6-3002-6724-0D5829569A59}"/>
              </a:ext>
            </a:extLst>
          </p:cNvPr>
          <p:cNvSpPr/>
          <p:nvPr/>
        </p:nvSpPr>
        <p:spPr>
          <a:xfrm>
            <a:off x="8934611" y="2415229"/>
            <a:ext cx="102060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AF88FA0-CF78-EC86-2E1D-EB4F3625671F}"/>
              </a:ext>
            </a:extLst>
          </p:cNvPr>
          <p:cNvSpPr/>
          <p:nvPr/>
        </p:nvSpPr>
        <p:spPr>
          <a:xfrm>
            <a:off x="8937264" y="3122921"/>
            <a:ext cx="102060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p.215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F23741-2A8F-9A4C-9EA5-02FC98823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187"/>
          <a:stretch/>
        </p:blipFill>
        <p:spPr>
          <a:xfrm>
            <a:off x="2730012" y="518965"/>
            <a:ext cx="9324645" cy="494211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452A10E-760E-47ED-E31C-77E0491A87B7}"/>
              </a:ext>
            </a:extLst>
          </p:cNvPr>
          <p:cNvSpPr/>
          <p:nvPr/>
        </p:nvSpPr>
        <p:spPr>
          <a:xfrm>
            <a:off x="3273637" y="1541947"/>
            <a:ext cx="102060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D060428-6B72-3F5B-2EED-0E08F4A1E77A}"/>
              </a:ext>
            </a:extLst>
          </p:cNvPr>
          <p:cNvSpPr/>
          <p:nvPr/>
        </p:nvSpPr>
        <p:spPr>
          <a:xfrm>
            <a:off x="3420592" y="2336690"/>
            <a:ext cx="102060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F4AE112-ED44-4D3B-5607-17E4E8EC2C03}"/>
              </a:ext>
            </a:extLst>
          </p:cNvPr>
          <p:cNvSpPr/>
          <p:nvPr/>
        </p:nvSpPr>
        <p:spPr>
          <a:xfrm>
            <a:off x="3420593" y="3107848"/>
            <a:ext cx="102060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D45B717-A362-FA21-4323-B8815AD57607}"/>
              </a:ext>
            </a:extLst>
          </p:cNvPr>
          <p:cNvSpPr/>
          <p:nvPr/>
        </p:nvSpPr>
        <p:spPr>
          <a:xfrm>
            <a:off x="3367493" y="3882996"/>
            <a:ext cx="102060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B3BD162-6DB6-3DE3-EBA8-519C7F617895}"/>
              </a:ext>
            </a:extLst>
          </p:cNvPr>
          <p:cNvSpPr/>
          <p:nvPr/>
        </p:nvSpPr>
        <p:spPr>
          <a:xfrm>
            <a:off x="3367493" y="4666336"/>
            <a:ext cx="102060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189C6AB-787E-1BBB-4DCB-24F6BCA41BE4}"/>
              </a:ext>
            </a:extLst>
          </p:cNvPr>
          <p:cNvSpPr/>
          <p:nvPr/>
        </p:nvSpPr>
        <p:spPr>
          <a:xfrm>
            <a:off x="3839033" y="2697477"/>
            <a:ext cx="609944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There are over 200 stores 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271D28E-7682-68DC-6D9C-3FF3AA6EE1F6}"/>
              </a:ext>
            </a:extLst>
          </p:cNvPr>
          <p:cNvSpPr/>
          <p:nvPr/>
        </p:nvSpPr>
        <p:spPr>
          <a:xfrm>
            <a:off x="3783937" y="3499518"/>
            <a:ext cx="609944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There are big hotels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94A98B6A-F9E1-170B-4429-2BC20066C6CC}"/>
              </a:ext>
            </a:extLst>
          </p:cNvPr>
          <p:cNvSpPr/>
          <p:nvPr/>
        </p:nvSpPr>
        <p:spPr>
          <a:xfrm>
            <a:off x="3728841" y="4301559"/>
            <a:ext cx="74070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It’s the name of the shopping mall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0BE7A2C-6963-F3EB-BA0D-3FCD58643803}"/>
              </a:ext>
            </a:extLst>
          </p:cNvPr>
          <p:cNvSpPr/>
          <p:nvPr/>
        </p:nvSpPr>
        <p:spPr>
          <a:xfrm>
            <a:off x="4224657" y="4970458"/>
            <a:ext cx="74070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There are many beautiful parks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p.216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3" y="4631136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F4D52A8-360F-7E4F-C742-DE65AB403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368" y="64917"/>
            <a:ext cx="9631748" cy="637358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0861886-5BE1-DDE7-CBF3-87D59ED91174}"/>
              </a:ext>
            </a:extLst>
          </p:cNvPr>
          <p:cNvSpPr/>
          <p:nvPr/>
        </p:nvSpPr>
        <p:spPr>
          <a:xfrm>
            <a:off x="6355675" y="2299211"/>
            <a:ext cx="5836325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My city is very old. It is a small city. It is popular with tourists. There are a lot of tourist attractions. There are a lot of museums. There are more than a 100 stores in my city. There are shopping malls. There are very good restaurants in the city. Al-</a:t>
            </a:r>
            <a:r>
              <a:rPr lang="en-US" sz="2800" b="1" dirty="0" err="1">
                <a:solidFill>
                  <a:srgbClr val="C00000"/>
                </a:solidFill>
                <a:latin typeface="MyriadPro-Light"/>
              </a:rPr>
              <a:t>Baik</a:t>
            </a:r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 is a good famous restaurant. There is an airport, but it is far from the city.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294</Words>
  <Application>Microsoft Office PowerPoint</Application>
  <PresentationFormat>شاشة عريضة</PresentationFormat>
  <Paragraphs>99</Paragraphs>
  <Slides>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4" baseType="lpstr">
      <vt:lpstr>Arial</vt:lpstr>
      <vt:lpstr>AvenirNext LT Pro Medium</vt:lpstr>
      <vt:lpstr>Calibri</vt:lpstr>
      <vt:lpstr>MyriadPro-Light</vt:lpstr>
      <vt:lpstr>Segoe UI</vt:lpstr>
      <vt:lpstr>BlockprintVTI</vt:lpstr>
      <vt:lpstr>Unit  7  Where do you live?</vt:lpstr>
      <vt:lpstr>p.213</vt:lpstr>
      <vt:lpstr>p.213</vt:lpstr>
      <vt:lpstr>p.214</vt:lpstr>
      <vt:lpstr>p.214</vt:lpstr>
      <vt:lpstr>p.215</vt:lpstr>
      <vt:lpstr>p.215</vt:lpstr>
      <vt:lpstr>p.216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23</cp:revision>
  <dcterms:created xsi:type="dcterms:W3CDTF">2021-09-11T05:33:11Z</dcterms:created>
  <dcterms:modified xsi:type="dcterms:W3CDTF">2023-12-17T14:43:01Z</dcterms:modified>
</cp:coreProperties>
</file>