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64" r:id="rId5"/>
    <p:sldId id="262" r:id="rId6"/>
    <p:sldId id="263" r:id="rId7"/>
    <p:sldId id="266" r:id="rId8"/>
    <p:sldId id="268" r:id="rId9"/>
    <p:sldId id="267" r:id="rId10"/>
    <p:sldId id="269" r:id="rId11"/>
    <p:sldId id="25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1" r:id="rId22"/>
    <p:sldId id="279" r:id="rId23"/>
    <p:sldId id="265" r:id="rId24"/>
    <p:sldId id="281" r:id="rId25"/>
    <p:sldId id="282" r:id="rId26"/>
    <p:sldId id="280" r:id="rId27"/>
  </p:sldIdLst>
  <p:sldSz cx="12192000" cy="6858000"/>
  <p:notesSz cx="6858000" cy="9144000"/>
  <p:custDataLst>
    <p:tags r:id="rId2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D54EC-845C-457A-A5D7-8A900EE38533}" v="712" dt="2023-01-10T09:56:29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813D54EC-845C-457A-A5D7-8A900EE38533}"/>
    <pc:docChg chg="undo custSel addSld delSld modSld sldOrd modMainMaster replTag">
      <pc:chgData name="حصه بنت العتيبي" userId="c1fe605c-1aaf-4791-a440-af891effc177" providerId="ADAL" clId="{813D54EC-845C-457A-A5D7-8A900EE38533}" dt="2023-01-10T09:56:29.702" v="1519" actId="2696"/>
      <pc:docMkLst>
        <pc:docMk/>
      </pc:docMkLst>
      <pc:sldChg chg="addSp delSp modSp new del">
        <pc:chgData name="حصه بنت العتيبي" userId="c1fe605c-1aaf-4791-a440-af891effc177" providerId="ADAL" clId="{813D54EC-845C-457A-A5D7-8A900EE38533}" dt="2023-01-09T16:20:02.668" v="104" actId="2696"/>
        <pc:sldMkLst>
          <pc:docMk/>
          <pc:sldMk cId="154368121" sldId="256"/>
        </pc:sldMkLst>
        <pc:picChg chg="add del mod">
          <ac:chgData name="حصه بنت العتيبي" userId="c1fe605c-1aaf-4791-a440-af891effc177" providerId="ADAL" clId="{813D54EC-845C-457A-A5D7-8A900EE38533}" dt="2023-01-09T16:19:36.476" v="98" actId="21"/>
          <ac:picMkLst>
            <pc:docMk/>
            <pc:sldMk cId="154368121" sldId="256"/>
            <ac:picMk id="1026" creationId="{D281E07D-E26B-8243-22F6-6C81D6D9FC4C}"/>
          </ac:picMkLst>
        </pc:picChg>
      </pc:sldChg>
      <pc:sldChg chg="addSp delSp modSp new mod setBg">
        <pc:chgData name="حصه بنت العتيبي" userId="c1fe605c-1aaf-4791-a440-af891effc177" providerId="ADAL" clId="{813D54EC-845C-457A-A5D7-8A900EE38533}" dt="2023-01-09T17:55:58.860" v="440"/>
        <pc:sldMkLst>
          <pc:docMk/>
          <pc:sldMk cId="2440649553" sldId="257"/>
        </pc:sldMkLst>
        <pc:spChg chg="add del mod">
          <ac:chgData name="حصه بنت العتيبي" userId="c1fe605c-1aaf-4791-a440-af891effc177" providerId="ADAL" clId="{813D54EC-845C-457A-A5D7-8A900EE38533}" dt="2023-01-09T16:17:40.740" v="81" actId="478"/>
          <ac:spMkLst>
            <pc:docMk/>
            <pc:sldMk cId="2440649553" sldId="257"/>
            <ac:spMk id="4" creationId="{D98812DE-ED62-2C2A-7973-1050C1D4E839}"/>
          </ac:spMkLst>
        </pc:spChg>
        <pc:spChg chg="add">
          <ac:chgData name="حصه بنت العتيبي" userId="c1fe605c-1aaf-4791-a440-af891effc177" providerId="ADAL" clId="{813D54EC-845C-457A-A5D7-8A900EE38533}" dt="2023-01-09T16:19:43.031" v="101" actId="26606"/>
          <ac:spMkLst>
            <pc:docMk/>
            <pc:sldMk cId="2440649553" sldId="257"/>
            <ac:spMk id="10" creationId="{80CCAACE-815D-4A79-875A-B7EFC28F7D2B}"/>
          </ac:spMkLst>
        </pc:spChg>
        <pc:picChg chg="add mod modCrop">
          <ac:chgData name="حصه بنت العتيبي" userId="c1fe605c-1aaf-4791-a440-af891effc177" providerId="ADAL" clId="{813D54EC-845C-457A-A5D7-8A900EE38533}" dt="2023-01-09T17:55:14.636" v="354" actId="14100"/>
          <ac:picMkLst>
            <pc:docMk/>
            <pc:sldMk cId="2440649553" sldId="257"/>
            <ac:picMk id="3" creationId="{43E82692-89D3-316F-11D3-87BCD3A61D85}"/>
          </ac:picMkLst>
        </pc:picChg>
        <pc:picChg chg="add mod">
          <ac:chgData name="حصه بنت العتيبي" userId="c1fe605c-1aaf-4791-a440-af891effc177" providerId="ADAL" clId="{813D54EC-845C-457A-A5D7-8A900EE38533}" dt="2023-01-09T17:55:29.130" v="355" actId="1440"/>
          <ac:picMkLst>
            <pc:docMk/>
            <pc:sldMk cId="2440649553" sldId="257"/>
            <ac:picMk id="5" creationId="{4E836ED3-5C11-EDBB-37F2-ACF496A41B8B}"/>
          </ac:picMkLst>
        </pc:picChg>
      </pc:sldChg>
      <pc:sldChg chg="addSp delSp modSp add mod">
        <pc:chgData name="حصه بنت العتيبي" userId="c1fe605c-1aaf-4791-a440-af891effc177" providerId="ADAL" clId="{813D54EC-845C-457A-A5D7-8A900EE38533}" dt="2023-01-09T16:18:35.363" v="97" actId="14100"/>
        <pc:sldMkLst>
          <pc:docMk/>
          <pc:sldMk cId="1268248363" sldId="258"/>
        </pc:sldMkLst>
        <pc:spChg chg="mod">
          <ac:chgData name="حصه بنت العتيبي" userId="c1fe605c-1aaf-4791-a440-af891effc177" providerId="ADAL" clId="{813D54EC-845C-457A-A5D7-8A900EE38533}" dt="2023-01-09T16:18:29.605" v="96" actId="1076"/>
          <ac:spMkLst>
            <pc:docMk/>
            <pc:sldMk cId="1268248363" sldId="258"/>
            <ac:spMk id="4" creationId="{D98812DE-ED62-2C2A-7973-1050C1D4E839}"/>
          </ac:spMkLst>
        </pc:spChg>
        <pc:picChg chg="del">
          <ac:chgData name="حصه بنت العتيبي" userId="c1fe605c-1aaf-4791-a440-af891effc177" providerId="ADAL" clId="{813D54EC-845C-457A-A5D7-8A900EE38533}" dt="2023-01-09T16:17:46.535" v="83" actId="478"/>
          <ac:picMkLst>
            <pc:docMk/>
            <pc:sldMk cId="1268248363" sldId="258"/>
            <ac:picMk id="3" creationId="{43E82692-89D3-316F-11D3-87BCD3A61D85}"/>
          </ac:picMkLst>
        </pc:picChg>
        <pc:picChg chg="add mod">
          <ac:chgData name="حصه بنت العتيبي" userId="c1fe605c-1aaf-4791-a440-af891effc177" providerId="ADAL" clId="{813D54EC-845C-457A-A5D7-8A900EE38533}" dt="2023-01-09T16:18:35.363" v="97" actId="14100"/>
          <ac:picMkLst>
            <pc:docMk/>
            <pc:sldMk cId="1268248363" sldId="258"/>
            <ac:picMk id="2050" creationId="{F3ABE49C-4514-E843-10D2-535BEB631F93}"/>
          </ac:picMkLst>
        </pc:picChg>
      </pc:sldChg>
      <pc:sldChg chg="addSp delSp modSp new mod delAnim modAnim">
        <pc:chgData name="حصه بنت العتيبي" userId="c1fe605c-1aaf-4791-a440-af891effc177" providerId="ADAL" clId="{813D54EC-845C-457A-A5D7-8A900EE38533}" dt="2023-01-09T19:51:16.278" v="629" actId="478"/>
        <pc:sldMkLst>
          <pc:docMk/>
          <pc:sldMk cId="1036647649" sldId="259"/>
        </pc:sldMkLst>
        <pc:spChg chg="add mod">
          <ac:chgData name="حصه بنت العتيبي" userId="c1fe605c-1aaf-4791-a440-af891effc177" providerId="ADAL" clId="{813D54EC-845C-457A-A5D7-8A900EE38533}" dt="2023-01-09T19:51:07.711" v="628" actId="207"/>
          <ac:spMkLst>
            <pc:docMk/>
            <pc:sldMk cId="1036647649" sldId="259"/>
            <ac:spMk id="2" creationId="{714FF48D-E76C-6CE7-B200-EBF3BA564EF9}"/>
          </ac:spMkLst>
        </pc:spChg>
        <pc:spChg chg="add mod">
          <ac:chgData name="حصه بنت العتيبي" userId="c1fe605c-1aaf-4791-a440-af891effc177" providerId="ADAL" clId="{813D54EC-845C-457A-A5D7-8A900EE38533}" dt="2023-01-09T19:51:07.711" v="628" actId="207"/>
          <ac:spMkLst>
            <pc:docMk/>
            <pc:sldMk cId="1036647649" sldId="259"/>
            <ac:spMk id="4" creationId="{DEFEC240-B2F7-72AC-87E1-12D43FFFC64A}"/>
          </ac:spMkLst>
        </pc:spChg>
        <pc:spChg chg="add mod">
          <ac:chgData name="حصه بنت العتيبي" userId="c1fe605c-1aaf-4791-a440-af891effc177" providerId="ADAL" clId="{813D54EC-845C-457A-A5D7-8A900EE38533}" dt="2023-01-09T19:51:07.711" v="628" actId="207"/>
          <ac:spMkLst>
            <pc:docMk/>
            <pc:sldMk cId="1036647649" sldId="259"/>
            <ac:spMk id="9" creationId="{EA3DE89F-4E78-D2FF-5B3B-6CAA6CBE68CE}"/>
          </ac:spMkLst>
        </pc:spChg>
        <pc:grpChg chg="add mod">
          <ac:chgData name="حصه بنت العتيبي" userId="c1fe605c-1aaf-4791-a440-af891effc177" providerId="ADAL" clId="{813D54EC-845C-457A-A5D7-8A900EE38533}" dt="2023-01-09T19:49:46.223" v="611" actId="1076"/>
          <ac:grpSpMkLst>
            <pc:docMk/>
            <pc:sldMk cId="1036647649" sldId="259"/>
            <ac:grpSpMk id="7" creationId="{0455E2CB-6367-AD2C-6FE7-040CACB42366}"/>
          </ac:grpSpMkLst>
        </pc:grpChg>
        <pc:picChg chg="add mod">
          <ac:chgData name="حصه بنت العتيبي" userId="c1fe605c-1aaf-4791-a440-af891effc177" providerId="ADAL" clId="{813D54EC-845C-457A-A5D7-8A900EE38533}" dt="2023-01-09T16:25:36.511" v="167" actId="931"/>
          <ac:picMkLst>
            <pc:docMk/>
            <pc:sldMk cId="1036647649" sldId="259"/>
            <ac:picMk id="3" creationId="{B3C69B5E-CFDE-5584-FF36-B85CF0080ABB}"/>
          </ac:picMkLst>
        </pc:picChg>
        <pc:picChg chg="add mod modCrop">
          <ac:chgData name="حصه بنت العتيبي" userId="c1fe605c-1aaf-4791-a440-af891effc177" providerId="ADAL" clId="{813D54EC-845C-457A-A5D7-8A900EE38533}" dt="2023-01-09T18:20:56.080" v="599" actId="164"/>
          <ac:picMkLst>
            <pc:docMk/>
            <pc:sldMk cId="1036647649" sldId="259"/>
            <ac:picMk id="5" creationId="{ED92AE94-1C5B-647E-DA81-C1ABB9A83D83}"/>
          </ac:picMkLst>
        </pc:picChg>
        <pc:picChg chg="add mod ord modCrop">
          <ac:chgData name="حصه بنت العتيبي" userId="c1fe605c-1aaf-4791-a440-af891effc177" providerId="ADAL" clId="{813D54EC-845C-457A-A5D7-8A900EE38533}" dt="2023-01-09T18:22:12.263" v="603" actId="1076"/>
          <ac:picMkLst>
            <pc:docMk/>
            <pc:sldMk cId="1036647649" sldId="259"/>
            <ac:picMk id="6" creationId="{BD279680-C0DF-4181-3BB8-F07330C29E06}"/>
          </ac:picMkLst>
        </pc:picChg>
        <pc:picChg chg="add del mod">
          <ac:chgData name="حصه بنت العتيبي" userId="c1fe605c-1aaf-4791-a440-af891effc177" providerId="ADAL" clId="{813D54EC-845C-457A-A5D7-8A900EE38533}" dt="2023-01-09T19:51:16.278" v="629" actId="478"/>
          <ac:picMkLst>
            <pc:docMk/>
            <pc:sldMk cId="1036647649" sldId="259"/>
            <ac:picMk id="8" creationId="{FBC3E78E-CE49-8827-78AB-B6E9E8B6F619}"/>
          </ac:picMkLst>
        </pc:picChg>
      </pc:sldChg>
      <pc:sldChg chg="modSp add mod">
        <pc:chgData name="حصه بنت العتيبي" userId="c1fe605c-1aaf-4791-a440-af891effc177" providerId="ADAL" clId="{813D54EC-845C-457A-A5D7-8A900EE38533}" dt="2023-01-09T16:21:35.170" v="131" actId="1076"/>
        <pc:sldMkLst>
          <pc:docMk/>
          <pc:sldMk cId="1622167456" sldId="260"/>
        </pc:sldMkLst>
        <pc:spChg chg="mod">
          <ac:chgData name="حصه بنت العتيبي" userId="c1fe605c-1aaf-4791-a440-af891effc177" providerId="ADAL" clId="{813D54EC-845C-457A-A5D7-8A900EE38533}" dt="2023-01-09T16:21:35.170" v="131" actId="1076"/>
          <ac:spMkLst>
            <pc:docMk/>
            <pc:sldMk cId="1622167456" sldId="260"/>
            <ac:spMk id="4" creationId="{D98812DE-ED62-2C2A-7973-1050C1D4E839}"/>
          </ac:spMkLst>
        </pc:spChg>
        <pc:picChg chg="mod">
          <ac:chgData name="حصه بنت العتيبي" userId="c1fe605c-1aaf-4791-a440-af891effc177" providerId="ADAL" clId="{813D54EC-845C-457A-A5D7-8A900EE38533}" dt="2023-01-09T16:21:22.753" v="127" actId="732"/>
          <ac:picMkLst>
            <pc:docMk/>
            <pc:sldMk cId="1622167456" sldId="260"/>
            <ac:picMk id="2050" creationId="{F3ABE49C-4514-E843-10D2-535BEB631F93}"/>
          </ac:picMkLst>
        </pc:picChg>
      </pc:sldChg>
      <pc:sldChg chg="addSp delSp modSp new mod modAnim">
        <pc:chgData name="حصه بنت العتيبي" userId="c1fe605c-1aaf-4791-a440-af891effc177" providerId="ADAL" clId="{813D54EC-845C-457A-A5D7-8A900EE38533}" dt="2023-01-10T07:47:58.820" v="1184"/>
        <pc:sldMkLst>
          <pc:docMk/>
          <pc:sldMk cId="1187074811" sldId="261"/>
        </pc:sldMkLst>
        <pc:spChg chg="mod">
          <ac:chgData name="حصه بنت العتيبي" userId="c1fe605c-1aaf-4791-a440-af891effc177" providerId="ADAL" clId="{813D54EC-845C-457A-A5D7-8A900EE38533}" dt="2023-01-10T07:46:25.512" v="1175" actId="1076"/>
          <ac:spMkLst>
            <pc:docMk/>
            <pc:sldMk cId="1187074811" sldId="261"/>
            <ac:spMk id="5" creationId="{51706E2D-02C4-4C30-2448-53616B03C7FF}"/>
          </ac:spMkLst>
        </pc:spChg>
        <pc:spChg chg="mod">
          <ac:chgData name="حصه بنت العتيبي" userId="c1fe605c-1aaf-4791-a440-af891effc177" providerId="ADAL" clId="{813D54EC-845C-457A-A5D7-8A900EE38533}" dt="2023-01-10T07:47:02.376" v="1181" actId="20577"/>
          <ac:spMkLst>
            <pc:docMk/>
            <pc:sldMk cId="1187074811" sldId="261"/>
            <ac:spMk id="6" creationId="{E71119E2-06D0-7D6F-18B2-C8A21020F099}"/>
          </ac:spMkLst>
        </pc:spChg>
        <pc:spChg chg="mod">
          <ac:chgData name="حصه بنت العتيبي" userId="c1fe605c-1aaf-4791-a440-af891effc177" providerId="ADAL" clId="{813D54EC-845C-457A-A5D7-8A900EE38533}" dt="2023-01-10T07:45:56.479" v="1170" actId="1076"/>
          <ac:spMkLst>
            <pc:docMk/>
            <pc:sldMk cId="1187074811" sldId="261"/>
            <ac:spMk id="11" creationId="{F1AFF395-1A7F-0EBB-595C-F7DC87EE8717}"/>
          </ac:spMkLst>
        </pc:spChg>
        <pc:picChg chg="mod">
          <ac:chgData name="حصه بنت العتيبي" userId="c1fe605c-1aaf-4791-a440-af891effc177" providerId="ADAL" clId="{813D54EC-845C-457A-A5D7-8A900EE38533}" dt="2023-01-10T07:46:21.336" v="1174" actId="1076"/>
          <ac:picMkLst>
            <pc:docMk/>
            <pc:sldMk cId="1187074811" sldId="261"/>
            <ac:picMk id="3" creationId="{3989A14A-28DE-4543-EAE7-BDEF47156EEA}"/>
          </ac:picMkLst>
        </pc:picChg>
        <pc:picChg chg="add del mod modCrop">
          <ac:chgData name="حصه بنت العتيبي" userId="c1fe605c-1aaf-4791-a440-af891effc177" providerId="ADAL" clId="{813D54EC-845C-457A-A5D7-8A900EE38533}" dt="2023-01-09T19:52:03.191" v="634" actId="478"/>
          <ac:picMkLst>
            <pc:docMk/>
            <pc:sldMk cId="1187074811" sldId="261"/>
            <ac:picMk id="3" creationId="{5A12DA91-A50C-9A13-0CE8-F4FE9375B16F}"/>
          </ac:picMkLst>
        </pc:picChg>
      </pc:sldChg>
      <pc:sldChg chg="addSp delSp modSp new mod ord delAnim modAnim">
        <pc:chgData name="حصه بنت العتيبي" userId="c1fe605c-1aaf-4791-a440-af891effc177" providerId="ADAL" clId="{813D54EC-845C-457A-A5D7-8A900EE38533}" dt="2023-01-10T07:02:26.873" v="867"/>
        <pc:sldMkLst>
          <pc:docMk/>
          <pc:sldMk cId="2364913672" sldId="262"/>
        </pc:sldMkLst>
        <pc:spChg chg="add del mod">
          <ac:chgData name="حصه بنت العتيبي" userId="c1fe605c-1aaf-4791-a440-af891effc177" providerId="ADAL" clId="{813D54EC-845C-457A-A5D7-8A900EE38533}" dt="2023-01-09T16:30:18.215" v="192" actId="478"/>
          <ac:spMkLst>
            <pc:docMk/>
            <pc:sldMk cId="2364913672" sldId="262"/>
            <ac:spMk id="2" creationId="{016EBFC7-92EC-C669-443E-671E33F9294A}"/>
          </ac:spMkLst>
        </pc:spChg>
        <pc:spChg chg="add del mod">
          <ac:chgData name="حصه بنت العتيبي" userId="c1fe605c-1aaf-4791-a440-af891effc177" providerId="ADAL" clId="{813D54EC-845C-457A-A5D7-8A900EE38533}" dt="2023-01-09T16:38:22.003" v="227" actId="21"/>
          <ac:spMkLst>
            <pc:docMk/>
            <pc:sldMk cId="2364913672" sldId="262"/>
            <ac:spMk id="4" creationId="{D9AFD1DC-E029-91E0-9FB7-D4A12B7BE0E7}"/>
          </ac:spMkLst>
        </pc:spChg>
        <pc:spChg chg="add mod">
          <ac:chgData name="حصه بنت العتيبي" userId="c1fe605c-1aaf-4791-a440-af891effc177" providerId="ADAL" clId="{813D54EC-845C-457A-A5D7-8A900EE38533}" dt="2023-01-09T16:39:02.140" v="234" actId="1076"/>
          <ac:spMkLst>
            <pc:docMk/>
            <pc:sldMk cId="2364913672" sldId="262"/>
            <ac:spMk id="6" creationId="{0A725EC2-94CD-4D00-8DBA-13FEAFD152E6}"/>
          </ac:spMkLst>
        </pc:spChg>
        <pc:spChg chg="add mod">
          <ac:chgData name="حصه بنت العتيبي" userId="c1fe605c-1aaf-4791-a440-af891effc177" providerId="ADAL" clId="{813D54EC-845C-457A-A5D7-8A900EE38533}" dt="2023-01-09T16:39:17.907" v="238" actId="1076"/>
          <ac:spMkLst>
            <pc:docMk/>
            <pc:sldMk cId="2364913672" sldId="262"/>
            <ac:spMk id="7" creationId="{1FCFC969-AE75-97ED-F08F-2E9915A9E8E8}"/>
          </ac:spMkLst>
        </pc:spChg>
        <pc:picChg chg="add mod">
          <ac:chgData name="حصه بنت العتيبي" userId="c1fe605c-1aaf-4791-a440-af891effc177" providerId="ADAL" clId="{813D54EC-845C-457A-A5D7-8A900EE38533}" dt="2023-01-09T16:38:44.049" v="230" actId="14100"/>
          <ac:picMkLst>
            <pc:docMk/>
            <pc:sldMk cId="2364913672" sldId="262"/>
            <ac:picMk id="3" creationId="{C7E49863-C60D-07F3-9565-BC0B8009898A}"/>
          </ac:picMkLst>
        </pc:picChg>
      </pc:sldChg>
      <pc:sldChg chg="addSp modSp new mod modAnim">
        <pc:chgData name="حصه بنت العتيبي" userId="c1fe605c-1aaf-4791-a440-af891effc177" providerId="ADAL" clId="{813D54EC-845C-457A-A5D7-8A900EE38533}" dt="2023-01-09T17:52:57.572" v="325"/>
        <pc:sldMkLst>
          <pc:docMk/>
          <pc:sldMk cId="2109010662" sldId="263"/>
        </pc:sldMkLst>
        <pc:spChg chg="add mod">
          <ac:chgData name="حصه بنت العتيبي" userId="c1fe605c-1aaf-4791-a440-af891effc177" providerId="ADAL" clId="{813D54EC-845C-457A-A5D7-8A900EE38533}" dt="2023-01-09T17:34:54.417" v="274" actId="1076"/>
          <ac:spMkLst>
            <pc:docMk/>
            <pc:sldMk cId="2109010662" sldId="263"/>
            <ac:spMk id="2" creationId="{174C8DD9-D03C-ED38-729F-DB4597763442}"/>
          </ac:spMkLst>
        </pc:spChg>
        <pc:spChg chg="add mod">
          <ac:chgData name="حصه بنت العتيبي" userId="c1fe605c-1aaf-4791-a440-af891effc177" providerId="ADAL" clId="{813D54EC-845C-457A-A5D7-8A900EE38533}" dt="2023-01-09T17:35:19.882" v="277" actId="207"/>
          <ac:spMkLst>
            <pc:docMk/>
            <pc:sldMk cId="2109010662" sldId="263"/>
            <ac:spMk id="3" creationId="{0751302A-58E4-A024-7D79-8F19A7BD4A52}"/>
          </ac:spMkLst>
        </pc:spChg>
        <pc:picChg chg="add mod">
          <ac:chgData name="حصه بنت العتيبي" userId="c1fe605c-1aaf-4791-a440-af891effc177" providerId="ADAL" clId="{813D54EC-845C-457A-A5D7-8A900EE38533}" dt="2023-01-09T17:34:50.508" v="272" actId="1076"/>
          <ac:picMkLst>
            <pc:docMk/>
            <pc:sldMk cId="2109010662" sldId="263"/>
            <ac:picMk id="3074" creationId="{EBFE62D7-2A37-07CD-D30D-2363B81C902F}"/>
          </ac:picMkLst>
        </pc:picChg>
        <pc:picChg chg="add mod">
          <ac:chgData name="حصه بنت العتيبي" userId="c1fe605c-1aaf-4791-a440-af891effc177" providerId="ADAL" clId="{813D54EC-845C-457A-A5D7-8A900EE38533}" dt="2023-01-09T17:34:51.712" v="273" actId="1076"/>
          <ac:picMkLst>
            <pc:docMk/>
            <pc:sldMk cId="2109010662" sldId="263"/>
            <ac:picMk id="3076" creationId="{3DB4123C-5CDC-C711-5EEE-882E38ADE547}"/>
          </ac:picMkLst>
        </pc:picChg>
      </pc:sldChg>
      <pc:sldChg chg="addSp modSp new mod ord setBg">
        <pc:chgData name="حصه بنت العتيبي" userId="c1fe605c-1aaf-4791-a440-af891effc177" providerId="ADAL" clId="{813D54EC-845C-457A-A5D7-8A900EE38533}" dt="2023-01-09T17:55:58.860" v="440"/>
        <pc:sldMkLst>
          <pc:docMk/>
          <pc:sldMk cId="4146137187" sldId="264"/>
        </pc:sldMkLst>
        <pc:spChg chg="add mod">
          <ac:chgData name="حصه بنت العتيبي" userId="c1fe605c-1aaf-4791-a440-af891effc177" providerId="ADAL" clId="{813D54EC-845C-457A-A5D7-8A900EE38533}" dt="2023-01-09T17:45:11.665" v="304" actId="27636"/>
          <ac:spMkLst>
            <pc:docMk/>
            <pc:sldMk cId="4146137187" sldId="264"/>
            <ac:spMk id="3" creationId="{496444A9-5033-EE71-E1B0-647A05FD12D8}"/>
          </ac:spMkLst>
        </pc:spChg>
        <pc:spChg chg="add">
          <ac:chgData name="حصه بنت العتيبي" userId="c1fe605c-1aaf-4791-a440-af891effc177" providerId="ADAL" clId="{813D54EC-845C-457A-A5D7-8A900EE38533}" dt="2023-01-09T17:44:23.196" v="299" actId="26606"/>
          <ac:spMkLst>
            <pc:docMk/>
            <pc:sldMk cId="4146137187" sldId="264"/>
            <ac:spMk id="5127" creationId="{5DCB5928-DC7D-4612-9922-441966E15627}"/>
          </ac:spMkLst>
        </pc:spChg>
        <pc:spChg chg="add">
          <ac:chgData name="حصه بنت العتيبي" userId="c1fe605c-1aaf-4791-a440-af891effc177" providerId="ADAL" clId="{813D54EC-845C-457A-A5D7-8A900EE38533}" dt="2023-01-09T17:44:23.196" v="299" actId="26606"/>
          <ac:spMkLst>
            <pc:docMk/>
            <pc:sldMk cId="4146137187" sldId="264"/>
            <ac:spMk id="5129" creationId="{682C1161-1736-45EC-99B7-33F3CAE9D517}"/>
          </ac:spMkLst>
        </pc:spChg>
        <pc:spChg chg="add">
          <ac:chgData name="حصه بنت العتيبي" userId="c1fe605c-1aaf-4791-a440-af891effc177" providerId="ADAL" clId="{813D54EC-845C-457A-A5D7-8A900EE38533}" dt="2023-01-09T17:44:23.196" v="299" actId="26606"/>
          <ac:spMkLst>
            <pc:docMk/>
            <pc:sldMk cId="4146137187" sldId="264"/>
            <ac:spMk id="5131" creationId="{84D4DDB8-B68F-45B0-9F62-C4279996F672}"/>
          </ac:spMkLst>
        </pc:spChg>
        <pc:spChg chg="add">
          <ac:chgData name="حصه بنت العتيبي" userId="c1fe605c-1aaf-4791-a440-af891effc177" providerId="ADAL" clId="{813D54EC-845C-457A-A5D7-8A900EE38533}" dt="2023-01-09T17:44:23.196" v="299" actId="26606"/>
          <ac:spMkLst>
            <pc:docMk/>
            <pc:sldMk cId="4146137187" sldId="264"/>
            <ac:spMk id="5133" creationId="{AF2F604E-43BE-4DC3-B983-E071523364F8}"/>
          </ac:spMkLst>
        </pc:spChg>
        <pc:spChg chg="add">
          <ac:chgData name="حصه بنت العتيبي" userId="c1fe605c-1aaf-4791-a440-af891effc177" providerId="ADAL" clId="{813D54EC-845C-457A-A5D7-8A900EE38533}" dt="2023-01-09T17:44:23.196" v="299" actId="26606"/>
          <ac:spMkLst>
            <pc:docMk/>
            <pc:sldMk cId="4146137187" sldId="264"/>
            <ac:spMk id="5135" creationId="{08C9B587-E65E-4B52-B37C-ABEBB6E87928}"/>
          </ac:spMkLst>
        </pc:spChg>
        <pc:picChg chg="add mod">
          <ac:chgData name="حصه بنت العتيبي" userId="c1fe605c-1aaf-4791-a440-af891effc177" providerId="ADAL" clId="{813D54EC-845C-457A-A5D7-8A900EE38533}" dt="2023-01-09T17:45:05.531" v="302" actId="1076"/>
          <ac:picMkLst>
            <pc:docMk/>
            <pc:sldMk cId="4146137187" sldId="264"/>
            <ac:picMk id="5122" creationId="{5C225A80-A7E6-26BA-4064-43636C2C8A2A}"/>
          </ac:picMkLst>
        </pc:picChg>
      </pc:sldChg>
      <pc:sldChg chg="addSp modSp new">
        <pc:chgData name="حصه بنت العتيبي" userId="c1fe605c-1aaf-4791-a440-af891effc177" providerId="ADAL" clId="{813D54EC-845C-457A-A5D7-8A900EE38533}" dt="2023-01-09T17:49:35.726" v="311" actId="1440"/>
        <pc:sldMkLst>
          <pc:docMk/>
          <pc:sldMk cId="3201524685" sldId="265"/>
        </pc:sldMkLst>
        <pc:picChg chg="add mod">
          <ac:chgData name="حصه بنت العتيبي" userId="c1fe605c-1aaf-4791-a440-af891effc177" providerId="ADAL" clId="{813D54EC-845C-457A-A5D7-8A900EE38533}" dt="2023-01-09T17:49:35.726" v="311" actId="1440"/>
          <ac:picMkLst>
            <pc:docMk/>
            <pc:sldMk cId="3201524685" sldId="265"/>
            <ac:picMk id="6146" creationId="{4D0D0D5A-8A46-FF1A-AAC6-0D8FE9DC56D3}"/>
          </ac:picMkLst>
        </pc:picChg>
      </pc:sldChg>
      <pc:sldChg chg="modSp add mod modTransition modAnim">
        <pc:chgData name="حصه بنت العتيبي" userId="c1fe605c-1aaf-4791-a440-af891effc177" providerId="ADAL" clId="{813D54EC-845C-457A-A5D7-8A900EE38533}" dt="2023-01-09T17:53:51.767" v="337" actId="1076"/>
        <pc:sldMkLst>
          <pc:docMk/>
          <pc:sldMk cId="816560779" sldId="266"/>
        </pc:sldMkLst>
        <pc:spChg chg="mod">
          <ac:chgData name="حصه بنت العتيبي" userId="c1fe605c-1aaf-4791-a440-af891effc177" providerId="ADAL" clId="{813D54EC-845C-457A-A5D7-8A900EE38533}" dt="2023-01-09T17:53:51.767" v="337" actId="1076"/>
          <ac:spMkLst>
            <pc:docMk/>
            <pc:sldMk cId="816560779" sldId="266"/>
            <ac:spMk id="3" creationId="{0751302A-58E4-A024-7D79-8F19A7BD4A52}"/>
          </ac:spMkLst>
        </pc:spChg>
      </pc:sldChg>
      <pc:sldChg chg="delSp modSp add mod modTransition modAnim">
        <pc:chgData name="حصه بنت العتيبي" userId="c1fe605c-1aaf-4791-a440-af891effc177" providerId="ADAL" clId="{813D54EC-845C-457A-A5D7-8A900EE38533}" dt="2023-01-09T17:54:26.163" v="347"/>
        <pc:sldMkLst>
          <pc:docMk/>
          <pc:sldMk cId="3513574821" sldId="267"/>
        </pc:sldMkLst>
        <pc:spChg chg="del">
          <ac:chgData name="حصه بنت العتيبي" userId="c1fe605c-1aaf-4791-a440-af891effc177" providerId="ADAL" clId="{813D54EC-845C-457A-A5D7-8A900EE38533}" dt="2023-01-09T17:53:58.330" v="338" actId="478"/>
          <ac:spMkLst>
            <pc:docMk/>
            <pc:sldMk cId="3513574821" sldId="267"/>
            <ac:spMk id="2" creationId="{174C8DD9-D03C-ED38-729F-DB4597763442}"/>
          </ac:spMkLst>
        </pc:spChg>
        <pc:spChg chg="mod">
          <ac:chgData name="حصه بنت العتيبي" userId="c1fe605c-1aaf-4791-a440-af891effc177" providerId="ADAL" clId="{813D54EC-845C-457A-A5D7-8A900EE38533}" dt="2023-01-09T17:54:21.340" v="346" actId="1076"/>
          <ac:spMkLst>
            <pc:docMk/>
            <pc:sldMk cId="3513574821" sldId="267"/>
            <ac:spMk id="3" creationId="{0751302A-58E4-A024-7D79-8F19A7BD4A52}"/>
          </ac:spMkLst>
        </pc:spChg>
        <pc:picChg chg="del">
          <ac:chgData name="حصه بنت العتيبي" userId="c1fe605c-1aaf-4791-a440-af891effc177" providerId="ADAL" clId="{813D54EC-845C-457A-A5D7-8A900EE38533}" dt="2023-01-09T17:54:02.538" v="339" actId="478"/>
          <ac:picMkLst>
            <pc:docMk/>
            <pc:sldMk cId="3513574821" sldId="267"/>
            <ac:picMk id="3074" creationId="{EBFE62D7-2A37-07CD-D30D-2363B81C902F}"/>
          </ac:picMkLst>
        </pc:picChg>
        <pc:picChg chg="mod">
          <ac:chgData name="حصه بنت العتيبي" userId="c1fe605c-1aaf-4791-a440-af891effc177" providerId="ADAL" clId="{813D54EC-845C-457A-A5D7-8A900EE38533}" dt="2023-01-09T17:54:17.111" v="344" actId="1076"/>
          <ac:picMkLst>
            <pc:docMk/>
            <pc:sldMk cId="3513574821" sldId="267"/>
            <ac:picMk id="3076" creationId="{3DB4123C-5CDC-C711-5EEE-882E38ADE547}"/>
          </ac:picMkLst>
        </pc:picChg>
      </pc:sldChg>
      <pc:sldChg chg="addSp modSp add mod modAnim">
        <pc:chgData name="حصه بنت العتيبي" userId="c1fe605c-1aaf-4791-a440-af891effc177" providerId="ADAL" clId="{813D54EC-845C-457A-A5D7-8A900EE38533}" dt="2023-01-09T18:01:29.377" v="476" actId="1076"/>
        <pc:sldMkLst>
          <pc:docMk/>
          <pc:sldMk cId="570163564" sldId="268"/>
        </pc:sldMkLst>
        <pc:spChg chg="mod">
          <ac:chgData name="حصه بنت العتيبي" userId="c1fe605c-1aaf-4791-a440-af891effc177" providerId="ADAL" clId="{813D54EC-845C-457A-A5D7-8A900EE38533}" dt="2023-01-09T18:01:14.053" v="472" actId="1076"/>
          <ac:spMkLst>
            <pc:docMk/>
            <pc:sldMk cId="570163564" sldId="268"/>
            <ac:spMk id="2" creationId="{174C8DD9-D03C-ED38-729F-DB4597763442}"/>
          </ac:spMkLst>
        </pc:spChg>
        <pc:spChg chg="mod">
          <ac:chgData name="حصه بنت العتيبي" userId="c1fe605c-1aaf-4791-a440-af891effc177" providerId="ADAL" clId="{813D54EC-845C-457A-A5D7-8A900EE38533}" dt="2023-01-09T18:01:25.894" v="475" actId="1076"/>
          <ac:spMkLst>
            <pc:docMk/>
            <pc:sldMk cId="570163564" sldId="268"/>
            <ac:spMk id="3" creationId="{0751302A-58E4-A024-7D79-8F19A7BD4A52}"/>
          </ac:spMkLst>
        </pc:spChg>
        <pc:spChg chg="add mod">
          <ac:chgData name="حصه بنت العتيبي" userId="c1fe605c-1aaf-4791-a440-af891effc177" providerId="ADAL" clId="{813D54EC-845C-457A-A5D7-8A900EE38533}" dt="2023-01-09T18:01:29.377" v="476" actId="1076"/>
          <ac:spMkLst>
            <pc:docMk/>
            <pc:sldMk cId="570163564" sldId="268"/>
            <ac:spMk id="4" creationId="{031CEB96-FC7A-6AA2-F86B-1B8ECED75EFD}"/>
          </ac:spMkLst>
        </pc:spChg>
        <pc:spChg chg="add mod">
          <ac:chgData name="حصه بنت العتيبي" userId="c1fe605c-1aaf-4791-a440-af891effc177" providerId="ADAL" clId="{813D54EC-845C-457A-A5D7-8A900EE38533}" dt="2023-01-09T18:01:18.329" v="473" actId="1076"/>
          <ac:spMkLst>
            <pc:docMk/>
            <pc:sldMk cId="570163564" sldId="268"/>
            <ac:spMk id="5" creationId="{B00342D3-DEBD-C26B-DDDA-DEAC4AE1FEF2}"/>
          </ac:spMkLst>
        </pc:spChg>
        <pc:spChg chg="add mod">
          <ac:chgData name="حصه بنت العتيبي" userId="c1fe605c-1aaf-4791-a440-af891effc177" providerId="ADAL" clId="{813D54EC-845C-457A-A5D7-8A900EE38533}" dt="2023-01-09T18:01:10.824" v="471" actId="1076"/>
          <ac:spMkLst>
            <pc:docMk/>
            <pc:sldMk cId="570163564" sldId="268"/>
            <ac:spMk id="6" creationId="{B3F1CD7A-2A80-4D22-EE61-46E65E160FD3}"/>
          </ac:spMkLst>
        </pc:spChg>
        <pc:picChg chg="mod">
          <ac:chgData name="حصه بنت العتيبي" userId="c1fe605c-1aaf-4791-a440-af891effc177" providerId="ADAL" clId="{813D54EC-845C-457A-A5D7-8A900EE38533}" dt="2023-01-09T17:58:55.858" v="443" actId="1076"/>
          <ac:picMkLst>
            <pc:docMk/>
            <pc:sldMk cId="570163564" sldId="268"/>
            <ac:picMk id="3074" creationId="{EBFE62D7-2A37-07CD-D30D-2363B81C902F}"/>
          </ac:picMkLst>
        </pc:picChg>
        <pc:picChg chg="mod">
          <ac:chgData name="حصه بنت العتيبي" userId="c1fe605c-1aaf-4791-a440-af891effc177" providerId="ADAL" clId="{813D54EC-845C-457A-A5D7-8A900EE38533}" dt="2023-01-09T17:59:12.517" v="448" actId="1076"/>
          <ac:picMkLst>
            <pc:docMk/>
            <pc:sldMk cId="570163564" sldId="268"/>
            <ac:picMk id="3076" creationId="{3DB4123C-5CDC-C711-5EEE-882E38ADE547}"/>
          </ac:picMkLst>
        </pc:picChg>
      </pc:sldChg>
      <pc:sldChg chg="addSp modSp new mod modAnim">
        <pc:chgData name="حصه بنت العتيبي" userId="c1fe605c-1aaf-4791-a440-af891effc177" providerId="ADAL" clId="{813D54EC-845C-457A-A5D7-8A900EE38533}" dt="2023-01-09T18:16:30.370" v="572"/>
        <pc:sldMkLst>
          <pc:docMk/>
          <pc:sldMk cId="2737030002" sldId="269"/>
        </pc:sldMkLst>
        <pc:spChg chg="add mod">
          <ac:chgData name="حصه بنت العتيبي" userId="c1fe605c-1aaf-4791-a440-af891effc177" providerId="ADAL" clId="{813D54EC-845C-457A-A5D7-8A900EE38533}" dt="2023-01-09T18:16:04.540" v="569" actId="1076"/>
          <ac:spMkLst>
            <pc:docMk/>
            <pc:sldMk cId="2737030002" sldId="269"/>
            <ac:spMk id="3" creationId="{DBD95A2D-35F8-2B17-D043-7CC63B081427}"/>
          </ac:spMkLst>
        </pc:spChg>
        <pc:spChg chg="add mod">
          <ac:chgData name="حصه بنت العتيبي" userId="c1fe605c-1aaf-4791-a440-af891effc177" providerId="ADAL" clId="{813D54EC-845C-457A-A5D7-8A900EE38533}" dt="2023-01-09T18:13:19.840" v="530"/>
          <ac:spMkLst>
            <pc:docMk/>
            <pc:sldMk cId="2737030002" sldId="269"/>
            <ac:spMk id="4" creationId="{F2BB5290-E5FF-5F5C-DC71-E0E05086C262}"/>
          </ac:spMkLst>
        </pc:spChg>
        <pc:spChg chg="add mod">
          <ac:chgData name="حصه بنت العتيبي" userId="c1fe605c-1aaf-4791-a440-af891effc177" providerId="ADAL" clId="{813D54EC-845C-457A-A5D7-8A900EE38533}" dt="2023-01-09T18:13:19.840" v="530"/>
          <ac:spMkLst>
            <pc:docMk/>
            <pc:sldMk cId="2737030002" sldId="269"/>
            <ac:spMk id="5" creationId="{9488EA87-5F17-9E97-125C-AAE697B4F07C}"/>
          </ac:spMkLst>
        </pc:spChg>
        <pc:spChg chg="add mod">
          <ac:chgData name="حصه بنت العتيبي" userId="c1fe605c-1aaf-4791-a440-af891effc177" providerId="ADAL" clId="{813D54EC-845C-457A-A5D7-8A900EE38533}" dt="2023-01-09T18:14:41.266" v="546" actId="1076"/>
          <ac:spMkLst>
            <pc:docMk/>
            <pc:sldMk cId="2737030002" sldId="269"/>
            <ac:spMk id="6" creationId="{4B9158B8-A2DF-E963-D0E3-0EB1AA87826A}"/>
          </ac:spMkLst>
        </pc:spChg>
        <pc:spChg chg="add mod">
          <ac:chgData name="حصه بنت العتيبي" userId="c1fe605c-1aaf-4791-a440-af891effc177" providerId="ADAL" clId="{813D54EC-845C-457A-A5D7-8A900EE38533}" dt="2023-01-09T18:15:12.132" v="555" actId="1076"/>
          <ac:spMkLst>
            <pc:docMk/>
            <pc:sldMk cId="2737030002" sldId="269"/>
            <ac:spMk id="7" creationId="{D7147B9E-0763-1D5C-8FB4-764627DF952A}"/>
          </ac:spMkLst>
        </pc:spChg>
        <pc:spChg chg="add mod">
          <ac:chgData name="حصه بنت العتيبي" userId="c1fe605c-1aaf-4791-a440-af891effc177" providerId="ADAL" clId="{813D54EC-845C-457A-A5D7-8A900EE38533}" dt="2023-01-09T18:16:01.863" v="568" actId="1076"/>
          <ac:spMkLst>
            <pc:docMk/>
            <pc:sldMk cId="2737030002" sldId="269"/>
            <ac:spMk id="8" creationId="{22F6E603-887A-0215-7A4D-7A793970B194}"/>
          </ac:spMkLst>
        </pc:spChg>
        <pc:spChg chg="add mod">
          <ac:chgData name="حصه بنت العتيبي" userId="c1fe605c-1aaf-4791-a440-af891effc177" providerId="ADAL" clId="{813D54EC-845C-457A-A5D7-8A900EE38533}" dt="2023-01-09T18:15:59.251" v="567" actId="1076"/>
          <ac:spMkLst>
            <pc:docMk/>
            <pc:sldMk cId="2737030002" sldId="269"/>
            <ac:spMk id="9" creationId="{6720C12E-50C7-5AF4-7093-5004A48091D7}"/>
          </ac:spMkLst>
        </pc:spChg>
        <pc:picChg chg="add mod">
          <ac:chgData name="حصه بنت العتيبي" userId="c1fe605c-1aaf-4791-a440-af891effc177" providerId="ADAL" clId="{813D54EC-845C-457A-A5D7-8A900EE38533}" dt="2023-01-09T18:07:48.689" v="498" actId="1440"/>
          <ac:picMkLst>
            <pc:docMk/>
            <pc:sldMk cId="2737030002" sldId="269"/>
            <ac:picMk id="7170" creationId="{3552CDB4-0EE1-2307-ADC2-863861267DEA}"/>
          </ac:picMkLst>
        </pc:picChg>
        <pc:picChg chg="add mod">
          <ac:chgData name="حصه بنت العتيبي" userId="c1fe605c-1aaf-4791-a440-af891effc177" providerId="ADAL" clId="{813D54EC-845C-457A-A5D7-8A900EE38533}" dt="2023-01-09T18:08:33.724" v="505" actId="1076"/>
          <ac:picMkLst>
            <pc:docMk/>
            <pc:sldMk cId="2737030002" sldId="269"/>
            <ac:picMk id="7172" creationId="{F3610B1D-4F0C-6A30-6931-483F3E275DF6}"/>
          </ac:picMkLst>
        </pc:picChg>
      </pc:sldChg>
      <pc:sldChg chg="addSp modSp add mod">
        <pc:chgData name="حصه بنت العتيبي" userId="c1fe605c-1aaf-4791-a440-af891effc177" providerId="ADAL" clId="{813D54EC-845C-457A-A5D7-8A900EE38533}" dt="2023-01-09T19:54:16.339" v="687" actId="1076"/>
        <pc:sldMkLst>
          <pc:docMk/>
          <pc:sldMk cId="2385268317" sldId="270"/>
        </pc:sldMkLst>
        <pc:spChg chg="add mod">
          <ac:chgData name="حصه بنت العتيبي" userId="c1fe605c-1aaf-4791-a440-af891effc177" providerId="ADAL" clId="{813D54EC-845C-457A-A5D7-8A900EE38533}" dt="2023-01-09T19:52:41.162" v="672" actId="207"/>
          <ac:spMkLst>
            <pc:docMk/>
            <pc:sldMk cId="2385268317" sldId="270"/>
            <ac:spMk id="9" creationId="{D35CAA9B-F5AE-5606-C0B3-3F4E33978597}"/>
          </ac:spMkLst>
        </pc:spChg>
        <pc:spChg chg="add mod">
          <ac:chgData name="حصه بنت العتيبي" userId="c1fe605c-1aaf-4791-a440-af891effc177" providerId="ADAL" clId="{813D54EC-845C-457A-A5D7-8A900EE38533}" dt="2023-01-09T19:54:16.339" v="687" actId="1076"/>
          <ac:spMkLst>
            <pc:docMk/>
            <pc:sldMk cId="2385268317" sldId="270"/>
            <ac:spMk id="10" creationId="{D3D7A539-DA55-9E49-F873-9A0280FB80CD}"/>
          </ac:spMkLst>
        </pc:spChg>
        <pc:picChg chg="add mod ord">
          <ac:chgData name="حصه بنت العتيبي" userId="c1fe605c-1aaf-4791-a440-af891effc177" providerId="ADAL" clId="{813D54EC-845C-457A-A5D7-8A900EE38533}" dt="2023-01-09T19:54:12.619" v="686" actId="1076"/>
          <ac:picMkLst>
            <pc:docMk/>
            <pc:sldMk cId="2385268317" sldId="270"/>
            <ac:picMk id="4" creationId="{7FD95821-1013-AEDE-60ED-A0C9F5231F88}"/>
          </ac:picMkLst>
        </pc:picChg>
        <pc:picChg chg="ord">
          <ac:chgData name="حصه بنت العتيبي" userId="c1fe605c-1aaf-4791-a440-af891effc177" providerId="ADAL" clId="{813D54EC-845C-457A-A5D7-8A900EE38533}" dt="2023-01-09T19:52:50.783" v="674" actId="166"/>
          <ac:picMkLst>
            <pc:docMk/>
            <pc:sldMk cId="2385268317" sldId="270"/>
            <ac:picMk id="8" creationId="{FBC3E78E-CE49-8827-78AB-B6E9E8B6F619}"/>
          </ac:picMkLst>
        </pc:picChg>
      </pc:sldChg>
      <pc:sldChg chg="addSp delSp modSp add mod modAnim">
        <pc:chgData name="حصه بنت العتيبي" userId="c1fe605c-1aaf-4791-a440-af891effc177" providerId="ADAL" clId="{813D54EC-845C-457A-A5D7-8A900EE38533}" dt="2023-01-09T20:27:21.985" v="864"/>
        <pc:sldMkLst>
          <pc:docMk/>
          <pc:sldMk cId="1133927570" sldId="271"/>
        </pc:sldMkLst>
        <pc:spChg chg="mod">
          <ac:chgData name="حصه بنت العتيبي" userId="c1fe605c-1aaf-4791-a440-af891effc177" providerId="ADAL" clId="{813D54EC-845C-457A-A5D7-8A900EE38533}" dt="2023-01-09T20:21:44.661" v="813" actId="1076"/>
          <ac:spMkLst>
            <pc:docMk/>
            <pc:sldMk cId="1133927570" sldId="271"/>
            <ac:spMk id="9" creationId="{D35CAA9B-F5AE-5606-C0B3-3F4E33978597}"/>
          </ac:spMkLst>
        </pc:spChg>
        <pc:spChg chg="del">
          <ac:chgData name="حصه بنت العتيبي" userId="c1fe605c-1aaf-4791-a440-af891effc177" providerId="ADAL" clId="{813D54EC-845C-457A-A5D7-8A900EE38533}" dt="2023-01-09T19:55:35.068" v="689" actId="478"/>
          <ac:spMkLst>
            <pc:docMk/>
            <pc:sldMk cId="1133927570" sldId="271"/>
            <ac:spMk id="10" creationId="{D3D7A539-DA55-9E49-F873-9A0280FB80CD}"/>
          </ac:spMkLst>
        </pc:spChg>
        <pc:spChg chg="add mod">
          <ac:chgData name="حصه بنت العتيبي" userId="c1fe605c-1aaf-4791-a440-af891effc177" providerId="ADAL" clId="{813D54EC-845C-457A-A5D7-8A900EE38533}" dt="2023-01-09T20:23:05.395" v="842" actId="20577"/>
          <ac:spMkLst>
            <pc:docMk/>
            <pc:sldMk cId="1133927570" sldId="271"/>
            <ac:spMk id="11" creationId="{E70E80AC-195D-3698-8CBB-5D8ED7C4F2E3}"/>
          </ac:spMkLst>
        </pc:spChg>
        <pc:spChg chg="add mod">
          <ac:chgData name="حصه بنت العتيبي" userId="c1fe605c-1aaf-4791-a440-af891effc177" providerId="ADAL" clId="{813D54EC-845C-457A-A5D7-8A900EE38533}" dt="2023-01-09T20:25:10.364" v="852" actId="1076"/>
          <ac:spMkLst>
            <pc:docMk/>
            <pc:sldMk cId="1133927570" sldId="271"/>
            <ac:spMk id="12" creationId="{BA0FF3CC-741A-53C9-D84B-70E3F0D74360}"/>
          </ac:spMkLst>
        </pc:spChg>
        <pc:spChg chg="add mod">
          <ac:chgData name="حصه بنت العتيبي" userId="c1fe605c-1aaf-4791-a440-af891effc177" providerId="ADAL" clId="{813D54EC-845C-457A-A5D7-8A900EE38533}" dt="2023-01-09T20:23:02.248" v="841" actId="1076"/>
          <ac:spMkLst>
            <pc:docMk/>
            <pc:sldMk cId="1133927570" sldId="271"/>
            <ac:spMk id="13" creationId="{C0C15E4B-4B05-533B-5B17-A56742635982}"/>
          </ac:spMkLst>
        </pc:spChg>
        <pc:picChg chg="mod">
          <ac:chgData name="حصه بنت العتيبي" userId="c1fe605c-1aaf-4791-a440-af891effc177" providerId="ADAL" clId="{813D54EC-845C-457A-A5D7-8A900EE38533}" dt="2023-01-09T20:26:54.893" v="859" actId="1076"/>
          <ac:picMkLst>
            <pc:docMk/>
            <pc:sldMk cId="1133927570" sldId="271"/>
            <ac:picMk id="4" creationId="{7FD95821-1013-AEDE-60ED-A0C9F5231F88}"/>
          </ac:picMkLst>
        </pc:picChg>
        <pc:picChg chg="mod">
          <ac:chgData name="حصه بنت العتيبي" userId="c1fe605c-1aaf-4791-a440-af891effc177" providerId="ADAL" clId="{813D54EC-845C-457A-A5D7-8A900EE38533}" dt="2023-01-09T19:56:13.571" v="696" actId="14100"/>
          <ac:picMkLst>
            <pc:docMk/>
            <pc:sldMk cId="1133927570" sldId="271"/>
            <ac:picMk id="5" creationId="{ED92AE94-1C5B-647E-DA81-C1ABB9A83D83}"/>
          </ac:picMkLst>
        </pc:picChg>
        <pc:picChg chg="mod">
          <ac:chgData name="حصه بنت العتيبي" userId="c1fe605c-1aaf-4791-a440-af891effc177" providerId="ADAL" clId="{813D54EC-845C-457A-A5D7-8A900EE38533}" dt="2023-01-09T19:56:30.643" v="698" actId="14100"/>
          <ac:picMkLst>
            <pc:docMk/>
            <pc:sldMk cId="1133927570" sldId="271"/>
            <ac:picMk id="6" creationId="{BD279680-C0DF-4181-3BB8-F07330C29E06}"/>
          </ac:picMkLst>
        </pc:picChg>
        <pc:picChg chg="mod">
          <ac:chgData name="حصه بنت العتيبي" userId="c1fe605c-1aaf-4791-a440-af891effc177" providerId="ADAL" clId="{813D54EC-845C-457A-A5D7-8A900EE38533}" dt="2023-01-09T20:26:56.690" v="860" actId="1076"/>
          <ac:picMkLst>
            <pc:docMk/>
            <pc:sldMk cId="1133927570" sldId="271"/>
            <ac:picMk id="8" creationId="{FBC3E78E-CE49-8827-78AB-B6E9E8B6F619}"/>
          </ac:picMkLst>
        </pc:picChg>
        <pc:picChg chg="add del mod">
          <ac:chgData name="حصه بنت العتيبي" userId="c1fe605c-1aaf-4791-a440-af891effc177" providerId="ADAL" clId="{813D54EC-845C-457A-A5D7-8A900EE38533}" dt="2023-01-09T20:26:27.440" v="854" actId="478"/>
          <ac:picMkLst>
            <pc:docMk/>
            <pc:sldMk cId="1133927570" sldId="271"/>
            <ac:picMk id="1026" creationId="{B57BE0D5-D05F-AEA7-03C1-6DAADC609685}"/>
          </ac:picMkLst>
        </pc:picChg>
        <pc:picChg chg="add mod">
          <ac:chgData name="حصه بنت العتيبي" userId="c1fe605c-1aaf-4791-a440-af891effc177" providerId="ADAL" clId="{813D54EC-845C-457A-A5D7-8A900EE38533}" dt="2023-01-09T20:27:07.675" v="862" actId="1440"/>
          <ac:picMkLst>
            <pc:docMk/>
            <pc:sldMk cId="1133927570" sldId="271"/>
            <ac:picMk id="1028" creationId="{949B9397-5044-CDDD-2977-242B632083CE}"/>
          </ac:picMkLst>
        </pc:picChg>
      </pc:sldChg>
      <pc:sldChg chg="modSp add mod">
        <pc:chgData name="حصه بنت العتيبي" userId="c1fe605c-1aaf-4791-a440-af891effc177" providerId="ADAL" clId="{813D54EC-845C-457A-A5D7-8A900EE38533}" dt="2023-01-09T20:14:33.726" v="745" actId="1076"/>
        <pc:sldMkLst>
          <pc:docMk/>
          <pc:sldMk cId="499872013" sldId="272"/>
        </pc:sldMkLst>
        <pc:spChg chg="mod">
          <ac:chgData name="حصه بنت العتيبي" userId="c1fe605c-1aaf-4791-a440-af891effc177" providerId="ADAL" clId="{813D54EC-845C-457A-A5D7-8A900EE38533}" dt="2023-01-09T20:14:33.726" v="745" actId="1076"/>
          <ac:spMkLst>
            <pc:docMk/>
            <pc:sldMk cId="499872013" sldId="272"/>
            <ac:spMk id="9" creationId="{D35CAA9B-F5AE-5606-C0B3-3F4E33978597}"/>
          </ac:spMkLst>
        </pc:spChg>
        <pc:picChg chg="mod">
          <ac:chgData name="حصه بنت العتيبي" userId="c1fe605c-1aaf-4791-a440-af891effc177" providerId="ADAL" clId="{813D54EC-845C-457A-A5D7-8A900EE38533}" dt="2023-01-09T20:14:27.621" v="743" actId="14100"/>
          <ac:picMkLst>
            <pc:docMk/>
            <pc:sldMk cId="499872013" sldId="272"/>
            <ac:picMk id="6" creationId="{BD279680-C0DF-4181-3BB8-F07330C29E06}"/>
          </ac:picMkLst>
        </pc:picChg>
      </pc:sldChg>
      <pc:sldChg chg="modSp add mod">
        <pc:chgData name="حصه بنت العتيبي" userId="c1fe605c-1aaf-4791-a440-af891effc177" providerId="ADAL" clId="{813D54EC-845C-457A-A5D7-8A900EE38533}" dt="2023-01-09T20:05:55.154" v="711" actId="14100"/>
        <pc:sldMkLst>
          <pc:docMk/>
          <pc:sldMk cId="672936762" sldId="273"/>
        </pc:sldMkLst>
        <pc:spChg chg="mod">
          <ac:chgData name="حصه بنت العتيبي" userId="c1fe605c-1aaf-4791-a440-af891effc177" providerId="ADAL" clId="{813D54EC-845C-457A-A5D7-8A900EE38533}" dt="2023-01-09T20:05:55.154" v="711" actId="14100"/>
          <ac:spMkLst>
            <pc:docMk/>
            <pc:sldMk cId="672936762" sldId="273"/>
            <ac:spMk id="9" creationId="{D35CAA9B-F5AE-5606-C0B3-3F4E33978597}"/>
          </ac:spMkLst>
        </pc:spChg>
      </pc:sldChg>
      <pc:sldChg chg="add">
        <pc:chgData name="حصه بنت العتيبي" userId="c1fe605c-1aaf-4791-a440-af891effc177" providerId="ADAL" clId="{813D54EC-845C-457A-A5D7-8A900EE38533}" dt="2023-01-09T20:05:37.375" v="709"/>
        <pc:sldMkLst>
          <pc:docMk/>
          <pc:sldMk cId="159309322" sldId="274"/>
        </pc:sldMkLst>
      </pc:sldChg>
      <pc:sldChg chg="add">
        <pc:chgData name="حصه بنت العتيبي" userId="c1fe605c-1aaf-4791-a440-af891effc177" providerId="ADAL" clId="{813D54EC-845C-457A-A5D7-8A900EE38533}" dt="2023-01-09T20:06:37.233" v="712"/>
        <pc:sldMkLst>
          <pc:docMk/>
          <pc:sldMk cId="12188938" sldId="275"/>
        </pc:sldMkLst>
      </pc:sldChg>
      <pc:sldChg chg="addSp modSp add mod">
        <pc:chgData name="حصه بنت العتيبي" userId="c1fe605c-1aaf-4791-a440-af891effc177" providerId="ADAL" clId="{813D54EC-845C-457A-A5D7-8A900EE38533}" dt="2023-01-09T20:09:18.769" v="727" actId="14100"/>
        <pc:sldMkLst>
          <pc:docMk/>
          <pc:sldMk cId="171384817" sldId="276"/>
        </pc:sldMkLst>
        <pc:spChg chg="add mod">
          <ac:chgData name="حصه بنت العتيبي" userId="c1fe605c-1aaf-4791-a440-af891effc177" providerId="ADAL" clId="{813D54EC-845C-457A-A5D7-8A900EE38533}" dt="2023-01-09T20:09:18.769" v="727" actId="14100"/>
          <ac:spMkLst>
            <pc:docMk/>
            <pc:sldMk cId="171384817" sldId="276"/>
            <ac:spMk id="2" creationId="{F5EF4FF4-6D86-738E-E38E-B0FE08E228FD}"/>
          </ac:spMkLst>
        </pc:spChg>
        <pc:spChg chg="mod">
          <ac:chgData name="حصه بنت العتيبي" userId="c1fe605c-1aaf-4791-a440-af891effc177" providerId="ADAL" clId="{813D54EC-845C-457A-A5D7-8A900EE38533}" dt="2023-01-09T20:08:51.358" v="720" actId="14100"/>
          <ac:spMkLst>
            <pc:docMk/>
            <pc:sldMk cId="171384817" sldId="276"/>
            <ac:spMk id="9" creationId="{D35CAA9B-F5AE-5606-C0B3-3F4E33978597}"/>
          </ac:spMkLst>
        </pc:spChg>
        <pc:picChg chg="mod">
          <ac:chgData name="حصه بنت العتيبي" userId="c1fe605c-1aaf-4791-a440-af891effc177" providerId="ADAL" clId="{813D54EC-845C-457A-A5D7-8A900EE38533}" dt="2023-01-09T20:08:53.853" v="721" actId="1076"/>
          <ac:picMkLst>
            <pc:docMk/>
            <pc:sldMk cId="171384817" sldId="276"/>
            <ac:picMk id="4" creationId="{7FD95821-1013-AEDE-60ED-A0C9F5231F88}"/>
          </ac:picMkLst>
        </pc:picChg>
        <pc:picChg chg="mod">
          <ac:chgData name="حصه بنت العتيبي" userId="c1fe605c-1aaf-4791-a440-af891effc177" providerId="ADAL" clId="{813D54EC-845C-457A-A5D7-8A900EE38533}" dt="2023-01-09T20:09:03.046" v="723" actId="14100"/>
          <ac:picMkLst>
            <pc:docMk/>
            <pc:sldMk cId="171384817" sldId="276"/>
            <ac:picMk id="6" creationId="{BD279680-C0DF-4181-3BB8-F07330C29E06}"/>
          </ac:picMkLst>
        </pc:picChg>
        <pc:picChg chg="mod">
          <ac:chgData name="حصه بنت العتيبي" userId="c1fe605c-1aaf-4791-a440-af891effc177" providerId="ADAL" clId="{813D54EC-845C-457A-A5D7-8A900EE38533}" dt="2023-01-09T20:08:57.173" v="722" actId="1076"/>
          <ac:picMkLst>
            <pc:docMk/>
            <pc:sldMk cId="171384817" sldId="276"/>
            <ac:picMk id="8" creationId="{FBC3E78E-CE49-8827-78AB-B6E9E8B6F619}"/>
          </ac:picMkLst>
        </pc:picChg>
      </pc:sldChg>
      <pc:sldChg chg="modSp add mod">
        <pc:chgData name="حصه بنت العتيبي" userId="c1fe605c-1aaf-4791-a440-af891effc177" providerId="ADAL" clId="{813D54EC-845C-457A-A5D7-8A900EE38533}" dt="2023-01-09T20:11:06.703" v="729" actId="14100"/>
        <pc:sldMkLst>
          <pc:docMk/>
          <pc:sldMk cId="755601491" sldId="277"/>
        </pc:sldMkLst>
        <pc:spChg chg="mod">
          <ac:chgData name="حصه بنت العتيبي" userId="c1fe605c-1aaf-4791-a440-af891effc177" providerId="ADAL" clId="{813D54EC-845C-457A-A5D7-8A900EE38533}" dt="2023-01-09T20:11:06.703" v="729" actId="14100"/>
          <ac:spMkLst>
            <pc:docMk/>
            <pc:sldMk cId="755601491" sldId="277"/>
            <ac:spMk id="2" creationId="{F5EF4FF4-6D86-738E-E38E-B0FE08E228FD}"/>
          </ac:spMkLst>
        </pc:spChg>
      </pc:sldChg>
      <pc:sldChg chg="modSp add mod modAnim">
        <pc:chgData name="حصه بنت العتيبي" userId="c1fe605c-1aaf-4791-a440-af891effc177" providerId="ADAL" clId="{813D54EC-845C-457A-A5D7-8A900EE38533}" dt="2023-01-10T07:48:33.795" v="1185"/>
        <pc:sldMkLst>
          <pc:docMk/>
          <pc:sldMk cId="2133785352" sldId="278"/>
        </pc:sldMkLst>
        <pc:spChg chg="mod">
          <ac:chgData name="حصه بنت العتيبي" userId="c1fe605c-1aaf-4791-a440-af891effc177" providerId="ADAL" clId="{813D54EC-845C-457A-A5D7-8A900EE38533}" dt="2023-01-09T20:12:36.238" v="734" actId="14100"/>
          <ac:spMkLst>
            <pc:docMk/>
            <pc:sldMk cId="2133785352" sldId="278"/>
            <ac:spMk id="2" creationId="{F5EF4FF4-6D86-738E-E38E-B0FE08E228FD}"/>
          </ac:spMkLst>
        </pc:spChg>
        <pc:picChg chg="mod">
          <ac:chgData name="حصه بنت العتيبي" userId="c1fe605c-1aaf-4791-a440-af891effc177" providerId="ADAL" clId="{813D54EC-845C-457A-A5D7-8A900EE38533}" dt="2023-01-09T20:13:38.287" v="739"/>
          <ac:picMkLst>
            <pc:docMk/>
            <pc:sldMk cId="2133785352" sldId="278"/>
            <ac:picMk id="4" creationId="{7FD95821-1013-AEDE-60ED-A0C9F5231F88}"/>
          </ac:picMkLst>
        </pc:picChg>
        <pc:picChg chg="mod">
          <ac:chgData name="حصه بنت العتيبي" userId="c1fe605c-1aaf-4791-a440-af891effc177" providerId="ADAL" clId="{813D54EC-845C-457A-A5D7-8A900EE38533}" dt="2023-01-09T20:13:16.890" v="735" actId="1076"/>
          <ac:picMkLst>
            <pc:docMk/>
            <pc:sldMk cId="2133785352" sldId="278"/>
            <ac:picMk id="8" creationId="{FBC3E78E-CE49-8827-78AB-B6E9E8B6F619}"/>
          </ac:picMkLst>
        </pc:picChg>
      </pc:sldChg>
      <pc:sldChg chg="modSp add del mod ord modTransition">
        <pc:chgData name="حصه بنت العتيبي" userId="c1fe605c-1aaf-4791-a440-af891effc177" providerId="ADAL" clId="{813D54EC-845C-457A-A5D7-8A900EE38533}" dt="2023-01-10T09:47:25.313" v="1390" actId="2696"/>
        <pc:sldMkLst>
          <pc:docMk/>
          <pc:sldMk cId="47138887" sldId="283"/>
        </pc:sldMkLst>
        <pc:spChg chg="mod">
          <ac:chgData name="حصه بنت العتيبي" userId="c1fe605c-1aaf-4791-a440-af891effc177" providerId="ADAL" clId="{813D54EC-845C-457A-A5D7-8A900EE38533}" dt="2023-01-10T09:47:05.930" v="1383"/>
          <ac:spMkLst>
            <pc:docMk/>
            <pc:sldMk cId="47138887" sldId="283"/>
            <ac:spMk id="13" creationId="{9E297C03-6C63-9005-3618-E7A8080CF2AE}"/>
          </ac:spMkLst>
        </pc:spChg>
        <pc:spChg chg="mod">
          <ac:chgData name="حصه بنت العتيبي" userId="c1fe605c-1aaf-4791-a440-af891effc177" providerId="ADAL" clId="{813D54EC-845C-457A-A5D7-8A900EE38533}" dt="2023-01-10T09:47:10.538" v="1385"/>
          <ac:spMkLst>
            <pc:docMk/>
            <pc:sldMk cId="47138887" sldId="283"/>
            <ac:spMk id="14" creationId="{1500B414-1903-3D01-2130-3F94374B8458}"/>
          </ac:spMkLst>
        </pc:spChg>
        <pc:spChg chg="mod">
          <ac:chgData name="حصه بنت العتيبي" userId="c1fe605c-1aaf-4791-a440-af891effc177" providerId="ADAL" clId="{813D54EC-845C-457A-A5D7-8A900EE38533}" dt="2023-01-10T09:47:25.186" v="1389"/>
          <ac:spMkLst>
            <pc:docMk/>
            <pc:sldMk cId="47138887" sldId="283"/>
            <ac:spMk id="15" creationId="{6FA399AC-44F1-F0E8-207F-AA1A0C7F0DBD}"/>
          </ac:spMkLst>
        </pc:spChg>
        <pc:cxnChg chg="mod">
          <ac:chgData name="حصه بنت العتيبي" userId="c1fe605c-1aaf-4791-a440-af891effc177" providerId="ADAL" clId="{813D54EC-845C-457A-A5D7-8A900EE38533}" dt="2023-01-10T09:47:23.709" v="1387"/>
          <ac:cxnSpMkLst>
            <pc:docMk/>
            <pc:sldMk cId="47138887" sldId="283"/>
            <ac:cxnSpMk id="16" creationId="{E8D1E45A-86CC-E504-9C21-C993D3DF203A}"/>
          </ac:cxnSpMkLst>
        </pc:cxnChg>
      </pc:sldChg>
      <pc:sldChg chg="modSp add del mod ord modTransition">
        <pc:chgData name="حصه بنت العتيبي" userId="c1fe605c-1aaf-4791-a440-af891effc177" providerId="ADAL" clId="{813D54EC-845C-457A-A5D7-8A900EE38533}" dt="2023-01-10T07:32:59.293" v="1032" actId="2696"/>
        <pc:sldMkLst>
          <pc:docMk/>
          <pc:sldMk cId="594888431" sldId="283"/>
        </pc:sldMkLst>
        <pc:spChg chg="mod">
          <ac:chgData name="حصه بنت العتيبي" userId="c1fe605c-1aaf-4791-a440-af891effc177" providerId="ADAL" clId="{813D54EC-845C-457A-A5D7-8A900EE38533}" dt="2023-01-10T07:32:59.148" v="1031"/>
          <ac:spMkLst>
            <pc:docMk/>
            <pc:sldMk cId="594888431" sldId="283"/>
            <ac:spMk id="12" creationId="{0CAD2848-CAF8-D17E-CCF9-4DD622DDA722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9:46:05.284" v="1364" actId="2696"/>
        <pc:sldMkLst>
          <pc:docMk/>
          <pc:sldMk cId="850481723" sldId="283"/>
        </pc:sldMkLst>
        <pc:spChg chg="mod">
          <ac:chgData name="حصه بنت العتيبي" userId="c1fe605c-1aaf-4791-a440-af891effc177" providerId="ADAL" clId="{813D54EC-845C-457A-A5D7-8A900EE38533}" dt="2023-01-10T09:46:05.163" v="1363"/>
          <ac:spMkLst>
            <pc:docMk/>
            <pc:sldMk cId="850481723" sldId="283"/>
            <ac:spMk id="12" creationId="{77088977-94C9-568A-0410-4BF9B227F43C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9:44:04.025" v="1336" actId="2696"/>
        <pc:sldMkLst>
          <pc:docMk/>
          <pc:sldMk cId="1107373445" sldId="283"/>
        </pc:sldMkLst>
        <pc:spChg chg="mod">
          <ac:chgData name="حصه بنت العتيبي" userId="c1fe605c-1aaf-4791-a440-af891effc177" providerId="ADAL" clId="{813D54EC-845C-457A-A5D7-8A900EE38533}" dt="2023-01-10T09:42:15.991" v="1325"/>
          <ac:spMkLst>
            <pc:docMk/>
            <pc:sldMk cId="1107373445" sldId="283"/>
            <ac:spMk id="12" creationId="{BA0FF3CC-741A-53C9-D84B-70E3F0D74360}"/>
          </ac:spMkLst>
        </pc:spChg>
        <pc:spChg chg="mod">
          <ac:chgData name="حصه بنت العتيبي" userId="c1fe605c-1aaf-4791-a440-af891effc177" providerId="ADAL" clId="{813D54EC-845C-457A-A5D7-8A900EE38533}" dt="2023-01-10T09:43:16.338" v="1329"/>
          <ac:spMkLst>
            <pc:docMk/>
            <pc:sldMk cId="1107373445" sldId="283"/>
            <ac:spMk id="13" creationId="{C0C15E4B-4B05-533B-5B17-A56742635982}"/>
          </ac:spMkLst>
        </pc:spChg>
        <pc:spChg chg="mod">
          <ac:chgData name="حصه بنت العتيبي" userId="c1fe605c-1aaf-4791-a440-af891effc177" providerId="ADAL" clId="{813D54EC-845C-457A-A5D7-8A900EE38533}" dt="2023-01-10T09:43:18.890" v="1331"/>
          <ac:spMkLst>
            <pc:docMk/>
            <pc:sldMk cId="1107373445" sldId="283"/>
            <ac:spMk id="17" creationId="{1CF1CDE9-9EF8-07C3-E3D9-F4AE53A57AAF}"/>
          </ac:spMkLst>
        </pc:spChg>
        <pc:picChg chg="mod">
          <ac:chgData name="حصه بنت العتيبي" userId="c1fe605c-1aaf-4791-a440-af891effc177" providerId="ADAL" clId="{813D54EC-845C-457A-A5D7-8A900EE38533}" dt="2023-01-10T09:42:17.890" v="1327"/>
          <ac:picMkLst>
            <pc:docMk/>
            <pc:sldMk cId="1107373445" sldId="283"/>
            <ac:picMk id="1028" creationId="{949B9397-5044-CDDD-2977-242B632083CE}"/>
          </ac:picMkLst>
        </pc:picChg>
        <pc:cxnChg chg="mod">
          <ac:chgData name="حصه بنت العتيبي" userId="c1fe605c-1aaf-4791-a440-af891effc177" providerId="ADAL" clId="{813D54EC-845C-457A-A5D7-8A900EE38533}" dt="2023-01-10T09:43:31.764" v="1333"/>
          <ac:cxnSpMkLst>
            <pc:docMk/>
            <pc:sldMk cId="1107373445" sldId="283"/>
            <ac:cxnSpMk id="2" creationId="{C43E8E57-43AD-C71F-5D6E-8FDAEFE461AF}"/>
          </ac:cxnSpMkLst>
        </pc:cxnChg>
        <pc:cxnChg chg="mod">
          <ac:chgData name="حصه بنت العتيبي" userId="c1fe605c-1aaf-4791-a440-af891effc177" providerId="ADAL" clId="{813D54EC-845C-457A-A5D7-8A900EE38533}" dt="2023-01-10T09:44:03.875" v="1335"/>
          <ac:cxnSpMkLst>
            <pc:docMk/>
            <pc:sldMk cId="1107373445" sldId="283"/>
            <ac:cxnSpMk id="14" creationId="{4E062B57-E08A-653A-77BA-A114C8E304EC}"/>
          </ac:cxnSpMkLst>
        </pc:cxnChg>
      </pc:sldChg>
      <pc:sldChg chg="modSp add del mod ord modTransition">
        <pc:chgData name="حصه بنت العتيبي" userId="c1fe605c-1aaf-4791-a440-af891effc177" providerId="ADAL" clId="{813D54EC-845C-457A-A5D7-8A900EE38533}" dt="2023-01-10T07:37:51.099" v="1098" actId="2696"/>
        <pc:sldMkLst>
          <pc:docMk/>
          <pc:sldMk cId="1430387226" sldId="283"/>
        </pc:sldMkLst>
        <pc:spChg chg="mod">
          <ac:chgData name="حصه بنت العتيبي" userId="c1fe605c-1aaf-4791-a440-af891effc177" providerId="ADAL" clId="{813D54EC-845C-457A-A5D7-8A900EE38533}" dt="2023-01-10T07:37:32.367" v="1093"/>
          <ac:spMkLst>
            <pc:docMk/>
            <pc:sldMk cId="1430387226" sldId="283"/>
            <ac:spMk id="13" creationId="{CC84D689-3707-814F-996A-B8E993963A7B}"/>
          </ac:spMkLst>
        </pc:spChg>
        <pc:spChg chg="mod">
          <ac:chgData name="حصه بنت العتيبي" userId="c1fe605c-1aaf-4791-a440-af891effc177" providerId="ADAL" clId="{813D54EC-845C-457A-A5D7-8A900EE38533}" dt="2023-01-10T07:37:50.914" v="1097"/>
          <ac:spMkLst>
            <pc:docMk/>
            <pc:sldMk cId="1430387226" sldId="283"/>
            <ac:spMk id="14" creationId="{23CFC28C-8237-72FC-FFB2-F24E8785C51C}"/>
          </ac:spMkLst>
        </pc:spChg>
        <pc:cxnChg chg="mod">
          <ac:chgData name="حصه بنت العتيبي" userId="c1fe605c-1aaf-4791-a440-af891effc177" providerId="ADAL" clId="{813D54EC-845C-457A-A5D7-8A900EE38533}" dt="2023-01-10T07:37:49.548" v="1095"/>
          <ac:cxnSpMkLst>
            <pc:docMk/>
            <pc:sldMk cId="1430387226" sldId="283"/>
            <ac:cxnSpMk id="15" creationId="{82896911-9191-4EAE-F312-9F3B51BBC123}"/>
          </ac:cxnSpMkLst>
        </pc:cxnChg>
        <pc:cxnChg chg="mod">
          <ac:chgData name="حصه بنت العتيبي" userId="c1fe605c-1aaf-4791-a440-af891effc177" providerId="ADAL" clId="{813D54EC-845C-457A-A5D7-8A900EE38533}" dt="2023-01-10T07:37:31.343" v="1091"/>
          <ac:cxnSpMkLst>
            <pc:docMk/>
            <pc:sldMk cId="1430387226" sldId="283"/>
            <ac:cxnSpMk id="16" creationId="{899656F1-CB46-D3C6-BD44-74E612F6F4E3}"/>
          </ac:cxnSpMkLst>
        </pc:cxnChg>
      </pc:sldChg>
      <pc:sldChg chg="modSp add del mod ord modTransition">
        <pc:chgData name="حصه بنت العتيبي" userId="c1fe605c-1aaf-4791-a440-af891effc177" providerId="ADAL" clId="{813D54EC-845C-457A-A5D7-8A900EE38533}" dt="2023-01-10T07:35:00.820" v="1072" actId="2696"/>
        <pc:sldMkLst>
          <pc:docMk/>
          <pc:sldMk cId="1572448616" sldId="283"/>
        </pc:sldMkLst>
        <pc:spChg chg="mod">
          <ac:chgData name="حصه بنت العتيبي" userId="c1fe605c-1aaf-4791-a440-af891effc177" providerId="ADAL" clId="{813D54EC-845C-457A-A5D7-8A900EE38533}" dt="2023-01-10T07:34:51.562" v="1065"/>
          <ac:spMkLst>
            <pc:docMk/>
            <pc:sldMk cId="1572448616" sldId="283"/>
            <ac:spMk id="13" creationId="{9E297C03-6C63-9005-3618-E7A8080CF2AE}"/>
          </ac:spMkLst>
        </pc:spChg>
        <pc:spChg chg="mod">
          <ac:chgData name="حصه بنت العتيبي" userId="c1fe605c-1aaf-4791-a440-af891effc177" providerId="ADAL" clId="{813D54EC-845C-457A-A5D7-8A900EE38533}" dt="2023-01-10T07:34:54.236" v="1067"/>
          <ac:spMkLst>
            <pc:docMk/>
            <pc:sldMk cId="1572448616" sldId="283"/>
            <ac:spMk id="14" creationId="{1500B414-1903-3D01-2130-3F94374B8458}"/>
          </ac:spMkLst>
        </pc:spChg>
        <pc:spChg chg="mod">
          <ac:chgData name="حصه بنت العتيبي" userId="c1fe605c-1aaf-4791-a440-af891effc177" providerId="ADAL" clId="{813D54EC-845C-457A-A5D7-8A900EE38533}" dt="2023-01-10T07:35:00.652" v="1071"/>
          <ac:spMkLst>
            <pc:docMk/>
            <pc:sldMk cId="1572448616" sldId="283"/>
            <ac:spMk id="15" creationId="{6FA399AC-44F1-F0E8-207F-AA1A0C7F0DBD}"/>
          </ac:spMkLst>
        </pc:spChg>
        <pc:cxnChg chg="mod">
          <ac:chgData name="حصه بنت العتيبي" userId="c1fe605c-1aaf-4791-a440-af891effc177" providerId="ADAL" clId="{813D54EC-845C-457A-A5D7-8A900EE38533}" dt="2023-01-10T07:34:59.124" v="1069"/>
          <ac:cxnSpMkLst>
            <pc:docMk/>
            <pc:sldMk cId="1572448616" sldId="283"/>
            <ac:cxnSpMk id="16" creationId="{E8D1E45A-86CC-E504-9C21-C993D3DF203A}"/>
          </ac:cxnSpMkLst>
        </pc:cxnChg>
      </pc:sldChg>
      <pc:sldChg chg="modSp add del mod ord modTransition modAnim">
        <pc:chgData name="حصه بنت العتيبي" userId="c1fe605c-1aaf-4791-a440-af891effc177" providerId="ADAL" clId="{813D54EC-845C-457A-A5D7-8A900EE38533}" dt="2023-01-10T09:32:30.692" v="1276" actId="2696"/>
        <pc:sldMkLst>
          <pc:docMk/>
          <pc:sldMk cId="1614154930" sldId="283"/>
        </pc:sldMkLst>
        <pc:spChg chg="mod">
          <ac:chgData name="حصه بنت العتيبي" userId="c1fe605c-1aaf-4791-a440-af891effc177" providerId="ADAL" clId="{813D54EC-845C-457A-A5D7-8A900EE38533}" dt="2023-01-10T09:32:24.745" v="1263"/>
          <ac:spMkLst>
            <pc:docMk/>
            <pc:sldMk cId="1614154930" sldId="283"/>
            <ac:spMk id="4" creationId="{031CEB96-FC7A-6AA2-F86B-1B8ECED75EFD}"/>
          </ac:spMkLst>
        </pc:spChg>
        <pc:spChg chg="mod">
          <ac:chgData name="حصه بنت العتيبي" userId="c1fe605c-1aaf-4791-a440-af891effc177" providerId="ADAL" clId="{813D54EC-845C-457A-A5D7-8A900EE38533}" dt="2023-01-10T09:32:30.558" v="1275"/>
          <ac:spMkLst>
            <pc:docMk/>
            <pc:sldMk cId="1614154930" sldId="283"/>
            <ac:spMk id="5" creationId="{B00342D3-DEBD-C26B-DDDA-DEAC4AE1FEF2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9:56:29.690" v="1518" actId="2696"/>
        <pc:sldMkLst>
          <pc:docMk/>
          <pc:sldMk cId="1717645596" sldId="283"/>
        </pc:sldMkLst>
        <pc:spChg chg="mod">
          <ac:chgData name="حصه بنت العتيبي" userId="c1fe605c-1aaf-4791-a440-af891effc177" providerId="ADAL" clId="{813D54EC-845C-457A-A5D7-8A900EE38533}" dt="2023-01-10T09:56:28.642" v="1509"/>
          <ac:spMkLst>
            <pc:docMk/>
            <pc:sldMk cId="1717645596" sldId="283"/>
            <ac:spMk id="2" creationId="{FC6CE315-FF54-A996-A92B-01B4C622EEB7}"/>
          </ac:spMkLst>
        </pc:spChg>
        <pc:spChg chg="mod">
          <ac:chgData name="حصه بنت العتيبي" userId="c1fe605c-1aaf-4791-a440-af891effc177" providerId="ADAL" clId="{813D54EC-845C-457A-A5D7-8A900EE38533}" dt="2023-01-10T09:56:28.855" v="1511"/>
          <ac:spMkLst>
            <pc:docMk/>
            <pc:sldMk cId="1717645596" sldId="283"/>
            <ac:spMk id="4" creationId="{D533D8B6-2CFA-ADCA-E42D-EFB2C1251A58}"/>
          </ac:spMkLst>
        </pc:spChg>
        <pc:spChg chg="mod">
          <ac:chgData name="حصه بنت العتيبي" userId="c1fe605c-1aaf-4791-a440-af891effc177" providerId="ADAL" clId="{813D54EC-845C-457A-A5D7-8A900EE38533}" dt="2023-01-10T09:56:29.072" v="1513"/>
          <ac:spMkLst>
            <pc:docMk/>
            <pc:sldMk cId="1717645596" sldId="283"/>
            <ac:spMk id="5" creationId="{202245C6-E7B9-7930-1595-9DDC4E0323DB}"/>
          </ac:spMkLst>
        </pc:spChg>
        <pc:spChg chg="mod">
          <ac:chgData name="حصه بنت العتيبي" userId="c1fe605c-1aaf-4791-a440-af891effc177" providerId="ADAL" clId="{813D54EC-845C-457A-A5D7-8A900EE38533}" dt="2023-01-10T09:56:29.290" v="1515"/>
          <ac:spMkLst>
            <pc:docMk/>
            <pc:sldMk cId="1717645596" sldId="283"/>
            <ac:spMk id="6" creationId="{45C22C1E-D102-3A9A-6BB4-4CE1A56DCCC3}"/>
          </ac:spMkLst>
        </pc:spChg>
        <pc:spChg chg="mod">
          <ac:chgData name="حصه بنت العتيبي" userId="c1fe605c-1aaf-4791-a440-af891effc177" providerId="ADAL" clId="{813D54EC-845C-457A-A5D7-8A900EE38533}" dt="2023-01-10T09:56:29.569" v="1517"/>
          <ac:spMkLst>
            <pc:docMk/>
            <pc:sldMk cId="1717645596" sldId="283"/>
            <ac:spMk id="7" creationId="{A033127B-634F-7BF8-50A3-94241D58EFA2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7:40:05.008" v="1128" actId="2696"/>
        <pc:sldMkLst>
          <pc:docMk/>
          <pc:sldMk cId="1760699770" sldId="283"/>
        </pc:sldMkLst>
        <pc:spChg chg="mod">
          <ac:chgData name="حصه بنت العتيبي" userId="c1fe605c-1aaf-4791-a440-af891effc177" providerId="ADAL" clId="{813D54EC-845C-457A-A5D7-8A900EE38533}" dt="2023-01-10T07:39:01.209" v="1119"/>
          <ac:spMkLst>
            <pc:docMk/>
            <pc:sldMk cId="1760699770" sldId="283"/>
            <ac:spMk id="12" creationId="{7D501E50-D38A-B96D-61E9-1629C925E341}"/>
          </ac:spMkLst>
        </pc:spChg>
        <pc:spChg chg="mod">
          <ac:chgData name="حصه بنت العتيبي" userId="c1fe605c-1aaf-4791-a440-af891effc177" providerId="ADAL" clId="{813D54EC-845C-457A-A5D7-8A900EE38533}" dt="2023-01-10T07:39:28.375" v="1123"/>
          <ac:spMkLst>
            <pc:docMk/>
            <pc:sldMk cId="1760699770" sldId="283"/>
            <ac:spMk id="14" creationId="{6B740083-0280-A412-DA84-60F7703070F7}"/>
          </ac:spMkLst>
        </pc:spChg>
        <pc:spChg chg="mod">
          <ac:chgData name="حصه بنت العتيبي" userId="c1fe605c-1aaf-4791-a440-af891effc177" providerId="ADAL" clId="{813D54EC-845C-457A-A5D7-8A900EE38533}" dt="2023-01-10T07:40:04.853" v="1127"/>
          <ac:spMkLst>
            <pc:docMk/>
            <pc:sldMk cId="1760699770" sldId="283"/>
            <ac:spMk id="15" creationId="{808B98F7-E283-61FE-0985-CF2F8457BDE4}"/>
          </ac:spMkLst>
        </pc:spChg>
        <pc:cxnChg chg="mod">
          <ac:chgData name="حصه بنت العتيبي" userId="c1fe605c-1aaf-4791-a440-af891effc177" providerId="ADAL" clId="{813D54EC-845C-457A-A5D7-8A900EE38533}" dt="2023-01-10T07:39:27.175" v="1121"/>
          <ac:cxnSpMkLst>
            <pc:docMk/>
            <pc:sldMk cId="1760699770" sldId="283"/>
            <ac:cxnSpMk id="16" creationId="{DDB9D482-E9A7-D4C4-331F-E7A77D20799A}"/>
          </ac:cxnSpMkLst>
        </pc:cxnChg>
        <pc:cxnChg chg="mod">
          <ac:chgData name="حصه بنت العتيبي" userId="c1fe605c-1aaf-4791-a440-af891effc177" providerId="ADAL" clId="{813D54EC-845C-457A-A5D7-8A900EE38533}" dt="2023-01-10T07:39:38.886" v="1125"/>
          <ac:cxnSpMkLst>
            <pc:docMk/>
            <pc:sldMk cId="1760699770" sldId="283"/>
            <ac:cxnSpMk id="18" creationId="{E7CB3908-DD3E-FA81-F4C5-EDF931EC3341}"/>
          </ac:cxnSpMkLst>
        </pc:cxnChg>
      </pc:sldChg>
      <pc:sldChg chg="modSp add del mod ord modTransition">
        <pc:chgData name="حصه بنت العتيبي" userId="c1fe605c-1aaf-4791-a440-af891effc177" providerId="ADAL" clId="{813D54EC-845C-457A-A5D7-8A900EE38533}" dt="2023-01-10T09:33:47.088" v="1302" actId="2696"/>
        <pc:sldMkLst>
          <pc:docMk/>
          <pc:sldMk cId="1904764293" sldId="283"/>
        </pc:sldMkLst>
        <pc:spChg chg="mod">
          <ac:chgData name="حصه بنت العتيبي" userId="c1fe605c-1aaf-4791-a440-af891effc177" providerId="ADAL" clId="{813D54EC-845C-457A-A5D7-8A900EE38533}" dt="2023-01-10T09:33:46.977" v="1295"/>
          <ac:spMkLst>
            <pc:docMk/>
            <pc:sldMk cId="1904764293" sldId="283"/>
            <ac:spMk id="6" creationId="{4B9158B8-A2DF-E963-D0E3-0EB1AA87826A}"/>
          </ac:spMkLst>
        </pc:spChg>
        <pc:spChg chg="mod">
          <ac:chgData name="حصه بنت العتيبي" userId="c1fe605c-1aaf-4791-a440-af891effc177" providerId="ADAL" clId="{813D54EC-845C-457A-A5D7-8A900EE38533}" dt="2023-01-10T09:33:46.978" v="1297"/>
          <ac:spMkLst>
            <pc:docMk/>
            <pc:sldMk cId="1904764293" sldId="283"/>
            <ac:spMk id="7" creationId="{D7147B9E-0763-1D5C-8FB4-764627DF952A}"/>
          </ac:spMkLst>
        </pc:spChg>
        <pc:spChg chg="mod">
          <ac:chgData name="حصه بنت العتيبي" userId="c1fe605c-1aaf-4791-a440-af891effc177" providerId="ADAL" clId="{813D54EC-845C-457A-A5D7-8A900EE38533}" dt="2023-01-10T09:33:46.979" v="1299"/>
          <ac:spMkLst>
            <pc:docMk/>
            <pc:sldMk cId="1904764293" sldId="283"/>
            <ac:spMk id="8" creationId="{22F6E603-887A-0215-7A4D-7A793970B194}"/>
          </ac:spMkLst>
        </pc:spChg>
        <pc:spChg chg="mod">
          <ac:chgData name="حصه بنت العتيبي" userId="c1fe605c-1aaf-4791-a440-af891effc177" providerId="ADAL" clId="{813D54EC-845C-457A-A5D7-8A900EE38533}" dt="2023-01-10T09:33:46.980" v="1301"/>
          <ac:spMkLst>
            <pc:docMk/>
            <pc:sldMk cId="1904764293" sldId="283"/>
            <ac:spMk id="9" creationId="{6720C12E-50C7-5AF4-7093-5004A48091D7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9:44:50.387" v="1350" actId="2696"/>
        <pc:sldMkLst>
          <pc:docMk/>
          <pc:sldMk cId="1947453174" sldId="283"/>
        </pc:sldMkLst>
        <pc:spChg chg="mod">
          <ac:chgData name="حصه بنت العتيبي" userId="c1fe605c-1aaf-4791-a440-af891effc177" providerId="ADAL" clId="{813D54EC-845C-457A-A5D7-8A900EE38533}" dt="2023-01-10T09:44:50.258" v="1349"/>
          <ac:spMkLst>
            <pc:docMk/>
            <pc:sldMk cId="1947453174" sldId="283"/>
            <ac:spMk id="12" creationId="{0CAD2848-CAF8-D17E-CCF9-4DD622DDA722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7:34:08.731" v="1046" actId="2696"/>
        <pc:sldMkLst>
          <pc:docMk/>
          <pc:sldMk cId="1969592508" sldId="283"/>
        </pc:sldMkLst>
        <pc:spChg chg="mod">
          <ac:chgData name="حصه بنت العتيبي" userId="c1fe605c-1aaf-4791-a440-af891effc177" providerId="ADAL" clId="{813D54EC-845C-457A-A5D7-8A900EE38533}" dt="2023-01-10T07:34:08.627" v="1045"/>
          <ac:spMkLst>
            <pc:docMk/>
            <pc:sldMk cId="1969592508" sldId="283"/>
            <ac:spMk id="12" creationId="{77088977-94C9-568A-0410-4BF9B227F43C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9:56:21.771" v="1488" actId="2696"/>
        <pc:sldMkLst>
          <pc:docMk/>
          <pc:sldMk cId="2095127450" sldId="283"/>
        </pc:sldMkLst>
        <pc:spChg chg="mod">
          <ac:chgData name="حصه بنت العتيبي" userId="c1fe605c-1aaf-4791-a440-af891effc177" providerId="ADAL" clId="{813D54EC-845C-457A-A5D7-8A900EE38533}" dt="2023-01-10T09:54:21.761" v="1473"/>
          <ac:spMkLst>
            <pc:docMk/>
            <pc:sldMk cId="2095127450" sldId="283"/>
            <ac:spMk id="4" creationId="{891CA844-19B3-AB28-E450-1228F54A302A}"/>
          </ac:spMkLst>
        </pc:spChg>
        <pc:spChg chg="mod">
          <ac:chgData name="حصه بنت العتيبي" userId="c1fe605c-1aaf-4791-a440-af891effc177" providerId="ADAL" clId="{813D54EC-845C-457A-A5D7-8A900EE38533}" dt="2023-01-10T09:55:07.024" v="1477"/>
          <ac:spMkLst>
            <pc:docMk/>
            <pc:sldMk cId="2095127450" sldId="283"/>
            <ac:spMk id="5" creationId="{51706E2D-02C4-4C30-2448-53616B03C7FF}"/>
          </ac:spMkLst>
        </pc:spChg>
        <pc:spChg chg="mod">
          <ac:chgData name="حصه بنت العتيبي" userId="c1fe605c-1aaf-4791-a440-af891effc177" providerId="ADAL" clId="{813D54EC-845C-457A-A5D7-8A900EE38533}" dt="2023-01-10T09:56:21.624" v="1487"/>
          <ac:spMkLst>
            <pc:docMk/>
            <pc:sldMk cId="2095127450" sldId="283"/>
            <ac:spMk id="6" creationId="{E71119E2-06D0-7D6F-18B2-C8A21020F099}"/>
          </ac:spMkLst>
        </pc:spChg>
        <pc:spChg chg="mod">
          <ac:chgData name="حصه بنت العتيبي" userId="c1fe605c-1aaf-4791-a440-af891effc177" providerId="ADAL" clId="{813D54EC-845C-457A-A5D7-8A900EE38533}" dt="2023-01-10T09:55:18.669" v="1479"/>
          <ac:spMkLst>
            <pc:docMk/>
            <pc:sldMk cId="2095127450" sldId="283"/>
            <ac:spMk id="7" creationId="{6D5BDDD7-1792-53D8-DA67-EBAB527C33A9}"/>
          </ac:spMkLst>
        </pc:spChg>
        <pc:spChg chg="mod">
          <ac:chgData name="حصه بنت العتيبي" userId="c1fe605c-1aaf-4791-a440-af891effc177" providerId="ADAL" clId="{813D54EC-845C-457A-A5D7-8A900EE38533}" dt="2023-01-10T09:55:27.510" v="1481"/>
          <ac:spMkLst>
            <pc:docMk/>
            <pc:sldMk cId="2095127450" sldId="283"/>
            <ac:spMk id="8" creationId="{C9E95545-CF8E-2260-CAA4-1FE8DA1A6322}"/>
          </ac:spMkLst>
        </pc:spChg>
        <pc:spChg chg="mod">
          <ac:chgData name="حصه بنت العتيبي" userId="c1fe605c-1aaf-4791-a440-af891effc177" providerId="ADAL" clId="{813D54EC-845C-457A-A5D7-8A900EE38533}" dt="2023-01-10T09:55:50.852" v="1483"/>
          <ac:spMkLst>
            <pc:docMk/>
            <pc:sldMk cId="2095127450" sldId="283"/>
            <ac:spMk id="9" creationId="{B2377359-68CE-53EC-03D8-B83D5BBDA08D}"/>
          </ac:spMkLst>
        </pc:spChg>
        <pc:spChg chg="mod">
          <ac:chgData name="حصه بنت العتيبي" userId="c1fe605c-1aaf-4791-a440-af891effc177" providerId="ADAL" clId="{813D54EC-845C-457A-A5D7-8A900EE38533}" dt="2023-01-10T09:56:10.012" v="1485"/>
          <ac:spMkLst>
            <pc:docMk/>
            <pc:sldMk cId="2095127450" sldId="283"/>
            <ac:spMk id="10" creationId="{3A871152-83AD-DA47-5723-E91FEE2A91D1}"/>
          </ac:spMkLst>
        </pc:spChg>
        <pc:spChg chg="mod">
          <ac:chgData name="حصه بنت العتيبي" userId="c1fe605c-1aaf-4791-a440-af891effc177" providerId="ADAL" clId="{813D54EC-845C-457A-A5D7-8A900EE38533}" dt="2023-01-10T09:54:46.991" v="1475"/>
          <ac:spMkLst>
            <pc:docMk/>
            <pc:sldMk cId="2095127450" sldId="283"/>
            <ac:spMk id="11" creationId="{F1AFF395-1A7F-0EBB-595C-F7DC87EE8717}"/>
          </ac:spMkLst>
        </pc:spChg>
      </pc:sldChg>
      <pc:sldChg chg="modSp add del mod ord modTransition modAnim">
        <pc:chgData name="حصه بنت العتيبي" userId="c1fe605c-1aaf-4791-a440-af891effc177" providerId="ADAL" clId="{813D54EC-845C-457A-A5D7-8A900EE38533}" dt="2023-01-10T07:14:30.941" v="958" actId="2696"/>
        <pc:sldMkLst>
          <pc:docMk/>
          <pc:sldMk cId="2733920945" sldId="283"/>
        </pc:sldMkLst>
        <pc:spChg chg="mod">
          <ac:chgData name="حصه بنت العتيبي" userId="c1fe605c-1aaf-4791-a440-af891effc177" providerId="ADAL" clId="{813D54EC-845C-457A-A5D7-8A900EE38533}" dt="2023-01-10T07:14:21.404" v="945"/>
          <ac:spMkLst>
            <pc:docMk/>
            <pc:sldMk cId="2733920945" sldId="283"/>
            <ac:spMk id="4" creationId="{031CEB96-FC7A-6AA2-F86B-1B8ECED75EFD}"/>
          </ac:spMkLst>
        </pc:spChg>
        <pc:spChg chg="mod">
          <ac:chgData name="حصه بنت العتيبي" userId="c1fe605c-1aaf-4791-a440-af891effc177" providerId="ADAL" clId="{813D54EC-845C-457A-A5D7-8A900EE38533}" dt="2023-01-10T07:14:30.723" v="957"/>
          <ac:spMkLst>
            <pc:docMk/>
            <pc:sldMk cId="2733920945" sldId="283"/>
            <ac:spMk id="5" creationId="{B00342D3-DEBD-C26B-DDDA-DEAC4AE1FEF2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7:43:33.816" v="1160" actId="2696"/>
        <pc:sldMkLst>
          <pc:docMk/>
          <pc:sldMk cId="2752729219" sldId="283"/>
        </pc:sldMkLst>
        <pc:spChg chg="mod">
          <ac:chgData name="حصه بنت العتيبي" userId="c1fe605c-1aaf-4791-a440-af891effc177" providerId="ADAL" clId="{813D54EC-845C-457A-A5D7-8A900EE38533}" dt="2023-01-10T07:41:51.402" v="1155"/>
          <ac:spMkLst>
            <pc:docMk/>
            <pc:sldMk cId="2752729219" sldId="283"/>
            <ac:spMk id="4" creationId="{891CA844-19B3-AB28-E450-1228F54A302A}"/>
          </ac:spMkLst>
        </pc:spChg>
        <pc:spChg chg="mod">
          <ac:chgData name="حصه بنت العتيبي" userId="c1fe605c-1aaf-4791-a440-af891effc177" providerId="ADAL" clId="{813D54EC-845C-457A-A5D7-8A900EE38533}" dt="2023-01-10T07:42:21.199" v="1157"/>
          <ac:spMkLst>
            <pc:docMk/>
            <pc:sldMk cId="2752729219" sldId="283"/>
            <ac:spMk id="5" creationId="{51706E2D-02C4-4C30-2448-53616B03C7FF}"/>
          </ac:spMkLst>
        </pc:spChg>
        <pc:spChg chg="mod">
          <ac:chgData name="حصه بنت العتيبي" userId="c1fe605c-1aaf-4791-a440-af891effc177" providerId="ADAL" clId="{813D54EC-845C-457A-A5D7-8A900EE38533}" dt="2023-01-10T07:42:58.042" v="1159"/>
          <ac:spMkLst>
            <pc:docMk/>
            <pc:sldMk cId="2752729219" sldId="283"/>
            <ac:spMk id="6" creationId="{E71119E2-06D0-7D6F-18B2-C8A21020F099}"/>
          </ac:spMkLst>
        </pc:spChg>
        <pc:spChg chg="mod">
          <ac:chgData name="حصه بنت العتيبي" userId="c1fe605c-1aaf-4791-a440-af891effc177" providerId="ADAL" clId="{813D54EC-845C-457A-A5D7-8A900EE38533}" dt="2023-01-10T07:40:08.033" v="1145"/>
          <ac:spMkLst>
            <pc:docMk/>
            <pc:sldMk cId="2752729219" sldId="283"/>
            <ac:spMk id="7" creationId="{6D5BDDD7-1792-53D8-DA67-EBAB527C33A9}"/>
          </ac:spMkLst>
        </pc:spChg>
        <pc:spChg chg="mod">
          <ac:chgData name="حصه بنت العتيبي" userId="c1fe605c-1aaf-4791-a440-af891effc177" providerId="ADAL" clId="{813D54EC-845C-457A-A5D7-8A900EE38533}" dt="2023-01-10T07:40:08.057" v="1147"/>
          <ac:spMkLst>
            <pc:docMk/>
            <pc:sldMk cId="2752729219" sldId="283"/>
            <ac:spMk id="8" creationId="{C9E95545-CF8E-2260-CAA4-1FE8DA1A6322}"/>
          </ac:spMkLst>
        </pc:spChg>
        <pc:spChg chg="mod">
          <ac:chgData name="حصه بنت العتيبي" userId="c1fe605c-1aaf-4791-a440-af891effc177" providerId="ADAL" clId="{813D54EC-845C-457A-A5D7-8A900EE38533}" dt="2023-01-10T07:40:08.076" v="1149"/>
          <ac:spMkLst>
            <pc:docMk/>
            <pc:sldMk cId="2752729219" sldId="283"/>
            <ac:spMk id="9" creationId="{B2377359-68CE-53EC-03D8-B83D5BBDA08D}"/>
          </ac:spMkLst>
        </pc:spChg>
        <pc:spChg chg="mod">
          <ac:chgData name="حصه بنت العتيبي" userId="c1fe605c-1aaf-4791-a440-af891effc177" providerId="ADAL" clId="{813D54EC-845C-457A-A5D7-8A900EE38533}" dt="2023-01-10T07:40:08.092" v="1151"/>
          <ac:spMkLst>
            <pc:docMk/>
            <pc:sldMk cId="2752729219" sldId="283"/>
            <ac:spMk id="10" creationId="{3A871152-83AD-DA47-5723-E91FEE2A91D1}"/>
          </ac:spMkLst>
        </pc:spChg>
        <pc:spChg chg="mod">
          <ac:chgData name="حصه بنت العتيبي" userId="c1fe605c-1aaf-4791-a440-af891effc177" providerId="ADAL" clId="{813D54EC-845C-457A-A5D7-8A900EE38533}" dt="2023-01-10T07:40:08.104" v="1153"/>
          <ac:spMkLst>
            <pc:docMk/>
            <pc:sldMk cId="2752729219" sldId="283"/>
            <ac:spMk id="11" creationId="{F1AFF395-1A7F-0EBB-595C-F7DC87EE8717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7:16:01.158" v="984" actId="2696"/>
        <pc:sldMkLst>
          <pc:docMk/>
          <pc:sldMk cId="2780579628" sldId="283"/>
        </pc:sldMkLst>
        <pc:spChg chg="mod">
          <ac:chgData name="حصه بنت العتيبي" userId="c1fe605c-1aaf-4791-a440-af891effc177" providerId="ADAL" clId="{813D54EC-845C-457A-A5D7-8A900EE38533}" dt="2023-01-10T07:16:01.020" v="977"/>
          <ac:spMkLst>
            <pc:docMk/>
            <pc:sldMk cId="2780579628" sldId="283"/>
            <ac:spMk id="6" creationId="{4B9158B8-A2DF-E963-D0E3-0EB1AA87826A}"/>
          </ac:spMkLst>
        </pc:spChg>
        <pc:spChg chg="mod">
          <ac:chgData name="حصه بنت العتيبي" userId="c1fe605c-1aaf-4791-a440-af891effc177" providerId="ADAL" clId="{813D54EC-845C-457A-A5D7-8A900EE38533}" dt="2023-01-10T07:16:01.024" v="979"/>
          <ac:spMkLst>
            <pc:docMk/>
            <pc:sldMk cId="2780579628" sldId="283"/>
            <ac:spMk id="7" creationId="{D7147B9E-0763-1D5C-8FB4-764627DF952A}"/>
          </ac:spMkLst>
        </pc:spChg>
        <pc:spChg chg="mod">
          <ac:chgData name="حصه بنت العتيبي" userId="c1fe605c-1aaf-4791-a440-af891effc177" providerId="ADAL" clId="{813D54EC-845C-457A-A5D7-8A900EE38533}" dt="2023-01-10T07:16:01.027" v="981"/>
          <ac:spMkLst>
            <pc:docMk/>
            <pc:sldMk cId="2780579628" sldId="283"/>
            <ac:spMk id="8" creationId="{22F6E603-887A-0215-7A4D-7A793970B194}"/>
          </ac:spMkLst>
        </pc:spChg>
        <pc:spChg chg="mod">
          <ac:chgData name="حصه بنت العتيبي" userId="c1fe605c-1aaf-4791-a440-af891effc177" providerId="ADAL" clId="{813D54EC-845C-457A-A5D7-8A900EE38533}" dt="2023-01-10T07:16:01.028" v="983"/>
          <ac:spMkLst>
            <pc:docMk/>
            <pc:sldMk cId="2780579628" sldId="283"/>
            <ac:spMk id="9" creationId="{6720C12E-50C7-5AF4-7093-5004A48091D7}"/>
          </ac:spMkLst>
        </pc:spChg>
      </pc:sldChg>
      <pc:sldChg chg="modSp add del mod ord modTransition">
        <pc:chgData name="حصه بنت العتيبي" userId="c1fe605c-1aaf-4791-a440-af891effc177" providerId="ADAL" clId="{813D54EC-845C-457A-A5D7-8A900EE38533}" dt="2023-01-10T09:53:13.583" v="1446" actId="2696"/>
        <pc:sldMkLst>
          <pc:docMk/>
          <pc:sldMk cId="3123685531" sldId="283"/>
        </pc:sldMkLst>
        <pc:spChg chg="mod">
          <ac:chgData name="حصه بنت العتيبي" userId="c1fe605c-1aaf-4791-a440-af891effc177" providerId="ADAL" clId="{813D54EC-845C-457A-A5D7-8A900EE38533}" dt="2023-01-10T09:51:10.164" v="1439"/>
          <ac:spMkLst>
            <pc:docMk/>
            <pc:sldMk cId="3123685531" sldId="283"/>
            <ac:spMk id="12" creationId="{7D501E50-D38A-B96D-61E9-1629C925E341}"/>
          </ac:spMkLst>
        </pc:spChg>
        <pc:spChg chg="mod">
          <ac:chgData name="حصه بنت العتيبي" userId="c1fe605c-1aaf-4791-a440-af891effc177" providerId="ADAL" clId="{813D54EC-845C-457A-A5D7-8A900EE38533}" dt="2023-01-10T09:51:17.079" v="1441"/>
          <ac:spMkLst>
            <pc:docMk/>
            <pc:sldMk cId="3123685531" sldId="283"/>
            <ac:spMk id="14" creationId="{6B740083-0280-A412-DA84-60F7703070F7}"/>
          </ac:spMkLst>
        </pc:spChg>
        <pc:spChg chg="mod">
          <ac:chgData name="حصه بنت العتيبي" userId="c1fe605c-1aaf-4791-a440-af891effc177" providerId="ADAL" clId="{813D54EC-845C-457A-A5D7-8A900EE38533}" dt="2023-01-10T09:53:13.437" v="1445"/>
          <ac:spMkLst>
            <pc:docMk/>
            <pc:sldMk cId="3123685531" sldId="283"/>
            <ac:spMk id="15" creationId="{808B98F7-E283-61FE-0985-CF2F8457BDE4}"/>
          </ac:spMkLst>
        </pc:spChg>
        <pc:cxnChg chg="mod">
          <ac:chgData name="حصه بنت العتيبي" userId="c1fe605c-1aaf-4791-a440-af891effc177" providerId="ADAL" clId="{813D54EC-845C-457A-A5D7-8A900EE38533}" dt="2023-01-10T09:51:08.861" v="1437"/>
          <ac:cxnSpMkLst>
            <pc:docMk/>
            <pc:sldMk cId="3123685531" sldId="283"/>
            <ac:cxnSpMk id="16" creationId="{DDB9D482-E9A7-D4C4-331F-E7A77D20799A}"/>
          </ac:cxnSpMkLst>
        </pc:cxnChg>
        <pc:cxnChg chg="mod">
          <ac:chgData name="حصه بنت العتيبي" userId="c1fe605c-1aaf-4791-a440-af891effc177" providerId="ADAL" clId="{813D54EC-845C-457A-A5D7-8A900EE38533}" dt="2023-01-10T09:53:12.255" v="1443"/>
          <ac:cxnSpMkLst>
            <pc:docMk/>
            <pc:sldMk cId="3123685531" sldId="283"/>
            <ac:cxnSpMk id="18" creationId="{E7CB3908-DD3E-FA81-F4C5-EDF931EC3341}"/>
          </ac:cxnSpMkLst>
        </pc:cxnChg>
      </pc:sldChg>
      <pc:sldChg chg="modSp add del mod ord modTransition">
        <pc:chgData name="حصه بنت العتيبي" userId="c1fe605c-1aaf-4791-a440-af891effc177" providerId="ADAL" clId="{813D54EC-845C-457A-A5D7-8A900EE38533}" dt="2023-01-10T09:50:27.007" v="1416" actId="2696"/>
        <pc:sldMkLst>
          <pc:docMk/>
          <pc:sldMk cId="3714507045" sldId="283"/>
        </pc:sldMkLst>
        <pc:spChg chg="mod">
          <ac:chgData name="حصه بنت العتيبي" userId="c1fe605c-1aaf-4791-a440-af891effc177" providerId="ADAL" clId="{813D54EC-845C-457A-A5D7-8A900EE38533}" dt="2023-01-10T09:50:24.943" v="1411"/>
          <ac:spMkLst>
            <pc:docMk/>
            <pc:sldMk cId="3714507045" sldId="283"/>
            <ac:spMk id="13" creationId="{CC84D689-3707-814F-996A-B8E993963A7B}"/>
          </ac:spMkLst>
        </pc:spChg>
        <pc:spChg chg="mod">
          <ac:chgData name="حصه بنت العتيبي" userId="c1fe605c-1aaf-4791-a440-af891effc177" providerId="ADAL" clId="{813D54EC-845C-457A-A5D7-8A900EE38533}" dt="2023-01-10T09:50:26.883" v="1415"/>
          <ac:spMkLst>
            <pc:docMk/>
            <pc:sldMk cId="3714507045" sldId="283"/>
            <ac:spMk id="14" creationId="{23CFC28C-8237-72FC-FFB2-F24E8785C51C}"/>
          </ac:spMkLst>
        </pc:spChg>
        <pc:cxnChg chg="mod">
          <ac:chgData name="حصه بنت العتيبي" userId="c1fe605c-1aaf-4791-a440-af891effc177" providerId="ADAL" clId="{813D54EC-845C-457A-A5D7-8A900EE38533}" dt="2023-01-10T09:50:25.979" v="1413"/>
          <ac:cxnSpMkLst>
            <pc:docMk/>
            <pc:sldMk cId="3714507045" sldId="283"/>
            <ac:cxnSpMk id="15" creationId="{82896911-9191-4EAE-F312-9F3B51BBC123}"/>
          </ac:cxnSpMkLst>
        </pc:cxnChg>
        <pc:cxnChg chg="mod">
          <ac:chgData name="حصه بنت العتيبي" userId="c1fe605c-1aaf-4791-a440-af891effc177" providerId="ADAL" clId="{813D54EC-845C-457A-A5D7-8A900EE38533}" dt="2023-01-10T09:49:43.368" v="1409"/>
          <ac:cxnSpMkLst>
            <pc:docMk/>
            <pc:sldMk cId="3714507045" sldId="283"/>
            <ac:cxnSpMk id="16" creationId="{899656F1-CB46-D3C6-BD44-74E612F6F4E3}"/>
          </ac:cxnSpMkLst>
        </pc:cxnChg>
      </pc:sldChg>
      <pc:sldChg chg="modSp add del mod ord modTransition">
        <pc:chgData name="حصه بنت العتيبي" userId="c1fe605c-1aaf-4791-a440-af891effc177" providerId="ADAL" clId="{813D54EC-845C-457A-A5D7-8A900EE38533}" dt="2023-01-10T07:32:25.587" v="1018" actId="2696"/>
        <pc:sldMkLst>
          <pc:docMk/>
          <pc:sldMk cId="4080182980" sldId="283"/>
        </pc:sldMkLst>
        <pc:spChg chg="mod">
          <ac:chgData name="حصه بنت العتيبي" userId="c1fe605c-1aaf-4791-a440-af891effc177" providerId="ADAL" clId="{813D54EC-845C-457A-A5D7-8A900EE38533}" dt="2023-01-10T07:30:35.179" v="1007"/>
          <ac:spMkLst>
            <pc:docMk/>
            <pc:sldMk cId="4080182980" sldId="283"/>
            <ac:spMk id="12" creationId="{BA0FF3CC-741A-53C9-D84B-70E3F0D74360}"/>
          </ac:spMkLst>
        </pc:spChg>
        <pc:spChg chg="mod">
          <ac:chgData name="حصه بنت العتيبي" userId="c1fe605c-1aaf-4791-a440-af891effc177" providerId="ADAL" clId="{813D54EC-845C-457A-A5D7-8A900EE38533}" dt="2023-01-10T07:31:10.983" v="1011"/>
          <ac:spMkLst>
            <pc:docMk/>
            <pc:sldMk cId="4080182980" sldId="283"/>
            <ac:spMk id="13" creationId="{C0C15E4B-4B05-533B-5B17-A56742635982}"/>
          </ac:spMkLst>
        </pc:spChg>
        <pc:spChg chg="mod">
          <ac:chgData name="حصه بنت العتيبي" userId="c1fe605c-1aaf-4791-a440-af891effc177" providerId="ADAL" clId="{813D54EC-845C-457A-A5D7-8A900EE38533}" dt="2023-01-10T07:31:33.949" v="1013"/>
          <ac:spMkLst>
            <pc:docMk/>
            <pc:sldMk cId="4080182980" sldId="283"/>
            <ac:spMk id="17" creationId="{1CF1CDE9-9EF8-07C3-E3D9-F4AE53A57AAF}"/>
          </ac:spMkLst>
        </pc:spChg>
        <pc:picChg chg="mod">
          <ac:chgData name="حصه بنت العتيبي" userId="c1fe605c-1aaf-4791-a440-af891effc177" providerId="ADAL" clId="{813D54EC-845C-457A-A5D7-8A900EE38533}" dt="2023-01-10T07:30:39.493" v="1009"/>
          <ac:picMkLst>
            <pc:docMk/>
            <pc:sldMk cId="4080182980" sldId="283"/>
            <ac:picMk id="1028" creationId="{949B9397-5044-CDDD-2977-242B632083CE}"/>
          </ac:picMkLst>
        </pc:picChg>
        <pc:cxnChg chg="mod">
          <ac:chgData name="حصه بنت العتيبي" userId="c1fe605c-1aaf-4791-a440-af891effc177" providerId="ADAL" clId="{813D54EC-845C-457A-A5D7-8A900EE38533}" dt="2023-01-10T07:31:41.342" v="1015"/>
          <ac:cxnSpMkLst>
            <pc:docMk/>
            <pc:sldMk cId="4080182980" sldId="283"/>
            <ac:cxnSpMk id="2" creationId="{C43E8E57-43AD-C71F-5D6E-8FDAEFE461AF}"/>
          </ac:cxnSpMkLst>
        </pc:cxnChg>
        <pc:cxnChg chg="mod">
          <ac:chgData name="حصه بنت العتيبي" userId="c1fe605c-1aaf-4791-a440-af891effc177" providerId="ADAL" clId="{813D54EC-845C-457A-A5D7-8A900EE38533}" dt="2023-01-10T07:32:25.388" v="1017"/>
          <ac:cxnSpMkLst>
            <pc:docMk/>
            <pc:sldMk cId="4080182980" sldId="283"/>
            <ac:cxnSpMk id="14" creationId="{4E062B57-E08A-653A-77BA-A114C8E304EC}"/>
          </ac:cxnSpMkLst>
        </pc:cxnChg>
      </pc:sldChg>
      <pc:sldChg chg="add del ord modTransition">
        <pc:chgData name="حصه بنت العتيبي" userId="c1fe605c-1aaf-4791-a440-af891effc177" providerId="ADAL" clId="{813D54EC-845C-457A-A5D7-8A900EE38533}" dt="2023-01-10T09:33:47.096" v="1303" actId="2696"/>
        <pc:sldMkLst>
          <pc:docMk/>
          <pc:sldMk cId="218221085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7:32:59.301" v="1033" actId="2696"/>
        <pc:sldMkLst>
          <pc:docMk/>
          <pc:sldMk cId="379170559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7:16:01.176" v="985" actId="2696"/>
        <pc:sldMkLst>
          <pc:docMk/>
          <pc:sldMk cId="1112222851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7:43:33.834" v="1161" actId="2696"/>
        <pc:sldMkLst>
          <pc:docMk/>
          <pc:sldMk cId="1582140126" sldId="284"/>
        </pc:sldMkLst>
      </pc:sldChg>
      <pc:sldChg chg="modSp add del ord modTransition modAnim">
        <pc:chgData name="حصه بنت العتيبي" userId="c1fe605c-1aaf-4791-a440-af891effc177" providerId="ADAL" clId="{813D54EC-845C-457A-A5D7-8A900EE38533}" dt="2023-01-10T07:14:30.956" v="959" actId="2696"/>
        <pc:sldMkLst>
          <pc:docMk/>
          <pc:sldMk cId="1711762489" sldId="284"/>
        </pc:sldMkLst>
        <pc:spChg chg="mod">
          <ac:chgData name="حصه بنت العتيبي" userId="c1fe605c-1aaf-4791-a440-af891effc177" providerId="ADAL" clId="{813D54EC-845C-457A-A5D7-8A900EE38533}" dt="2023-01-10T07:14:21.154" v="934"/>
          <ac:spMkLst>
            <pc:docMk/>
            <pc:sldMk cId="1711762489" sldId="284"/>
            <ac:spMk id="4" creationId="{031CEB96-FC7A-6AA2-F86B-1B8ECED75EFD}"/>
          </ac:spMkLst>
        </pc:spChg>
        <pc:spChg chg="mod">
          <ac:chgData name="حصه بنت العتيبي" userId="c1fe605c-1aaf-4791-a440-af891effc177" providerId="ADAL" clId="{813D54EC-845C-457A-A5D7-8A900EE38533}" dt="2023-01-10T07:14:30.548" v="948"/>
          <ac:spMkLst>
            <pc:docMk/>
            <pc:sldMk cId="1711762489" sldId="284"/>
            <ac:spMk id="5" creationId="{B00342D3-DEBD-C26B-DDDA-DEAC4AE1FEF2}"/>
          </ac:spMkLst>
        </pc:spChg>
      </pc:sldChg>
      <pc:sldChg chg="add del ord modTransition">
        <pc:chgData name="حصه بنت العتيبي" userId="c1fe605c-1aaf-4791-a440-af891effc177" providerId="ADAL" clId="{813D54EC-845C-457A-A5D7-8A900EE38533}" dt="2023-01-10T09:56:29.702" v="1519" actId="2696"/>
        <pc:sldMkLst>
          <pc:docMk/>
          <pc:sldMk cId="2587363561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9:44:04.035" v="1337" actId="2696"/>
        <pc:sldMkLst>
          <pc:docMk/>
          <pc:sldMk cId="2608706632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7:34:08.745" v="1047" actId="2696"/>
        <pc:sldMkLst>
          <pc:docMk/>
          <pc:sldMk cId="2805463416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7:37:51.110" v="1099" actId="2696"/>
        <pc:sldMkLst>
          <pc:docMk/>
          <pc:sldMk cId="2850460649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9:46:05.295" v="1365" actId="2696"/>
        <pc:sldMkLst>
          <pc:docMk/>
          <pc:sldMk cId="3076762308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7:35:00.835" v="1073" actId="2696"/>
        <pc:sldMkLst>
          <pc:docMk/>
          <pc:sldMk cId="3081834618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7:40:05.024" v="1129" actId="2696"/>
        <pc:sldMkLst>
          <pc:docMk/>
          <pc:sldMk cId="3358583319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9:50:27.013" v="1417" actId="2696"/>
        <pc:sldMkLst>
          <pc:docMk/>
          <pc:sldMk cId="3427051699" sldId="284"/>
        </pc:sldMkLst>
      </pc:sldChg>
      <pc:sldChg chg="modSp add del ord modTransition modAnim">
        <pc:chgData name="حصه بنت العتيبي" userId="c1fe605c-1aaf-4791-a440-af891effc177" providerId="ADAL" clId="{813D54EC-845C-457A-A5D7-8A900EE38533}" dt="2023-01-10T09:32:30.701" v="1277" actId="2696"/>
        <pc:sldMkLst>
          <pc:docMk/>
          <pc:sldMk cId="3663498459" sldId="284"/>
        </pc:sldMkLst>
        <pc:spChg chg="mod">
          <ac:chgData name="حصه بنت العتيبي" userId="c1fe605c-1aaf-4791-a440-af891effc177" providerId="ADAL" clId="{813D54EC-845C-457A-A5D7-8A900EE38533}" dt="2023-01-10T09:32:24.496" v="1252"/>
          <ac:spMkLst>
            <pc:docMk/>
            <pc:sldMk cId="3663498459" sldId="284"/>
            <ac:spMk id="4" creationId="{031CEB96-FC7A-6AA2-F86B-1B8ECED75EFD}"/>
          </ac:spMkLst>
        </pc:spChg>
        <pc:spChg chg="mod">
          <ac:chgData name="حصه بنت العتيبي" userId="c1fe605c-1aaf-4791-a440-af891effc177" providerId="ADAL" clId="{813D54EC-845C-457A-A5D7-8A900EE38533}" dt="2023-01-10T09:32:30.396" v="1266"/>
          <ac:spMkLst>
            <pc:docMk/>
            <pc:sldMk cId="3663498459" sldId="284"/>
            <ac:spMk id="5" creationId="{B00342D3-DEBD-C26B-DDDA-DEAC4AE1FEF2}"/>
          </ac:spMkLst>
        </pc:spChg>
      </pc:sldChg>
      <pc:sldChg chg="add del ord modTransition">
        <pc:chgData name="حصه بنت العتيبي" userId="c1fe605c-1aaf-4791-a440-af891effc177" providerId="ADAL" clId="{813D54EC-845C-457A-A5D7-8A900EE38533}" dt="2023-01-10T09:53:13.590" v="1447" actId="2696"/>
        <pc:sldMkLst>
          <pc:docMk/>
          <pc:sldMk cId="3755894147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7:32:25.595" v="1019" actId="2696"/>
        <pc:sldMkLst>
          <pc:docMk/>
          <pc:sldMk cId="3817228235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9:44:50.394" v="1351" actId="2696"/>
        <pc:sldMkLst>
          <pc:docMk/>
          <pc:sldMk cId="3920870129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9:56:21.795" v="1489" actId="2696"/>
        <pc:sldMkLst>
          <pc:docMk/>
          <pc:sldMk cId="4042076115" sldId="284"/>
        </pc:sldMkLst>
      </pc:sldChg>
      <pc:sldChg chg="add del ord modTransition">
        <pc:chgData name="حصه بنت العتيبي" userId="c1fe605c-1aaf-4791-a440-af891effc177" providerId="ADAL" clId="{813D54EC-845C-457A-A5D7-8A900EE38533}" dt="2023-01-10T09:47:25.320" v="1391" actId="2696"/>
        <pc:sldMkLst>
          <pc:docMk/>
          <pc:sldMk cId="4145578810" sldId="284"/>
        </pc:sldMkLst>
      </pc:sldChg>
      <pc:sldMasterChg chg="addSp modSp mod setBg modSldLayout">
        <pc:chgData name="حصه بنت العتيبي" userId="c1fe605c-1aaf-4791-a440-af891effc177" providerId="ADAL" clId="{813D54EC-845C-457A-A5D7-8A900EE38533}" dt="2023-01-09T17:55:58.860" v="440"/>
        <pc:sldMasterMkLst>
          <pc:docMk/>
          <pc:sldMasterMk cId="1155115064" sldId="2147483648"/>
        </pc:sldMasterMkLst>
        <pc:spChg chg="add mod">
          <ac:chgData name="حصه بنت العتيبي" userId="c1fe605c-1aaf-4791-a440-af891effc177" providerId="ADAL" clId="{813D54EC-845C-457A-A5D7-8A900EE38533}" dt="2023-01-09T16:23:15.607" v="160" actId="403"/>
          <ac:spMkLst>
            <pc:docMk/>
            <pc:sldMasterMk cId="1155115064" sldId="2147483648"/>
            <ac:spMk id="7" creationId="{F75697EB-5A22-9C55-EA45-888B17CDB3D9}"/>
          </ac:spMkLst>
        </pc:spChg>
        <pc:spChg chg="add mod">
          <ac:chgData name="حصه بنت العتيبي" userId="c1fe605c-1aaf-4791-a440-af891effc177" providerId="ADAL" clId="{813D54EC-845C-457A-A5D7-8A900EE38533}" dt="2023-01-09T16:23:43.096" v="166" actId="207"/>
          <ac:spMkLst>
            <pc:docMk/>
            <pc:sldMasterMk cId="1155115064" sldId="2147483648"/>
            <ac:spMk id="8" creationId="{C91A91C1-99F7-D960-7DC0-307031849235}"/>
          </ac:spMkLst>
        </pc:sp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3647082170" sldId="2147483649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2058673335" sldId="2147483650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945263416" sldId="2147483651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784127291" sldId="2147483652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363439374" sldId="2147483653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250628522" sldId="2147483654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4143483943" sldId="2147483655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1722146715" sldId="2147483656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1809090158" sldId="2147483657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938200385" sldId="2147483658"/>
          </pc:sldLayoutMkLst>
        </pc:sldLayoutChg>
        <pc:sldLayoutChg chg="setBg">
          <pc:chgData name="حصه بنت العتيبي" userId="c1fe605c-1aaf-4791-a440-af891effc177" providerId="ADAL" clId="{813D54EC-845C-457A-A5D7-8A900EE38533}" dt="2023-01-09T17:55:58.860" v="440"/>
          <pc:sldLayoutMkLst>
            <pc:docMk/>
            <pc:sldMasterMk cId="1155115064" sldId="2147483648"/>
            <pc:sldLayoutMk cId="67054988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D4B479-9448-4056-86A2-F94F8E664476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C743509-E57E-490D-B4E7-F6CA326F7E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095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1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392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2323B1-E92A-5EF6-D6A1-0B001A6F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5C08442-8FA7-E60B-21BB-58009101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F6137D-26C4-6793-EE16-6A5AB254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A76735-B250-A3BE-26D8-D08C3B3C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81BDC7-1309-7239-440A-C7AFA84C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0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93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37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983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14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5355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793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12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1075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56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00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0C8A6F-6E75-A4A3-3CB0-C0D339BA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D5C24B-C41A-77A0-A024-A2CB892D0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EDA9C0-4144-47AD-474F-26F59342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C4C2FE-9464-CC38-8CF5-2A027849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3B38F2-6191-BC1B-575F-4C8661EB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67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02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7755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264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9148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500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9668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1139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703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32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80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AAE810-9C34-DFB7-71C0-0DCB5D8C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362B87-CD50-05BE-67A6-FA38BD14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259796-6255-4CAA-F145-7BB29D08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7B955-D25E-E895-792B-8F669592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C4DB5B-D7B5-A7C2-9CBB-971A5F7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263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218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996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6868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02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5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5701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41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0436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375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0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38CB69-85AC-6AE6-35E4-68778A10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A2EC4A-F7CA-D4EF-2F6E-396C1788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B76A6F2-07D0-965F-1088-8D0D72535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4C3F89D-BDA7-B6D0-FBFD-9BA9ED88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1D66AB-4DB5-499D-25FD-B7ACAC3D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BA57B3-2912-B9E5-8AB0-77A23926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127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4623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322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924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273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472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645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272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5227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00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900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3E3337-3287-A088-AC11-5599F0CF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997587-F11D-FB62-F571-BC25D6EAB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D392B7A-5B53-8A1D-8798-E0DC138D1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DF92B4A-E254-66FC-603E-4E1537CDF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59976CD-E485-69A4-AB45-6B6B5FB7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50BC188-297D-7AAB-609A-A892744A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584B3B-DAFE-C0E7-7919-F6CECA2A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4ABE7C6-6246-6582-C816-4CE7DF97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439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2948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5099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948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1747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495AFE-E21C-86AB-CFD8-999D7025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C413DA-C030-F4B6-9AF0-88F90A2C7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530D47-D5A1-66EA-EE18-AA007CC5A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CDD4DF-1481-B60D-A3DD-DA0544C6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D6895-0EAB-0D9C-C4DF-D45A7D7C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EA07A3-8363-06F4-F2AA-6456010A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2146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5C262A-7322-574C-EF07-7EEAA417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B8CE9A2-46EF-0FDB-23F6-F3F33D48A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723FFCC-DDB7-AD49-0D33-575B75479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80D77C-6FB2-242F-C3CF-A4BFE1BB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F3CD673-0E0A-52EB-3D6F-B0919A17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360390-B1CE-F2A8-A9E3-4305760D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090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19DCFC-A19B-0AD4-E571-EE5A557A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922DB7-8611-2DDC-2820-E23E976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B27F04-675B-768A-8077-01F3786F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7EE85B-362D-9490-8100-AA7C10F6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66B273-A3D9-B457-B33E-88935469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200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0D6CC31-08CE-9B38-CDF7-B3D88D416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F05A755-C9FF-7789-7CEF-076BC71E4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01C841-0FDC-76FD-810D-36BC6260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E7C34D-4068-AA2F-0A53-A35F21F7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A295EA-88D2-3F73-C995-6ACA7235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54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A1D605-3D8A-DC66-9036-5EAAD51E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72A836C-7036-E990-0935-226197F7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ED15E31-F877-506A-220B-647FD36D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3512A90-3123-58C8-9DE1-899C754D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62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48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553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8BE11D-B93E-8D65-C829-740DE37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170BA-A874-9B25-7DD8-73FE55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0C7BE6-0A7D-C11A-4788-3A6F7D8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09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A9F1417-DB21-ADA0-E775-9C6D4DB8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C80079-E188-23D0-E90E-6689E7ACD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B43F02-186F-5F70-2DDD-9201BFD59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5EBC-FE61-45BC-A4D4-988672843D94}" type="datetimeFigureOut">
              <a:rPr lang="ar-SA" smtClean="0"/>
              <a:t>18/06/44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F911E2-ED98-1947-8429-20F9C582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31045C-5DDA-0012-F2DE-2268BB257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B985-19CC-4F5E-BFF8-236A19F0291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75697EB-5A22-9C55-EA45-888B17CDB3D9}"/>
              </a:ext>
            </a:extLst>
          </p:cNvPr>
          <p:cNvSpPr txBox="1"/>
          <p:nvPr userDrawn="1"/>
        </p:nvSpPr>
        <p:spPr>
          <a:xfrm>
            <a:off x="88106" y="6858000"/>
            <a:ext cx="6986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1A91C1-99F7-D960-7DC0-307031849235}"/>
              </a:ext>
            </a:extLst>
          </p:cNvPr>
          <p:cNvSpPr txBox="1"/>
          <p:nvPr userDrawn="1"/>
        </p:nvSpPr>
        <p:spPr>
          <a:xfrm rot="16200000">
            <a:off x="10315560" y="4914885"/>
            <a:ext cx="3371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1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6" r:id="rId37"/>
    <p:sldLayoutId id="2147483675" r:id="rId38"/>
    <p:sldLayoutId id="2147483674" r:id="rId39"/>
    <p:sldLayoutId id="2147483673" r:id="rId40"/>
    <p:sldLayoutId id="2147483672" r:id="rId41"/>
    <p:sldLayoutId id="2147483671" r:id="rId42"/>
    <p:sldLayoutId id="2147483670" r:id="rId43"/>
    <p:sldLayoutId id="2147483669" r:id="rId44"/>
    <p:sldLayoutId id="2147483668" r:id="rId45"/>
    <p:sldLayoutId id="2147483667" r:id="rId46"/>
    <p:sldLayoutId id="2147483666" r:id="rId47"/>
    <p:sldLayoutId id="2147483665" r:id="rId48"/>
    <p:sldLayoutId id="2147483664" r:id="rId49"/>
    <p:sldLayoutId id="2147483663" r:id="rId50"/>
    <p:sldLayoutId id="2147483662" r:id="rId51"/>
    <p:sldLayoutId id="2147483661" r:id="rId52"/>
    <p:sldLayoutId id="2147483660" r:id="rId53"/>
    <p:sldLayoutId id="2147483656" r:id="rId54"/>
    <p:sldLayoutId id="2147483657" r:id="rId55"/>
    <p:sldLayoutId id="2147483658" r:id="rId56"/>
    <p:sldLayoutId id="2147483659" r:id="rId5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on2030.gov.sa/en/programs/Housi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3E82692-89D3-316F-11D3-87BCD3A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317" r="5555" b="17674"/>
          <a:stretch/>
        </p:blipFill>
        <p:spPr>
          <a:xfrm>
            <a:off x="146035" y="1222744"/>
            <a:ext cx="4883165" cy="5406656"/>
          </a:xfrm>
          <a:prstGeom prst="rect">
            <a:avLst/>
          </a:prstGeom>
        </p:spPr>
      </p:pic>
      <p:pic>
        <p:nvPicPr>
          <p:cNvPr id="5" name="Picture 2" descr="دعاء الصباح – تجمع دعاة الشام">
            <a:extLst>
              <a:ext uri="{FF2B5EF4-FFF2-40B4-BE49-F238E27FC236}">
                <a16:creationId xmlns:a16="http://schemas.microsoft.com/office/drawing/2014/main" id="{4E836ED3-5C11-EDBB-37F2-ACF496A41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 bwMode="auto">
          <a:xfrm>
            <a:off x="6704005" y="857250"/>
            <a:ext cx="5130807" cy="577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6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ream Home Interiors by Open Design">
            <a:extLst>
              <a:ext uri="{FF2B5EF4-FFF2-40B4-BE49-F238E27FC236}">
                <a16:creationId xmlns:a16="http://schemas.microsoft.com/office/drawing/2014/main" id="{F3610B1D-4F0C-6A30-6931-483F3E275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2387" r="35266" b="50165"/>
          <a:stretch/>
        </p:blipFill>
        <p:spPr bwMode="auto">
          <a:xfrm>
            <a:off x="219741" y="3112267"/>
            <a:ext cx="5007935" cy="3516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9 Gorgeous Dream Houses for Motivation and Inspiration ...">
            <a:extLst>
              <a:ext uri="{FF2B5EF4-FFF2-40B4-BE49-F238E27FC236}">
                <a16:creationId xmlns:a16="http://schemas.microsoft.com/office/drawing/2014/main" id="{3552CDB4-0EE1-2307-ADC2-86386126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92" y="3112267"/>
            <a:ext cx="5128767" cy="3516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BD95A2D-35F8-2B17-D043-7CC63B081427}"/>
              </a:ext>
            </a:extLst>
          </p:cNvPr>
          <p:cNvSpPr txBox="1"/>
          <p:nvPr/>
        </p:nvSpPr>
        <p:spPr>
          <a:xfrm>
            <a:off x="2803453" y="134290"/>
            <a:ext cx="6978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Describe Your Dream Home</a:t>
            </a:r>
            <a:endParaRPr lang="ar-SA" sz="3200" dirty="0">
              <a:latin typeface="MV Boli" panose="02000500030200090000" pitchFamily="2" charset="0"/>
            </a:endParaRPr>
          </a:p>
        </p:txBody>
      </p:sp>
      <p:sp>
        <p:nvSpPr>
          <p:cNvPr id="4" name="مربع نص 26">
            <a:extLst>
              <a:ext uri="{FF2B5EF4-FFF2-40B4-BE49-F238E27FC236}">
                <a16:creationId xmlns:a16="http://schemas.microsoft.com/office/drawing/2014/main" id="{F2BB5290-E5FF-5F5C-DC71-E0E05086C262}"/>
              </a:ext>
            </a:extLst>
          </p:cNvPr>
          <p:cNvSpPr txBox="1"/>
          <p:nvPr/>
        </p:nvSpPr>
        <p:spPr>
          <a:xfrm>
            <a:off x="1579374" y="3341180"/>
            <a:ext cx="15434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>
                <a:ln w="0"/>
                <a:solidFill>
                  <a:srgbClr val="0000FF"/>
                </a:solidFill>
                <a:latin typeface="Comic Sans MS" panose="030F0702030302020204" pitchFamily="66" charset="0"/>
              </a:rPr>
              <a:t>Interior</a:t>
            </a:r>
            <a:endParaRPr lang="ar-SA" sz="2400" dirty="0">
              <a:ln w="0"/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26">
            <a:extLst>
              <a:ext uri="{FF2B5EF4-FFF2-40B4-BE49-F238E27FC236}">
                <a16:creationId xmlns:a16="http://schemas.microsoft.com/office/drawing/2014/main" id="{9488EA87-5F17-9E97-125C-AAE697B4F07C}"/>
              </a:ext>
            </a:extLst>
          </p:cNvPr>
          <p:cNvSpPr txBox="1"/>
          <p:nvPr/>
        </p:nvSpPr>
        <p:spPr>
          <a:xfrm>
            <a:off x="8636157" y="3322930"/>
            <a:ext cx="15434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>
                <a:ln w="0"/>
                <a:solidFill>
                  <a:srgbClr val="0000FF"/>
                </a:solidFill>
                <a:latin typeface="Comic Sans MS" panose="030F0702030302020204" pitchFamily="66" charset="0"/>
              </a:rPr>
              <a:t>Exterior </a:t>
            </a:r>
            <a:endParaRPr lang="ar-SA" sz="2400" dirty="0">
              <a:ln w="0"/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26">
            <a:extLst>
              <a:ext uri="{FF2B5EF4-FFF2-40B4-BE49-F238E27FC236}">
                <a16:creationId xmlns:a16="http://schemas.microsoft.com/office/drawing/2014/main" id="{4B9158B8-A2DF-E963-D0E3-0EB1AA87826A}"/>
              </a:ext>
            </a:extLst>
          </p:cNvPr>
          <p:cNvSpPr txBox="1"/>
          <p:nvPr/>
        </p:nvSpPr>
        <p:spPr>
          <a:xfrm>
            <a:off x="400869" y="1043338"/>
            <a:ext cx="17965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New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 Old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ar-SA" sz="2400" dirty="0">
              <a:ln w="0"/>
              <a:latin typeface="MV Boli" panose="02000500030200090000" pitchFamily="2" charset="0"/>
            </a:endParaRPr>
          </a:p>
        </p:txBody>
      </p:sp>
      <p:sp>
        <p:nvSpPr>
          <p:cNvPr id="7" name="مربع نص 26">
            <a:extLst>
              <a:ext uri="{FF2B5EF4-FFF2-40B4-BE49-F238E27FC236}">
                <a16:creationId xmlns:a16="http://schemas.microsoft.com/office/drawing/2014/main" id="{D7147B9E-0763-1D5C-8FB4-764627DF952A}"/>
              </a:ext>
            </a:extLst>
          </p:cNvPr>
          <p:cNvSpPr txBox="1"/>
          <p:nvPr/>
        </p:nvSpPr>
        <p:spPr>
          <a:xfrm>
            <a:off x="3122810" y="1458836"/>
            <a:ext cx="1466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Big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  <a:p>
            <a:pPr algn="ctr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Small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ar-SA" sz="2400" dirty="0">
              <a:ln w="0"/>
              <a:latin typeface="MV Boli" panose="02000500030200090000" pitchFamily="2" charset="0"/>
            </a:endParaRPr>
          </a:p>
        </p:txBody>
      </p:sp>
      <p:sp>
        <p:nvSpPr>
          <p:cNvPr id="8" name="مربع نص 26">
            <a:extLst>
              <a:ext uri="{FF2B5EF4-FFF2-40B4-BE49-F238E27FC236}">
                <a16:creationId xmlns:a16="http://schemas.microsoft.com/office/drawing/2014/main" id="{22F6E603-887A-0215-7A4D-7A793970B194}"/>
              </a:ext>
            </a:extLst>
          </p:cNvPr>
          <p:cNvSpPr txBox="1"/>
          <p:nvPr/>
        </p:nvSpPr>
        <p:spPr>
          <a:xfrm flipH="1">
            <a:off x="4589396" y="1746693"/>
            <a:ext cx="29685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Modern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Traditional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ar-SA" sz="2400" dirty="0">
              <a:ln w="0"/>
              <a:latin typeface="MV Boli" panose="02000500030200090000" pitchFamily="2" charset="0"/>
            </a:endParaRPr>
          </a:p>
        </p:txBody>
      </p:sp>
      <p:sp>
        <p:nvSpPr>
          <p:cNvPr id="9" name="مربع نص 26">
            <a:extLst>
              <a:ext uri="{FF2B5EF4-FFF2-40B4-BE49-F238E27FC236}">
                <a16:creationId xmlns:a16="http://schemas.microsoft.com/office/drawing/2014/main" id="{6720C12E-50C7-5AF4-7093-5004A48091D7}"/>
              </a:ext>
            </a:extLst>
          </p:cNvPr>
          <p:cNvSpPr txBox="1"/>
          <p:nvPr/>
        </p:nvSpPr>
        <p:spPr>
          <a:xfrm>
            <a:off x="8934186" y="798738"/>
            <a:ext cx="28569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Villa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 Apartment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ar-SA" sz="2400" dirty="0">
              <a:ln w="0"/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0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1220250"/>
            <a:ext cx="11745429" cy="5374152"/>
            <a:chOff x="223285" y="1047914"/>
            <a:chExt cx="11745429" cy="5374152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1047914"/>
              <a:ext cx="5674239" cy="5374152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1584251"/>
              <a:ext cx="6071190" cy="4837815"/>
            </a:xfrm>
            <a:prstGeom prst="rect">
              <a:avLst/>
            </a:prstGeom>
          </p:spPr>
        </p:pic>
      </p:grpSp>
      <p:sp>
        <p:nvSpPr>
          <p:cNvPr id="2" name="مربع نص 26">
            <a:extLst>
              <a:ext uri="{FF2B5EF4-FFF2-40B4-BE49-F238E27FC236}">
                <a16:creationId xmlns:a16="http://schemas.microsoft.com/office/drawing/2014/main" id="{714FF48D-E76C-6CE7-B200-EBF3BA564EF9}"/>
              </a:ext>
            </a:extLst>
          </p:cNvPr>
          <p:cNvSpPr txBox="1"/>
          <p:nvPr/>
        </p:nvSpPr>
        <p:spPr>
          <a:xfrm rot="21341169">
            <a:off x="12960" y="385096"/>
            <a:ext cx="31085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What are these?</a:t>
            </a:r>
            <a:endParaRPr lang="ar-SA" sz="2400" dirty="0">
              <a:ln w="0"/>
              <a:latin typeface="MV Boli" panose="02000500030200090000" pitchFamily="2" charset="0"/>
            </a:endParaRPr>
          </a:p>
        </p:txBody>
      </p:sp>
      <p:sp>
        <p:nvSpPr>
          <p:cNvPr id="4" name="مربع نص 26">
            <a:extLst>
              <a:ext uri="{FF2B5EF4-FFF2-40B4-BE49-F238E27FC236}">
                <a16:creationId xmlns:a16="http://schemas.microsoft.com/office/drawing/2014/main" id="{DEFEC240-B2F7-72AC-87E1-12D43FFFC64A}"/>
              </a:ext>
            </a:extLst>
          </p:cNvPr>
          <p:cNvSpPr txBox="1"/>
          <p:nvPr/>
        </p:nvSpPr>
        <p:spPr>
          <a:xfrm rot="21341169">
            <a:off x="3147123" y="571927"/>
            <a:ext cx="332722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How many quotes ?</a:t>
            </a:r>
            <a:endParaRPr lang="ar-SA" sz="2400" dirty="0">
              <a:ln w="0"/>
              <a:latin typeface="MV Boli" panose="02000500030200090000" pitchFamily="2" charset="0"/>
            </a:endParaRPr>
          </a:p>
        </p:txBody>
      </p:sp>
      <p:sp>
        <p:nvSpPr>
          <p:cNvPr id="9" name="مربع نص 26">
            <a:extLst>
              <a:ext uri="{FF2B5EF4-FFF2-40B4-BE49-F238E27FC236}">
                <a16:creationId xmlns:a16="http://schemas.microsoft.com/office/drawing/2014/main" id="{EA3DE89F-4E78-D2FF-5B3B-6CAA6CBE68CE}"/>
              </a:ext>
            </a:extLst>
          </p:cNvPr>
          <p:cNvSpPr txBox="1"/>
          <p:nvPr/>
        </p:nvSpPr>
        <p:spPr>
          <a:xfrm rot="21341169">
            <a:off x="6107933" y="773654"/>
            <a:ext cx="383269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What are they about ?</a:t>
            </a:r>
            <a:endParaRPr lang="ar-SA" sz="2400" dirty="0">
              <a:ln w="0"/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764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1239300"/>
            <a:ext cx="11745429" cy="5374152"/>
            <a:chOff x="223285" y="1047914"/>
            <a:chExt cx="11745429" cy="5374152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1047914"/>
              <a:ext cx="5674239" cy="5374152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1584251"/>
              <a:ext cx="6071190" cy="4837815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191535" y="1152525"/>
            <a:ext cx="11924265" cy="555512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24" y="3009900"/>
            <a:ext cx="1448002" cy="1590897"/>
          </a:xfrm>
          <a:prstGeom prst="rect">
            <a:avLst/>
          </a:prstGeom>
        </p:spPr>
      </p:pic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66205" y="593034"/>
            <a:ext cx="944218" cy="944218"/>
          </a:xfrm>
          <a:prstGeom prst="rect">
            <a:avLst/>
          </a:prstGeom>
        </p:spPr>
      </p:pic>
      <p:sp>
        <p:nvSpPr>
          <p:cNvPr id="10" name="مربع نص 26">
            <a:extLst>
              <a:ext uri="{FF2B5EF4-FFF2-40B4-BE49-F238E27FC236}">
                <a16:creationId xmlns:a16="http://schemas.microsoft.com/office/drawing/2014/main" id="{D3D7A539-DA55-9E49-F873-9A0280FB80CD}"/>
              </a:ext>
            </a:extLst>
          </p:cNvPr>
          <p:cNvSpPr txBox="1"/>
          <p:nvPr/>
        </p:nvSpPr>
        <p:spPr>
          <a:xfrm>
            <a:off x="5874175" y="3422649"/>
            <a:ext cx="13010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Listen</a:t>
            </a:r>
            <a:endParaRPr lang="ar-SA" sz="2400" dirty="0">
              <a:ln w="0"/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6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419100"/>
            <a:ext cx="11745429" cy="6194353"/>
            <a:chOff x="223285" y="227714"/>
            <a:chExt cx="11745429" cy="6194353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2418464"/>
              <a:ext cx="5674239" cy="4003601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227714"/>
              <a:ext cx="6071190" cy="6194353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191535" y="2609851"/>
            <a:ext cx="11924265" cy="4097802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43" y="64506"/>
            <a:ext cx="1448002" cy="1590897"/>
          </a:xfrm>
          <a:prstGeom prst="rect">
            <a:avLst/>
          </a:prstGeom>
        </p:spPr>
      </p:pic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35" end="110670.437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9124" y="5442595"/>
            <a:ext cx="800254" cy="80025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0E80AC-195D-3698-8CBB-5D8ED7C4F2E3}"/>
              </a:ext>
            </a:extLst>
          </p:cNvPr>
          <p:cNvSpPr txBox="1"/>
          <p:nvPr/>
        </p:nvSpPr>
        <p:spPr>
          <a:xfrm>
            <a:off x="483355" y="3518780"/>
            <a:ext cx="53824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a tea kettle? 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ar-SA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can a tea kettle whistle?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ar-SA" sz="28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0FF3CC-741A-53C9-D84B-70E3F0D74360}"/>
              </a:ext>
            </a:extLst>
          </p:cNvPr>
          <p:cNvSpPr txBox="1"/>
          <p:nvPr/>
        </p:nvSpPr>
        <p:spPr>
          <a:xfrm>
            <a:off x="4644079" y="3553989"/>
            <a:ext cx="6071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(Something used to boil water for tea)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0C15E4B-4B05-533B-5B17-A56742635982}"/>
              </a:ext>
            </a:extLst>
          </p:cNvPr>
          <p:cNvSpPr txBox="1"/>
          <p:nvPr/>
        </p:nvSpPr>
        <p:spPr>
          <a:xfrm>
            <a:off x="6210891" y="4880197"/>
            <a:ext cx="51810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(When the water boils, many kettles make a whistling sound.)</a:t>
            </a:r>
          </a:p>
        </p:txBody>
      </p:sp>
      <p:pic>
        <p:nvPicPr>
          <p:cNvPr id="1028" name="Picture 4" descr="boiling kettle OFF 60% - Online Shopping Site for Fashion &amp; Lifestyle.">
            <a:extLst>
              <a:ext uri="{FF2B5EF4-FFF2-40B4-BE49-F238E27FC236}">
                <a16:creationId xmlns:a16="http://schemas.microsoft.com/office/drawing/2014/main" id="{949B9397-5044-CDDD-2977-242B63208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 bwMode="auto">
          <a:xfrm>
            <a:off x="9048750" y="956190"/>
            <a:ext cx="2619375" cy="2311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" name="Straight Connector 13">
            <a:extLst>
              <a:ext uri="{FF2B5EF4-FFF2-40B4-BE49-F238E27FC236}">
                <a16:creationId xmlns:a16="http://schemas.microsoft.com/office/drawing/2014/main" id="{C43E8E57-43AD-C71F-5D6E-8FDAEFE461AF}"/>
              </a:ext>
            </a:extLst>
          </p:cNvPr>
          <p:cNvCxnSpPr>
            <a:cxnSpLocks/>
          </p:cNvCxnSpPr>
          <p:nvPr/>
        </p:nvCxnSpPr>
        <p:spPr>
          <a:xfrm>
            <a:off x="828196" y="1554895"/>
            <a:ext cx="440166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62B57-E08A-653A-77BA-A114C8E304EC}"/>
              </a:ext>
            </a:extLst>
          </p:cNvPr>
          <p:cNvCxnSpPr>
            <a:cxnSpLocks/>
          </p:cNvCxnSpPr>
          <p:nvPr/>
        </p:nvCxnSpPr>
        <p:spPr>
          <a:xfrm>
            <a:off x="1310960" y="1554895"/>
            <a:ext cx="688921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CF1CDE9-9EF8-07C3-E3D9-F4AE53A57AAF}"/>
              </a:ext>
            </a:extLst>
          </p:cNvPr>
          <p:cNvSpPr/>
          <p:nvPr/>
        </p:nvSpPr>
        <p:spPr>
          <a:xfrm>
            <a:off x="1404046" y="2224057"/>
            <a:ext cx="1215268" cy="13567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92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3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419100"/>
            <a:ext cx="11745429" cy="6194353"/>
            <a:chOff x="223285" y="227714"/>
            <a:chExt cx="11745429" cy="6194353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3858288"/>
              <a:ext cx="5674239" cy="2563777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227714"/>
              <a:ext cx="6071190" cy="6194353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255036" y="3955474"/>
            <a:ext cx="11860765" cy="265797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43" y="585980"/>
            <a:ext cx="1448002" cy="159089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49DD6E2-10D2-6FEC-8989-E0366BF7364D}"/>
              </a:ext>
            </a:extLst>
          </p:cNvPr>
          <p:cNvSpPr/>
          <p:nvPr/>
        </p:nvSpPr>
        <p:spPr>
          <a:xfrm>
            <a:off x="3625853" y="2537830"/>
            <a:ext cx="2700373" cy="141764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497" end="96109.437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8425" y="1058671"/>
            <a:ext cx="800254" cy="800254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0A9A9A6-C3A1-EA3F-60BF-07E8A6EF5FF7}"/>
              </a:ext>
            </a:extLst>
          </p:cNvPr>
          <p:cNvSpPr/>
          <p:nvPr/>
        </p:nvSpPr>
        <p:spPr>
          <a:xfrm>
            <a:off x="255036" y="419100"/>
            <a:ext cx="6071190" cy="2190749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6">
            <a:extLst>
              <a:ext uri="{FF2B5EF4-FFF2-40B4-BE49-F238E27FC236}">
                <a16:creationId xmlns:a16="http://schemas.microsoft.com/office/drawing/2014/main" id="{6E613BB5-775F-38CC-EEE6-1C5B80E0A6EA}"/>
              </a:ext>
            </a:extLst>
          </p:cNvPr>
          <p:cNvSpPr txBox="1"/>
          <p:nvPr/>
        </p:nvSpPr>
        <p:spPr>
          <a:xfrm>
            <a:off x="867633" y="4703223"/>
            <a:ext cx="266614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Abadi" panose="020B0604020104020204" pitchFamily="34" charset="0"/>
              </a:rPr>
              <a:t>Who said this quote ? </a:t>
            </a:r>
          </a:p>
        </p:txBody>
      </p:sp>
      <p:sp>
        <p:nvSpPr>
          <p:cNvPr id="12" name="مربع نص 16">
            <a:extLst>
              <a:ext uri="{FF2B5EF4-FFF2-40B4-BE49-F238E27FC236}">
                <a16:creationId xmlns:a16="http://schemas.microsoft.com/office/drawing/2014/main" id="{0CAD2848-CAF8-D17E-CCF9-4DD622DDA722}"/>
              </a:ext>
            </a:extLst>
          </p:cNvPr>
          <p:cNvSpPr txBox="1"/>
          <p:nvPr/>
        </p:nvSpPr>
        <p:spPr>
          <a:xfrm>
            <a:off x="6406629" y="4395447"/>
            <a:ext cx="482707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9900FF"/>
                </a:solidFill>
                <a:latin typeface="Comic Sans MS" panose="030F0702030302020204" pitchFamily="66" charset="0"/>
              </a:rPr>
              <a:t>The feeling when you travel for a long time and come back to your house</a:t>
            </a:r>
          </a:p>
        </p:txBody>
      </p:sp>
    </p:spTree>
    <p:extLst>
      <p:ext uri="{BB962C8B-B14F-4D97-AF65-F5344CB8AC3E}">
        <p14:creationId xmlns:p14="http://schemas.microsoft.com/office/powerpoint/2010/main" val="499872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419100"/>
            <a:ext cx="11745429" cy="6194353"/>
            <a:chOff x="223285" y="227714"/>
            <a:chExt cx="11745429" cy="6194353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3618613"/>
              <a:ext cx="5674239" cy="2803452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227714"/>
              <a:ext cx="6071190" cy="6194353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255037" y="3822700"/>
            <a:ext cx="11860764" cy="288495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43" y="585980"/>
            <a:ext cx="1448002" cy="1590897"/>
          </a:xfrm>
          <a:prstGeom prst="rect">
            <a:avLst/>
          </a:prstGeom>
        </p:spPr>
      </p:pic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058" end="83069.437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8425" y="1058671"/>
            <a:ext cx="800254" cy="80025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56D9473-C62A-6AAC-DC37-22970FAF7B2F}"/>
              </a:ext>
            </a:extLst>
          </p:cNvPr>
          <p:cNvSpPr/>
          <p:nvPr/>
        </p:nvSpPr>
        <p:spPr>
          <a:xfrm>
            <a:off x="806453" y="2609850"/>
            <a:ext cx="2700373" cy="1200149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16">
            <a:extLst>
              <a:ext uri="{FF2B5EF4-FFF2-40B4-BE49-F238E27FC236}">
                <a16:creationId xmlns:a16="http://schemas.microsoft.com/office/drawing/2014/main" id="{18C72989-75FB-888F-E6A2-DD6F110518A8}"/>
              </a:ext>
            </a:extLst>
          </p:cNvPr>
          <p:cNvSpPr txBox="1"/>
          <p:nvPr/>
        </p:nvSpPr>
        <p:spPr>
          <a:xfrm>
            <a:off x="867633" y="4703223"/>
            <a:ext cx="266614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Abadi" panose="020B0604020104020204" pitchFamily="34" charset="0"/>
              </a:rPr>
              <a:t>Who said this quote ?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C81EADD-9346-9640-B45D-38E4ACCEB9A7}"/>
              </a:ext>
            </a:extLst>
          </p:cNvPr>
          <p:cNvSpPr/>
          <p:nvPr/>
        </p:nvSpPr>
        <p:spPr>
          <a:xfrm>
            <a:off x="255036" y="419100"/>
            <a:ext cx="6071190" cy="2190749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6">
            <a:extLst>
              <a:ext uri="{FF2B5EF4-FFF2-40B4-BE49-F238E27FC236}">
                <a16:creationId xmlns:a16="http://schemas.microsoft.com/office/drawing/2014/main" id="{77088977-94C9-568A-0410-4BF9B227F43C}"/>
              </a:ext>
            </a:extLst>
          </p:cNvPr>
          <p:cNvSpPr txBox="1"/>
          <p:nvPr/>
        </p:nvSpPr>
        <p:spPr>
          <a:xfrm>
            <a:off x="5422121" y="4800599"/>
            <a:ext cx="6225173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A mixture of CEMENT and sand and water, used in building for holding bricks or stones together .</a:t>
            </a:r>
          </a:p>
        </p:txBody>
      </p:sp>
    </p:spTree>
    <p:extLst>
      <p:ext uri="{BB962C8B-B14F-4D97-AF65-F5344CB8AC3E}">
        <p14:creationId xmlns:p14="http://schemas.microsoft.com/office/powerpoint/2010/main" val="67293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419100"/>
            <a:ext cx="11745429" cy="6194353"/>
            <a:chOff x="223285" y="227714"/>
            <a:chExt cx="11745429" cy="6194353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2418464"/>
              <a:ext cx="5674239" cy="4003601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227714"/>
              <a:ext cx="6071190" cy="6194353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3324225" y="2609850"/>
            <a:ext cx="8791575" cy="409780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43" y="585980"/>
            <a:ext cx="1448002" cy="1590897"/>
          </a:xfrm>
          <a:prstGeom prst="rect">
            <a:avLst/>
          </a:prstGeom>
        </p:spPr>
      </p:pic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095" end="67599.437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8425" y="1058671"/>
            <a:ext cx="800254" cy="80025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1D8DED8-BAA7-76BC-656E-3645D6FCD3B7}"/>
              </a:ext>
            </a:extLst>
          </p:cNvPr>
          <p:cNvSpPr/>
          <p:nvPr/>
        </p:nvSpPr>
        <p:spPr>
          <a:xfrm>
            <a:off x="774666" y="2609850"/>
            <a:ext cx="2549559" cy="17716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16">
            <a:extLst>
              <a:ext uri="{FF2B5EF4-FFF2-40B4-BE49-F238E27FC236}">
                <a16:creationId xmlns:a16="http://schemas.microsoft.com/office/drawing/2014/main" id="{739C3DC9-4CEC-36CC-E2E2-5D322F269806}"/>
              </a:ext>
            </a:extLst>
          </p:cNvPr>
          <p:cNvSpPr txBox="1"/>
          <p:nvPr/>
        </p:nvSpPr>
        <p:spPr>
          <a:xfrm>
            <a:off x="6382272" y="2671048"/>
            <a:ext cx="266614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Abadi" panose="020B0604020104020204" pitchFamily="34" charset="0"/>
              </a:rPr>
              <a:t>Who said this quote ?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879E576-720A-FB8B-0BD9-7A6866202FF8}"/>
              </a:ext>
            </a:extLst>
          </p:cNvPr>
          <p:cNvSpPr/>
          <p:nvPr/>
        </p:nvSpPr>
        <p:spPr>
          <a:xfrm>
            <a:off x="255036" y="419100"/>
            <a:ext cx="6071190" cy="2190749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6">
            <a:extLst>
              <a:ext uri="{FF2B5EF4-FFF2-40B4-BE49-F238E27FC236}">
                <a16:creationId xmlns:a16="http://schemas.microsoft.com/office/drawing/2014/main" id="{270735BC-FC52-24B9-5DEE-48EBABE17A5A}"/>
              </a:ext>
            </a:extLst>
          </p:cNvPr>
          <p:cNvSpPr txBox="1"/>
          <p:nvPr/>
        </p:nvSpPr>
        <p:spPr>
          <a:xfrm>
            <a:off x="6420446" y="3377080"/>
            <a:ext cx="529160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the tires referred to in the quote ? </a:t>
            </a: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9E297C03-6C63-9005-3618-E7A8080CF2AE}"/>
              </a:ext>
            </a:extLst>
          </p:cNvPr>
          <p:cNvSpPr txBox="1"/>
          <p:nvPr/>
        </p:nvSpPr>
        <p:spPr>
          <a:xfrm>
            <a:off x="6420446" y="3941357"/>
            <a:ext cx="284921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the tires on a car .</a:t>
            </a:r>
          </a:p>
        </p:txBody>
      </p:sp>
      <p:sp>
        <p:nvSpPr>
          <p:cNvPr id="14" name="مربع نص 16">
            <a:extLst>
              <a:ext uri="{FF2B5EF4-FFF2-40B4-BE49-F238E27FC236}">
                <a16:creationId xmlns:a16="http://schemas.microsoft.com/office/drawing/2014/main" id="{1500B414-1903-3D01-2130-3F94374B8458}"/>
              </a:ext>
            </a:extLst>
          </p:cNvPr>
          <p:cNvSpPr txBox="1"/>
          <p:nvPr/>
        </p:nvSpPr>
        <p:spPr>
          <a:xfrm>
            <a:off x="6382272" y="4472338"/>
            <a:ext cx="508883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Means the tires will be flat, and they won’t be able to drive away .</a:t>
            </a:r>
          </a:p>
        </p:txBody>
      </p:sp>
      <p:sp>
        <p:nvSpPr>
          <p:cNvPr id="15" name="مربع نص 16">
            <a:extLst>
              <a:ext uri="{FF2B5EF4-FFF2-40B4-BE49-F238E27FC236}">
                <a16:creationId xmlns:a16="http://schemas.microsoft.com/office/drawing/2014/main" id="{6FA399AC-44F1-F0E8-207F-AA1A0C7F0DBD}"/>
              </a:ext>
            </a:extLst>
          </p:cNvPr>
          <p:cNvSpPr txBox="1"/>
          <p:nvPr/>
        </p:nvSpPr>
        <p:spPr>
          <a:xfrm>
            <a:off x="6449964" y="5681394"/>
            <a:ext cx="485164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The writer here is humorous or sarcastic </a:t>
            </a: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E8D1E45A-86CC-E504-9C21-C993D3DF203A}"/>
              </a:ext>
            </a:extLst>
          </p:cNvPr>
          <p:cNvCxnSpPr>
            <a:cxnSpLocks/>
          </p:cNvCxnSpPr>
          <p:nvPr/>
        </p:nvCxnSpPr>
        <p:spPr>
          <a:xfrm>
            <a:off x="1456267" y="5204097"/>
            <a:ext cx="1496906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09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419100"/>
            <a:ext cx="11745429" cy="6194353"/>
            <a:chOff x="223285" y="227714"/>
            <a:chExt cx="11745429" cy="6194353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2418464"/>
              <a:ext cx="5674239" cy="4003601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227714"/>
              <a:ext cx="6071190" cy="6194353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6238875" y="2609850"/>
            <a:ext cx="5876925" cy="409780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43" y="585980"/>
            <a:ext cx="1448002" cy="1590897"/>
          </a:xfrm>
          <a:prstGeom prst="rect">
            <a:avLst/>
          </a:prstGeom>
        </p:spPr>
      </p:pic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568" end="59412.437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8425" y="1058671"/>
            <a:ext cx="800254" cy="80025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0329A2B-A0C7-57FA-47C4-2EA7B08B7DE3}"/>
              </a:ext>
            </a:extLst>
          </p:cNvPr>
          <p:cNvSpPr/>
          <p:nvPr/>
        </p:nvSpPr>
        <p:spPr>
          <a:xfrm>
            <a:off x="756762" y="2537830"/>
            <a:ext cx="5454129" cy="159602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A401D77-7061-B4DC-39E6-444C5D9B1AF4}"/>
              </a:ext>
            </a:extLst>
          </p:cNvPr>
          <p:cNvSpPr/>
          <p:nvPr/>
        </p:nvSpPr>
        <p:spPr>
          <a:xfrm>
            <a:off x="756762" y="4086765"/>
            <a:ext cx="2853213" cy="2352135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6">
            <a:extLst>
              <a:ext uri="{FF2B5EF4-FFF2-40B4-BE49-F238E27FC236}">
                <a16:creationId xmlns:a16="http://schemas.microsoft.com/office/drawing/2014/main" id="{6B49D086-0D94-2A38-5BD1-19243E25736A}"/>
              </a:ext>
            </a:extLst>
          </p:cNvPr>
          <p:cNvSpPr txBox="1"/>
          <p:nvPr/>
        </p:nvSpPr>
        <p:spPr>
          <a:xfrm>
            <a:off x="6983630" y="2935730"/>
            <a:ext cx="266614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Abadi" panose="020B0604020104020204" pitchFamily="34" charset="0"/>
              </a:rPr>
              <a:t>Who said this quote ?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66B7C59-40DB-694A-4030-3EB6A49BCE5D}"/>
              </a:ext>
            </a:extLst>
          </p:cNvPr>
          <p:cNvSpPr/>
          <p:nvPr/>
        </p:nvSpPr>
        <p:spPr>
          <a:xfrm>
            <a:off x="255036" y="419100"/>
            <a:ext cx="6071190" cy="2190749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88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244548"/>
            <a:ext cx="11745429" cy="6368905"/>
            <a:chOff x="223285" y="53162"/>
            <a:chExt cx="11745429" cy="6368905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53162"/>
              <a:ext cx="5674239" cy="6368904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227714"/>
              <a:ext cx="6071190" cy="6194353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255036" y="419100"/>
            <a:ext cx="5993921" cy="619435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18" y="419098"/>
            <a:ext cx="1448002" cy="1590897"/>
          </a:xfrm>
          <a:prstGeom prst="rect">
            <a:avLst/>
          </a:prstGeom>
        </p:spPr>
      </p:pic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755" end="47889.437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402" y="419098"/>
            <a:ext cx="800254" cy="80025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5EF4FF4-6D86-738E-E38E-B0FE08E228FD}"/>
              </a:ext>
            </a:extLst>
          </p:cNvPr>
          <p:cNvSpPr/>
          <p:nvPr/>
        </p:nvSpPr>
        <p:spPr>
          <a:xfrm>
            <a:off x="6248957" y="2984501"/>
            <a:ext cx="5840963" cy="36289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16">
            <a:extLst>
              <a:ext uri="{FF2B5EF4-FFF2-40B4-BE49-F238E27FC236}">
                <a16:creationId xmlns:a16="http://schemas.microsoft.com/office/drawing/2014/main" id="{F27379D0-3BA0-88AD-129D-9ECB12EEFBF0}"/>
              </a:ext>
            </a:extLst>
          </p:cNvPr>
          <p:cNvSpPr txBox="1"/>
          <p:nvPr/>
        </p:nvSpPr>
        <p:spPr>
          <a:xfrm>
            <a:off x="886683" y="3035240"/>
            <a:ext cx="266614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Abadi" panose="020B0604020104020204" pitchFamily="34" charset="0"/>
              </a:rPr>
              <a:t>Who said this quote ? </a:t>
            </a:r>
          </a:p>
        </p:txBody>
      </p:sp>
    </p:spTree>
    <p:extLst>
      <p:ext uri="{BB962C8B-B14F-4D97-AF65-F5344CB8AC3E}">
        <p14:creationId xmlns:p14="http://schemas.microsoft.com/office/powerpoint/2010/main" val="17138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419098"/>
            <a:ext cx="11745429" cy="6194355"/>
            <a:chOff x="223285" y="227712"/>
            <a:chExt cx="11745429" cy="6194355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227712"/>
              <a:ext cx="5674239" cy="6194354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227714"/>
              <a:ext cx="6071190" cy="6194353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255036" y="419100"/>
            <a:ext cx="5993921" cy="619435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18" y="419098"/>
            <a:ext cx="1448002" cy="1590897"/>
          </a:xfrm>
          <a:prstGeom prst="rect">
            <a:avLst/>
          </a:prstGeom>
        </p:spPr>
      </p:pic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278" end="24533.437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402" y="419098"/>
            <a:ext cx="800254" cy="80025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5EF4FF4-6D86-738E-E38E-B0FE08E228FD}"/>
              </a:ext>
            </a:extLst>
          </p:cNvPr>
          <p:cNvSpPr/>
          <p:nvPr/>
        </p:nvSpPr>
        <p:spPr>
          <a:xfrm>
            <a:off x="6248957" y="4638675"/>
            <a:ext cx="5840963" cy="1974776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9FCD8FB-3F16-63D6-FCCB-B6EE879214ED}"/>
              </a:ext>
            </a:extLst>
          </p:cNvPr>
          <p:cNvSpPr/>
          <p:nvPr/>
        </p:nvSpPr>
        <p:spPr>
          <a:xfrm>
            <a:off x="6236771" y="419097"/>
            <a:ext cx="5763694" cy="258127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6">
            <a:extLst>
              <a:ext uri="{FF2B5EF4-FFF2-40B4-BE49-F238E27FC236}">
                <a16:creationId xmlns:a16="http://schemas.microsoft.com/office/drawing/2014/main" id="{94CC3B4C-47BE-857C-85BE-8DD82C706FCD}"/>
              </a:ext>
            </a:extLst>
          </p:cNvPr>
          <p:cNvSpPr txBox="1"/>
          <p:nvPr/>
        </p:nvSpPr>
        <p:spPr>
          <a:xfrm>
            <a:off x="651987" y="2436273"/>
            <a:ext cx="266614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Abadi" panose="020B0604020104020204" pitchFamily="34" charset="0"/>
              </a:rPr>
              <a:t>Who said this quote ? </a:t>
            </a:r>
          </a:p>
        </p:txBody>
      </p:sp>
      <p:sp>
        <p:nvSpPr>
          <p:cNvPr id="12" name="مربع نص 16">
            <a:extLst>
              <a:ext uri="{FF2B5EF4-FFF2-40B4-BE49-F238E27FC236}">
                <a16:creationId xmlns:a16="http://schemas.microsoft.com/office/drawing/2014/main" id="{A6933F31-3EF4-331F-C124-60BC29A2553E}"/>
              </a:ext>
            </a:extLst>
          </p:cNvPr>
          <p:cNvSpPr txBox="1"/>
          <p:nvPr/>
        </p:nvSpPr>
        <p:spPr>
          <a:xfrm>
            <a:off x="382398" y="3462455"/>
            <a:ext cx="504763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What is important furniture or love according to the writer? </a:t>
            </a: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CC84D689-3707-814F-996A-B8E993963A7B}"/>
              </a:ext>
            </a:extLst>
          </p:cNvPr>
          <p:cNvSpPr txBox="1"/>
          <p:nvPr/>
        </p:nvSpPr>
        <p:spPr>
          <a:xfrm>
            <a:off x="562532" y="4454009"/>
            <a:ext cx="452503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To protect from something 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3CFC28C-8237-72FC-FFB2-F24E8785C51C}"/>
              </a:ext>
            </a:extLst>
          </p:cNvPr>
          <p:cNvSpPr txBox="1"/>
          <p:nvPr/>
        </p:nvSpPr>
        <p:spPr>
          <a:xfrm>
            <a:off x="651987" y="5079486"/>
            <a:ext cx="452503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To make someone feels good .</a:t>
            </a: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82896911-9191-4EAE-F312-9F3B51BBC123}"/>
              </a:ext>
            </a:extLst>
          </p:cNvPr>
          <p:cNvCxnSpPr>
            <a:cxnSpLocks/>
          </p:cNvCxnSpPr>
          <p:nvPr/>
        </p:nvCxnSpPr>
        <p:spPr>
          <a:xfrm>
            <a:off x="10651040" y="4031791"/>
            <a:ext cx="702366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899656F1-CB46-D3C6-BD44-74E612F6F4E3}"/>
              </a:ext>
            </a:extLst>
          </p:cNvPr>
          <p:cNvCxnSpPr>
            <a:cxnSpLocks/>
          </p:cNvCxnSpPr>
          <p:nvPr/>
        </p:nvCxnSpPr>
        <p:spPr>
          <a:xfrm>
            <a:off x="10484262" y="3847761"/>
            <a:ext cx="702366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60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4702823" y="2813727"/>
            <a:ext cx="6934715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48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3</a:t>
            </a:r>
            <a:r>
              <a:rPr lang="en-US" sz="48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l" rtl="0"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No Place Like Home</a:t>
            </a:r>
            <a:endParaRPr lang="en-US" sz="60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0" b="33745"/>
          <a:stretch/>
        </p:blipFill>
        <p:spPr bwMode="auto">
          <a:xfrm>
            <a:off x="-384212" y="3708971"/>
            <a:ext cx="10329596" cy="31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4836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C69B5E-CFDE-5584-FF36-B85CF008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8" y="3422649"/>
            <a:ext cx="63503" cy="1270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455E2CB-6367-AD2C-6FE7-040CACB42366}"/>
              </a:ext>
            </a:extLst>
          </p:cNvPr>
          <p:cNvGrpSpPr/>
          <p:nvPr/>
        </p:nvGrpSpPr>
        <p:grpSpPr>
          <a:xfrm>
            <a:off x="255036" y="244548"/>
            <a:ext cx="11745429" cy="6368905"/>
            <a:chOff x="223285" y="53162"/>
            <a:chExt cx="11745429" cy="6368905"/>
          </a:xfrm>
        </p:grpSpPr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D279680-C0DF-4181-3BB8-F07330C29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2" r="1520" b="2650"/>
            <a:stretch/>
          </p:blipFill>
          <p:spPr>
            <a:xfrm>
              <a:off x="6294475" y="53162"/>
              <a:ext cx="5674239" cy="6368904"/>
            </a:xfrm>
            <a:prstGeom prst="rect">
              <a:avLst/>
            </a:prstGeom>
          </p:spPr>
        </p:pic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92AE94-1C5B-647E-DA81-C1ABB9A83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" b="7106"/>
            <a:stretch/>
          </p:blipFill>
          <p:spPr>
            <a:xfrm>
              <a:off x="223285" y="227714"/>
              <a:ext cx="6071190" cy="6194353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D35CAA9B-F5AE-5606-C0B3-3F4E33978597}"/>
              </a:ext>
            </a:extLst>
          </p:cNvPr>
          <p:cNvSpPr/>
          <p:nvPr/>
        </p:nvSpPr>
        <p:spPr>
          <a:xfrm>
            <a:off x="104776" y="419101"/>
            <a:ext cx="6182816" cy="619435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5EF4FF4-6D86-738E-E38E-B0FE08E228FD}"/>
              </a:ext>
            </a:extLst>
          </p:cNvPr>
          <p:cNvSpPr/>
          <p:nvPr/>
        </p:nvSpPr>
        <p:spPr>
          <a:xfrm>
            <a:off x="6159503" y="244547"/>
            <a:ext cx="5847056" cy="4397229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 descr="صورة تحتوي على سماعة&#10;&#10;تم إنشاء الوصف تلقائياً">
            <a:extLst>
              <a:ext uri="{FF2B5EF4-FFF2-40B4-BE49-F238E27FC236}">
                <a16:creationId xmlns:a16="http://schemas.microsoft.com/office/drawing/2014/main" id="{7FD95821-1013-AEDE-60ED-A0C9F523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93" y="244546"/>
            <a:ext cx="1448002" cy="1590897"/>
          </a:xfrm>
          <a:prstGeom prst="rect">
            <a:avLst/>
          </a:prstGeom>
        </p:spPr>
      </p:pic>
      <p:pic>
        <p:nvPicPr>
          <p:cNvPr id="8" name="Listen &amp; Disuss">
            <a:hlinkClick r:id="" action="ppaction://media"/>
            <a:extLst>
              <a:ext uri="{FF2B5EF4-FFF2-40B4-BE49-F238E27FC236}">
                <a16:creationId xmlns:a16="http://schemas.microsoft.com/office/drawing/2014/main" id="{FBC3E78E-CE49-8827-78AB-B6E9E8B6F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714" end="579.437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75277" y="590548"/>
            <a:ext cx="800254" cy="800254"/>
          </a:xfrm>
          <a:prstGeom prst="rect">
            <a:avLst/>
          </a:prstGeom>
        </p:spPr>
      </p:pic>
      <p:sp>
        <p:nvSpPr>
          <p:cNvPr id="10" name="مربع نص 16">
            <a:extLst>
              <a:ext uri="{FF2B5EF4-FFF2-40B4-BE49-F238E27FC236}">
                <a16:creationId xmlns:a16="http://schemas.microsoft.com/office/drawing/2014/main" id="{A0914A6F-0725-3847-B9D4-731A99D0E6F3}"/>
              </a:ext>
            </a:extLst>
          </p:cNvPr>
          <p:cNvSpPr txBox="1"/>
          <p:nvPr/>
        </p:nvSpPr>
        <p:spPr>
          <a:xfrm>
            <a:off x="800958" y="1835443"/>
            <a:ext cx="266614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Abadi" panose="020B0604020104020204" pitchFamily="34" charset="0"/>
              </a:rPr>
              <a:t>Who said this quote ? </a:t>
            </a:r>
          </a:p>
        </p:txBody>
      </p:sp>
      <p:sp>
        <p:nvSpPr>
          <p:cNvPr id="11" name="مربع نص 16">
            <a:extLst>
              <a:ext uri="{FF2B5EF4-FFF2-40B4-BE49-F238E27FC236}">
                <a16:creationId xmlns:a16="http://schemas.microsoft.com/office/drawing/2014/main" id="{3C53A60C-7C9E-55C7-5255-68B90EDB4B02}"/>
              </a:ext>
            </a:extLst>
          </p:cNvPr>
          <p:cNvSpPr txBox="1"/>
          <p:nvPr/>
        </p:nvSpPr>
        <p:spPr>
          <a:xfrm>
            <a:off x="395995" y="2742659"/>
            <a:ext cx="397542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comfy mean ? </a:t>
            </a:r>
          </a:p>
        </p:txBody>
      </p:sp>
      <p:sp>
        <p:nvSpPr>
          <p:cNvPr id="12" name="مربع نص 16">
            <a:extLst>
              <a:ext uri="{FF2B5EF4-FFF2-40B4-BE49-F238E27FC236}">
                <a16:creationId xmlns:a16="http://schemas.microsoft.com/office/drawing/2014/main" id="{7D501E50-D38A-B96D-61E9-1629C925E341}"/>
              </a:ext>
            </a:extLst>
          </p:cNvPr>
          <p:cNvSpPr txBox="1"/>
          <p:nvPr/>
        </p:nvSpPr>
        <p:spPr>
          <a:xfrm>
            <a:off x="395995" y="3422649"/>
            <a:ext cx="470429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short, informal form of comfortable .</a:t>
            </a: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D0E847E8-D068-73FB-0C79-88322182F721}"/>
              </a:ext>
            </a:extLst>
          </p:cNvPr>
          <p:cNvSpPr txBox="1"/>
          <p:nvPr/>
        </p:nvSpPr>
        <p:spPr>
          <a:xfrm>
            <a:off x="485264" y="4074724"/>
            <a:ext cx="412778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is a worn chair more comfortable than a new chair? </a:t>
            </a:r>
          </a:p>
        </p:txBody>
      </p:sp>
      <p:sp>
        <p:nvSpPr>
          <p:cNvPr id="14" name="مربع نص 16">
            <a:extLst>
              <a:ext uri="{FF2B5EF4-FFF2-40B4-BE49-F238E27FC236}">
                <a16:creationId xmlns:a16="http://schemas.microsoft.com/office/drawing/2014/main" id="{6B740083-0280-A412-DA84-60F7703070F7}"/>
              </a:ext>
            </a:extLst>
          </p:cNvPr>
          <p:cNvSpPr txBox="1"/>
          <p:nvPr/>
        </p:nvSpPr>
        <p:spPr>
          <a:xfrm>
            <a:off x="287576" y="5112383"/>
            <a:ext cx="56175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Because it’s probably soft and you don’t need to be careful when you sit in it. You can relax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08B98F7-E283-61FE-0985-CF2F8457BDE4}"/>
              </a:ext>
            </a:extLst>
          </p:cNvPr>
          <p:cNvSpPr txBox="1"/>
          <p:nvPr/>
        </p:nvSpPr>
        <p:spPr>
          <a:xfrm>
            <a:off x="6756353" y="3235295"/>
            <a:ext cx="501134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you agree or disagree with him ? 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DDB9D482-E9A7-D4C4-331F-E7A77D20799A}"/>
              </a:ext>
            </a:extLst>
          </p:cNvPr>
          <p:cNvCxnSpPr>
            <a:cxnSpLocks/>
          </p:cNvCxnSpPr>
          <p:nvPr/>
        </p:nvCxnSpPr>
        <p:spPr>
          <a:xfrm>
            <a:off x="7315200" y="5929602"/>
            <a:ext cx="544508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E7CB3908-DD3E-FA81-F4C5-EDF931EC3341}"/>
              </a:ext>
            </a:extLst>
          </p:cNvPr>
          <p:cNvCxnSpPr>
            <a:cxnSpLocks/>
          </p:cNvCxnSpPr>
          <p:nvPr/>
        </p:nvCxnSpPr>
        <p:spPr>
          <a:xfrm>
            <a:off x="7750062" y="6090507"/>
            <a:ext cx="702366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785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989A14A-28DE-4543-EAE7-BDEF47156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1776" b="24994"/>
          <a:stretch/>
        </p:blipFill>
        <p:spPr>
          <a:xfrm>
            <a:off x="2502186" y="204787"/>
            <a:ext cx="8039100" cy="644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مربع نص 16">
            <a:extLst>
              <a:ext uri="{FF2B5EF4-FFF2-40B4-BE49-F238E27FC236}">
                <a16:creationId xmlns:a16="http://schemas.microsoft.com/office/drawing/2014/main" id="{891CA844-19B3-AB28-E450-1228F54A302A}"/>
              </a:ext>
            </a:extLst>
          </p:cNvPr>
          <p:cNvSpPr txBox="1"/>
          <p:nvPr/>
        </p:nvSpPr>
        <p:spPr>
          <a:xfrm>
            <a:off x="6952354" y="2242918"/>
            <a:ext cx="1291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loyalty</a:t>
            </a:r>
            <a:endParaRPr lang="en-US" sz="280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مربع نص 16">
            <a:extLst>
              <a:ext uri="{FF2B5EF4-FFF2-40B4-BE49-F238E27FC236}">
                <a16:creationId xmlns:a16="http://schemas.microsoft.com/office/drawing/2014/main" id="{51706E2D-02C4-4C30-2448-53616B03C7FF}"/>
              </a:ext>
            </a:extLst>
          </p:cNvPr>
          <p:cNvSpPr txBox="1"/>
          <p:nvPr/>
        </p:nvSpPr>
        <p:spPr>
          <a:xfrm>
            <a:off x="3948654" y="3498716"/>
            <a:ext cx="1882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atmosphere</a:t>
            </a:r>
            <a:endParaRPr lang="en-US" sz="280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مربع نص 16">
            <a:extLst>
              <a:ext uri="{FF2B5EF4-FFF2-40B4-BE49-F238E27FC236}">
                <a16:creationId xmlns:a16="http://schemas.microsoft.com/office/drawing/2014/main" id="{E71119E2-06D0-7D6F-18B2-C8A21020F099}"/>
              </a:ext>
            </a:extLst>
          </p:cNvPr>
          <p:cNvSpPr txBox="1"/>
          <p:nvPr/>
        </p:nvSpPr>
        <p:spPr>
          <a:xfrm>
            <a:off x="3948654" y="6007699"/>
            <a:ext cx="1291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lodge</a:t>
            </a:r>
            <a:endParaRPr lang="en-US" sz="280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مربع نص 16">
            <a:extLst>
              <a:ext uri="{FF2B5EF4-FFF2-40B4-BE49-F238E27FC236}">
                <a16:creationId xmlns:a16="http://schemas.microsoft.com/office/drawing/2014/main" id="{6D5BDDD7-1792-53D8-DA67-EBAB527C33A9}"/>
              </a:ext>
            </a:extLst>
          </p:cNvPr>
          <p:cNvSpPr txBox="1"/>
          <p:nvPr/>
        </p:nvSpPr>
        <p:spPr>
          <a:xfrm>
            <a:off x="4169801" y="4068941"/>
            <a:ext cx="1291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mortar</a:t>
            </a:r>
            <a:endParaRPr lang="en-US" sz="280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مربع نص 16">
            <a:extLst>
              <a:ext uri="{FF2B5EF4-FFF2-40B4-BE49-F238E27FC236}">
                <a16:creationId xmlns:a16="http://schemas.microsoft.com/office/drawing/2014/main" id="{C9E95545-CF8E-2260-CAA4-1FE8DA1A6322}"/>
              </a:ext>
            </a:extLst>
          </p:cNvPr>
          <p:cNvSpPr txBox="1"/>
          <p:nvPr/>
        </p:nvSpPr>
        <p:spPr>
          <a:xfrm>
            <a:off x="7766187" y="4275732"/>
            <a:ext cx="1568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furniture</a:t>
            </a:r>
            <a:endParaRPr lang="en-US" sz="280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مربع نص 16">
            <a:extLst>
              <a:ext uri="{FF2B5EF4-FFF2-40B4-BE49-F238E27FC236}">
                <a16:creationId xmlns:a16="http://schemas.microsoft.com/office/drawing/2014/main" id="{B2377359-68CE-53EC-03D8-B83D5BBDA08D}"/>
              </a:ext>
            </a:extLst>
          </p:cNvPr>
          <p:cNvSpPr txBox="1"/>
          <p:nvPr/>
        </p:nvSpPr>
        <p:spPr>
          <a:xfrm>
            <a:off x="4991089" y="5038320"/>
            <a:ext cx="1291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worn</a:t>
            </a:r>
            <a:endParaRPr lang="en-US" sz="280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مربع نص 16">
            <a:extLst>
              <a:ext uri="{FF2B5EF4-FFF2-40B4-BE49-F238E27FC236}">
                <a16:creationId xmlns:a16="http://schemas.microsoft.com/office/drawing/2014/main" id="{3A871152-83AD-DA47-5723-E91FEE2A91D1}"/>
              </a:ext>
            </a:extLst>
          </p:cNvPr>
          <p:cNvSpPr txBox="1"/>
          <p:nvPr/>
        </p:nvSpPr>
        <p:spPr>
          <a:xfrm>
            <a:off x="7120259" y="5316591"/>
            <a:ext cx="1291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shelter</a:t>
            </a:r>
            <a:endParaRPr lang="en-US" sz="280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مربع نص 16">
            <a:extLst>
              <a:ext uri="{FF2B5EF4-FFF2-40B4-BE49-F238E27FC236}">
                <a16:creationId xmlns:a16="http://schemas.microsoft.com/office/drawing/2014/main" id="{F1AFF395-1A7F-0EBB-595C-F7DC87EE8717}"/>
              </a:ext>
            </a:extLst>
          </p:cNvPr>
          <p:cNvSpPr txBox="1"/>
          <p:nvPr/>
        </p:nvSpPr>
        <p:spPr>
          <a:xfrm>
            <a:off x="3948654" y="3014027"/>
            <a:ext cx="1291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comfort</a:t>
            </a:r>
            <a:endParaRPr lang="en-US" sz="2800" b="1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74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989A14A-28DE-4543-EAE7-BDEF47156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73762" r="-233" b="9"/>
          <a:stretch/>
        </p:blipFill>
        <p:spPr>
          <a:xfrm>
            <a:off x="1497330" y="297711"/>
            <a:ext cx="9619565" cy="2783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مربع نص 16">
            <a:extLst>
              <a:ext uri="{FF2B5EF4-FFF2-40B4-BE49-F238E27FC236}">
                <a16:creationId xmlns:a16="http://schemas.microsoft.com/office/drawing/2014/main" id="{FC6CE315-FF54-A996-A92B-01B4C622EEB7}"/>
              </a:ext>
            </a:extLst>
          </p:cNvPr>
          <p:cNvSpPr txBox="1"/>
          <p:nvPr/>
        </p:nvSpPr>
        <p:spPr>
          <a:xfrm>
            <a:off x="147046" y="3424556"/>
            <a:ext cx="6282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To make the home atmosphere pleasant . 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مربع نص 16">
            <a:extLst>
              <a:ext uri="{FF2B5EF4-FFF2-40B4-BE49-F238E27FC236}">
                <a16:creationId xmlns:a16="http://schemas.microsoft.com/office/drawing/2014/main" id="{D533D8B6-2CFA-ADCA-E42D-EFB2C1251A58}"/>
              </a:ext>
            </a:extLst>
          </p:cNvPr>
          <p:cNvSpPr txBox="1"/>
          <p:nvPr/>
        </p:nvSpPr>
        <p:spPr>
          <a:xfrm>
            <a:off x="5433085" y="3793888"/>
            <a:ext cx="66118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House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refers to the building in which someone lives but </a:t>
            </a:r>
            <a:r>
              <a:rPr lang="en-US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Home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refers to the place where someone lives .</a:t>
            </a:r>
          </a:p>
        </p:txBody>
      </p:sp>
      <p:sp>
        <p:nvSpPr>
          <p:cNvPr id="5" name="مربع نص 16">
            <a:extLst>
              <a:ext uri="{FF2B5EF4-FFF2-40B4-BE49-F238E27FC236}">
                <a16:creationId xmlns:a16="http://schemas.microsoft.com/office/drawing/2014/main" id="{202245C6-E7B9-7930-1595-9DDC4E0323DB}"/>
              </a:ext>
            </a:extLst>
          </p:cNvPr>
          <p:cNvSpPr txBox="1"/>
          <p:nvPr/>
        </p:nvSpPr>
        <p:spPr>
          <a:xfrm>
            <a:off x="147046" y="4532537"/>
            <a:ext cx="64345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 proverb is commonly used to emphasis the importance of communal bonding and sharing. Having a little space is, according to the Egyptian proverb, not a reason not to share  . 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مربع نص 16">
            <a:extLst>
              <a:ext uri="{FF2B5EF4-FFF2-40B4-BE49-F238E27FC236}">
                <a16:creationId xmlns:a16="http://schemas.microsoft.com/office/drawing/2014/main" id="{45C22C1E-D102-3A9A-6BB4-4CE1A56DCCC3}"/>
              </a:ext>
            </a:extLst>
          </p:cNvPr>
          <p:cNvSpPr txBox="1"/>
          <p:nvPr/>
        </p:nvSpPr>
        <p:spPr>
          <a:xfrm>
            <a:off x="8061385" y="5695745"/>
            <a:ext cx="27101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Dorothy Parker . 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مربع نص 16">
            <a:extLst>
              <a:ext uri="{FF2B5EF4-FFF2-40B4-BE49-F238E27FC236}">
                <a16:creationId xmlns:a16="http://schemas.microsoft.com/office/drawing/2014/main" id="{A033127B-634F-7BF8-50A3-94241D58EFA2}"/>
              </a:ext>
            </a:extLst>
          </p:cNvPr>
          <p:cNvSpPr txBox="1"/>
          <p:nvPr/>
        </p:nvSpPr>
        <p:spPr>
          <a:xfrm>
            <a:off x="147046" y="5963629"/>
            <a:ext cx="6282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de-DE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Lin Yutang and Ernestine Schumann-Heink 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3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ياأيها الذين آمنوا لا تدخلوا بيوتا غير بيوتكم حتى تستأنسوا وتسلموا على . [  النور: 27]">
            <a:extLst>
              <a:ext uri="{FF2B5EF4-FFF2-40B4-BE49-F238E27FC236}">
                <a16:creationId xmlns:a16="http://schemas.microsoft.com/office/drawing/2014/main" id="{4D0D0D5A-8A46-FF1A-AAC6-0D8FE9DC5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4282" r="4251" b="5431"/>
          <a:stretch/>
        </p:blipFill>
        <p:spPr bwMode="auto">
          <a:xfrm>
            <a:off x="1520456" y="467833"/>
            <a:ext cx="9037674" cy="58479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3E2568D-9352-0EE6-66B2-52CFAE24E125}"/>
              </a:ext>
            </a:extLst>
          </p:cNvPr>
          <p:cNvGrpSpPr/>
          <p:nvPr/>
        </p:nvGrpSpPr>
        <p:grpSpPr>
          <a:xfrm>
            <a:off x="3926959" y="10111733"/>
            <a:ext cx="4338081" cy="5368081"/>
            <a:chOff x="3926959" y="1489918"/>
            <a:chExt cx="4338081" cy="5368081"/>
          </a:xfrm>
        </p:grpSpPr>
        <p:sp>
          <p:nvSpPr>
            <p:cNvPr id="3" name="سهم: لليمين 2">
              <a:extLst>
                <a:ext uri="{FF2B5EF4-FFF2-40B4-BE49-F238E27FC236}">
                  <a16:creationId xmlns:a16="http://schemas.microsoft.com/office/drawing/2014/main" id="{80E609D1-A4B1-CCB8-80FC-7F92BCD8891C}"/>
                </a:ext>
              </a:extLst>
            </p:cNvPr>
            <p:cNvSpPr/>
            <p:nvPr/>
          </p:nvSpPr>
          <p:spPr>
            <a:xfrm rot="16200000">
              <a:off x="4347966" y="5109964"/>
              <a:ext cx="3154098" cy="341971"/>
            </a:xfrm>
            <a:prstGeom prst="rightArrow">
              <a:avLst/>
            </a:prstGeom>
            <a:solidFill>
              <a:srgbClr val="C0A37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BE07DE7-8A26-66A7-1B09-711BEEFD1744}"/>
                </a:ext>
              </a:extLst>
            </p:cNvPr>
            <p:cNvSpPr/>
            <p:nvPr/>
          </p:nvSpPr>
          <p:spPr>
            <a:xfrm rot="512149">
              <a:off x="3926959" y="1489918"/>
              <a:ext cx="4338081" cy="2538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With a partner, write your own quote about home. Share it with the class.</a:t>
              </a:r>
              <a:endParaRPr lang="ar-SA" sz="2800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52468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أدوات المائدة, طبق, أطباق&#10;&#10;تم إنشاء الوصف تلقائياً">
            <a:extLst>
              <a:ext uri="{FF2B5EF4-FFF2-40B4-BE49-F238E27FC236}">
                <a16:creationId xmlns:a16="http://schemas.microsoft.com/office/drawing/2014/main" id="{E074129A-C203-C86C-BD4D-B74265ECC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89" y="311825"/>
            <a:ext cx="1548742" cy="109323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CDF882C-10C7-6FA2-DA53-6D05FC8419F3}"/>
              </a:ext>
            </a:extLst>
          </p:cNvPr>
          <p:cNvSpPr txBox="1"/>
          <p:nvPr/>
        </p:nvSpPr>
        <p:spPr>
          <a:xfrm>
            <a:off x="425323" y="296882"/>
            <a:ext cx="2953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Pair Work</a:t>
            </a:r>
            <a:endParaRPr lang="ar-SA" sz="36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79E8A50-3548-88FC-9024-4DBB340F6CD6}"/>
              </a:ext>
            </a:extLst>
          </p:cNvPr>
          <p:cNvGrpSpPr/>
          <p:nvPr/>
        </p:nvGrpSpPr>
        <p:grpSpPr>
          <a:xfrm>
            <a:off x="3815447" y="1405055"/>
            <a:ext cx="4338081" cy="5368081"/>
            <a:chOff x="3926959" y="1489918"/>
            <a:chExt cx="4338081" cy="5368081"/>
          </a:xfrm>
        </p:grpSpPr>
        <p:sp>
          <p:nvSpPr>
            <p:cNvPr id="8" name="سهم: لليمين 7">
              <a:extLst>
                <a:ext uri="{FF2B5EF4-FFF2-40B4-BE49-F238E27FC236}">
                  <a16:creationId xmlns:a16="http://schemas.microsoft.com/office/drawing/2014/main" id="{33BE8D51-FEE1-41D2-AC28-C4C16332ABD1}"/>
                </a:ext>
              </a:extLst>
            </p:cNvPr>
            <p:cNvSpPr/>
            <p:nvPr/>
          </p:nvSpPr>
          <p:spPr>
            <a:xfrm rot="16200000">
              <a:off x="4347966" y="5109964"/>
              <a:ext cx="3154098" cy="341971"/>
            </a:xfrm>
            <a:prstGeom prst="rightArrow">
              <a:avLst/>
            </a:prstGeom>
            <a:solidFill>
              <a:srgbClr val="C0A37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221B6135-FB56-9CAC-8C00-4FB1EA40038E}"/>
                </a:ext>
              </a:extLst>
            </p:cNvPr>
            <p:cNvSpPr/>
            <p:nvPr/>
          </p:nvSpPr>
          <p:spPr>
            <a:xfrm rot="512149">
              <a:off x="3926959" y="1489918"/>
              <a:ext cx="4338081" cy="2538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With a partner, write your own quote about home. Share it with the class.</a:t>
              </a:r>
              <a:endParaRPr lang="ar-SA" sz="2800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495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78223E5-5C6A-2A21-DAE5-8FFCB96C0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7"/>
          <a:stretch/>
        </p:blipFill>
        <p:spPr>
          <a:xfrm>
            <a:off x="1823441" y="1251907"/>
            <a:ext cx="8545118" cy="406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2981F61-4B79-5D58-03EC-C5EE816B38FB}"/>
              </a:ext>
            </a:extLst>
          </p:cNvPr>
          <p:cNvSpPr txBox="1"/>
          <p:nvPr/>
        </p:nvSpPr>
        <p:spPr>
          <a:xfrm>
            <a:off x="1705491" y="3284093"/>
            <a:ext cx="8076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https://www.vision2030.gov.sa/en/programs/Housing</a:t>
            </a:r>
            <a:r>
              <a:rPr lang="en-US" sz="2400" dirty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8147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 Clip Art Of A Have A Nice Day Illustrations &amp; Clip Art - iStock">
            <a:extLst>
              <a:ext uri="{FF2B5EF4-FFF2-40B4-BE49-F238E27FC236}">
                <a16:creationId xmlns:a16="http://schemas.microsoft.com/office/drawing/2014/main" id="{D6491A5E-6618-2ED0-B321-1A282BCD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790" r="3367" b="6134"/>
          <a:stretch/>
        </p:blipFill>
        <p:spPr bwMode="auto">
          <a:xfrm>
            <a:off x="3296092" y="797442"/>
            <a:ext cx="5518299" cy="53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3756648" y="3050054"/>
            <a:ext cx="8035302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Listen &amp; Discuss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Pair Work</a:t>
            </a: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200024" y="3708972"/>
            <a:ext cx="8943975" cy="28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6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6444A9-5033-EE71-E1B0-647A05FD12D8}"/>
              </a:ext>
            </a:extLst>
          </p:cNvPr>
          <p:cNvSpPr txBox="1"/>
          <p:nvPr/>
        </p:nvSpPr>
        <p:spPr>
          <a:xfrm>
            <a:off x="477981" y="2970439"/>
            <a:ext cx="4023360" cy="1356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Say Your Name Backwards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Opposite Words Backward Forward Illustration: стоковая векторная графика  (без лицензионных платежей), 563007406 | Shutterstock">
            <a:extLst>
              <a:ext uri="{FF2B5EF4-FFF2-40B4-BE49-F238E27FC236}">
                <a16:creationId xmlns:a16="http://schemas.microsoft.com/office/drawing/2014/main" id="{5C225A80-A7E6-26BA-4064-43636C2C8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"/>
          <a:stretch/>
        </p:blipFill>
        <p:spPr bwMode="auto">
          <a:xfrm>
            <a:off x="5426868" y="625683"/>
            <a:ext cx="5845050" cy="51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C7E49863-C60D-07F3-9565-BC0B80098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-87055" y="4657060"/>
            <a:ext cx="8943975" cy="219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A725EC2-94CD-4D00-8DBA-13FEAFD152E6}"/>
              </a:ext>
            </a:extLst>
          </p:cNvPr>
          <p:cNvSpPr txBox="1"/>
          <p:nvPr/>
        </p:nvSpPr>
        <p:spPr>
          <a:xfrm>
            <a:off x="2161103" y="396844"/>
            <a:ext cx="2785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u="sng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0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عنصر نائب للمحتوى 3">
            <a:extLst>
              <a:ext uri="{FF2B5EF4-FFF2-40B4-BE49-F238E27FC236}">
                <a16:creationId xmlns:a16="http://schemas.microsoft.com/office/drawing/2014/main" id="{1FCFC969-AE75-97ED-F08F-2E9915A9E8E8}"/>
              </a:ext>
            </a:extLst>
          </p:cNvPr>
          <p:cNvSpPr txBox="1">
            <a:spLocks/>
          </p:cNvSpPr>
          <p:nvPr/>
        </p:nvSpPr>
        <p:spPr>
          <a:xfrm>
            <a:off x="2880573" y="1630240"/>
            <a:ext cx="9311427" cy="3597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Differentiate between a house and a home 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Name important things at home 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Distinguish between the interior and exterior of a home 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Write a quote about home 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Complete the sentences with the suitable word .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1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27,526 Cartoon House Illustrations &amp; Clip Art - iStock">
            <a:extLst>
              <a:ext uri="{FF2B5EF4-FFF2-40B4-BE49-F238E27FC236}">
                <a16:creationId xmlns:a16="http://schemas.microsoft.com/office/drawing/2014/main" id="{EBFE62D7-2A37-07CD-D30D-2363B81C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46" y="3306725"/>
            <a:ext cx="4335758" cy="35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house.ai Royalty Free Stock SVG Vector and Clip Art">
            <a:extLst>
              <a:ext uri="{FF2B5EF4-FFF2-40B4-BE49-F238E27FC236}">
                <a16:creationId xmlns:a16="http://schemas.microsoft.com/office/drawing/2014/main" id="{3DB4123C-5CDC-C711-5EEE-882E38ADE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"/>
          <a:stretch/>
        </p:blipFill>
        <p:spPr bwMode="auto">
          <a:xfrm>
            <a:off x="389196" y="3306725"/>
            <a:ext cx="4962525" cy="35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74C8DD9-D03C-ED38-729F-DB4597763442}"/>
              </a:ext>
            </a:extLst>
          </p:cNvPr>
          <p:cNvSpPr txBox="1"/>
          <p:nvPr/>
        </p:nvSpPr>
        <p:spPr>
          <a:xfrm>
            <a:off x="1695794" y="2105561"/>
            <a:ext cx="88004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House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Home</a:t>
            </a:r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0751302A-58E4-A024-7D79-8F19A7BD4A52}"/>
              </a:ext>
            </a:extLst>
          </p:cNvPr>
          <p:cNvSpPr/>
          <p:nvPr/>
        </p:nvSpPr>
        <p:spPr>
          <a:xfrm>
            <a:off x="2902445" y="540423"/>
            <a:ext cx="6732480" cy="715089"/>
          </a:xfrm>
          <a:prstGeom prst="wedgeRoundRectCallout">
            <a:avLst>
              <a:gd name="adj1" fmla="val -21320"/>
              <a:gd name="adj2" fmla="val 9689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Do they mean the same ?</a:t>
            </a:r>
            <a:endParaRPr lang="en-US" sz="138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1066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27,526 Cartoon House Illustrations &amp; Clip Art - iStock">
            <a:extLst>
              <a:ext uri="{FF2B5EF4-FFF2-40B4-BE49-F238E27FC236}">
                <a16:creationId xmlns:a16="http://schemas.microsoft.com/office/drawing/2014/main" id="{EBFE62D7-2A37-07CD-D30D-2363B81C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46" y="3306725"/>
            <a:ext cx="4335758" cy="35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house.ai Royalty Free Stock SVG Vector and Clip Art">
            <a:extLst>
              <a:ext uri="{FF2B5EF4-FFF2-40B4-BE49-F238E27FC236}">
                <a16:creationId xmlns:a16="http://schemas.microsoft.com/office/drawing/2014/main" id="{3DB4123C-5CDC-C711-5EEE-882E38ADE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"/>
          <a:stretch/>
        </p:blipFill>
        <p:spPr bwMode="auto">
          <a:xfrm>
            <a:off x="389196" y="3306725"/>
            <a:ext cx="4962525" cy="35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74C8DD9-D03C-ED38-729F-DB4597763442}"/>
              </a:ext>
            </a:extLst>
          </p:cNvPr>
          <p:cNvSpPr txBox="1"/>
          <p:nvPr/>
        </p:nvSpPr>
        <p:spPr>
          <a:xfrm>
            <a:off x="1695794" y="2105561"/>
            <a:ext cx="88004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House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Home</a:t>
            </a:r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0751302A-58E4-A024-7D79-8F19A7BD4A52}"/>
              </a:ext>
            </a:extLst>
          </p:cNvPr>
          <p:cNvSpPr/>
          <p:nvPr/>
        </p:nvSpPr>
        <p:spPr>
          <a:xfrm>
            <a:off x="2491562" y="295873"/>
            <a:ext cx="7208874" cy="1328023"/>
          </a:xfrm>
          <a:prstGeom prst="wedgeRoundRectCallout">
            <a:avLst>
              <a:gd name="adj1" fmla="val 26187"/>
              <a:gd name="adj2" fmla="val 8488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is the </a:t>
            </a:r>
          </a:p>
          <a:p>
            <a:pPr algn="ctr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difference between?</a:t>
            </a:r>
            <a:endParaRPr lang="en-US" sz="138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6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27,526 Cartoon House Illustrations &amp; Clip Art - iStock">
            <a:extLst>
              <a:ext uri="{FF2B5EF4-FFF2-40B4-BE49-F238E27FC236}">
                <a16:creationId xmlns:a16="http://schemas.microsoft.com/office/drawing/2014/main" id="{EBFE62D7-2A37-07CD-D30D-2363B81C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30" y="140987"/>
            <a:ext cx="1999585" cy="16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house.ai Royalty Free Stock SVG Vector and Clip Art">
            <a:extLst>
              <a:ext uri="{FF2B5EF4-FFF2-40B4-BE49-F238E27FC236}">
                <a16:creationId xmlns:a16="http://schemas.microsoft.com/office/drawing/2014/main" id="{3DB4123C-5CDC-C711-5EEE-882E38ADE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"/>
          <a:stretch/>
        </p:blipFill>
        <p:spPr bwMode="auto">
          <a:xfrm>
            <a:off x="136926" y="82176"/>
            <a:ext cx="2154389" cy="15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74C8DD9-D03C-ED38-729F-DB4597763442}"/>
              </a:ext>
            </a:extLst>
          </p:cNvPr>
          <p:cNvSpPr txBox="1"/>
          <p:nvPr/>
        </p:nvSpPr>
        <p:spPr>
          <a:xfrm>
            <a:off x="7510131" y="2470489"/>
            <a:ext cx="3329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Home</a:t>
            </a:r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0751302A-58E4-A024-7D79-8F19A7BD4A52}"/>
              </a:ext>
            </a:extLst>
          </p:cNvPr>
          <p:cNvSpPr/>
          <p:nvPr/>
        </p:nvSpPr>
        <p:spPr>
          <a:xfrm>
            <a:off x="2893046" y="379915"/>
            <a:ext cx="6228853" cy="1328023"/>
          </a:xfrm>
          <a:prstGeom prst="wedgeRoundRectCallout">
            <a:avLst>
              <a:gd name="adj1" fmla="val 26187"/>
              <a:gd name="adj2" fmla="val 8488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is the </a:t>
            </a:r>
          </a:p>
          <a:p>
            <a:pPr algn="ctr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difference between?</a:t>
            </a:r>
            <a:endParaRPr lang="en-US" sz="138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مربع نص 16">
            <a:extLst>
              <a:ext uri="{FF2B5EF4-FFF2-40B4-BE49-F238E27FC236}">
                <a16:creationId xmlns:a16="http://schemas.microsoft.com/office/drawing/2014/main" id="{031CEB96-FC7A-6AA2-F86B-1B8ECED75EFD}"/>
              </a:ext>
            </a:extLst>
          </p:cNvPr>
          <p:cNvSpPr txBox="1"/>
          <p:nvPr/>
        </p:nvSpPr>
        <p:spPr>
          <a:xfrm>
            <a:off x="136926" y="3556515"/>
            <a:ext cx="622885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is a permanent structure, a building 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refers to the BUILDING in which someone lives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 concrete concept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20">
            <a:extLst>
              <a:ext uri="{FF2B5EF4-FFF2-40B4-BE49-F238E27FC236}">
                <a16:creationId xmlns:a16="http://schemas.microsoft.com/office/drawing/2014/main" id="{B00342D3-DEBD-C26B-DDDA-DEAC4AE1FEF2}"/>
              </a:ext>
            </a:extLst>
          </p:cNvPr>
          <p:cNvSpPr txBox="1"/>
          <p:nvPr/>
        </p:nvSpPr>
        <p:spPr>
          <a:xfrm>
            <a:off x="6593900" y="3556515"/>
            <a:ext cx="56851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refers to the PLACE where someone lives</a:t>
            </a:r>
          </a:p>
          <a:p>
            <a:pPr algn="l"/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Represents safety, comfort and emotion</a:t>
            </a:r>
          </a:p>
          <a:p>
            <a:pPr algn="l"/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Can be the town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/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city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/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country where you grew up .</a:t>
            </a:r>
            <a:endParaRPr lang="ar-SA" sz="20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3F1CD7A-2A80-4D22-EE61-46E65E160FD3}"/>
              </a:ext>
            </a:extLst>
          </p:cNvPr>
          <p:cNvSpPr txBox="1"/>
          <p:nvPr/>
        </p:nvSpPr>
        <p:spPr>
          <a:xfrm>
            <a:off x="799117" y="2364164"/>
            <a:ext cx="2665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57016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rtoon house.ai Royalty Free Stock SVG Vector and Clip Art">
            <a:extLst>
              <a:ext uri="{FF2B5EF4-FFF2-40B4-BE49-F238E27FC236}">
                <a16:creationId xmlns:a16="http://schemas.microsoft.com/office/drawing/2014/main" id="{3DB4123C-5CDC-C711-5EEE-882E38ADE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"/>
          <a:stretch/>
        </p:blipFill>
        <p:spPr bwMode="auto">
          <a:xfrm>
            <a:off x="484888" y="1300610"/>
            <a:ext cx="4962525" cy="48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0751302A-58E4-A024-7D79-8F19A7BD4A52}"/>
              </a:ext>
            </a:extLst>
          </p:cNvPr>
          <p:cNvSpPr/>
          <p:nvPr/>
        </p:nvSpPr>
        <p:spPr>
          <a:xfrm>
            <a:off x="6096000" y="2350318"/>
            <a:ext cx="5334000" cy="1940957"/>
          </a:xfrm>
          <a:prstGeom prst="wedgeRoundRectCallout">
            <a:avLst>
              <a:gd name="adj1" fmla="val 22599"/>
              <a:gd name="adj2" fmla="val 11829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What are the most important things in your home?</a:t>
            </a:r>
            <a:endParaRPr lang="en-US" sz="138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7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2158434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554</Words>
  <Application>Microsoft Office PowerPoint</Application>
  <PresentationFormat>شاشة عريضة</PresentationFormat>
  <Paragraphs>98</Paragraphs>
  <Slides>26</Slides>
  <Notes>2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Abadi</vt:lpstr>
      <vt:lpstr>Arial</vt:lpstr>
      <vt:lpstr>Calibri</vt:lpstr>
      <vt:lpstr>Calibri Light</vt:lpstr>
      <vt:lpstr>Comic Sans MS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4</cp:revision>
  <dcterms:created xsi:type="dcterms:W3CDTF">2023-01-09T15:51:28Z</dcterms:created>
  <dcterms:modified xsi:type="dcterms:W3CDTF">2023-01-10T09:56:37Z</dcterms:modified>
</cp:coreProperties>
</file>