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57" r:id="rId3"/>
    <p:sldId id="25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90BEA-EC13-4F42-A091-850358060AEC}" v="188" dt="2024-01-07T22:10:03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496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CC090BEA-EC13-4F42-A091-850358060AEC}"/>
    <pc:docChg chg="undo custSel addSld delSld modSld sldOrd addMainMaster modMainMaster">
      <pc:chgData name="حصه بنت سودان العتيبي" userId="c1fe605c-1aaf-4791-a440-af891effc177" providerId="ADAL" clId="{CC090BEA-EC13-4F42-A091-850358060AEC}" dt="2024-01-07T22:10:03.194" v="724"/>
      <pc:docMkLst>
        <pc:docMk/>
      </pc:docMkLst>
      <pc:sldChg chg="modSp add mod">
        <pc:chgData name="حصه بنت سودان العتيبي" userId="c1fe605c-1aaf-4791-a440-af891effc177" providerId="ADAL" clId="{CC090BEA-EC13-4F42-A091-850358060AEC}" dt="2024-01-07T18:25:46.113" v="19" actId="20577"/>
        <pc:sldMkLst>
          <pc:docMk/>
          <pc:sldMk cId="1642425379" sldId="256"/>
        </pc:sldMkLst>
        <pc:spChg chg="mod">
          <ac:chgData name="حصه بنت سودان العتيبي" userId="c1fe605c-1aaf-4791-a440-af891effc177" providerId="ADAL" clId="{CC090BEA-EC13-4F42-A091-850358060AEC}" dt="2024-01-07T18:25:46.113" v="19" actId="20577"/>
          <ac:spMkLst>
            <pc:docMk/>
            <pc:sldMk cId="1642425379" sldId="256"/>
            <ac:spMk id="2" creationId="{216815C6-3AD0-46E6-A74A-1967BD91AF50}"/>
          </ac:spMkLst>
        </pc:spChg>
      </pc:sldChg>
      <pc:sldChg chg="add ord">
        <pc:chgData name="حصه بنت سودان العتيبي" userId="c1fe605c-1aaf-4791-a440-af891effc177" providerId="ADAL" clId="{CC090BEA-EC13-4F42-A091-850358060AEC}" dt="2024-01-07T22:09:07.880" v="723"/>
        <pc:sldMkLst>
          <pc:docMk/>
          <pc:sldMk cId="1738561688" sldId="257"/>
        </pc:sldMkLst>
      </pc:sldChg>
      <pc:sldChg chg="delSp modSp add mod delAnim">
        <pc:chgData name="حصه بنت سودان العتيبي" userId="c1fe605c-1aaf-4791-a440-af891effc177" providerId="ADAL" clId="{CC090BEA-EC13-4F42-A091-850358060AEC}" dt="2024-01-07T18:36:03.123" v="42" actId="207"/>
        <pc:sldMkLst>
          <pc:docMk/>
          <pc:sldMk cId="2561631246" sldId="258"/>
        </pc:sldMkLst>
        <pc:spChg chg="mod">
          <ac:chgData name="حصه بنت سودان العتيبي" userId="c1fe605c-1aaf-4791-a440-af891effc177" providerId="ADAL" clId="{CC090BEA-EC13-4F42-A091-850358060AEC}" dt="2024-01-07T18:36:03.123" v="42" actId="207"/>
          <ac:spMkLst>
            <pc:docMk/>
            <pc:sldMk cId="2561631246" sldId="258"/>
            <ac:spMk id="120" creationId="{6B319B81-E8CC-4816-B014-B96B60398937}"/>
          </ac:spMkLst>
        </pc:spChg>
        <pc:spChg chg="del">
          <ac:chgData name="حصه بنت سودان العتيبي" userId="c1fe605c-1aaf-4791-a440-af891effc177" providerId="ADAL" clId="{CC090BEA-EC13-4F42-A091-850358060AEC}" dt="2024-01-07T18:29:58.165" v="26" actId="478"/>
          <ac:spMkLst>
            <pc:docMk/>
            <pc:sldMk cId="2561631246" sldId="258"/>
            <ac:spMk id="122" creationId="{0E99F605-C523-4260-A912-A2E86F745A52}"/>
          </ac:spMkLst>
        </pc:spChg>
        <pc:spChg chg="mod">
          <ac:chgData name="حصه بنت سودان العتيبي" userId="c1fe605c-1aaf-4791-a440-af891effc177" providerId="ADAL" clId="{CC090BEA-EC13-4F42-A091-850358060AEC}" dt="2024-01-07T18:36:00.450" v="41" actId="207"/>
          <ac:spMkLst>
            <pc:docMk/>
            <pc:sldMk cId="2561631246" sldId="258"/>
            <ac:spMk id="124" creationId="{A90962CB-4CE7-4B7E-9389-A3D6E9AD7A94}"/>
          </ac:spMkLst>
        </pc:spChg>
        <pc:spChg chg="mod">
          <ac:chgData name="حصه بنت سودان العتيبي" userId="c1fe605c-1aaf-4791-a440-af891effc177" providerId="ADAL" clId="{CC090BEA-EC13-4F42-A091-850358060AEC}" dt="2024-01-07T18:35:49.969" v="40" actId="207"/>
          <ac:spMkLst>
            <pc:docMk/>
            <pc:sldMk cId="2561631246" sldId="258"/>
            <ac:spMk id="126" creationId="{3B938745-0E32-4D9A-B119-C3C0A02CDA78}"/>
          </ac:spMkLst>
        </pc:spChg>
        <pc:spChg chg="del">
          <ac:chgData name="حصه بنت سودان العتيبي" userId="c1fe605c-1aaf-4791-a440-af891effc177" providerId="ADAL" clId="{CC090BEA-EC13-4F42-A091-850358060AEC}" dt="2024-01-07T18:30:00.919" v="27" actId="478"/>
          <ac:spMkLst>
            <pc:docMk/>
            <pc:sldMk cId="2561631246" sldId="258"/>
            <ac:spMk id="128" creationId="{ECE593A2-46FF-43CE-82E9-F9F271C63186}"/>
          </ac:spMkLst>
        </pc:spChg>
        <pc:spChg chg="mod">
          <ac:chgData name="حصه بنت سودان العتيبي" userId="c1fe605c-1aaf-4791-a440-af891effc177" providerId="ADAL" clId="{CC090BEA-EC13-4F42-A091-850358060AEC}" dt="2024-01-07T18:35:43.560" v="39" actId="207"/>
          <ac:spMkLst>
            <pc:docMk/>
            <pc:sldMk cId="2561631246" sldId="258"/>
            <ac:spMk id="132" creationId="{E3CF9CA5-FC66-4F16-AC95-4EE4D2FE0C71}"/>
          </ac:spMkLst>
        </pc:spChg>
        <pc:cxnChg chg="mod">
          <ac:chgData name="حصه بنت سودان العتيبي" userId="c1fe605c-1aaf-4791-a440-af891effc177" providerId="ADAL" clId="{CC090BEA-EC13-4F42-A091-850358060AEC}" dt="2024-01-07T18:30:29.897" v="32" actId="2711"/>
          <ac:cxnSpMkLst>
            <pc:docMk/>
            <pc:sldMk cId="2561631246" sldId="258"/>
            <ac:cxnSpMk id="108" creationId="{A4BBE5C7-0F68-4638-9C16-5623706D939B}"/>
          </ac:cxnSpMkLst>
        </pc:cxnChg>
        <pc:cxnChg chg="mod">
          <ac:chgData name="حصه بنت سودان العتيبي" userId="c1fe605c-1aaf-4791-a440-af891effc177" providerId="ADAL" clId="{CC090BEA-EC13-4F42-A091-850358060AEC}" dt="2024-01-07T18:30:16.727" v="30" actId="1076"/>
          <ac:cxnSpMkLst>
            <pc:docMk/>
            <pc:sldMk cId="2561631246" sldId="258"/>
            <ac:cxnSpMk id="109" creationId="{BC5621AD-3E3A-42D0-819B-CEB44C03244D}"/>
          </ac:cxnSpMkLst>
        </pc:cxnChg>
        <pc:cxnChg chg="del">
          <ac:chgData name="حصه بنت سودان العتيبي" userId="c1fe605c-1aaf-4791-a440-af891effc177" providerId="ADAL" clId="{CC090BEA-EC13-4F42-A091-850358060AEC}" dt="2024-01-07T18:30:04.006" v="29" actId="478"/>
          <ac:cxnSpMkLst>
            <pc:docMk/>
            <pc:sldMk cId="2561631246" sldId="258"/>
            <ac:cxnSpMk id="110" creationId="{3810021B-8A44-47D3-B2A9-C36186983EC8}"/>
          </ac:cxnSpMkLst>
        </pc:cxnChg>
        <pc:cxnChg chg="mod">
          <ac:chgData name="حصه بنت سودان العتيبي" userId="c1fe605c-1aaf-4791-a440-af891effc177" providerId="ADAL" clId="{CC090BEA-EC13-4F42-A091-850358060AEC}" dt="2024-01-07T18:30:29.897" v="32" actId="2711"/>
          <ac:cxnSpMkLst>
            <pc:docMk/>
            <pc:sldMk cId="2561631246" sldId="258"/>
            <ac:cxnSpMk id="111" creationId="{7E106C3E-C8D4-42E4-8CBA-1D676A711AA6}"/>
          </ac:cxnSpMkLst>
        </pc:cxnChg>
        <pc:cxnChg chg="mod">
          <ac:chgData name="حصه بنت سودان العتيبي" userId="c1fe605c-1aaf-4791-a440-af891effc177" providerId="ADAL" clId="{CC090BEA-EC13-4F42-A091-850358060AEC}" dt="2024-01-07T18:30:16.727" v="30" actId="1076"/>
          <ac:cxnSpMkLst>
            <pc:docMk/>
            <pc:sldMk cId="2561631246" sldId="258"/>
            <ac:cxnSpMk id="112" creationId="{175B288B-E228-4B20-9363-A20A7B84FD4D}"/>
          </ac:cxnSpMkLst>
        </pc:cxnChg>
        <pc:cxnChg chg="del">
          <ac:chgData name="حصه بنت سودان العتيبي" userId="c1fe605c-1aaf-4791-a440-af891effc177" providerId="ADAL" clId="{CC090BEA-EC13-4F42-A091-850358060AEC}" dt="2024-01-07T18:30:02.915" v="28" actId="478"/>
          <ac:cxnSpMkLst>
            <pc:docMk/>
            <pc:sldMk cId="2561631246" sldId="258"/>
            <ac:cxnSpMk id="113" creationId="{1317A45C-24E8-4685-A262-E9BBAA39E445}"/>
          </ac:cxnSpMkLst>
        </pc:cxnChg>
      </pc:sldChg>
      <pc:sldChg chg="add">
        <pc:chgData name="حصه بنت سودان العتيبي" userId="c1fe605c-1aaf-4791-a440-af891effc177" providerId="ADAL" clId="{CC090BEA-EC13-4F42-A091-850358060AEC}" dt="2024-01-07T18:25:27.069" v="7"/>
        <pc:sldMkLst>
          <pc:docMk/>
          <pc:sldMk cId="3284267737" sldId="259"/>
        </pc:sldMkLst>
      </pc:sldChg>
      <pc:sldChg chg="addSp delSp modSp new mod modTransition modAnim">
        <pc:chgData name="حصه بنت سودان العتيبي" userId="c1fe605c-1aaf-4791-a440-af891effc177" providerId="ADAL" clId="{CC090BEA-EC13-4F42-A091-850358060AEC}" dt="2024-01-07T20:34:02.272" v="717"/>
        <pc:sldMkLst>
          <pc:docMk/>
          <pc:sldMk cId="1781227630" sldId="260"/>
        </pc:sldMkLst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2" creationId="{E4CED326-6087-D321-6044-1A6CEADDD026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3" creationId="{EF522BC3-2D35-E19C-C7D6-554022161315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4" creationId="{06D067C8-D576-46E1-A407-067A885F2D7F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5" creationId="{D975EBD0-86B5-6C45-5AE0-7966CB863852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6" creationId="{258D8C82-27EA-1BF7-9378-89F6933E933B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7" creationId="{E94F7B64-A8C3-273D-3A66-3C2C68EB1CC1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8" creationId="{FE4006E3-FFE8-B69B-79A0-BF153B58FF18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9" creationId="{2C33363B-8B43-A41D-C88F-7A679BD00427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10" creationId="{1B319C41-10E2-147F-7F5B-32C9BD026EFD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11" creationId="{B01BDC1F-719C-5C6B-6C32-66D7DE26D3CE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12" creationId="{BFEA199B-FD79-3A33-0DC3-8CC92430661B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13" creationId="{D29C594F-68E6-8610-8A8D-2FD26A887B91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14" creationId="{E7D6EA8C-A0B9-6B4F-ED3C-E1B3A0FE1CDD}"/>
          </ac:spMkLst>
        </pc:spChg>
        <pc:spChg chg="del">
          <ac:chgData name="حصه بنت سودان العتيبي" userId="c1fe605c-1aaf-4791-a440-af891effc177" providerId="ADAL" clId="{CC090BEA-EC13-4F42-A091-850358060AEC}" dt="2024-01-07T18:36:21.048" v="44" actId="478"/>
          <ac:spMkLst>
            <pc:docMk/>
            <pc:sldMk cId="1781227630" sldId="260"/>
            <ac:spMk id="15" creationId="{F5BC4959-1C6C-2ABD-1243-2964DDB376A8}"/>
          </ac:spMkLst>
        </pc:spChg>
        <pc:spChg chg="add mod">
          <ac:chgData name="حصه بنت سودان العتيبي" userId="c1fe605c-1aaf-4791-a440-af891effc177" providerId="ADAL" clId="{CC090BEA-EC13-4F42-A091-850358060AEC}" dt="2024-01-07T20:21:01.679" v="632" actId="1076"/>
          <ac:spMkLst>
            <pc:docMk/>
            <pc:sldMk cId="1781227630" sldId="260"/>
            <ac:spMk id="22" creationId="{E256F439-1CB8-3202-F993-9C4B1D0BF3FE}"/>
          </ac:spMkLst>
        </pc:spChg>
        <pc:picChg chg="add mod">
          <ac:chgData name="حصه بنت سودان العتيبي" userId="c1fe605c-1aaf-4791-a440-af891effc177" providerId="ADAL" clId="{CC090BEA-EC13-4F42-A091-850358060AEC}" dt="2024-01-07T20:19:17.667" v="605" actId="14100"/>
          <ac:picMkLst>
            <pc:docMk/>
            <pc:sldMk cId="1781227630" sldId="260"/>
            <ac:picMk id="20" creationId="{F856089C-3EC2-3190-6D18-8FE465A8CB33}"/>
          </ac:picMkLst>
        </pc:picChg>
        <pc:picChg chg="add mod">
          <ac:chgData name="حصه بنت سودان العتيبي" userId="c1fe605c-1aaf-4791-a440-af891effc177" providerId="ADAL" clId="{CC090BEA-EC13-4F42-A091-850358060AEC}" dt="2024-01-07T20:21:55.672" v="642" actId="1076"/>
          <ac:picMkLst>
            <pc:docMk/>
            <pc:sldMk cId="1781227630" sldId="260"/>
            <ac:picMk id="2050" creationId="{DC29FF36-4D4B-8058-5CC4-AC4124307DE3}"/>
          </ac:picMkLst>
        </pc:picChg>
        <pc:picChg chg="add del">
          <ac:chgData name="حصه بنت سودان العتيبي" userId="c1fe605c-1aaf-4791-a440-af891effc177" providerId="ADAL" clId="{CC090BEA-EC13-4F42-A091-850358060AEC}" dt="2024-01-07T20:22:18.011" v="644" actId="478"/>
          <ac:picMkLst>
            <pc:docMk/>
            <pc:sldMk cId="1781227630" sldId="260"/>
            <ac:picMk id="2052" creationId="{8579512A-C6A1-CBEC-27ED-EDFF6D849B60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CC090BEA-EC13-4F42-A091-850358060AEC}" dt="2024-01-07T20:31:35.026" v="713"/>
        <pc:sldMkLst>
          <pc:docMk/>
          <pc:sldMk cId="4196931231" sldId="261"/>
        </pc:sldMkLst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" creationId="{AD3882F0-E14C-06D2-2DBA-C87EF55A2809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3" creationId="{465D53D0-056D-0CAA-C767-90168796C6E2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4" creationId="{79416BED-DAB9-A6A2-B571-366598C571D7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5" creationId="{DC8A9902-FAF4-43E8-2D1A-CE5E25472B85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6" creationId="{D63C5A1C-1509-C4BD-FEFE-73F67E489DBE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7" creationId="{4085799A-E7FC-7941-8A63-AE35354E8AF9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8" creationId="{F16CF4A3-C762-B3EE-298C-2373481EBFC5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9" creationId="{1796C697-C4CE-B820-E630-BD44C084634C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0" creationId="{796B3FD9-1775-A600-81E7-6B49D5085CDC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1" creationId="{C7BB9D4E-B0B8-4AA3-94C0-93019C798C79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2" creationId="{AE0C0219-A19B-099F-615C-D27F28F381B9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3" creationId="{C53253A4-1D03-9401-EA62-2DF1C78BFB27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4" creationId="{50787B35-8E4F-3918-2B6F-81EEAFD0D130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5" creationId="{F9D2513A-568B-4E75-FDA5-1E579250D9F5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6" creationId="{A8C9ECCF-4D53-D25E-D1DF-B4663A01292A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7" creationId="{0F371621-5BF4-B4C5-1802-BFB8DBFDCED2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8" creationId="{6F429CD9-8145-399E-3147-8E04DD6955E8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19" creationId="{EDA0E469-C2C0-560D-8859-307CC2CA70C7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0" creationId="{2F1DC2D2-C411-9B62-8E61-239DA138A900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1" creationId="{FC3CF2BF-CE0E-ED0D-A79C-5C79EB56A8F6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2" creationId="{B7888B79-B2B8-F5EC-0DEC-EB4E95CF4645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3" creationId="{312CA8FF-BC5A-56CA-A137-4BBB7443C113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4" creationId="{BD999777-9D22-EC84-A6DE-123CD2787D2B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5" creationId="{F18EC631-FC26-FB69-B66C-B7130623568B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6" creationId="{D1C7892A-CDBD-59A5-C293-0A1EBE74AD39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7" creationId="{FBA89300-A599-6547-3D11-B7E610C35FE1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8" creationId="{6905489A-E6E1-3566-78F9-6FCA22E1AF1C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29" creationId="{964E841F-E147-C404-E1F5-662429F50676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30" creationId="{50C57587-400A-B14D-E194-BA7A7DFEF828}"/>
          </ac:spMkLst>
        </pc:spChg>
        <pc:spChg chg="del">
          <ac:chgData name="حصه بنت سودان العتيبي" userId="c1fe605c-1aaf-4791-a440-af891effc177" providerId="ADAL" clId="{CC090BEA-EC13-4F42-A091-850358060AEC}" dt="2024-01-07T18:39:31.644" v="46" actId="478"/>
          <ac:spMkLst>
            <pc:docMk/>
            <pc:sldMk cId="4196931231" sldId="261"/>
            <ac:spMk id="31" creationId="{D2D83528-D2AF-4969-F101-B4BFFD6C2A02}"/>
          </ac:spMkLst>
        </pc:spChg>
        <pc:spChg chg="add mod">
          <ac:chgData name="حصه بنت سودان العتيبي" userId="c1fe605c-1aaf-4791-a440-af891effc177" providerId="ADAL" clId="{CC090BEA-EC13-4F42-A091-850358060AEC}" dt="2024-01-07T18:41:01.258" v="99" actId="14100"/>
          <ac:spMkLst>
            <pc:docMk/>
            <pc:sldMk cId="4196931231" sldId="261"/>
            <ac:spMk id="34" creationId="{765E1CD4-2C8F-D7AA-C2C8-1F3399ED2D84}"/>
          </ac:spMkLst>
        </pc:spChg>
        <pc:spChg chg="mod topLvl">
          <ac:chgData name="حصه بنت سودان العتيبي" userId="c1fe605c-1aaf-4791-a440-af891effc177" providerId="ADAL" clId="{CC090BEA-EC13-4F42-A091-850358060AEC}" dt="2024-01-07T18:42:17.965" v="107" actId="164"/>
          <ac:spMkLst>
            <pc:docMk/>
            <pc:sldMk cId="4196931231" sldId="261"/>
            <ac:spMk id="36" creationId="{68FF7BF6-9032-7A37-918A-F5DB596D48E6}"/>
          </ac:spMkLst>
        </pc:spChg>
        <pc:spChg chg="mod">
          <ac:chgData name="حصه بنت سودان العتيبي" userId="c1fe605c-1aaf-4791-a440-af891effc177" providerId="ADAL" clId="{CC090BEA-EC13-4F42-A091-850358060AEC}" dt="2024-01-07T19:33:47.797" v="164"/>
          <ac:spMkLst>
            <pc:docMk/>
            <pc:sldMk cId="4196931231" sldId="261"/>
            <ac:spMk id="41" creationId="{90AE986F-02BF-D6BA-496E-0B2386484FB6}"/>
          </ac:spMkLst>
        </pc:spChg>
        <pc:grpChg chg="add del mod">
          <ac:chgData name="حصه بنت سودان العتيبي" userId="c1fe605c-1aaf-4791-a440-af891effc177" providerId="ADAL" clId="{CC090BEA-EC13-4F42-A091-850358060AEC}" dt="2024-01-07T18:41:52.828" v="101" actId="165"/>
          <ac:grpSpMkLst>
            <pc:docMk/>
            <pc:sldMk cId="4196931231" sldId="261"/>
            <ac:grpSpMk id="35" creationId="{171BEFF3-47FC-7206-6EF9-2E7CF51DC733}"/>
          </ac:grpSpMkLst>
        </pc:grpChg>
        <pc:grpChg chg="add mod">
          <ac:chgData name="حصه بنت سودان العتيبي" userId="c1fe605c-1aaf-4791-a440-af891effc177" providerId="ADAL" clId="{CC090BEA-EC13-4F42-A091-850358060AEC}" dt="2024-01-07T18:42:17.965" v="107" actId="164"/>
          <ac:grpSpMkLst>
            <pc:docMk/>
            <pc:sldMk cId="4196931231" sldId="261"/>
            <ac:grpSpMk id="38" creationId="{EE6360D2-ED26-8A92-5F6F-A8BCC386BC0F}"/>
          </ac:grpSpMkLst>
        </pc:grpChg>
        <pc:grpChg chg="add mod">
          <ac:chgData name="حصه بنت سودان العتيبي" userId="c1fe605c-1aaf-4791-a440-af891effc177" providerId="ADAL" clId="{CC090BEA-EC13-4F42-A091-850358060AEC}" dt="2024-01-07T19:33:52.806" v="166" actId="1076"/>
          <ac:grpSpMkLst>
            <pc:docMk/>
            <pc:sldMk cId="4196931231" sldId="261"/>
            <ac:grpSpMk id="39" creationId="{F4F7BFAA-8ABD-DCF2-A873-D2A12BD60173}"/>
          </ac:grpSpMkLst>
        </pc:grpChg>
        <pc:picChg chg="add mod modCrop">
          <ac:chgData name="حصه بنت سودان العتيبي" userId="c1fe605c-1aaf-4791-a440-af891effc177" providerId="ADAL" clId="{CC090BEA-EC13-4F42-A091-850358060AEC}" dt="2024-01-07T18:40:27.780" v="57" actId="14100"/>
          <ac:picMkLst>
            <pc:docMk/>
            <pc:sldMk cId="4196931231" sldId="261"/>
            <ac:picMk id="33" creationId="{DAED9FDD-F943-66C0-547B-D87C1B8D1DDB}"/>
          </ac:picMkLst>
        </pc:picChg>
        <pc:picChg chg="mod topLvl">
          <ac:chgData name="حصه بنت سودان العتيبي" userId="c1fe605c-1aaf-4791-a440-af891effc177" providerId="ADAL" clId="{CC090BEA-EC13-4F42-A091-850358060AEC}" dt="2024-01-07T18:42:17.965" v="107" actId="164"/>
          <ac:picMkLst>
            <pc:docMk/>
            <pc:sldMk cId="4196931231" sldId="261"/>
            <ac:picMk id="37" creationId="{0FB45FC3-D6E2-9D0A-ED5F-00D0E0CE9FB6}"/>
          </ac:picMkLst>
        </pc:picChg>
        <pc:picChg chg="mod">
          <ac:chgData name="حصه بنت سودان العتيبي" userId="c1fe605c-1aaf-4791-a440-af891effc177" providerId="ADAL" clId="{CC090BEA-EC13-4F42-A091-850358060AEC}" dt="2024-01-07T19:33:47.797" v="164"/>
          <ac:picMkLst>
            <pc:docMk/>
            <pc:sldMk cId="4196931231" sldId="261"/>
            <ac:picMk id="40" creationId="{CF63FC57-A18A-A8E5-778E-20BFA3DE0423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CC090BEA-EC13-4F42-A091-850358060AEC}" dt="2024-01-07T19:38:45.187" v="208"/>
        <pc:sldMkLst>
          <pc:docMk/>
          <pc:sldMk cId="152654274" sldId="262"/>
        </pc:sldMkLst>
        <pc:spChg chg="add mod ord">
          <ac:chgData name="حصه بنت سودان العتيبي" userId="c1fe605c-1aaf-4791-a440-af891effc177" providerId="ADAL" clId="{CC090BEA-EC13-4F42-A091-850358060AEC}" dt="2024-01-07T19:31:54.110" v="146" actId="1076"/>
          <ac:spMkLst>
            <pc:docMk/>
            <pc:sldMk cId="152654274" sldId="262"/>
            <ac:spMk id="3" creationId="{84AF569D-6F52-5872-7E26-84DC4EF75FFF}"/>
          </ac:spMkLst>
        </pc:spChg>
        <pc:spChg chg="add mod">
          <ac:chgData name="حصه بنت سودان العتيبي" userId="c1fe605c-1aaf-4791-a440-af891effc177" providerId="ADAL" clId="{CC090BEA-EC13-4F42-A091-850358060AEC}" dt="2024-01-07T19:33:09.555" v="161" actId="1076"/>
          <ac:spMkLst>
            <pc:docMk/>
            <pc:sldMk cId="152654274" sldId="262"/>
            <ac:spMk id="8" creationId="{4F9E844F-EA94-9D3D-8B3B-EA2271F7F6AA}"/>
          </ac:spMkLst>
        </pc:spChg>
        <pc:spChg chg="add del mod">
          <ac:chgData name="حصه بنت سودان العتيبي" userId="c1fe605c-1aaf-4791-a440-af891effc177" providerId="ADAL" clId="{CC090BEA-EC13-4F42-A091-850358060AEC}" dt="2024-01-07T19:35:56.629" v="178" actId="478"/>
          <ac:spMkLst>
            <pc:docMk/>
            <pc:sldMk cId="152654274" sldId="262"/>
            <ac:spMk id="10" creationId="{4F64BFA9-9CC1-6555-FC63-A2D1F7B4D630}"/>
          </ac:spMkLst>
        </pc:spChg>
        <pc:spChg chg="mod">
          <ac:chgData name="حصه بنت سودان العتيبي" userId="c1fe605c-1aaf-4791-a440-af891effc177" providerId="ADAL" clId="{CC090BEA-EC13-4F42-A091-850358060AEC}" dt="2024-01-07T19:36:34.041" v="187" actId="20577"/>
          <ac:spMkLst>
            <pc:docMk/>
            <pc:sldMk cId="152654274" sldId="262"/>
            <ac:spMk id="13" creationId="{27A99F1E-0E2F-1EE1-4248-07F31FC6894D}"/>
          </ac:spMkLst>
        </pc:spChg>
        <pc:spChg chg="add del mod">
          <ac:chgData name="حصه بنت سودان العتيبي" userId="c1fe605c-1aaf-4791-a440-af891effc177" providerId="ADAL" clId="{CC090BEA-EC13-4F42-A091-850358060AEC}" dt="2024-01-07T19:35:33.953" v="176" actId="478"/>
          <ac:spMkLst>
            <pc:docMk/>
            <pc:sldMk cId="152654274" sldId="262"/>
            <ac:spMk id="14" creationId="{5F76D655-305E-90AC-3CB6-E3BA4836C6E0}"/>
          </ac:spMkLst>
        </pc:spChg>
        <pc:spChg chg="del">
          <ac:chgData name="حصه بنت سودان العتيبي" userId="c1fe605c-1aaf-4791-a440-af891effc177" providerId="ADAL" clId="{CC090BEA-EC13-4F42-A091-850358060AEC}" dt="2024-01-07T19:29:23.350" v="109" actId="478"/>
          <ac:spMkLst>
            <pc:docMk/>
            <pc:sldMk cId="152654274" sldId="262"/>
            <ac:spMk id="34" creationId="{765E1CD4-2C8F-D7AA-C2C8-1F3399ED2D84}"/>
          </ac:spMkLst>
        </pc:spChg>
        <pc:grpChg chg="add mod">
          <ac:chgData name="حصه بنت سودان العتيبي" userId="c1fe605c-1aaf-4791-a440-af891effc177" providerId="ADAL" clId="{CC090BEA-EC13-4F42-A091-850358060AEC}" dt="2024-01-07T19:33:35.435" v="163"/>
          <ac:grpSpMkLst>
            <pc:docMk/>
            <pc:sldMk cId="152654274" sldId="262"/>
            <ac:grpSpMk id="6" creationId="{3352DF49-DCA2-4962-1566-7C31E4A503AE}"/>
          </ac:grpSpMkLst>
        </pc:grpChg>
        <pc:grpChg chg="add mod">
          <ac:chgData name="حصه بنت سودان العتيبي" userId="c1fe605c-1aaf-4791-a440-af891effc177" providerId="ADAL" clId="{CC090BEA-EC13-4F42-A091-850358060AEC}" dt="2024-01-07T19:36:41.182" v="188" actId="1076"/>
          <ac:grpSpMkLst>
            <pc:docMk/>
            <pc:sldMk cId="152654274" sldId="262"/>
            <ac:grpSpMk id="11" creationId="{F98689FD-E911-7B81-9E17-FEB8139CE845}"/>
          </ac:grpSpMkLst>
        </pc:grpChg>
        <pc:grpChg chg="del">
          <ac:chgData name="حصه بنت سودان العتيبي" userId="c1fe605c-1aaf-4791-a440-af891effc177" providerId="ADAL" clId="{CC090BEA-EC13-4F42-A091-850358060AEC}" dt="2024-01-07T19:29:23.350" v="109" actId="478"/>
          <ac:grpSpMkLst>
            <pc:docMk/>
            <pc:sldMk cId="152654274" sldId="262"/>
            <ac:grpSpMk id="38" creationId="{EE6360D2-ED26-8A92-5F6F-A8BCC386BC0F}"/>
          </ac:grpSpMkLst>
        </pc:grpChg>
        <pc:picChg chg="add mod modCrop">
          <ac:chgData name="حصه بنت سودان العتيبي" userId="c1fe605c-1aaf-4791-a440-af891effc177" providerId="ADAL" clId="{CC090BEA-EC13-4F42-A091-850358060AEC}" dt="2024-01-07T19:31:47.637" v="145" actId="14100"/>
          <ac:picMkLst>
            <pc:docMk/>
            <pc:sldMk cId="152654274" sldId="262"/>
            <ac:picMk id="5" creationId="{A95D37F5-8182-639B-A1E1-E7180B945DB3}"/>
          </ac:picMkLst>
        </pc:picChg>
        <pc:picChg chg="mod">
          <ac:chgData name="حصه بنت سودان العتيبي" userId="c1fe605c-1aaf-4791-a440-af891effc177" providerId="ADAL" clId="{CC090BEA-EC13-4F42-A091-850358060AEC}" dt="2024-01-07T19:34:42.943" v="171"/>
          <ac:picMkLst>
            <pc:docMk/>
            <pc:sldMk cId="152654274" sldId="262"/>
            <ac:picMk id="12" creationId="{83FD1821-3A0A-FC60-5D27-070E3827D29A}"/>
          </ac:picMkLst>
        </pc:picChg>
        <pc:picChg chg="mod">
          <ac:chgData name="حصه بنت سودان العتيبي" userId="c1fe605c-1aaf-4791-a440-af891effc177" providerId="ADAL" clId="{CC090BEA-EC13-4F42-A091-850358060AEC}" dt="2024-01-07T19:29:28.382" v="114" actId="1076"/>
          <ac:picMkLst>
            <pc:docMk/>
            <pc:sldMk cId="152654274" sldId="262"/>
            <ac:picMk id="33" creationId="{DAED9FDD-F943-66C0-547B-D87C1B8D1DDB}"/>
          </ac:picMkLst>
        </pc:picChg>
      </pc:sldChg>
      <pc:sldChg chg="addSp delSp modSp add mod modAnim">
        <pc:chgData name="حصه بنت سودان العتيبي" userId="c1fe605c-1aaf-4791-a440-af891effc177" providerId="ADAL" clId="{CC090BEA-EC13-4F42-A091-850358060AEC}" dt="2024-01-07T22:10:03.194" v="724"/>
        <pc:sldMkLst>
          <pc:docMk/>
          <pc:sldMk cId="3660866340" sldId="263"/>
        </pc:sldMkLst>
        <pc:spChg chg="add mod">
          <ac:chgData name="حصه بنت سودان العتيبي" userId="c1fe605c-1aaf-4791-a440-af891effc177" providerId="ADAL" clId="{CC090BEA-EC13-4F42-A091-850358060AEC}" dt="2024-01-07T19:37:29.332" v="195" actId="14100"/>
          <ac:spMkLst>
            <pc:docMk/>
            <pc:sldMk cId="3660866340" sldId="263"/>
            <ac:spMk id="2" creationId="{8607C49E-8043-274A-263C-2CECE1AEA76B}"/>
          </ac:spMkLst>
        </pc:spChg>
        <pc:spChg chg="del">
          <ac:chgData name="حصه بنت سودان العتيبي" userId="c1fe605c-1aaf-4791-a440-af891effc177" providerId="ADAL" clId="{CC090BEA-EC13-4F42-A091-850358060AEC}" dt="2024-01-07T19:37:05.118" v="190" actId="478"/>
          <ac:spMkLst>
            <pc:docMk/>
            <pc:sldMk cId="3660866340" sldId="263"/>
            <ac:spMk id="8" creationId="{4F9E844F-EA94-9D3D-8B3B-EA2271F7F6AA}"/>
          </ac:spMkLst>
        </pc:spChg>
        <pc:spChg chg="add mod">
          <ac:chgData name="حصه بنت سودان العتيبي" userId="c1fe605c-1aaf-4791-a440-af891effc177" providerId="ADAL" clId="{CC090BEA-EC13-4F42-A091-850358060AEC}" dt="2024-01-07T19:42:28.030" v="216" actId="207"/>
          <ac:spMkLst>
            <pc:docMk/>
            <pc:sldMk cId="3660866340" sldId="263"/>
            <ac:spMk id="14" creationId="{1BFD9CE2-6EED-B739-F4C0-602C3515D795}"/>
          </ac:spMkLst>
        </pc:spChg>
        <pc:spChg chg="add mod">
          <ac:chgData name="حصه بنت سودان العتيبي" userId="c1fe605c-1aaf-4791-a440-af891effc177" providerId="ADAL" clId="{CC090BEA-EC13-4F42-A091-850358060AEC}" dt="2024-01-07T19:43:16.751" v="222" actId="1076"/>
          <ac:spMkLst>
            <pc:docMk/>
            <pc:sldMk cId="3660866340" sldId="263"/>
            <ac:spMk id="15" creationId="{F8B8573C-5703-FF13-A15D-58957E96B9EC}"/>
          </ac:spMkLst>
        </pc:spChg>
        <pc:grpChg chg="del">
          <ac:chgData name="حصه بنت سودان العتيبي" userId="c1fe605c-1aaf-4791-a440-af891effc177" providerId="ADAL" clId="{CC090BEA-EC13-4F42-A091-850358060AEC}" dt="2024-01-07T19:37:05.118" v="190" actId="478"/>
          <ac:grpSpMkLst>
            <pc:docMk/>
            <pc:sldMk cId="3660866340" sldId="263"/>
            <ac:grpSpMk id="6" creationId="{3352DF49-DCA2-4962-1566-7C31E4A503AE}"/>
          </ac:grpSpMkLst>
        </pc:grpChg>
        <pc:grpChg chg="mod">
          <ac:chgData name="حصه بنت سودان العتيبي" userId="c1fe605c-1aaf-4791-a440-af891effc177" providerId="ADAL" clId="{CC090BEA-EC13-4F42-A091-850358060AEC}" dt="2024-01-07T19:42:44.767" v="218" actId="1076"/>
          <ac:grpSpMkLst>
            <pc:docMk/>
            <pc:sldMk cId="3660866340" sldId="263"/>
            <ac:grpSpMk id="11" creationId="{F98689FD-E911-7B81-9E17-FEB8139CE845}"/>
          </ac:grpSpMkLst>
        </pc:grpChg>
        <pc:picChg chg="add mod modCrop">
          <ac:chgData name="حصه بنت سودان العتيبي" userId="c1fe605c-1aaf-4791-a440-af891effc177" providerId="ADAL" clId="{CC090BEA-EC13-4F42-A091-850358060AEC}" dt="2024-01-07T20:30:01.730" v="708" actId="1076"/>
          <ac:picMkLst>
            <pc:docMk/>
            <pc:sldMk cId="3660866340" sldId="263"/>
            <ac:picMk id="7" creationId="{3270245D-016D-F59A-7BB0-D6F6493BE898}"/>
          </ac:picMkLst>
        </pc:picChg>
        <pc:picChg chg="add mod">
          <ac:chgData name="حصه بنت سودان العتيبي" userId="c1fe605c-1aaf-4791-a440-af891effc177" providerId="ADAL" clId="{CC090BEA-EC13-4F42-A091-850358060AEC}" dt="2024-01-07T19:41:48.307" v="210" actId="1076"/>
          <ac:picMkLst>
            <pc:docMk/>
            <pc:sldMk cId="3660866340" sldId="263"/>
            <ac:picMk id="9" creationId="{21880ECA-3552-44D1-1CD6-B458E0C05D94}"/>
          </ac:picMkLst>
        </pc:picChg>
      </pc:sldChg>
      <pc:sldChg chg="addSp delSp modSp add mod modAnim">
        <pc:chgData name="حصه بنت سودان العتيبي" userId="c1fe605c-1aaf-4791-a440-af891effc177" providerId="ADAL" clId="{CC090BEA-EC13-4F42-A091-850358060AEC}" dt="2024-01-07T20:32:05.555" v="714"/>
        <pc:sldMkLst>
          <pc:docMk/>
          <pc:sldMk cId="768880809" sldId="264"/>
        </pc:sldMkLst>
        <pc:spChg chg="del">
          <ac:chgData name="حصه بنت سودان العتيبي" userId="c1fe605c-1aaf-4791-a440-af891effc177" providerId="ADAL" clId="{CC090BEA-EC13-4F42-A091-850358060AEC}" dt="2024-01-07T19:43:34.779" v="225" actId="478"/>
          <ac:spMkLst>
            <pc:docMk/>
            <pc:sldMk cId="768880809" sldId="264"/>
            <ac:spMk id="2" creationId="{8607C49E-8043-274A-263C-2CECE1AEA76B}"/>
          </ac:spMkLst>
        </pc:spChg>
        <pc:spChg chg="del">
          <ac:chgData name="حصه بنت سودان العتيبي" userId="c1fe605c-1aaf-4791-a440-af891effc177" providerId="ADAL" clId="{CC090BEA-EC13-4F42-A091-850358060AEC}" dt="2024-01-07T19:43:31.198" v="224" actId="478"/>
          <ac:spMkLst>
            <pc:docMk/>
            <pc:sldMk cId="768880809" sldId="264"/>
            <ac:spMk id="14" creationId="{1BFD9CE2-6EED-B739-F4C0-602C3515D795}"/>
          </ac:spMkLst>
        </pc:spChg>
        <pc:spChg chg="mod">
          <ac:chgData name="حصه بنت سودان العتيبي" userId="c1fe605c-1aaf-4791-a440-af891effc177" providerId="ADAL" clId="{CC090BEA-EC13-4F42-A091-850358060AEC}" dt="2024-01-07T19:47:10.946" v="273" actId="20577"/>
          <ac:spMkLst>
            <pc:docMk/>
            <pc:sldMk cId="768880809" sldId="264"/>
            <ac:spMk id="15" creationId="{F8B8573C-5703-FF13-A15D-58957E96B9EC}"/>
          </ac:spMkLst>
        </pc:spChg>
        <pc:grpChg chg="add mod">
          <ac:chgData name="حصه بنت سودان العتيبي" userId="c1fe605c-1aaf-4791-a440-af891effc177" providerId="ADAL" clId="{CC090BEA-EC13-4F42-A091-850358060AEC}" dt="2024-01-07T19:46:21.683" v="255" actId="164"/>
          <ac:grpSpMkLst>
            <pc:docMk/>
            <pc:sldMk cId="768880809" sldId="264"/>
            <ac:grpSpMk id="8" creationId="{1F1DB87B-62F2-ADEA-100D-6EAEBC000897}"/>
          </ac:grpSpMkLst>
        </pc:grpChg>
        <pc:grpChg chg="del">
          <ac:chgData name="حصه بنت سودان العتيبي" userId="c1fe605c-1aaf-4791-a440-af891effc177" providerId="ADAL" clId="{CC090BEA-EC13-4F42-A091-850358060AEC}" dt="2024-01-07T19:43:31.198" v="224" actId="478"/>
          <ac:grpSpMkLst>
            <pc:docMk/>
            <pc:sldMk cId="768880809" sldId="264"/>
            <ac:grpSpMk id="11" creationId="{F98689FD-E911-7B81-9E17-FEB8139CE845}"/>
          </ac:grpSpMkLst>
        </pc:grpChg>
        <pc:picChg chg="add mod">
          <ac:chgData name="حصه بنت سودان العتيبي" userId="c1fe605c-1aaf-4791-a440-af891effc177" providerId="ADAL" clId="{CC090BEA-EC13-4F42-A091-850358060AEC}" dt="2024-01-07T19:46:21.683" v="255" actId="164"/>
          <ac:picMkLst>
            <pc:docMk/>
            <pc:sldMk cId="768880809" sldId="264"/>
            <ac:picMk id="4" creationId="{22D60148-12E6-05FA-5042-9E9461F67A9C}"/>
          </ac:picMkLst>
        </pc:picChg>
        <pc:picChg chg="add mod modCrop">
          <ac:chgData name="حصه بنت سودان العتيبي" userId="c1fe605c-1aaf-4791-a440-af891effc177" providerId="ADAL" clId="{CC090BEA-EC13-4F42-A091-850358060AEC}" dt="2024-01-07T19:46:21.683" v="255" actId="164"/>
          <ac:picMkLst>
            <pc:docMk/>
            <pc:sldMk cId="768880809" sldId="264"/>
            <ac:picMk id="6" creationId="{BF406619-0B84-1229-D418-A613D48DCF51}"/>
          </ac:picMkLst>
        </pc:picChg>
        <pc:picChg chg="mod">
          <ac:chgData name="حصه بنت سودان العتيبي" userId="c1fe605c-1aaf-4791-a440-af891effc177" providerId="ADAL" clId="{CC090BEA-EC13-4F42-A091-850358060AEC}" dt="2024-01-07T19:46:29.033" v="257" actId="14100"/>
          <ac:picMkLst>
            <pc:docMk/>
            <pc:sldMk cId="768880809" sldId="264"/>
            <ac:picMk id="7" creationId="{3270245D-016D-F59A-7BB0-D6F6493BE898}"/>
          </ac:picMkLst>
        </pc:picChg>
        <pc:picChg chg="del mod modCrop">
          <ac:chgData name="حصه بنت سودان العتيبي" userId="c1fe605c-1aaf-4791-a440-af891effc177" providerId="ADAL" clId="{CC090BEA-EC13-4F42-A091-850358060AEC}" dt="2024-01-07T19:44:49.916" v="239" actId="478"/>
          <ac:picMkLst>
            <pc:docMk/>
            <pc:sldMk cId="768880809" sldId="264"/>
            <ac:picMk id="33" creationId="{DAED9FDD-F943-66C0-547B-D87C1B8D1DDB}"/>
          </ac:picMkLst>
        </pc:picChg>
      </pc:sldChg>
      <pc:sldChg chg="addSp delSp modSp add mod delAnim modAnim">
        <pc:chgData name="حصه بنت سودان العتيبي" userId="c1fe605c-1aaf-4791-a440-af891effc177" providerId="ADAL" clId="{CC090BEA-EC13-4F42-A091-850358060AEC}" dt="2024-01-07T20:00:56.538" v="462"/>
        <pc:sldMkLst>
          <pc:docMk/>
          <pc:sldMk cId="888317230" sldId="265"/>
        </pc:sldMkLst>
        <pc:spChg chg="add mod">
          <ac:chgData name="حصه بنت سودان العتيبي" userId="c1fe605c-1aaf-4791-a440-af891effc177" providerId="ADAL" clId="{CC090BEA-EC13-4F42-A091-850358060AEC}" dt="2024-01-07T19:53:12.429" v="321" actId="164"/>
          <ac:spMkLst>
            <pc:docMk/>
            <pc:sldMk cId="888317230" sldId="265"/>
            <ac:spMk id="12" creationId="{9C6CE75B-7C53-D0F1-B185-D1187A1A01F0}"/>
          </ac:spMkLst>
        </pc:spChg>
        <pc:spChg chg="add mod">
          <ac:chgData name="حصه بنت سودان العتيبي" userId="c1fe605c-1aaf-4791-a440-af891effc177" providerId="ADAL" clId="{CC090BEA-EC13-4F42-A091-850358060AEC}" dt="2024-01-07T19:58:27.271" v="445" actId="1076"/>
          <ac:spMkLst>
            <pc:docMk/>
            <pc:sldMk cId="888317230" sldId="265"/>
            <ac:spMk id="13" creationId="{F0094E3D-7756-1FED-EF9C-E35F095B04F5}"/>
          </ac:spMkLst>
        </pc:spChg>
        <pc:spChg chg="del">
          <ac:chgData name="حصه بنت سودان العتيبي" userId="c1fe605c-1aaf-4791-a440-af891effc177" providerId="ADAL" clId="{CC090BEA-EC13-4F42-A091-850358060AEC}" dt="2024-01-07T19:47:43.193" v="278" actId="478"/>
          <ac:spMkLst>
            <pc:docMk/>
            <pc:sldMk cId="888317230" sldId="265"/>
            <ac:spMk id="15" creationId="{F8B8573C-5703-FF13-A15D-58957E96B9EC}"/>
          </ac:spMkLst>
        </pc:spChg>
        <pc:spChg chg="add mod">
          <ac:chgData name="حصه بنت سودان العتيبي" userId="c1fe605c-1aaf-4791-a440-af891effc177" providerId="ADAL" clId="{CC090BEA-EC13-4F42-A091-850358060AEC}" dt="2024-01-07T19:59:04.050" v="451" actId="164"/>
          <ac:spMkLst>
            <pc:docMk/>
            <pc:sldMk cId="888317230" sldId="265"/>
            <ac:spMk id="16" creationId="{1BC240A1-BC07-DFEF-2AE1-31C8043D0738}"/>
          </ac:spMkLst>
        </pc:spChg>
        <pc:spChg chg="add mod">
          <ac:chgData name="حصه بنت سودان العتيبي" userId="c1fe605c-1aaf-4791-a440-af891effc177" providerId="ADAL" clId="{CC090BEA-EC13-4F42-A091-850358060AEC}" dt="2024-01-07T19:57:35.801" v="434" actId="164"/>
          <ac:spMkLst>
            <pc:docMk/>
            <pc:sldMk cId="888317230" sldId="265"/>
            <ac:spMk id="17" creationId="{D50344AA-8BC4-63FB-F82C-955AECD7F2FC}"/>
          </ac:spMkLst>
        </pc:spChg>
        <pc:spChg chg="add del mod">
          <ac:chgData name="حصه بنت سودان العتيبي" userId="c1fe605c-1aaf-4791-a440-af891effc177" providerId="ADAL" clId="{CC090BEA-EC13-4F42-A091-850358060AEC}" dt="2024-01-07T19:56:50.884" v="423" actId="478"/>
          <ac:spMkLst>
            <pc:docMk/>
            <pc:sldMk cId="888317230" sldId="265"/>
            <ac:spMk id="18" creationId="{24A9BE0A-07C9-EF1E-1CF6-EED96F7937FE}"/>
          </ac:spMkLst>
        </pc:spChg>
        <pc:spChg chg="add mod">
          <ac:chgData name="حصه بنت سودان العتيبي" userId="c1fe605c-1aaf-4791-a440-af891effc177" providerId="ADAL" clId="{CC090BEA-EC13-4F42-A091-850358060AEC}" dt="2024-01-07T19:56:40.780" v="422" actId="2085"/>
          <ac:spMkLst>
            <pc:docMk/>
            <pc:sldMk cId="888317230" sldId="265"/>
            <ac:spMk id="19" creationId="{2FA9C51E-A66D-8439-5E10-2FDCB2AFCB7F}"/>
          </ac:spMkLst>
        </pc:spChg>
        <pc:spChg chg="add mod">
          <ac:chgData name="حصه بنت سودان العتيبي" userId="c1fe605c-1aaf-4791-a440-af891effc177" providerId="ADAL" clId="{CC090BEA-EC13-4F42-A091-850358060AEC}" dt="2024-01-07T19:58:23.134" v="444" actId="1076"/>
          <ac:spMkLst>
            <pc:docMk/>
            <pc:sldMk cId="888317230" sldId="265"/>
            <ac:spMk id="20" creationId="{9B6137A3-4632-E16B-79F7-0F44D4A363CD}"/>
          </ac:spMkLst>
        </pc:spChg>
        <pc:grpChg chg="mod">
          <ac:chgData name="حصه بنت سودان العتيبي" userId="c1fe605c-1aaf-4791-a440-af891effc177" providerId="ADAL" clId="{CC090BEA-EC13-4F42-A091-850358060AEC}" dt="2024-01-07T19:52:19.986" v="304" actId="1076"/>
          <ac:grpSpMkLst>
            <pc:docMk/>
            <pc:sldMk cId="888317230" sldId="265"/>
            <ac:grpSpMk id="8" creationId="{1F1DB87B-62F2-ADEA-100D-6EAEBC000897}"/>
          </ac:grpSpMkLst>
        </pc:grpChg>
        <pc:grpChg chg="add mod">
          <ac:chgData name="حصه بنت سودان العتيبي" userId="c1fe605c-1aaf-4791-a440-af891effc177" providerId="ADAL" clId="{CC090BEA-EC13-4F42-A091-850358060AEC}" dt="2024-01-07T20:00:16.318" v="458" actId="1076"/>
          <ac:grpSpMkLst>
            <pc:docMk/>
            <pc:sldMk cId="888317230" sldId="265"/>
            <ac:grpSpMk id="14" creationId="{CAFCFFC4-35E5-1E09-3AC9-23EEEF7CA4EC}"/>
          </ac:grpSpMkLst>
        </pc:grpChg>
        <pc:grpChg chg="add mod">
          <ac:chgData name="حصه بنت سودان العتيبي" userId="c1fe605c-1aaf-4791-a440-af891effc177" providerId="ADAL" clId="{CC090BEA-EC13-4F42-A091-850358060AEC}" dt="2024-01-07T19:58:40.242" v="448" actId="1076"/>
          <ac:grpSpMkLst>
            <pc:docMk/>
            <pc:sldMk cId="888317230" sldId="265"/>
            <ac:grpSpMk id="21" creationId="{AD2BE27B-9DA8-BC2B-A33A-02632EF6A773}"/>
          </ac:grpSpMkLst>
        </pc:grpChg>
        <pc:grpChg chg="add mod">
          <ac:chgData name="حصه بنت سودان العتيبي" userId="c1fe605c-1aaf-4791-a440-af891effc177" providerId="ADAL" clId="{CC090BEA-EC13-4F42-A091-850358060AEC}" dt="2024-01-07T19:59:04.050" v="451" actId="164"/>
          <ac:grpSpMkLst>
            <pc:docMk/>
            <pc:sldMk cId="888317230" sldId="265"/>
            <ac:grpSpMk id="22" creationId="{A56D5157-2276-F518-9622-916E7889F6B3}"/>
          </ac:grpSpMkLst>
        </pc:grpChg>
        <pc:picChg chg="add mod modCrop">
          <ac:chgData name="حصه بنت سودان العتيبي" userId="c1fe605c-1aaf-4791-a440-af891effc177" providerId="ADAL" clId="{CC090BEA-EC13-4F42-A091-850358060AEC}" dt="2024-01-07T19:53:12.429" v="321" actId="164"/>
          <ac:picMkLst>
            <pc:docMk/>
            <pc:sldMk cId="888317230" sldId="265"/>
            <ac:picMk id="3" creationId="{22A26B11-FFC0-86C1-F17E-C89D361D293D}"/>
          </ac:picMkLst>
        </pc:picChg>
        <pc:picChg chg="add mod modCrop">
          <ac:chgData name="حصه بنت سودان العتيبي" userId="c1fe605c-1aaf-4791-a440-af891effc177" providerId="ADAL" clId="{CC090BEA-EC13-4F42-A091-850358060AEC}" dt="2024-01-07T19:57:35.801" v="434" actId="164"/>
          <ac:picMkLst>
            <pc:docMk/>
            <pc:sldMk cId="888317230" sldId="265"/>
            <ac:picMk id="5" creationId="{88BB5CCC-DB8C-C383-724C-119AAAC6AAEE}"/>
          </ac:picMkLst>
        </pc:picChg>
        <pc:picChg chg="del mod">
          <ac:chgData name="حصه بنت سودان العتيبي" userId="c1fe605c-1aaf-4791-a440-af891effc177" providerId="ADAL" clId="{CC090BEA-EC13-4F42-A091-850358060AEC}" dt="2024-01-07T19:47:38.293" v="276" actId="478"/>
          <ac:picMkLst>
            <pc:docMk/>
            <pc:sldMk cId="888317230" sldId="265"/>
            <ac:picMk id="7" creationId="{3270245D-016D-F59A-7BB0-D6F6493BE898}"/>
          </ac:picMkLst>
        </pc:picChg>
        <pc:picChg chg="del">
          <ac:chgData name="حصه بنت سودان العتيبي" userId="c1fe605c-1aaf-4791-a440-af891effc177" providerId="ADAL" clId="{CC090BEA-EC13-4F42-A091-850358060AEC}" dt="2024-01-07T19:47:40.211" v="277" actId="478"/>
          <ac:picMkLst>
            <pc:docMk/>
            <pc:sldMk cId="888317230" sldId="265"/>
            <ac:picMk id="9" creationId="{21880ECA-3552-44D1-1CD6-B458E0C05D94}"/>
          </ac:picMkLst>
        </pc:picChg>
        <pc:picChg chg="add mod modCrop">
          <ac:chgData name="حصه بنت سودان العتيبي" userId="c1fe605c-1aaf-4791-a440-af891effc177" providerId="ADAL" clId="{CC090BEA-EC13-4F42-A091-850358060AEC}" dt="2024-01-07T19:59:04.050" v="451" actId="164"/>
          <ac:picMkLst>
            <pc:docMk/>
            <pc:sldMk cId="888317230" sldId="265"/>
            <ac:picMk id="10" creationId="{5DC4B29E-FE1F-1CBF-0F0C-4DB760789A7D}"/>
          </ac:picMkLst>
        </pc:picChg>
      </pc:sldChg>
      <pc:sldChg chg="addSp delSp modSp add mod delAnim modAnim">
        <pc:chgData name="حصه بنت سودان العتيبي" userId="c1fe605c-1aaf-4791-a440-af891effc177" providerId="ADAL" clId="{CC090BEA-EC13-4F42-A091-850358060AEC}" dt="2024-01-07T20:16:21.949" v="595"/>
        <pc:sldMkLst>
          <pc:docMk/>
          <pc:sldMk cId="1397192471" sldId="266"/>
        </pc:sldMkLst>
        <pc:spChg chg="add mod">
          <ac:chgData name="حصه بنت سودان العتيبي" userId="c1fe605c-1aaf-4791-a440-af891effc177" providerId="ADAL" clId="{CC090BEA-EC13-4F42-A091-850358060AEC}" dt="2024-01-07T20:13:50.960" v="575" actId="207"/>
          <ac:spMkLst>
            <pc:docMk/>
            <pc:sldMk cId="1397192471" sldId="266"/>
            <ac:spMk id="2" creationId="{5468B2E0-C330-4231-C173-430F7A08F23F}"/>
          </ac:spMkLst>
        </pc:spChg>
        <pc:spChg chg="add mod">
          <ac:chgData name="حصه بنت سودان العتيبي" userId="c1fe605c-1aaf-4791-a440-af891effc177" providerId="ADAL" clId="{CC090BEA-EC13-4F42-A091-850358060AEC}" dt="2024-01-07T20:15:39.535" v="590" actId="14100"/>
          <ac:spMkLst>
            <pc:docMk/>
            <pc:sldMk cId="1397192471" sldId="266"/>
            <ac:spMk id="7" creationId="{1765E9D3-A3DD-026D-1B52-D0DA5693DC3E}"/>
          </ac:spMkLst>
        </pc:spChg>
        <pc:spChg chg="add mod">
          <ac:chgData name="حصه بنت سودان العتيبي" userId="c1fe605c-1aaf-4791-a440-af891effc177" providerId="ADAL" clId="{CC090BEA-EC13-4F42-A091-850358060AEC}" dt="2024-01-07T20:09:14.195" v="526" actId="14100"/>
          <ac:spMkLst>
            <pc:docMk/>
            <pc:sldMk cId="1397192471" sldId="266"/>
            <ac:spMk id="9" creationId="{FAD45D8D-22B9-BD67-510D-7E3E0E44E78F}"/>
          </ac:spMkLst>
        </pc:spChg>
        <pc:spChg chg="add mod">
          <ac:chgData name="حصه بنت سودان العتيبي" userId="c1fe605c-1aaf-4791-a440-af891effc177" providerId="ADAL" clId="{CC090BEA-EC13-4F42-A091-850358060AEC}" dt="2024-01-07T20:15:35.647" v="589" actId="1076"/>
          <ac:spMkLst>
            <pc:docMk/>
            <pc:sldMk cId="1397192471" sldId="266"/>
            <ac:spMk id="11" creationId="{4921CEB6-B0DC-3A24-2A49-FF0089FBBCD0}"/>
          </ac:spMkLst>
        </pc:spChg>
        <pc:spChg chg="del">
          <ac:chgData name="حصه بنت سودان العتيبي" userId="c1fe605c-1aaf-4791-a440-af891effc177" providerId="ADAL" clId="{CC090BEA-EC13-4F42-A091-850358060AEC}" dt="2024-01-07T20:02:55.797" v="464" actId="478"/>
          <ac:spMkLst>
            <pc:docMk/>
            <pc:sldMk cId="1397192471" sldId="266"/>
            <ac:spMk id="13" creationId="{F0094E3D-7756-1FED-EF9C-E35F095B04F5}"/>
          </ac:spMkLst>
        </pc:spChg>
        <pc:spChg chg="add mod">
          <ac:chgData name="حصه بنت سودان العتيبي" userId="c1fe605c-1aaf-4791-a440-af891effc177" providerId="ADAL" clId="{CC090BEA-EC13-4F42-A091-850358060AEC}" dt="2024-01-07T20:09:34.407" v="534" actId="14100"/>
          <ac:spMkLst>
            <pc:docMk/>
            <pc:sldMk cId="1397192471" sldId="266"/>
            <ac:spMk id="15" creationId="{7BCCD477-086E-E6B8-2E1E-0035841CC596}"/>
          </ac:spMkLst>
        </pc:spChg>
        <pc:spChg chg="mod">
          <ac:chgData name="حصه بنت سودان العتيبي" userId="c1fe605c-1aaf-4791-a440-af891effc177" providerId="ADAL" clId="{CC090BEA-EC13-4F42-A091-850358060AEC}" dt="2024-01-07T20:08:01.369" v="491" actId="1076"/>
          <ac:spMkLst>
            <pc:docMk/>
            <pc:sldMk cId="1397192471" sldId="266"/>
            <ac:spMk id="19" creationId="{2FA9C51E-A66D-8439-5E10-2FDCB2AFCB7F}"/>
          </ac:spMkLst>
        </pc:spChg>
        <pc:spChg chg="del">
          <ac:chgData name="حصه بنت سودان العتيبي" userId="c1fe605c-1aaf-4791-a440-af891effc177" providerId="ADAL" clId="{CC090BEA-EC13-4F42-A091-850358060AEC}" dt="2024-01-07T20:02:55.797" v="464" actId="478"/>
          <ac:spMkLst>
            <pc:docMk/>
            <pc:sldMk cId="1397192471" sldId="266"/>
            <ac:spMk id="20" creationId="{9B6137A3-4632-E16B-79F7-0F44D4A363CD}"/>
          </ac:spMkLst>
        </pc:spChg>
        <pc:spChg chg="add mod">
          <ac:chgData name="حصه بنت سودان العتيبي" userId="c1fe605c-1aaf-4791-a440-af891effc177" providerId="ADAL" clId="{CC090BEA-EC13-4F42-A091-850358060AEC}" dt="2024-01-07T20:13:47.779" v="574" actId="207"/>
          <ac:spMkLst>
            <pc:docMk/>
            <pc:sldMk cId="1397192471" sldId="266"/>
            <ac:spMk id="23" creationId="{BD3544B0-9C85-5399-7E75-9E6D4874DF5A}"/>
          </ac:spMkLst>
        </pc:spChg>
        <pc:spChg chg="add mod">
          <ac:chgData name="حصه بنت سودان العتيبي" userId="c1fe605c-1aaf-4791-a440-af891effc177" providerId="ADAL" clId="{CC090BEA-EC13-4F42-A091-850358060AEC}" dt="2024-01-07T20:13:56.764" v="577" actId="207"/>
          <ac:spMkLst>
            <pc:docMk/>
            <pc:sldMk cId="1397192471" sldId="266"/>
            <ac:spMk id="25" creationId="{4F9D64D3-C58E-E4F2-960B-06A0060B27DD}"/>
          </ac:spMkLst>
        </pc:spChg>
        <pc:spChg chg="add mod">
          <ac:chgData name="حصه بنت سودان العتيبي" userId="c1fe605c-1aaf-4791-a440-af891effc177" providerId="ADAL" clId="{CC090BEA-EC13-4F42-A091-850358060AEC}" dt="2024-01-07T20:14:01.774" v="578" actId="207"/>
          <ac:spMkLst>
            <pc:docMk/>
            <pc:sldMk cId="1397192471" sldId="266"/>
            <ac:spMk id="27" creationId="{8D7A6E12-0F5E-2639-4B8A-72AA53333161}"/>
          </ac:spMkLst>
        </pc:spChg>
        <pc:spChg chg="add mod">
          <ac:chgData name="حصه بنت سودان العتيبي" userId="c1fe605c-1aaf-4791-a440-af891effc177" providerId="ADAL" clId="{CC090BEA-EC13-4F42-A091-850358060AEC}" dt="2024-01-07T20:14:08.811" v="579" actId="207"/>
          <ac:spMkLst>
            <pc:docMk/>
            <pc:sldMk cId="1397192471" sldId="266"/>
            <ac:spMk id="29" creationId="{4C04F105-52D4-340C-F29E-C94FB703F6C5}"/>
          </ac:spMkLst>
        </pc:spChg>
        <pc:spChg chg="add mod">
          <ac:chgData name="حصه بنت سودان العتيبي" userId="c1fe605c-1aaf-4791-a440-af891effc177" providerId="ADAL" clId="{CC090BEA-EC13-4F42-A091-850358060AEC}" dt="2024-01-07T20:14:15.084" v="581" actId="1076"/>
          <ac:spMkLst>
            <pc:docMk/>
            <pc:sldMk cId="1397192471" sldId="266"/>
            <ac:spMk id="31" creationId="{B9DF3683-A5F8-8AEB-1C46-B7E0251734AF}"/>
          </ac:spMkLst>
        </pc:spChg>
        <pc:grpChg chg="mod">
          <ac:chgData name="حصه بنت سودان العتيبي" userId="c1fe605c-1aaf-4791-a440-af891effc177" providerId="ADAL" clId="{CC090BEA-EC13-4F42-A091-850358060AEC}" dt="2024-01-07T20:07:50.271" v="488" actId="14100"/>
          <ac:grpSpMkLst>
            <pc:docMk/>
            <pc:sldMk cId="1397192471" sldId="266"/>
            <ac:grpSpMk id="8" creationId="{1F1DB87B-62F2-ADEA-100D-6EAEBC000897}"/>
          </ac:grpSpMkLst>
        </pc:grpChg>
        <pc:grpChg chg="del">
          <ac:chgData name="حصه بنت سودان العتيبي" userId="c1fe605c-1aaf-4791-a440-af891effc177" providerId="ADAL" clId="{CC090BEA-EC13-4F42-A091-850358060AEC}" dt="2024-01-07T20:02:57.341" v="465" actId="478"/>
          <ac:grpSpMkLst>
            <pc:docMk/>
            <pc:sldMk cId="1397192471" sldId="266"/>
            <ac:grpSpMk id="14" creationId="{CAFCFFC4-35E5-1E09-3AC9-23EEEF7CA4EC}"/>
          </ac:grpSpMkLst>
        </pc:grpChg>
        <pc:grpChg chg="del">
          <ac:chgData name="حصه بنت سودان العتيبي" userId="c1fe605c-1aaf-4791-a440-af891effc177" providerId="ADAL" clId="{CC090BEA-EC13-4F42-A091-850358060AEC}" dt="2024-01-07T20:02:55.797" v="464" actId="478"/>
          <ac:grpSpMkLst>
            <pc:docMk/>
            <pc:sldMk cId="1397192471" sldId="266"/>
            <ac:grpSpMk id="21" creationId="{AD2BE27B-9DA8-BC2B-A33A-02632EF6A773}"/>
          </ac:grpSpMkLst>
        </pc:grpChg>
        <pc:grpChg chg="del">
          <ac:chgData name="حصه بنت سودان العتيبي" userId="c1fe605c-1aaf-4791-a440-af891effc177" providerId="ADAL" clId="{CC090BEA-EC13-4F42-A091-850358060AEC}" dt="2024-01-07T20:02:55.797" v="464" actId="478"/>
          <ac:grpSpMkLst>
            <pc:docMk/>
            <pc:sldMk cId="1397192471" sldId="266"/>
            <ac:grpSpMk id="22" creationId="{A56D5157-2276-F518-9622-916E7889F6B3}"/>
          </ac:grpSpMkLst>
        </pc:grpChg>
        <pc:picChg chg="add del mod">
          <ac:chgData name="حصه بنت سودان العتيبي" userId="c1fe605c-1aaf-4791-a440-af891effc177" providerId="ADAL" clId="{CC090BEA-EC13-4F42-A091-850358060AEC}" dt="2024-01-07T20:07:11.214" v="479" actId="478"/>
          <ac:picMkLst>
            <pc:docMk/>
            <pc:sldMk cId="1397192471" sldId="266"/>
            <ac:picMk id="1026" creationId="{FB6524D9-01F0-A17E-6B61-A377897BC688}"/>
          </ac:picMkLst>
        </pc:picChg>
        <pc:picChg chg="add mod">
          <ac:chgData name="حصه بنت سودان العتيبي" userId="c1fe605c-1aaf-4791-a440-af891effc177" providerId="ADAL" clId="{CC090BEA-EC13-4F42-A091-850358060AEC}" dt="2024-01-07T20:11:23.713" v="543" actId="14100"/>
          <ac:picMkLst>
            <pc:docMk/>
            <pc:sldMk cId="1397192471" sldId="266"/>
            <ac:picMk id="1028" creationId="{68288106-8939-75F6-961E-0EF97D9010C0}"/>
          </ac:picMkLst>
        </pc:picChg>
      </pc:sldChg>
      <pc:sldChg chg="addSp delSp modSp new del mod">
        <pc:chgData name="حصه بنت سودان العتيبي" userId="c1fe605c-1aaf-4791-a440-af891effc177" providerId="ADAL" clId="{CC090BEA-EC13-4F42-A091-850358060AEC}" dt="2024-01-07T20:24:12.392" v="653" actId="47"/>
        <pc:sldMkLst>
          <pc:docMk/>
          <pc:sldMk cId="2633492477" sldId="267"/>
        </pc:sldMkLst>
        <pc:spChg chg="del">
          <ac:chgData name="حصه بنت سودان العتيبي" userId="c1fe605c-1aaf-4791-a440-af891effc177" providerId="ADAL" clId="{CC090BEA-EC13-4F42-A091-850358060AEC}" dt="2024-01-07T20:23:47.637" v="646" actId="478"/>
          <ac:spMkLst>
            <pc:docMk/>
            <pc:sldMk cId="2633492477" sldId="267"/>
            <ac:spMk id="2" creationId="{909A3FEB-4613-14BB-F9F7-7E6979DB6C10}"/>
          </ac:spMkLst>
        </pc:spChg>
        <pc:spChg chg="del">
          <ac:chgData name="حصه بنت سودان العتيبي" userId="c1fe605c-1aaf-4791-a440-af891effc177" providerId="ADAL" clId="{CC090BEA-EC13-4F42-A091-850358060AEC}" dt="2024-01-07T20:23:47.637" v="646" actId="478"/>
          <ac:spMkLst>
            <pc:docMk/>
            <pc:sldMk cId="2633492477" sldId="267"/>
            <ac:spMk id="3" creationId="{651F6E04-E623-61C9-7EC4-8F13B4FFCE8B}"/>
          </ac:spMkLst>
        </pc:spChg>
        <pc:spChg chg="del">
          <ac:chgData name="حصه بنت سودان العتيبي" userId="c1fe605c-1aaf-4791-a440-af891effc177" providerId="ADAL" clId="{CC090BEA-EC13-4F42-A091-850358060AEC}" dt="2024-01-07T20:23:47.637" v="646" actId="478"/>
          <ac:spMkLst>
            <pc:docMk/>
            <pc:sldMk cId="2633492477" sldId="267"/>
            <ac:spMk id="4" creationId="{88E5461C-DBB7-8BBD-F7FC-F4810815918C}"/>
          </ac:spMkLst>
        </pc:spChg>
        <pc:spChg chg="del">
          <ac:chgData name="حصه بنت سودان العتيبي" userId="c1fe605c-1aaf-4791-a440-af891effc177" providerId="ADAL" clId="{CC090BEA-EC13-4F42-A091-850358060AEC}" dt="2024-01-07T20:23:47.637" v="646" actId="478"/>
          <ac:spMkLst>
            <pc:docMk/>
            <pc:sldMk cId="2633492477" sldId="267"/>
            <ac:spMk id="5" creationId="{2BBA9F12-37FC-7483-950A-32EC9FEE88AB}"/>
          </ac:spMkLst>
        </pc:spChg>
        <pc:picChg chg="add del mod">
          <ac:chgData name="حصه بنت سودان العتيبي" userId="c1fe605c-1aaf-4791-a440-af891effc177" providerId="ADAL" clId="{CC090BEA-EC13-4F42-A091-850358060AEC}" dt="2024-01-07T20:23:59.979" v="650" actId="478"/>
          <ac:picMkLst>
            <pc:docMk/>
            <pc:sldMk cId="2633492477" sldId="267"/>
            <ac:picMk id="3074" creationId="{F8C380BF-B67A-0798-4F80-6C64E49505DB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CC090BEA-EC13-4F42-A091-850358060AEC}" dt="2024-01-07T20:34:45.180" v="721"/>
        <pc:sldMkLst>
          <pc:docMk/>
          <pc:sldMk cId="1295005335" sldId="268"/>
        </pc:sldMkLst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2" creationId="{5494E036-E80E-C0CF-D8CC-EEF7DB9E8D1E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3" creationId="{3199F97F-5FB7-937C-95D2-EAA2C7667F48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4" creationId="{C05B32F5-AC76-EC7B-648C-F002A9F2CDE9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5" creationId="{9A73ED18-2BE0-D92B-2B87-1FD5D38D67D2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6" creationId="{F5829965-FDD1-026A-5939-CAC68794D68C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7" creationId="{08B393A0-C642-AB9B-4B67-5236F4B60819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8" creationId="{ABCF052E-9ACA-CE95-6C66-15ADC14DEDD4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9" creationId="{1B89B052-E200-8B46-5C2B-B11802120B7B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0" creationId="{22B1F6CF-D6BE-A654-E1AD-5D1DFB901E5D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1" creationId="{02B37C7D-017A-5FFC-2264-92FEA17F8D1B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2" creationId="{DF5A0076-9487-544B-FB2B-64C43FC162FF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3" creationId="{CA63810B-2724-4A4D-C9BF-0A5691D86FBD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4" creationId="{E95E075A-F183-9264-50C8-B633C810FD2F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5" creationId="{5B466589-6EB5-F6D8-BD1F-249701032146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6" creationId="{6A40BAC3-1A96-53D6-F77E-1BA659CAB0D3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7" creationId="{4FE0682D-D751-C216-D81A-3DD17809282C}"/>
          </ac:spMkLst>
        </pc:spChg>
        <pc:spChg chg="del">
          <ac:chgData name="حصه بنت سودان العتيبي" userId="c1fe605c-1aaf-4791-a440-af891effc177" providerId="ADAL" clId="{CC090BEA-EC13-4F42-A091-850358060AEC}" dt="2024-01-07T20:24:10.050" v="652" actId="478"/>
          <ac:spMkLst>
            <pc:docMk/>
            <pc:sldMk cId="1295005335" sldId="268"/>
            <ac:spMk id="18" creationId="{9B78742A-8EB3-2670-E427-F4911DE3B33B}"/>
          </ac:spMkLst>
        </pc:spChg>
        <pc:spChg chg="add mod">
          <ac:chgData name="حصه بنت سودان العتيبي" userId="c1fe605c-1aaf-4791-a440-af891effc177" providerId="ADAL" clId="{CC090BEA-EC13-4F42-A091-850358060AEC}" dt="2024-01-07T20:27:13.387" v="679" actId="1076"/>
          <ac:spMkLst>
            <pc:docMk/>
            <pc:sldMk cId="1295005335" sldId="268"/>
            <ac:spMk id="20" creationId="{66C23C0D-AE0F-76F5-D771-E55CAD5D9931}"/>
          </ac:spMkLst>
        </pc:spChg>
        <pc:spChg chg="add del mod">
          <ac:chgData name="حصه بنت سودان العتيبي" userId="c1fe605c-1aaf-4791-a440-af891effc177" providerId="ADAL" clId="{CC090BEA-EC13-4F42-A091-850358060AEC}" dt="2024-01-07T20:28:34.336" v="692" actId="478"/>
          <ac:spMkLst>
            <pc:docMk/>
            <pc:sldMk cId="1295005335" sldId="268"/>
            <ac:spMk id="22" creationId="{CD233809-C55A-DA13-05E1-6D9165C6AF28}"/>
          </ac:spMkLst>
        </pc:spChg>
        <pc:graphicFrameChg chg="add del mod modGraphic">
          <ac:chgData name="حصه بنت سودان العتيبي" userId="c1fe605c-1aaf-4791-a440-af891effc177" providerId="ADAL" clId="{CC090BEA-EC13-4F42-A091-850358060AEC}" dt="2024-01-07T20:28:41.143" v="694" actId="478"/>
          <ac:graphicFrameMkLst>
            <pc:docMk/>
            <pc:sldMk cId="1295005335" sldId="268"/>
            <ac:graphicFrameMk id="23" creationId="{89892A08-E09C-40A5-3B75-B8F61AE4476C}"/>
          </ac:graphicFrameMkLst>
        </pc:graphicFrameChg>
        <pc:picChg chg="add mod modCrop">
          <ac:chgData name="حصه بنت سودان العتيبي" userId="c1fe605c-1aaf-4791-a440-af891effc177" providerId="ADAL" clId="{CC090BEA-EC13-4F42-A091-850358060AEC}" dt="2024-01-07T20:29:32.667" v="703" actId="1076"/>
          <ac:picMkLst>
            <pc:docMk/>
            <pc:sldMk cId="1295005335" sldId="268"/>
            <ac:picMk id="25" creationId="{5F8F7CD8-4D12-C26E-4908-C5395324B82D}"/>
          </ac:picMkLst>
        </pc:picChg>
        <pc:picChg chg="add mod">
          <ac:chgData name="حصه بنت سودان العتيبي" userId="c1fe605c-1aaf-4791-a440-af891effc177" providerId="ADAL" clId="{CC090BEA-EC13-4F42-A091-850358060AEC}" dt="2024-01-07T20:27:19.871" v="682" actId="1076"/>
          <ac:picMkLst>
            <pc:docMk/>
            <pc:sldMk cId="1295005335" sldId="268"/>
            <ac:picMk id="4098" creationId="{724DB6B0-E712-626B-ECD3-D089AE211205}"/>
          </ac:picMkLst>
        </pc:picChg>
        <pc:picChg chg="add mod">
          <ac:chgData name="حصه بنت سودان العتيبي" userId="c1fe605c-1aaf-4791-a440-af891effc177" providerId="ADAL" clId="{CC090BEA-EC13-4F42-A091-850358060AEC}" dt="2024-01-07T20:27:24.134" v="684" actId="1076"/>
          <ac:picMkLst>
            <pc:docMk/>
            <pc:sldMk cId="1295005335" sldId="268"/>
            <ac:picMk id="4100" creationId="{71834F17-4A1D-5D29-BB28-88653566B638}"/>
          </ac:picMkLst>
        </pc:picChg>
      </pc:sldChg>
      <pc:sldMasterChg chg="add addSldLayout">
        <pc:chgData name="حصه بنت سودان العتيبي" userId="c1fe605c-1aaf-4791-a440-af891effc177" providerId="ADAL" clId="{CC090BEA-EC13-4F42-A091-850358060AEC}" dt="2024-01-07T18:25:27.069" v="6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CC090BEA-EC13-4F42-A091-850358060AEC}" dt="2024-01-07T18:24:22.587" v="0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CC090BEA-EC13-4F42-A091-850358060AEC}" dt="2024-01-07T18:24:23.283" v="2" actId="27028"/>
          <pc:sldLayoutMkLst>
            <pc:docMk/>
            <pc:sldMasterMk cId="2464305198" sldId="2147483648"/>
            <pc:sldLayoutMk cId="1591659204" sldId="2147483651"/>
          </pc:sldLayoutMkLst>
        </pc:sldLayoutChg>
        <pc:sldLayoutChg chg="add">
          <pc:chgData name="حصه بنت سودان العتيبي" userId="c1fe605c-1aaf-4791-a440-af891effc177" providerId="ADAL" clId="{CC090BEA-EC13-4F42-A091-850358060AEC}" dt="2024-01-07T18:25:27.069" v="6" actId="27028"/>
          <pc:sldLayoutMkLst>
            <pc:docMk/>
            <pc:sldMasterMk cId="2464305198" sldId="2147483648"/>
            <pc:sldLayoutMk cId="3925497679" sldId="2147483655"/>
          </pc:sldLayoutMkLst>
        </pc:sldLayoutChg>
        <pc:sldLayoutChg chg="add">
          <pc:chgData name="حصه بنت سودان العتيبي" userId="c1fe605c-1aaf-4791-a440-af891effc177" providerId="ADAL" clId="{CC090BEA-EC13-4F42-A091-850358060AEC}" dt="2024-01-07T18:24:24.772" v="4" actId="27028"/>
          <pc:sldLayoutMkLst>
            <pc:docMk/>
            <pc:sldMasterMk cId="2464305198" sldId="2147483648"/>
            <pc:sldLayoutMk cId="2254080076" sldId="2147483680"/>
          </pc:sldLayoutMkLst>
        </pc:sldLayoutChg>
      </pc:sldMasterChg>
      <pc:sldMasterChg chg="replId modSldLayout">
        <pc:chgData name="حصه بنت سودان العتيبي" userId="c1fe605c-1aaf-4791-a440-af891effc177" providerId="ADAL" clId="{CC090BEA-EC13-4F42-A091-850358060AEC}" dt="2024-01-07T18:25:27.069" v="6" actId="27028"/>
        <pc:sldMasterMkLst>
          <pc:docMk/>
          <pc:sldMasterMk cId="3938644113" sldId="2147483660"/>
        </pc:sldMasterMkLst>
        <pc:sldLayoutChg chg="replId">
          <pc:chgData name="حصه بنت سودان العتيبي" userId="c1fe605c-1aaf-4791-a440-af891effc177" providerId="ADAL" clId="{CC090BEA-EC13-4F42-A091-850358060AEC}" dt="2024-01-07T18:24:22.587" v="0" actId="27028"/>
          <pc:sldLayoutMkLst>
            <pc:docMk/>
            <pc:sldMasterMk cId="3938644113" sldId="2147483660"/>
            <pc:sldLayoutMk cId="4202414849" sldId="2147483661"/>
          </pc:sldLayoutMkLst>
        </pc:sldLayoutChg>
        <pc:sldLayoutChg chg="replId">
          <pc:chgData name="حصه بنت سودان العتيبي" userId="c1fe605c-1aaf-4791-a440-af891effc177" providerId="ADAL" clId="{CC090BEA-EC13-4F42-A091-850358060AEC}" dt="2024-01-07T18:24:23.283" v="2" actId="27028"/>
          <pc:sldLayoutMkLst>
            <pc:docMk/>
            <pc:sldMasterMk cId="3938644113" sldId="2147483660"/>
            <pc:sldLayoutMk cId="601898042" sldId="2147483662"/>
          </pc:sldLayoutMkLst>
        </pc:sldLayoutChg>
        <pc:sldLayoutChg chg="replId">
          <pc:chgData name="حصه بنت سودان العتيبي" userId="c1fe605c-1aaf-4791-a440-af891effc177" providerId="ADAL" clId="{CC090BEA-EC13-4F42-A091-850358060AEC}" dt="2024-01-07T18:25:27.069" v="6" actId="27028"/>
          <pc:sldLayoutMkLst>
            <pc:docMk/>
            <pc:sldMasterMk cId="3938644113" sldId="2147483660"/>
            <pc:sldLayoutMk cId="3171892238" sldId="214748368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8-4351-B854-D2747126AEA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8-4351-B854-D2747126AEAD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8-4351-B854-D2747126AEAD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F8-4351-B854-D2747126AEA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6F8-4351-B854-D2747126A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2776F-4785-4612-8389-1D3AD5139ED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26AF-D9DE-4EC4-996E-5633A943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8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A26AF-D9DE-4EC4-996E-5633A9438D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74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A26AF-D9DE-4EC4-996E-5633A9438D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8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A26AF-D9DE-4EC4-996E-5633A9438D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9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ABAF-BDE2-7594-F74E-1B7BAF1AB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94875-4915-A1F9-117D-F70DA69DA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8068-A7F6-35B7-E368-0E6F4204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97049-8695-81EA-94D9-A142F986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CCEC0-34A9-88F1-86FE-E1EFADD5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8B1C-9D9F-6544-3A3F-FD19CD03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4926D-9DCE-9C3F-0903-2B04EF5F1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59810-A59D-439C-3D05-DC08F841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76CE-B0C4-718E-6180-BBD8E130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4E5D-C1A2-97FA-BB06-6AE62550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8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9787A-6ABA-1E83-82B6-E8CA1E1CB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FD0AF-8A5B-84B9-EF77-AF2E7D513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7E59-3DF2-4F0C-0895-09A3DD40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F872-9391-EB5C-4DB8-65D8B1BE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7B8F-A1CE-18AB-6B6E-B7D31E89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8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FF47-AA33-CCD1-7FE7-60A48E5E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18C0-2300-2D6D-5F44-48A55D4D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C5DE-7E82-1EBC-D84D-E20C7D5D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F71B0-252A-E661-08BA-00F115B1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34DE-0B20-8328-54E7-3E54ADD7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CDB2-4099-7272-538E-7C77DBBD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824E-4A12-043B-C995-C2D3B2FF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8287E-6FF9-7A6C-4372-49BA9F55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2C2C-4D2B-3EB0-A162-6946544E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04C1-9A09-F6CF-40F8-9B782C6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0F2A-2344-3130-4AB1-AEB89E97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45DC-C77F-F13C-4593-55163E8ED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C245C-EC9D-7049-8FD7-D54DC680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E5F2F-ABD9-8A0C-BC71-735909C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5B362-8AFD-2660-8E9B-CAD97259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7B1ED-DB8A-4428-7F22-5A5020F8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2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F3DE-FE8E-78B2-07F5-92576BE8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93EF2-3E23-9BA6-9FB8-A08E01FD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0B18-8BB8-DC98-8516-BF1B330C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359E6-5AC5-6F92-D4FD-54BE01E2B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8D81F-906F-C213-BBC9-6959B28E2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F587B-408F-AB9B-5BC6-02AB68C5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796A8-2CC1-2153-9EFA-8ABCE4E6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E1F57-FC9A-814C-E5B4-33559333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4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6F26-B00B-6F85-D9C8-2B313B71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AA9AA-CD03-FAF0-AB41-642E3C5F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CF37A-44AC-24FD-4D6A-8ACF530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4DD60-56F0-C4E7-FEAA-EEE8B1F3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460D1-05D9-066E-8B35-559B07F5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88C86-2E92-83E4-DBB6-2730D11A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06765-A378-49F5-029D-B7401784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9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E9D7-8BCD-7011-4917-A76FBBBD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6B7E-F8AC-760B-150F-9B343CFF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87583-D99C-039E-1953-2BBB59DC0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773D0-0B2D-699F-00F1-21DBA38D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AB6BC-B3BD-3AEE-B1FA-35714822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0BAE3-AB0A-3B77-18C1-E0E46ACE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4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183C-2B29-F65A-61D9-10227AC8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AA499-AA8C-CA13-CFD8-CA6927C8F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B2309-400B-9942-40B6-201A05E5D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34940-8679-63E4-9582-B07D613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5BB9-F095-FC28-3B49-2BDDA642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FEA12-BB9B-1BF3-A887-C90D3E09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84614-0DC8-B3F0-5D00-4C393D04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2D5EA-C915-5BC4-5F83-C4DA49AC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7C0FF-D276-8372-FAC2-6C651F0EC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CB65B-A080-4776-438A-54BC0E040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6ADA5-1C06-1DDC-4AF0-373193A3D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2" r:id="rId4"/>
    <p:sldLayoutId id="2147483653" r:id="rId5"/>
    <p:sldLayoutId id="2147483654" r:id="rId6"/>
    <p:sldLayoutId id="214748368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3BDF-4B40-C5BF-4012-1B4692691E37}"/>
              </a:ext>
            </a:extLst>
          </p:cNvPr>
          <p:cNvSpPr txBox="1"/>
          <p:nvPr userDrawn="1"/>
        </p:nvSpPr>
        <p:spPr>
          <a:xfrm>
            <a:off x="-1" y="691690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51" r:id="rId3"/>
    <p:sldLayoutId id="214748364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tm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st near The Stranger صباح الخير مع دعاء جديد react Repairman fellowship">
            <a:extLst>
              <a:ext uri="{FF2B5EF4-FFF2-40B4-BE49-F238E27FC236}">
                <a16:creationId xmlns:a16="http://schemas.microsoft.com/office/drawing/2014/main" id="{85180E10-4B34-C88D-5287-E7266E92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8"/>
          <a:stretch/>
        </p:blipFill>
        <p:spPr bwMode="auto">
          <a:xfrm>
            <a:off x="242916" y="213360"/>
            <a:ext cx="5517804" cy="630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Cartoon a cartoon of a person waving&#10;&#10;Description automatically generated">
            <a:extLst>
              <a:ext uri="{FF2B5EF4-FFF2-40B4-BE49-F238E27FC236}">
                <a16:creationId xmlns:a16="http://schemas.microsoft.com/office/drawing/2014/main" id="{3574D125-26FE-A5CE-80F4-6EAD1A01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405" r="47763"/>
          <a:stretch/>
        </p:blipFill>
        <p:spPr>
          <a:xfrm flipH="1">
            <a:off x="8818880" y="1976637"/>
            <a:ext cx="3373120" cy="48813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D7BC45E-B3B8-5E05-16D6-D75382BDAF61}"/>
              </a:ext>
            </a:extLst>
          </p:cNvPr>
          <p:cNvSpPr/>
          <p:nvPr/>
        </p:nvSpPr>
        <p:spPr>
          <a:xfrm>
            <a:off x="7193280" y="2423677"/>
            <a:ext cx="2387600" cy="145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</a:t>
            </a:r>
            <a:r>
              <a:rPr lang="en-GB" sz="4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77BA0A1-C349-BA08-91CE-8C38F07F8C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6AE01E-3A74-81B1-0215-22544950B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10</a:t>
            </a:fld>
            <a:endParaRPr lang="en-GB" noProof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B45F97C3-D01F-4BBE-763C-1EE86F7A49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noProof="0"/>
              <a:t>22/6/20XX</a:t>
            </a:r>
          </a:p>
        </p:txBody>
      </p:sp>
      <p:pic>
        <p:nvPicPr>
          <p:cNvPr id="20" name="Picture 19" descr="A close-up of a conversation&#10;&#10;Description automatically generated">
            <a:extLst>
              <a:ext uri="{FF2B5EF4-FFF2-40B4-BE49-F238E27FC236}">
                <a16:creationId xmlns:a16="http://schemas.microsoft.com/office/drawing/2014/main" id="{F856089C-3EC2-3190-6D18-8FE465A8C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9" y="369534"/>
            <a:ext cx="6975241" cy="18961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56F439-1CB8-3202-F993-9C4B1D0BF3FE}"/>
              </a:ext>
            </a:extLst>
          </p:cNvPr>
          <p:cNvSpPr txBox="1"/>
          <p:nvPr/>
        </p:nvSpPr>
        <p:spPr>
          <a:xfrm>
            <a:off x="919480" y="3505637"/>
            <a:ext cx="87223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She’s apologizing for forgetting Fatima’s graduation day. </a:t>
            </a:r>
          </a:p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Sarah was focused on studying for final exams. </a:t>
            </a:r>
          </a:p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Fatima doesn’t mind. She tells Sarah not to worry about it.</a:t>
            </a:r>
          </a:p>
        </p:txBody>
      </p:sp>
      <p:pic>
        <p:nvPicPr>
          <p:cNvPr id="2050" name="Picture 2" descr="3+ Thousand Child Thinking Clipart Royalty-Free Images, Stock Photos &amp;  Pictures | Shutterstock">
            <a:extLst>
              <a:ext uri="{FF2B5EF4-FFF2-40B4-BE49-F238E27FC236}">
                <a16:creationId xmlns:a16="http://schemas.microsoft.com/office/drawing/2014/main" id="{DC29FF36-4D4B-8058-5CC4-AC412430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3156" r="16756" b="-756"/>
          <a:stretch/>
        </p:blipFill>
        <p:spPr bwMode="auto">
          <a:xfrm flipH="1">
            <a:off x="9199880" y="2565141"/>
            <a:ext cx="2636520" cy="39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2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ts Your Turn Stickers for Sale | Redbubble">
            <a:extLst>
              <a:ext uri="{FF2B5EF4-FFF2-40B4-BE49-F238E27FC236}">
                <a16:creationId xmlns:a16="http://schemas.microsoft.com/office/drawing/2014/main" id="{724DB6B0-E712-626B-ECD3-D089AE211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26444" r="6444" b="26267"/>
          <a:stretch/>
        </p:blipFill>
        <p:spPr bwMode="auto">
          <a:xfrm>
            <a:off x="158817" y="111760"/>
            <a:ext cx="2593206" cy="14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C23C0D-AE0F-76F5-D771-E55CAD5D9931}"/>
              </a:ext>
            </a:extLst>
          </p:cNvPr>
          <p:cNvSpPr txBox="1"/>
          <p:nvPr/>
        </p:nvSpPr>
        <p:spPr>
          <a:xfrm>
            <a:off x="1455420" y="2422017"/>
            <a:ext cx="8430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Role-play with a partner. Choose a situation in which one person apologizes to another. Use phrases for apologizing and responding to an apology.</a:t>
            </a:r>
          </a:p>
        </p:txBody>
      </p:sp>
      <p:pic>
        <p:nvPicPr>
          <p:cNvPr id="4100" name="Picture 4" descr="Kindness Clip Art Images - Free Download on Freepik">
            <a:extLst>
              <a:ext uri="{FF2B5EF4-FFF2-40B4-BE49-F238E27FC236}">
                <a16:creationId xmlns:a16="http://schemas.microsoft.com/office/drawing/2014/main" id="{71834F17-4A1D-5D29-BB28-88653566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26" y="4191419"/>
            <a:ext cx="2168793" cy="227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blue and white rectangular box with text&#10;&#10;Description automatically generated">
            <a:extLst>
              <a:ext uri="{FF2B5EF4-FFF2-40B4-BE49-F238E27FC236}">
                <a16:creationId xmlns:a16="http://schemas.microsoft.com/office/drawing/2014/main" id="{5F8F7CD8-4D12-C26E-4908-C5395324B8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2752" r="2041" b="7252"/>
          <a:stretch/>
        </p:blipFill>
        <p:spPr>
          <a:xfrm>
            <a:off x="1584960" y="4328160"/>
            <a:ext cx="74574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4969C185-EC7A-4310-B4A9-E0EF05AA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/>
          <a:lstStyle/>
          <a:p>
            <a:pPr rtl="0"/>
            <a:r>
              <a:rPr lang="en-GB" dirty="0"/>
              <a:t>Funding</a:t>
            </a:r>
          </a:p>
        </p:txBody>
      </p:sp>
      <p:graphicFrame>
        <p:nvGraphicFramePr>
          <p:cNvPr id="21" name="Chart 20" title="Funding Chart">
            <a:extLst>
              <a:ext uri="{FF2B5EF4-FFF2-40B4-BE49-F238E27FC236}">
                <a16:creationId xmlns:a16="http://schemas.microsoft.com/office/drawing/2014/main" id="{46EFB3EE-CED5-49C7-B129-5D77AF9F3989}"/>
              </a:ext>
            </a:extLst>
          </p:cNvPr>
          <p:cNvGraphicFramePr/>
          <p:nvPr/>
        </p:nvGraphicFramePr>
        <p:xfrm>
          <a:off x="838200" y="761576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4D9C6ACC-2143-47A5-B85A-1A2FD143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22/6/20XX</a:t>
            </a:r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B6A283DB-F14C-4C85-A679-F7B8E6D59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Pitch deck</a:t>
            </a:r>
          </a:p>
        </p:txBody>
      </p:sp>
      <p:pic>
        <p:nvPicPr>
          <p:cNvPr id="2" name="Picture 6" descr="Have A Great Day Clipart">
            <a:extLst>
              <a:ext uri="{FF2B5EF4-FFF2-40B4-BE49-F238E27FC236}">
                <a16:creationId xmlns:a16="http://schemas.microsoft.com/office/drawing/2014/main" id="{445D908C-2539-C772-AAA9-A3E0209C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76" y="343123"/>
            <a:ext cx="6002524" cy="60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17B4DC7-35C8-0744-1F8D-7F161876ACD8}"/>
              </a:ext>
            </a:extLst>
          </p:cNvPr>
          <p:cNvSpPr txBox="1">
            <a:spLocks/>
          </p:cNvSpPr>
          <p:nvPr/>
        </p:nvSpPr>
        <p:spPr>
          <a:xfrm>
            <a:off x="2557939" y="2766219"/>
            <a:ext cx="2135822" cy="1156332"/>
          </a:xfrm>
          <a:prstGeom prst="rect">
            <a:avLst/>
          </a:prstGeom>
          <a:solidFill>
            <a:srgbClr val="EFEAE4"/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Hissah Alotaibi​</a:t>
            </a:r>
          </a:p>
        </p:txBody>
      </p:sp>
    </p:spTree>
    <p:extLst>
      <p:ext uri="{BB962C8B-B14F-4D97-AF65-F5344CB8AC3E}">
        <p14:creationId xmlns:p14="http://schemas.microsoft.com/office/powerpoint/2010/main" val="32842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Everyone Makes Mistakes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Conversation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2201B41E-9331-0A87-9828-8AD34BD6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48" y="279305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E7D98F69-D338-B316-76F0-1B8BC7097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8362368" y="511737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E7263E1-AF86-E18D-804C-0609935BB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8362368" y="1374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9726"/>
            <a:ext cx="3020736" cy="1325563"/>
          </a:xfrm>
        </p:spPr>
        <p:txBody>
          <a:bodyPr rtlCol="0"/>
          <a:lstStyle/>
          <a:p>
            <a:pPr rtl="0"/>
            <a:r>
              <a:rPr lang="en-GB" b="1" u="sng" dirty="0">
                <a:solidFill>
                  <a:srgbClr val="FFC000"/>
                </a:solidFill>
              </a:rPr>
              <a:t>Objectives:</a:t>
            </a:r>
          </a:p>
        </p:txBody>
      </p:sp>
      <p:sp>
        <p:nvSpPr>
          <p:cNvPr id="132" name="Text Placeholder 31">
            <a:extLst>
              <a:ext uri="{FF2B5EF4-FFF2-40B4-BE49-F238E27FC236}">
                <a16:creationId xmlns:a16="http://schemas.microsoft.com/office/drawing/2014/main" id="{E3CF9CA5-FC66-4F16-AC95-4EE4D2FE0C71}"/>
              </a:ext>
            </a:extLst>
          </p:cNvPr>
          <p:cNvSpPr txBox="1">
            <a:spLocks/>
          </p:cNvSpPr>
          <p:nvPr/>
        </p:nvSpPr>
        <p:spPr>
          <a:xfrm>
            <a:off x="959962" y="2151316"/>
            <a:ext cx="4711367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"real talk" phrases in new sentences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0" name="Text Placeholder 31">
            <a:extLst>
              <a:ext uri="{FF2B5EF4-FFF2-40B4-BE49-F238E27FC236}">
                <a16:creationId xmlns:a16="http://schemas.microsoft.com/office/drawing/2014/main" id="{6B319B81-E8CC-4816-B014-B96B60398937}"/>
              </a:ext>
            </a:extLst>
          </p:cNvPr>
          <p:cNvSpPr txBox="1">
            <a:spLocks/>
          </p:cNvSpPr>
          <p:nvPr/>
        </p:nvSpPr>
        <p:spPr>
          <a:xfrm>
            <a:off x="6520672" y="2204010"/>
            <a:ext cx="4946203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"apologizing phrases" in a conversation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BBE5C7-0F68-4638-9C16-5623706D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04555" y="2752366"/>
            <a:ext cx="3722" cy="533400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5621AD-3E3A-42D0-819B-CEB44C032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15589" y="2921101"/>
            <a:ext cx="6667" cy="538024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106C3E-C8D4-42E4-8CBA-1D676A711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96041" y="4600509"/>
            <a:ext cx="2019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75B288B-E228-4B20-9363-A20A7B84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23423" y="4656830"/>
            <a:ext cx="1261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Placeholder 31">
            <a:extLst>
              <a:ext uri="{FF2B5EF4-FFF2-40B4-BE49-F238E27FC236}">
                <a16:creationId xmlns:a16="http://schemas.microsoft.com/office/drawing/2014/main" id="{A90962CB-4CE7-4B7E-9389-A3D6E9AD7A94}"/>
              </a:ext>
            </a:extLst>
          </p:cNvPr>
          <p:cNvSpPr txBox="1">
            <a:spLocks/>
          </p:cNvSpPr>
          <p:nvPr/>
        </p:nvSpPr>
        <p:spPr>
          <a:xfrm>
            <a:off x="959962" y="5274326"/>
            <a:ext cx="4391676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questions about the conversation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6" name="Text Placeholder 31">
            <a:extLst>
              <a:ext uri="{FF2B5EF4-FFF2-40B4-BE49-F238E27FC236}">
                <a16:creationId xmlns:a16="http://schemas.microsoft.com/office/drawing/2014/main" id="{3B938745-0E32-4D9A-B119-C3C0A02CDA78}"/>
              </a:ext>
            </a:extLst>
          </p:cNvPr>
          <p:cNvSpPr txBox="1">
            <a:spLocks/>
          </p:cNvSpPr>
          <p:nvPr/>
        </p:nvSpPr>
        <p:spPr>
          <a:xfrm>
            <a:off x="6806195" y="5330648"/>
            <a:ext cx="4226246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Respond to an apology correctly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20" grpId="0"/>
      <p:bldP spid="124" grpId="0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DAED9FDD-F943-66C0-547B-D87C1B8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6989"/>
          <a:stretch/>
        </p:blipFill>
        <p:spPr>
          <a:xfrm>
            <a:off x="3156857" y="82329"/>
            <a:ext cx="5562600" cy="666681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65E1CD4-2C8F-D7AA-C2C8-1F3399ED2D84}"/>
              </a:ext>
            </a:extLst>
          </p:cNvPr>
          <p:cNvSpPr/>
          <p:nvPr/>
        </p:nvSpPr>
        <p:spPr>
          <a:xfrm>
            <a:off x="2351314" y="82329"/>
            <a:ext cx="7108372" cy="6693342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6360D2-ED26-8A92-5F6F-A8BCC386BC0F}"/>
              </a:ext>
            </a:extLst>
          </p:cNvPr>
          <p:cNvGrpSpPr/>
          <p:nvPr/>
        </p:nvGrpSpPr>
        <p:grpSpPr>
          <a:xfrm>
            <a:off x="2579915" y="1769519"/>
            <a:ext cx="6858000" cy="3292434"/>
            <a:chOff x="2579915" y="1769519"/>
            <a:chExt cx="6858000" cy="329243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8FF7BF6-9032-7A37-918A-F5DB596D48E6}"/>
                </a:ext>
              </a:extLst>
            </p:cNvPr>
            <p:cNvSpPr/>
            <p:nvPr/>
          </p:nvSpPr>
          <p:spPr>
            <a:xfrm>
              <a:off x="3621975" y="3210790"/>
              <a:ext cx="4773880" cy="14844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P.</a:t>
              </a:r>
              <a:r>
                <a:rPr lang="en-GB" sz="3200" b="1" dirty="0">
                  <a:solidFill>
                    <a:srgbClr val="FFC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100</a:t>
              </a:r>
            </a:p>
          </p:txBody>
        </p:sp>
        <p:pic>
          <p:nvPicPr>
            <p:cNvPr id="37" name="Picture 36" descr="A group of kids holding a banner&#10;&#10;Description automatically generated">
              <a:extLst>
                <a:ext uri="{FF2B5EF4-FFF2-40B4-BE49-F238E27FC236}">
                  <a16:creationId xmlns:a16="http://schemas.microsoft.com/office/drawing/2014/main" id="{0FB45FC3-D6E2-9D0A-ED5F-00D0E0CE9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083" b="19999"/>
            <a:stretch/>
          </p:blipFill>
          <p:spPr>
            <a:xfrm>
              <a:off x="2579915" y="1769519"/>
              <a:ext cx="6858000" cy="32924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F7BFAA-8ABD-DCF2-A873-D2A12BD60173}"/>
              </a:ext>
            </a:extLst>
          </p:cNvPr>
          <p:cNvGrpSpPr/>
          <p:nvPr/>
        </p:nvGrpSpPr>
        <p:grpSpPr>
          <a:xfrm>
            <a:off x="-16796655" y="-6019800"/>
            <a:ext cx="4931230" cy="1687286"/>
            <a:chOff x="6074228" y="2100943"/>
            <a:chExt cx="4931230" cy="1687286"/>
          </a:xfrm>
        </p:grpSpPr>
        <p:pic>
          <p:nvPicPr>
            <p:cNvPr id="40" name="Picture 39" descr="A green square object with a shadow&#10;&#10;Description automatically generated">
              <a:extLst>
                <a:ext uri="{FF2B5EF4-FFF2-40B4-BE49-F238E27FC236}">
                  <a16:creationId xmlns:a16="http://schemas.microsoft.com/office/drawing/2014/main" id="{CF63FC57-A18A-A8E5-778E-20BFA3DE0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t="12466" r="14444" b="13968"/>
            <a:stretch/>
          </p:blipFill>
          <p:spPr>
            <a:xfrm>
              <a:off x="6074228" y="2100943"/>
              <a:ext cx="4931230" cy="168728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AE986F-02BF-D6BA-496E-0B2386484FB6}"/>
                </a:ext>
              </a:extLst>
            </p:cNvPr>
            <p:cNvSpPr txBox="1"/>
            <p:nvPr/>
          </p:nvSpPr>
          <p:spPr>
            <a:xfrm>
              <a:off x="6706962" y="2421366"/>
              <a:ext cx="36657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chemeClr val="accent6">
                      <a:lumMod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can you see?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9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DAED9FDD-F943-66C0-547B-D87C1B8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6989"/>
          <a:stretch/>
        </p:blipFill>
        <p:spPr>
          <a:xfrm>
            <a:off x="174171" y="95593"/>
            <a:ext cx="5562600" cy="66668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52DF49-DCA2-4962-1566-7C31E4A503AE}"/>
              </a:ext>
            </a:extLst>
          </p:cNvPr>
          <p:cNvGrpSpPr/>
          <p:nvPr/>
        </p:nvGrpSpPr>
        <p:grpSpPr>
          <a:xfrm>
            <a:off x="6455231" y="1099457"/>
            <a:ext cx="4931230" cy="1687286"/>
            <a:chOff x="6074228" y="2100943"/>
            <a:chExt cx="4931230" cy="1687286"/>
          </a:xfrm>
        </p:grpSpPr>
        <p:pic>
          <p:nvPicPr>
            <p:cNvPr id="5" name="Picture 4" descr="A green square object with a shadow&#10;&#10;Description automatically generated">
              <a:extLst>
                <a:ext uri="{FF2B5EF4-FFF2-40B4-BE49-F238E27FC236}">
                  <a16:creationId xmlns:a16="http://schemas.microsoft.com/office/drawing/2014/main" id="{A95D37F5-8182-639B-A1E1-E7180B945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t="12466" r="14444" b="13968"/>
            <a:stretch/>
          </p:blipFill>
          <p:spPr>
            <a:xfrm>
              <a:off x="6074228" y="2100943"/>
              <a:ext cx="4931230" cy="168728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AF569D-6F52-5872-7E26-84DC4EF75FFF}"/>
                </a:ext>
              </a:extLst>
            </p:cNvPr>
            <p:cNvSpPr txBox="1"/>
            <p:nvPr/>
          </p:nvSpPr>
          <p:spPr>
            <a:xfrm>
              <a:off x="6706962" y="2421366"/>
              <a:ext cx="36657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chemeClr val="accent6">
                      <a:lumMod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can you see?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9E844F-EA94-9D3D-8B3B-EA2271F7F6AA}"/>
              </a:ext>
            </a:extLst>
          </p:cNvPr>
          <p:cNvSpPr txBox="1"/>
          <p:nvPr/>
        </p:nvSpPr>
        <p:spPr>
          <a:xfrm>
            <a:off x="5889174" y="3429000"/>
            <a:ext cx="5910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 young women shaking hands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689FD-E911-7B81-9E17-FEB8139CE845}"/>
              </a:ext>
            </a:extLst>
          </p:cNvPr>
          <p:cNvGrpSpPr/>
          <p:nvPr/>
        </p:nvGrpSpPr>
        <p:grpSpPr>
          <a:xfrm>
            <a:off x="6961413" y="4594477"/>
            <a:ext cx="4931230" cy="1687286"/>
            <a:chOff x="6074228" y="2100943"/>
            <a:chExt cx="4931230" cy="1687286"/>
          </a:xfrm>
        </p:grpSpPr>
        <p:pic>
          <p:nvPicPr>
            <p:cNvPr id="12" name="Picture 11" descr="A green square object with a shadow&#10;&#10;Description automatically generated">
              <a:extLst>
                <a:ext uri="{FF2B5EF4-FFF2-40B4-BE49-F238E27FC236}">
                  <a16:creationId xmlns:a16="http://schemas.microsoft.com/office/drawing/2014/main" id="{83FD1821-3A0A-FC60-5D27-070E3827D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t="12466" r="14444" b="13968"/>
            <a:stretch/>
          </p:blipFill>
          <p:spPr>
            <a:xfrm>
              <a:off x="6074228" y="2100943"/>
              <a:ext cx="4931230" cy="168728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A99F1E-0E2F-1EE1-4248-07F31FC6894D}"/>
                </a:ext>
              </a:extLst>
            </p:cNvPr>
            <p:cNvSpPr txBox="1"/>
            <p:nvPr/>
          </p:nvSpPr>
          <p:spPr>
            <a:xfrm>
              <a:off x="6706962" y="2421366"/>
              <a:ext cx="366576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you think    happened?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54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DAED9FDD-F943-66C0-547B-D87C1B8D1D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6989"/>
          <a:stretch/>
        </p:blipFill>
        <p:spPr>
          <a:xfrm>
            <a:off x="174171" y="95593"/>
            <a:ext cx="5562600" cy="66668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689FD-E911-7B81-9E17-FEB8139CE845}"/>
              </a:ext>
            </a:extLst>
          </p:cNvPr>
          <p:cNvGrpSpPr/>
          <p:nvPr/>
        </p:nvGrpSpPr>
        <p:grpSpPr>
          <a:xfrm>
            <a:off x="6679746" y="2214405"/>
            <a:ext cx="4931230" cy="1687286"/>
            <a:chOff x="6074228" y="2100943"/>
            <a:chExt cx="4931230" cy="1687286"/>
          </a:xfrm>
        </p:grpSpPr>
        <p:pic>
          <p:nvPicPr>
            <p:cNvPr id="12" name="Picture 11" descr="A green square object with a shadow&#10;&#10;Description automatically generated">
              <a:extLst>
                <a:ext uri="{FF2B5EF4-FFF2-40B4-BE49-F238E27FC236}">
                  <a16:creationId xmlns:a16="http://schemas.microsoft.com/office/drawing/2014/main" id="{83FD1821-3A0A-FC60-5D27-070E3827D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t="12466" r="14444" b="13968"/>
            <a:stretch/>
          </p:blipFill>
          <p:spPr>
            <a:xfrm>
              <a:off x="6074228" y="2100943"/>
              <a:ext cx="4931230" cy="168728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A99F1E-0E2F-1EE1-4248-07F31FC6894D}"/>
                </a:ext>
              </a:extLst>
            </p:cNvPr>
            <p:cNvSpPr txBox="1"/>
            <p:nvPr/>
          </p:nvSpPr>
          <p:spPr>
            <a:xfrm>
              <a:off x="6706962" y="2421366"/>
              <a:ext cx="366576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you think    happened?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07C49E-8043-274A-263C-2CECE1AEA76B}"/>
              </a:ext>
            </a:extLst>
          </p:cNvPr>
          <p:cNvSpPr/>
          <p:nvPr/>
        </p:nvSpPr>
        <p:spPr>
          <a:xfrm>
            <a:off x="0" y="82329"/>
            <a:ext cx="6096000" cy="6693342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nk and green headphones&#10;&#10;Description automatically generated">
            <a:extLst>
              <a:ext uri="{FF2B5EF4-FFF2-40B4-BE49-F238E27FC236}">
                <a16:creationId xmlns:a16="http://schemas.microsoft.com/office/drawing/2014/main" id="{3270245D-016D-F59A-7BB0-D6F6493BE8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3132" r="9828" b="3357"/>
          <a:stretch/>
        </p:blipFill>
        <p:spPr>
          <a:xfrm>
            <a:off x="9990363" y="257991"/>
            <a:ext cx="1975758" cy="1687286"/>
          </a:xfrm>
          <a:prstGeom prst="rect">
            <a:avLst/>
          </a:prstGeom>
        </p:spPr>
      </p:pic>
      <p:pic>
        <p:nvPicPr>
          <p:cNvPr id="9" name="BAC2185C">
            <a:hlinkClick r:id="" action="ppaction://media"/>
            <a:extLst>
              <a:ext uri="{FF2B5EF4-FFF2-40B4-BE49-F238E27FC236}">
                <a16:creationId xmlns:a16="http://schemas.microsoft.com/office/drawing/2014/main" id="{21880ECA-3552-44D1-1CD6-B458E0C05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42161" y="5241017"/>
            <a:ext cx="406400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FD9CE2-6EED-B739-F4C0-602C3515D795}"/>
              </a:ext>
            </a:extLst>
          </p:cNvPr>
          <p:cNvSpPr txBox="1"/>
          <p:nvPr/>
        </p:nvSpPr>
        <p:spPr>
          <a:xfrm>
            <a:off x="6381751" y="4643595"/>
            <a:ext cx="6144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Sarah forgot about her friend Fatima’s graduation.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8573C-5703-FF13-A15D-58957E96B9EC}"/>
              </a:ext>
            </a:extLst>
          </p:cNvPr>
          <p:cNvSpPr txBox="1"/>
          <p:nvPr/>
        </p:nvSpPr>
        <p:spPr>
          <a:xfrm>
            <a:off x="60127" y="2844225"/>
            <a:ext cx="57906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listen with books closed</a:t>
            </a:r>
            <a:endParaRPr lang="en-GB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6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nk and green headphones&#10;&#10;Description automatically generated">
            <a:extLst>
              <a:ext uri="{FF2B5EF4-FFF2-40B4-BE49-F238E27FC236}">
                <a16:creationId xmlns:a16="http://schemas.microsoft.com/office/drawing/2014/main" id="{3270245D-016D-F59A-7BB0-D6F6493BE8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3132" r="9828" b="3357"/>
          <a:stretch/>
        </p:blipFill>
        <p:spPr>
          <a:xfrm>
            <a:off x="9715498" y="128588"/>
            <a:ext cx="1975758" cy="1803626"/>
          </a:xfrm>
          <a:prstGeom prst="rect">
            <a:avLst/>
          </a:prstGeom>
        </p:spPr>
      </p:pic>
      <p:pic>
        <p:nvPicPr>
          <p:cNvPr id="9" name="BAC2185C">
            <a:hlinkClick r:id="" action="ppaction://media"/>
            <a:extLst>
              <a:ext uri="{FF2B5EF4-FFF2-40B4-BE49-F238E27FC236}">
                <a16:creationId xmlns:a16="http://schemas.microsoft.com/office/drawing/2014/main" id="{21880ECA-3552-44D1-1CD6-B458E0C05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42161" y="5241017"/>
            <a:ext cx="406400" cy="406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B8573C-5703-FF13-A15D-58957E96B9EC}"/>
              </a:ext>
            </a:extLst>
          </p:cNvPr>
          <p:cNvSpPr txBox="1"/>
          <p:nvPr/>
        </p:nvSpPr>
        <p:spPr>
          <a:xfrm>
            <a:off x="7569003" y="2917605"/>
            <a:ext cx="355911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listen &amp; Read Along</a:t>
            </a:r>
            <a:endParaRPr lang="en-GB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1DB87B-62F2-ADEA-100D-6EAEBC000897}"/>
              </a:ext>
            </a:extLst>
          </p:cNvPr>
          <p:cNvGrpSpPr/>
          <p:nvPr/>
        </p:nvGrpSpPr>
        <p:grpSpPr>
          <a:xfrm>
            <a:off x="349983" y="457200"/>
            <a:ext cx="6832951" cy="5998029"/>
            <a:chOff x="349983" y="457200"/>
            <a:chExt cx="6832951" cy="5998029"/>
          </a:xfrm>
        </p:grpSpPr>
        <p:pic>
          <p:nvPicPr>
            <p:cNvPr id="4" name="Picture 3" descr="A person standing next to a railing&#10;&#10;Description automatically generated">
              <a:extLst>
                <a:ext uri="{FF2B5EF4-FFF2-40B4-BE49-F238E27FC236}">
                  <a16:creationId xmlns:a16="http://schemas.microsoft.com/office/drawing/2014/main" id="{22D60148-12E6-05FA-5042-9E9461F6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83" y="457200"/>
              <a:ext cx="6832951" cy="5998029"/>
            </a:xfrm>
            <a:prstGeom prst="rect">
              <a:avLst/>
            </a:prstGeom>
          </p:spPr>
        </p:pic>
        <p:pic>
          <p:nvPicPr>
            <p:cNvPr id="6" name="Picture 5" descr="A person shaking hands with another person&#10;&#10;Description automatically generated">
              <a:extLst>
                <a:ext uri="{FF2B5EF4-FFF2-40B4-BE49-F238E27FC236}">
                  <a16:creationId xmlns:a16="http://schemas.microsoft.com/office/drawing/2014/main" id="{BF406619-0B84-1229-D418-A613D48DC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2170"/>
            <a:stretch/>
          </p:blipFill>
          <p:spPr>
            <a:xfrm>
              <a:off x="4245122" y="457200"/>
              <a:ext cx="2937812" cy="1977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880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1DB87B-62F2-ADEA-100D-6EAEBC000897}"/>
              </a:ext>
            </a:extLst>
          </p:cNvPr>
          <p:cNvGrpSpPr/>
          <p:nvPr/>
        </p:nvGrpSpPr>
        <p:grpSpPr>
          <a:xfrm>
            <a:off x="164246" y="536971"/>
            <a:ext cx="6832951" cy="5998029"/>
            <a:chOff x="349983" y="457200"/>
            <a:chExt cx="6832951" cy="5998029"/>
          </a:xfrm>
        </p:grpSpPr>
        <p:pic>
          <p:nvPicPr>
            <p:cNvPr id="4" name="Picture 3" descr="A person standing next to a railing&#10;&#10;Description automatically generated">
              <a:extLst>
                <a:ext uri="{FF2B5EF4-FFF2-40B4-BE49-F238E27FC236}">
                  <a16:creationId xmlns:a16="http://schemas.microsoft.com/office/drawing/2014/main" id="{22D60148-12E6-05FA-5042-9E9461F6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83" y="457200"/>
              <a:ext cx="6832951" cy="5998029"/>
            </a:xfrm>
            <a:prstGeom prst="rect">
              <a:avLst/>
            </a:prstGeom>
          </p:spPr>
        </p:pic>
        <p:pic>
          <p:nvPicPr>
            <p:cNvPr id="6" name="Picture 5" descr="A person shaking hands with another person&#10;&#10;Description automatically generated">
              <a:extLst>
                <a:ext uri="{FF2B5EF4-FFF2-40B4-BE49-F238E27FC236}">
                  <a16:creationId xmlns:a16="http://schemas.microsoft.com/office/drawing/2014/main" id="{BF406619-0B84-1229-D418-A613D48DC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2170"/>
            <a:stretch/>
          </p:blipFill>
          <p:spPr>
            <a:xfrm>
              <a:off x="4245122" y="457200"/>
              <a:ext cx="2937812" cy="197764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FCFFC4-35E5-1E09-3AC9-23EEEF7CA4EC}"/>
              </a:ext>
            </a:extLst>
          </p:cNvPr>
          <p:cNvGrpSpPr/>
          <p:nvPr/>
        </p:nvGrpSpPr>
        <p:grpSpPr>
          <a:xfrm>
            <a:off x="6740401" y="72831"/>
            <a:ext cx="5194802" cy="1637107"/>
            <a:chOff x="7355466" y="457200"/>
            <a:chExt cx="5194802" cy="1185862"/>
          </a:xfrm>
        </p:grpSpPr>
        <p:pic>
          <p:nvPicPr>
            <p:cNvPr id="3" name="Picture 2" descr="A collection of different colored shapes&#10;&#10;Description automatically generated">
              <a:extLst>
                <a:ext uri="{FF2B5EF4-FFF2-40B4-BE49-F238E27FC236}">
                  <a16:creationId xmlns:a16="http://schemas.microsoft.com/office/drawing/2014/main" id="{22A26B11-FFC0-86C1-F17E-C89D361D2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19" t="40625" b="42083"/>
            <a:stretch/>
          </p:blipFill>
          <p:spPr>
            <a:xfrm>
              <a:off x="7355466" y="457200"/>
              <a:ext cx="5194802" cy="11858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6CE75B-7C53-D0F1-B185-D1187A1A01F0}"/>
                </a:ext>
              </a:extLst>
            </p:cNvPr>
            <p:cNvSpPr txBox="1"/>
            <p:nvPr/>
          </p:nvSpPr>
          <p:spPr>
            <a:xfrm>
              <a:off x="7778246" y="788521"/>
              <a:ext cx="47720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Whose graduation was it?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094E3D-7756-1FED-EF9C-E35F095B04F5}"/>
              </a:ext>
            </a:extLst>
          </p:cNvPr>
          <p:cNvSpPr txBox="1"/>
          <p:nvPr/>
        </p:nvSpPr>
        <p:spPr>
          <a:xfrm>
            <a:off x="8332324" y="1745191"/>
            <a:ext cx="2479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(Fatima’s)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6D5157-2276-F518-9622-916E7889F6B3}"/>
              </a:ext>
            </a:extLst>
          </p:cNvPr>
          <p:cNvGrpSpPr/>
          <p:nvPr/>
        </p:nvGrpSpPr>
        <p:grpSpPr>
          <a:xfrm>
            <a:off x="6997197" y="2667252"/>
            <a:ext cx="5344882" cy="1431702"/>
            <a:chOff x="6997197" y="2667252"/>
            <a:chExt cx="5344882" cy="1431702"/>
          </a:xfrm>
        </p:grpSpPr>
        <p:pic>
          <p:nvPicPr>
            <p:cNvPr id="10" name="Picture 9" descr="A collection of different colored shapes&#10;&#10;Description automatically generated">
              <a:extLst>
                <a:ext uri="{FF2B5EF4-FFF2-40B4-BE49-F238E27FC236}">
                  <a16:creationId xmlns:a16="http://schemas.microsoft.com/office/drawing/2014/main" id="{5DC4B29E-FE1F-1CBF-0F0C-4DB760789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02" t="22622" r="-583" b="60086"/>
            <a:stretch/>
          </p:blipFill>
          <p:spPr>
            <a:xfrm>
              <a:off x="6997197" y="2667252"/>
              <a:ext cx="5080126" cy="14317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C240A1-BC07-DFEF-2AE1-31C8043D0738}"/>
                </a:ext>
              </a:extLst>
            </p:cNvPr>
            <p:cNvSpPr txBox="1"/>
            <p:nvPr/>
          </p:nvSpPr>
          <p:spPr>
            <a:xfrm>
              <a:off x="7883022" y="2894493"/>
              <a:ext cx="44590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did she do for her graduation?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2BE27B-9DA8-BC2B-A33A-02632EF6A773}"/>
              </a:ext>
            </a:extLst>
          </p:cNvPr>
          <p:cNvGrpSpPr/>
          <p:nvPr/>
        </p:nvGrpSpPr>
        <p:grpSpPr>
          <a:xfrm>
            <a:off x="7066467" y="4251591"/>
            <a:ext cx="5133492" cy="1423986"/>
            <a:chOff x="7419978" y="4805249"/>
            <a:chExt cx="4495797" cy="1423986"/>
          </a:xfrm>
        </p:grpSpPr>
        <p:pic>
          <p:nvPicPr>
            <p:cNvPr id="5" name="Picture 4" descr="A collection of different colored shapes&#10;&#10;Description automatically generated">
              <a:extLst>
                <a:ext uri="{FF2B5EF4-FFF2-40B4-BE49-F238E27FC236}">
                  <a16:creationId xmlns:a16="http://schemas.microsoft.com/office/drawing/2014/main" id="{88BB5CCC-DB8C-C383-724C-119AAAC6A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97" t="79236"/>
            <a:stretch/>
          </p:blipFill>
          <p:spPr>
            <a:xfrm>
              <a:off x="7419978" y="4805249"/>
              <a:ext cx="4495797" cy="142398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0344AA-8BC4-63FB-F82C-955AECD7F2FC}"/>
                </a:ext>
              </a:extLst>
            </p:cNvPr>
            <p:cNvSpPr txBox="1"/>
            <p:nvPr/>
          </p:nvSpPr>
          <p:spPr>
            <a:xfrm>
              <a:off x="7883022" y="5294250"/>
              <a:ext cx="3800886" cy="519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rgbClr val="FFFF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does Sarah feel?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FA9C51E-A66D-8439-5E10-2FDCB2AFCB7F}"/>
              </a:ext>
            </a:extLst>
          </p:cNvPr>
          <p:cNvSpPr/>
          <p:nvPr/>
        </p:nvSpPr>
        <p:spPr>
          <a:xfrm>
            <a:off x="1042988" y="1179711"/>
            <a:ext cx="1528998" cy="306189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6137A3-4632-E16B-79F7-0F44D4A363CD}"/>
              </a:ext>
            </a:extLst>
          </p:cNvPr>
          <p:cNvSpPr txBox="1"/>
          <p:nvPr/>
        </p:nvSpPr>
        <p:spPr>
          <a:xfrm>
            <a:off x="7406151" y="5675577"/>
            <a:ext cx="43318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feels very bad that she forgot about it</a:t>
            </a:r>
          </a:p>
        </p:txBody>
      </p:sp>
    </p:spTree>
    <p:extLst>
      <p:ext uri="{BB962C8B-B14F-4D97-AF65-F5344CB8AC3E}">
        <p14:creationId xmlns:p14="http://schemas.microsoft.com/office/powerpoint/2010/main" val="888317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1DB87B-62F2-ADEA-100D-6EAEBC000897}"/>
              </a:ext>
            </a:extLst>
          </p:cNvPr>
          <p:cNvGrpSpPr/>
          <p:nvPr/>
        </p:nvGrpSpPr>
        <p:grpSpPr>
          <a:xfrm>
            <a:off x="6444343" y="242208"/>
            <a:ext cx="5747657" cy="5998029"/>
            <a:chOff x="349983" y="457200"/>
            <a:chExt cx="6832951" cy="5998029"/>
          </a:xfrm>
        </p:grpSpPr>
        <p:pic>
          <p:nvPicPr>
            <p:cNvPr id="4" name="Picture 3" descr="A person standing next to a railing&#10;&#10;Description automatically generated">
              <a:extLst>
                <a:ext uri="{FF2B5EF4-FFF2-40B4-BE49-F238E27FC236}">
                  <a16:creationId xmlns:a16="http://schemas.microsoft.com/office/drawing/2014/main" id="{22D60148-12E6-05FA-5042-9E9461F6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83" y="457200"/>
              <a:ext cx="6832951" cy="5998029"/>
            </a:xfrm>
            <a:prstGeom prst="rect">
              <a:avLst/>
            </a:prstGeom>
          </p:spPr>
        </p:pic>
        <p:pic>
          <p:nvPicPr>
            <p:cNvPr id="6" name="Picture 5" descr="A person shaking hands with another person&#10;&#10;Description automatically generated">
              <a:extLst>
                <a:ext uri="{FF2B5EF4-FFF2-40B4-BE49-F238E27FC236}">
                  <a16:creationId xmlns:a16="http://schemas.microsoft.com/office/drawing/2014/main" id="{BF406619-0B84-1229-D418-A613D48DC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" t="2170"/>
            <a:stretch/>
          </p:blipFill>
          <p:spPr>
            <a:xfrm>
              <a:off x="4245122" y="457200"/>
              <a:ext cx="2937812" cy="1977644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FA9C51E-A66D-8439-5E10-2FDCB2AFCB7F}"/>
              </a:ext>
            </a:extLst>
          </p:cNvPr>
          <p:cNvSpPr/>
          <p:nvPr/>
        </p:nvSpPr>
        <p:spPr>
          <a:xfrm>
            <a:off x="8458200" y="2898804"/>
            <a:ext cx="887017" cy="258053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2+ Hundred Clueless Kid Royalty-Free Images, Stock Photos &amp; Pictures |  Shutterstock">
            <a:extLst>
              <a:ext uri="{FF2B5EF4-FFF2-40B4-BE49-F238E27FC236}">
                <a16:creationId xmlns:a16="http://schemas.microsoft.com/office/drawing/2014/main" id="{68288106-8939-75F6-961E-0EF97D90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7" y="140608"/>
            <a:ext cx="1915019" cy="13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68B2E0-C330-4231-C173-430F7A08F23F}"/>
              </a:ext>
            </a:extLst>
          </p:cNvPr>
          <p:cNvSpPr/>
          <p:nvPr/>
        </p:nvSpPr>
        <p:spPr>
          <a:xfrm>
            <a:off x="2376081" y="273087"/>
            <a:ext cx="2236990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Who says…….?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5E9D3-A3DD-026D-1B52-D0DA5693DC3E}"/>
              </a:ext>
            </a:extLst>
          </p:cNvPr>
          <p:cNvSpPr/>
          <p:nvPr/>
        </p:nvSpPr>
        <p:spPr>
          <a:xfrm>
            <a:off x="8014691" y="3889406"/>
            <a:ext cx="887017" cy="258052"/>
          </a:xfrm>
          <a:prstGeom prst="rect">
            <a:avLst/>
          </a:prstGeom>
          <a:solidFill>
            <a:schemeClr val="accent5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45D8D-22B9-BD67-510D-7E3E0E44E78F}"/>
              </a:ext>
            </a:extLst>
          </p:cNvPr>
          <p:cNvSpPr/>
          <p:nvPr/>
        </p:nvSpPr>
        <p:spPr>
          <a:xfrm>
            <a:off x="7571182" y="4290419"/>
            <a:ext cx="1330526" cy="281581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1CEB6-B0DC-3A24-2A49-FF0089FBBCD0}"/>
              </a:ext>
            </a:extLst>
          </p:cNvPr>
          <p:cNvSpPr/>
          <p:nvPr/>
        </p:nvSpPr>
        <p:spPr>
          <a:xfrm>
            <a:off x="8062273" y="4661257"/>
            <a:ext cx="791852" cy="281581"/>
          </a:xfrm>
          <a:prstGeom prst="rect">
            <a:avLst/>
          </a:prstGeom>
          <a:solidFill>
            <a:schemeClr val="accent5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CCD477-086E-E6B8-2E1E-0035841CC596}"/>
              </a:ext>
            </a:extLst>
          </p:cNvPr>
          <p:cNvSpPr/>
          <p:nvPr/>
        </p:nvSpPr>
        <p:spPr>
          <a:xfrm>
            <a:off x="8236445" y="5032095"/>
            <a:ext cx="570098" cy="281581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3544B0-9C85-5399-7E75-9E6D4874DF5A}"/>
              </a:ext>
            </a:extLst>
          </p:cNvPr>
          <p:cNvSpPr txBox="1"/>
          <p:nvPr/>
        </p:nvSpPr>
        <p:spPr>
          <a:xfrm>
            <a:off x="302623" y="1758187"/>
            <a:ext cx="574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means that she is not upset that Sarah forgot her graduation. This may not be true but Fatima doesn’t want Sarah to feel bad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D64D3-C58E-E4F2-960B-06A0060B27DD}"/>
              </a:ext>
            </a:extLst>
          </p:cNvPr>
          <p:cNvSpPr txBox="1"/>
          <p:nvPr/>
        </p:nvSpPr>
        <p:spPr>
          <a:xfrm>
            <a:off x="274126" y="2862079"/>
            <a:ext cx="574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Means that she knew about Fatima’s graduation, but somehow forgot about it at the last minute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7A6E12-0F5E-2639-4B8A-72AA53333161}"/>
              </a:ext>
            </a:extLst>
          </p:cNvPr>
          <p:cNvSpPr txBox="1"/>
          <p:nvPr/>
        </p:nvSpPr>
        <p:spPr>
          <a:xfrm>
            <a:off x="302623" y="3925669"/>
            <a:ext cx="5747657" cy="707886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means that it isn’t important enough for Sarah to keep apologizing for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04F105-52D4-340C-F29E-C94FB703F6C5}"/>
              </a:ext>
            </a:extLst>
          </p:cNvPr>
          <p:cNvSpPr txBox="1"/>
          <p:nvPr/>
        </p:nvSpPr>
        <p:spPr>
          <a:xfrm>
            <a:off x="302623" y="4849719"/>
            <a:ext cx="5232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means that she doesn’t want Sarah to talk or worry about it anymore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DF3683-A5F8-8AEB-1C46-B7E0251734AF}"/>
              </a:ext>
            </a:extLst>
          </p:cNvPr>
          <p:cNvSpPr txBox="1"/>
          <p:nvPr/>
        </p:nvSpPr>
        <p:spPr>
          <a:xfrm>
            <a:off x="274126" y="5991014"/>
            <a:ext cx="5126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Means that she feels dumb for not remembering Fatima’s graduation</a:t>
            </a:r>
          </a:p>
        </p:txBody>
      </p:sp>
    </p:spTree>
    <p:extLst>
      <p:ext uri="{BB962C8B-B14F-4D97-AF65-F5344CB8AC3E}">
        <p14:creationId xmlns:p14="http://schemas.microsoft.com/office/powerpoint/2010/main" val="1397192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9" grpId="0" animBg="1"/>
      <p:bldP spid="11" grpId="0" animBg="1"/>
      <p:bldP spid="15" grpId="0" animBg="1"/>
      <p:bldP spid="23" grpId="0"/>
      <p:bldP spid="25" grpId="0"/>
      <p:bldP spid="27" grpId="0" animBg="1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9_TF33850888_Win32" id="{A9919002-13C5-40CF-B39A-DD27361163F6}" vid="{76EA8E00-C6A6-48AF-A8DE-CF3E227B4C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304</Words>
  <Application>Microsoft Office PowerPoint</Application>
  <PresentationFormat>Widescreen</PresentationFormat>
  <Paragraphs>70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Abadi Extra Light</vt:lpstr>
      <vt:lpstr>Aptos</vt:lpstr>
      <vt:lpstr>Aptos Display</vt:lpstr>
      <vt:lpstr>Arial</vt:lpstr>
      <vt:lpstr>Bodoni MT</vt:lpstr>
      <vt:lpstr>Bradley Hand ITC</vt:lpstr>
      <vt:lpstr>MV Boli</vt:lpstr>
      <vt:lpstr>Seaford</vt:lpstr>
      <vt:lpstr>Office Theme</vt:lpstr>
      <vt:lpstr>Office Theme</vt:lpstr>
      <vt:lpstr>PowerPoint Presentation</vt:lpstr>
      <vt:lpstr>Mega goal.3.2 Everyone Makes Mistakes Conversation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goal.3.2 Everyone Makes Mistakes Conversation</dc:title>
  <dc:creator>حصه بنت سودان العتيبي</dc:creator>
  <cp:lastModifiedBy>حصه بنت سودان العتيبي</cp:lastModifiedBy>
  <cp:revision>2</cp:revision>
  <dcterms:created xsi:type="dcterms:W3CDTF">2024-01-07T18:23:36Z</dcterms:created>
  <dcterms:modified xsi:type="dcterms:W3CDTF">2024-01-10T17:35:19Z</dcterms:modified>
</cp:coreProperties>
</file>