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6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E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D9980-FC01-4599-908E-77FC7A38953C}" v="28" dt="2024-01-08T20:54:28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7E2D9980-FC01-4599-908E-77FC7A38953C}"/>
    <pc:docChg chg="custSel addSld modSld addMainMaster modMainMaster">
      <pc:chgData name="حصه بنت سودان العتيبي" userId="c1fe605c-1aaf-4791-a440-af891effc177" providerId="ADAL" clId="{7E2D9980-FC01-4599-908E-77FC7A38953C}" dt="2024-01-08T20:54:28.531" v="66"/>
      <pc:docMkLst>
        <pc:docMk/>
      </pc:docMkLst>
      <pc:sldChg chg="add">
        <pc:chgData name="حصه بنت سودان العتيبي" userId="c1fe605c-1aaf-4791-a440-af891effc177" providerId="ADAL" clId="{7E2D9980-FC01-4599-908E-77FC7A38953C}" dt="2024-01-08T20:43:00.898" v="1"/>
        <pc:sldMkLst>
          <pc:docMk/>
          <pc:sldMk cId="1738561688" sldId="256"/>
        </pc:sldMkLst>
      </pc:sldChg>
      <pc:sldChg chg="modSp add mod">
        <pc:chgData name="حصه بنت سودان العتيبي" userId="c1fe605c-1aaf-4791-a440-af891effc177" providerId="ADAL" clId="{7E2D9980-FC01-4599-908E-77FC7A38953C}" dt="2024-01-08T20:44:40.068" v="15" actId="20577"/>
        <pc:sldMkLst>
          <pc:docMk/>
          <pc:sldMk cId="1642425379" sldId="257"/>
        </pc:sldMkLst>
        <pc:spChg chg="mod">
          <ac:chgData name="حصه بنت سودان العتيبي" userId="c1fe605c-1aaf-4791-a440-af891effc177" providerId="ADAL" clId="{7E2D9980-FC01-4599-908E-77FC7A38953C}" dt="2024-01-08T20:44:40.068" v="15" actId="20577"/>
          <ac:spMkLst>
            <pc:docMk/>
            <pc:sldMk cId="1642425379" sldId="257"/>
            <ac:spMk id="2" creationId="{216815C6-3AD0-46E6-A74A-1967BD91AF50}"/>
          </ac:spMkLst>
        </pc:spChg>
      </pc:sldChg>
      <pc:sldChg chg="delSp modSp add mod delAnim">
        <pc:chgData name="حصه بنت سودان العتيبي" userId="c1fe605c-1aaf-4791-a440-af891effc177" providerId="ADAL" clId="{7E2D9980-FC01-4599-908E-77FC7A38953C}" dt="2024-01-08T20:49:24.119" v="41" actId="1076"/>
        <pc:sldMkLst>
          <pc:docMk/>
          <pc:sldMk cId="2561631246" sldId="258"/>
        </pc:sldMkLst>
        <pc:spChg chg="mod">
          <ac:chgData name="حصه بنت سودان العتيبي" userId="c1fe605c-1aaf-4791-a440-af891effc177" providerId="ADAL" clId="{7E2D9980-FC01-4599-908E-77FC7A38953C}" dt="2024-01-08T20:49:14.824" v="40" actId="207"/>
          <ac:spMkLst>
            <pc:docMk/>
            <pc:sldMk cId="2561631246" sldId="258"/>
            <ac:spMk id="120" creationId="{6B319B81-E8CC-4816-B014-B96B60398937}"/>
          </ac:spMkLst>
        </pc:spChg>
        <pc:spChg chg="mod">
          <ac:chgData name="حصه بنت سودان العتيبي" userId="c1fe605c-1aaf-4791-a440-af891effc177" providerId="ADAL" clId="{7E2D9980-FC01-4599-908E-77FC7A38953C}" dt="2024-01-08T20:49:07.749" v="39" actId="207"/>
          <ac:spMkLst>
            <pc:docMk/>
            <pc:sldMk cId="2561631246" sldId="258"/>
            <ac:spMk id="122" creationId="{0E99F605-C523-4260-A912-A2E86F745A52}"/>
          </ac:spMkLst>
        </pc:spChg>
        <pc:spChg chg="mod">
          <ac:chgData name="حصه بنت سودان العتيبي" userId="c1fe605c-1aaf-4791-a440-af891effc177" providerId="ADAL" clId="{7E2D9980-FC01-4599-908E-77FC7A38953C}" dt="2024-01-08T20:49:14.824" v="40" actId="207"/>
          <ac:spMkLst>
            <pc:docMk/>
            <pc:sldMk cId="2561631246" sldId="258"/>
            <ac:spMk id="124" creationId="{A90962CB-4CE7-4B7E-9389-A3D6E9AD7A94}"/>
          </ac:spMkLst>
        </pc:spChg>
        <pc:spChg chg="mod">
          <ac:chgData name="حصه بنت سودان العتيبي" userId="c1fe605c-1aaf-4791-a440-af891effc177" providerId="ADAL" clId="{7E2D9980-FC01-4599-908E-77FC7A38953C}" dt="2024-01-08T20:49:14.824" v="40" actId="207"/>
          <ac:spMkLst>
            <pc:docMk/>
            <pc:sldMk cId="2561631246" sldId="258"/>
            <ac:spMk id="126" creationId="{3B938745-0E32-4D9A-B119-C3C0A02CDA78}"/>
          </ac:spMkLst>
        </pc:spChg>
        <pc:spChg chg="del">
          <ac:chgData name="حصه بنت سودان العتيبي" userId="c1fe605c-1aaf-4791-a440-af891effc177" providerId="ADAL" clId="{7E2D9980-FC01-4599-908E-77FC7A38953C}" dt="2024-01-08T20:47:46.674" v="28" actId="21"/>
          <ac:spMkLst>
            <pc:docMk/>
            <pc:sldMk cId="2561631246" sldId="258"/>
            <ac:spMk id="128" creationId="{ECE593A2-46FF-43CE-82E9-F9F271C63186}"/>
          </ac:spMkLst>
        </pc:spChg>
        <pc:spChg chg="mod">
          <ac:chgData name="حصه بنت سودان العتيبي" userId="c1fe605c-1aaf-4791-a440-af891effc177" providerId="ADAL" clId="{7E2D9980-FC01-4599-908E-77FC7A38953C}" dt="2024-01-08T20:49:07.749" v="39" actId="207"/>
          <ac:spMkLst>
            <pc:docMk/>
            <pc:sldMk cId="2561631246" sldId="258"/>
            <ac:spMk id="132" creationId="{E3CF9CA5-FC66-4F16-AC95-4EE4D2FE0C71}"/>
          </ac:spMkLst>
        </pc:spChg>
        <pc:cxnChg chg="mod">
          <ac:chgData name="حصه بنت سودان العتيبي" userId="c1fe605c-1aaf-4791-a440-af891effc177" providerId="ADAL" clId="{7E2D9980-FC01-4599-908E-77FC7A38953C}" dt="2024-01-08T20:48:44.059" v="36" actId="1076"/>
          <ac:cxnSpMkLst>
            <pc:docMk/>
            <pc:sldMk cId="2561631246" sldId="258"/>
            <ac:cxnSpMk id="109" creationId="{BC5621AD-3E3A-42D0-819B-CEB44C03244D}"/>
          </ac:cxnSpMkLst>
        </pc:cxnChg>
        <pc:cxnChg chg="mod">
          <ac:chgData name="حصه بنت سودان العتيبي" userId="c1fe605c-1aaf-4791-a440-af891effc177" providerId="ADAL" clId="{7E2D9980-FC01-4599-908E-77FC7A38953C}" dt="2024-01-08T20:48:27.883" v="32" actId="1076"/>
          <ac:cxnSpMkLst>
            <pc:docMk/>
            <pc:sldMk cId="2561631246" sldId="258"/>
            <ac:cxnSpMk id="111" creationId="{7E106C3E-C8D4-42E4-8CBA-1D676A711AA6}"/>
          </ac:cxnSpMkLst>
        </pc:cxnChg>
        <pc:cxnChg chg="mod">
          <ac:chgData name="حصه بنت سودان العتيبي" userId="c1fe605c-1aaf-4791-a440-af891effc177" providerId="ADAL" clId="{7E2D9980-FC01-4599-908E-77FC7A38953C}" dt="2024-01-08T20:49:24.119" v="41" actId="1076"/>
          <ac:cxnSpMkLst>
            <pc:docMk/>
            <pc:sldMk cId="2561631246" sldId="258"/>
            <ac:cxnSpMk id="112" creationId="{175B288B-E228-4B20-9363-A20A7B84FD4D}"/>
          </ac:cxnSpMkLst>
        </pc:cxnChg>
        <pc:cxnChg chg="del">
          <ac:chgData name="حصه بنت سودان العتيبي" userId="c1fe605c-1aaf-4791-a440-af891effc177" providerId="ADAL" clId="{7E2D9980-FC01-4599-908E-77FC7A38953C}" dt="2024-01-08T20:47:49.535" v="29" actId="478"/>
          <ac:cxnSpMkLst>
            <pc:docMk/>
            <pc:sldMk cId="2561631246" sldId="258"/>
            <ac:cxnSpMk id="113" creationId="{1317A45C-24E8-4685-A262-E9BBAA39E445}"/>
          </ac:cxnSpMkLst>
        </pc:cxnChg>
      </pc:sldChg>
      <pc:sldChg chg="add">
        <pc:chgData name="حصه بنت سودان العتيبي" userId="c1fe605c-1aaf-4791-a440-af891effc177" providerId="ADAL" clId="{7E2D9980-FC01-4599-908E-77FC7A38953C}" dt="2024-01-08T20:43:56.352" v="7"/>
        <pc:sldMkLst>
          <pc:docMk/>
          <pc:sldMk cId="3284267737" sldId="259"/>
        </pc:sldMkLst>
      </pc:sldChg>
      <pc:sldChg chg="addSp delSp modSp new mod modAnim">
        <pc:chgData name="حصه بنت سودان العتيبي" userId="c1fe605c-1aaf-4791-a440-af891effc177" providerId="ADAL" clId="{7E2D9980-FC01-4599-908E-77FC7A38953C}" dt="2024-01-08T20:54:28.531" v="66"/>
        <pc:sldMkLst>
          <pc:docMk/>
          <pc:sldMk cId="3860332823" sldId="260"/>
        </pc:sldMkLst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" creationId="{24C9264E-3DBE-4D08-CB23-F2BCAB83D6AF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3" creationId="{79DC6EFF-F424-DE40-FBCA-E034C8E90B97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4" creationId="{76F00224-277C-B0D7-0F49-E80905051362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5" creationId="{5674FA1B-A49E-7D41-5735-1CB599242AC7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6" creationId="{117959C0-CBF6-2F54-0A5F-45036CF30377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7" creationId="{7F2BB226-9CF3-5916-0AD3-9074D17B0B49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8" creationId="{64BB21A9-5713-2941-D9C3-4B056F4D627E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9" creationId="{E867AEF2-C8ED-207E-6D44-6DE9C2A097EC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0" creationId="{1CBBF5C1-A8A1-AFFD-7940-AC03F530A330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1" creationId="{B94A78E3-0305-2CE3-F39F-D1CFD6741B54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2" creationId="{5D43116D-6BB0-4807-1C18-54F87B05C7EA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3" creationId="{6DE855AE-E340-5A2D-17A0-789DC94A8D67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4" creationId="{AB212B47-FF4D-FD95-EF5D-085F965B43E2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5" creationId="{235CCEFA-163E-74FE-21D1-F9F7803499A9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6" creationId="{7A2824D5-6215-AF27-80AE-9DF5377A3717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7" creationId="{EB91AF95-64A6-649A-C32C-DF7CB1B536ED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8" creationId="{4C2CD169-1880-2186-E8C6-FC62025DFBDF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19" creationId="{CAFD380B-F34C-AF73-BA1C-71884D39FD91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0" creationId="{252B7C57-2171-8AE5-25DA-9623D4B14617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1" creationId="{4C5A16EF-9BAD-392A-280B-3F9DF8628559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2" creationId="{FFC9E247-6E5C-91E8-A8BA-DDAAFC155C95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3" creationId="{B38F5F5F-41C8-C164-1E3F-BD5704541AA1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4" creationId="{4E711CBB-69A8-DE65-32D7-CBF3B727368B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5" creationId="{2B214129-8B96-2CF5-4EDE-5F4A314BEF9F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6" creationId="{E31521FD-395E-25EA-E9AC-A9DC7CAFDD15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7" creationId="{D473036D-0B40-BE39-0F01-CB95A454F65D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8" creationId="{A23637C8-B348-814A-1541-360E28058399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29" creationId="{0B1BCB21-09B8-B75F-0099-5C54C5AFF189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30" creationId="{B99E59B3-C15A-1E3F-2119-98A1EAC17A88}"/>
          </ac:spMkLst>
        </pc:spChg>
        <pc:spChg chg="del">
          <ac:chgData name="حصه بنت سودان العتيبي" userId="c1fe605c-1aaf-4791-a440-af891effc177" providerId="ADAL" clId="{7E2D9980-FC01-4599-908E-77FC7A38953C}" dt="2024-01-08T20:50:18.953" v="43" actId="478"/>
          <ac:spMkLst>
            <pc:docMk/>
            <pc:sldMk cId="3860332823" sldId="260"/>
            <ac:spMk id="31" creationId="{8A3A1867-8052-1C88-BA50-225CFBA117FA}"/>
          </ac:spMkLst>
        </pc:spChg>
        <pc:spChg chg="add del mod">
          <ac:chgData name="حصه بنت سودان العتيبي" userId="c1fe605c-1aaf-4791-a440-af891effc177" providerId="ADAL" clId="{7E2D9980-FC01-4599-908E-77FC7A38953C}" dt="2024-01-08T20:50:24.151" v="45"/>
          <ac:spMkLst>
            <pc:docMk/>
            <pc:sldMk cId="3860332823" sldId="260"/>
            <ac:spMk id="32" creationId="{3715DEDB-614C-F33F-0775-6D56D7463445}"/>
          </ac:spMkLst>
        </pc:spChg>
        <pc:spChg chg="add mod">
          <ac:chgData name="حصه بنت سودان العتيبي" userId="c1fe605c-1aaf-4791-a440-af891effc177" providerId="ADAL" clId="{7E2D9980-FC01-4599-908E-77FC7A38953C}" dt="2024-01-08T20:50:56.586" v="51"/>
          <ac:spMkLst>
            <pc:docMk/>
            <pc:sldMk cId="3860332823" sldId="260"/>
            <ac:spMk id="35" creationId="{B0A6A850-A987-9F57-1B63-63D63C09B1ED}"/>
          </ac:spMkLst>
        </pc:spChg>
        <pc:spChg chg="mod topLvl">
          <ac:chgData name="حصه بنت سودان العتيبي" userId="c1fe605c-1aaf-4791-a440-af891effc177" providerId="ADAL" clId="{7E2D9980-FC01-4599-908E-77FC7A38953C}" dt="2024-01-08T20:53:15.530" v="58" actId="164"/>
          <ac:spMkLst>
            <pc:docMk/>
            <pc:sldMk cId="3860332823" sldId="260"/>
            <ac:spMk id="37" creationId="{2D8364D9-7C6E-1CED-9BCF-73D752F09B14}"/>
          </ac:spMkLst>
        </pc:spChg>
        <pc:grpChg chg="add del mod">
          <ac:chgData name="حصه بنت سودان العتيبي" userId="c1fe605c-1aaf-4791-a440-af891effc177" providerId="ADAL" clId="{7E2D9980-FC01-4599-908E-77FC7A38953C}" dt="2024-01-08T20:52:48.163" v="53" actId="165"/>
          <ac:grpSpMkLst>
            <pc:docMk/>
            <pc:sldMk cId="3860332823" sldId="260"/>
            <ac:grpSpMk id="36" creationId="{1020B852-F6BE-559F-EC32-3489C5DC2142}"/>
          </ac:grpSpMkLst>
        </pc:grpChg>
        <pc:grpChg chg="add mod">
          <ac:chgData name="حصه بنت سودان العتيبي" userId="c1fe605c-1aaf-4791-a440-af891effc177" providerId="ADAL" clId="{7E2D9980-FC01-4599-908E-77FC7A38953C}" dt="2024-01-08T20:53:15.530" v="58" actId="164"/>
          <ac:grpSpMkLst>
            <pc:docMk/>
            <pc:sldMk cId="3860332823" sldId="260"/>
            <ac:grpSpMk id="40" creationId="{16AE9422-564D-7304-1DF0-C1C108218C0A}"/>
          </ac:grpSpMkLst>
        </pc:grpChg>
        <pc:picChg chg="add mod">
          <ac:chgData name="حصه بنت سودان العتيبي" userId="c1fe605c-1aaf-4791-a440-af891effc177" providerId="ADAL" clId="{7E2D9980-FC01-4599-908E-77FC7A38953C}" dt="2024-01-08T20:50:41.683" v="50" actId="962"/>
          <ac:picMkLst>
            <pc:docMk/>
            <pc:sldMk cId="3860332823" sldId="260"/>
            <ac:picMk id="34" creationId="{2B7E8539-39FF-9518-4EBF-1F4526DDFFD8}"/>
          </ac:picMkLst>
        </pc:picChg>
        <pc:picChg chg="mod topLvl">
          <ac:chgData name="حصه بنت سودان العتيبي" userId="c1fe605c-1aaf-4791-a440-af891effc177" providerId="ADAL" clId="{7E2D9980-FC01-4599-908E-77FC7A38953C}" dt="2024-01-08T20:54:11.388" v="64" actId="1076"/>
          <ac:picMkLst>
            <pc:docMk/>
            <pc:sldMk cId="3860332823" sldId="260"/>
            <ac:picMk id="38" creationId="{2006D8F1-813F-47A4-E29B-DFFC68ACDF5A}"/>
          </ac:picMkLst>
        </pc:picChg>
        <pc:picChg chg="add mod">
          <ac:chgData name="حصه بنت سودان العتيبي" userId="c1fe605c-1aaf-4791-a440-af891effc177" providerId="ADAL" clId="{7E2D9980-FC01-4599-908E-77FC7A38953C}" dt="2024-01-08T20:52:01.021" v="52"/>
          <ac:picMkLst>
            <pc:docMk/>
            <pc:sldMk cId="3860332823" sldId="260"/>
            <ac:picMk id="39" creationId="{627407C1-B345-4A11-23BA-4924EDF6B3D6}"/>
          </ac:picMkLst>
        </pc:picChg>
      </pc:sldChg>
      <pc:sldMasterChg chg="add addSldLayout">
        <pc:chgData name="حصه بنت سودان العتيبي" userId="c1fe605c-1aaf-4791-a440-af891effc177" providerId="ADAL" clId="{7E2D9980-FC01-4599-908E-77FC7A38953C}" dt="2024-01-08T20:43:56.350" v="6" actId="27028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7E2D9980-FC01-4599-908E-77FC7A38953C}" dt="2024-01-08T20:43:07.239" v="2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7E2D9980-FC01-4599-908E-77FC7A38953C}" dt="2024-01-08T20:43:00.897" v="0" actId="27028"/>
          <pc:sldLayoutMkLst>
            <pc:docMk/>
            <pc:sldMasterMk cId="2464305198" sldId="2147483648"/>
            <pc:sldLayoutMk cId="1591659204" sldId="2147483651"/>
          </pc:sldLayoutMkLst>
        </pc:sldLayoutChg>
        <pc:sldLayoutChg chg="add">
          <pc:chgData name="حصه بنت سودان العتيبي" userId="c1fe605c-1aaf-4791-a440-af891effc177" providerId="ADAL" clId="{7E2D9980-FC01-4599-908E-77FC7A38953C}" dt="2024-01-08T20:43:56.350" v="6" actId="27028"/>
          <pc:sldLayoutMkLst>
            <pc:docMk/>
            <pc:sldMasterMk cId="2464305198" sldId="2147483648"/>
            <pc:sldLayoutMk cId="3925497679" sldId="2147483655"/>
          </pc:sldLayoutMkLst>
        </pc:sldLayoutChg>
        <pc:sldLayoutChg chg="add">
          <pc:chgData name="حصه بنت سودان العتيبي" userId="c1fe605c-1aaf-4791-a440-af891effc177" providerId="ADAL" clId="{7E2D9980-FC01-4599-908E-77FC7A38953C}" dt="2024-01-08T20:43:09.950" v="4" actId="27028"/>
          <pc:sldLayoutMkLst>
            <pc:docMk/>
            <pc:sldMasterMk cId="2464305198" sldId="2147483648"/>
            <pc:sldLayoutMk cId="2254080076" sldId="2147483680"/>
          </pc:sldLayoutMkLst>
        </pc:sldLayoutChg>
      </pc:sldMasterChg>
      <pc:sldMasterChg chg="replId modSldLayout">
        <pc:chgData name="حصه بنت سودان العتيبي" userId="c1fe605c-1aaf-4791-a440-af891effc177" providerId="ADAL" clId="{7E2D9980-FC01-4599-908E-77FC7A38953C}" dt="2024-01-08T20:43:56.350" v="6" actId="27028"/>
        <pc:sldMasterMkLst>
          <pc:docMk/>
          <pc:sldMasterMk cId="197535569" sldId="2147483660"/>
        </pc:sldMasterMkLst>
        <pc:sldLayoutChg chg="replId">
          <pc:chgData name="حصه بنت سودان العتيبي" userId="c1fe605c-1aaf-4791-a440-af891effc177" providerId="ADAL" clId="{7E2D9980-FC01-4599-908E-77FC7A38953C}" dt="2024-01-08T20:43:00.897" v="0" actId="27028"/>
          <pc:sldLayoutMkLst>
            <pc:docMk/>
            <pc:sldMasterMk cId="197535569" sldId="2147483660"/>
            <pc:sldLayoutMk cId="4138018104" sldId="2147483661"/>
          </pc:sldLayoutMkLst>
        </pc:sldLayoutChg>
        <pc:sldLayoutChg chg="replId">
          <pc:chgData name="حصه بنت سودان العتيبي" userId="c1fe605c-1aaf-4791-a440-af891effc177" providerId="ADAL" clId="{7E2D9980-FC01-4599-908E-77FC7A38953C}" dt="2024-01-08T20:43:07.239" v="2" actId="27028"/>
          <pc:sldLayoutMkLst>
            <pc:docMk/>
            <pc:sldMasterMk cId="197535569" sldId="2147483660"/>
            <pc:sldLayoutMk cId="3924706225" sldId="2147483662"/>
          </pc:sldLayoutMkLst>
        </pc:sldLayoutChg>
        <pc:sldLayoutChg chg="replId">
          <pc:chgData name="حصه بنت سودان العتيبي" userId="c1fe605c-1aaf-4791-a440-af891effc177" providerId="ADAL" clId="{7E2D9980-FC01-4599-908E-77FC7A38953C}" dt="2024-01-08T20:43:56.350" v="6" actId="27028"/>
          <pc:sldLayoutMkLst>
            <pc:docMk/>
            <pc:sldMasterMk cId="197535569" sldId="2147483660"/>
            <pc:sldLayoutMk cId="1413877365" sldId="214748368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8-4351-B854-D2747126AEA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8-4351-B854-D2747126AEAD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F8-4351-B854-D2747126AEAD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F8-4351-B854-D2747126AEA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6F8-4351-B854-D2747126A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GB" noProof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438F-DE68-4E41-B430-804FDFBE2CD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0BDB8-74DD-49C6-8090-4863BF659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5EB07D3-876E-4CE3-BE97-1887ED6BB6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6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8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9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648A-9D1C-D351-3A0B-27DA41DDD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B7D6B-C665-2365-A3B2-B6909566D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4707C-532C-1418-A5E3-1065086C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3E00-A044-2EE4-EBED-ACE869BF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988D-2730-AD1E-F3CD-8489A551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0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5D69-DBDA-5564-085C-DC43AC4D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C6530-BEA5-752D-5540-EA1DC08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1703-49B2-D20E-D930-75348E1A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51A9D-8EC9-A869-50A4-7C8777E3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09A40-5FD9-3A80-4F22-70A29EBF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7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8A14A-C725-E984-2B85-98728FC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AADDA-C5A3-7735-4679-2B4FB4C1F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6D0B-7C62-03FB-13F9-FB14AE5E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5F7A5-68EE-AE2B-A69A-3D86DA90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22AC4-E1F5-EE21-3702-F0AAA081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87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ky, nature, dune&#10;&#10;Description automatically generated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nature, spring&#10;&#10;Description automatically generated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71C9-6C22-8604-1709-3858B1F7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BCEE-3EA8-B963-DB92-C2DEDCE5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2328E-2B38-CD05-38AB-43EAE7D0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D3888-D74C-EA77-645B-06591EBE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44E1D-5CA6-7689-770F-BB994D5A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FF8A-15C9-6FEE-C051-C958EA2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2C76F-F93A-C786-7D7F-C1EB08AD9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1BF4-7331-D942-2EDB-68C2E4BE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FEC94-39B1-F97B-3F95-6DABCFDF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3A78-AFBE-8C30-6780-3C80BA99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52C4-9364-44E8-2E83-715F922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E544-B988-D3B1-0EFA-C82FC4AE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DC39-C0CA-6A6D-1A95-EDFEB2B04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794ED-A76B-ED06-C339-946A86B5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B6851-3B9D-6E62-8D64-0F6FD2EB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3D881-B149-3E4A-2700-94CED307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3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6B31-6B89-7424-EE47-E90C9A4C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58604-0B3E-8C27-0BC6-F27451FB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BAEF3-60BD-C886-C381-ACEEAD76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F6F13-AF0F-FEC4-248C-126446CE4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DEAEA-896A-0E4B-F3E3-BF0883290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A87458-2004-E578-B6CA-557121B3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CF36F1-4C03-93FB-A0BC-3A1D1B9B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9F594-A863-10B5-A714-43F5D8C6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4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636B-F168-7750-5F03-64614121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9B1A3-1386-8684-3F85-C3D4CF84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CB090-EFAD-423D-609D-37376915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6A7CE-669D-9EA4-EB87-1EE748FC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5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6EADC-89D2-EE3E-31D0-DA59E33D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BF552-E5FB-6D77-F0B3-157B5C2C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F7030-9CC4-4196-09BC-0DFCD56B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7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F9D2-EBC6-6D2B-736C-C3C4195D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35850-87E3-CE4F-42A2-53A609956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D5D10-E4B3-A321-DAB0-88D84D7DA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3E7C-FB39-1F0A-40A9-F50F9B47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8F614-9EC1-932E-5E92-47BEAE78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6041D-781E-4D7A-71E5-8A657177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E2DC-7E89-58E3-0327-48713370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E63E5-1CCA-2C72-3481-CA352BD2A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310EB-AA75-E67D-AD16-3802F3E44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CB120-BDD1-FE41-518A-BC6B4ACB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2A9AE-AD85-2FA8-40FE-C5CD3636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4E8C2-108A-C8DB-C25F-94C501D6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0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F5274-168E-863B-3F5C-5F40A77C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4443E-619F-B69F-18D7-75064AFF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E44C-97CA-85E5-F0B4-D409E8502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D55D4C-F67B-4FA5-9F17-4ED68D859D1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26C60-AD96-C2AD-5E9B-343935CF9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E40E5-E8DA-953E-5EFC-416D0266B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5B89E-103F-4148-B274-D57E456CA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8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22/6/20XX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3BDF-4B40-C5BF-4012-1B4692691E37}"/>
              </a:ext>
            </a:extLst>
          </p:cNvPr>
          <p:cNvSpPr txBox="1"/>
          <p:nvPr userDrawn="1"/>
        </p:nvSpPr>
        <p:spPr>
          <a:xfrm>
            <a:off x="-1" y="6916904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49" r:id="rId3"/>
    <p:sldLayoutId id="2147483651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st near The Stranger صباح الخير مع دعاء جديد react Repairman fellowship">
            <a:extLst>
              <a:ext uri="{FF2B5EF4-FFF2-40B4-BE49-F238E27FC236}">
                <a16:creationId xmlns:a16="http://schemas.microsoft.com/office/drawing/2014/main" id="{85180E10-4B34-C88D-5287-E7266E92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8"/>
          <a:stretch/>
        </p:blipFill>
        <p:spPr bwMode="auto">
          <a:xfrm>
            <a:off x="242916" y="213360"/>
            <a:ext cx="5517804" cy="630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Cartoon a cartoon of a person waving&#10;&#10;Description automatically generated">
            <a:extLst>
              <a:ext uri="{FF2B5EF4-FFF2-40B4-BE49-F238E27FC236}">
                <a16:creationId xmlns:a16="http://schemas.microsoft.com/office/drawing/2014/main" id="{3574D125-26FE-A5CE-80F4-6EAD1A015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405" r="47763"/>
          <a:stretch/>
        </p:blipFill>
        <p:spPr>
          <a:xfrm flipH="1">
            <a:off x="8818880" y="1976637"/>
            <a:ext cx="3373120" cy="48813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D7BC45E-B3B8-5E05-16D6-D75382BDAF61}"/>
              </a:ext>
            </a:extLst>
          </p:cNvPr>
          <p:cNvSpPr/>
          <p:nvPr/>
        </p:nvSpPr>
        <p:spPr>
          <a:xfrm>
            <a:off x="7193280" y="2423677"/>
            <a:ext cx="2387600" cy="145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</a:t>
            </a:r>
            <a:r>
              <a:rPr lang="en-GB" sz="4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etter&#10;&#10;Description automatically generated">
            <a:extLst>
              <a:ext uri="{FF2B5EF4-FFF2-40B4-BE49-F238E27FC236}">
                <a16:creationId xmlns:a16="http://schemas.microsoft.com/office/drawing/2014/main" id="{C25E5260-098E-2738-F08D-F38D1BF95B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589">
            <a:off x="825071" y="3129109"/>
            <a:ext cx="9715999" cy="335297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406D64-7AEC-BE0D-7128-CA6DD9290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47282" r="3115" b="2046"/>
          <a:stretch/>
        </p:blipFill>
        <p:spPr>
          <a:xfrm>
            <a:off x="934720" y="426720"/>
            <a:ext cx="9977120" cy="2702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3339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-up of a letter&#10;&#10;Description automatically generated">
            <a:extLst>
              <a:ext uri="{FF2B5EF4-FFF2-40B4-BE49-F238E27FC236}">
                <a16:creationId xmlns:a16="http://schemas.microsoft.com/office/drawing/2014/main" id="{80A25DBB-E562-8FCF-8DFE-99269672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589">
            <a:off x="197246" y="114500"/>
            <a:ext cx="5210689" cy="1972111"/>
          </a:xfrm>
          <a:prstGeom prst="rect">
            <a:avLst/>
          </a:prstGeom>
        </p:spPr>
      </p:pic>
      <p:pic>
        <p:nvPicPr>
          <p:cNvPr id="34" name="Picture 33" descr="A blue and white screen with black text&#10;&#10;Description automatically generated">
            <a:extLst>
              <a:ext uri="{FF2B5EF4-FFF2-40B4-BE49-F238E27FC236}">
                <a16:creationId xmlns:a16="http://schemas.microsoft.com/office/drawing/2014/main" id="{EC1F9346-130C-2818-30E0-E4C0BAEDB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r="782" b="3419"/>
          <a:stretch/>
        </p:blipFill>
        <p:spPr>
          <a:xfrm>
            <a:off x="1883230" y="1869440"/>
            <a:ext cx="9780450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8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4969C185-EC7A-4310-B4A9-E0EF05AA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/>
          <a:lstStyle/>
          <a:p>
            <a:pPr rtl="0"/>
            <a:r>
              <a:rPr lang="en-GB" dirty="0"/>
              <a:t>Funding</a:t>
            </a:r>
          </a:p>
        </p:txBody>
      </p:sp>
      <p:graphicFrame>
        <p:nvGraphicFramePr>
          <p:cNvPr id="21" name="Chart 20" title="Funding Chart">
            <a:extLst>
              <a:ext uri="{FF2B5EF4-FFF2-40B4-BE49-F238E27FC236}">
                <a16:creationId xmlns:a16="http://schemas.microsoft.com/office/drawing/2014/main" id="{46EFB3EE-CED5-49C7-B129-5D77AF9F3989}"/>
              </a:ext>
            </a:extLst>
          </p:cNvPr>
          <p:cNvGraphicFramePr/>
          <p:nvPr/>
        </p:nvGraphicFramePr>
        <p:xfrm>
          <a:off x="838200" y="761576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4D9C6ACC-2143-47A5-B85A-1A2FD143E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22/6/20XX</a:t>
            </a:r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B6A283DB-F14C-4C85-A679-F7B8E6D59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Pitch deck</a:t>
            </a:r>
          </a:p>
        </p:txBody>
      </p:sp>
      <p:pic>
        <p:nvPicPr>
          <p:cNvPr id="2" name="Picture 6" descr="Have A Great Day Clipart">
            <a:extLst>
              <a:ext uri="{FF2B5EF4-FFF2-40B4-BE49-F238E27FC236}">
                <a16:creationId xmlns:a16="http://schemas.microsoft.com/office/drawing/2014/main" id="{445D908C-2539-C772-AAA9-A3E0209C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76" y="343123"/>
            <a:ext cx="6002524" cy="60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17B4DC7-35C8-0744-1F8D-7F161876ACD8}"/>
              </a:ext>
            </a:extLst>
          </p:cNvPr>
          <p:cNvSpPr txBox="1">
            <a:spLocks/>
          </p:cNvSpPr>
          <p:nvPr/>
        </p:nvSpPr>
        <p:spPr>
          <a:xfrm>
            <a:off x="2557939" y="2766219"/>
            <a:ext cx="2135822" cy="1156332"/>
          </a:xfrm>
          <a:prstGeom prst="rect">
            <a:avLst/>
          </a:prstGeom>
          <a:solidFill>
            <a:srgbClr val="EFEAE4"/>
          </a:solidFill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7030A0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Hissah Alotaibi​</a:t>
            </a:r>
          </a:p>
        </p:txBody>
      </p:sp>
    </p:spTree>
    <p:extLst>
      <p:ext uri="{BB962C8B-B14F-4D97-AF65-F5344CB8AC3E}">
        <p14:creationId xmlns:p14="http://schemas.microsoft.com/office/powerpoint/2010/main" val="328426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2" y="1591295"/>
            <a:ext cx="7586105" cy="3661426"/>
          </a:xfrm>
          <a:solidFill>
            <a:srgbClr val="EFEAE4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>
              <a:lnSpc>
                <a:spcPct val="100000"/>
              </a:lnSpc>
            </a:pPr>
            <a:b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Everyone Makes Mistakes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Writing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3133D22A-16E9-FECA-C23B-CDB0C1D4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48" y="2793052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uch Stock Illustrations – 862 Ouch Stock Illustrations, Vectors &amp; Clipart  - Dreamstime">
            <a:extLst>
              <a:ext uri="{FF2B5EF4-FFF2-40B4-BE49-F238E27FC236}">
                <a16:creationId xmlns:a16="http://schemas.microsoft.com/office/drawing/2014/main" id="{683B7181-A050-4145-0BD0-E12E2B009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1299" r="9067"/>
          <a:stretch/>
        </p:blipFill>
        <p:spPr bwMode="auto">
          <a:xfrm>
            <a:off x="8362368" y="5117376"/>
            <a:ext cx="2133600" cy="20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BBCFFF15-F916-ED2E-F170-219CBD03A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8362368" y="13748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59726"/>
            <a:ext cx="3020736" cy="1325563"/>
          </a:xfrm>
        </p:spPr>
        <p:txBody>
          <a:bodyPr rtlCol="0"/>
          <a:lstStyle/>
          <a:p>
            <a:pPr rtl="0"/>
            <a:r>
              <a:rPr lang="en-GB" b="1" u="sng" dirty="0">
                <a:solidFill>
                  <a:srgbClr val="FFC000"/>
                </a:solidFill>
              </a:rPr>
              <a:t>Objectives:</a:t>
            </a:r>
          </a:p>
        </p:txBody>
      </p:sp>
      <p:sp>
        <p:nvSpPr>
          <p:cNvPr id="132" name="Text Placeholder 31">
            <a:extLst>
              <a:ext uri="{FF2B5EF4-FFF2-40B4-BE49-F238E27FC236}">
                <a16:creationId xmlns:a16="http://schemas.microsoft.com/office/drawing/2014/main" id="{E3CF9CA5-FC66-4F16-AC95-4EE4D2FE0C71}"/>
              </a:ext>
            </a:extLst>
          </p:cNvPr>
          <p:cNvSpPr txBox="1">
            <a:spLocks/>
          </p:cNvSpPr>
          <p:nvPr/>
        </p:nvSpPr>
        <p:spPr>
          <a:xfrm>
            <a:off x="510711" y="2222241"/>
            <a:ext cx="3550577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Identify the paragraphs function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0" name="Text Placeholder 31">
            <a:extLst>
              <a:ext uri="{FF2B5EF4-FFF2-40B4-BE49-F238E27FC236}">
                <a16:creationId xmlns:a16="http://schemas.microsoft.com/office/drawing/2014/main" id="{6B319B81-E8CC-4816-B014-B96B60398937}"/>
              </a:ext>
            </a:extLst>
          </p:cNvPr>
          <p:cNvSpPr txBox="1">
            <a:spLocks/>
          </p:cNvSpPr>
          <p:nvPr/>
        </p:nvSpPr>
        <p:spPr>
          <a:xfrm>
            <a:off x="4076373" y="2237453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 the people in the text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2" name="Text Placeholder 31">
            <a:extLst>
              <a:ext uri="{FF2B5EF4-FFF2-40B4-BE49-F238E27FC236}">
                <a16:creationId xmlns:a16="http://schemas.microsoft.com/office/drawing/2014/main" id="{0E99F605-C523-4260-A912-A2E86F745A52}"/>
              </a:ext>
            </a:extLst>
          </p:cNvPr>
          <p:cNvSpPr txBox="1">
            <a:spLocks/>
          </p:cNvSpPr>
          <p:nvPr/>
        </p:nvSpPr>
        <p:spPr>
          <a:xfrm>
            <a:off x="7627647" y="2222398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Outline story about an accident</a:t>
            </a:r>
            <a:endParaRPr lang="en-GB" sz="2400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Jan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Feb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Apr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May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Jul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Aug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Sep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Oct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Nov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/>
              <a:t>Dec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BBE5C7-0F68-4638-9C16-5623706D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94514" y="2823291"/>
            <a:ext cx="3722" cy="533400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5621AD-3E3A-42D0-819B-CEB44C032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5600" y="2959221"/>
            <a:ext cx="6667" cy="538024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810021B-8A44-47D3-B2A9-C36186983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59842" y="2896673"/>
            <a:ext cx="0" cy="532327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106C3E-C8D4-42E4-8CBA-1D676A711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7758" y="4627472"/>
            <a:ext cx="2019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75B288B-E228-4B20-9363-A20A7B84F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7438" y="4698933"/>
            <a:ext cx="1261" cy="537881"/>
          </a:xfrm>
          <a:prstGeom prst="line">
            <a:avLst/>
          </a:prstGeom>
          <a:ln w="28575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Placeholder 31">
            <a:extLst>
              <a:ext uri="{FF2B5EF4-FFF2-40B4-BE49-F238E27FC236}">
                <a16:creationId xmlns:a16="http://schemas.microsoft.com/office/drawing/2014/main" id="{A90962CB-4CE7-4B7E-9389-A3D6E9AD7A94}"/>
              </a:ext>
            </a:extLst>
          </p:cNvPr>
          <p:cNvSpPr txBox="1">
            <a:spLocks/>
          </p:cNvSpPr>
          <p:nvPr/>
        </p:nvSpPr>
        <p:spPr>
          <a:xfrm>
            <a:off x="1098486" y="5345408"/>
            <a:ext cx="3551274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information about the text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6" name="Text Placeholder 31">
            <a:extLst>
              <a:ext uri="{FF2B5EF4-FFF2-40B4-BE49-F238E27FC236}">
                <a16:creationId xmlns:a16="http://schemas.microsoft.com/office/drawing/2014/main" id="{3B938745-0E32-4D9A-B119-C3C0A02CDA78}"/>
              </a:ext>
            </a:extLst>
          </p:cNvPr>
          <p:cNvSpPr txBox="1">
            <a:spLocks/>
          </p:cNvSpPr>
          <p:nvPr/>
        </p:nvSpPr>
        <p:spPr>
          <a:xfrm>
            <a:off x="7087248" y="5421451"/>
            <a:ext cx="3644303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 descriptive essay about an accident turned good</a:t>
            </a:r>
            <a:endParaRPr lang="en-GB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20" grpId="0"/>
      <p:bldP spid="122" grpId="0"/>
      <p:bldP spid="124" grpId="0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screenshot of a computer&#10;&#10;Description automatically generated">
            <a:extLst>
              <a:ext uri="{FF2B5EF4-FFF2-40B4-BE49-F238E27FC236}">
                <a16:creationId xmlns:a16="http://schemas.microsoft.com/office/drawing/2014/main" id="{2B7E8539-39FF-9518-4EBF-1F4526DD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82" y="414270"/>
            <a:ext cx="9592656" cy="602945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0A6A850-A987-9F57-1B63-63D63C09B1ED}"/>
              </a:ext>
            </a:extLst>
          </p:cNvPr>
          <p:cNvSpPr/>
          <p:nvPr/>
        </p:nvSpPr>
        <p:spPr>
          <a:xfrm>
            <a:off x="457200" y="82329"/>
            <a:ext cx="11490960" cy="6693342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AE9422-564D-7304-1DF0-C1C108218C0A}"/>
              </a:ext>
            </a:extLst>
          </p:cNvPr>
          <p:cNvGrpSpPr/>
          <p:nvPr/>
        </p:nvGrpSpPr>
        <p:grpSpPr>
          <a:xfrm>
            <a:off x="2667000" y="1589742"/>
            <a:ext cx="6858000" cy="3292434"/>
            <a:chOff x="2667000" y="1589742"/>
            <a:chExt cx="6858000" cy="329243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D8364D9-7C6E-1CED-9BCF-73D752F09B14}"/>
                </a:ext>
              </a:extLst>
            </p:cNvPr>
            <p:cNvSpPr/>
            <p:nvPr/>
          </p:nvSpPr>
          <p:spPr>
            <a:xfrm>
              <a:off x="3622997" y="3038070"/>
              <a:ext cx="4773880" cy="14844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P.</a:t>
              </a:r>
              <a:r>
                <a:rPr lang="en-GB" sz="3200" b="1" dirty="0">
                  <a:solidFill>
                    <a:srgbClr val="FFC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104-105</a:t>
              </a:r>
            </a:p>
          </p:txBody>
        </p:sp>
        <p:pic>
          <p:nvPicPr>
            <p:cNvPr id="38" name="Picture 37" descr="A group of kids holding a banner&#10;&#10;Description automatically generated">
              <a:extLst>
                <a:ext uri="{FF2B5EF4-FFF2-40B4-BE49-F238E27FC236}">
                  <a16:creationId xmlns:a16="http://schemas.microsoft.com/office/drawing/2014/main" id="{2006D8F1-813F-47A4-E29B-DFFC68ACD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083" b="19999"/>
            <a:stretch/>
          </p:blipFill>
          <p:spPr>
            <a:xfrm>
              <a:off x="2667000" y="1589742"/>
              <a:ext cx="6858000" cy="3292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33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56AD391-07B4-882C-B052-6E2167058AEB}"/>
              </a:ext>
            </a:extLst>
          </p:cNvPr>
          <p:cNvSpPr txBox="1"/>
          <p:nvPr/>
        </p:nvSpPr>
        <p:spPr>
          <a:xfrm>
            <a:off x="1812171" y="541496"/>
            <a:ext cx="91109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</a:t>
            </a:r>
            <a:r>
              <a:rPr lang="en-GB" sz="2800" b="1" dirty="0"/>
              <a:t>. </a:t>
            </a:r>
            <a:r>
              <a:rPr lang="en-GB" sz="2800" b="1" dirty="0">
                <a:solidFill>
                  <a:srgbClr val="92D050"/>
                </a:solidFill>
              </a:rPr>
              <a:t>1</a:t>
            </a:r>
            <a:r>
              <a:rPr lang="en-GB" sz="2800" dirty="0"/>
              <a:t>. Have you ever made a mistake that has turned out for the best? </a:t>
            </a:r>
            <a:r>
              <a:rPr lang="en-GB" sz="2800" b="1" dirty="0">
                <a:solidFill>
                  <a:srgbClr val="FFC000"/>
                </a:solidFill>
              </a:rPr>
              <a:t>When</a:t>
            </a:r>
            <a:r>
              <a:rPr lang="en-GB" sz="2800" dirty="0"/>
              <a:t>? </a:t>
            </a:r>
            <a:r>
              <a:rPr lang="en-GB" sz="2800" b="1" dirty="0">
                <a:solidFill>
                  <a:srgbClr val="00B050"/>
                </a:solidFill>
              </a:rPr>
              <a:t>Where</a:t>
            </a:r>
            <a:r>
              <a:rPr lang="en-GB" sz="2800" dirty="0"/>
              <a:t>? </a:t>
            </a:r>
            <a:r>
              <a:rPr lang="en-GB" sz="2800" b="1" dirty="0">
                <a:solidFill>
                  <a:srgbClr val="7030A0"/>
                </a:solidFill>
              </a:rPr>
              <a:t>Who</a:t>
            </a:r>
            <a:r>
              <a:rPr lang="en-GB" sz="2800" dirty="0"/>
              <a:t> was involved?</a:t>
            </a:r>
          </a:p>
        </p:txBody>
      </p:sp>
      <p:pic>
        <p:nvPicPr>
          <p:cNvPr id="1026" name="Picture 2" descr="Stupid Mistakes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BA2390FB-4EB2-A4DB-FD7F-5D32C9BA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91" y="2499522"/>
            <a:ext cx="180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,828 Mistake High Res Illustrations - Getty Images">
            <a:extLst>
              <a:ext uri="{FF2B5EF4-FFF2-40B4-BE49-F238E27FC236}">
                <a16:creationId xmlns:a16="http://schemas.microsoft.com/office/drawing/2014/main" id="{DE613251-FA79-67EE-9D13-5CAF83BE8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7146" r="5033" b="15577"/>
          <a:stretch/>
        </p:blipFill>
        <p:spPr bwMode="auto">
          <a:xfrm>
            <a:off x="6266061" y="4513126"/>
            <a:ext cx="3134598" cy="23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t's not “just a mistake” – Part 1">
            <a:extLst>
              <a:ext uri="{FF2B5EF4-FFF2-40B4-BE49-F238E27FC236}">
                <a16:creationId xmlns:a16="http://schemas.microsoft.com/office/drawing/2014/main" id="{4F8E665A-08A4-AEBF-6132-7FBB21C80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7" t="3390" r="24021" b="6326"/>
          <a:stretch/>
        </p:blipFill>
        <p:spPr bwMode="auto">
          <a:xfrm flipH="1">
            <a:off x="-87749" y="3703905"/>
            <a:ext cx="192024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C25BA50-A45E-1C25-0788-5C7640B57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9647" r="7995" b="10697"/>
          <a:stretch/>
        </p:blipFill>
        <p:spPr bwMode="auto">
          <a:xfrm>
            <a:off x="2628543" y="1681800"/>
            <a:ext cx="2580640" cy="24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7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7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7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F654999-40A0-5675-9E67-F2E0415A694B}"/>
              </a:ext>
            </a:extLst>
          </p:cNvPr>
          <p:cNvSpPr txBox="1"/>
          <p:nvPr/>
        </p:nvSpPr>
        <p:spPr>
          <a:xfrm>
            <a:off x="232748" y="12680"/>
            <a:ext cx="533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</a:t>
            </a:r>
            <a:r>
              <a:rPr lang="en-GB" sz="2400" b="1" u="sng" dirty="0">
                <a:solidFill>
                  <a:srgbClr val="00B050"/>
                </a:solidFill>
              </a:rPr>
              <a:t>. Read the text and find out</a:t>
            </a:r>
            <a:r>
              <a:rPr lang="en-GB" sz="2400" dirty="0"/>
              <a:t>. </a:t>
            </a:r>
          </a:p>
          <a:p>
            <a:r>
              <a:rPr lang="en-GB" sz="2400" dirty="0"/>
              <a:t>• Where did the incident take place?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• Who was involved?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• What was the outcome?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• What impact did it have on the writer?</a:t>
            </a:r>
          </a:p>
        </p:txBody>
      </p:sp>
      <p:pic>
        <p:nvPicPr>
          <p:cNvPr id="5" name="Picture 4" descr="A close-up of a letter&#10;&#10;Description automatically generated">
            <a:extLst>
              <a:ext uri="{FF2B5EF4-FFF2-40B4-BE49-F238E27FC236}">
                <a16:creationId xmlns:a16="http://schemas.microsoft.com/office/drawing/2014/main" id="{1EF3C00F-1FEA-AE5F-062C-C334E9DE0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0"/>
            <a:ext cx="7099300" cy="671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B1244-93C1-9175-1424-CDCA53D796A7}"/>
              </a:ext>
            </a:extLst>
          </p:cNvPr>
          <p:cNvSpPr txBox="1"/>
          <p:nvPr/>
        </p:nvSpPr>
        <p:spPr>
          <a:xfrm>
            <a:off x="305138" y="739685"/>
            <a:ext cx="3367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 the airport terminal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F1B2C-0150-25F6-526F-D106326270E2}"/>
              </a:ext>
            </a:extLst>
          </p:cNvPr>
          <p:cNvSpPr txBox="1"/>
          <p:nvPr/>
        </p:nvSpPr>
        <p:spPr>
          <a:xfrm>
            <a:off x="305138" y="1512097"/>
            <a:ext cx="5189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writer and the person who looked like him and had the same family name.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3128C-DE49-804E-49CE-7C5A508B67F5}"/>
              </a:ext>
            </a:extLst>
          </p:cNvPr>
          <p:cNvSpPr txBox="1"/>
          <p:nvPr/>
        </p:nvSpPr>
        <p:spPr>
          <a:xfrm>
            <a:off x="305138" y="2564477"/>
            <a:ext cx="5419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got to know each other and found out that they were descendants of the same family.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18A38-8FEA-C105-7AE0-BC1BCF34B057}"/>
              </a:ext>
            </a:extLst>
          </p:cNvPr>
          <p:cNvSpPr txBox="1"/>
          <p:nvPr/>
        </p:nvSpPr>
        <p:spPr>
          <a:xfrm>
            <a:off x="305138" y="4549675"/>
            <a:ext cx="49272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gained a close friend and relative that he would never have met if he hadn’t mistakenly picked up the wrong coat. </a:t>
            </a:r>
          </a:p>
        </p:txBody>
      </p:sp>
      <p:pic>
        <p:nvPicPr>
          <p:cNvPr id="39" name="63428984">
            <a:hlinkClick r:id="" action="ppaction://media"/>
            <a:extLst>
              <a:ext uri="{FF2B5EF4-FFF2-40B4-BE49-F238E27FC236}">
                <a16:creationId xmlns:a16="http://schemas.microsoft.com/office/drawing/2014/main" id="{627407C1-B345-4A11-23BA-4924EDF6B3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0235" y="56699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64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F654999-40A0-5675-9E67-F2E0415A694B}"/>
              </a:ext>
            </a:extLst>
          </p:cNvPr>
          <p:cNvSpPr txBox="1"/>
          <p:nvPr/>
        </p:nvSpPr>
        <p:spPr>
          <a:xfrm>
            <a:off x="7454900" y="108962"/>
            <a:ext cx="4610100" cy="2677656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 </a:t>
            </a:r>
            <a:r>
              <a:rPr lang="en-GB" sz="2400" b="1" dirty="0">
                <a:solidFill>
                  <a:srgbClr val="00B050"/>
                </a:solidFill>
              </a:rPr>
              <a:t>3</a:t>
            </a:r>
            <a:r>
              <a:rPr lang="en-GB" sz="2400" dirty="0"/>
              <a:t>. Is there an explicit description of the people involved? How old do you think they are?</a:t>
            </a:r>
          </a:p>
          <a:p>
            <a:endParaRPr lang="en-GB" sz="2400" dirty="0"/>
          </a:p>
          <a:p>
            <a:r>
              <a:rPr lang="en-GB" sz="2400" dirty="0"/>
              <a:t> What kind of people do you think they are? Compare notes with a partner.</a:t>
            </a:r>
          </a:p>
        </p:txBody>
      </p:sp>
      <p:pic>
        <p:nvPicPr>
          <p:cNvPr id="21" name="Picture 20" descr="A close-up of a letter&#10;&#10;Description automatically generated">
            <a:extLst>
              <a:ext uri="{FF2B5EF4-FFF2-40B4-BE49-F238E27FC236}">
                <a16:creationId xmlns:a16="http://schemas.microsoft.com/office/drawing/2014/main" id="{6F61B462-014C-EC12-D8B4-12A5D7FD3C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93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89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F654999-40A0-5675-9E67-F2E0415A694B}"/>
              </a:ext>
            </a:extLst>
          </p:cNvPr>
          <p:cNvSpPr txBox="1"/>
          <p:nvPr/>
        </p:nvSpPr>
        <p:spPr>
          <a:xfrm>
            <a:off x="7007860" y="139700"/>
            <a:ext cx="4610100" cy="4154984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</a:rPr>
              <a:t>4</a:t>
            </a:r>
            <a:r>
              <a:rPr lang="en-GB" sz="2400" dirty="0"/>
              <a:t>. </a:t>
            </a:r>
            <a:r>
              <a:rPr lang="en-GB" sz="2400" b="1" u="sng" dirty="0">
                <a:solidFill>
                  <a:srgbClr val="FF0000"/>
                </a:solidFill>
              </a:rPr>
              <a:t>Read the text again and </a:t>
            </a:r>
            <a:r>
              <a:rPr lang="en-GB" sz="2400" dirty="0"/>
              <a:t>identify which paragraph(s):</a:t>
            </a:r>
          </a:p>
          <a:p>
            <a:r>
              <a:rPr lang="en-GB" sz="2400" dirty="0"/>
              <a:t> • sets the scene</a:t>
            </a:r>
          </a:p>
          <a:p>
            <a:r>
              <a:rPr lang="en-GB" sz="2400" dirty="0"/>
              <a:t>• reveals the first clue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• reveals the second clue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• presents factual outcome </a:t>
            </a:r>
          </a:p>
          <a:p>
            <a:endParaRPr lang="en-GB" sz="2400" dirty="0"/>
          </a:p>
          <a:p>
            <a:r>
              <a:rPr lang="en-GB" sz="2400" dirty="0"/>
              <a:t>• presents the writer’s thoughts/reflection </a:t>
            </a:r>
          </a:p>
        </p:txBody>
      </p:sp>
      <p:pic>
        <p:nvPicPr>
          <p:cNvPr id="21" name="Picture 20" descr="A close-up of a letter&#10;&#10;Description automatically generated">
            <a:extLst>
              <a:ext uri="{FF2B5EF4-FFF2-40B4-BE49-F238E27FC236}">
                <a16:creationId xmlns:a16="http://schemas.microsoft.com/office/drawing/2014/main" id="{6F61B462-014C-EC12-D8B4-12A5D7FD3C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9300" cy="6718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DE2676-CD88-53A7-3093-7FCC34FD7D6B}"/>
              </a:ext>
            </a:extLst>
          </p:cNvPr>
          <p:cNvSpPr txBox="1"/>
          <p:nvPr/>
        </p:nvSpPr>
        <p:spPr>
          <a:xfrm>
            <a:off x="9312910" y="843677"/>
            <a:ext cx="2848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The first paragraph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42569-9608-22C7-C62E-C4A6A2C4F4CD}"/>
              </a:ext>
            </a:extLst>
          </p:cNvPr>
          <p:cNvSpPr txBox="1"/>
          <p:nvPr/>
        </p:nvSpPr>
        <p:spPr>
          <a:xfrm>
            <a:off x="7099300" y="1547654"/>
            <a:ext cx="2848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The second paragraph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A405D-BC47-9EE7-1B2B-CC490D2470E2}"/>
              </a:ext>
            </a:extLst>
          </p:cNvPr>
          <p:cNvSpPr/>
          <p:nvPr/>
        </p:nvSpPr>
        <p:spPr>
          <a:xfrm rot="21279218">
            <a:off x="1630679" y="3309620"/>
            <a:ext cx="1717040" cy="23876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F6FC-EB5F-8115-CEBA-1835993D310D}"/>
              </a:ext>
            </a:extLst>
          </p:cNvPr>
          <p:cNvSpPr/>
          <p:nvPr/>
        </p:nvSpPr>
        <p:spPr>
          <a:xfrm rot="21372618">
            <a:off x="394414" y="3638671"/>
            <a:ext cx="2666134" cy="223212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C4D82-DB13-B028-42C4-80CDEFA1A7C4}"/>
              </a:ext>
            </a:extLst>
          </p:cNvPr>
          <p:cNvSpPr/>
          <p:nvPr/>
        </p:nvSpPr>
        <p:spPr>
          <a:xfrm rot="21372618">
            <a:off x="2834393" y="4065247"/>
            <a:ext cx="693475" cy="18244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618427-06F6-75CB-5218-0AE91D2990DB}"/>
              </a:ext>
            </a:extLst>
          </p:cNvPr>
          <p:cNvSpPr/>
          <p:nvPr/>
        </p:nvSpPr>
        <p:spPr>
          <a:xfrm rot="21372618">
            <a:off x="382420" y="4449114"/>
            <a:ext cx="1905467" cy="164871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2F7B10-394D-3126-0C9D-F7C81A9B70AF}"/>
              </a:ext>
            </a:extLst>
          </p:cNvPr>
          <p:cNvSpPr/>
          <p:nvPr/>
        </p:nvSpPr>
        <p:spPr>
          <a:xfrm rot="21372618">
            <a:off x="1978300" y="4867345"/>
            <a:ext cx="625907" cy="20633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549563-9F69-AB4F-D846-7F962B5EF4AB}"/>
              </a:ext>
            </a:extLst>
          </p:cNvPr>
          <p:cNvSpPr/>
          <p:nvPr/>
        </p:nvSpPr>
        <p:spPr>
          <a:xfrm rot="21372618">
            <a:off x="426333" y="5259473"/>
            <a:ext cx="1062493" cy="149101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157DC9-EC5A-8194-701D-26A2F561AEEC}"/>
              </a:ext>
            </a:extLst>
          </p:cNvPr>
          <p:cNvSpPr/>
          <p:nvPr/>
        </p:nvSpPr>
        <p:spPr>
          <a:xfrm rot="21372618">
            <a:off x="3108670" y="5100499"/>
            <a:ext cx="388806" cy="111298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BD923-DB99-9E1E-D555-275DB272B02C}"/>
              </a:ext>
            </a:extLst>
          </p:cNvPr>
          <p:cNvSpPr/>
          <p:nvPr/>
        </p:nvSpPr>
        <p:spPr>
          <a:xfrm rot="21372618">
            <a:off x="430783" y="5426459"/>
            <a:ext cx="1284391" cy="29109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4B30D-27A2-247D-E8C1-520D8F282070}"/>
              </a:ext>
            </a:extLst>
          </p:cNvPr>
          <p:cNvSpPr txBox="1"/>
          <p:nvPr/>
        </p:nvSpPr>
        <p:spPr>
          <a:xfrm>
            <a:off x="7213600" y="2271161"/>
            <a:ext cx="2848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The Third paragraph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C34CE9-7362-ACE9-0D01-C44CD2F9D430}"/>
              </a:ext>
            </a:extLst>
          </p:cNvPr>
          <p:cNvSpPr/>
          <p:nvPr/>
        </p:nvSpPr>
        <p:spPr>
          <a:xfrm rot="21372618">
            <a:off x="1770822" y="5971037"/>
            <a:ext cx="1461045" cy="249052"/>
          </a:xfrm>
          <a:prstGeom prst="rect">
            <a:avLst/>
          </a:prstGeom>
          <a:solidFill>
            <a:srgbClr val="FF33CC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12F0B-2E98-AE6B-57E9-E1A058329781}"/>
              </a:ext>
            </a:extLst>
          </p:cNvPr>
          <p:cNvSpPr/>
          <p:nvPr/>
        </p:nvSpPr>
        <p:spPr>
          <a:xfrm rot="21372618">
            <a:off x="5431976" y="748223"/>
            <a:ext cx="1277336" cy="218152"/>
          </a:xfrm>
          <a:prstGeom prst="rect">
            <a:avLst/>
          </a:prstGeom>
          <a:solidFill>
            <a:srgbClr val="FF33CC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63B0C7-384F-4957-3FDA-ACB4E5841E80}"/>
              </a:ext>
            </a:extLst>
          </p:cNvPr>
          <p:cNvSpPr/>
          <p:nvPr/>
        </p:nvSpPr>
        <p:spPr>
          <a:xfrm rot="21372618">
            <a:off x="3639177" y="1107094"/>
            <a:ext cx="861626" cy="165348"/>
          </a:xfrm>
          <a:prstGeom prst="rect">
            <a:avLst/>
          </a:prstGeom>
          <a:solidFill>
            <a:srgbClr val="FF33CC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74F9A3-6781-AC82-5A90-1A800EAB5447}"/>
              </a:ext>
            </a:extLst>
          </p:cNvPr>
          <p:cNvSpPr txBox="1"/>
          <p:nvPr/>
        </p:nvSpPr>
        <p:spPr>
          <a:xfrm>
            <a:off x="7099300" y="3114523"/>
            <a:ext cx="2848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The Fourth paragraph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CC284-1AE5-3F83-F9C1-2728E4F6C316}"/>
              </a:ext>
            </a:extLst>
          </p:cNvPr>
          <p:cNvSpPr txBox="1"/>
          <p:nvPr/>
        </p:nvSpPr>
        <p:spPr>
          <a:xfrm>
            <a:off x="7099300" y="4178464"/>
            <a:ext cx="2848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The Final paragraph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DAFC7-F693-CBA9-64D4-45C63A6458F4}"/>
              </a:ext>
            </a:extLst>
          </p:cNvPr>
          <p:cNvSpPr txBox="1"/>
          <p:nvPr/>
        </p:nvSpPr>
        <p:spPr>
          <a:xfrm>
            <a:off x="7007860" y="4555983"/>
            <a:ext cx="5153660" cy="830997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</a:rPr>
              <a:t>5</a:t>
            </a:r>
            <a:r>
              <a:rPr lang="en-GB" sz="2400" dirty="0"/>
              <a:t>. Is the outcome predictable after the third paragraph? </a:t>
            </a:r>
            <a:r>
              <a:rPr lang="en-GB" sz="2400" dirty="0">
                <a:solidFill>
                  <a:srgbClr val="FF0000"/>
                </a:solidFill>
              </a:rPr>
              <a:t>Why</a:t>
            </a:r>
            <a:r>
              <a:rPr lang="en-GB" sz="2400" dirty="0"/>
              <a:t>? </a:t>
            </a:r>
            <a:r>
              <a:rPr lang="en-GB" sz="2400" b="1" dirty="0">
                <a:solidFill>
                  <a:srgbClr val="FFC000"/>
                </a:solidFill>
              </a:rPr>
              <a:t>Why not</a:t>
            </a:r>
            <a:r>
              <a:rPr lang="en-GB" sz="24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826497-D4D8-1776-638D-F3BF2E89E03D}"/>
              </a:ext>
            </a:extLst>
          </p:cNvPr>
          <p:cNvSpPr txBox="1"/>
          <p:nvPr/>
        </p:nvSpPr>
        <p:spPr>
          <a:xfrm>
            <a:off x="7094165" y="5414158"/>
            <a:ext cx="5067355" cy="1200329"/>
          </a:xfrm>
          <a:prstGeom prst="rect">
            <a:avLst/>
          </a:prstGeom>
          <a:solidFill>
            <a:srgbClr val="EFEAE4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• Yes, it is as there is mention of the fact that they looked alike and shared the same family name. </a:t>
            </a:r>
          </a:p>
        </p:txBody>
      </p:sp>
    </p:spTree>
    <p:extLst>
      <p:ext uri="{BB962C8B-B14F-4D97-AF65-F5344CB8AC3E}">
        <p14:creationId xmlns:p14="http://schemas.microsoft.com/office/powerpoint/2010/main" val="3337935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D406D64-7AEC-BE0D-7128-CA6DD9290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-3581" b="2046"/>
          <a:stretch/>
        </p:blipFill>
        <p:spPr>
          <a:xfrm>
            <a:off x="579120" y="365760"/>
            <a:ext cx="10383520" cy="5415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9729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8846749_TF33850888_Win32" id="{A9919002-13C5-40CF-B39A-DD27361163F6}" vid="{76EA8E00-C6A6-48AF-A8DE-CF3E227B4C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343</Words>
  <Application>Microsoft Office PowerPoint</Application>
  <PresentationFormat>Widescreen</PresentationFormat>
  <Paragraphs>77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Abadi Extra Light</vt:lpstr>
      <vt:lpstr>Aptos</vt:lpstr>
      <vt:lpstr>Aptos Display</vt:lpstr>
      <vt:lpstr>Arial</vt:lpstr>
      <vt:lpstr>Bodoni MT</vt:lpstr>
      <vt:lpstr>Bradley Hand ITC</vt:lpstr>
      <vt:lpstr>MV Boli</vt:lpstr>
      <vt:lpstr>Seaford</vt:lpstr>
      <vt:lpstr>Office Theme</vt:lpstr>
      <vt:lpstr>Office Theme</vt:lpstr>
      <vt:lpstr>PowerPoint Presentation</vt:lpstr>
      <vt:lpstr> Mega goal.3.2 Everyone Makes Mistakes Writing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13</cp:revision>
  <dcterms:created xsi:type="dcterms:W3CDTF">2024-01-08T20:42:30Z</dcterms:created>
  <dcterms:modified xsi:type="dcterms:W3CDTF">2024-01-10T18:36:18Z</dcterms:modified>
</cp:coreProperties>
</file>