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56" r:id="rId3"/>
    <p:sldId id="257" r:id="rId4"/>
    <p:sldId id="258" r:id="rId5"/>
    <p:sldId id="260" r:id="rId6"/>
    <p:sldId id="261" r:id="rId7"/>
    <p:sldId id="262" r:id="rId8"/>
    <p:sldId id="264" r:id="rId9"/>
    <p:sldId id="263" r:id="rId10"/>
    <p:sldId id="265" r:id="rId11"/>
    <p:sldId id="266" r:id="rId12"/>
    <p:sldId id="267" r:id="rId13"/>
    <p:sldId id="268"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83D"/>
    <a:srgbClr val="EC008A"/>
    <a:srgbClr val="275D8F"/>
    <a:srgbClr val="E7B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2D93B-B0CA-4A6F-B62F-64BAC241E779}" v="191" dt="2024-01-08T21:05:1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سودان العتيبي" userId="c1fe605c-1aaf-4791-a440-af891effc177" providerId="ADAL" clId="{40C2D93B-B0CA-4A6F-B62F-64BAC241E779}"/>
    <pc:docChg chg="undo custSel addSld modSld sldOrd addMainMaster modMainMaster">
      <pc:chgData name="حصه بنت سودان العتيبي" userId="c1fe605c-1aaf-4791-a440-af891effc177" providerId="ADAL" clId="{40C2D93B-B0CA-4A6F-B62F-64BAC241E779}" dt="2024-01-08T21:05:21.676" v="622" actId="14100"/>
      <pc:docMkLst>
        <pc:docMk/>
      </pc:docMkLst>
      <pc:sldChg chg="add">
        <pc:chgData name="حصه بنت سودان العتيبي" userId="c1fe605c-1aaf-4791-a440-af891effc177" providerId="ADAL" clId="{40C2D93B-B0CA-4A6F-B62F-64BAC241E779}" dt="2024-01-08T12:32:22.927" v="1"/>
        <pc:sldMkLst>
          <pc:docMk/>
          <pc:sldMk cId="1738561688" sldId="256"/>
        </pc:sldMkLst>
      </pc:sldChg>
      <pc:sldChg chg="add">
        <pc:chgData name="حصه بنت سودان العتيبي" userId="c1fe605c-1aaf-4791-a440-af891effc177" providerId="ADAL" clId="{40C2D93B-B0CA-4A6F-B62F-64BAC241E779}" dt="2024-01-08T12:32:37.657" v="3"/>
        <pc:sldMkLst>
          <pc:docMk/>
          <pc:sldMk cId="1642425379" sldId="257"/>
        </pc:sldMkLst>
      </pc:sldChg>
      <pc:sldChg chg="modSp add mod ord">
        <pc:chgData name="حصه بنت سودان العتيبي" userId="c1fe605c-1aaf-4791-a440-af891effc177" providerId="ADAL" clId="{40C2D93B-B0CA-4A6F-B62F-64BAC241E779}" dt="2024-01-08T12:34:10.261" v="30" actId="207"/>
        <pc:sldMkLst>
          <pc:docMk/>
          <pc:sldMk cId="28318428" sldId="258"/>
        </pc:sldMkLst>
        <pc:spChg chg="mod">
          <ac:chgData name="حصه بنت سودان العتيبي" userId="c1fe605c-1aaf-4791-a440-af891effc177" providerId="ADAL" clId="{40C2D93B-B0CA-4A6F-B62F-64BAC241E779}" dt="2024-01-08T12:34:10.261" v="30" actId="207"/>
          <ac:spMkLst>
            <pc:docMk/>
            <pc:sldMk cId="28318428" sldId="258"/>
            <ac:spMk id="2" creationId="{216815C6-3AD0-46E6-A74A-1967BD91AF50}"/>
          </ac:spMkLst>
        </pc:spChg>
      </pc:sldChg>
      <pc:sldChg chg="add">
        <pc:chgData name="حصه بنت سودان العتيبي" userId="c1fe605c-1aaf-4791-a440-af891effc177" providerId="ADAL" clId="{40C2D93B-B0CA-4A6F-B62F-64BAC241E779}" dt="2024-01-08T12:32:59.180" v="7"/>
        <pc:sldMkLst>
          <pc:docMk/>
          <pc:sldMk cId="3284267737" sldId="259"/>
        </pc:sldMkLst>
      </pc:sldChg>
      <pc:sldChg chg="modSp add ord">
        <pc:chgData name="حصه بنت سودان العتيبي" userId="c1fe605c-1aaf-4791-a440-af891effc177" providerId="ADAL" clId="{40C2D93B-B0CA-4A6F-B62F-64BAC241E779}" dt="2024-01-08T18:36:07.919" v="41" actId="207"/>
        <pc:sldMkLst>
          <pc:docMk/>
          <pc:sldMk cId="2561631246" sldId="260"/>
        </pc:sldMkLst>
        <pc:spChg chg="mod">
          <ac:chgData name="حصه بنت سودان العتيبي" userId="c1fe605c-1aaf-4791-a440-af891effc177" providerId="ADAL" clId="{40C2D93B-B0CA-4A6F-B62F-64BAC241E779}" dt="2024-01-08T18:36:07.919" v="41" actId="207"/>
          <ac:spMkLst>
            <pc:docMk/>
            <pc:sldMk cId="2561631246" sldId="260"/>
            <ac:spMk id="120" creationId="{6B319B81-E8CC-4816-B014-B96B60398937}"/>
          </ac:spMkLst>
        </pc:spChg>
        <pc:spChg chg="mod">
          <ac:chgData name="حصه بنت سودان العتيبي" userId="c1fe605c-1aaf-4791-a440-af891effc177" providerId="ADAL" clId="{40C2D93B-B0CA-4A6F-B62F-64BAC241E779}" dt="2024-01-08T18:36:00.347" v="40" actId="207"/>
          <ac:spMkLst>
            <pc:docMk/>
            <pc:sldMk cId="2561631246" sldId="260"/>
            <ac:spMk id="122" creationId="{0E99F605-C523-4260-A912-A2E86F745A52}"/>
          </ac:spMkLst>
        </pc:spChg>
        <pc:spChg chg="mod">
          <ac:chgData name="حصه بنت سودان العتيبي" userId="c1fe605c-1aaf-4791-a440-af891effc177" providerId="ADAL" clId="{40C2D93B-B0CA-4A6F-B62F-64BAC241E779}" dt="2024-01-08T18:36:07.919" v="41" actId="207"/>
          <ac:spMkLst>
            <pc:docMk/>
            <pc:sldMk cId="2561631246" sldId="260"/>
            <ac:spMk id="124" creationId="{A90962CB-4CE7-4B7E-9389-A3D6E9AD7A94}"/>
          </ac:spMkLst>
        </pc:spChg>
        <pc:spChg chg="mod">
          <ac:chgData name="حصه بنت سودان العتيبي" userId="c1fe605c-1aaf-4791-a440-af891effc177" providerId="ADAL" clId="{40C2D93B-B0CA-4A6F-B62F-64BAC241E779}" dt="2024-01-08T18:36:00.347" v="40" actId="207"/>
          <ac:spMkLst>
            <pc:docMk/>
            <pc:sldMk cId="2561631246" sldId="260"/>
            <ac:spMk id="126" creationId="{3B938745-0E32-4D9A-B119-C3C0A02CDA78}"/>
          </ac:spMkLst>
        </pc:spChg>
        <pc:spChg chg="mod">
          <ac:chgData name="حصه بنت سودان العتيبي" userId="c1fe605c-1aaf-4791-a440-af891effc177" providerId="ADAL" clId="{40C2D93B-B0CA-4A6F-B62F-64BAC241E779}" dt="2024-01-08T18:36:07.919" v="41" actId="207"/>
          <ac:spMkLst>
            <pc:docMk/>
            <pc:sldMk cId="2561631246" sldId="260"/>
            <ac:spMk id="128" creationId="{ECE593A2-46FF-43CE-82E9-F9F271C63186}"/>
          </ac:spMkLst>
        </pc:spChg>
        <pc:spChg chg="mod">
          <ac:chgData name="حصه بنت سودان العتيبي" userId="c1fe605c-1aaf-4791-a440-af891effc177" providerId="ADAL" clId="{40C2D93B-B0CA-4A6F-B62F-64BAC241E779}" dt="2024-01-08T18:36:00.347" v="40" actId="207"/>
          <ac:spMkLst>
            <pc:docMk/>
            <pc:sldMk cId="2561631246" sldId="260"/>
            <ac:spMk id="132" creationId="{E3CF9CA5-FC66-4F16-AC95-4EE4D2FE0C71}"/>
          </ac:spMkLst>
        </pc:spChg>
      </pc:sldChg>
      <pc:sldChg chg="addSp delSp modSp new mod modTransition modAnim">
        <pc:chgData name="حصه بنت سودان العتيبي" userId="c1fe605c-1aaf-4791-a440-af891effc177" providerId="ADAL" clId="{40C2D93B-B0CA-4A6F-B62F-64BAC241E779}" dt="2024-01-08T19:40:53.652" v="588"/>
        <pc:sldMkLst>
          <pc:docMk/>
          <pc:sldMk cId="577330634" sldId="261"/>
        </pc:sldMkLst>
        <pc:spChg chg="del">
          <ac:chgData name="حصه بنت سودان العتيبي" userId="c1fe605c-1aaf-4791-a440-af891effc177" providerId="ADAL" clId="{40C2D93B-B0CA-4A6F-B62F-64BAC241E779}" dt="2024-01-08T18:36:35.874" v="43" actId="478"/>
          <ac:spMkLst>
            <pc:docMk/>
            <pc:sldMk cId="577330634" sldId="261"/>
            <ac:spMk id="2" creationId="{B87AD4FD-EFF9-AEEC-5821-8DAA32ADF117}"/>
          </ac:spMkLst>
        </pc:spChg>
        <pc:spChg chg="del">
          <ac:chgData name="حصه بنت سودان العتيبي" userId="c1fe605c-1aaf-4791-a440-af891effc177" providerId="ADAL" clId="{40C2D93B-B0CA-4A6F-B62F-64BAC241E779}" dt="2024-01-08T18:36:35.874" v="43" actId="478"/>
          <ac:spMkLst>
            <pc:docMk/>
            <pc:sldMk cId="577330634" sldId="261"/>
            <ac:spMk id="3" creationId="{4EB99A63-A5B2-466D-7E78-B33DF3A294CD}"/>
          </ac:spMkLst>
        </pc:spChg>
        <pc:spChg chg="del">
          <ac:chgData name="حصه بنت سودان العتيبي" userId="c1fe605c-1aaf-4791-a440-af891effc177" providerId="ADAL" clId="{40C2D93B-B0CA-4A6F-B62F-64BAC241E779}" dt="2024-01-08T18:36:35.874" v="43" actId="478"/>
          <ac:spMkLst>
            <pc:docMk/>
            <pc:sldMk cId="577330634" sldId="261"/>
            <ac:spMk id="4" creationId="{50F191D9-420D-B209-3A49-D96826F7653F}"/>
          </ac:spMkLst>
        </pc:spChg>
        <pc:spChg chg="del">
          <ac:chgData name="حصه بنت سودان العتيبي" userId="c1fe605c-1aaf-4791-a440-af891effc177" providerId="ADAL" clId="{40C2D93B-B0CA-4A6F-B62F-64BAC241E779}" dt="2024-01-08T18:36:35.874" v="43" actId="478"/>
          <ac:spMkLst>
            <pc:docMk/>
            <pc:sldMk cId="577330634" sldId="261"/>
            <ac:spMk id="5" creationId="{3EB333B8-122A-EF7B-D9CB-0336ECED1D75}"/>
          </ac:spMkLst>
        </pc:spChg>
        <pc:spChg chg="del">
          <ac:chgData name="حصه بنت سودان العتيبي" userId="c1fe605c-1aaf-4791-a440-af891effc177" providerId="ADAL" clId="{40C2D93B-B0CA-4A6F-B62F-64BAC241E779}" dt="2024-01-08T18:36:35.874" v="43" actId="478"/>
          <ac:spMkLst>
            <pc:docMk/>
            <pc:sldMk cId="577330634" sldId="261"/>
            <ac:spMk id="6" creationId="{2DC0A8AA-2D05-57A4-4D2D-B35E321162C4}"/>
          </ac:spMkLst>
        </pc:spChg>
        <pc:spChg chg="del">
          <ac:chgData name="حصه بنت سودان العتيبي" userId="c1fe605c-1aaf-4791-a440-af891effc177" providerId="ADAL" clId="{40C2D93B-B0CA-4A6F-B62F-64BAC241E779}" dt="2024-01-08T18:36:35.874" v="43" actId="478"/>
          <ac:spMkLst>
            <pc:docMk/>
            <pc:sldMk cId="577330634" sldId="261"/>
            <ac:spMk id="7" creationId="{31557952-3E3F-81CA-8637-EEB061185017}"/>
          </ac:spMkLst>
        </pc:spChg>
        <pc:spChg chg="del">
          <ac:chgData name="حصه بنت سودان العتيبي" userId="c1fe605c-1aaf-4791-a440-af891effc177" providerId="ADAL" clId="{40C2D93B-B0CA-4A6F-B62F-64BAC241E779}" dt="2024-01-08T18:36:35.874" v="43" actId="478"/>
          <ac:spMkLst>
            <pc:docMk/>
            <pc:sldMk cId="577330634" sldId="261"/>
            <ac:spMk id="8" creationId="{170F808E-6DB0-3FF7-665D-7F6789151EDD}"/>
          </ac:spMkLst>
        </pc:spChg>
        <pc:spChg chg="del">
          <ac:chgData name="حصه بنت سودان العتيبي" userId="c1fe605c-1aaf-4791-a440-af891effc177" providerId="ADAL" clId="{40C2D93B-B0CA-4A6F-B62F-64BAC241E779}" dt="2024-01-08T18:36:35.874" v="43" actId="478"/>
          <ac:spMkLst>
            <pc:docMk/>
            <pc:sldMk cId="577330634" sldId="261"/>
            <ac:spMk id="9" creationId="{A02DB6CD-D146-8DDC-0A71-8381C0ED85A4}"/>
          </ac:spMkLst>
        </pc:spChg>
        <pc:spChg chg="del">
          <ac:chgData name="حصه بنت سودان العتيبي" userId="c1fe605c-1aaf-4791-a440-af891effc177" providerId="ADAL" clId="{40C2D93B-B0CA-4A6F-B62F-64BAC241E779}" dt="2024-01-08T18:36:35.874" v="43" actId="478"/>
          <ac:spMkLst>
            <pc:docMk/>
            <pc:sldMk cId="577330634" sldId="261"/>
            <ac:spMk id="10" creationId="{F2641CC1-A71A-B9E3-78C9-553D207B9BF6}"/>
          </ac:spMkLst>
        </pc:spChg>
        <pc:spChg chg="del">
          <ac:chgData name="حصه بنت سودان العتيبي" userId="c1fe605c-1aaf-4791-a440-af891effc177" providerId="ADAL" clId="{40C2D93B-B0CA-4A6F-B62F-64BAC241E779}" dt="2024-01-08T18:36:35.874" v="43" actId="478"/>
          <ac:spMkLst>
            <pc:docMk/>
            <pc:sldMk cId="577330634" sldId="261"/>
            <ac:spMk id="11" creationId="{8E8A4FA9-2ED9-32F6-D182-0E3C92D35FA3}"/>
          </ac:spMkLst>
        </pc:spChg>
        <pc:spChg chg="del">
          <ac:chgData name="حصه بنت سودان العتيبي" userId="c1fe605c-1aaf-4791-a440-af891effc177" providerId="ADAL" clId="{40C2D93B-B0CA-4A6F-B62F-64BAC241E779}" dt="2024-01-08T18:36:35.874" v="43" actId="478"/>
          <ac:spMkLst>
            <pc:docMk/>
            <pc:sldMk cId="577330634" sldId="261"/>
            <ac:spMk id="12" creationId="{28A62FC7-1EDE-BF6D-5025-7785BA9D4E0C}"/>
          </ac:spMkLst>
        </pc:spChg>
        <pc:spChg chg="del">
          <ac:chgData name="حصه بنت سودان العتيبي" userId="c1fe605c-1aaf-4791-a440-af891effc177" providerId="ADAL" clId="{40C2D93B-B0CA-4A6F-B62F-64BAC241E779}" dt="2024-01-08T18:36:35.874" v="43" actId="478"/>
          <ac:spMkLst>
            <pc:docMk/>
            <pc:sldMk cId="577330634" sldId="261"/>
            <ac:spMk id="13" creationId="{2E8038C2-D7C6-4157-7E41-AD38E49E0924}"/>
          </ac:spMkLst>
        </pc:spChg>
        <pc:spChg chg="del">
          <ac:chgData name="حصه بنت سودان العتيبي" userId="c1fe605c-1aaf-4791-a440-af891effc177" providerId="ADAL" clId="{40C2D93B-B0CA-4A6F-B62F-64BAC241E779}" dt="2024-01-08T18:36:35.874" v="43" actId="478"/>
          <ac:spMkLst>
            <pc:docMk/>
            <pc:sldMk cId="577330634" sldId="261"/>
            <ac:spMk id="14" creationId="{ED5D263A-CCEA-5188-F24A-059421398AD4}"/>
          </ac:spMkLst>
        </pc:spChg>
        <pc:spChg chg="del">
          <ac:chgData name="حصه بنت سودان العتيبي" userId="c1fe605c-1aaf-4791-a440-af891effc177" providerId="ADAL" clId="{40C2D93B-B0CA-4A6F-B62F-64BAC241E779}" dt="2024-01-08T18:36:35.874" v="43" actId="478"/>
          <ac:spMkLst>
            <pc:docMk/>
            <pc:sldMk cId="577330634" sldId="261"/>
            <ac:spMk id="15" creationId="{395C88F2-50CA-FC6D-529E-64FDCC108E0B}"/>
          </ac:spMkLst>
        </pc:spChg>
        <pc:spChg chg="del">
          <ac:chgData name="حصه بنت سودان العتيبي" userId="c1fe605c-1aaf-4791-a440-af891effc177" providerId="ADAL" clId="{40C2D93B-B0CA-4A6F-B62F-64BAC241E779}" dt="2024-01-08T18:36:35.874" v="43" actId="478"/>
          <ac:spMkLst>
            <pc:docMk/>
            <pc:sldMk cId="577330634" sldId="261"/>
            <ac:spMk id="16" creationId="{D6EA4530-09B2-B535-B9E4-99AC9F1FE69B}"/>
          </ac:spMkLst>
        </pc:spChg>
        <pc:spChg chg="del">
          <ac:chgData name="حصه بنت سودان العتيبي" userId="c1fe605c-1aaf-4791-a440-af891effc177" providerId="ADAL" clId="{40C2D93B-B0CA-4A6F-B62F-64BAC241E779}" dt="2024-01-08T18:36:35.874" v="43" actId="478"/>
          <ac:spMkLst>
            <pc:docMk/>
            <pc:sldMk cId="577330634" sldId="261"/>
            <ac:spMk id="17" creationId="{187FDD8F-F714-B915-93D1-A0015091E347}"/>
          </ac:spMkLst>
        </pc:spChg>
        <pc:spChg chg="del">
          <ac:chgData name="حصه بنت سودان العتيبي" userId="c1fe605c-1aaf-4791-a440-af891effc177" providerId="ADAL" clId="{40C2D93B-B0CA-4A6F-B62F-64BAC241E779}" dt="2024-01-08T18:36:35.874" v="43" actId="478"/>
          <ac:spMkLst>
            <pc:docMk/>
            <pc:sldMk cId="577330634" sldId="261"/>
            <ac:spMk id="18" creationId="{F1982D64-0940-0D6A-0DD7-FCED434ACCFE}"/>
          </ac:spMkLst>
        </pc:spChg>
        <pc:spChg chg="del">
          <ac:chgData name="حصه بنت سودان العتيبي" userId="c1fe605c-1aaf-4791-a440-af891effc177" providerId="ADAL" clId="{40C2D93B-B0CA-4A6F-B62F-64BAC241E779}" dt="2024-01-08T18:36:35.874" v="43" actId="478"/>
          <ac:spMkLst>
            <pc:docMk/>
            <pc:sldMk cId="577330634" sldId="261"/>
            <ac:spMk id="19" creationId="{79202A89-C9D6-F9A4-B398-528CF84265B7}"/>
          </ac:spMkLst>
        </pc:spChg>
        <pc:spChg chg="del">
          <ac:chgData name="حصه بنت سودان العتيبي" userId="c1fe605c-1aaf-4791-a440-af891effc177" providerId="ADAL" clId="{40C2D93B-B0CA-4A6F-B62F-64BAC241E779}" dt="2024-01-08T18:36:35.874" v="43" actId="478"/>
          <ac:spMkLst>
            <pc:docMk/>
            <pc:sldMk cId="577330634" sldId="261"/>
            <ac:spMk id="20" creationId="{7974DC80-6FE4-24BA-339A-78D56CA0CB31}"/>
          </ac:spMkLst>
        </pc:spChg>
        <pc:spChg chg="del">
          <ac:chgData name="حصه بنت سودان العتيبي" userId="c1fe605c-1aaf-4791-a440-af891effc177" providerId="ADAL" clId="{40C2D93B-B0CA-4A6F-B62F-64BAC241E779}" dt="2024-01-08T18:36:35.874" v="43" actId="478"/>
          <ac:spMkLst>
            <pc:docMk/>
            <pc:sldMk cId="577330634" sldId="261"/>
            <ac:spMk id="21" creationId="{F2EC38C9-F4DB-AB0C-4E6F-A6B778CD647C}"/>
          </ac:spMkLst>
        </pc:spChg>
        <pc:spChg chg="del">
          <ac:chgData name="حصه بنت سودان العتيبي" userId="c1fe605c-1aaf-4791-a440-af891effc177" providerId="ADAL" clId="{40C2D93B-B0CA-4A6F-B62F-64BAC241E779}" dt="2024-01-08T18:36:35.874" v="43" actId="478"/>
          <ac:spMkLst>
            <pc:docMk/>
            <pc:sldMk cId="577330634" sldId="261"/>
            <ac:spMk id="22" creationId="{00FB8C32-B4B4-1ABC-38C1-32FCE5764A1C}"/>
          </ac:spMkLst>
        </pc:spChg>
        <pc:spChg chg="del">
          <ac:chgData name="حصه بنت سودان العتيبي" userId="c1fe605c-1aaf-4791-a440-af891effc177" providerId="ADAL" clId="{40C2D93B-B0CA-4A6F-B62F-64BAC241E779}" dt="2024-01-08T18:36:35.874" v="43" actId="478"/>
          <ac:spMkLst>
            <pc:docMk/>
            <pc:sldMk cId="577330634" sldId="261"/>
            <ac:spMk id="23" creationId="{97F823E9-51CD-BB49-4F71-531F47F3C069}"/>
          </ac:spMkLst>
        </pc:spChg>
        <pc:spChg chg="del">
          <ac:chgData name="حصه بنت سودان العتيبي" userId="c1fe605c-1aaf-4791-a440-af891effc177" providerId="ADAL" clId="{40C2D93B-B0CA-4A6F-B62F-64BAC241E779}" dt="2024-01-08T18:36:35.874" v="43" actId="478"/>
          <ac:spMkLst>
            <pc:docMk/>
            <pc:sldMk cId="577330634" sldId="261"/>
            <ac:spMk id="24" creationId="{6BB1754D-0E53-687D-F33E-BEFE9AA5A92F}"/>
          </ac:spMkLst>
        </pc:spChg>
        <pc:spChg chg="del">
          <ac:chgData name="حصه بنت سودان العتيبي" userId="c1fe605c-1aaf-4791-a440-af891effc177" providerId="ADAL" clId="{40C2D93B-B0CA-4A6F-B62F-64BAC241E779}" dt="2024-01-08T18:36:35.874" v="43" actId="478"/>
          <ac:spMkLst>
            <pc:docMk/>
            <pc:sldMk cId="577330634" sldId="261"/>
            <ac:spMk id="25" creationId="{3C0B4161-1722-03A9-E3D6-3DF6259E4759}"/>
          </ac:spMkLst>
        </pc:spChg>
        <pc:spChg chg="del">
          <ac:chgData name="حصه بنت سودان العتيبي" userId="c1fe605c-1aaf-4791-a440-af891effc177" providerId="ADAL" clId="{40C2D93B-B0CA-4A6F-B62F-64BAC241E779}" dt="2024-01-08T18:36:35.874" v="43" actId="478"/>
          <ac:spMkLst>
            <pc:docMk/>
            <pc:sldMk cId="577330634" sldId="261"/>
            <ac:spMk id="26" creationId="{D9CE3533-DB8C-4B57-9C99-91C20C37FFEF}"/>
          </ac:spMkLst>
        </pc:spChg>
        <pc:spChg chg="del">
          <ac:chgData name="حصه بنت سودان العتيبي" userId="c1fe605c-1aaf-4791-a440-af891effc177" providerId="ADAL" clId="{40C2D93B-B0CA-4A6F-B62F-64BAC241E779}" dt="2024-01-08T18:36:35.874" v="43" actId="478"/>
          <ac:spMkLst>
            <pc:docMk/>
            <pc:sldMk cId="577330634" sldId="261"/>
            <ac:spMk id="27" creationId="{76799D63-019F-5238-880E-8476708E3FB5}"/>
          </ac:spMkLst>
        </pc:spChg>
        <pc:spChg chg="del">
          <ac:chgData name="حصه بنت سودان العتيبي" userId="c1fe605c-1aaf-4791-a440-af891effc177" providerId="ADAL" clId="{40C2D93B-B0CA-4A6F-B62F-64BAC241E779}" dt="2024-01-08T18:36:35.874" v="43" actId="478"/>
          <ac:spMkLst>
            <pc:docMk/>
            <pc:sldMk cId="577330634" sldId="261"/>
            <ac:spMk id="28" creationId="{98805524-9AF0-1C3C-BC3F-5B0819B2B12B}"/>
          </ac:spMkLst>
        </pc:spChg>
        <pc:spChg chg="del">
          <ac:chgData name="حصه بنت سودان العتيبي" userId="c1fe605c-1aaf-4791-a440-af891effc177" providerId="ADAL" clId="{40C2D93B-B0CA-4A6F-B62F-64BAC241E779}" dt="2024-01-08T18:36:35.874" v="43" actId="478"/>
          <ac:spMkLst>
            <pc:docMk/>
            <pc:sldMk cId="577330634" sldId="261"/>
            <ac:spMk id="29" creationId="{BA1A2996-1482-97A3-EB06-7E131A7AA66E}"/>
          </ac:spMkLst>
        </pc:spChg>
        <pc:spChg chg="del">
          <ac:chgData name="حصه بنت سودان العتيبي" userId="c1fe605c-1aaf-4791-a440-af891effc177" providerId="ADAL" clId="{40C2D93B-B0CA-4A6F-B62F-64BAC241E779}" dt="2024-01-08T18:36:35.874" v="43" actId="478"/>
          <ac:spMkLst>
            <pc:docMk/>
            <pc:sldMk cId="577330634" sldId="261"/>
            <ac:spMk id="30" creationId="{307B8F0F-AE07-D612-EB77-579D5498D5F5}"/>
          </ac:spMkLst>
        </pc:spChg>
        <pc:spChg chg="del">
          <ac:chgData name="حصه بنت سودان العتيبي" userId="c1fe605c-1aaf-4791-a440-af891effc177" providerId="ADAL" clId="{40C2D93B-B0CA-4A6F-B62F-64BAC241E779}" dt="2024-01-08T18:36:35.874" v="43" actId="478"/>
          <ac:spMkLst>
            <pc:docMk/>
            <pc:sldMk cId="577330634" sldId="261"/>
            <ac:spMk id="31" creationId="{95EF0983-9237-F005-808D-19DD14D23090}"/>
          </ac:spMkLst>
        </pc:spChg>
        <pc:spChg chg="add mod">
          <ac:chgData name="حصه بنت سودان العتيبي" userId="c1fe605c-1aaf-4791-a440-af891effc177" providerId="ADAL" clId="{40C2D93B-B0CA-4A6F-B62F-64BAC241E779}" dt="2024-01-08T18:39:02.628" v="69" actId="1076"/>
          <ac:spMkLst>
            <pc:docMk/>
            <pc:sldMk cId="577330634" sldId="261"/>
            <ac:spMk id="34" creationId="{6DA47ED1-B63B-C506-F549-8C7D852950BA}"/>
          </ac:spMkLst>
        </pc:spChg>
        <pc:spChg chg="mod topLvl">
          <ac:chgData name="حصه بنت سودان العتيبي" userId="c1fe605c-1aaf-4791-a440-af891effc177" providerId="ADAL" clId="{40C2D93B-B0CA-4A6F-B62F-64BAC241E779}" dt="2024-01-08T18:39:15.691" v="71" actId="164"/>
          <ac:spMkLst>
            <pc:docMk/>
            <pc:sldMk cId="577330634" sldId="261"/>
            <ac:spMk id="36" creationId="{9B1D3ED6-247E-5E82-709D-7ADA9C4B8244}"/>
          </ac:spMkLst>
        </pc:spChg>
        <pc:grpChg chg="add del mod">
          <ac:chgData name="حصه بنت سودان العتيبي" userId="c1fe605c-1aaf-4791-a440-af891effc177" providerId="ADAL" clId="{40C2D93B-B0CA-4A6F-B62F-64BAC241E779}" dt="2024-01-08T18:38:17.566" v="56" actId="165"/>
          <ac:grpSpMkLst>
            <pc:docMk/>
            <pc:sldMk cId="577330634" sldId="261"/>
            <ac:grpSpMk id="35" creationId="{D3AD137D-D097-6467-F312-F661A74D67F6}"/>
          </ac:grpSpMkLst>
        </pc:grpChg>
        <pc:grpChg chg="add mod">
          <ac:chgData name="حصه بنت سودان العتيبي" userId="c1fe605c-1aaf-4791-a440-af891effc177" providerId="ADAL" clId="{40C2D93B-B0CA-4A6F-B62F-64BAC241E779}" dt="2024-01-08T18:39:15.691" v="71" actId="164"/>
          <ac:grpSpMkLst>
            <pc:docMk/>
            <pc:sldMk cId="577330634" sldId="261"/>
            <ac:grpSpMk id="38" creationId="{83FC1AC0-A320-9975-1FF4-9E3BA89FC603}"/>
          </ac:grpSpMkLst>
        </pc:grpChg>
        <pc:picChg chg="add mod">
          <ac:chgData name="حصه بنت سودان العتيبي" userId="c1fe605c-1aaf-4791-a440-af891effc177" providerId="ADAL" clId="{40C2D93B-B0CA-4A6F-B62F-64BAC241E779}" dt="2024-01-08T18:37:27.796" v="52" actId="14100"/>
          <ac:picMkLst>
            <pc:docMk/>
            <pc:sldMk cId="577330634" sldId="261"/>
            <ac:picMk id="33" creationId="{C0A0A207-BBCF-4482-41AA-09BA9C5FE251}"/>
          </ac:picMkLst>
        </pc:picChg>
        <pc:picChg chg="mod topLvl">
          <ac:chgData name="حصه بنت سودان العتيبي" userId="c1fe605c-1aaf-4791-a440-af891effc177" providerId="ADAL" clId="{40C2D93B-B0CA-4A6F-B62F-64BAC241E779}" dt="2024-01-08T18:39:15.691" v="71" actId="164"/>
          <ac:picMkLst>
            <pc:docMk/>
            <pc:sldMk cId="577330634" sldId="261"/>
            <ac:picMk id="37" creationId="{A0642C48-002B-5936-BA94-5308201FB1F0}"/>
          </ac:picMkLst>
        </pc:picChg>
      </pc:sldChg>
      <pc:sldChg chg="addSp delSp modSp add mod modTransition delAnim modAnim modNotesTx">
        <pc:chgData name="حصه بنت سودان العتيبي" userId="c1fe605c-1aaf-4791-a440-af891effc177" providerId="ADAL" clId="{40C2D93B-B0CA-4A6F-B62F-64BAC241E779}" dt="2024-01-08T21:02:25.964" v="599" actId="1076"/>
        <pc:sldMkLst>
          <pc:docMk/>
          <pc:sldMk cId="3591299573" sldId="262"/>
        </pc:sldMkLst>
        <pc:spChg chg="add mod">
          <ac:chgData name="حصه بنت سودان العتيبي" userId="c1fe605c-1aaf-4791-a440-af891effc177" providerId="ADAL" clId="{40C2D93B-B0CA-4A6F-B62F-64BAC241E779}" dt="2024-01-08T18:58:20.095" v="302" actId="113"/>
          <ac:spMkLst>
            <pc:docMk/>
            <pc:sldMk cId="3591299573" sldId="262"/>
            <ac:spMk id="2" creationId="{BFCBCE49-D947-3E21-195B-CE875398D7FD}"/>
          </ac:spMkLst>
        </pc:spChg>
        <pc:spChg chg="add mod">
          <ac:chgData name="حصه بنت سودان العتيبي" userId="c1fe605c-1aaf-4791-a440-af891effc177" providerId="ADAL" clId="{40C2D93B-B0CA-4A6F-B62F-64BAC241E779}" dt="2024-01-08T18:45:23.098" v="195" actId="14100"/>
          <ac:spMkLst>
            <pc:docMk/>
            <pc:sldMk cId="3591299573" sldId="262"/>
            <ac:spMk id="3" creationId="{1315DBE5-9114-307D-E345-FDBAD195C0A7}"/>
          </ac:spMkLst>
        </pc:spChg>
        <pc:spChg chg="add mod">
          <ac:chgData name="حصه بنت سودان العتيبي" userId="c1fe605c-1aaf-4791-a440-af891effc177" providerId="ADAL" clId="{40C2D93B-B0CA-4A6F-B62F-64BAC241E779}" dt="2024-01-08T21:02:25.964" v="599" actId="1076"/>
          <ac:spMkLst>
            <pc:docMk/>
            <pc:sldMk cId="3591299573" sldId="262"/>
            <ac:spMk id="4" creationId="{EEAB6854-8E2A-2234-4236-4ED84BB39A36}"/>
          </ac:spMkLst>
        </pc:spChg>
        <pc:spChg chg="add mod">
          <ac:chgData name="حصه بنت سودان العتيبي" userId="c1fe605c-1aaf-4791-a440-af891effc177" providerId="ADAL" clId="{40C2D93B-B0CA-4A6F-B62F-64BAC241E779}" dt="2024-01-08T21:02:25.964" v="599" actId="1076"/>
          <ac:spMkLst>
            <pc:docMk/>
            <pc:sldMk cId="3591299573" sldId="262"/>
            <ac:spMk id="5" creationId="{10FF9214-D506-BF2D-423D-8918C3C7179D}"/>
          </ac:spMkLst>
        </pc:spChg>
        <pc:spChg chg="add mod">
          <ac:chgData name="حصه بنت سودان العتيبي" userId="c1fe605c-1aaf-4791-a440-af891effc177" providerId="ADAL" clId="{40C2D93B-B0CA-4A6F-B62F-64BAC241E779}" dt="2024-01-08T21:02:25.964" v="599" actId="1076"/>
          <ac:spMkLst>
            <pc:docMk/>
            <pc:sldMk cId="3591299573" sldId="262"/>
            <ac:spMk id="6" creationId="{CA584D03-2D6A-6C8C-63FD-4F2916B2AC23}"/>
          </ac:spMkLst>
        </pc:spChg>
        <pc:spChg chg="add mod">
          <ac:chgData name="حصه بنت سودان العتيبي" userId="c1fe605c-1aaf-4791-a440-af891effc177" providerId="ADAL" clId="{40C2D93B-B0CA-4A6F-B62F-64BAC241E779}" dt="2024-01-08T21:02:25.964" v="599" actId="1076"/>
          <ac:spMkLst>
            <pc:docMk/>
            <pc:sldMk cId="3591299573" sldId="262"/>
            <ac:spMk id="7" creationId="{B37E43A9-3E4E-237C-3497-4BE7BCBD57D2}"/>
          </ac:spMkLst>
        </pc:spChg>
        <pc:spChg chg="add mod">
          <ac:chgData name="حصه بنت سودان العتيبي" userId="c1fe605c-1aaf-4791-a440-af891effc177" providerId="ADAL" clId="{40C2D93B-B0CA-4A6F-B62F-64BAC241E779}" dt="2024-01-08T21:02:25.964" v="599" actId="1076"/>
          <ac:spMkLst>
            <pc:docMk/>
            <pc:sldMk cId="3591299573" sldId="262"/>
            <ac:spMk id="8" creationId="{197B792E-2535-3AD7-4AE9-4DFD948D03BC}"/>
          </ac:spMkLst>
        </pc:spChg>
        <pc:spChg chg="add mod">
          <ac:chgData name="حصه بنت سودان العتيبي" userId="c1fe605c-1aaf-4791-a440-af891effc177" providerId="ADAL" clId="{40C2D93B-B0CA-4A6F-B62F-64BAC241E779}" dt="2024-01-08T18:50:39.398" v="235" actId="207"/>
          <ac:spMkLst>
            <pc:docMk/>
            <pc:sldMk cId="3591299573" sldId="262"/>
            <ac:spMk id="9" creationId="{60402ADE-933C-79A7-B3C5-E978CDF02FD1}"/>
          </ac:spMkLst>
        </pc:spChg>
        <pc:spChg chg="add mod">
          <ac:chgData name="حصه بنت سودان العتيبي" userId="c1fe605c-1aaf-4791-a440-af891effc177" providerId="ADAL" clId="{40C2D93B-B0CA-4A6F-B62F-64BAC241E779}" dt="2024-01-08T18:50:54.161" v="236" actId="207"/>
          <ac:spMkLst>
            <pc:docMk/>
            <pc:sldMk cId="3591299573" sldId="262"/>
            <ac:spMk id="10" creationId="{E6B472A0-EACF-04D6-A86C-33E2BC75875B}"/>
          </ac:spMkLst>
        </pc:spChg>
        <pc:spChg chg="add mod">
          <ac:chgData name="حصه بنت سودان العتيبي" userId="c1fe605c-1aaf-4791-a440-af891effc177" providerId="ADAL" clId="{40C2D93B-B0CA-4A6F-B62F-64BAC241E779}" dt="2024-01-08T20:56:58.722" v="597" actId="1076"/>
          <ac:spMkLst>
            <pc:docMk/>
            <pc:sldMk cId="3591299573" sldId="262"/>
            <ac:spMk id="11" creationId="{F610D960-CAF9-5626-0843-A5A92DA439FF}"/>
          </ac:spMkLst>
        </pc:spChg>
        <pc:spChg chg="mod">
          <ac:chgData name="حصه بنت سودان العتيبي" userId="c1fe605c-1aaf-4791-a440-af891effc177" providerId="ADAL" clId="{40C2D93B-B0CA-4A6F-B62F-64BAC241E779}" dt="2024-01-08T18:40:26.043" v="82" actId="14100"/>
          <ac:spMkLst>
            <pc:docMk/>
            <pc:sldMk cId="3591299573" sldId="262"/>
            <ac:spMk id="34" creationId="{6DA47ED1-B63B-C506-F549-8C7D852950BA}"/>
          </ac:spMkLst>
        </pc:spChg>
        <pc:grpChg chg="del">
          <ac:chgData name="حصه بنت سودان العتيبي" userId="c1fe605c-1aaf-4791-a440-af891effc177" providerId="ADAL" clId="{40C2D93B-B0CA-4A6F-B62F-64BAC241E779}" dt="2024-01-08T18:40:06.009" v="77" actId="478"/>
          <ac:grpSpMkLst>
            <pc:docMk/>
            <pc:sldMk cId="3591299573" sldId="262"/>
            <ac:grpSpMk id="38" creationId="{83FC1AC0-A320-9975-1FF4-9E3BA89FC603}"/>
          </ac:grpSpMkLst>
        </pc:grpChg>
        <pc:picChg chg="mod">
          <ac:chgData name="حصه بنت سودان العتيبي" userId="c1fe605c-1aaf-4791-a440-af891effc177" providerId="ADAL" clId="{40C2D93B-B0CA-4A6F-B62F-64BAC241E779}" dt="2024-01-08T18:44:20.617" v="182" actId="1076"/>
          <ac:picMkLst>
            <pc:docMk/>
            <pc:sldMk cId="3591299573" sldId="262"/>
            <ac:picMk id="33" creationId="{C0A0A207-BBCF-4482-41AA-09BA9C5FE251}"/>
          </ac:picMkLst>
        </pc:picChg>
      </pc:sldChg>
      <pc:sldChg chg="addSp delSp modSp add mod modTransition delAnim modAnim modNotesTx">
        <pc:chgData name="حصه بنت سودان العتيبي" userId="c1fe605c-1aaf-4791-a440-af891effc177" providerId="ADAL" clId="{40C2D93B-B0CA-4A6F-B62F-64BAC241E779}" dt="2024-01-08T21:03:27.783" v="603"/>
        <pc:sldMkLst>
          <pc:docMk/>
          <pc:sldMk cId="3220261337" sldId="263"/>
        </pc:sldMkLst>
        <pc:spChg chg="mod">
          <ac:chgData name="حصه بنت سودان العتيبي" userId="c1fe605c-1aaf-4791-a440-af891effc177" providerId="ADAL" clId="{40C2D93B-B0CA-4A6F-B62F-64BAC241E779}" dt="2024-01-08T19:21:49.213" v="405" actId="207"/>
          <ac:spMkLst>
            <pc:docMk/>
            <pc:sldMk cId="3220261337" sldId="263"/>
            <ac:spMk id="2" creationId="{BFCBCE49-D947-3E21-195B-CE875398D7FD}"/>
          </ac:spMkLst>
        </pc:spChg>
        <pc:spChg chg="del">
          <ac:chgData name="حصه بنت سودان العتيبي" userId="c1fe605c-1aaf-4791-a440-af891effc177" providerId="ADAL" clId="{40C2D93B-B0CA-4A6F-B62F-64BAC241E779}" dt="2024-01-08T18:56:17.080" v="291" actId="478"/>
          <ac:spMkLst>
            <pc:docMk/>
            <pc:sldMk cId="3220261337" sldId="263"/>
            <ac:spMk id="3" creationId="{1315DBE5-9114-307D-E345-FDBAD195C0A7}"/>
          </ac:spMkLst>
        </pc:spChg>
        <pc:spChg chg="del">
          <ac:chgData name="حصه بنت سودان العتيبي" userId="c1fe605c-1aaf-4791-a440-af891effc177" providerId="ADAL" clId="{40C2D93B-B0CA-4A6F-B62F-64BAC241E779}" dt="2024-01-08T18:56:17.080" v="291" actId="478"/>
          <ac:spMkLst>
            <pc:docMk/>
            <pc:sldMk cId="3220261337" sldId="263"/>
            <ac:spMk id="4" creationId="{EEAB6854-8E2A-2234-4236-4ED84BB39A36}"/>
          </ac:spMkLst>
        </pc:spChg>
        <pc:spChg chg="del">
          <ac:chgData name="حصه بنت سودان العتيبي" userId="c1fe605c-1aaf-4791-a440-af891effc177" providerId="ADAL" clId="{40C2D93B-B0CA-4A6F-B62F-64BAC241E779}" dt="2024-01-08T18:56:17.080" v="291" actId="478"/>
          <ac:spMkLst>
            <pc:docMk/>
            <pc:sldMk cId="3220261337" sldId="263"/>
            <ac:spMk id="5" creationId="{10FF9214-D506-BF2D-423D-8918C3C7179D}"/>
          </ac:spMkLst>
        </pc:spChg>
        <pc:spChg chg="del">
          <ac:chgData name="حصه بنت سودان العتيبي" userId="c1fe605c-1aaf-4791-a440-af891effc177" providerId="ADAL" clId="{40C2D93B-B0CA-4A6F-B62F-64BAC241E779}" dt="2024-01-08T18:56:17.080" v="291" actId="478"/>
          <ac:spMkLst>
            <pc:docMk/>
            <pc:sldMk cId="3220261337" sldId="263"/>
            <ac:spMk id="6" creationId="{CA584D03-2D6A-6C8C-63FD-4F2916B2AC23}"/>
          </ac:spMkLst>
        </pc:spChg>
        <pc:spChg chg="del">
          <ac:chgData name="حصه بنت سودان العتيبي" userId="c1fe605c-1aaf-4791-a440-af891effc177" providerId="ADAL" clId="{40C2D93B-B0CA-4A6F-B62F-64BAC241E779}" dt="2024-01-08T18:56:17.080" v="291" actId="478"/>
          <ac:spMkLst>
            <pc:docMk/>
            <pc:sldMk cId="3220261337" sldId="263"/>
            <ac:spMk id="7" creationId="{B37E43A9-3E4E-237C-3497-4BE7BCBD57D2}"/>
          </ac:spMkLst>
        </pc:spChg>
        <pc:spChg chg="del">
          <ac:chgData name="حصه بنت سودان العتيبي" userId="c1fe605c-1aaf-4791-a440-af891effc177" providerId="ADAL" clId="{40C2D93B-B0CA-4A6F-B62F-64BAC241E779}" dt="2024-01-08T18:56:17.080" v="291" actId="478"/>
          <ac:spMkLst>
            <pc:docMk/>
            <pc:sldMk cId="3220261337" sldId="263"/>
            <ac:spMk id="8" creationId="{197B792E-2535-3AD7-4AE9-4DFD948D03BC}"/>
          </ac:spMkLst>
        </pc:spChg>
        <pc:spChg chg="del">
          <ac:chgData name="حصه بنت سودان العتيبي" userId="c1fe605c-1aaf-4791-a440-af891effc177" providerId="ADAL" clId="{40C2D93B-B0CA-4A6F-B62F-64BAC241E779}" dt="2024-01-08T18:56:22.565" v="292" actId="478"/>
          <ac:spMkLst>
            <pc:docMk/>
            <pc:sldMk cId="3220261337" sldId="263"/>
            <ac:spMk id="9" creationId="{60402ADE-933C-79A7-B3C5-E978CDF02FD1}"/>
          </ac:spMkLst>
        </pc:spChg>
        <pc:spChg chg="del">
          <ac:chgData name="حصه بنت سودان العتيبي" userId="c1fe605c-1aaf-4791-a440-af891effc177" providerId="ADAL" clId="{40C2D93B-B0CA-4A6F-B62F-64BAC241E779}" dt="2024-01-08T18:56:22.565" v="292" actId="478"/>
          <ac:spMkLst>
            <pc:docMk/>
            <pc:sldMk cId="3220261337" sldId="263"/>
            <ac:spMk id="10" creationId="{E6B472A0-EACF-04D6-A86C-33E2BC75875B}"/>
          </ac:spMkLst>
        </pc:spChg>
        <pc:spChg chg="del">
          <ac:chgData name="حصه بنت سودان العتيبي" userId="c1fe605c-1aaf-4791-a440-af891effc177" providerId="ADAL" clId="{40C2D93B-B0CA-4A6F-B62F-64BAC241E779}" dt="2024-01-08T18:58:41.366" v="307" actId="478"/>
          <ac:spMkLst>
            <pc:docMk/>
            <pc:sldMk cId="3220261337" sldId="263"/>
            <ac:spMk id="11" creationId="{F610D960-CAF9-5626-0843-A5A92DA439FF}"/>
          </ac:spMkLst>
        </pc:spChg>
        <pc:picChg chg="add del mod ord">
          <ac:chgData name="حصه بنت سودان العتيبي" userId="c1fe605c-1aaf-4791-a440-af891effc177" providerId="ADAL" clId="{40C2D93B-B0CA-4A6F-B62F-64BAC241E779}" dt="2024-01-08T19:19:10.379" v="394" actId="478"/>
          <ac:picMkLst>
            <pc:docMk/>
            <pc:sldMk cId="3220261337" sldId="263"/>
            <ac:picMk id="12" creationId="{BA94678F-99EB-D6D9-3594-129FAAC70351}"/>
          </ac:picMkLst>
        </pc:picChg>
        <pc:picChg chg="add del mod">
          <ac:chgData name="حصه بنت سودان العتيبي" userId="c1fe605c-1aaf-4791-a440-af891effc177" providerId="ADAL" clId="{40C2D93B-B0CA-4A6F-B62F-64BAC241E779}" dt="2024-01-08T19:19:08.617" v="393" actId="478"/>
          <ac:picMkLst>
            <pc:docMk/>
            <pc:sldMk cId="3220261337" sldId="263"/>
            <ac:picMk id="13" creationId="{F5505355-2744-D5EE-2B18-DF9F52AD731A}"/>
          </ac:picMkLst>
        </pc:picChg>
      </pc:sldChg>
      <pc:sldChg chg="addSp delSp modSp new mod modTransition modAnim">
        <pc:chgData name="حصه بنت سودان العتيبي" userId="c1fe605c-1aaf-4791-a440-af891effc177" providerId="ADAL" clId="{40C2D93B-B0CA-4A6F-B62F-64BAC241E779}" dt="2024-01-08T21:03:04.889" v="602" actId="1076"/>
        <pc:sldMkLst>
          <pc:docMk/>
          <pc:sldMk cId="3098726253" sldId="264"/>
        </pc:sldMkLst>
        <pc:spChg chg="del">
          <ac:chgData name="حصه بنت سودان العتيبي" userId="c1fe605c-1aaf-4791-a440-af891effc177" providerId="ADAL" clId="{40C2D93B-B0CA-4A6F-B62F-64BAC241E779}" dt="2024-01-08T19:09:32.074" v="316" actId="478"/>
          <ac:spMkLst>
            <pc:docMk/>
            <pc:sldMk cId="3098726253" sldId="264"/>
            <ac:spMk id="2" creationId="{09C34FB2-ED61-9B37-7A2C-E4D4416FCDA6}"/>
          </ac:spMkLst>
        </pc:spChg>
        <pc:spChg chg="del">
          <ac:chgData name="حصه بنت سودان العتيبي" userId="c1fe605c-1aaf-4791-a440-af891effc177" providerId="ADAL" clId="{40C2D93B-B0CA-4A6F-B62F-64BAC241E779}" dt="2024-01-08T19:09:32.074" v="316" actId="478"/>
          <ac:spMkLst>
            <pc:docMk/>
            <pc:sldMk cId="3098726253" sldId="264"/>
            <ac:spMk id="3" creationId="{0817FD88-8A92-97E5-A642-9970CBF96F39}"/>
          </ac:spMkLst>
        </pc:spChg>
        <pc:spChg chg="del">
          <ac:chgData name="حصه بنت سودان العتيبي" userId="c1fe605c-1aaf-4791-a440-af891effc177" providerId="ADAL" clId="{40C2D93B-B0CA-4A6F-B62F-64BAC241E779}" dt="2024-01-08T19:09:32.074" v="316" actId="478"/>
          <ac:spMkLst>
            <pc:docMk/>
            <pc:sldMk cId="3098726253" sldId="264"/>
            <ac:spMk id="4" creationId="{1AA855E5-C9A6-89E5-73D3-92A641F48265}"/>
          </ac:spMkLst>
        </pc:spChg>
        <pc:spChg chg="del">
          <ac:chgData name="حصه بنت سودان العتيبي" userId="c1fe605c-1aaf-4791-a440-af891effc177" providerId="ADAL" clId="{40C2D93B-B0CA-4A6F-B62F-64BAC241E779}" dt="2024-01-08T19:09:32.074" v="316" actId="478"/>
          <ac:spMkLst>
            <pc:docMk/>
            <pc:sldMk cId="3098726253" sldId="264"/>
            <ac:spMk id="5" creationId="{2DDA6AC7-C244-C3FE-89E0-D0AA605C5B15}"/>
          </ac:spMkLst>
        </pc:spChg>
        <pc:spChg chg="del">
          <ac:chgData name="حصه بنت سودان العتيبي" userId="c1fe605c-1aaf-4791-a440-af891effc177" providerId="ADAL" clId="{40C2D93B-B0CA-4A6F-B62F-64BAC241E779}" dt="2024-01-08T19:09:32.074" v="316" actId="478"/>
          <ac:spMkLst>
            <pc:docMk/>
            <pc:sldMk cId="3098726253" sldId="264"/>
            <ac:spMk id="6" creationId="{36B5E424-DD9B-3DD2-2201-4758530B006C}"/>
          </ac:spMkLst>
        </pc:spChg>
        <pc:spChg chg="del">
          <ac:chgData name="حصه بنت سودان العتيبي" userId="c1fe605c-1aaf-4791-a440-af891effc177" providerId="ADAL" clId="{40C2D93B-B0CA-4A6F-B62F-64BAC241E779}" dt="2024-01-08T19:09:32.074" v="316" actId="478"/>
          <ac:spMkLst>
            <pc:docMk/>
            <pc:sldMk cId="3098726253" sldId="264"/>
            <ac:spMk id="7" creationId="{A48DC0A2-24E3-4660-5F71-264A99011775}"/>
          </ac:spMkLst>
        </pc:spChg>
        <pc:spChg chg="del">
          <ac:chgData name="حصه بنت سودان العتيبي" userId="c1fe605c-1aaf-4791-a440-af891effc177" providerId="ADAL" clId="{40C2D93B-B0CA-4A6F-B62F-64BAC241E779}" dt="2024-01-08T19:09:32.074" v="316" actId="478"/>
          <ac:spMkLst>
            <pc:docMk/>
            <pc:sldMk cId="3098726253" sldId="264"/>
            <ac:spMk id="8" creationId="{DC8AA877-C9EF-851D-5ACE-301C027DB7E1}"/>
          </ac:spMkLst>
        </pc:spChg>
        <pc:spChg chg="del">
          <ac:chgData name="حصه بنت سودان العتيبي" userId="c1fe605c-1aaf-4791-a440-af891effc177" providerId="ADAL" clId="{40C2D93B-B0CA-4A6F-B62F-64BAC241E779}" dt="2024-01-08T19:09:32.074" v="316" actId="478"/>
          <ac:spMkLst>
            <pc:docMk/>
            <pc:sldMk cId="3098726253" sldId="264"/>
            <ac:spMk id="9" creationId="{33C829A4-2FB4-6035-209A-452E71452455}"/>
          </ac:spMkLst>
        </pc:spChg>
        <pc:spChg chg="del">
          <ac:chgData name="حصه بنت سودان العتيبي" userId="c1fe605c-1aaf-4791-a440-af891effc177" providerId="ADAL" clId="{40C2D93B-B0CA-4A6F-B62F-64BAC241E779}" dt="2024-01-08T19:09:32.074" v="316" actId="478"/>
          <ac:spMkLst>
            <pc:docMk/>
            <pc:sldMk cId="3098726253" sldId="264"/>
            <ac:spMk id="10" creationId="{A4CD61BA-9CAA-1D68-4C97-50B6D5FFE55D}"/>
          </ac:spMkLst>
        </pc:spChg>
        <pc:spChg chg="del">
          <ac:chgData name="حصه بنت سودان العتيبي" userId="c1fe605c-1aaf-4791-a440-af891effc177" providerId="ADAL" clId="{40C2D93B-B0CA-4A6F-B62F-64BAC241E779}" dt="2024-01-08T19:09:32.074" v="316" actId="478"/>
          <ac:spMkLst>
            <pc:docMk/>
            <pc:sldMk cId="3098726253" sldId="264"/>
            <ac:spMk id="11" creationId="{2BBCB57B-3AA6-F634-C7A8-DAEF263C351B}"/>
          </ac:spMkLst>
        </pc:spChg>
        <pc:spChg chg="del">
          <ac:chgData name="حصه بنت سودان العتيبي" userId="c1fe605c-1aaf-4791-a440-af891effc177" providerId="ADAL" clId="{40C2D93B-B0CA-4A6F-B62F-64BAC241E779}" dt="2024-01-08T19:09:32.074" v="316" actId="478"/>
          <ac:spMkLst>
            <pc:docMk/>
            <pc:sldMk cId="3098726253" sldId="264"/>
            <ac:spMk id="12" creationId="{B2136258-79DE-5552-8325-FF406CB015D4}"/>
          </ac:spMkLst>
        </pc:spChg>
        <pc:spChg chg="del">
          <ac:chgData name="حصه بنت سودان العتيبي" userId="c1fe605c-1aaf-4791-a440-af891effc177" providerId="ADAL" clId="{40C2D93B-B0CA-4A6F-B62F-64BAC241E779}" dt="2024-01-08T19:09:32.074" v="316" actId="478"/>
          <ac:spMkLst>
            <pc:docMk/>
            <pc:sldMk cId="3098726253" sldId="264"/>
            <ac:spMk id="13" creationId="{6AC5A49B-C7F7-3E13-99A0-98512010FB5D}"/>
          </ac:spMkLst>
        </pc:spChg>
        <pc:spChg chg="del">
          <ac:chgData name="حصه بنت سودان العتيبي" userId="c1fe605c-1aaf-4791-a440-af891effc177" providerId="ADAL" clId="{40C2D93B-B0CA-4A6F-B62F-64BAC241E779}" dt="2024-01-08T19:09:32.074" v="316" actId="478"/>
          <ac:spMkLst>
            <pc:docMk/>
            <pc:sldMk cId="3098726253" sldId="264"/>
            <ac:spMk id="14" creationId="{0947F2E9-2CA1-02A0-0FDF-97A095D1AFE4}"/>
          </ac:spMkLst>
        </pc:spChg>
        <pc:spChg chg="add mod">
          <ac:chgData name="حصه بنت سودان العتيبي" userId="c1fe605c-1aaf-4791-a440-af891effc177" providerId="ADAL" clId="{40C2D93B-B0CA-4A6F-B62F-64BAC241E779}" dt="2024-01-08T19:11:13.069" v="342" actId="403"/>
          <ac:spMkLst>
            <pc:docMk/>
            <pc:sldMk cId="3098726253" sldId="264"/>
            <ac:spMk id="15" creationId="{6C89FFB8-1868-4FC0-5AC3-ED20C2369F97}"/>
          </ac:spMkLst>
        </pc:spChg>
        <pc:spChg chg="add mod">
          <ac:chgData name="حصه بنت سودان العتيبي" userId="c1fe605c-1aaf-4791-a440-af891effc177" providerId="ADAL" clId="{40C2D93B-B0CA-4A6F-B62F-64BAC241E779}" dt="2024-01-08T21:03:01.779" v="601" actId="1076"/>
          <ac:spMkLst>
            <pc:docMk/>
            <pc:sldMk cId="3098726253" sldId="264"/>
            <ac:spMk id="17" creationId="{E8052541-1CC5-981C-4829-98D3F8261684}"/>
          </ac:spMkLst>
        </pc:spChg>
        <pc:picChg chg="add mod">
          <ac:chgData name="حصه بنت سودان العتيبي" userId="c1fe605c-1aaf-4791-a440-af891effc177" providerId="ADAL" clId="{40C2D93B-B0CA-4A6F-B62F-64BAC241E779}" dt="2024-01-08T21:03:04.889" v="602" actId="1076"/>
          <ac:picMkLst>
            <pc:docMk/>
            <pc:sldMk cId="3098726253" sldId="264"/>
            <ac:picMk id="1026" creationId="{F47AAA42-47AB-F6C4-931D-A5A7C99F049A}"/>
          </ac:picMkLst>
        </pc:picChg>
      </pc:sldChg>
      <pc:sldChg chg="addSp modSp add mod modAnim">
        <pc:chgData name="حصه بنت سودان العتيبي" userId="c1fe605c-1aaf-4791-a440-af891effc177" providerId="ADAL" clId="{40C2D93B-B0CA-4A6F-B62F-64BAC241E779}" dt="2024-01-08T19:23:48.216" v="454" actId="1076"/>
        <pc:sldMkLst>
          <pc:docMk/>
          <pc:sldMk cId="2941357419" sldId="265"/>
        </pc:sldMkLst>
        <pc:spChg chg="mod">
          <ac:chgData name="حصه بنت سودان العتيبي" userId="c1fe605c-1aaf-4791-a440-af891effc177" providerId="ADAL" clId="{40C2D93B-B0CA-4A6F-B62F-64BAC241E779}" dt="2024-01-08T19:23:40.955" v="452" actId="1076"/>
          <ac:spMkLst>
            <pc:docMk/>
            <pc:sldMk cId="2941357419" sldId="265"/>
            <ac:spMk id="2" creationId="{BFCBCE49-D947-3E21-195B-CE875398D7FD}"/>
          </ac:spMkLst>
        </pc:spChg>
        <pc:picChg chg="add mod">
          <ac:chgData name="حصه بنت سودان العتيبي" userId="c1fe605c-1aaf-4791-a440-af891effc177" providerId="ADAL" clId="{40C2D93B-B0CA-4A6F-B62F-64BAC241E779}" dt="2024-01-08T19:23:48.216" v="454" actId="1076"/>
          <ac:picMkLst>
            <pc:docMk/>
            <pc:sldMk cId="2941357419" sldId="265"/>
            <ac:picMk id="4" creationId="{DFAA7A9A-8632-C617-5E11-858E1F665E9C}"/>
          </ac:picMkLst>
        </pc:picChg>
        <pc:picChg chg="mod">
          <ac:chgData name="حصه بنت سودان العتيبي" userId="c1fe605c-1aaf-4791-a440-af891effc177" providerId="ADAL" clId="{40C2D93B-B0CA-4A6F-B62F-64BAC241E779}" dt="2024-01-08T19:22:55.162" v="446" actId="1076"/>
          <ac:picMkLst>
            <pc:docMk/>
            <pc:sldMk cId="2941357419" sldId="265"/>
            <ac:picMk id="13" creationId="{F5505355-2744-D5EE-2B18-DF9F52AD731A}"/>
          </ac:picMkLst>
        </pc:picChg>
      </pc:sldChg>
      <pc:sldChg chg="addSp delSp modSp new mod modTransition modAnim">
        <pc:chgData name="حصه بنت سودان العتيبي" userId="c1fe605c-1aaf-4791-a440-af891effc177" providerId="ADAL" clId="{40C2D93B-B0CA-4A6F-B62F-64BAC241E779}" dt="2024-01-08T21:04:34.948" v="611" actId="1076"/>
        <pc:sldMkLst>
          <pc:docMk/>
          <pc:sldMk cId="3196569805" sldId="266"/>
        </pc:sldMkLst>
        <pc:spChg chg="del">
          <ac:chgData name="حصه بنت سودان العتيبي" userId="c1fe605c-1aaf-4791-a440-af891effc177" providerId="ADAL" clId="{40C2D93B-B0CA-4A6F-B62F-64BAC241E779}" dt="2024-01-08T19:24:32.447" v="456" actId="478"/>
          <ac:spMkLst>
            <pc:docMk/>
            <pc:sldMk cId="3196569805" sldId="266"/>
            <ac:spMk id="2" creationId="{387E5FBE-4F74-06BA-17FD-146CA180DC76}"/>
          </ac:spMkLst>
        </pc:spChg>
        <pc:spChg chg="del">
          <ac:chgData name="حصه بنت سودان العتيبي" userId="c1fe605c-1aaf-4791-a440-af891effc177" providerId="ADAL" clId="{40C2D93B-B0CA-4A6F-B62F-64BAC241E779}" dt="2024-01-08T19:24:32.447" v="456" actId="478"/>
          <ac:spMkLst>
            <pc:docMk/>
            <pc:sldMk cId="3196569805" sldId="266"/>
            <ac:spMk id="3" creationId="{6D46F7DD-F4B0-020E-D47C-F5E90E1DDF8A}"/>
          </ac:spMkLst>
        </pc:spChg>
        <pc:spChg chg="del">
          <ac:chgData name="حصه بنت سودان العتيبي" userId="c1fe605c-1aaf-4791-a440-af891effc177" providerId="ADAL" clId="{40C2D93B-B0CA-4A6F-B62F-64BAC241E779}" dt="2024-01-08T19:24:32.447" v="456" actId="478"/>
          <ac:spMkLst>
            <pc:docMk/>
            <pc:sldMk cId="3196569805" sldId="266"/>
            <ac:spMk id="4" creationId="{BE092E32-CE89-7787-7B43-DC3A5EAAA5B7}"/>
          </ac:spMkLst>
        </pc:spChg>
        <pc:spChg chg="del">
          <ac:chgData name="حصه بنت سودان العتيبي" userId="c1fe605c-1aaf-4791-a440-af891effc177" providerId="ADAL" clId="{40C2D93B-B0CA-4A6F-B62F-64BAC241E779}" dt="2024-01-08T19:24:32.447" v="456" actId="478"/>
          <ac:spMkLst>
            <pc:docMk/>
            <pc:sldMk cId="3196569805" sldId="266"/>
            <ac:spMk id="5" creationId="{63865863-53FC-D6EA-0D77-29B35AA99054}"/>
          </ac:spMkLst>
        </pc:spChg>
        <pc:spChg chg="del">
          <ac:chgData name="حصه بنت سودان العتيبي" userId="c1fe605c-1aaf-4791-a440-af891effc177" providerId="ADAL" clId="{40C2D93B-B0CA-4A6F-B62F-64BAC241E779}" dt="2024-01-08T19:24:32.447" v="456" actId="478"/>
          <ac:spMkLst>
            <pc:docMk/>
            <pc:sldMk cId="3196569805" sldId="266"/>
            <ac:spMk id="6" creationId="{479D00E8-AAA5-81BD-811A-8C27FDBA67A7}"/>
          </ac:spMkLst>
        </pc:spChg>
        <pc:spChg chg="del">
          <ac:chgData name="حصه بنت سودان العتيبي" userId="c1fe605c-1aaf-4791-a440-af891effc177" providerId="ADAL" clId="{40C2D93B-B0CA-4A6F-B62F-64BAC241E779}" dt="2024-01-08T19:24:32.447" v="456" actId="478"/>
          <ac:spMkLst>
            <pc:docMk/>
            <pc:sldMk cId="3196569805" sldId="266"/>
            <ac:spMk id="7" creationId="{CDB076CD-9CA4-814E-0978-A7EE09ACCAFC}"/>
          </ac:spMkLst>
        </pc:spChg>
        <pc:spChg chg="del">
          <ac:chgData name="حصه بنت سودان العتيبي" userId="c1fe605c-1aaf-4791-a440-af891effc177" providerId="ADAL" clId="{40C2D93B-B0CA-4A6F-B62F-64BAC241E779}" dt="2024-01-08T19:24:32.447" v="456" actId="478"/>
          <ac:spMkLst>
            <pc:docMk/>
            <pc:sldMk cId="3196569805" sldId="266"/>
            <ac:spMk id="8" creationId="{2A1C7B0E-0A31-5CF8-1074-73CE41722893}"/>
          </ac:spMkLst>
        </pc:spChg>
        <pc:spChg chg="del">
          <ac:chgData name="حصه بنت سودان العتيبي" userId="c1fe605c-1aaf-4791-a440-af891effc177" providerId="ADAL" clId="{40C2D93B-B0CA-4A6F-B62F-64BAC241E779}" dt="2024-01-08T19:24:32.447" v="456" actId="478"/>
          <ac:spMkLst>
            <pc:docMk/>
            <pc:sldMk cId="3196569805" sldId="266"/>
            <ac:spMk id="9" creationId="{315CB812-E0F1-C2F4-9E42-61ADFAAB406B}"/>
          </ac:spMkLst>
        </pc:spChg>
        <pc:spChg chg="del">
          <ac:chgData name="حصه بنت سودان العتيبي" userId="c1fe605c-1aaf-4791-a440-af891effc177" providerId="ADAL" clId="{40C2D93B-B0CA-4A6F-B62F-64BAC241E779}" dt="2024-01-08T19:24:32.447" v="456" actId="478"/>
          <ac:spMkLst>
            <pc:docMk/>
            <pc:sldMk cId="3196569805" sldId="266"/>
            <ac:spMk id="10" creationId="{E3570B5B-4CB7-87E9-E433-E49CCA63A818}"/>
          </ac:spMkLst>
        </pc:spChg>
        <pc:spChg chg="del">
          <ac:chgData name="حصه بنت سودان العتيبي" userId="c1fe605c-1aaf-4791-a440-af891effc177" providerId="ADAL" clId="{40C2D93B-B0CA-4A6F-B62F-64BAC241E779}" dt="2024-01-08T19:24:32.447" v="456" actId="478"/>
          <ac:spMkLst>
            <pc:docMk/>
            <pc:sldMk cId="3196569805" sldId="266"/>
            <ac:spMk id="11" creationId="{38C4E13D-FF8E-173E-21C8-0F06B8C54920}"/>
          </ac:spMkLst>
        </pc:spChg>
        <pc:spChg chg="del">
          <ac:chgData name="حصه بنت سودان العتيبي" userId="c1fe605c-1aaf-4791-a440-af891effc177" providerId="ADAL" clId="{40C2D93B-B0CA-4A6F-B62F-64BAC241E779}" dt="2024-01-08T19:24:32.447" v="456" actId="478"/>
          <ac:spMkLst>
            <pc:docMk/>
            <pc:sldMk cId="3196569805" sldId="266"/>
            <ac:spMk id="12" creationId="{3CF82F0B-74BF-7A5F-D17F-39967875EE4E}"/>
          </ac:spMkLst>
        </pc:spChg>
        <pc:spChg chg="del">
          <ac:chgData name="حصه بنت سودان العتيبي" userId="c1fe605c-1aaf-4791-a440-af891effc177" providerId="ADAL" clId="{40C2D93B-B0CA-4A6F-B62F-64BAC241E779}" dt="2024-01-08T19:24:32.447" v="456" actId="478"/>
          <ac:spMkLst>
            <pc:docMk/>
            <pc:sldMk cId="3196569805" sldId="266"/>
            <ac:spMk id="13" creationId="{7D8B9138-5532-0EE0-1B1A-25C9653498FE}"/>
          </ac:spMkLst>
        </pc:spChg>
        <pc:spChg chg="del">
          <ac:chgData name="حصه بنت سودان العتيبي" userId="c1fe605c-1aaf-4791-a440-af891effc177" providerId="ADAL" clId="{40C2D93B-B0CA-4A6F-B62F-64BAC241E779}" dt="2024-01-08T19:24:32.447" v="456" actId="478"/>
          <ac:spMkLst>
            <pc:docMk/>
            <pc:sldMk cId="3196569805" sldId="266"/>
            <ac:spMk id="14" creationId="{AAA1DBEB-5C89-D987-4676-FF731A3497CE}"/>
          </ac:spMkLst>
        </pc:spChg>
        <pc:spChg chg="del">
          <ac:chgData name="حصه بنت سودان العتيبي" userId="c1fe605c-1aaf-4791-a440-af891effc177" providerId="ADAL" clId="{40C2D93B-B0CA-4A6F-B62F-64BAC241E779}" dt="2024-01-08T19:24:32.447" v="456" actId="478"/>
          <ac:spMkLst>
            <pc:docMk/>
            <pc:sldMk cId="3196569805" sldId="266"/>
            <ac:spMk id="15" creationId="{368E3720-9321-E9CC-F9B9-920462214275}"/>
          </ac:spMkLst>
        </pc:spChg>
        <pc:spChg chg="add mod">
          <ac:chgData name="حصه بنت سودان العتيبي" userId="c1fe605c-1aaf-4791-a440-af891effc177" providerId="ADAL" clId="{40C2D93B-B0CA-4A6F-B62F-64BAC241E779}" dt="2024-01-08T19:30:06.389" v="547" actId="207"/>
          <ac:spMkLst>
            <pc:docMk/>
            <pc:sldMk cId="3196569805" sldId="266"/>
            <ac:spMk id="22" creationId="{236B0EB1-FD66-95E7-6D8F-878A256E740C}"/>
          </ac:spMkLst>
        </pc:spChg>
        <pc:spChg chg="add mod">
          <ac:chgData name="حصه بنت سودان العتيبي" userId="c1fe605c-1aaf-4791-a440-af891effc177" providerId="ADAL" clId="{40C2D93B-B0CA-4A6F-B62F-64BAC241E779}" dt="2024-01-08T19:26:15.462" v="487" actId="2711"/>
          <ac:spMkLst>
            <pc:docMk/>
            <pc:sldMk cId="3196569805" sldId="266"/>
            <ac:spMk id="23" creationId="{CF15CE92-F8B7-15E1-9C64-D7B4C7BC8090}"/>
          </ac:spMkLst>
        </pc:spChg>
        <pc:spChg chg="add mod">
          <ac:chgData name="حصه بنت سودان العتيبي" userId="c1fe605c-1aaf-4791-a440-af891effc177" providerId="ADAL" clId="{40C2D93B-B0CA-4A6F-B62F-64BAC241E779}" dt="2024-01-08T19:29:55.398" v="546" actId="14100"/>
          <ac:spMkLst>
            <pc:docMk/>
            <pc:sldMk cId="3196569805" sldId="266"/>
            <ac:spMk id="24" creationId="{665D64A0-C7E7-549C-27E9-6BEA1F645EFB}"/>
          </ac:spMkLst>
        </pc:spChg>
        <pc:spChg chg="add del mod">
          <ac:chgData name="حصه بنت سودان العتيبي" userId="c1fe605c-1aaf-4791-a440-af891effc177" providerId="ADAL" clId="{40C2D93B-B0CA-4A6F-B62F-64BAC241E779}" dt="2024-01-08T19:31:06.941" v="554" actId="478"/>
          <ac:spMkLst>
            <pc:docMk/>
            <pc:sldMk cId="3196569805" sldId="266"/>
            <ac:spMk id="25" creationId="{1142C006-5F48-621C-DD98-53462F1B515A}"/>
          </ac:spMkLst>
        </pc:spChg>
        <pc:spChg chg="add mod">
          <ac:chgData name="حصه بنت سودان العتيبي" userId="c1fe605c-1aaf-4791-a440-af891effc177" providerId="ADAL" clId="{40C2D93B-B0CA-4A6F-B62F-64BAC241E779}" dt="2024-01-08T19:28:37.928" v="527" actId="1076"/>
          <ac:spMkLst>
            <pc:docMk/>
            <pc:sldMk cId="3196569805" sldId="266"/>
            <ac:spMk id="27" creationId="{B318AC88-9501-D68C-9B9C-6C36D6692F51}"/>
          </ac:spMkLst>
        </pc:spChg>
        <pc:spChg chg="add mod">
          <ac:chgData name="حصه بنت سودان العتيبي" userId="c1fe605c-1aaf-4791-a440-af891effc177" providerId="ADAL" clId="{40C2D93B-B0CA-4A6F-B62F-64BAC241E779}" dt="2024-01-08T19:29:01.477" v="530" actId="1076"/>
          <ac:spMkLst>
            <pc:docMk/>
            <pc:sldMk cId="3196569805" sldId="266"/>
            <ac:spMk id="28" creationId="{6E5A5A64-DB82-6975-5713-A30C46B4BBD8}"/>
          </ac:spMkLst>
        </pc:spChg>
        <pc:spChg chg="add mod">
          <ac:chgData name="حصه بنت سودان العتيبي" userId="c1fe605c-1aaf-4791-a440-af891effc177" providerId="ADAL" clId="{40C2D93B-B0CA-4A6F-B62F-64BAC241E779}" dt="2024-01-08T19:30:06.389" v="547" actId="207"/>
          <ac:spMkLst>
            <pc:docMk/>
            <pc:sldMk cId="3196569805" sldId="266"/>
            <ac:spMk id="29" creationId="{750510EA-7000-8A3A-D980-FB3A87CEC966}"/>
          </ac:spMkLst>
        </pc:spChg>
        <pc:picChg chg="add mod modCrop">
          <ac:chgData name="حصه بنت سودان العتيبي" userId="c1fe605c-1aaf-4791-a440-af891effc177" providerId="ADAL" clId="{40C2D93B-B0CA-4A6F-B62F-64BAC241E779}" dt="2024-01-08T21:04:34.948" v="611" actId="1076"/>
          <ac:picMkLst>
            <pc:docMk/>
            <pc:sldMk cId="3196569805" sldId="266"/>
            <ac:picMk id="3" creationId="{487CBC8C-0AF8-1428-B517-E27E488635F7}"/>
          </ac:picMkLst>
        </pc:picChg>
        <pc:picChg chg="add mod">
          <ac:chgData name="حصه بنت سودان العتيبي" userId="c1fe605c-1aaf-4791-a440-af891effc177" providerId="ADAL" clId="{40C2D93B-B0CA-4A6F-B62F-64BAC241E779}" dt="2024-01-08T19:28:32.151" v="526" actId="1076"/>
          <ac:picMkLst>
            <pc:docMk/>
            <pc:sldMk cId="3196569805" sldId="266"/>
            <ac:picMk id="20" creationId="{5774EC1E-B240-EC5E-F0F5-E0C23120070E}"/>
          </ac:picMkLst>
        </pc:picChg>
      </pc:sldChg>
      <pc:sldChg chg="modSp add mod ord">
        <pc:chgData name="حصه بنت سودان العتيبي" userId="c1fe605c-1aaf-4791-a440-af891effc177" providerId="ADAL" clId="{40C2D93B-B0CA-4A6F-B62F-64BAC241E779}" dt="2024-01-08T19:38:18.889" v="572"/>
        <pc:sldMkLst>
          <pc:docMk/>
          <pc:sldMk cId="3748582227" sldId="267"/>
        </pc:sldMkLst>
        <pc:spChg chg="mod">
          <ac:chgData name="حصه بنت سودان العتيبي" userId="c1fe605c-1aaf-4791-a440-af891effc177" providerId="ADAL" clId="{40C2D93B-B0CA-4A6F-B62F-64BAC241E779}" dt="2024-01-08T19:36:32.046" v="558" actId="20577"/>
          <ac:spMkLst>
            <pc:docMk/>
            <pc:sldMk cId="3748582227" sldId="267"/>
            <ac:spMk id="2" creationId="{216815C6-3AD0-46E6-A74A-1967BD91AF50}"/>
          </ac:spMkLst>
        </pc:spChg>
      </pc:sldChg>
      <pc:sldChg chg="addSp delSp modSp new mod modTransition">
        <pc:chgData name="حصه بنت سودان العتيبي" userId="c1fe605c-1aaf-4791-a440-af891effc177" providerId="ADAL" clId="{40C2D93B-B0CA-4A6F-B62F-64BAC241E779}" dt="2024-01-08T21:05:21.676" v="622" actId="14100"/>
        <pc:sldMkLst>
          <pc:docMk/>
          <pc:sldMk cId="590518553" sldId="268"/>
        </pc:sldMkLst>
        <pc:spChg chg="del">
          <ac:chgData name="حصه بنت سودان العتيبي" userId="c1fe605c-1aaf-4791-a440-af891effc177" providerId="ADAL" clId="{40C2D93B-B0CA-4A6F-B62F-64BAC241E779}" dt="2024-01-08T19:36:42.874" v="560" actId="478"/>
          <ac:spMkLst>
            <pc:docMk/>
            <pc:sldMk cId="590518553" sldId="268"/>
            <ac:spMk id="2" creationId="{1744390D-7909-FA64-A566-C096E4B0DDF8}"/>
          </ac:spMkLst>
        </pc:spChg>
        <pc:spChg chg="del">
          <ac:chgData name="حصه بنت سودان العتيبي" userId="c1fe605c-1aaf-4791-a440-af891effc177" providerId="ADAL" clId="{40C2D93B-B0CA-4A6F-B62F-64BAC241E779}" dt="2024-01-08T19:36:42.874" v="560" actId="478"/>
          <ac:spMkLst>
            <pc:docMk/>
            <pc:sldMk cId="590518553" sldId="268"/>
            <ac:spMk id="3" creationId="{AEBA895E-825F-75CC-DF06-CBE43E6A3168}"/>
          </ac:spMkLst>
        </pc:spChg>
        <pc:spChg chg="del">
          <ac:chgData name="حصه بنت سودان العتيبي" userId="c1fe605c-1aaf-4791-a440-af891effc177" providerId="ADAL" clId="{40C2D93B-B0CA-4A6F-B62F-64BAC241E779}" dt="2024-01-08T19:36:42.874" v="560" actId="478"/>
          <ac:spMkLst>
            <pc:docMk/>
            <pc:sldMk cId="590518553" sldId="268"/>
            <ac:spMk id="4" creationId="{DEE2AC35-3248-1CC2-17D1-CC165E0D59F3}"/>
          </ac:spMkLst>
        </pc:spChg>
        <pc:spChg chg="del">
          <ac:chgData name="حصه بنت سودان العتيبي" userId="c1fe605c-1aaf-4791-a440-af891effc177" providerId="ADAL" clId="{40C2D93B-B0CA-4A6F-B62F-64BAC241E779}" dt="2024-01-08T19:36:42.874" v="560" actId="478"/>
          <ac:spMkLst>
            <pc:docMk/>
            <pc:sldMk cId="590518553" sldId="268"/>
            <ac:spMk id="5" creationId="{92E47846-EBAA-0F2D-012F-9D3E4AF1C34F}"/>
          </ac:spMkLst>
        </pc:spChg>
        <pc:spChg chg="del">
          <ac:chgData name="حصه بنت سودان العتيبي" userId="c1fe605c-1aaf-4791-a440-af891effc177" providerId="ADAL" clId="{40C2D93B-B0CA-4A6F-B62F-64BAC241E779}" dt="2024-01-08T19:36:42.874" v="560" actId="478"/>
          <ac:spMkLst>
            <pc:docMk/>
            <pc:sldMk cId="590518553" sldId="268"/>
            <ac:spMk id="6" creationId="{C8F224E9-8579-4487-1F1F-09B9AE556E1E}"/>
          </ac:spMkLst>
        </pc:spChg>
        <pc:spChg chg="del">
          <ac:chgData name="حصه بنت سودان العتيبي" userId="c1fe605c-1aaf-4791-a440-af891effc177" providerId="ADAL" clId="{40C2D93B-B0CA-4A6F-B62F-64BAC241E779}" dt="2024-01-08T19:36:42.874" v="560" actId="478"/>
          <ac:spMkLst>
            <pc:docMk/>
            <pc:sldMk cId="590518553" sldId="268"/>
            <ac:spMk id="7" creationId="{AC6F49B9-C22C-1948-6182-B068EC761610}"/>
          </ac:spMkLst>
        </pc:spChg>
        <pc:spChg chg="del">
          <ac:chgData name="حصه بنت سودان العتيبي" userId="c1fe605c-1aaf-4791-a440-af891effc177" providerId="ADAL" clId="{40C2D93B-B0CA-4A6F-B62F-64BAC241E779}" dt="2024-01-08T19:36:42.874" v="560" actId="478"/>
          <ac:spMkLst>
            <pc:docMk/>
            <pc:sldMk cId="590518553" sldId="268"/>
            <ac:spMk id="8" creationId="{1D16D8CD-C802-4CD3-1553-F5AB1CD29C6A}"/>
          </ac:spMkLst>
        </pc:spChg>
        <pc:spChg chg="del">
          <ac:chgData name="حصه بنت سودان العتيبي" userId="c1fe605c-1aaf-4791-a440-af891effc177" providerId="ADAL" clId="{40C2D93B-B0CA-4A6F-B62F-64BAC241E779}" dt="2024-01-08T19:36:42.874" v="560" actId="478"/>
          <ac:spMkLst>
            <pc:docMk/>
            <pc:sldMk cId="590518553" sldId="268"/>
            <ac:spMk id="9" creationId="{AB555FA0-27F0-9A3D-55F8-E350652C816A}"/>
          </ac:spMkLst>
        </pc:spChg>
        <pc:spChg chg="del">
          <ac:chgData name="حصه بنت سودان العتيبي" userId="c1fe605c-1aaf-4791-a440-af891effc177" providerId="ADAL" clId="{40C2D93B-B0CA-4A6F-B62F-64BAC241E779}" dt="2024-01-08T19:36:42.874" v="560" actId="478"/>
          <ac:spMkLst>
            <pc:docMk/>
            <pc:sldMk cId="590518553" sldId="268"/>
            <ac:spMk id="10" creationId="{E2E99E03-4522-B000-0799-4B5F1C37670C}"/>
          </ac:spMkLst>
        </pc:spChg>
        <pc:spChg chg="del">
          <ac:chgData name="حصه بنت سودان العتيبي" userId="c1fe605c-1aaf-4791-a440-af891effc177" providerId="ADAL" clId="{40C2D93B-B0CA-4A6F-B62F-64BAC241E779}" dt="2024-01-08T19:36:42.874" v="560" actId="478"/>
          <ac:spMkLst>
            <pc:docMk/>
            <pc:sldMk cId="590518553" sldId="268"/>
            <ac:spMk id="11" creationId="{ED8ED044-D607-2AD9-D059-D7859F64F2DB}"/>
          </ac:spMkLst>
        </pc:spChg>
        <pc:spChg chg="del">
          <ac:chgData name="حصه بنت سودان العتيبي" userId="c1fe605c-1aaf-4791-a440-af891effc177" providerId="ADAL" clId="{40C2D93B-B0CA-4A6F-B62F-64BAC241E779}" dt="2024-01-08T19:36:42.874" v="560" actId="478"/>
          <ac:spMkLst>
            <pc:docMk/>
            <pc:sldMk cId="590518553" sldId="268"/>
            <ac:spMk id="12" creationId="{998C0AD4-512D-6B1D-0CCE-F438CC3EB3CF}"/>
          </ac:spMkLst>
        </pc:spChg>
        <pc:spChg chg="del">
          <ac:chgData name="حصه بنت سودان العتيبي" userId="c1fe605c-1aaf-4791-a440-af891effc177" providerId="ADAL" clId="{40C2D93B-B0CA-4A6F-B62F-64BAC241E779}" dt="2024-01-08T19:36:42.874" v="560" actId="478"/>
          <ac:spMkLst>
            <pc:docMk/>
            <pc:sldMk cId="590518553" sldId="268"/>
            <ac:spMk id="13" creationId="{1009A122-9CA3-5B71-960F-3714CF574E3E}"/>
          </ac:spMkLst>
        </pc:spChg>
        <pc:spChg chg="del">
          <ac:chgData name="حصه بنت سودان العتيبي" userId="c1fe605c-1aaf-4791-a440-af891effc177" providerId="ADAL" clId="{40C2D93B-B0CA-4A6F-B62F-64BAC241E779}" dt="2024-01-08T19:36:42.874" v="560" actId="478"/>
          <ac:spMkLst>
            <pc:docMk/>
            <pc:sldMk cId="590518553" sldId="268"/>
            <ac:spMk id="14" creationId="{F0C83B27-A0FC-6E42-EACA-D9A8C6C3BD53}"/>
          </ac:spMkLst>
        </pc:spChg>
        <pc:spChg chg="del">
          <ac:chgData name="حصه بنت سودان العتيبي" userId="c1fe605c-1aaf-4791-a440-af891effc177" providerId="ADAL" clId="{40C2D93B-B0CA-4A6F-B62F-64BAC241E779}" dt="2024-01-08T19:36:42.874" v="560" actId="478"/>
          <ac:spMkLst>
            <pc:docMk/>
            <pc:sldMk cId="590518553" sldId="268"/>
            <ac:spMk id="15" creationId="{F92432FE-7E36-5DF8-6B3B-FAACECF34D07}"/>
          </ac:spMkLst>
        </pc:spChg>
        <pc:spChg chg="del">
          <ac:chgData name="حصه بنت سودان العتيبي" userId="c1fe605c-1aaf-4791-a440-af891effc177" providerId="ADAL" clId="{40C2D93B-B0CA-4A6F-B62F-64BAC241E779}" dt="2024-01-08T19:36:42.874" v="560" actId="478"/>
          <ac:spMkLst>
            <pc:docMk/>
            <pc:sldMk cId="590518553" sldId="268"/>
            <ac:spMk id="16" creationId="{F0B62F26-3EBA-5230-4AC8-FDFE5C55991F}"/>
          </ac:spMkLst>
        </pc:spChg>
        <pc:spChg chg="del">
          <ac:chgData name="حصه بنت سودان العتيبي" userId="c1fe605c-1aaf-4791-a440-af891effc177" providerId="ADAL" clId="{40C2D93B-B0CA-4A6F-B62F-64BAC241E779}" dt="2024-01-08T19:36:42.874" v="560" actId="478"/>
          <ac:spMkLst>
            <pc:docMk/>
            <pc:sldMk cId="590518553" sldId="268"/>
            <ac:spMk id="17" creationId="{CFDE7786-3FC8-5F8A-20F9-1B5D429D505E}"/>
          </ac:spMkLst>
        </pc:spChg>
        <pc:spChg chg="del">
          <ac:chgData name="حصه بنت سودان العتيبي" userId="c1fe605c-1aaf-4791-a440-af891effc177" providerId="ADAL" clId="{40C2D93B-B0CA-4A6F-B62F-64BAC241E779}" dt="2024-01-08T19:36:42.874" v="560" actId="478"/>
          <ac:spMkLst>
            <pc:docMk/>
            <pc:sldMk cId="590518553" sldId="268"/>
            <ac:spMk id="18" creationId="{CF984D88-9AEA-6F37-9250-535F34903687}"/>
          </ac:spMkLst>
        </pc:spChg>
        <pc:spChg chg="del">
          <ac:chgData name="حصه بنت سودان العتيبي" userId="c1fe605c-1aaf-4791-a440-af891effc177" providerId="ADAL" clId="{40C2D93B-B0CA-4A6F-B62F-64BAC241E779}" dt="2024-01-08T19:36:42.874" v="560" actId="478"/>
          <ac:spMkLst>
            <pc:docMk/>
            <pc:sldMk cId="590518553" sldId="268"/>
            <ac:spMk id="19" creationId="{1F84FD0A-7E14-DD0B-3761-040121F9FDA5}"/>
          </ac:spMkLst>
        </pc:spChg>
        <pc:spChg chg="del">
          <ac:chgData name="حصه بنت سودان العتيبي" userId="c1fe605c-1aaf-4791-a440-af891effc177" providerId="ADAL" clId="{40C2D93B-B0CA-4A6F-B62F-64BAC241E779}" dt="2024-01-08T19:36:42.874" v="560" actId="478"/>
          <ac:spMkLst>
            <pc:docMk/>
            <pc:sldMk cId="590518553" sldId="268"/>
            <ac:spMk id="20" creationId="{868C3B4E-D327-1749-26FB-1289E24F62A3}"/>
          </ac:spMkLst>
        </pc:spChg>
        <pc:spChg chg="del">
          <ac:chgData name="حصه بنت سودان العتيبي" userId="c1fe605c-1aaf-4791-a440-af891effc177" providerId="ADAL" clId="{40C2D93B-B0CA-4A6F-B62F-64BAC241E779}" dt="2024-01-08T19:36:42.874" v="560" actId="478"/>
          <ac:spMkLst>
            <pc:docMk/>
            <pc:sldMk cId="590518553" sldId="268"/>
            <ac:spMk id="21" creationId="{B548748C-9C7A-4388-6AD1-FC5FD7F5555A}"/>
          </ac:spMkLst>
        </pc:spChg>
        <pc:spChg chg="del">
          <ac:chgData name="حصه بنت سودان العتيبي" userId="c1fe605c-1aaf-4791-a440-af891effc177" providerId="ADAL" clId="{40C2D93B-B0CA-4A6F-B62F-64BAC241E779}" dt="2024-01-08T19:36:42.874" v="560" actId="478"/>
          <ac:spMkLst>
            <pc:docMk/>
            <pc:sldMk cId="590518553" sldId="268"/>
            <ac:spMk id="22" creationId="{7AFFDE4A-5445-7AB6-6C51-21A64FA90C32}"/>
          </ac:spMkLst>
        </pc:spChg>
        <pc:spChg chg="del">
          <ac:chgData name="حصه بنت سودان العتيبي" userId="c1fe605c-1aaf-4791-a440-af891effc177" providerId="ADAL" clId="{40C2D93B-B0CA-4A6F-B62F-64BAC241E779}" dt="2024-01-08T19:36:42.874" v="560" actId="478"/>
          <ac:spMkLst>
            <pc:docMk/>
            <pc:sldMk cId="590518553" sldId="268"/>
            <ac:spMk id="23" creationId="{27A7C2FC-34CB-FCC8-5565-1C7B21BB97D8}"/>
          </ac:spMkLst>
        </pc:spChg>
        <pc:spChg chg="del">
          <ac:chgData name="حصه بنت سودان العتيبي" userId="c1fe605c-1aaf-4791-a440-af891effc177" providerId="ADAL" clId="{40C2D93B-B0CA-4A6F-B62F-64BAC241E779}" dt="2024-01-08T19:36:42.874" v="560" actId="478"/>
          <ac:spMkLst>
            <pc:docMk/>
            <pc:sldMk cId="590518553" sldId="268"/>
            <ac:spMk id="24" creationId="{6C0F39C8-C174-873E-52D3-906BEF5B11CE}"/>
          </ac:spMkLst>
        </pc:spChg>
        <pc:spChg chg="del">
          <ac:chgData name="حصه بنت سودان العتيبي" userId="c1fe605c-1aaf-4791-a440-af891effc177" providerId="ADAL" clId="{40C2D93B-B0CA-4A6F-B62F-64BAC241E779}" dt="2024-01-08T19:36:42.874" v="560" actId="478"/>
          <ac:spMkLst>
            <pc:docMk/>
            <pc:sldMk cId="590518553" sldId="268"/>
            <ac:spMk id="25" creationId="{9EAA804C-A112-3E03-14AD-06CF7B3B5905}"/>
          </ac:spMkLst>
        </pc:spChg>
        <pc:spChg chg="del">
          <ac:chgData name="حصه بنت سودان العتيبي" userId="c1fe605c-1aaf-4791-a440-af891effc177" providerId="ADAL" clId="{40C2D93B-B0CA-4A6F-B62F-64BAC241E779}" dt="2024-01-08T19:36:42.874" v="560" actId="478"/>
          <ac:spMkLst>
            <pc:docMk/>
            <pc:sldMk cId="590518553" sldId="268"/>
            <ac:spMk id="26" creationId="{24E40146-8285-3E80-F3B1-C088E9644589}"/>
          </ac:spMkLst>
        </pc:spChg>
        <pc:spChg chg="del">
          <ac:chgData name="حصه بنت سودان العتيبي" userId="c1fe605c-1aaf-4791-a440-af891effc177" providerId="ADAL" clId="{40C2D93B-B0CA-4A6F-B62F-64BAC241E779}" dt="2024-01-08T19:36:42.874" v="560" actId="478"/>
          <ac:spMkLst>
            <pc:docMk/>
            <pc:sldMk cId="590518553" sldId="268"/>
            <ac:spMk id="27" creationId="{E2CC1CC2-64B7-64BE-DDB9-BA0F70F9B988}"/>
          </ac:spMkLst>
        </pc:spChg>
        <pc:spChg chg="del">
          <ac:chgData name="حصه بنت سودان العتيبي" userId="c1fe605c-1aaf-4791-a440-af891effc177" providerId="ADAL" clId="{40C2D93B-B0CA-4A6F-B62F-64BAC241E779}" dt="2024-01-08T19:36:42.874" v="560" actId="478"/>
          <ac:spMkLst>
            <pc:docMk/>
            <pc:sldMk cId="590518553" sldId="268"/>
            <ac:spMk id="28" creationId="{F4158A74-EF12-1B69-919A-D54BC6B9D44C}"/>
          </ac:spMkLst>
        </pc:spChg>
        <pc:spChg chg="del">
          <ac:chgData name="حصه بنت سودان العتيبي" userId="c1fe605c-1aaf-4791-a440-af891effc177" providerId="ADAL" clId="{40C2D93B-B0CA-4A6F-B62F-64BAC241E779}" dt="2024-01-08T19:36:42.874" v="560" actId="478"/>
          <ac:spMkLst>
            <pc:docMk/>
            <pc:sldMk cId="590518553" sldId="268"/>
            <ac:spMk id="29" creationId="{868B3F26-287C-25F4-B618-252C00CFBE9B}"/>
          </ac:spMkLst>
        </pc:spChg>
        <pc:spChg chg="del">
          <ac:chgData name="حصه بنت سودان العتيبي" userId="c1fe605c-1aaf-4791-a440-af891effc177" providerId="ADAL" clId="{40C2D93B-B0CA-4A6F-B62F-64BAC241E779}" dt="2024-01-08T19:36:42.874" v="560" actId="478"/>
          <ac:spMkLst>
            <pc:docMk/>
            <pc:sldMk cId="590518553" sldId="268"/>
            <ac:spMk id="30" creationId="{C5964D56-C5C2-0835-2881-4A2224C36665}"/>
          </ac:spMkLst>
        </pc:spChg>
        <pc:spChg chg="del">
          <ac:chgData name="حصه بنت سودان العتيبي" userId="c1fe605c-1aaf-4791-a440-af891effc177" providerId="ADAL" clId="{40C2D93B-B0CA-4A6F-B62F-64BAC241E779}" dt="2024-01-08T19:36:42.874" v="560" actId="478"/>
          <ac:spMkLst>
            <pc:docMk/>
            <pc:sldMk cId="590518553" sldId="268"/>
            <ac:spMk id="31" creationId="{A92C4E34-1D72-B695-73E0-1FCBF4323E03}"/>
          </ac:spMkLst>
        </pc:spChg>
        <pc:picChg chg="add mod">
          <ac:chgData name="حصه بنت سودان العتيبي" userId="c1fe605c-1aaf-4791-a440-af891effc177" providerId="ADAL" clId="{40C2D93B-B0CA-4A6F-B62F-64BAC241E779}" dt="2024-01-08T21:05:21.676" v="622" actId="14100"/>
          <ac:picMkLst>
            <pc:docMk/>
            <pc:sldMk cId="590518553" sldId="268"/>
            <ac:picMk id="3" creationId="{9C08B280-81E9-F7FB-3149-A99AAF92A9B4}"/>
          </ac:picMkLst>
        </pc:picChg>
        <pc:picChg chg="add mod modCrop">
          <ac:chgData name="حصه بنت سودان العتيبي" userId="c1fe605c-1aaf-4791-a440-af891effc177" providerId="ADAL" clId="{40C2D93B-B0CA-4A6F-B62F-64BAC241E779}" dt="2024-01-08T21:05:03.157" v="615" actId="14100"/>
          <ac:picMkLst>
            <pc:docMk/>
            <pc:sldMk cId="590518553" sldId="268"/>
            <ac:picMk id="33" creationId="{D6B6E0D5-1DD1-A395-A300-939EBB2AF526}"/>
          </ac:picMkLst>
        </pc:picChg>
      </pc:sldChg>
      <pc:sldChg chg="addSp delSp modSp new mod modTransition">
        <pc:chgData name="حصه بنت سودان العتيبي" userId="c1fe605c-1aaf-4791-a440-af891effc177" providerId="ADAL" clId="{40C2D93B-B0CA-4A6F-B62F-64BAC241E779}" dt="2024-01-08T19:39:28.692" v="579"/>
        <pc:sldMkLst>
          <pc:docMk/>
          <pc:sldMk cId="999303213" sldId="269"/>
        </pc:sldMkLst>
        <pc:spChg chg="del">
          <ac:chgData name="حصه بنت سودان العتيبي" userId="c1fe605c-1aaf-4791-a440-af891effc177" providerId="ADAL" clId="{40C2D93B-B0CA-4A6F-B62F-64BAC241E779}" dt="2024-01-08T19:38:31.615" v="574" actId="478"/>
          <ac:spMkLst>
            <pc:docMk/>
            <pc:sldMk cId="999303213" sldId="269"/>
            <ac:spMk id="2" creationId="{351522C5-A03F-1220-9E4F-B1F2B9089FDC}"/>
          </ac:spMkLst>
        </pc:spChg>
        <pc:spChg chg="del">
          <ac:chgData name="حصه بنت سودان العتيبي" userId="c1fe605c-1aaf-4791-a440-af891effc177" providerId="ADAL" clId="{40C2D93B-B0CA-4A6F-B62F-64BAC241E779}" dt="2024-01-08T19:38:31.615" v="574" actId="478"/>
          <ac:spMkLst>
            <pc:docMk/>
            <pc:sldMk cId="999303213" sldId="269"/>
            <ac:spMk id="3" creationId="{EB075FF2-18A2-65CF-2529-AADD8E6F8061}"/>
          </ac:spMkLst>
        </pc:spChg>
        <pc:spChg chg="del">
          <ac:chgData name="حصه بنت سودان العتيبي" userId="c1fe605c-1aaf-4791-a440-af891effc177" providerId="ADAL" clId="{40C2D93B-B0CA-4A6F-B62F-64BAC241E779}" dt="2024-01-08T19:38:31.615" v="574" actId="478"/>
          <ac:spMkLst>
            <pc:docMk/>
            <pc:sldMk cId="999303213" sldId="269"/>
            <ac:spMk id="4" creationId="{A857E700-0AC4-8805-5E5F-BD91C15CDFC3}"/>
          </ac:spMkLst>
        </pc:spChg>
        <pc:spChg chg="del">
          <ac:chgData name="حصه بنت سودان العتيبي" userId="c1fe605c-1aaf-4791-a440-af891effc177" providerId="ADAL" clId="{40C2D93B-B0CA-4A6F-B62F-64BAC241E779}" dt="2024-01-08T19:38:31.615" v="574" actId="478"/>
          <ac:spMkLst>
            <pc:docMk/>
            <pc:sldMk cId="999303213" sldId="269"/>
            <ac:spMk id="5" creationId="{E374981F-1CA6-E97F-8753-D126A1B1B934}"/>
          </ac:spMkLst>
        </pc:spChg>
        <pc:spChg chg="del">
          <ac:chgData name="حصه بنت سودان العتيبي" userId="c1fe605c-1aaf-4791-a440-af891effc177" providerId="ADAL" clId="{40C2D93B-B0CA-4A6F-B62F-64BAC241E779}" dt="2024-01-08T19:38:31.615" v="574" actId="478"/>
          <ac:spMkLst>
            <pc:docMk/>
            <pc:sldMk cId="999303213" sldId="269"/>
            <ac:spMk id="6" creationId="{3CD80BD4-082E-62F4-3C7A-4B7849B67E0C}"/>
          </ac:spMkLst>
        </pc:spChg>
        <pc:spChg chg="del">
          <ac:chgData name="حصه بنت سودان العتيبي" userId="c1fe605c-1aaf-4791-a440-af891effc177" providerId="ADAL" clId="{40C2D93B-B0CA-4A6F-B62F-64BAC241E779}" dt="2024-01-08T19:38:31.615" v="574" actId="478"/>
          <ac:spMkLst>
            <pc:docMk/>
            <pc:sldMk cId="999303213" sldId="269"/>
            <ac:spMk id="7" creationId="{6768E332-9C80-4492-14F6-E8E9AAB3A122}"/>
          </ac:spMkLst>
        </pc:spChg>
        <pc:spChg chg="del">
          <ac:chgData name="حصه بنت سودان العتيبي" userId="c1fe605c-1aaf-4791-a440-af891effc177" providerId="ADAL" clId="{40C2D93B-B0CA-4A6F-B62F-64BAC241E779}" dt="2024-01-08T19:38:31.615" v="574" actId="478"/>
          <ac:spMkLst>
            <pc:docMk/>
            <pc:sldMk cId="999303213" sldId="269"/>
            <ac:spMk id="8" creationId="{AFCF470B-11A6-9AE0-3070-B921B7BF2628}"/>
          </ac:spMkLst>
        </pc:spChg>
        <pc:spChg chg="del">
          <ac:chgData name="حصه بنت سودان العتيبي" userId="c1fe605c-1aaf-4791-a440-af891effc177" providerId="ADAL" clId="{40C2D93B-B0CA-4A6F-B62F-64BAC241E779}" dt="2024-01-08T19:38:31.615" v="574" actId="478"/>
          <ac:spMkLst>
            <pc:docMk/>
            <pc:sldMk cId="999303213" sldId="269"/>
            <ac:spMk id="9" creationId="{5116A59F-FBA5-E9FF-D989-DA86846168D3}"/>
          </ac:spMkLst>
        </pc:spChg>
        <pc:spChg chg="del">
          <ac:chgData name="حصه بنت سودان العتيبي" userId="c1fe605c-1aaf-4791-a440-af891effc177" providerId="ADAL" clId="{40C2D93B-B0CA-4A6F-B62F-64BAC241E779}" dt="2024-01-08T19:38:31.615" v="574" actId="478"/>
          <ac:spMkLst>
            <pc:docMk/>
            <pc:sldMk cId="999303213" sldId="269"/>
            <ac:spMk id="10" creationId="{413FFD3A-B546-F399-1911-DA74DFE151C5}"/>
          </ac:spMkLst>
        </pc:spChg>
        <pc:spChg chg="del">
          <ac:chgData name="حصه بنت سودان العتيبي" userId="c1fe605c-1aaf-4791-a440-af891effc177" providerId="ADAL" clId="{40C2D93B-B0CA-4A6F-B62F-64BAC241E779}" dt="2024-01-08T19:38:31.615" v="574" actId="478"/>
          <ac:spMkLst>
            <pc:docMk/>
            <pc:sldMk cId="999303213" sldId="269"/>
            <ac:spMk id="11" creationId="{22937699-E177-0572-1F86-CDA922D8D3D9}"/>
          </ac:spMkLst>
        </pc:spChg>
        <pc:spChg chg="del">
          <ac:chgData name="حصه بنت سودان العتيبي" userId="c1fe605c-1aaf-4791-a440-af891effc177" providerId="ADAL" clId="{40C2D93B-B0CA-4A6F-B62F-64BAC241E779}" dt="2024-01-08T19:38:31.615" v="574" actId="478"/>
          <ac:spMkLst>
            <pc:docMk/>
            <pc:sldMk cId="999303213" sldId="269"/>
            <ac:spMk id="12" creationId="{FD3CC4F4-E60D-1354-5E79-816FE90E8CA2}"/>
          </ac:spMkLst>
        </pc:spChg>
        <pc:spChg chg="del">
          <ac:chgData name="حصه بنت سودان العتيبي" userId="c1fe605c-1aaf-4791-a440-af891effc177" providerId="ADAL" clId="{40C2D93B-B0CA-4A6F-B62F-64BAC241E779}" dt="2024-01-08T19:38:31.615" v="574" actId="478"/>
          <ac:spMkLst>
            <pc:docMk/>
            <pc:sldMk cId="999303213" sldId="269"/>
            <ac:spMk id="13" creationId="{8F62D2A5-0B2D-0314-614B-772BC18CAC54}"/>
          </ac:spMkLst>
        </pc:spChg>
        <pc:spChg chg="del">
          <ac:chgData name="حصه بنت سودان العتيبي" userId="c1fe605c-1aaf-4791-a440-af891effc177" providerId="ADAL" clId="{40C2D93B-B0CA-4A6F-B62F-64BAC241E779}" dt="2024-01-08T19:38:31.615" v="574" actId="478"/>
          <ac:spMkLst>
            <pc:docMk/>
            <pc:sldMk cId="999303213" sldId="269"/>
            <ac:spMk id="14" creationId="{F850CD62-DF7C-A679-6E2D-00D3B81ABDBE}"/>
          </ac:spMkLst>
        </pc:spChg>
        <pc:spChg chg="del">
          <ac:chgData name="حصه بنت سودان العتيبي" userId="c1fe605c-1aaf-4791-a440-af891effc177" providerId="ADAL" clId="{40C2D93B-B0CA-4A6F-B62F-64BAC241E779}" dt="2024-01-08T19:38:31.615" v="574" actId="478"/>
          <ac:spMkLst>
            <pc:docMk/>
            <pc:sldMk cId="999303213" sldId="269"/>
            <ac:spMk id="15" creationId="{A656D5EB-BDF7-2623-053B-E2EE5B4D3D51}"/>
          </ac:spMkLst>
        </pc:spChg>
        <pc:spChg chg="del">
          <ac:chgData name="حصه بنت سودان العتيبي" userId="c1fe605c-1aaf-4791-a440-af891effc177" providerId="ADAL" clId="{40C2D93B-B0CA-4A6F-B62F-64BAC241E779}" dt="2024-01-08T19:38:31.615" v="574" actId="478"/>
          <ac:spMkLst>
            <pc:docMk/>
            <pc:sldMk cId="999303213" sldId="269"/>
            <ac:spMk id="16" creationId="{A3BAF3FC-FE8A-4C95-039D-3C41BAFADF81}"/>
          </ac:spMkLst>
        </pc:spChg>
        <pc:spChg chg="del">
          <ac:chgData name="حصه بنت سودان العتيبي" userId="c1fe605c-1aaf-4791-a440-af891effc177" providerId="ADAL" clId="{40C2D93B-B0CA-4A6F-B62F-64BAC241E779}" dt="2024-01-08T19:38:31.615" v="574" actId="478"/>
          <ac:spMkLst>
            <pc:docMk/>
            <pc:sldMk cId="999303213" sldId="269"/>
            <ac:spMk id="17" creationId="{937BBBBB-1A6F-27B3-83C0-4FE91111D729}"/>
          </ac:spMkLst>
        </pc:spChg>
        <pc:spChg chg="del">
          <ac:chgData name="حصه بنت سودان العتيبي" userId="c1fe605c-1aaf-4791-a440-af891effc177" providerId="ADAL" clId="{40C2D93B-B0CA-4A6F-B62F-64BAC241E779}" dt="2024-01-08T19:38:31.615" v="574" actId="478"/>
          <ac:spMkLst>
            <pc:docMk/>
            <pc:sldMk cId="999303213" sldId="269"/>
            <ac:spMk id="18" creationId="{984FFFA6-005E-8B0D-D6CD-EB13E3758538}"/>
          </ac:spMkLst>
        </pc:spChg>
        <pc:picChg chg="add mod">
          <ac:chgData name="حصه بنت سودان العتيبي" userId="c1fe605c-1aaf-4791-a440-af891effc177" providerId="ADAL" clId="{40C2D93B-B0CA-4A6F-B62F-64BAC241E779}" dt="2024-01-08T19:39:21.618" v="578" actId="1076"/>
          <ac:picMkLst>
            <pc:docMk/>
            <pc:sldMk cId="999303213" sldId="269"/>
            <ac:picMk id="2050" creationId="{8AB72D96-6E39-1C5E-47DA-65A54DDD5323}"/>
          </ac:picMkLst>
        </pc:picChg>
      </pc:sldChg>
      <pc:sldMasterChg chg="add addSldLayout">
        <pc:chgData name="حصه بنت سودان العتيبي" userId="c1fe605c-1aaf-4791-a440-af891effc177" providerId="ADAL" clId="{40C2D93B-B0CA-4A6F-B62F-64BAC241E779}" dt="2024-01-08T12:33:41.317" v="8" actId="27028"/>
        <pc:sldMasterMkLst>
          <pc:docMk/>
          <pc:sldMasterMk cId="2464305198" sldId="2147483648"/>
        </pc:sldMasterMkLst>
        <pc:sldLayoutChg chg="add">
          <pc:chgData name="حصه بنت سودان العتيبي" userId="c1fe605c-1aaf-4791-a440-af891effc177" providerId="ADAL" clId="{40C2D93B-B0CA-4A6F-B62F-64BAC241E779}" dt="2024-01-08T12:32:37.657" v="2" actId="27028"/>
          <pc:sldLayoutMkLst>
            <pc:docMk/>
            <pc:sldMasterMk cId="2464305198" sldId="2147483648"/>
            <pc:sldLayoutMk cId="3839583478" sldId="2147483649"/>
          </pc:sldLayoutMkLst>
        </pc:sldLayoutChg>
        <pc:sldLayoutChg chg="add">
          <pc:chgData name="حصه بنت سودان العتيبي" userId="c1fe605c-1aaf-4791-a440-af891effc177" providerId="ADAL" clId="{40C2D93B-B0CA-4A6F-B62F-64BAC241E779}" dt="2024-01-08T12:32:22.927" v="0" actId="27028"/>
          <pc:sldLayoutMkLst>
            <pc:docMk/>
            <pc:sldMasterMk cId="2464305198" sldId="2147483648"/>
            <pc:sldLayoutMk cId="1591659204" sldId="2147483651"/>
          </pc:sldLayoutMkLst>
        </pc:sldLayoutChg>
        <pc:sldLayoutChg chg="add">
          <pc:chgData name="حصه بنت سودان العتيبي" userId="c1fe605c-1aaf-4791-a440-af891effc177" providerId="ADAL" clId="{40C2D93B-B0CA-4A6F-B62F-64BAC241E779}" dt="2024-01-08T12:32:59.180" v="6" actId="27028"/>
          <pc:sldLayoutMkLst>
            <pc:docMk/>
            <pc:sldMasterMk cId="2464305198" sldId="2147483648"/>
            <pc:sldLayoutMk cId="3925497679" sldId="2147483655"/>
          </pc:sldLayoutMkLst>
        </pc:sldLayoutChg>
        <pc:sldLayoutChg chg="add">
          <pc:chgData name="حصه بنت سودان العتيبي" userId="c1fe605c-1aaf-4791-a440-af891effc177" providerId="ADAL" clId="{40C2D93B-B0CA-4A6F-B62F-64BAC241E779}" dt="2024-01-08T12:33:41.317" v="8" actId="27028"/>
          <pc:sldLayoutMkLst>
            <pc:docMk/>
            <pc:sldMasterMk cId="2464305198" sldId="2147483648"/>
            <pc:sldLayoutMk cId="2254080076" sldId="2147483680"/>
          </pc:sldLayoutMkLst>
        </pc:sldLayoutChg>
      </pc:sldMasterChg>
      <pc:sldMasterChg chg="replId modSldLayout">
        <pc:chgData name="حصه بنت سودان العتيبي" userId="c1fe605c-1aaf-4791-a440-af891effc177" providerId="ADAL" clId="{40C2D93B-B0CA-4A6F-B62F-64BAC241E779}" dt="2024-01-08T12:32:59.180" v="6" actId="27028"/>
        <pc:sldMasterMkLst>
          <pc:docMk/>
          <pc:sldMasterMk cId="1794912015" sldId="2147483660"/>
        </pc:sldMasterMkLst>
        <pc:sldLayoutChg chg="replId">
          <pc:chgData name="حصه بنت سودان العتيبي" userId="c1fe605c-1aaf-4791-a440-af891effc177" providerId="ADAL" clId="{40C2D93B-B0CA-4A6F-B62F-64BAC241E779}" dt="2024-01-08T12:32:22.927" v="0" actId="27028"/>
          <pc:sldLayoutMkLst>
            <pc:docMk/>
            <pc:sldMasterMk cId="1794912015" sldId="2147483660"/>
            <pc:sldLayoutMk cId="4204987669" sldId="2147483661"/>
          </pc:sldLayoutMkLst>
        </pc:sldLayoutChg>
        <pc:sldLayoutChg chg="replId">
          <pc:chgData name="حصه بنت سودان العتيبي" userId="c1fe605c-1aaf-4791-a440-af891effc177" providerId="ADAL" clId="{40C2D93B-B0CA-4A6F-B62F-64BAC241E779}" dt="2024-01-08T12:32:37.657" v="2" actId="27028"/>
          <pc:sldLayoutMkLst>
            <pc:docMk/>
            <pc:sldMasterMk cId="1794912015" sldId="2147483660"/>
            <pc:sldLayoutMk cId="798790205" sldId="2147483662"/>
          </pc:sldLayoutMkLst>
        </pc:sldLayoutChg>
        <pc:sldLayoutChg chg="replId">
          <pc:chgData name="حصه بنت سودان العتيبي" userId="c1fe605c-1aaf-4791-a440-af891effc177" providerId="ADAL" clId="{40C2D93B-B0CA-4A6F-B62F-64BAC241E779}" dt="2024-01-08T12:32:59.180" v="6" actId="27028"/>
          <pc:sldLayoutMkLst>
            <pc:docMk/>
            <pc:sldMasterMk cId="1794912015" sldId="2147483660"/>
            <pc:sldLayoutMk cId="1005928208" sldId="2147483663"/>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4"/>
              </a:solidFill>
              <a:ln w="19050">
                <a:noFill/>
              </a:ln>
              <a:effectLst/>
            </c:spPr>
            <c:extLst>
              <c:ext xmlns:c16="http://schemas.microsoft.com/office/drawing/2014/chart" uri="{C3380CC4-5D6E-409C-BE32-E72D297353CC}">
                <c16:uniqueId val="{00000001-26F8-4351-B854-D2747126AEAD}"/>
              </c:ext>
            </c:extLst>
          </c:dPt>
          <c:dPt>
            <c:idx val="1"/>
            <c:bubble3D val="0"/>
            <c:spPr>
              <a:solidFill>
                <a:schemeClr val="accent1">
                  <a:lumMod val="25000"/>
                </a:schemeClr>
              </a:solidFill>
              <a:ln w="19050">
                <a:noFill/>
              </a:ln>
              <a:effectLst/>
            </c:spPr>
            <c:extLst>
              <c:ext xmlns:c16="http://schemas.microsoft.com/office/drawing/2014/chart" uri="{C3380CC4-5D6E-409C-BE32-E72D297353CC}">
                <c16:uniqueId val="{00000003-26F8-4351-B854-D2747126AEAD}"/>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26F8-4351-B854-D2747126AEAD}"/>
              </c:ext>
            </c:extLst>
          </c:dPt>
          <c:dPt>
            <c:idx val="3"/>
            <c:bubble3D val="0"/>
            <c:spPr>
              <a:solidFill>
                <a:schemeClr val="accent6">
                  <a:lumMod val="75000"/>
                </a:schemeClr>
              </a:solidFill>
              <a:ln w="19050">
                <a:noFill/>
              </a:ln>
              <a:effectLst/>
            </c:spPr>
            <c:extLst>
              <c:ext xmlns:c16="http://schemas.microsoft.com/office/drawing/2014/chart" uri="{C3380CC4-5D6E-409C-BE32-E72D297353CC}">
                <c16:uniqueId val="{00000007-26F8-4351-B854-D2747126AEAD}"/>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26F8-4351-B854-D2747126AEAD}"/>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AAE56-E2B1-4D65-BBB0-F821735783CE}" type="datetimeFigureOut">
              <a:rPr lang="en-GB" smtClean="0"/>
              <a:t>10/01/2024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30F7A-20A9-4FE1-A67F-719372F8A08D}" type="slidenum">
              <a:rPr lang="en-GB" smtClean="0"/>
              <a:t>‹#›</a:t>
            </a:fld>
            <a:endParaRPr lang="en-GB"/>
          </a:p>
        </p:txBody>
      </p:sp>
    </p:spTree>
    <p:extLst>
      <p:ext uri="{BB962C8B-B14F-4D97-AF65-F5344CB8AC3E}">
        <p14:creationId xmlns:p14="http://schemas.microsoft.com/office/powerpoint/2010/main" val="68514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5EB07D3-876E-4CE3-BE97-1887ED6BB637}" type="slidenum">
              <a:rPr lang="en-GB" smtClean="0"/>
              <a:t>1</a:t>
            </a:fld>
            <a:endParaRPr lang="en-GB"/>
          </a:p>
        </p:txBody>
      </p:sp>
    </p:spTree>
    <p:extLst>
      <p:ext uri="{BB962C8B-B14F-4D97-AF65-F5344CB8AC3E}">
        <p14:creationId xmlns:p14="http://schemas.microsoft.com/office/powerpoint/2010/main" val="6038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5EB07D3-876E-4CE3-BE97-1887ED6BB637}" type="slidenum">
              <a:rPr lang="en-GB" smtClean="0"/>
              <a:t>2</a:t>
            </a:fld>
            <a:endParaRPr lang="en-GB"/>
          </a:p>
        </p:txBody>
      </p:sp>
    </p:spTree>
    <p:extLst>
      <p:ext uri="{BB962C8B-B14F-4D97-AF65-F5344CB8AC3E}">
        <p14:creationId xmlns:p14="http://schemas.microsoft.com/office/powerpoint/2010/main" val="233606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5EB07D3-876E-4CE3-BE97-1887ED6BB637}" type="slidenum">
              <a:rPr lang="en-GB" smtClean="0"/>
              <a:t>3</a:t>
            </a:fld>
            <a:endParaRPr lang="en-GB"/>
          </a:p>
        </p:txBody>
      </p:sp>
    </p:spTree>
    <p:extLst>
      <p:ext uri="{BB962C8B-B14F-4D97-AF65-F5344CB8AC3E}">
        <p14:creationId xmlns:p14="http://schemas.microsoft.com/office/powerpoint/2010/main" val="234026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5EB07D3-876E-4CE3-BE97-1887ED6BB637}" type="slidenum">
              <a:rPr lang="en-GB" smtClean="0"/>
              <a:t>4</a:t>
            </a:fld>
            <a:endParaRPr lang="en-GB"/>
          </a:p>
        </p:txBody>
      </p:sp>
    </p:spTree>
    <p:extLst>
      <p:ext uri="{BB962C8B-B14F-4D97-AF65-F5344CB8AC3E}">
        <p14:creationId xmlns:p14="http://schemas.microsoft.com/office/powerpoint/2010/main" val="407348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Last week, I overslept one morning. I left my home a half hour later than usual, thinking I would be late for work. It turned out to be lucky. If I had left earlier, I probably would have been caught in an awful traffic jam, caused by a multiple car accident.</a:t>
            </a:r>
          </a:p>
        </p:txBody>
      </p:sp>
      <p:sp>
        <p:nvSpPr>
          <p:cNvPr id="4" name="Slide Number Placeholder 3"/>
          <p:cNvSpPr>
            <a:spLocks noGrp="1"/>
          </p:cNvSpPr>
          <p:nvPr>
            <p:ph type="sldNum" sz="quarter" idx="5"/>
          </p:nvPr>
        </p:nvSpPr>
        <p:spPr/>
        <p:txBody>
          <a:bodyPr/>
          <a:lstStyle/>
          <a:p>
            <a:fld id="{00330F7A-20A9-4FE1-A67F-719372F8A08D}" type="slidenum">
              <a:rPr lang="en-GB" smtClean="0"/>
              <a:t>6</a:t>
            </a:fld>
            <a:endParaRPr lang="en-GB"/>
          </a:p>
        </p:txBody>
      </p:sp>
    </p:spTree>
    <p:extLst>
      <p:ext uri="{BB962C8B-B14F-4D97-AF65-F5344CB8AC3E}">
        <p14:creationId xmlns:p14="http://schemas.microsoft.com/office/powerpoint/2010/main" val="357556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read the first four paragraphs of the article silently. You might ask them to draw a line underneath the fourth paragraph before they begin reading as a reminder to stop-have them discuss what they read. The summarizer gives a brief summary of the paragraphs, retelling just the main points. -The questioner asks questions about any points that he or she is unsure about, or asks questions about the characters or content to extend the discussion. The clarifier tries to answer all of the questions. The predictor makes guesses about what the remainder of the article will contain-a Have groups repeat the procedure with the second half of the article. This time, ask group members to switch roles. Student 1 becomes Student 2, Student 2 becomes Student 3, Student 3 becomes Student 4, and Student 4 becomes Student 1</a:t>
            </a:r>
          </a:p>
          <a:p>
            <a:endParaRPr lang="en-GB" dirty="0"/>
          </a:p>
        </p:txBody>
      </p:sp>
      <p:sp>
        <p:nvSpPr>
          <p:cNvPr id="4" name="Slide Number Placeholder 3"/>
          <p:cNvSpPr>
            <a:spLocks noGrp="1"/>
          </p:cNvSpPr>
          <p:nvPr>
            <p:ph type="sldNum" sz="quarter" idx="5"/>
          </p:nvPr>
        </p:nvSpPr>
        <p:spPr/>
        <p:txBody>
          <a:bodyPr/>
          <a:lstStyle/>
          <a:p>
            <a:fld id="{00330F7A-20A9-4FE1-A67F-719372F8A08D}" type="slidenum">
              <a:rPr lang="en-GB" smtClean="0"/>
              <a:t>8</a:t>
            </a:fld>
            <a:endParaRPr lang="en-GB"/>
          </a:p>
        </p:txBody>
      </p:sp>
    </p:spTree>
    <p:extLst>
      <p:ext uri="{BB962C8B-B14F-4D97-AF65-F5344CB8AC3E}">
        <p14:creationId xmlns:p14="http://schemas.microsoft.com/office/powerpoint/2010/main" val="41079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330F7A-20A9-4FE1-A67F-719372F8A08D}" type="slidenum">
              <a:rPr lang="en-GB" smtClean="0"/>
              <a:t>9</a:t>
            </a:fld>
            <a:endParaRPr lang="en-GB"/>
          </a:p>
        </p:txBody>
      </p:sp>
    </p:spTree>
    <p:extLst>
      <p:ext uri="{BB962C8B-B14F-4D97-AF65-F5344CB8AC3E}">
        <p14:creationId xmlns:p14="http://schemas.microsoft.com/office/powerpoint/2010/main" val="428363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5EB07D3-876E-4CE3-BE97-1887ED6BB637}" type="slidenum">
              <a:rPr lang="en-GB" smtClean="0"/>
              <a:t>11</a:t>
            </a:fld>
            <a:endParaRPr lang="en-GB"/>
          </a:p>
        </p:txBody>
      </p:sp>
    </p:spTree>
    <p:extLst>
      <p:ext uri="{BB962C8B-B14F-4D97-AF65-F5344CB8AC3E}">
        <p14:creationId xmlns:p14="http://schemas.microsoft.com/office/powerpoint/2010/main" val="2017529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5EB07D3-876E-4CE3-BE97-1887ED6BB637}" type="slidenum">
              <a:rPr lang="en-GB" smtClean="0"/>
              <a:t>14</a:t>
            </a:fld>
            <a:endParaRPr lang="en-GB"/>
          </a:p>
        </p:txBody>
      </p:sp>
    </p:spTree>
    <p:extLst>
      <p:ext uri="{BB962C8B-B14F-4D97-AF65-F5344CB8AC3E}">
        <p14:creationId xmlns:p14="http://schemas.microsoft.com/office/powerpoint/2010/main" val="410929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0616-1103-F28F-4DDB-0DAD067B2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C49904-0141-4C75-60BA-39A170F63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42EB9F-2F4F-2520-062D-1D94A55BF8CB}"/>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93ABAD24-5F8C-6755-A5C4-C4490E888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06F5F-1078-D7D2-24B1-091DAC2CF5D7}"/>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79879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EE38-0C3B-CC99-855C-4E9DB163859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1F9B619-12C5-7C6E-35DF-7319E1F342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292E5A-7EA4-051D-0055-78CC07231B56}"/>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C03473AE-94E8-5321-90A8-0CDC8CC33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47EA6-D537-6DBF-C025-1129BBD7470E}"/>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30473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E4B83-00BE-055C-17B5-FF2194389A6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803C854-535B-6B55-3876-6364E5451ED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5BAE1F-CDFD-86A6-FF0E-A912A67CB80D}"/>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0E938A79-32A7-79A4-9B77-66AC1C256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6F396-9C37-7841-C395-4C01522CFB43}"/>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561547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accent1"/>
        </a:solidFill>
        <a:effectLst/>
      </p:bgPr>
    </p:bg>
    <p:spTree>
      <p:nvGrpSpPr>
        <p:cNvPr id="1" name=""/>
        <p:cNvGrpSpPr/>
        <p:nvPr/>
      </p:nvGrpSpPr>
      <p:grpSpPr>
        <a:xfrm>
          <a:off x="0" y="0"/>
          <a:ext cx="0" cy="0"/>
          <a:chOff x="0" y="0"/>
          <a:chExt cx="0" cy="0"/>
        </a:xfrm>
      </p:grpSpPr>
      <p:pic>
        <p:nvPicPr>
          <p:cNvPr id="35" name="Picture 34" descr="A picture containing outdoor, sky, nature, dune&#10;&#10;Description automatically generated">
            <a:extLst>
              <a:ext uri="{FF2B5EF4-FFF2-40B4-BE49-F238E27FC236}">
                <a16:creationId xmlns:a16="http://schemas.microsoft.com/office/drawing/2014/main" id="{B184911A-D23E-4AE4-AA9D-D9351F396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9640" y="3995381"/>
            <a:ext cx="10332720" cy="12232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defRPr>
                <a:solidFill>
                  <a:schemeClr val="accent3"/>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accent3">
                    <a:lumMod val="60000"/>
                    <a:lumOff val="40000"/>
                  </a:schemeClr>
                </a:solidFill>
              </a:defRPr>
            </a:lvl1pPr>
          </a:lstStyle>
          <a:p>
            <a:pPr rtl="0"/>
            <a:r>
              <a:rPr lang="en-GB" noProof="0"/>
              <a:t>22/6/20XX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accent3">
                    <a:lumMod val="60000"/>
                    <a:lumOff val="40000"/>
                  </a:schemeClr>
                </a:solidFill>
              </a:defRPr>
            </a:lvl1pPr>
          </a:lstStyle>
          <a:p>
            <a:pPr rtl="0"/>
            <a:r>
              <a:rPr lang="en-GB" noProof="0"/>
              <a:t>Pitch deck</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accent3">
                    <a:lumMod val="60000"/>
                    <a:lumOff val="40000"/>
                  </a:schemeClr>
                </a:solidFill>
              </a:defRPr>
            </a:lvl1pPr>
          </a:lstStyle>
          <a:p>
            <a:pPr rtl="0"/>
            <a:fld id="{B5CEABB6-07DC-46E8-9B57-56EC44A396E5}" type="slidenum">
              <a:rPr lang="en-GB" noProof="0" smtClean="0"/>
              <a:pPr/>
              <a:t>‹#›</a:t>
            </a:fld>
            <a:endParaRPr lang="en-GB" noProof="0"/>
          </a:p>
        </p:txBody>
      </p:sp>
      <p:sp>
        <p:nvSpPr>
          <p:cNvPr id="7" name="Text Placeholder 10">
            <a:extLst>
              <a:ext uri="{FF2B5EF4-FFF2-40B4-BE49-F238E27FC236}">
                <a16:creationId xmlns:a16="http://schemas.microsoft.com/office/drawing/2014/main" id="{FB058FB8-1105-4C4A-BC46-FC5263C51B4C}"/>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accent3"/>
                </a:solidFill>
                <a:latin typeface="+mj-lt"/>
              </a:defRPr>
            </a:lvl1pPr>
          </a:lstStyle>
          <a:p>
            <a:pPr lvl="0" rtl="0"/>
            <a:r>
              <a:rPr lang="en-GB" noProof="0"/>
              <a:t>Year</a:t>
            </a:r>
          </a:p>
        </p:txBody>
      </p:sp>
      <p:sp>
        <p:nvSpPr>
          <p:cNvPr id="8" name="Text Placeholder 10">
            <a:extLst>
              <a:ext uri="{FF2B5EF4-FFF2-40B4-BE49-F238E27FC236}">
                <a16:creationId xmlns:a16="http://schemas.microsoft.com/office/drawing/2014/main" id="{0F15AF40-266A-4348-9B27-CBABA9E3D92A}"/>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9" name="Text Placeholder 10">
            <a:extLst>
              <a:ext uri="{FF2B5EF4-FFF2-40B4-BE49-F238E27FC236}">
                <a16:creationId xmlns:a16="http://schemas.microsoft.com/office/drawing/2014/main" id="{ECD58177-9C19-4D24-9FFF-58EECDE7657F}"/>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0" name="Text Placeholder 10">
            <a:extLst>
              <a:ext uri="{FF2B5EF4-FFF2-40B4-BE49-F238E27FC236}">
                <a16:creationId xmlns:a16="http://schemas.microsoft.com/office/drawing/2014/main" id="{ABE7486E-0AF8-4124-830C-420FA1F92BBB}"/>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1" name="Text Placeholder 10">
            <a:extLst>
              <a:ext uri="{FF2B5EF4-FFF2-40B4-BE49-F238E27FC236}">
                <a16:creationId xmlns:a16="http://schemas.microsoft.com/office/drawing/2014/main" id="{F64A74A1-7AA0-4CCA-91E2-173B9CC7AFDC}"/>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2" name="Text Placeholder 10">
            <a:extLst>
              <a:ext uri="{FF2B5EF4-FFF2-40B4-BE49-F238E27FC236}">
                <a16:creationId xmlns:a16="http://schemas.microsoft.com/office/drawing/2014/main" id="{128FF9BA-B29D-439F-A4A3-BFE6BC8B45C3}"/>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accent3"/>
                </a:solidFill>
                <a:latin typeface="+mj-lt"/>
              </a:defRPr>
            </a:lvl1pPr>
          </a:lstStyle>
          <a:p>
            <a:pPr lvl="0" rtl="0"/>
            <a:r>
              <a:rPr lang="en-GB" noProof="0"/>
              <a:t>Year</a:t>
            </a:r>
          </a:p>
        </p:txBody>
      </p:sp>
      <p:sp>
        <p:nvSpPr>
          <p:cNvPr id="13" name="Text Placeholder 10">
            <a:extLst>
              <a:ext uri="{FF2B5EF4-FFF2-40B4-BE49-F238E27FC236}">
                <a16:creationId xmlns:a16="http://schemas.microsoft.com/office/drawing/2014/main" id="{671CD701-6647-40A3-B851-9CA1C8D3566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4" name="Text Placeholder 10">
            <a:extLst>
              <a:ext uri="{FF2B5EF4-FFF2-40B4-BE49-F238E27FC236}">
                <a16:creationId xmlns:a16="http://schemas.microsoft.com/office/drawing/2014/main" id="{B6A8BFC1-7FA0-4CAA-97FD-9A01BA00D2D5}"/>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5" name="Text Placeholder 10">
            <a:extLst>
              <a:ext uri="{FF2B5EF4-FFF2-40B4-BE49-F238E27FC236}">
                <a16:creationId xmlns:a16="http://schemas.microsoft.com/office/drawing/2014/main" id="{ED0C2842-0D4E-486C-A993-1D0D75D4943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6" name="Text Placeholder 10">
            <a:extLst>
              <a:ext uri="{FF2B5EF4-FFF2-40B4-BE49-F238E27FC236}">
                <a16:creationId xmlns:a16="http://schemas.microsoft.com/office/drawing/2014/main" id="{A59B4F0E-8F16-42CC-8346-A00DADA20ED9}"/>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7" name="Text Placeholder 10">
            <a:extLst>
              <a:ext uri="{FF2B5EF4-FFF2-40B4-BE49-F238E27FC236}">
                <a16:creationId xmlns:a16="http://schemas.microsoft.com/office/drawing/2014/main" id="{99D7695C-A738-4500-B476-95B5729911DC}"/>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8" name="Text Placeholder 10">
            <a:extLst>
              <a:ext uri="{FF2B5EF4-FFF2-40B4-BE49-F238E27FC236}">
                <a16:creationId xmlns:a16="http://schemas.microsoft.com/office/drawing/2014/main" id="{B3B984CB-A282-404B-8B4C-8FEE071EB279}"/>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19" name="Text Placeholder 10">
            <a:extLst>
              <a:ext uri="{FF2B5EF4-FFF2-40B4-BE49-F238E27FC236}">
                <a16:creationId xmlns:a16="http://schemas.microsoft.com/office/drawing/2014/main" id="{5F337119-92E1-4057-81DB-A0B6F5747A38}"/>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0" name="Text Placeholder 10">
            <a:extLst>
              <a:ext uri="{FF2B5EF4-FFF2-40B4-BE49-F238E27FC236}">
                <a16:creationId xmlns:a16="http://schemas.microsoft.com/office/drawing/2014/main" id="{688EEFA1-753B-4733-8686-F3A10A131B81}"/>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1" name="Text Placeholder 10">
            <a:extLst>
              <a:ext uri="{FF2B5EF4-FFF2-40B4-BE49-F238E27FC236}">
                <a16:creationId xmlns:a16="http://schemas.microsoft.com/office/drawing/2014/main" id="{C7B05348-942A-4131-9A3F-479F3F9A9A87}"/>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2" name="Text Placeholder 10">
            <a:extLst>
              <a:ext uri="{FF2B5EF4-FFF2-40B4-BE49-F238E27FC236}">
                <a16:creationId xmlns:a16="http://schemas.microsoft.com/office/drawing/2014/main" id="{B3C00ACD-1C1A-4069-B8CB-DB8CA8A0B80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3" name="Text Placeholder 10">
            <a:extLst>
              <a:ext uri="{FF2B5EF4-FFF2-40B4-BE49-F238E27FC236}">
                <a16:creationId xmlns:a16="http://schemas.microsoft.com/office/drawing/2014/main" id="{CA74A790-DCD1-46EB-8261-607BEF403CCF}"/>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4" name="Text Placeholder 10">
            <a:extLst>
              <a:ext uri="{FF2B5EF4-FFF2-40B4-BE49-F238E27FC236}">
                <a16:creationId xmlns:a16="http://schemas.microsoft.com/office/drawing/2014/main" id="{17825B37-7E7B-4D73-967B-AA07F007C074}"/>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5" name="Text Placeholder 10">
            <a:extLst>
              <a:ext uri="{FF2B5EF4-FFF2-40B4-BE49-F238E27FC236}">
                <a16:creationId xmlns:a16="http://schemas.microsoft.com/office/drawing/2014/main" id="{DA6EB697-D6DD-4343-BAC9-49514C5D518A}"/>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6" name="Text Placeholder 10">
            <a:extLst>
              <a:ext uri="{FF2B5EF4-FFF2-40B4-BE49-F238E27FC236}">
                <a16:creationId xmlns:a16="http://schemas.microsoft.com/office/drawing/2014/main" id="{9E70367E-C969-4F8A-AC6F-5E7AC2C0BC59}"/>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7" name="Text Placeholder 10">
            <a:extLst>
              <a:ext uri="{FF2B5EF4-FFF2-40B4-BE49-F238E27FC236}">
                <a16:creationId xmlns:a16="http://schemas.microsoft.com/office/drawing/2014/main" id="{30575E90-7198-47A0-805F-3162B2386DC9}"/>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8" name="Text Placeholder 10">
            <a:extLst>
              <a:ext uri="{FF2B5EF4-FFF2-40B4-BE49-F238E27FC236}">
                <a16:creationId xmlns:a16="http://schemas.microsoft.com/office/drawing/2014/main" id="{3ED2274A-F2D9-4427-99BF-1D78414DBCD1}"/>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29" name="Text Placeholder 10">
            <a:extLst>
              <a:ext uri="{FF2B5EF4-FFF2-40B4-BE49-F238E27FC236}">
                <a16:creationId xmlns:a16="http://schemas.microsoft.com/office/drawing/2014/main" id="{231D0A8C-CD54-4D10-A8F5-97CF139C25DF}"/>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30" name="Text Placeholder 10">
            <a:extLst>
              <a:ext uri="{FF2B5EF4-FFF2-40B4-BE49-F238E27FC236}">
                <a16:creationId xmlns:a16="http://schemas.microsoft.com/office/drawing/2014/main" id="{AFC15A55-7462-4E94-8DA3-5549FE7AAC87}"/>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31" name="Text Placeholder 10">
            <a:extLst>
              <a:ext uri="{FF2B5EF4-FFF2-40B4-BE49-F238E27FC236}">
                <a16:creationId xmlns:a16="http://schemas.microsoft.com/office/drawing/2014/main" id="{4D808E3A-2D47-4508-B487-97E7B840A17C}"/>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
        <p:nvSpPr>
          <p:cNvPr id="32" name="Text Placeholder 10">
            <a:extLst>
              <a:ext uri="{FF2B5EF4-FFF2-40B4-BE49-F238E27FC236}">
                <a16:creationId xmlns:a16="http://schemas.microsoft.com/office/drawing/2014/main" id="{2B7FEF61-4C66-42E8-81B2-CB838535F7E5}"/>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accent3"/>
                </a:solidFill>
              </a:defRPr>
            </a:lvl1pPr>
          </a:lstStyle>
          <a:p>
            <a:pPr lvl="0" rtl="0"/>
            <a:r>
              <a:rPr lang="en-GB" noProof="0"/>
              <a:t>Mm</a:t>
            </a:r>
          </a:p>
        </p:txBody>
      </p:sp>
    </p:spTree>
    <p:extLst>
      <p:ext uri="{BB962C8B-B14F-4D97-AF65-F5344CB8AC3E}">
        <p14:creationId xmlns:p14="http://schemas.microsoft.com/office/powerpoint/2010/main" val="225408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1"/>
        </a:solidFill>
        <a:effectLst/>
      </p:bgPr>
    </p:bg>
    <p:spTree>
      <p:nvGrpSpPr>
        <p:cNvPr id="1" name=""/>
        <p:cNvGrpSpPr/>
        <p:nvPr/>
      </p:nvGrpSpPr>
      <p:grpSpPr>
        <a:xfrm>
          <a:off x="0" y="0"/>
          <a:ext cx="0" cy="0"/>
          <a:chOff x="0" y="0"/>
          <a:chExt cx="0" cy="0"/>
        </a:xfrm>
      </p:grpSpPr>
      <p:pic>
        <p:nvPicPr>
          <p:cNvPr id="20" name="Picture 19" descr="A group of people riding horses&#10;&#10;Description automatically generated with medium confidence">
            <a:extLst>
              <a:ext uri="{FF2B5EF4-FFF2-40B4-BE49-F238E27FC236}">
                <a16:creationId xmlns:a16="http://schemas.microsoft.com/office/drawing/2014/main" id="{0E805C5A-1029-4D1B-94B3-422EC2CA3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DF9E512-1300-47FB-86AC-F8C946EE698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Content Placeholder 7">
            <a:extLst>
              <a:ext uri="{FF2B5EF4-FFF2-40B4-BE49-F238E27FC236}">
                <a16:creationId xmlns:a16="http://schemas.microsoft.com/office/drawing/2014/main" id="{A399EA4A-18B9-4C3F-A6B1-0D80C2598D3A}"/>
              </a:ext>
            </a:extLst>
          </p:cNvPr>
          <p:cNvSpPr>
            <a:spLocks noGrp="1"/>
          </p:cNvSpPr>
          <p:nvPr>
            <p:ph sz="quarter" idx="13"/>
          </p:nvPr>
        </p:nvSpPr>
        <p:spPr>
          <a:xfrm>
            <a:off x="1282700" y="913448"/>
            <a:ext cx="5041900" cy="513492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Title 1">
            <a:extLst>
              <a:ext uri="{FF2B5EF4-FFF2-40B4-BE49-F238E27FC236}">
                <a16:creationId xmlns:a16="http://schemas.microsoft.com/office/drawing/2014/main" id="{98907808-FD8D-4C4A-A5E4-068D94BFD64D}"/>
              </a:ext>
            </a:extLst>
          </p:cNvPr>
          <p:cNvSpPr>
            <a:spLocks noGrp="1"/>
          </p:cNvSpPr>
          <p:nvPr>
            <p:ph type="title"/>
          </p:nvPr>
        </p:nvSpPr>
        <p:spPr>
          <a:xfrm>
            <a:off x="1282700" y="2766219"/>
            <a:ext cx="5041900" cy="1325563"/>
          </a:xfrm>
        </p:spPr>
        <p:txBody>
          <a:bodyPr rtlCol="0">
            <a:normAutofit/>
          </a:bodyPr>
          <a:lstStyle>
            <a:lvl1pPr algn="ctr">
              <a:defRPr sz="3600" spc="0" baseline="0">
                <a:solidFill>
                  <a:schemeClr val="accent3"/>
                </a:solidFill>
              </a:defRPr>
            </a:lvl1pPr>
          </a:lstStyle>
          <a:p>
            <a:pPr rtl="0"/>
            <a:r>
              <a:rPr lang="en-GB" noProof="0"/>
              <a:t>Click to edit Master title style</a:t>
            </a:r>
          </a:p>
        </p:txBody>
      </p:sp>
      <p:sp>
        <p:nvSpPr>
          <p:cNvPr id="7" name="Text Placeholder 6">
            <a:extLst>
              <a:ext uri="{FF2B5EF4-FFF2-40B4-BE49-F238E27FC236}">
                <a16:creationId xmlns:a16="http://schemas.microsoft.com/office/drawing/2014/main" id="{8FC98BF5-ED87-4BF7-BB07-29187F8C8BEC}"/>
              </a:ext>
            </a:extLst>
          </p:cNvPr>
          <p:cNvSpPr>
            <a:spLocks noGrp="1"/>
          </p:cNvSpPr>
          <p:nvPr>
            <p:ph type="body" sz="quarter" idx="14"/>
          </p:nvPr>
        </p:nvSpPr>
        <p:spPr>
          <a:xfrm>
            <a:off x="7467600" y="913448"/>
            <a:ext cx="3886200" cy="419100"/>
          </a:xfrm>
        </p:spPr>
        <p:txBody>
          <a:bodyPr rtlCol="0">
            <a:noAutofit/>
          </a:bodyPr>
          <a:lstStyle>
            <a:lvl1pPr marL="0" indent="0">
              <a:buNone/>
              <a:defRPr sz="2400" b="0" spc="0" baseline="0">
                <a:solidFill>
                  <a:schemeClr val="accent1">
                    <a:lumMod val="50000"/>
                  </a:schemeClr>
                </a:solidFill>
                <a:latin typeface="+mj-lt"/>
              </a:defRPr>
            </a:lvl1pPr>
          </a:lstStyle>
          <a:p>
            <a:pPr lvl="0" rtl="0"/>
            <a:r>
              <a:rPr lang="en-GB" noProof="0"/>
              <a:t>Click to edit Master text styles</a:t>
            </a:r>
          </a:p>
        </p:txBody>
      </p:sp>
      <p:sp>
        <p:nvSpPr>
          <p:cNvPr id="8" name="Text Placeholder 6">
            <a:extLst>
              <a:ext uri="{FF2B5EF4-FFF2-40B4-BE49-F238E27FC236}">
                <a16:creationId xmlns:a16="http://schemas.microsoft.com/office/drawing/2014/main" id="{90E0AB9E-D60D-4299-B73A-B96F7B7F81C6}"/>
              </a:ext>
            </a:extLst>
          </p:cNvPr>
          <p:cNvSpPr>
            <a:spLocks noGrp="1"/>
          </p:cNvSpPr>
          <p:nvPr>
            <p:ph type="body" sz="quarter" idx="15"/>
          </p:nvPr>
        </p:nvSpPr>
        <p:spPr>
          <a:xfrm>
            <a:off x="7467600" y="1275398"/>
            <a:ext cx="3886200" cy="307975"/>
          </a:xfrm>
        </p:spPr>
        <p:txBody>
          <a:bodyPr rtlCol="0">
            <a:noAutofit/>
          </a:bodyPr>
          <a:lstStyle>
            <a:lvl1pPr marL="0" indent="0">
              <a:buNone/>
              <a:defRPr sz="1800" b="0" spc="0" baseline="0">
                <a:solidFill>
                  <a:schemeClr val="accent1">
                    <a:lumMod val="50000"/>
                  </a:schemeClr>
                </a:solidFill>
                <a:latin typeface="+mj-lt"/>
              </a:defRPr>
            </a:lvl1pPr>
          </a:lstStyle>
          <a:p>
            <a:pPr lvl="0" rtl="0"/>
            <a:r>
              <a:rPr lang="en-GB" noProof="0"/>
              <a:t>Click to edit Master text styles</a:t>
            </a:r>
          </a:p>
        </p:txBody>
      </p:sp>
      <p:sp>
        <p:nvSpPr>
          <p:cNvPr id="9" name="Text Placeholder 6">
            <a:extLst>
              <a:ext uri="{FF2B5EF4-FFF2-40B4-BE49-F238E27FC236}">
                <a16:creationId xmlns:a16="http://schemas.microsoft.com/office/drawing/2014/main" id="{ED9663C9-EA8F-404F-A640-85028F6F30A1}"/>
              </a:ext>
            </a:extLst>
          </p:cNvPr>
          <p:cNvSpPr>
            <a:spLocks noGrp="1"/>
          </p:cNvSpPr>
          <p:nvPr>
            <p:ph type="body" sz="quarter" idx="16"/>
          </p:nvPr>
        </p:nvSpPr>
        <p:spPr>
          <a:xfrm>
            <a:off x="7467600" y="1672273"/>
            <a:ext cx="3886200" cy="274320"/>
          </a:xfrm>
        </p:spPr>
        <p:txBody>
          <a:bodyPr rtlCol="0">
            <a:noAutofit/>
          </a:bodyPr>
          <a:lstStyle>
            <a:lvl1pPr marL="0" indent="0">
              <a:lnSpc>
                <a:spcPct val="100000"/>
              </a:lnSpc>
              <a:buNone/>
              <a:defRPr sz="1200" b="0" spc="0">
                <a:solidFill>
                  <a:schemeClr val="accent3"/>
                </a:solidFill>
              </a:defRPr>
            </a:lvl1pPr>
          </a:lstStyle>
          <a:p>
            <a:pPr lvl="0" rtl="0"/>
            <a:r>
              <a:rPr lang="en-GB" noProof="0"/>
              <a:t>Click to edit Master text styles</a:t>
            </a:r>
          </a:p>
        </p:txBody>
      </p:sp>
      <p:sp>
        <p:nvSpPr>
          <p:cNvPr id="10" name="Text Placeholder 6">
            <a:extLst>
              <a:ext uri="{FF2B5EF4-FFF2-40B4-BE49-F238E27FC236}">
                <a16:creationId xmlns:a16="http://schemas.microsoft.com/office/drawing/2014/main" id="{BD9C0574-6721-4F80-A5F8-8C4C5D2B9725}"/>
              </a:ext>
            </a:extLst>
          </p:cNvPr>
          <p:cNvSpPr>
            <a:spLocks noGrp="1"/>
          </p:cNvSpPr>
          <p:nvPr>
            <p:ph type="body" sz="quarter" idx="17"/>
          </p:nvPr>
        </p:nvSpPr>
        <p:spPr>
          <a:xfrm>
            <a:off x="7467600" y="2231390"/>
            <a:ext cx="3886200" cy="419100"/>
          </a:xfrm>
        </p:spPr>
        <p:txBody>
          <a:bodyPr rtlCol="0">
            <a:noAutofit/>
          </a:bodyPr>
          <a:lstStyle>
            <a:lvl1pPr marL="0" indent="0">
              <a:buNone/>
              <a:defRPr sz="2400" b="0" spc="0" baseline="0">
                <a:solidFill>
                  <a:schemeClr val="accent6">
                    <a:lumMod val="75000"/>
                  </a:schemeClr>
                </a:solidFill>
                <a:latin typeface="+mj-lt"/>
              </a:defRPr>
            </a:lvl1pPr>
          </a:lstStyle>
          <a:p>
            <a:pPr lvl="0" rtl="0"/>
            <a:r>
              <a:rPr lang="en-GB" noProof="0"/>
              <a:t>Click to edit Master text styles</a:t>
            </a:r>
          </a:p>
        </p:txBody>
      </p:sp>
      <p:sp>
        <p:nvSpPr>
          <p:cNvPr id="11" name="Text Placeholder 6">
            <a:extLst>
              <a:ext uri="{FF2B5EF4-FFF2-40B4-BE49-F238E27FC236}">
                <a16:creationId xmlns:a16="http://schemas.microsoft.com/office/drawing/2014/main" id="{386F510A-D29A-4582-ADA6-290E1D6A0B6D}"/>
              </a:ext>
            </a:extLst>
          </p:cNvPr>
          <p:cNvSpPr>
            <a:spLocks noGrp="1"/>
          </p:cNvSpPr>
          <p:nvPr>
            <p:ph type="body" sz="quarter" idx="18"/>
          </p:nvPr>
        </p:nvSpPr>
        <p:spPr>
          <a:xfrm>
            <a:off x="7467600" y="2593340"/>
            <a:ext cx="3886200" cy="307975"/>
          </a:xfrm>
        </p:spPr>
        <p:txBody>
          <a:bodyPr rtlCol="0">
            <a:noAutofit/>
          </a:bodyPr>
          <a:lstStyle>
            <a:lvl1pPr marL="0" indent="0">
              <a:buNone/>
              <a:defRPr sz="1800" b="0" spc="0" baseline="0">
                <a:solidFill>
                  <a:schemeClr val="accent6">
                    <a:lumMod val="75000"/>
                  </a:schemeClr>
                </a:solidFill>
                <a:latin typeface="+mj-lt"/>
              </a:defRPr>
            </a:lvl1pPr>
          </a:lstStyle>
          <a:p>
            <a:pPr lvl="0" rtl="0"/>
            <a:r>
              <a:rPr lang="en-GB" noProof="0"/>
              <a:t>Click to edit Master text styles</a:t>
            </a:r>
          </a:p>
        </p:txBody>
      </p:sp>
      <p:sp>
        <p:nvSpPr>
          <p:cNvPr id="12" name="Text Placeholder 6">
            <a:extLst>
              <a:ext uri="{FF2B5EF4-FFF2-40B4-BE49-F238E27FC236}">
                <a16:creationId xmlns:a16="http://schemas.microsoft.com/office/drawing/2014/main" id="{7576EF89-ABF3-4312-A3E7-E1909CA744B6}"/>
              </a:ext>
            </a:extLst>
          </p:cNvPr>
          <p:cNvSpPr>
            <a:spLocks noGrp="1"/>
          </p:cNvSpPr>
          <p:nvPr>
            <p:ph type="body" sz="quarter" idx="19"/>
          </p:nvPr>
        </p:nvSpPr>
        <p:spPr>
          <a:xfrm>
            <a:off x="7467600" y="2990215"/>
            <a:ext cx="3886200" cy="274320"/>
          </a:xfrm>
        </p:spPr>
        <p:txBody>
          <a:bodyPr rtlCol="0">
            <a:noAutofit/>
          </a:bodyPr>
          <a:lstStyle>
            <a:lvl1pPr marL="0" indent="0">
              <a:lnSpc>
                <a:spcPct val="100000"/>
              </a:lnSpc>
              <a:buNone/>
              <a:defRPr sz="1200" b="0" spc="0">
                <a:solidFill>
                  <a:schemeClr val="accent3"/>
                </a:solidFill>
              </a:defRPr>
            </a:lvl1pPr>
          </a:lstStyle>
          <a:p>
            <a:pPr lvl="0" rtl="0"/>
            <a:r>
              <a:rPr lang="en-GB" noProof="0"/>
              <a:t>Click to edit Master text styles</a:t>
            </a:r>
          </a:p>
        </p:txBody>
      </p:sp>
      <p:sp>
        <p:nvSpPr>
          <p:cNvPr id="13" name="Text Placeholder 6">
            <a:extLst>
              <a:ext uri="{FF2B5EF4-FFF2-40B4-BE49-F238E27FC236}">
                <a16:creationId xmlns:a16="http://schemas.microsoft.com/office/drawing/2014/main" id="{0B198549-FECA-4B92-9906-8D1F79E14DCE}"/>
              </a:ext>
            </a:extLst>
          </p:cNvPr>
          <p:cNvSpPr>
            <a:spLocks noGrp="1"/>
          </p:cNvSpPr>
          <p:nvPr>
            <p:ph type="body" sz="quarter" idx="20"/>
          </p:nvPr>
        </p:nvSpPr>
        <p:spPr>
          <a:xfrm>
            <a:off x="7467600" y="3543935"/>
            <a:ext cx="3886200" cy="419100"/>
          </a:xfrm>
        </p:spPr>
        <p:txBody>
          <a:bodyPr rtlCol="0">
            <a:noAutofit/>
          </a:bodyPr>
          <a:lstStyle>
            <a:lvl1pPr marL="0" indent="0">
              <a:buNone/>
              <a:defRPr sz="2400" b="0" spc="0" baseline="0">
                <a:solidFill>
                  <a:schemeClr val="accent4"/>
                </a:solidFill>
                <a:latin typeface="+mj-lt"/>
              </a:defRPr>
            </a:lvl1pPr>
          </a:lstStyle>
          <a:p>
            <a:pPr lvl="0" rtl="0"/>
            <a:r>
              <a:rPr lang="en-GB" noProof="0"/>
              <a:t>Click to edit Master text styles</a:t>
            </a:r>
          </a:p>
        </p:txBody>
      </p:sp>
      <p:sp>
        <p:nvSpPr>
          <p:cNvPr id="14" name="Text Placeholder 6">
            <a:extLst>
              <a:ext uri="{FF2B5EF4-FFF2-40B4-BE49-F238E27FC236}">
                <a16:creationId xmlns:a16="http://schemas.microsoft.com/office/drawing/2014/main" id="{210D5A62-4015-4F75-A2AC-D3C1B70911D6}"/>
              </a:ext>
            </a:extLst>
          </p:cNvPr>
          <p:cNvSpPr>
            <a:spLocks noGrp="1"/>
          </p:cNvSpPr>
          <p:nvPr>
            <p:ph type="body" sz="quarter" idx="21"/>
          </p:nvPr>
        </p:nvSpPr>
        <p:spPr>
          <a:xfrm>
            <a:off x="7467600" y="3905885"/>
            <a:ext cx="3886200" cy="307975"/>
          </a:xfrm>
        </p:spPr>
        <p:txBody>
          <a:bodyPr rtlCol="0">
            <a:noAutofit/>
          </a:bodyPr>
          <a:lstStyle>
            <a:lvl1pPr marL="0" indent="0">
              <a:buNone/>
              <a:defRPr sz="1800" b="0" spc="0" baseline="0">
                <a:solidFill>
                  <a:schemeClr val="accent4"/>
                </a:solidFill>
                <a:latin typeface="+mj-lt"/>
              </a:defRPr>
            </a:lvl1pPr>
          </a:lstStyle>
          <a:p>
            <a:pPr lvl="0" rtl="0"/>
            <a:r>
              <a:rPr lang="en-GB" noProof="0"/>
              <a:t>Click to edit Master text styles</a:t>
            </a:r>
          </a:p>
        </p:txBody>
      </p:sp>
      <p:sp>
        <p:nvSpPr>
          <p:cNvPr id="15" name="Text Placeholder 6">
            <a:extLst>
              <a:ext uri="{FF2B5EF4-FFF2-40B4-BE49-F238E27FC236}">
                <a16:creationId xmlns:a16="http://schemas.microsoft.com/office/drawing/2014/main" id="{267DEAF9-25BD-404A-A5F3-30A81E38D256}"/>
              </a:ext>
            </a:extLst>
          </p:cNvPr>
          <p:cNvSpPr>
            <a:spLocks noGrp="1"/>
          </p:cNvSpPr>
          <p:nvPr>
            <p:ph type="body" sz="quarter" idx="22"/>
          </p:nvPr>
        </p:nvSpPr>
        <p:spPr>
          <a:xfrm>
            <a:off x="7467600" y="4302760"/>
            <a:ext cx="3886200" cy="274320"/>
          </a:xfrm>
        </p:spPr>
        <p:txBody>
          <a:bodyPr rtlCol="0">
            <a:noAutofit/>
          </a:bodyPr>
          <a:lstStyle>
            <a:lvl1pPr marL="0" indent="0">
              <a:lnSpc>
                <a:spcPct val="100000"/>
              </a:lnSpc>
              <a:buNone/>
              <a:defRPr sz="1200" b="0" spc="0">
                <a:solidFill>
                  <a:schemeClr val="accent3"/>
                </a:solidFill>
              </a:defRPr>
            </a:lvl1pPr>
          </a:lstStyle>
          <a:p>
            <a:pPr lvl="0" rtl="0"/>
            <a:r>
              <a:rPr lang="en-GB" noProof="0"/>
              <a:t>Click to edit Master text styles</a:t>
            </a:r>
          </a:p>
        </p:txBody>
      </p:sp>
      <p:sp>
        <p:nvSpPr>
          <p:cNvPr id="16" name="Text Placeholder 6">
            <a:extLst>
              <a:ext uri="{FF2B5EF4-FFF2-40B4-BE49-F238E27FC236}">
                <a16:creationId xmlns:a16="http://schemas.microsoft.com/office/drawing/2014/main" id="{A03C6E4A-B7FD-4BD7-A807-52FE5D27E384}"/>
              </a:ext>
            </a:extLst>
          </p:cNvPr>
          <p:cNvSpPr>
            <a:spLocks noGrp="1"/>
          </p:cNvSpPr>
          <p:nvPr>
            <p:ph type="body" sz="quarter" idx="23"/>
          </p:nvPr>
        </p:nvSpPr>
        <p:spPr>
          <a:xfrm>
            <a:off x="7467600" y="4856480"/>
            <a:ext cx="3886200" cy="419100"/>
          </a:xfrm>
        </p:spPr>
        <p:txBody>
          <a:bodyPr rtlCol="0">
            <a:noAutofit/>
          </a:bodyPr>
          <a:lstStyle>
            <a:lvl1pPr marL="0" indent="0">
              <a:buNone/>
              <a:defRPr sz="2400" b="0" spc="0" baseline="0">
                <a:solidFill>
                  <a:schemeClr val="accent1">
                    <a:lumMod val="25000"/>
                  </a:schemeClr>
                </a:solidFill>
                <a:latin typeface="+mj-lt"/>
              </a:defRPr>
            </a:lvl1pPr>
          </a:lstStyle>
          <a:p>
            <a:pPr lvl="0" rtl="0"/>
            <a:r>
              <a:rPr lang="en-GB" noProof="0"/>
              <a:t>Click to edit Master text styles</a:t>
            </a:r>
          </a:p>
        </p:txBody>
      </p:sp>
      <p:sp>
        <p:nvSpPr>
          <p:cNvPr id="17" name="Text Placeholder 6">
            <a:extLst>
              <a:ext uri="{FF2B5EF4-FFF2-40B4-BE49-F238E27FC236}">
                <a16:creationId xmlns:a16="http://schemas.microsoft.com/office/drawing/2014/main" id="{69798A4B-546D-497E-8DC4-67F69916B677}"/>
              </a:ext>
            </a:extLst>
          </p:cNvPr>
          <p:cNvSpPr>
            <a:spLocks noGrp="1"/>
          </p:cNvSpPr>
          <p:nvPr>
            <p:ph type="body" sz="quarter" idx="24"/>
          </p:nvPr>
        </p:nvSpPr>
        <p:spPr>
          <a:xfrm>
            <a:off x="7467600" y="5218430"/>
            <a:ext cx="3886200" cy="307975"/>
          </a:xfrm>
        </p:spPr>
        <p:txBody>
          <a:bodyPr rtlCol="0">
            <a:noAutofit/>
          </a:bodyPr>
          <a:lstStyle>
            <a:lvl1pPr marL="0" indent="0">
              <a:buNone/>
              <a:defRPr sz="1800" b="0" spc="0" baseline="0">
                <a:solidFill>
                  <a:schemeClr val="accent1">
                    <a:lumMod val="25000"/>
                  </a:schemeClr>
                </a:solidFill>
                <a:latin typeface="+mj-lt"/>
              </a:defRPr>
            </a:lvl1pPr>
          </a:lstStyle>
          <a:p>
            <a:pPr lvl="0" rtl="0"/>
            <a:r>
              <a:rPr lang="en-GB" noProof="0"/>
              <a:t>Click to edit Master text styles</a:t>
            </a:r>
          </a:p>
        </p:txBody>
      </p:sp>
      <p:sp>
        <p:nvSpPr>
          <p:cNvPr id="18" name="Text Placeholder 6">
            <a:extLst>
              <a:ext uri="{FF2B5EF4-FFF2-40B4-BE49-F238E27FC236}">
                <a16:creationId xmlns:a16="http://schemas.microsoft.com/office/drawing/2014/main" id="{B0720791-8657-4D3A-9912-1CF7D48EA1AD}"/>
              </a:ext>
            </a:extLst>
          </p:cNvPr>
          <p:cNvSpPr>
            <a:spLocks noGrp="1"/>
          </p:cNvSpPr>
          <p:nvPr>
            <p:ph type="body" sz="quarter" idx="25"/>
          </p:nvPr>
        </p:nvSpPr>
        <p:spPr>
          <a:xfrm>
            <a:off x="7467600" y="5615305"/>
            <a:ext cx="3886200" cy="274320"/>
          </a:xfrm>
        </p:spPr>
        <p:txBody>
          <a:bodyPr rtlCol="0">
            <a:noAutofit/>
          </a:bodyPr>
          <a:lstStyle>
            <a:lvl1pPr marL="0" indent="0">
              <a:lnSpc>
                <a:spcPct val="100000"/>
              </a:lnSpc>
              <a:buNone/>
              <a:defRPr sz="1200" b="0" spc="0">
                <a:solidFill>
                  <a:schemeClr val="accent3"/>
                </a:solidFill>
              </a:defRPr>
            </a:lvl1pPr>
          </a:lstStyle>
          <a:p>
            <a:pPr lvl="0" rtl="0"/>
            <a:r>
              <a:rPr lang="en-GB" noProof="0"/>
              <a:t>Click to edit Master text styles</a:t>
            </a:r>
          </a:p>
        </p:txBody>
      </p:sp>
      <p:sp>
        <p:nvSpPr>
          <p:cNvPr id="26" name="Footer Placeholder 5">
            <a:extLst>
              <a:ext uri="{FF2B5EF4-FFF2-40B4-BE49-F238E27FC236}">
                <a16:creationId xmlns:a16="http://schemas.microsoft.com/office/drawing/2014/main" id="{8AD16A67-F6AC-4CFA-B638-3076C15682F6}"/>
              </a:ext>
            </a:extLst>
          </p:cNvPr>
          <p:cNvSpPr>
            <a:spLocks noGrp="1"/>
          </p:cNvSpPr>
          <p:nvPr>
            <p:ph type="ftr" sz="quarter" idx="10"/>
          </p:nvPr>
        </p:nvSpPr>
        <p:spPr>
          <a:xfrm>
            <a:off x="4038600" y="6497865"/>
            <a:ext cx="4114800" cy="365125"/>
          </a:xfrm>
        </p:spPr>
        <p:txBody>
          <a:bodyPr rtlCol="0"/>
          <a:lstStyle>
            <a:lvl1pPr>
              <a:defRPr>
                <a:solidFill>
                  <a:schemeClr val="accent1"/>
                </a:solidFill>
              </a:defRPr>
            </a:lvl1pPr>
          </a:lstStyle>
          <a:p>
            <a:pPr rtl="0"/>
            <a:r>
              <a:rPr lang="en-GB" noProof="0"/>
              <a:t>Pitch deck</a:t>
            </a:r>
          </a:p>
        </p:txBody>
      </p:sp>
      <p:sp>
        <p:nvSpPr>
          <p:cNvPr id="27" name="Slide Number Placeholder 6">
            <a:extLst>
              <a:ext uri="{FF2B5EF4-FFF2-40B4-BE49-F238E27FC236}">
                <a16:creationId xmlns:a16="http://schemas.microsoft.com/office/drawing/2014/main" id="{8619925E-10F5-4FE2-B665-672B18AF9EFA}"/>
              </a:ext>
            </a:extLst>
          </p:cNvPr>
          <p:cNvSpPr>
            <a:spLocks noGrp="1"/>
          </p:cNvSpPr>
          <p:nvPr>
            <p:ph type="sldNum" sz="quarter" idx="11"/>
          </p:nvPr>
        </p:nvSpPr>
        <p:spPr>
          <a:xfrm>
            <a:off x="8610600" y="6497865"/>
            <a:ext cx="2743200" cy="365125"/>
          </a:xfrm>
        </p:spPr>
        <p:txBody>
          <a:bodyPr rtlCol="0"/>
          <a:lstStyle>
            <a:lvl1pPr>
              <a:defRPr spc="0">
                <a:solidFill>
                  <a:schemeClr val="accent1"/>
                </a:solidFill>
              </a:defRPr>
            </a:lvl1pPr>
          </a:lstStyle>
          <a:p>
            <a:pPr rtl="0"/>
            <a:fld id="{19B51A1E-902D-48AF-9020-955120F399B6}" type="slidenum">
              <a:rPr lang="en-GB" noProof="0" smtClean="0"/>
              <a:pPr/>
              <a:t>‹#›</a:t>
            </a:fld>
            <a:endParaRPr lang="en-GB" noProof="0"/>
          </a:p>
        </p:txBody>
      </p:sp>
      <p:sp>
        <p:nvSpPr>
          <p:cNvPr id="28" name="Date Placeholder 3">
            <a:extLst>
              <a:ext uri="{FF2B5EF4-FFF2-40B4-BE49-F238E27FC236}">
                <a16:creationId xmlns:a16="http://schemas.microsoft.com/office/drawing/2014/main" id="{99B42EE4-8774-49D2-8B69-8D680E8012D6}"/>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pPr rtl="0"/>
            <a:r>
              <a:rPr lang="en-GB" noProof="0"/>
              <a:t>22/6/20XX</a:t>
            </a:r>
          </a:p>
        </p:txBody>
      </p:sp>
    </p:spTree>
    <p:extLst>
      <p:ext uri="{BB962C8B-B14F-4D97-AF65-F5344CB8AC3E}">
        <p14:creationId xmlns:p14="http://schemas.microsoft.com/office/powerpoint/2010/main" val="392549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10600" cy="6858000"/>
          </a:xfrm>
          <a:prstGeom prst="rect">
            <a:avLst/>
          </a:prstGeom>
        </p:spPr>
      </p:pic>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9768840" y="4723772"/>
            <a:ext cx="1708784" cy="1156332"/>
          </a:xfrm>
        </p:spPr>
        <p:txBody>
          <a:bodyPr rtlCol="0"/>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495300" y="536574"/>
            <a:ext cx="7620000" cy="5784853"/>
          </a:xfrm>
        </p:spPr>
        <p:txBody>
          <a:bodyPr rtlCol="0"/>
          <a:lstStyle/>
          <a:p>
            <a:pPr rtl="0"/>
            <a:r>
              <a:rPr lang="en-GB" noProof="0"/>
              <a:t>Click icon to add picture</a:t>
            </a:r>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9768840" y="5701668"/>
            <a:ext cx="242316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888480" y="1122363"/>
            <a:ext cx="4446270" cy="2387600"/>
          </a:xfrm>
        </p:spPr>
        <p:txBody>
          <a:bodyPr rtlCol="0" anchor="t">
            <a:noAutofit/>
          </a:bodyPr>
          <a:lstStyle>
            <a:lvl1pPr algn="l">
              <a:defRPr sz="6600">
                <a:solidFill>
                  <a:schemeClr val="accent3"/>
                </a:solidFill>
              </a:defRPr>
            </a:lvl1pPr>
          </a:lstStyle>
          <a:p>
            <a:pPr rtl="0"/>
            <a:r>
              <a:rPr lang="en-GB" noProof="0"/>
              <a:t>Click to edit Master title style</a:t>
            </a:r>
          </a:p>
        </p:txBody>
      </p:sp>
      <p:sp>
        <p:nvSpPr>
          <p:cNvPr id="5" name="Text Placeholder 4">
            <a:extLst>
              <a:ext uri="{FF2B5EF4-FFF2-40B4-BE49-F238E27FC236}">
                <a16:creationId xmlns:a16="http://schemas.microsoft.com/office/drawing/2014/main" id="{C277D2B5-DEF8-4833-801A-DC6C2692B990}"/>
              </a:ext>
            </a:extLst>
          </p:cNvPr>
          <p:cNvSpPr>
            <a:spLocks noGrp="1"/>
          </p:cNvSpPr>
          <p:nvPr>
            <p:ph type="body" sz="quarter" idx="14"/>
          </p:nvPr>
        </p:nvSpPr>
        <p:spPr>
          <a:xfrm>
            <a:off x="9341358" y="4162298"/>
            <a:ext cx="1993392" cy="1993392"/>
          </a:xfrm>
          <a:noFill/>
        </p:spPr>
        <p:txBody>
          <a:bodyPr spcFirstLastPara="1" wrap="square" lIns="91440" tIns="45720" rIns="91440" bIns="45720" numCol="1" rtlCol="0">
            <a:prstTxWarp prst="textCircle">
              <a:avLst/>
            </a:prstTxWarp>
            <a:spAutoFit/>
          </a:bodyPr>
          <a:lstStyle>
            <a:lvl1pPr>
              <a:defRPr lang="en-US" sz="2000" b="0" cap="all" spc="0" baseline="0" dirty="0">
                <a:ln w="0"/>
                <a:solidFill>
                  <a:schemeClr val="accent1">
                    <a:lumMod val="75000"/>
                  </a:schemeClr>
                </a:solidFill>
              </a:defRPr>
            </a:lvl1pPr>
          </a:lstStyle>
          <a:p>
            <a:pPr marL="0" lvl="0" algn="ctr" rtl="0"/>
            <a:r>
              <a:rPr lang="en-GB" noProof="0"/>
              <a:t>Click to edit Master text styles</a:t>
            </a:r>
          </a:p>
        </p:txBody>
      </p:sp>
    </p:spTree>
    <p:extLst>
      <p:ext uri="{BB962C8B-B14F-4D97-AF65-F5344CB8AC3E}">
        <p14:creationId xmlns:p14="http://schemas.microsoft.com/office/powerpoint/2010/main" val="3839583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10" name="Picture 9" descr="A picture containing tree, nature, spring&#10;&#10;Description automatically generated">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81000" y="381000"/>
            <a:ext cx="6858000" cy="6096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24244" y="473869"/>
            <a:ext cx="4603750" cy="1226572"/>
          </a:xfrm>
        </p:spPr>
        <p:txBody>
          <a:bodyPr lIns="0" rtlCol="0" anchor="b">
            <a:normAutofit/>
          </a:bodyPr>
          <a:lstStyle>
            <a:lvl1pPr>
              <a:defRPr sz="4400">
                <a:solidFill>
                  <a:schemeClr val="accent3"/>
                </a:solidFill>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035800" y="2160591"/>
            <a:ext cx="4298950" cy="725701"/>
          </a:xfrm>
        </p:spPr>
        <p:txBody>
          <a:bodyPr rtlCol="0">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lvl1pPr>
              <a:defRPr>
                <a:solidFill>
                  <a:schemeClr val="accent1"/>
                </a:solidFill>
              </a:defRPr>
            </a:lvl1pPr>
          </a:lstStyle>
          <a:p>
            <a:pPr rtl="0"/>
            <a:r>
              <a:rPr lang="en-GB" noProof="0"/>
              <a:t>22/6/20XX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a:xfrm>
            <a:off x="7035799" y="6356350"/>
            <a:ext cx="2772229" cy="365125"/>
          </a:xfrm>
        </p:spPr>
        <p:txBody>
          <a:bodyPr rtlCol="0"/>
          <a:lstStyle>
            <a:lvl1pPr algn="l">
              <a:defRPr>
                <a:solidFill>
                  <a:schemeClr val="accent3">
                    <a:lumMod val="60000"/>
                    <a:lumOff val="40000"/>
                  </a:schemeClr>
                </a:solidFill>
              </a:defRPr>
            </a:lvl1pPr>
          </a:lstStyle>
          <a:p>
            <a:pPr rtl="0"/>
            <a:r>
              <a:rPr lang="en-GB" noProof="0"/>
              <a:t>Pitch deck</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10036628" y="6356350"/>
            <a:ext cx="1317171" cy="365125"/>
          </a:xfrm>
        </p:spPr>
        <p:txBody>
          <a:bodyPr rtlCol="0"/>
          <a:lstStyle>
            <a:lvl1pPr>
              <a:defRPr>
                <a:solidFill>
                  <a:schemeClr val="accent3">
                    <a:lumMod val="60000"/>
                    <a:lumOff val="40000"/>
                  </a:schemeClr>
                </a:solidFill>
              </a:defRPr>
            </a:lvl1pPr>
          </a:lstStyle>
          <a:p>
            <a:pPr rtl="0"/>
            <a:fld id="{B5CEABB6-07DC-46E8-9B57-56EC44A396E5}" type="slidenum">
              <a:rPr lang="en-GB" noProof="0" smtClean="0"/>
              <a:pPr/>
              <a:t>‹#›</a:t>
            </a:fld>
            <a:endParaRPr lang="en-GB" noProof="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566736" y="525463"/>
            <a:ext cx="4962526" cy="5807075"/>
          </a:xfrm>
        </p:spPr>
        <p:txBody>
          <a:bodyPr rtlCol="0"/>
          <a:lstStyle/>
          <a:p>
            <a:pPr rtl="0"/>
            <a:r>
              <a:rPr lang="en-GB" noProof="0"/>
              <a:t>Click icon to add picture</a:t>
            </a:r>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6743700" y="1859273"/>
            <a:ext cx="0" cy="43605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7035800" y="1859273"/>
            <a:ext cx="4298950" cy="334668"/>
          </a:xfrm>
        </p:spPr>
        <p:txBody>
          <a:bodyPr rtlCol="0">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035800" y="3271768"/>
            <a:ext cx="4298950" cy="725701"/>
          </a:xfrm>
        </p:spPr>
        <p:txBody>
          <a:bodyPr rtlCol="0">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7035800" y="2970450"/>
            <a:ext cx="4298950" cy="334668"/>
          </a:xfrm>
        </p:spPr>
        <p:txBody>
          <a:bodyPr rtlCol="0">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035800" y="4382945"/>
            <a:ext cx="4298950" cy="725701"/>
          </a:xfrm>
        </p:spPr>
        <p:txBody>
          <a:bodyPr rtlCol="0">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7035800" y="4081627"/>
            <a:ext cx="4298950" cy="334668"/>
          </a:xfrm>
        </p:spPr>
        <p:txBody>
          <a:bodyPr rtlCol="0">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4" name="Text Placeholder 2">
            <a:extLst>
              <a:ext uri="{FF2B5EF4-FFF2-40B4-BE49-F238E27FC236}">
                <a16:creationId xmlns:a16="http://schemas.microsoft.com/office/drawing/2014/main" id="{802DCFFD-63E0-4E21-908F-7B3242F6AAB4}"/>
              </a:ext>
            </a:extLst>
          </p:cNvPr>
          <p:cNvSpPr>
            <a:spLocks noGrp="1"/>
          </p:cNvSpPr>
          <p:nvPr>
            <p:ph type="body" idx="20"/>
          </p:nvPr>
        </p:nvSpPr>
        <p:spPr>
          <a:xfrm>
            <a:off x="7035800" y="5494123"/>
            <a:ext cx="4298950" cy="725702"/>
          </a:xfrm>
        </p:spPr>
        <p:txBody>
          <a:bodyPr rtlCol="0">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25" name="Text Placeholder 2">
            <a:extLst>
              <a:ext uri="{FF2B5EF4-FFF2-40B4-BE49-F238E27FC236}">
                <a16:creationId xmlns:a16="http://schemas.microsoft.com/office/drawing/2014/main" id="{3A7E7A4C-470C-4831-907E-3338C5B817FD}"/>
              </a:ext>
            </a:extLst>
          </p:cNvPr>
          <p:cNvSpPr>
            <a:spLocks noGrp="1"/>
          </p:cNvSpPr>
          <p:nvPr>
            <p:ph type="body" idx="21"/>
          </p:nvPr>
        </p:nvSpPr>
        <p:spPr>
          <a:xfrm>
            <a:off x="7035800" y="5192805"/>
            <a:ext cx="4298950" cy="334668"/>
          </a:xfrm>
        </p:spPr>
        <p:txBody>
          <a:bodyPr rtlCol="0">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474C-BD13-4409-8A85-DCB66270FD8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BB3E13-7232-FA29-B834-AEC78C676D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872EFC-4821-4701-2E44-EFA0F8382D0D}"/>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A2674971-C81B-E1DE-489C-BEB1F12C8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1A2AFD-6620-FC84-8B2E-DFF51A10C2CA}"/>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399796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D994-F61C-ED71-81B1-A7C2C9153D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5E87738-27FE-2E70-EC2C-215AA61394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3742D8-BFEA-CCB6-45D8-23342928195A}"/>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7E5E0A7F-161B-EA36-7520-BD566E2B6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77A76-7FA5-4177-65A0-B0E24EDADC71}"/>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420498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12BE-AB4E-6319-B22E-C4E7BEC978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B47B649-741F-4528-FCD4-C73EB2711D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647FE5D-5990-DFAC-19D9-BD6097451A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A22DD32-6FF6-B135-2FAE-BC476B1F186D}"/>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6" name="Footer Placeholder 5">
            <a:extLst>
              <a:ext uri="{FF2B5EF4-FFF2-40B4-BE49-F238E27FC236}">
                <a16:creationId xmlns:a16="http://schemas.microsoft.com/office/drawing/2014/main" id="{138735EC-689B-DFED-70B9-2AB38D4F74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ED4605-129A-522E-2C9C-0DB054F4F4B1}"/>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44453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2098-E6F2-62A8-16B5-C0FDB9B9343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4520F5-9A02-B7D7-EC3C-0766DDB926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7727DF-D3A5-E709-6E9C-458C82DE90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C9ED7C9-5107-8BBC-1F41-E2769CBDF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C547D5-AFDE-76C3-9C08-6D2715F0B2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54C584A-5F33-3FBB-1AA1-2114AECE5266}"/>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8" name="Footer Placeholder 7">
            <a:extLst>
              <a:ext uri="{FF2B5EF4-FFF2-40B4-BE49-F238E27FC236}">
                <a16:creationId xmlns:a16="http://schemas.microsoft.com/office/drawing/2014/main" id="{FF2A2517-2F0D-E879-2F72-43B9F26EBA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DD9098-4168-7C45-1162-2E9C1F7BDDCF}"/>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9837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B50F-53CF-FB99-1DCA-E8CE6CC985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09341DD-4B04-344D-F832-A53BE861B7D7}"/>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4" name="Footer Placeholder 3">
            <a:extLst>
              <a:ext uri="{FF2B5EF4-FFF2-40B4-BE49-F238E27FC236}">
                <a16:creationId xmlns:a16="http://schemas.microsoft.com/office/drawing/2014/main" id="{F23CC24B-7DE6-152C-058E-CA542CF92E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425E89-5906-5DC0-7242-4DB9C1C08BFF}"/>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7329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E6DFF-8280-5B8A-512B-CFD47C92CAD8}"/>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3" name="Footer Placeholder 2">
            <a:extLst>
              <a:ext uri="{FF2B5EF4-FFF2-40B4-BE49-F238E27FC236}">
                <a16:creationId xmlns:a16="http://schemas.microsoft.com/office/drawing/2014/main" id="{D3F5C8D5-A46E-3336-3C20-FCEECEEAD1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2BCA83-21FB-9267-968A-D6CA85BE7D42}"/>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00592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987F-96E9-A2CF-64C4-8314E389D0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EEE3EDD-3E20-A60E-11F9-471FA6D6C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BAC590A-B3B9-1413-F730-0F153C23A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70B38F-FC8F-0D38-A752-F04ECC10A91B}"/>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6" name="Footer Placeholder 5">
            <a:extLst>
              <a:ext uri="{FF2B5EF4-FFF2-40B4-BE49-F238E27FC236}">
                <a16:creationId xmlns:a16="http://schemas.microsoft.com/office/drawing/2014/main" id="{04345726-10CC-AD95-7333-E8B523055E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012148-2E33-99AC-7782-6A9F54BD2F86}"/>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112770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5696-E462-5C17-5C17-DEE5D6CC4D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F480171-1155-8DB4-B689-829B67884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E6E698-8E0C-EB0E-0471-757B9E8B1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9F6ADC-3D49-9E44-61FA-33DFA6EC2218}"/>
              </a:ext>
            </a:extLst>
          </p:cNvPr>
          <p:cNvSpPr>
            <a:spLocks noGrp="1"/>
          </p:cNvSpPr>
          <p:nvPr>
            <p:ph type="dt" sz="half" idx="10"/>
          </p:nvPr>
        </p:nvSpPr>
        <p:spPr/>
        <p:txBody>
          <a:bodyPr/>
          <a:lstStyle/>
          <a:p>
            <a:fld id="{C8335D88-4C31-45D5-94E5-101F88BA98FE}" type="datetimeFigureOut">
              <a:rPr lang="en-GB" smtClean="0"/>
              <a:t>10/01/2024</a:t>
            </a:fld>
            <a:endParaRPr lang="en-GB"/>
          </a:p>
        </p:txBody>
      </p:sp>
      <p:sp>
        <p:nvSpPr>
          <p:cNvPr id="6" name="Footer Placeholder 5">
            <a:extLst>
              <a:ext uri="{FF2B5EF4-FFF2-40B4-BE49-F238E27FC236}">
                <a16:creationId xmlns:a16="http://schemas.microsoft.com/office/drawing/2014/main" id="{35B7D94C-BEC3-DA66-8AD1-79CC60F73E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F0646D-3167-5E67-3E4B-BBF568D26938}"/>
              </a:ext>
            </a:extLst>
          </p:cNvPr>
          <p:cNvSpPr>
            <a:spLocks noGrp="1"/>
          </p:cNvSpPr>
          <p:nvPr>
            <p:ph type="sldNum" sz="quarter" idx="12"/>
          </p:nvPr>
        </p:nvSpPr>
        <p:spPr/>
        <p:txBody>
          <a:bodyPr/>
          <a:lstStyle/>
          <a:p>
            <a:fld id="{5F694151-D6AD-421E-8A85-72A7327C83CD}" type="slidenum">
              <a:rPr lang="en-GB" smtClean="0"/>
              <a:t>‹#›</a:t>
            </a:fld>
            <a:endParaRPr lang="en-GB"/>
          </a:p>
        </p:txBody>
      </p:sp>
    </p:spTree>
    <p:extLst>
      <p:ext uri="{BB962C8B-B14F-4D97-AF65-F5344CB8AC3E}">
        <p14:creationId xmlns:p14="http://schemas.microsoft.com/office/powerpoint/2010/main" val="294388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453AB-0A84-91A4-83EC-53A4CA2E5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E7E8B1-6FA1-F8EC-E3C1-C42BE699A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B229F1-506D-5F04-F48A-CB95E1BD6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335D88-4C31-45D5-94E5-101F88BA98FE}" type="datetimeFigureOut">
              <a:rPr lang="en-GB" smtClean="0"/>
              <a:t>10/01/2024</a:t>
            </a:fld>
            <a:endParaRPr lang="en-GB"/>
          </a:p>
        </p:txBody>
      </p:sp>
      <p:sp>
        <p:nvSpPr>
          <p:cNvPr id="5" name="Footer Placeholder 4">
            <a:extLst>
              <a:ext uri="{FF2B5EF4-FFF2-40B4-BE49-F238E27FC236}">
                <a16:creationId xmlns:a16="http://schemas.microsoft.com/office/drawing/2014/main" id="{4D5AD455-3DE8-8ADD-C9AB-3D7689751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4E72127-644D-70F4-FFEA-21572D207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94151-D6AD-421E-8A85-72A7327C83CD}" type="slidenum">
              <a:rPr lang="en-GB" smtClean="0"/>
              <a:t>‹#›</a:t>
            </a:fld>
            <a:endParaRPr lang="en-GB"/>
          </a:p>
        </p:txBody>
      </p:sp>
    </p:spTree>
    <p:extLst>
      <p:ext uri="{BB962C8B-B14F-4D97-AF65-F5344CB8AC3E}">
        <p14:creationId xmlns:p14="http://schemas.microsoft.com/office/powerpoint/2010/main" val="1794912015"/>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1" r:id="rId3"/>
    <p:sldLayoutId id="2147483652" r:id="rId4"/>
    <p:sldLayoutId id="2147483653" r:id="rId5"/>
    <p:sldLayoutId id="2147483654" r:id="rId6"/>
    <p:sldLayoutId id="2147483663"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GB" noProof="0"/>
              <a:t>22/6/20XX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n-GB" noProof="0"/>
              <a:t>Pitch deck</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GB" noProof="0" smtClean="0"/>
              <a:pPr/>
              <a:t>‹#›</a:t>
            </a:fld>
            <a:endParaRPr lang="en-GB" noProof="0"/>
          </a:p>
        </p:txBody>
      </p:sp>
      <p:sp>
        <p:nvSpPr>
          <p:cNvPr id="7" name="TextBox 6">
            <a:extLst>
              <a:ext uri="{FF2B5EF4-FFF2-40B4-BE49-F238E27FC236}">
                <a16:creationId xmlns:a16="http://schemas.microsoft.com/office/drawing/2014/main" id="{BB383BDF-4B40-C5BF-4012-1B4692691E37}"/>
              </a:ext>
            </a:extLst>
          </p:cNvPr>
          <p:cNvSpPr txBox="1"/>
          <p:nvPr userDrawn="1"/>
        </p:nvSpPr>
        <p:spPr>
          <a:xfrm>
            <a:off x="-1" y="6916904"/>
            <a:ext cx="5005137" cy="461665"/>
          </a:xfrm>
          <a:prstGeom prst="rect">
            <a:avLst/>
          </a:prstGeom>
          <a:noFill/>
        </p:spPr>
        <p:txBody>
          <a:bodyPr wrap="square" rtlCol="0">
            <a:spAutoFit/>
          </a:bodyPr>
          <a:lstStyle/>
          <a:p>
            <a:r>
              <a:rPr lang="en-GB" sz="2400" b="1" dirty="0">
                <a:solidFill>
                  <a:srgbClr val="7030A0"/>
                </a:solidFill>
                <a:latin typeface="MV Boli" panose="02000500030200090000" pitchFamily="2" charset="0"/>
                <a:cs typeface="MV Boli" panose="02000500030200090000" pitchFamily="2" charset="0"/>
              </a:rPr>
              <a:t>Done by Hissah Alotaibi</a:t>
            </a: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80" r:id="rId1"/>
    <p:sldLayoutId id="2147483655" r:id="rId2"/>
    <p:sldLayoutId id="2147483649" r:id="rId3"/>
    <p:sldLayoutId id="2147483651"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tmp"/><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0.tmp"/><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st near The Stranger صباح الخير مع دعاء جديد react Repairman fellowship">
            <a:extLst>
              <a:ext uri="{FF2B5EF4-FFF2-40B4-BE49-F238E27FC236}">
                <a16:creationId xmlns:a16="http://schemas.microsoft.com/office/drawing/2014/main" id="{85180E10-4B34-C88D-5287-E7266E9295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818"/>
          <a:stretch/>
        </p:blipFill>
        <p:spPr bwMode="auto">
          <a:xfrm>
            <a:off x="242916" y="213360"/>
            <a:ext cx="5517804" cy="6309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descr="Cartoon a cartoon of a person waving&#10;&#10;Description automatically generated">
            <a:extLst>
              <a:ext uri="{FF2B5EF4-FFF2-40B4-BE49-F238E27FC236}">
                <a16:creationId xmlns:a16="http://schemas.microsoft.com/office/drawing/2014/main" id="{3574D125-26FE-A5CE-80F4-6EAD1A015862}"/>
              </a:ext>
            </a:extLst>
          </p:cNvPr>
          <p:cNvPicPr>
            <a:picLocks noChangeAspect="1"/>
          </p:cNvPicPr>
          <p:nvPr/>
        </p:nvPicPr>
        <p:blipFill rotWithShape="1">
          <a:blip r:embed="rId4"/>
          <a:srcRect l="-1" t="24405" r="47763"/>
          <a:stretch/>
        </p:blipFill>
        <p:spPr>
          <a:xfrm flipH="1">
            <a:off x="8818880" y="1976637"/>
            <a:ext cx="3373120" cy="4881364"/>
          </a:xfrm>
          <a:prstGeom prst="rect">
            <a:avLst/>
          </a:prstGeom>
        </p:spPr>
      </p:pic>
      <p:sp>
        <p:nvSpPr>
          <p:cNvPr id="36" name="Rectangle 35">
            <a:extLst>
              <a:ext uri="{FF2B5EF4-FFF2-40B4-BE49-F238E27FC236}">
                <a16:creationId xmlns:a16="http://schemas.microsoft.com/office/drawing/2014/main" id="{DD7BC45E-B3B8-5E05-16D6-D75382BDAF61}"/>
              </a:ext>
            </a:extLst>
          </p:cNvPr>
          <p:cNvSpPr/>
          <p:nvPr/>
        </p:nvSpPr>
        <p:spPr>
          <a:xfrm>
            <a:off x="7193280" y="2423677"/>
            <a:ext cx="2387600" cy="14523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FFC000"/>
                </a:solidFill>
                <a:latin typeface="MV Boli" panose="02000500030200090000" pitchFamily="2" charset="0"/>
                <a:cs typeface="MV Boli" panose="02000500030200090000" pitchFamily="2" charset="0"/>
              </a:rPr>
              <a:t>Good </a:t>
            </a:r>
            <a:r>
              <a:rPr lang="en-GB" sz="4000" b="1" dirty="0">
                <a:solidFill>
                  <a:srgbClr val="7030A0"/>
                </a:solidFill>
                <a:latin typeface="MV Boli" panose="02000500030200090000" pitchFamily="2" charset="0"/>
                <a:cs typeface="MV Boli" panose="02000500030200090000" pitchFamily="2" charset="0"/>
              </a:rPr>
              <a:t>Morning</a:t>
            </a:r>
          </a:p>
        </p:txBody>
      </p:sp>
    </p:spTree>
    <p:extLst>
      <p:ext uri="{BB962C8B-B14F-4D97-AF65-F5344CB8AC3E}">
        <p14:creationId xmlns:p14="http://schemas.microsoft.com/office/powerpoint/2010/main" val="17385616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E67720F3-FD49-12A1-5261-87FE8B6122F3}"/>
              </a:ext>
            </a:extLst>
          </p:cNvPr>
          <p:cNvSpPr>
            <a:spLocks noGrp="1"/>
          </p:cNvSpPr>
          <p:nvPr>
            <p:ph type="ftr" sz="quarter" idx="10"/>
          </p:nvPr>
        </p:nvSpPr>
        <p:spPr/>
        <p:txBody>
          <a:bodyPr/>
          <a:lstStyle/>
          <a:p>
            <a:pPr rtl="0"/>
            <a:r>
              <a:rPr lang="en-GB" noProof="0"/>
              <a:t>Pitch deck</a:t>
            </a:r>
          </a:p>
        </p:txBody>
      </p:sp>
      <p:sp>
        <p:nvSpPr>
          <p:cNvPr id="17" name="Slide Number Placeholder 16">
            <a:extLst>
              <a:ext uri="{FF2B5EF4-FFF2-40B4-BE49-F238E27FC236}">
                <a16:creationId xmlns:a16="http://schemas.microsoft.com/office/drawing/2014/main" id="{AD73A5D5-D90C-F0A6-8FC7-4B101584FA5D}"/>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
        <p:nvSpPr>
          <p:cNvPr id="18" name="Date Placeholder 17">
            <a:extLst>
              <a:ext uri="{FF2B5EF4-FFF2-40B4-BE49-F238E27FC236}">
                <a16:creationId xmlns:a16="http://schemas.microsoft.com/office/drawing/2014/main" id="{0183B742-E2AE-59AF-F0E9-308446E363DD}"/>
              </a:ext>
            </a:extLst>
          </p:cNvPr>
          <p:cNvSpPr>
            <a:spLocks noGrp="1"/>
          </p:cNvSpPr>
          <p:nvPr>
            <p:ph type="dt" sz="half" idx="2"/>
          </p:nvPr>
        </p:nvSpPr>
        <p:spPr/>
        <p:txBody>
          <a:bodyPr/>
          <a:lstStyle/>
          <a:p>
            <a:pPr rtl="0"/>
            <a:r>
              <a:rPr lang="en-GB" noProof="0"/>
              <a:t>22/6/20XX</a:t>
            </a:r>
          </a:p>
        </p:txBody>
      </p:sp>
      <p:pic>
        <p:nvPicPr>
          <p:cNvPr id="20" name="Picture 19" descr="A screenshot of a computer&#10;&#10;Description automatically generated">
            <a:extLst>
              <a:ext uri="{FF2B5EF4-FFF2-40B4-BE49-F238E27FC236}">
                <a16:creationId xmlns:a16="http://schemas.microsoft.com/office/drawing/2014/main" id="{5774EC1E-B240-EC5E-F0F5-E0C23120070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849" y="1234377"/>
            <a:ext cx="10640951" cy="3327463"/>
          </a:xfrm>
          <a:prstGeom prst="rect">
            <a:avLst/>
          </a:prstGeom>
        </p:spPr>
      </p:pic>
      <p:sp>
        <p:nvSpPr>
          <p:cNvPr id="22" name="TextBox 21">
            <a:extLst>
              <a:ext uri="{FF2B5EF4-FFF2-40B4-BE49-F238E27FC236}">
                <a16:creationId xmlns:a16="http://schemas.microsoft.com/office/drawing/2014/main" id="{236B0EB1-FD66-95E7-6D8F-878A256E740C}"/>
              </a:ext>
            </a:extLst>
          </p:cNvPr>
          <p:cNvSpPr txBox="1"/>
          <p:nvPr/>
        </p:nvSpPr>
        <p:spPr>
          <a:xfrm>
            <a:off x="1135380" y="3198167"/>
            <a:ext cx="993140" cy="461665"/>
          </a:xfrm>
          <a:prstGeom prst="rect">
            <a:avLst/>
          </a:prstGeom>
          <a:noFill/>
        </p:spPr>
        <p:txBody>
          <a:bodyPr wrap="square">
            <a:spAutoFit/>
          </a:bodyPr>
          <a:lstStyle/>
          <a:p>
            <a:r>
              <a:rPr lang="en-GB" sz="2400" dirty="0">
                <a:solidFill>
                  <a:srgbClr val="FF0000"/>
                </a:solidFill>
                <a:latin typeface="MV Boli" panose="02000500030200090000" pitchFamily="2" charset="0"/>
                <a:cs typeface="MV Boli" panose="02000500030200090000" pitchFamily="2" charset="0"/>
              </a:rPr>
              <a:t> false</a:t>
            </a:r>
          </a:p>
        </p:txBody>
      </p:sp>
      <p:sp>
        <p:nvSpPr>
          <p:cNvPr id="23" name="TextBox 22">
            <a:extLst>
              <a:ext uri="{FF2B5EF4-FFF2-40B4-BE49-F238E27FC236}">
                <a16:creationId xmlns:a16="http://schemas.microsoft.com/office/drawing/2014/main" id="{CF15CE92-F8B7-15E1-9C64-D7B4C7BC8090}"/>
              </a:ext>
            </a:extLst>
          </p:cNvPr>
          <p:cNvSpPr txBox="1"/>
          <p:nvPr/>
        </p:nvSpPr>
        <p:spPr>
          <a:xfrm>
            <a:off x="1294130" y="2550882"/>
            <a:ext cx="993140" cy="461665"/>
          </a:xfrm>
          <a:prstGeom prst="rect">
            <a:avLst/>
          </a:prstGeom>
          <a:noFill/>
        </p:spPr>
        <p:txBody>
          <a:bodyPr wrap="square">
            <a:spAutoFit/>
          </a:bodyPr>
          <a:lstStyle/>
          <a:p>
            <a:r>
              <a:rPr lang="en-GB" sz="2400" dirty="0">
                <a:solidFill>
                  <a:srgbClr val="00B0F0"/>
                </a:solidFill>
                <a:latin typeface="MV Boli" panose="02000500030200090000" pitchFamily="2" charset="0"/>
                <a:cs typeface="MV Boli" panose="02000500030200090000" pitchFamily="2" charset="0"/>
              </a:rPr>
              <a:t>true </a:t>
            </a:r>
          </a:p>
        </p:txBody>
      </p:sp>
      <p:sp>
        <p:nvSpPr>
          <p:cNvPr id="24" name="TextBox 23">
            <a:extLst>
              <a:ext uri="{FF2B5EF4-FFF2-40B4-BE49-F238E27FC236}">
                <a16:creationId xmlns:a16="http://schemas.microsoft.com/office/drawing/2014/main" id="{665D64A0-C7E7-549C-27E9-6BEA1F645EFB}"/>
              </a:ext>
            </a:extLst>
          </p:cNvPr>
          <p:cNvSpPr txBox="1"/>
          <p:nvPr/>
        </p:nvSpPr>
        <p:spPr>
          <a:xfrm>
            <a:off x="2128520" y="4110836"/>
            <a:ext cx="5643880" cy="461665"/>
          </a:xfrm>
          <a:prstGeom prst="rect">
            <a:avLst/>
          </a:prstGeom>
          <a:solidFill>
            <a:schemeClr val="accent6">
              <a:lumMod val="20000"/>
              <a:lumOff val="80000"/>
            </a:schemeClr>
          </a:solidFill>
        </p:spPr>
        <p:txBody>
          <a:bodyPr wrap="square">
            <a:spAutoFit/>
          </a:bodyPr>
          <a:lstStyle/>
          <a:p>
            <a:r>
              <a:rPr lang="en-GB" sz="2400" dirty="0">
                <a:solidFill>
                  <a:srgbClr val="0070C0"/>
                </a:solidFill>
              </a:rPr>
              <a:t> (Post-it Notes have a weak adhesive.) </a:t>
            </a:r>
          </a:p>
        </p:txBody>
      </p:sp>
      <p:sp>
        <p:nvSpPr>
          <p:cNvPr id="27" name="TextBox 26">
            <a:extLst>
              <a:ext uri="{FF2B5EF4-FFF2-40B4-BE49-F238E27FC236}">
                <a16:creationId xmlns:a16="http://schemas.microsoft.com/office/drawing/2014/main" id="{B318AC88-9501-D68C-9B9C-6C36D6692F51}"/>
              </a:ext>
            </a:extLst>
          </p:cNvPr>
          <p:cNvSpPr txBox="1"/>
          <p:nvPr/>
        </p:nvSpPr>
        <p:spPr>
          <a:xfrm>
            <a:off x="2128520" y="3094696"/>
            <a:ext cx="6141720" cy="461665"/>
          </a:xfrm>
          <a:prstGeom prst="rect">
            <a:avLst/>
          </a:prstGeom>
          <a:solidFill>
            <a:schemeClr val="accent6">
              <a:lumMod val="20000"/>
              <a:lumOff val="80000"/>
            </a:schemeClr>
          </a:solidFill>
        </p:spPr>
        <p:txBody>
          <a:bodyPr wrap="square">
            <a:spAutoFit/>
          </a:bodyPr>
          <a:lstStyle/>
          <a:p>
            <a:r>
              <a:rPr lang="en-GB" sz="2400" dirty="0">
                <a:solidFill>
                  <a:srgbClr val="0070C0"/>
                </a:solidFill>
              </a:rPr>
              <a:t>(The first antibiotic was discovered in 1928.) </a:t>
            </a:r>
          </a:p>
        </p:txBody>
      </p:sp>
      <p:sp>
        <p:nvSpPr>
          <p:cNvPr id="28" name="TextBox 27">
            <a:extLst>
              <a:ext uri="{FF2B5EF4-FFF2-40B4-BE49-F238E27FC236}">
                <a16:creationId xmlns:a16="http://schemas.microsoft.com/office/drawing/2014/main" id="{6E5A5A64-DB82-6975-5713-A30C46B4BBD8}"/>
              </a:ext>
            </a:extLst>
          </p:cNvPr>
          <p:cNvSpPr txBox="1"/>
          <p:nvPr/>
        </p:nvSpPr>
        <p:spPr>
          <a:xfrm>
            <a:off x="1216660" y="3659832"/>
            <a:ext cx="993140" cy="461665"/>
          </a:xfrm>
          <a:prstGeom prst="rect">
            <a:avLst/>
          </a:prstGeom>
          <a:noFill/>
        </p:spPr>
        <p:txBody>
          <a:bodyPr wrap="square">
            <a:spAutoFit/>
          </a:bodyPr>
          <a:lstStyle/>
          <a:p>
            <a:r>
              <a:rPr lang="en-GB" sz="2400" dirty="0">
                <a:solidFill>
                  <a:srgbClr val="00B0F0"/>
                </a:solidFill>
                <a:latin typeface="MV Boli" panose="02000500030200090000" pitchFamily="2" charset="0"/>
                <a:cs typeface="MV Boli" panose="02000500030200090000" pitchFamily="2" charset="0"/>
              </a:rPr>
              <a:t>true </a:t>
            </a:r>
          </a:p>
        </p:txBody>
      </p:sp>
      <p:sp>
        <p:nvSpPr>
          <p:cNvPr id="29" name="TextBox 28">
            <a:extLst>
              <a:ext uri="{FF2B5EF4-FFF2-40B4-BE49-F238E27FC236}">
                <a16:creationId xmlns:a16="http://schemas.microsoft.com/office/drawing/2014/main" id="{750510EA-7000-8A3A-D980-FB3A87CEC966}"/>
              </a:ext>
            </a:extLst>
          </p:cNvPr>
          <p:cNvSpPr txBox="1"/>
          <p:nvPr/>
        </p:nvSpPr>
        <p:spPr>
          <a:xfrm>
            <a:off x="1135380" y="4182324"/>
            <a:ext cx="993140" cy="461665"/>
          </a:xfrm>
          <a:prstGeom prst="rect">
            <a:avLst/>
          </a:prstGeom>
          <a:noFill/>
        </p:spPr>
        <p:txBody>
          <a:bodyPr wrap="square">
            <a:spAutoFit/>
          </a:bodyPr>
          <a:lstStyle/>
          <a:p>
            <a:r>
              <a:rPr lang="en-GB" sz="2400" dirty="0">
                <a:solidFill>
                  <a:srgbClr val="FF0000"/>
                </a:solidFill>
                <a:latin typeface="MV Boli" panose="02000500030200090000" pitchFamily="2" charset="0"/>
                <a:cs typeface="MV Boli" panose="02000500030200090000" pitchFamily="2" charset="0"/>
              </a:rPr>
              <a:t> false</a:t>
            </a:r>
          </a:p>
        </p:txBody>
      </p:sp>
      <p:pic>
        <p:nvPicPr>
          <p:cNvPr id="3" name="Picture 2" descr="A cartoon of a person with her arms up&#10;&#10;Description automatically generated">
            <a:extLst>
              <a:ext uri="{FF2B5EF4-FFF2-40B4-BE49-F238E27FC236}">
                <a16:creationId xmlns:a16="http://schemas.microsoft.com/office/drawing/2014/main" id="{487CBC8C-0AF8-1428-B517-E27E488635F7}"/>
              </a:ext>
            </a:extLst>
          </p:cNvPr>
          <p:cNvPicPr>
            <a:picLocks noChangeAspect="1"/>
          </p:cNvPicPr>
          <p:nvPr/>
        </p:nvPicPr>
        <p:blipFill rotWithShape="1">
          <a:blip r:embed="rId3">
            <a:extLst>
              <a:ext uri="{28A0092B-C50C-407E-A947-70E740481C1C}">
                <a14:useLocalDpi xmlns:a14="http://schemas.microsoft.com/office/drawing/2010/main" val="0"/>
              </a:ext>
            </a:extLst>
          </a:blip>
          <a:srcRect t="4573" b="30129"/>
          <a:stretch/>
        </p:blipFill>
        <p:spPr>
          <a:xfrm flipH="1">
            <a:off x="8765540" y="4022421"/>
            <a:ext cx="3790950" cy="2475444"/>
          </a:xfrm>
          <a:prstGeom prst="rect">
            <a:avLst/>
          </a:prstGeom>
        </p:spPr>
      </p:pic>
    </p:spTree>
    <p:extLst>
      <p:ext uri="{BB962C8B-B14F-4D97-AF65-F5344CB8AC3E}">
        <p14:creationId xmlns:p14="http://schemas.microsoft.com/office/powerpoint/2010/main" val="3196569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94112" y="1591295"/>
            <a:ext cx="7586105" cy="3661426"/>
          </a:xfrm>
          <a:prstGeom prst="round1Rect">
            <a:avLst/>
          </a:prstGeom>
          <a:solidFill>
            <a:srgbClr val="EFEAE4"/>
          </a:solidFill>
          <a:ln>
            <a:solidFill>
              <a:schemeClr val="tx2"/>
            </a:solidFill>
          </a:ln>
          <a:effectLst>
            <a:outerShdw blurRad="63500" sx="102000" sy="102000" algn="ctr" rotWithShape="0">
              <a:prstClr val="black">
                <a:alpha val="40000"/>
              </a:prstClr>
            </a:outerShdw>
          </a:effectLst>
        </p:spPr>
        <p:txBody>
          <a:bodyPr rtlCol="0"/>
          <a:lstStyle/>
          <a:p>
            <a:pPr algn="ctr">
              <a:lnSpc>
                <a:spcPct val="100000"/>
              </a:lnSpc>
            </a:pPr>
            <a:br>
              <a:rPr lang="en-GB" sz="3200" b="1" dirty="0">
                <a:solidFill>
                  <a:schemeClr val="accent3">
                    <a:lumMod val="60000"/>
                    <a:lumOff val="40000"/>
                  </a:schemeClr>
                </a:solidFill>
                <a:latin typeface="MV Boli" panose="02000500030200090000" pitchFamily="2" charset="0"/>
                <a:cs typeface="MV Boli" panose="02000500030200090000" pitchFamily="2" charset="0"/>
              </a:rPr>
            </a:br>
            <a:br>
              <a:rPr lang="en-GB" sz="3200" b="1" dirty="0">
                <a:solidFill>
                  <a:schemeClr val="accent3">
                    <a:lumMod val="60000"/>
                    <a:lumOff val="40000"/>
                  </a:schemeClr>
                </a:solidFill>
                <a:latin typeface="MV Boli" panose="02000500030200090000" pitchFamily="2" charset="0"/>
                <a:cs typeface="MV Boli" panose="02000500030200090000" pitchFamily="2" charset="0"/>
              </a:rPr>
            </a:br>
            <a:br>
              <a:rPr lang="en-GB" sz="3600" b="1" dirty="0">
                <a:solidFill>
                  <a:srgbClr val="00B0F0"/>
                </a:solidFill>
                <a:latin typeface="MV Boli" panose="02000500030200090000" pitchFamily="2" charset="0"/>
                <a:cs typeface="MV Boli" panose="02000500030200090000" pitchFamily="2" charset="0"/>
              </a:rPr>
            </a:br>
            <a:r>
              <a:rPr lang="en-GB" sz="3600" b="1" dirty="0">
                <a:solidFill>
                  <a:srgbClr val="FF0000"/>
                </a:solidFill>
                <a:latin typeface="MV Boli" panose="02000500030200090000" pitchFamily="2" charset="0"/>
                <a:cs typeface="MV Boli" panose="02000500030200090000" pitchFamily="2" charset="0"/>
              </a:rPr>
              <a:t>Speaking</a:t>
            </a:r>
            <a:br>
              <a:rPr lang="en-GB" sz="3600" b="1" dirty="0">
                <a:solidFill>
                  <a:srgbClr val="FF0000"/>
                </a:solidFill>
                <a:latin typeface="MV Boli" panose="02000500030200090000" pitchFamily="2" charset="0"/>
                <a:cs typeface="MV Boli" panose="02000500030200090000" pitchFamily="2" charset="0"/>
              </a:rPr>
            </a:br>
            <a:br>
              <a:rPr lang="en-GB" sz="3600" b="1" dirty="0">
                <a:solidFill>
                  <a:srgbClr val="00B0F0"/>
                </a:solidFill>
                <a:latin typeface="MV Boli" panose="02000500030200090000" pitchFamily="2" charset="0"/>
                <a:cs typeface="MV Boli" panose="02000500030200090000" pitchFamily="2" charset="0"/>
              </a:rPr>
            </a:br>
            <a:br>
              <a:rPr lang="en-GB" sz="3600" b="1" dirty="0">
                <a:solidFill>
                  <a:srgbClr val="00B0F0"/>
                </a:solidFill>
                <a:latin typeface="MV Boli" panose="02000500030200090000" pitchFamily="2" charset="0"/>
                <a:cs typeface="MV Boli" panose="02000500030200090000" pitchFamily="2" charset="0"/>
              </a:rPr>
            </a:br>
            <a:endParaRPr lang="en-GB" sz="3200" b="1" dirty="0">
              <a:solidFill>
                <a:schemeClr val="accent3">
                  <a:lumMod val="60000"/>
                  <a:lumOff val="40000"/>
                </a:schemeClr>
              </a:solidFill>
              <a:latin typeface="MV Boli" panose="02000500030200090000" pitchFamily="2" charset="0"/>
              <a:cs typeface="MV Boli" panose="02000500030200090000" pitchFamily="2" charset="0"/>
            </a:endParaRPr>
          </a:p>
        </p:txBody>
      </p:sp>
      <p:pic>
        <p:nvPicPr>
          <p:cNvPr id="3" name="Picture 2" descr="Stupid Mistakes Clipart | Free Images at Clker.com - vector clip art  online, royalty free &amp; public domain">
            <a:extLst>
              <a:ext uri="{FF2B5EF4-FFF2-40B4-BE49-F238E27FC236}">
                <a16:creationId xmlns:a16="http://schemas.microsoft.com/office/drawing/2014/main" id="{98D01802-4146-F6EC-7EC1-B4CD00F22AA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2406" y="2891609"/>
            <a:ext cx="1809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Ouch Stock Illustrations – 862 Ouch Stock Illustrations, Vectors &amp; Clipart  - Dreamstime">
            <a:extLst>
              <a:ext uri="{FF2B5EF4-FFF2-40B4-BE49-F238E27FC236}">
                <a16:creationId xmlns:a16="http://schemas.microsoft.com/office/drawing/2014/main" id="{BB3F8F3B-6FDC-FB75-F916-36035063FA9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333" t="11299" r="9067"/>
          <a:stretch/>
        </p:blipFill>
        <p:spPr bwMode="auto">
          <a:xfrm>
            <a:off x="1750163" y="4613368"/>
            <a:ext cx="2133600" cy="2035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8EC23D-393D-83FC-3480-794552E2AC8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739" t="9647" r="7995" b="10697"/>
          <a:stretch/>
        </p:blipFill>
        <p:spPr bwMode="auto">
          <a:xfrm>
            <a:off x="459843" y="209368"/>
            <a:ext cx="2580640" cy="249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2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screenshot of a survey&#10;&#10;Description automatically generated">
            <a:extLst>
              <a:ext uri="{FF2B5EF4-FFF2-40B4-BE49-F238E27FC236}">
                <a16:creationId xmlns:a16="http://schemas.microsoft.com/office/drawing/2014/main" id="{D6B6E0D5-1DD1-A395-A300-939EBB2AF52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72"/>
          <a:stretch/>
        </p:blipFill>
        <p:spPr>
          <a:xfrm>
            <a:off x="416560" y="1091474"/>
            <a:ext cx="10708640" cy="5581910"/>
          </a:xfrm>
          <a:prstGeom prst="rect">
            <a:avLst/>
          </a:prstGeom>
          <a:ln>
            <a:solidFill>
              <a:schemeClr val="tx1"/>
            </a:solidFill>
          </a:ln>
        </p:spPr>
      </p:pic>
      <p:pic>
        <p:nvPicPr>
          <p:cNvPr id="3" name="Picture 2" descr="A group of people sitting at a table&#10;&#10;Description automatically generated">
            <a:extLst>
              <a:ext uri="{FF2B5EF4-FFF2-40B4-BE49-F238E27FC236}">
                <a16:creationId xmlns:a16="http://schemas.microsoft.com/office/drawing/2014/main" id="{9C08B280-81E9-F7FB-3149-A99AAF92A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4867">
            <a:off x="9920004" y="5261505"/>
            <a:ext cx="1795770" cy="1267602"/>
          </a:xfrm>
          <a:prstGeom prst="rect">
            <a:avLst/>
          </a:prstGeom>
        </p:spPr>
      </p:pic>
    </p:spTree>
    <p:extLst>
      <p:ext uri="{BB962C8B-B14F-4D97-AF65-F5344CB8AC3E}">
        <p14:creationId xmlns:p14="http://schemas.microsoft.com/office/powerpoint/2010/main" val="590518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عجباً لأمر المؤمن إن أمره كله خير... | Google images, Lettering, The  originals">
            <a:extLst>
              <a:ext uri="{FF2B5EF4-FFF2-40B4-BE49-F238E27FC236}">
                <a16:creationId xmlns:a16="http://schemas.microsoft.com/office/drawing/2014/main" id="{8AB72D96-6E39-1C5E-47DA-65A54DDD5323}"/>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52551" y="318160"/>
            <a:ext cx="8104909" cy="590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032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4969C185-EC7A-4310-B4A9-E0EF05AA4D59}"/>
              </a:ext>
            </a:extLst>
          </p:cNvPr>
          <p:cNvSpPr>
            <a:spLocks noGrp="1"/>
          </p:cNvSpPr>
          <p:nvPr>
            <p:ph type="title"/>
          </p:nvPr>
        </p:nvSpPr>
        <p:spPr>
          <a:xfrm>
            <a:off x="1282700" y="2766219"/>
            <a:ext cx="5041900" cy="1325563"/>
          </a:xfrm>
        </p:spPr>
        <p:txBody>
          <a:bodyPr rtlCol="0"/>
          <a:lstStyle/>
          <a:p>
            <a:pPr rtl="0"/>
            <a:r>
              <a:rPr lang="en-GB" dirty="0"/>
              <a:t>Funding</a:t>
            </a:r>
          </a:p>
        </p:txBody>
      </p:sp>
      <p:graphicFrame>
        <p:nvGraphicFramePr>
          <p:cNvPr id="21" name="Chart 20" title="Funding Chart">
            <a:extLst>
              <a:ext uri="{FF2B5EF4-FFF2-40B4-BE49-F238E27FC236}">
                <a16:creationId xmlns:a16="http://schemas.microsoft.com/office/drawing/2014/main" id="{46EFB3EE-CED5-49C7-B129-5D77AF9F3989}"/>
              </a:ext>
            </a:extLst>
          </p:cNvPr>
          <p:cNvGraphicFramePr/>
          <p:nvPr/>
        </p:nvGraphicFramePr>
        <p:xfrm>
          <a:off x="838200" y="761576"/>
          <a:ext cx="5946928" cy="5334849"/>
        </p:xfrm>
        <a:graphic>
          <a:graphicData uri="http://schemas.openxmlformats.org/drawingml/2006/chart">
            <c:chart xmlns:c="http://schemas.openxmlformats.org/drawingml/2006/chart" xmlns:r="http://schemas.openxmlformats.org/officeDocument/2006/relationships" r:id="rId3"/>
          </a:graphicData>
        </a:graphic>
      </p:graphicFrame>
      <p:sp>
        <p:nvSpPr>
          <p:cNvPr id="61" name="Date Placeholder 60">
            <a:extLst>
              <a:ext uri="{FF2B5EF4-FFF2-40B4-BE49-F238E27FC236}">
                <a16:creationId xmlns:a16="http://schemas.microsoft.com/office/drawing/2014/main" id="{4D9C6ACC-2143-47A5-B85A-1A2FD143E8D0}"/>
              </a:ext>
            </a:extLst>
          </p:cNvPr>
          <p:cNvSpPr>
            <a:spLocks noGrp="1"/>
          </p:cNvSpPr>
          <p:nvPr>
            <p:ph type="dt" sz="half" idx="2"/>
          </p:nvPr>
        </p:nvSpPr>
        <p:spPr>
          <a:xfrm>
            <a:off x="838200" y="6497865"/>
            <a:ext cx="2743200" cy="365125"/>
          </a:xfrm>
        </p:spPr>
        <p:txBody>
          <a:bodyPr rtlCol="0"/>
          <a:lstStyle/>
          <a:p>
            <a:pPr rtl="0"/>
            <a:r>
              <a:rPr lang="en-GB" dirty="0"/>
              <a:t>22/6/20XX</a:t>
            </a:r>
          </a:p>
        </p:txBody>
      </p:sp>
      <p:sp>
        <p:nvSpPr>
          <p:cNvPr id="62" name="Footer Placeholder 61">
            <a:extLst>
              <a:ext uri="{FF2B5EF4-FFF2-40B4-BE49-F238E27FC236}">
                <a16:creationId xmlns:a16="http://schemas.microsoft.com/office/drawing/2014/main" id="{B6A283DB-F14C-4C85-A679-F7B8E6D59659}"/>
              </a:ext>
            </a:extLst>
          </p:cNvPr>
          <p:cNvSpPr>
            <a:spLocks noGrp="1"/>
          </p:cNvSpPr>
          <p:nvPr>
            <p:ph type="ftr" sz="quarter" idx="10"/>
          </p:nvPr>
        </p:nvSpPr>
        <p:spPr>
          <a:xfrm>
            <a:off x="4038600" y="6497865"/>
            <a:ext cx="4114800" cy="365125"/>
          </a:xfrm>
        </p:spPr>
        <p:txBody>
          <a:bodyPr rtlCol="0"/>
          <a:lstStyle/>
          <a:p>
            <a:pPr rtl="0"/>
            <a:r>
              <a:rPr lang="en-GB" dirty="0"/>
              <a:t>Pitch deck</a:t>
            </a:r>
          </a:p>
        </p:txBody>
      </p:sp>
      <p:pic>
        <p:nvPicPr>
          <p:cNvPr id="2" name="Picture 6" descr="Have A Great Day Clipart">
            <a:extLst>
              <a:ext uri="{FF2B5EF4-FFF2-40B4-BE49-F238E27FC236}">
                <a16:creationId xmlns:a16="http://schemas.microsoft.com/office/drawing/2014/main" id="{445D908C-2539-C772-AAA9-A3E0209C632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9476" y="343123"/>
            <a:ext cx="6002524" cy="6002524"/>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517B4DC7-35C8-0744-1F8D-7F161876ACD8}"/>
              </a:ext>
            </a:extLst>
          </p:cNvPr>
          <p:cNvSpPr txBox="1">
            <a:spLocks/>
          </p:cNvSpPr>
          <p:nvPr/>
        </p:nvSpPr>
        <p:spPr>
          <a:xfrm>
            <a:off x="2557939" y="2766219"/>
            <a:ext cx="2135822" cy="1156332"/>
          </a:xfrm>
          <a:prstGeom prst="rect">
            <a:avLst/>
          </a:prstGeom>
          <a:solidFill>
            <a:srgbClr val="EFEAE4"/>
          </a:solidFill>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dirty="0">
                <a:solidFill>
                  <a:srgbClr val="7030A0"/>
                </a:solidFill>
                <a:latin typeface="Bradley Hand ITC" panose="03070402050302030203" pitchFamily="66" charset="0"/>
                <a:cs typeface="MV Boli" panose="02000500030200090000" pitchFamily="2" charset="0"/>
              </a:rPr>
              <a:t>Hissah Alotaibi​</a:t>
            </a:r>
          </a:p>
        </p:txBody>
      </p:sp>
    </p:spTree>
    <p:extLst>
      <p:ext uri="{BB962C8B-B14F-4D97-AF65-F5344CB8AC3E}">
        <p14:creationId xmlns:p14="http://schemas.microsoft.com/office/powerpoint/2010/main" val="3284267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94112" y="1591295"/>
            <a:ext cx="7586105" cy="3661426"/>
          </a:xfrm>
          <a:solidFill>
            <a:srgbClr val="EFEAE4"/>
          </a:solidFill>
          <a:ln>
            <a:solidFill>
              <a:schemeClr val="tx2"/>
            </a:solidFill>
          </a:ln>
          <a:effectLst>
            <a:outerShdw blurRad="63500" sx="102000" sy="102000" algn="ctr" rotWithShape="0">
              <a:prstClr val="black">
                <a:alpha val="40000"/>
              </a:prstClr>
            </a:outerShdw>
          </a:effectLst>
        </p:spPr>
        <p:txBody>
          <a:bodyPr rtlCol="0"/>
          <a:lstStyle/>
          <a:p>
            <a:pPr algn="ctr">
              <a:lnSpc>
                <a:spcPct val="150000"/>
              </a:lnSpc>
            </a:pPr>
            <a:r>
              <a:rPr lang="en-GB" sz="4800" b="1" dirty="0">
                <a:solidFill>
                  <a:srgbClr val="2D6EFD"/>
                </a:solidFill>
                <a:latin typeface="Abadi Extra Light" panose="020B0204020104020204" pitchFamily="34" charset="0"/>
                <a:cs typeface="MV Boli" panose="02000500030200090000" pitchFamily="2" charset="0"/>
              </a:rPr>
              <a:t>Mega goal</a:t>
            </a:r>
            <a:r>
              <a:rPr lang="en-GB" sz="4800" b="1" dirty="0">
                <a:latin typeface="Abadi Extra Light" panose="020B0204020104020204" pitchFamily="34" charset="0"/>
                <a:cs typeface="MV Boli" panose="02000500030200090000" pitchFamily="2" charset="0"/>
              </a:rPr>
              <a:t>.3.2</a:t>
            </a:r>
            <a:br>
              <a:rPr lang="en-GB" sz="4800" b="1" dirty="0">
                <a:latin typeface="Abadi Extra Light" panose="020B0204020104020204" pitchFamily="34" charset="0"/>
                <a:cs typeface="MV Boli" panose="02000500030200090000" pitchFamily="2" charset="0"/>
              </a:rPr>
            </a:br>
            <a:r>
              <a:rPr lang="en-GB" sz="4800" b="1" dirty="0">
                <a:solidFill>
                  <a:srgbClr val="00B050"/>
                </a:solidFill>
                <a:latin typeface="Abadi Extra Light" panose="020B0204020104020204" pitchFamily="34" charset="0"/>
                <a:cs typeface="MV Boli" panose="02000500030200090000" pitchFamily="2" charset="0"/>
              </a:rPr>
              <a:t>Everyone Makes Mistakes</a:t>
            </a:r>
            <a:br>
              <a:rPr lang="en-GB" sz="4800" b="1" dirty="0">
                <a:solidFill>
                  <a:schemeClr val="accent3">
                    <a:lumMod val="60000"/>
                    <a:lumOff val="40000"/>
                  </a:schemeClr>
                </a:solidFill>
                <a:latin typeface="Abadi Extra Light" panose="020B0204020104020204" pitchFamily="34" charset="0"/>
                <a:cs typeface="MV Boli" panose="02000500030200090000" pitchFamily="2" charset="0"/>
              </a:rPr>
            </a:br>
            <a:endParaRPr lang="en-GB" sz="4800" b="1" dirty="0">
              <a:solidFill>
                <a:schemeClr val="accent3">
                  <a:lumMod val="60000"/>
                  <a:lumOff val="40000"/>
                </a:schemeClr>
              </a:solidFill>
              <a:latin typeface="Abadi Extra Light" panose="020B0204020104020204" pitchFamily="34" charset="0"/>
              <a:cs typeface="MV Boli" panose="02000500030200090000" pitchFamily="2" charset="0"/>
            </a:endParaRPr>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94112" y="1591295"/>
            <a:ext cx="7586105" cy="3661426"/>
          </a:xfrm>
          <a:prstGeom prst="round1Rect">
            <a:avLst/>
          </a:prstGeom>
          <a:solidFill>
            <a:srgbClr val="EFEAE4"/>
          </a:solidFill>
          <a:ln>
            <a:solidFill>
              <a:schemeClr val="tx2"/>
            </a:solidFill>
          </a:ln>
          <a:effectLst>
            <a:outerShdw blurRad="63500" sx="102000" sy="102000" algn="ctr" rotWithShape="0">
              <a:prstClr val="black">
                <a:alpha val="40000"/>
              </a:prstClr>
            </a:outerShdw>
          </a:effectLst>
        </p:spPr>
        <p:txBody>
          <a:bodyPr rtlCol="0"/>
          <a:lstStyle/>
          <a:p>
            <a:pPr algn="ctr">
              <a:lnSpc>
                <a:spcPct val="100000"/>
              </a:lnSpc>
            </a:pPr>
            <a:br>
              <a:rPr lang="en-GB" sz="3200" b="1" dirty="0">
                <a:solidFill>
                  <a:schemeClr val="accent3">
                    <a:lumMod val="60000"/>
                    <a:lumOff val="40000"/>
                  </a:schemeClr>
                </a:solidFill>
                <a:latin typeface="MV Boli" panose="02000500030200090000" pitchFamily="2" charset="0"/>
                <a:cs typeface="MV Boli" panose="02000500030200090000" pitchFamily="2" charset="0"/>
              </a:rPr>
            </a:br>
            <a:br>
              <a:rPr lang="en-GB" sz="3200" b="1" dirty="0">
                <a:solidFill>
                  <a:schemeClr val="accent3">
                    <a:lumMod val="60000"/>
                    <a:lumOff val="40000"/>
                  </a:schemeClr>
                </a:solidFill>
                <a:latin typeface="MV Boli" panose="02000500030200090000" pitchFamily="2" charset="0"/>
                <a:cs typeface="MV Boli" panose="02000500030200090000" pitchFamily="2" charset="0"/>
              </a:rPr>
            </a:br>
            <a:r>
              <a:rPr lang="en-GB" sz="3600" b="1" dirty="0">
                <a:solidFill>
                  <a:srgbClr val="00B0F0"/>
                </a:solidFill>
                <a:latin typeface="MV Boli" panose="02000500030200090000" pitchFamily="2" charset="0"/>
                <a:cs typeface="MV Boli" panose="02000500030200090000" pitchFamily="2" charset="0"/>
              </a:rPr>
              <a:t>Reading</a:t>
            </a:r>
            <a:br>
              <a:rPr lang="en-GB" sz="3600" b="1" dirty="0">
                <a:solidFill>
                  <a:srgbClr val="00B0F0"/>
                </a:solidFill>
                <a:latin typeface="MV Boli" panose="02000500030200090000" pitchFamily="2" charset="0"/>
                <a:cs typeface="MV Boli" panose="02000500030200090000" pitchFamily="2" charset="0"/>
              </a:rPr>
            </a:br>
            <a:r>
              <a:rPr lang="en-GB" sz="3600" b="1" dirty="0">
                <a:solidFill>
                  <a:srgbClr val="FF0000"/>
                </a:solidFill>
                <a:latin typeface="MV Boli" panose="02000500030200090000" pitchFamily="2" charset="0"/>
                <a:cs typeface="MV Boli" panose="02000500030200090000" pitchFamily="2" charset="0"/>
              </a:rPr>
              <a:t>Speaking</a:t>
            </a:r>
            <a:br>
              <a:rPr lang="en-GB" sz="3600" b="1" dirty="0">
                <a:solidFill>
                  <a:srgbClr val="FF0000"/>
                </a:solidFill>
                <a:latin typeface="MV Boli" panose="02000500030200090000" pitchFamily="2" charset="0"/>
                <a:cs typeface="MV Boli" panose="02000500030200090000" pitchFamily="2" charset="0"/>
              </a:rPr>
            </a:br>
            <a:br>
              <a:rPr lang="en-GB" sz="3600" b="1" dirty="0">
                <a:solidFill>
                  <a:srgbClr val="00B0F0"/>
                </a:solidFill>
                <a:latin typeface="MV Boli" panose="02000500030200090000" pitchFamily="2" charset="0"/>
                <a:cs typeface="MV Boli" panose="02000500030200090000" pitchFamily="2" charset="0"/>
              </a:rPr>
            </a:br>
            <a:br>
              <a:rPr lang="en-GB" sz="3600" b="1" dirty="0">
                <a:solidFill>
                  <a:srgbClr val="00B0F0"/>
                </a:solidFill>
                <a:latin typeface="MV Boli" panose="02000500030200090000" pitchFamily="2" charset="0"/>
                <a:cs typeface="MV Boli" panose="02000500030200090000" pitchFamily="2" charset="0"/>
              </a:rPr>
            </a:br>
            <a:endParaRPr lang="en-GB" sz="3200" b="1" dirty="0">
              <a:solidFill>
                <a:schemeClr val="accent3">
                  <a:lumMod val="60000"/>
                  <a:lumOff val="40000"/>
                </a:schemeClr>
              </a:solidFill>
              <a:latin typeface="MV Boli" panose="02000500030200090000" pitchFamily="2" charset="0"/>
              <a:cs typeface="MV Boli" panose="02000500030200090000" pitchFamily="2" charset="0"/>
            </a:endParaRPr>
          </a:p>
        </p:txBody>
      </p:sp>
      <p:pic>
        <p:nvPicPr>
          <p:cNvPr id="3" name="Picture 2" descr="Stupid Mistakes Clipart | Free Images at Clker.com - vector clip art  online, royalty free &amp; public domain">
            <a:extLst>
              <a:ext uri="{FF2B5EF4-FFF2-40B4-BE49-F238E27FC236}">
                <a16:creationId xmlns:a16="http://schemas.microsoft.com/office/drawing/2014/main" id="{98D01802-4146-F6EC-7EC1-B4CD00F22AA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3569" y="2871289"/>
            <a:ext cx="1809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Ouch Stock Illustrations – 862 Ouch Stock Illustrations, Vectors &amp; Clipart  - Dreamstime">
            <a:extLst>
              <a:ext uri="{FF2B5EF4-FFF2-40B4-BE49-F238E27FC236}">
                <a16:creationId xmlns:a16="http://schemas.microsoft.com/office/drawing/2014/main" id="{BB3F8F3B-6FDC-FB75-F916-36035063FA9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333" t="11299" r="9067"/>
          <a:stretch/>
        </p:blipFill>
        <p:spPr bwMode="auto">
          <a:xfrm>
            <a:off x="4950563" y="3734166"/>
            <a:ext cx="2133600" cy="2035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8EC23D-393D-83FC-3480-794552E2AC8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739" t="9647" r="7995" b="10697"/>
          <a:stretch/>
        </p:blipFill>
        <p:spPr bwMode="auto">
          <a:xfrm>
            <a:off x="459843" y="209368"/>
            <a:ext cx="2580640" cy="249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373224" y="59726"/>
            <a:ext cx="3020736" cy="1325563"/>
          </a:xfrm>
        </p:spPr>
        <p:txBody>
          <a:bodyPr rtlCol="0"/>
          <a:lstStyle/>
          <a:p>
            <a:pPr rtl="0"/>
            <a:r>
              <a:rPr lang="en-GB" b="1" u="sng" dirty="0">
                <a:solidFill>
                  <a:srgbClr val="FFC000"/>
                </a:solidFill>
              </a:rPr>
              <a:t>Objectives:</a:t>
            </a:r>
          </a:p>
        </p:txBody>
      </p:sp>
      <p:sp>
        <p:nvSpPr>
          <p:cNvPr id="132" name="Text Placeholder 31">
            <a:extLst>
              <a:ext uri="{FF2B5EF4-FFF2-40B4-BE49-F238E27FC236}">
                <a16:creationId xmlns:a16="http://schemas.microsoft.com/office/drawing/2014/main" id="{E3CF9CA5-FC66-4F16-AC95-4EE4D2FE0C71}"/>
              </a:ext>
            </a:extLst>
          </p:cNvPr>
          <p:cNvSpPr txBox="1">
            <a:spLocks/>
          </p:cNvSpPr>
          <p:nvPr/>
        </p:nvSpPr>
        <p:spPr>
          <a:xfrm>
            <a:off x="510711" y="2222241"/>
            <a:ext cx="3550577" cy="56197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dirty="0">
                <a:solidFill>
                  <a:srgbClr val="00B050"/>
                </a:solidFill>
                <a:latin typeface="MV Boli" panose="02000500030200090000" pitchFamily="2" charset="0"/>
                <a:cs typeface="MV Boli" panose="02000500030200090000" pitchFamily="2" charset="0"/>
              </a:rPr>
              <a:t>Explain the term (happy accident)</a:t>
            </a:r>
            <a:endParaRPr lang="en-GB" sz="2400" dirty="0">
              <a:solidFill>
                <a:srgbClr val="00B050"/>
              </a:solidFill>
              <a:latin typeface="MV Boli" panose="02000500030200090000" pitchFamily="2" charset="0"/>
              <a:cs typeface="MV Boli" panose="02000500030200090000" pitchFamily="2" charset="0"/>
            </a:endParaRPr>
          </a:p>
        </p:txBody>
      </p:sp>
      <p:sp>
        <p:nvSpPr>
          <p:cNvPr id="120" name="Text Placeholder 31">
            <a:extLst>
              <a:ext uri="{FF2B5EF4-FFF2-40B4-BE49-F238E27FC236}">
                <a16:creationId xmlns:a16="http://schemas.microsoft.com/office/drawing/2014/main" id="{6B319B81-E8CC-4816-B014-B96B60398937}"/>
              </a:ext>
            </a:extLst>
          </p:cNvPr>
          <p:cNvSpPr txBox="1">
            <a:spLocks/>
          </p:cNvSpPr>
          <p:nvPr/>
        </p:nvSpPr>
        <p:spPr>
          <a:xfrm>
            <a:off x="3696561" y="2218613"/>
            <a:ext cx="3551274" cy="56197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dirty="0">
                <a:solidFill>
                  <a:srgbClr val="0070C0"/>
                </a:solidFill>
                <a:latin typeface="MV Boli" panose="02000500030200090000" pitchFamily="2" charset="0"/>
                <a:cs typeface="MV Boli" panose="02000500030200090000" pitchFamily="2" charset="0"/>
              </a:rPr>
              <a:t>Name one of the happy accidents</a:t>
            </a:r>
            <a:endParaRPr lang="en-GB" sz="2400" dirty="0">
              <a:solidFill>
                <a:srgbClr val="0070C0"/>
              </a:solidFill>
              <a:latin typeface="MV Boli" panose="02000500030200090000" pitchFamily="2" charset="0"/>
              <a:cs typeface="MV Boli" panose="02000500030200090000" pitchFamily="2" charset="0"/>
            </a:endParaRPr>
          </a:p>
        </p:txBody>
      </p:sp>
      <p:sp>
        <p:nvSpPr>
          <p:cNvPr id="122" name="Text Placeholder 31">
            <a:extLst>
              <a:ext uri="{FF2B5EF4-FFF2-40B4-BE49-F238E27FC236}">
                <a16:creationId xmlns:a16="http://schemas.microsoft.com/office/drawing/2014/main" id="{0E99F605-C523-4260-A912-A2E86F745A52}"/>
              </a:ext>
            </a:extLst>
          </p:cNvPr>
          <p:cNvSpPr txBox="1">
            <a:spLocks/>
          </p:cNvSpPr>
          <p:nvPr/>
        </p:nvSpPr>
        <p:spPr>
          <a:xfrm>
            <a:off x="7627647" y="2222398"/>
            <a:ext cx="3551274" cy="56197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a:solidFill>
                  <a:srgbClr val="00B050"/>
                </a:solidFill>
                <a:latin typeface="MV Boli" panose="02000500030200090000" pitchFamily="2" charset="0"/>
                <a:cs typeface="MV Boli" panose="02000500030200090000" pitchFamily="2" charset="0"/>
              </a:rPr>
              <a:t>Correct some information about the text</a:t>
            </a:r>
            <a:endParaRPr lang="en-GB" sz="2400" dirty="0">
              <a:solidFill>
                <a:srgbClr val="00B050"/>
              </a:solidFill>
              <a:latin typeface="MV Boli" panose="02000500030200090000" pitchFamily="2" charset="0"/>
              <a:cs typeface="MV Boli" panose="02000500030200090000" pitchFamily="2" charset="0"/>
            </a:endParaRPr>
          </a:p>
        </p:txBody>
      </p:sp>
      <p:sp>
        <p:nvSpPr>
          <p:cNvPr id="7" name="Text Placeholder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rtlCol="0">
            <a:normAutofit fontScale="92500" lnSpcReduction="10000"/>
          </a:bodyPr>
          <a:lstStyle/>
          <a:p>
            <a:pPr rtl="0"/>
            <a:r>
              <a:rPr lang="en-GB"/>
              <a:t>Jan</a:t>
            </a:r>
          </a:p>
        </p:txBody>
      </p:sp>
      <p:sp>
        <p:nvSpPr>
          <p:cNvPr id="8" name="Text Placeholder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rtlCol="0">
            <a:normAutofit fontScale="92500" lnSpcReduction="10000"/>
          </a:bodyPr>
          <a:lstStyle/>
          <a:p>
            <a:pPr rtl="0"/>
            <a:r>
              <a:rPr lang="en-GB"/>
              <a:t>Feb</a:t>
            </a:r>
          </a:p>
        </p:txBody>
      </p:sp>
      <p:sp>
        <p:nvSpPr>
          <p:cNvPr id="9" name="Text Placeholder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rtlCol="0">
            <a:normAutofit fontScale="92500" lnSpcReduction="10000"/>
          </a:bodyPr>
          <a:lstStyle/>
          <a:p>
            <a:pPr rtl="0"/>
            <a:r>
              <a:rPr lang="en-GB"/>
              <a:t>Mar</a:t>
            </a:r>
          </a:p>
        </p:txBody>
      </p:sp>
      <p:sp>
        <p:nvSpPr>
          <p:cNvPr id="10" name="Text Placeholder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rtlCol="0">
            <a:normAutofit fontScale="92500" lnSpcReduction="10000"/>
          </a:bodyPr>
          <a:lstStyle/>
          <a:p>
            <a:pPr rtl="0"/>
            <a:r>
              <a:rPr lang="en-GB"/>
              <a:t>Apr</a:t>
            </a:r>
          </a:p>
        </p:txBody>
      </p:sp>
      <p:sp>
        <p:nvSpPr>
          <p:cNvPr id="12" name="Text Placeholder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rtlCol="0">
            <a:normAutofit fontScale="92500" lnSpcReduction="10000"/>
          </a:bodyPr>
          <a:lstStyle/>
          <a:p>
            <a:pPr rtl="0"/>
            <a:r>
              <a:rPr lang="en-GB"/>
              <a:t>May</a:t>
            </a:r>
          </a:p>
        </p:txBody>
      </p:sp>
      <p:sp>
        <p:nvSpPr>
          <p:cNvPr id="13" name="Text Placeholder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rtlCol="0">
            <a:normAutofit fontScale="92500" lnSpcReduction="10000"/>
          </a:bodyPr>
          <a:lstStyle/>
          <a:p>
            <a:pPr rtl="0"/>
            <a:r>
              <a:rPr lang="en-GB"/>
              <a:t>Jun</a:t>
            </a:r>
          </a:p>
        </p:txBody>
      </p:sp>
      <p:sp>
        <p:nvSpPr>
          <p:cNvPr id="14" name="Text Placeholder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rtlCol="0">
            <a:normAutofit fontScale="92500" lnSpcReduction="10000"/>
          </a:bodyPr>
          <a:lstStyle/>
          <a:p>
            <a:pPr rtl="0"/>
            <a:r>
              <a:rPr lang="en-GB"/>
              <a:t>Jul</a:t>
            </a:r>
          </a:p>
        </p:txBody>
      </p:sp>
      <p:sp>
        <p:nvSpPr>
          <p:cNvPr id="16" name="Text Placeholder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rtlCol="0">
            <a:normAutofit fontScale="92500" lnSpcReduction="10000"/>
          </a:bodyPr>
          <a:lstStyle/>
          <a:p>
            <a:pPr rtl="0"/>
            <a:r>
              <a:rPr lang="en-GB"/>
              <a:t>Aug</a:t>
            </a:r>
          </a:p>
        </p:txBody>
      </p:sp>
      <p:sp>
        <p:nvSpPr>
          <p:cNvPr id="17" name="Text Placeholder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rtlCol="0">
            <a:normAutofit fontScale="92500" lnSpcReduction="10000"/>
          </a:bodyPr>
          <a:lstStyle/>
          <a:p>
            <a:pPr rtl="0"/>
            <a:r>
              <a:rPr lang="en-GB"/>
              <a:t>Sep</a:t>
            </a:r>
          </a:p>
        </p:txBody>
      </p:sp>
      <p:sp>
        <p:nvSpPr>
          <p:cNvPr id="15" name="Text Placeholder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rtlCol="0">
            <a:normAutofit fontScale="92500" lnSpcReduction="10000"/>
          </a:bodyPr>
          <a:lstStyle/>
          <a:p>
            <a:pPr rtl="0"/>
            <a:r>
              <a:rPr lang="en-GB"/>
              <a:t>Oct</a:t>
            </a:r>
          </a:p>
        </p:txBody>
      </p:sp>
      <p:sp>
        <p:nvSpPr>
          <p:cNvPr id="18" name="Text Placeholder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rtlCol="0">
            <a:normAutofit fontScale="92500" lnSpcReduction="10000"/>
          </a:bodyPr>
          <a:lstStyle/>
          <a:p>
            <a:pPr rtl="0"/>
            <a:r>
              <a:rPr lang="en-GB"/>
              <a:t>Nov</a:t>
            </a:r>
          </a:p>
        </p:txBody>
      </p:sp>
      <p:sp>
        <p:nvSpPr>
          <p:cNvPr id="19" name="Text Placeholder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rtlCol="0">
            <a:normAutofit fontScale="92500" lnSpcReduction="10000"/>
          </a:bodyPr>
          <a:lstStyle/>
          <a:p>
            <a:pPr rtl="0"/>
            <a:r>
              <a:rPr lang="en-GB"/>
              <a:t>Dec</a:t>
            </a:r>
          </a:p>
        </p:txBody>
      </p:sp>
      <p:sp>
        <p:nvSpPr>
          <p:cNvPr id="20" name="Text Placeholder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rtlCol="0">
            <a:normAutofit fontScale="92500" lnSpcReduction="10000"/>
          </a:bodyPr>
          <a:lstStyle/>
          <a:p>
            <a:pPr rtl="0"/>
            <a:r>
              <a:rPr lang="en-GB"/>
              <a:t>Jan</a:t>
            </a:r>
          </a:p>
        </p:txBody>
      </p:sp>
      <p:sp>
        <p:nvSpPr>
          <p:cNvPr id="21" name="Text Placeholder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rtlCol="0">
            <a:normAutofit fontScale="92500" lnSpcReduction="10000"/>
          </a:bodyPr>
          <a:lstStyle/>
          <a:p>
            <a:pPr rtl="0"/>
            <a:r>
              <a:rPr lang="en-GB"/>
              <a:t>Feb</a:t>
            </a:r>
          </a:p>
        </p:txBody>
      </p:sp>
      <p:sp>
        <p:nvSpPr>
          <p:cNvPr id="22" name="Text Placeholder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rtlCol="0">
            <a:normAutofit fontScale="92500" lnSpcReduction="10000"/>
          </a:bodyPr>
          <a:lstStyle/>
          <a:p>
            <a:pPr rtl="0"/>
            <a:r>
              <a:rPr lang="en-GB"/>
              <a:t>Mar</a:t>
            </a:r>
          </a:p>
        </p:txBody>
      </p:sp>
      <p:sp>
        <p:nvSpPr>
          <p:cNvPr id="23" name="Text Placeholder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rtlCol="0">
            <a:normAutofit fontScale="92500" lnSpcReduction="10000"/>
          </a:bodyPr>
          <a:lstStyle/>
          <a:p>
            <a:pPr rtl="0"/>
            <a:r>
              <a:rPr lang="en-GB"/>
              <a:t>Apr</a:t>
            </a:r>
          </a:p>
        </p:txBody>
      </p:sp>
      <p:sp>
        <p:nvSpPr>
          <p:cNvPr id="24" name="Text Placeholder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rtlCol="0">
            <a:normAutofit fontScale="92500" lnSpcReduction="10000"/>
          </a:bodyPr>
          <a:lstStyle/>
          <a:p>
            <a:pPr rtl="0"/>
            <a:r>
              <a:rPr lang="en-GB"/>
              <a:t>May</a:t>
            </a:r>
          </a:p>
        </p:txBody>
      </p:sp>
      <p:sp>
        <p:nvSpPr>
          <p:cNvPr id="25" name="Text Placeholder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rtlCol="0">
            <a:normAutofit fontScale="92500" lnSpcReduction="10000"/>
          </a:bodyPr>
          <a:lstStyle/>
          <a:p>
            <a:pPr rtl="0"/>
            <a:r>
              <a:rPr lang="en-GB"/>
              <a:t>Jun</a:t>
            </a:r>
          </a:p>
        </p:txBody>
      </p:sp>
      <p:sp>
        <p:nvSpPr>
          <p:cNvPr id="26" name="Text Placeholder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rtlCol="0">
            <a:normAutofit fontScale="92500" lnSpcReduction="10000"/>
          </a:bodyPr>
          <a:lstStyle/>
          <a:p>
            <a:pPr rtl="0"/>
            <a:r>
              <a:rPr lang="en-GB"/>
              <a:t>Jul</a:t>
            </a:r>
          </a:p>
        </p:txBody>
      </p:sp>
      <p:sp>
        <p:nvSpPr>
          <p:cNvPr id="28" name="Text Placeholder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rtlCol="0">
            <a:normAutofit fontScale="92500" lnSpcReduction="10000"/>
          </a:bodyPr>
          <a:lstStyle/>
          <a:p>
            <a:pPr rtl="0"/>
            <a:r>
              <a:rPr lang="en-GB"/>
              <a:t>Aug</a:t>
            </a:r>
          </a:p>
        </p:txBody>
      </p:sp>
      <p:sp>
        <p:nvSpPr>
          <p:cNvPr id="29" name="Text Placeholder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rtlCol="0">
            <a:normAutofit fontScale="92500" lnSpcReduction="10000"/>
          </a:bodyPr>
          <a:lstStyle/>
          <a:p>
            <a:pPr rtl="0"/>
            <a:r>
              <a:rPr lang="en-GB"/>
              <a:t>Sep</a:t>
            </a:r>
          </a:p>
        </p:txBody>
      </p:sp>
      <p:sp>
        <p:nvSpPr>
          <p:cNvPr id="27" name="Text Placeholder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rtlCol="0">
            <a:normAutofit fontScale="92500" lnSpcReduction="10000"/>
          </a:bodyPr>
          <a:lstStyle/>
          <a:p>
            <a:pPr rtl="0"/>
            <a:r>
              <a:rPr lang="en-GB"/>
              <a:t>Oct</a:t>
            </a:r>
          </a:p>
        </p:txBody>
      </p:sp>
      <p:sp>
        <p:nvSpPr>
          <p:cNvPr id="30" name="Text Placeholder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rtlCol="0">
            <a:normAutofit fontScale="92500" lnSpcReduction="10000"/>
          </a:bodyPr>
          <a:lstStyle/>
          <a:p>
            <a:pPr rtl="0"/>
            <a:r>
              <a:rPr lang="en-GB"/>
              <a:t>Nov</a:t>
            </a:r>
          </a:p>
        </p:txBody>
      </p:sp>
      <p:sp>
        <p:nvSpPr>
          <p:cNvPr id="31" name="Text Placeholder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rtlCol="0">
            <a:normAutofit fontScale="92500" lnSpcReduction="10000"/>
          </a:bodyPr>
          <a:lstStyle/>
          <a:p>
            <a:pPr rtl="0"/>
            <a:r>
              <a:rPr lang="en-GB"/>
              <a:t>Dec</a:t>
            </a:r>
          </a:p>
        </p:txBody>
      </p:sp>
      <p:cxnSp>
        <p:nvCxnSpPr>
          <p:cNvPr id="108" name="Straight Connector 107">
            <a:extLst>
              <a:ext uri="{FF2B5EF4-FFF2-40B4-BE49-F238E27FC236}">
                <a16:creationId xmlns:a16="http://schemas.microsoft.com/office/drawing/2014/main" id="{A4BBE5C7-0F68-4638-9C16-5623706D939B}"/>
              </a:ext>
              <a:ext uri="{C183D7F6-B498-43B3-948B-1728B52AA6E4}">
                <adec:decorative xmlns:adec="http://schemas.microsoft.com/office/drawing/2017/decorative" val="1"/>
              </a:ext>
            </a:extLst>
          </p:cNvPr>
          <p:cNvCxnSpPr>
            <a:cxnSpLocks/>
          </p:cNvCxnSpPr>
          <p:nvPr/>
        </p:nvCxnSpPr>
        <p:spPr>
          <a:xfrm>
            <a:off x="2294514" y="2823291"/>
            <a:ext cx="3722" cy="533400"/>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C5621AD-3E3A-42D0-819B-CEB44C03244D}"/>
              </a:ext>
              <a:ext uri="{C183D7F6-B498-43B3-948B-1728B52AA6E4}">
                <adec:decorative xmlns:adec="http://schemas.microsoft.com/office/drawing/2017/decorative" val="1"/>
              </a:ext>
            </a:extLst>
          </p:cNvPr>
          <p:cNvCxnSpPr>
            <a:cxnSpLocks/>
          </p:cNvCxnSpPr>
          <p:nvPr/>
        </p:nvCxnSpPr>
        <p:spPr>
          <a:xfrm>
            <a:off x="5416505" y="2935704"/>
            <a:ext cx="6667" cy="538024"/>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810021B-8A44-47D3-B2A9-C36186983EC8}"/>
              </a:ext>
              <a:ext uri="{C183D7F6-B498-43B3-948B-1728B52AA6E4}">
                <adec:decorative xmlns:adec="http://schemas.microsoft.com/office/drawing/2017/decorative" val="1"/>
              </a:ext>
            </a:extLst>
          </p:cNvPr>
          <p:cNvCxnSpPr>
            <a:cxnSpLocks/>
          </p:cNvCxnSpPr>
          <p:nvPr/>
        </p:nvCxnSpPr>
        <p:spPr>
          <a:xfrm>
            <a:off x="9359842" y="2896673"/>
            <a:ext cx="0" cy="532327"/>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106C3E-C8D4-42E4-8CBA-1D676A711AA6}"/>
              </a:ext>
              <a:ext uri="{C183D7F6-B498-43B3-948B-1728B52AA6E4}">
                <adec:decorative xmlns:adec="http://schemas.microsoft.com/office/drawing/2017/decorative" val="1"/>
              </a:ext>
            </a:extLst>
          </p:cNvPr>
          <p:cNvCxnSpPr>
            <a:cxnSpLocks/>
          </p:cNvCxnSpPr>
          <p:nvPr/>
        </p:nvCxnSpPr>
        <p:spPr>
          <a:xfrm>
            <a:off x="2286000" y="4671434"/>
            <a:ext cx="2019" cy="537881"/>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75B288B-E228-4B20-9363-A20A7B84FD4D}"/>
              </a:ext>
              <a:ext uri="{C183D7F6-B498-43B3-948B-1728B52AA6E4}">
                <adec:decorative xmlns:adec="http://schemas.microsoft.com/office/drawing/2017/decorative" val="1"/>
              </a:ext>
            </a:extLst>
          </p:cNvPr>
          <p:cNvCxnSpPr>
            <a:cxnSpLocks/>
          </p:cNvCxnSpPr>
          <p:nvPr/>
        </p:nvCxnSpPr>
        <p:spPr>
          <a:xfrm>
            <a:off x="6224339" y="4671433"/>
            <a:ext cx="1261" cy="537881"/>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317A45C-24E8-4685-A262-E9BBAA39E445}"/>
              </a:ext>
              <a:ext uri="{C183D7F6-B498-43B3-948B-1728B52AA6E4}">
                <adec:decorative xmlns:adec="http://schemas.microsoft.com/office/drawing/2017/decorative" val="1"/>
              </a:ext>
            </a:extLst>
          </p:cNvPr>
          <p:cNvCxnSpPr>
            <a:cxnSpLocks/>
          </p:cNvCxnSpPr>
          <p:nvPr/>
        </p:nvCxnSpPr>
        <p:spPr>
          <a:xfrm>
            <a:off x="10165200" y="4627472"/>
            <a:ext cx="0" cy="537881"/>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Text Placeholder 31">
            <a:extLst>
              <a:ext uri="{FF2B5EF4-FFF2-40B4-BE49-F238E27FC236}">
                <a16:creationId xmlns:a16="http://schemas.microsoft.com/office/drawing/2014/main" id="{A90962CB-4CE7-4B7E-9389-A3D6E9AD7A94}"/>
              </a:ext>
            </a:extLst>
          </p:cNvPr>
          <p:cNvSpPr txBox="1">
            <a:spLocks/>
          </p:cNvSpPr>
          <p:nvPr/>
        </p:nvSpPr>
        <p:spPr>
          <a:xfrm>
            <a:off x="190323" y="5345251"/>
            <a:ext cx="3551274" cy="56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a:solidFill>
                  <a:srgbClr val="0070C0"/>
                </a:solidFill>
                <a:latin typeface="MV Boli" panose="02000500030200090000" pitchFamily="2" charset="0"/>
                <a:cs typeface="MV Boli" panose="02000500030200090000" pitchFamily="2" charset="0"/>
              </a:rPr>
              <a:t>Find the main idea for each paragraph</a:t>
            </a:r>
            <a:endParaRPr lang="en-GB" sz="2400" dirty="0">
              <a:solidFill>
                <a:srgbClr val="0070C0"/>
              </a:solidFill>
              <a:latin typeface="MV Boli" panose="02000500030200090000" pitchFamily="2" charset="0"/>
              <a:cs typeface="MV Boli" panose="02000500030200090000" pitchFamily="2" charset="0"/>
            </a:endParaRPr>
          </a:p>
        </p:txBody>
      </p:sp>
      <p:sp>
        <p:nvSpPr>
          <p:cNvPr id="126" name="Text Placeholder 31">
            <a:extLst>
              <a:ext uri="{FF2B5EF4-FFF2-40B4-BE49-F238E27FC236}">
                <a16:creationId xmlns:a16="http://schemas.microsoft.com/office/drawing/2014/main" id="{3B938745-0E32-4D9A-B119-C3C0A02CDA78}"/>
              </a:ext>
            </a:extLst>
          </p:cNvPr>
          <p:cNvSpPr txBox="1">
            <a:spLocks/>
          </p:cNvSpPr>
          <p:nvPr/>
        </p:nvSpPr>
        <p:spPr>
          <a:xfrm>
            <a:off x="3982083" y="5345251"/>
            <a:ext cx="3551274" cy="56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dirty="0">
                <a:solidFill>
                  <a:srgbClr val="00B050"/>
                </a:solidFill>
                <a:latin typeface="MV Boli" panose="02000500030200090000" pitchFamily="2" charset="0"/>
                <a:cs typeface="MV Boli" panose="02000500030200090000" pitchFamily="2" charset="0"/>
              </a:rPr>
              <a:t>List the steps of discovering the penicillin</a:t>
            </a:r>
            <a:endParaRPr lang="en-GB" sz="2400" dirty="0">
              <a:solidFill>
                <a:srgbClr val="00B050"/>
              </a:solidFill>
              <a:latin typeface="MV Boli" panose="02000500030200090000" pitchFamily="2" charset="0"/>
              <a:cs typeface="MV Boli" panose="02000500030200090000" pitchFamily="2" charset="0"/>
            </a:endParaRPr>
          </a:p>
        </p:txBody>
      </p:sp>
      <p:sp>
        <p:nvSpPr>
          <p:cNvPr id="128" name="Text Placeholder 31">
            <a:extLst>
              <a:ext uri="{FF2B5EF4-FFF2-40B4-BE49-F238E27FC236}">
                <a16:creationId xmlns:a16="http://schemas.microsoft.com/office/drawing/2014/main" id="{ECE593A2-46FF-43CE-82E9-F9F271C63186}"/>
              </a:ext>
            </a:extLst>
          </p:cNvPr>
          <p:cNvSpPr txBox="1">
            <a:spLocks/>
          </p:cNvSpPr>
          <p:nvPr/>
        </p:nvSpPr>
        <p:spPr>
          <a:xfrm>
            <a:off x="8069523" y="5070323"/>
            <a:ext cx="3551274" cy="561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b="1">
                <a:solidFill>
                  <a:srgbClr val="0070C0"/>
                </a:solidFill>
                <a:latin typeface="MV Boli" panose="02000500030200090000" pitchFamily="2" charset="0"/>
                <a:cs typeface="MV Boli" panose="02000500030200090000" pitchFamily="2" charset="0"/>
              </a:rPr>
              <a:t>Find the meaning of new words</a:t>
            </a:r>
            <a:endParaRPr lang="en-GB" sz="2400" dirty="0">
              <a:solidFill>
                <a:srgbClr val="0070C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561631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20" grpId="0"/>
      <p:bldP spid="122" grpId="0"/>
      <p:bldP spid="124" grpId="0"/>
      <p:bldP spid="126" grpId="0"/>
      <p:bldP spid="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up of a brochure&#10;&#10;Description automatically generated">
            <a:extLst>
              <a:ext uri="{FF2B5EF4-FFF2-40B4-BE49-F238E27FC236}">
                <a16:creationId xmlns:a16="http://schemas.microsoft.com/office/drawing/2014/main" id="{C0A0A207-BBCF-4482-41AA-09BA9C5FE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 y="91440"/>
            <a:ext cx="10576560" cy="6695440"/>
          </a:xfrm>
          <a:prstGeom prst="rect">
            <a:avLst/>
          </a:prstGeom>
        </p:spPr>
      </p:pic>
      <p:sp>
        <p:nvSpPr>
          <p:cNvPr id="34" name="Rectangle 33">
            <a:extLst>
              <a:ext uri="{FF2B5EF4-FFF2-40B4-BE49-F238E27FC236}">
                <a16:creationId xmlns:a16="http://schemas.microsoft.com/office/drawing/2014/main" id="{6DA47ED1-B63B-C506-F549-8C7D852950BA}"/>
              </a:ext>
            </a:extLst>
          </p:cNvPr>
          <p:cNvSpPr/>
          <p:nvPr/>
        </p:nvSpPr>
        <p:spPr>
          <a:xfrm>
            <a:off x="457200" y="82329"/>
            <a:ext cx="11490960" cy="6693342"/>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83FC1AC0-A320-9975-1FF4-9E3BA89FC603}"/>
              </a:ext>
            </a:extLst>
          </p:cNvPr>
          <p:cNvGrpSpPr/>
          <p:nvPr/>
        </p:nvGrpSpPr>
        <p:grpSpPr>
          <a:xfrm>
            <a:off x="2667000" y="1635923"/>
            <a:ext cx="6858000" cy="3292434"/>
            <a:chOff x="2667000" y="1635923"/>
            <a:chExt cx="6858000" cy="3292434"/>
          </a:xfrm>
        </p:grpSpPr>
        <p:sp>
          <p:nvSpPr>
            <p:cNvPr id="36" name="Rectangle: Rounded Corners 35">
              <a:extLst>
                <a:ext uri="{FF2B5EF4-FFF2-40B4-BE49-F238E27FC236}">
                  <a16:creationId xmlns:a16="http://schemas.microsoft.com/office/drawing/2014/main" id="{9B1D3ED6-247E-5E82-709D-7ADA9C4B8244}"/>
                </a:ext>
              </a:extLst>
            </p:cNvPr>
            <p:cNvSpPr/>
            <p:nvPr/>
          </p:nvSpPr>
          <p:spPr>
            <a:xfrm>
              <a:off x="3622997" y="3038070"/>
              <a:ext cx="4773880" cy="148441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MV Boli" panose="02000500030200090000" pitchFamily="2" charset="0"/>
                  <a:cs typeface="MV Boli" panose="02000500030200090000" pitchFamily="2" charset="0"/>
                </a:rPr>
                <a:t>Students Book </a:t>
              </a:r>
            </a:p>
            <a:p>
              <a:pPr algn="ctr"/>
              <a:r>
                <a:rPr lang="en-GB" sz="3200" b="1" dirty="0">
                  <a:solidFill>
                    <a:schemeClr val="tx1"/>
                  </a:solidFill>
                  <a:latin typeface="MV Boli" panose="02000500030200090000" pitchFamily="2" charset="0"/>
                  <a:cs typeface="MV Boli" panose="02000500030200090000" pitchFamily="2" charset="0"/>
                </a:rPr>
                <a:t>P.</a:t>
              </a:r>
              <a:r>
                <a:rPr lang="en-GB" sz="3200" b="1" dirty="0">
                  <a:solidFill>
                    <a:srgbClr val="FFC000"/>
                  </a:solidFill>
                  <a:latin typeface="MV Boli" panose="02000500030200090000" pitchFamily="2" charset="0"/>
                  <a:cs typeface="MV Boli" panose="02000500030200090000" pitchFamily="2" charset="0"/>
                </a:rPr>
                <a:t>102-103</a:t>
              </a:r>
            </a:p>
          </p:txBody>
        </p:sp>
        <p:pic>
          <p:nvPicPr>
            <p:cNvPr id="37" name="Picture 36" descr="A group of kids holding a banner&#10;&#10;Description automatically generated">
              <a:extLst>
                <a:ext uri="{FF2B5EF4-FFF2-40B4-BE49-F238E27FC236}">
                  <a16:creationId xmlns:a16="http://schemas.microsoft.com/office/drawing/2014/main" id="{A0642C48-002B-5936-BA94-5308201FB1F0}"/>
                </a:ext>
              </a:extLst>
            </p:cNvPr>
            <p:cNvPicPr>
              <a:picLocks noChangeAspect="1"/>
            </p:cNvPicPr>
            <p:nvPr/>
          </p:nvPicPr>
          <p:blipFill rotWithShape="1">
            <a:blip r:embed="rId3">
              <a:clrChange>
                <a:clrFrom>
                  <a:srgbClr val="FFFFFF"/>
                </a:clrFrom>
                <a:clrTo>
                  <a:srgbClr val="FFFFFF">
                    <a:alpha val="0"/>
                  </a:srgbClr>
                </a:clrTo>
              </a:clrChange>
            </a:blip>
            <a:srcRect t="11083" b="19999"/>
            <a:stretch/>
          </p:blipFill>
          <p:spPr>
            <a:xfrm>
              <a:off x="2667000" y="1635923"/>
              <a:ext cx="6858000" cy="3292434"/>
            </a:xfrm>
            <a:prstGeom prst="rect">
              <a:avLst/>
            </a:prstGeom>
          </p:spPr>
        </p:pic>
      </p:grpSp>
    </p:spTree>
    <p:extLst>
      <p:ext uri="{BB962C8B-B14F-4D97-AF65-F5344CB8AC3E}">
        <p14:creationId xmlns:p14="http://schemas.microsoft.com/office/powerpoint/2010/main" val="57733063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60000">
                                      <p:stCondLst>
                                        <p:cond delay="1750"/>
                                      </p:stCondLst>
                                      <p:childTnLst>
                                        <p:set>
                                          <p:cBhvr>
                                            <p:cTn id="6" dur="1" fill="hold">
                                              <p:stCondLst>
                                                <p:cond delay="0"/>
                                              </p:stCondLst>
                                            </p:cTn>
                                            <p:tgtEl>
                                              <p:spTgt spid="38"/>
                                            </p:tgtEl>
                                            <p:attrNameLst>
                                              <p:attrName>style.visibility</p:attrName>
                                            </p:attrNameLst>
                                          </p:cBhvr>
                                          <p:to>
                                            <p:strVal val="visible"/>
                                          </p:to>
                                        </p:set>
                                        <p:anim calcmode="lin" valueType="num" p14:bounceEnd="60000">
                                          <p:cBhvr additive="base">
                                            <p:cTn id="7" dur="5000" fill="hold"/>
                                            <p:tgtEl>
                                              <p:spTgt spid="38"/>
                                            </p:tgtEl>
                                            <p:attrNameLst>
                                              <p:attrName>ppt_x</p:attrName>
                                            </p:attrNameLst>
                                          </p:cBhvr>
                                          <p:tavLst>
                                            <p:tav tm="0">
                                              <p:val>
                                                <p:strVal val="#ppt_x"/>
                                              </p:val>
                                            </p:tav>
                                            <p:tav tm="100000">
                                              <p:val>
                                                <p:strVal val="#ppt_x"/>
                                              </p:val>
                                            </p:tav>
                                          </p:tavLst>
                                        </p:anim>
                                        <p:anim calcmode="lin" valueType="num" p14:bounceEnd="60000">
                                          <p:cBhvr additive="base">
                                            <p:cTn id="8" dur="5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17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0" fill="hold"/>
                                            <p:tgtEl>
                                              <p:spTgt spid="38"/>
                                            </p:tgtEl>
                                            <p:attrNameLst>
                                              <p:attrName>ppt_x</p:attrName>
                                            </p:attrNameLst>
                                          </p:cBhvr>
                                          <p:tavLst>
                                            <p:tav tm="0">
                                              <p:val>
                                                <p:strVal val="#ppt_x"/>
                                              </p:val>
                                            </p:tav>
                                            <p:tav tm="100000">
                                              <p:val>
                                                <p:strVal val="#ppt_x"/>
                                              </p:val>
                                            </p:tav>
                                          </p:tavLst>
                                        </p:anim>
                                        <p:anim calcmode="lin" valueType="num">
                                          <p:cBhvr additive="base">
                                            <p:cTn id="8" dur="5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up of a brochure&#10;&#10;Description automatically generated">
            <a:extLst>
              <a:ext uri="{FF2B5EF4-FFF2-40B4-BE49-F238E27FC236}">
                <a16:creationId xmlns:a16="http://schemas.microsoft.com/office/drawing/2014/main" id="{C0A0A207-BBCF-4482-41AA-09BA9C5FE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 y="91440"/>
            <a:ext cx="10576560" cy="6695440"/>
          </a:xfrm>
          <a:prstGeom prst="rect">
            <a:avLst/>
          </a:prstGeom>
        </p:spPr>
      </p:pic>
      <p:sp>
        <p:nvSpPr>
          <p:cNvPr id="34" name="Rectangle 33">
            <a:extLst>
              <a:ext uri="{FF2B5EF4-FFF2-40B4-BE49-F238E27FC236}">
                <a16:creationId xmlns:a16="http://schemas.microsoft.com/office/drawing/2014/main" id="{6DA47ED1-B63B-C506-F549-8C7D852950BA}"/>
              </a:ext>
            </a:extLst>
          </p:cNvPr>
          <p:cNvSpPr/>
          <p:nvPr/>
        </p:nvSpPr>
        <p:spPr>
          <a:xfrm>
            <a:off x="6096000" y="2509519"/>
            <a:ext cx="5252720" cy="4185921"/>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FCBCE49-D947-3E21-195B-CE875398D7FD}"/>
              </a:ext>
            </a:extLst>
          </p:cNvPr>
          <p:cNvSpPr/>
          <p:nvPr/>
        </p:nvSpPr>
        <p:spPr>
          <a:xfrm>
            <a:off x="6420928" y="3317528"/>
            <a:ext cx="4258574" cy="2039476"/>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MV Boli" panose="02000500030200090000" pitchFamily="2" charset="0"/>
                <a:cs typeface="MV Boli" panose="02000500030200090000" pitchFamily="2" charset="0"/>
              </a:rPr>
              <a:t>………Title ?</a:t>
            </a:r>
          </a:p>
          <a:p>
            <a:pPr algn="ctr"/>
            <a:r>
              <a:rPr lang="en-GB" sz="2400" dirty="0">
                <a:solidFill>
                  <a:srgbClr val="FF0000"/>
                </a:solidFill>
                <a:latin typeface="MV Boli" panose="02000500030200090000" pitchFamily="2" charset="0"/>
                <a:cs typeface="MV Boli" panose="02000500030200090000" pitchFamily="2" charset="0"/>
              </a:rPr>
              <a:t>……….Paragraphs?</a:t>
            </a:r>
          </a:p>
          <a:p>
            <a:pPr algn="ctr"/>
            <a:r>
              <a:rPr lang="en-GB" sz="2400" dirty="0">
                <a:solidFill>
                  <a:schemeClr val="tx1"/>
                </a:solidFill>
              </a:rPr>
              <a:t>Does anyone know how any of these objects were invented?</a:t>
            </a:r>
            <a:endParaRPr lang="en-GB" sz="2400" dirty="0">
              <a:solidFill>
                <a:schemeClr val="tx1"/>
              </a:solidFill>
              <a:latin typeface="MV Boli" panose="02000500030200090000" pitchFamily="2" charset="0"/>
              <a:cs typeface="MV Boli" panose="02000500030200090000" pitchFamily="2" charset="0"/>
            </a:endParaRPr>
          </a:p>
        </p:txBody>
      </p:sp>
      <p:sp>
        <p:nvSpPr>
          <p:cNvPr id="3" name="Rectangle 2">
            <a:extLst>
              <a:ext uri="{FF2B5EF4-FFF2-40B4-BE49-F238E27FC236}">
                <a16:creationId xmlns:a16="http://schemas.microsoft.com/office/drawing/2014/main" id="{1315DBE5-9114-307D-E345-FDBAD195C0A7}"/>
              </a:ext>
            </a:extLst>
          </p:cNvPr>
          <p:cNvSpPr/>
          <p:nvPr/>
        </p:nvSpPr>
        <p:spPr>
          <a:xfrm>
            <a:off x="1423357" y="1397479"/>
            <a:ext cx="3476445" cy="724619"/>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Delay 3">
            <a:extLst>
              <a:ext uri="{FF2B5EF4-FFF2-40B4-BE49-F238E27FC236}">
                <a16:creationId xmlns:a16="http://schemas.microsoft.com/office/drawing/2014/main" id="{EEAB6854-8E2A-2234-4236-4ED84BB39A36}"/>
              </a:ext>
            </a:extLst>
          </p:cNvPr>
          <p:cNvSpPr/>
          <p:nvPr/>
        </p:nvSpPr>
        <p:spPr>
          <a:xfrm>
            <a:off x="1148655" y="2122098"/>
            <a:ext cx="363843" cy="300200"/>
          </a:xfrm>
          <a:prstGeom prst="flowChartDelay">
            <a:avLst/>
          </a:prstGeom>
          <a:solidFill>
            <a:schemeClr val="accent5"/>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1</a:t>
            </a:r>
          </a:p>
        </p:txBody>
      </p:sp>
      <p:sp>
        <p:nvSpPr>
          <p:cNvPr id="5" name="Flowchart: Delay 4">
            <a:extLst>
              <a:ext uri="{FF2B5EF4-FFF2-40B4-BE49-F238E27FC236}">
                <a16:creationId xmlns:a16="http://schemas.microsoft.com/office/drawing/2014/main" id="{10FF9214-D506-BF2D-423D-8918C3C7179D}"/>
              </a:ext>
            </a:extLst>
          </p:cNvPr>
          <p:cNvSpPr/>
          <p:nvPr/>
        </p:nvSpPr>
        <p:spPr>
          <a:xfrm>
            <a:off x="1148655" y="2696617"/>
            <a:ext cx="363843" cy="300200"/>
          </a:xfrm>
          <a:prstGeom prst="flowChartDelay">
            <a:avLst/>
          </a:prstGeom>
          <a:solidFill>
            <a:srgbClr val="EC008A"/>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2</a:t>
            </a:r>
          </a:p>
        </p:txBody>
      </p:sp>
      <p:sp>
        <p:nvSpPr>
          <p:cNvPr id="6" name="Flowchart: Delay 5">
            <a:extLst>
              <a:ext uri="{FF2B5EF4-FFF2-40B4-BE49-F238E27FC236}">
                <a16:creationId xmlns:a16="http://schemas.microsoft.com/office/drawing/2014/main" id="{CA584D03-2D6A-6C8C-63FD-4F2916B2AC23}"/>
              </a:ext>
            </a:extLst>
          </p:cNvPr>
          <p:cNvSpPr/>
          <p:nvPr/>
        </p:nvSpPr>
        <p:spPr>
          <a:xfrm>
            <a:off x="1148655" y="3138960"/>
            <a:ext cx="363843" cy="300200"/>
          </a:xfrm>
          <a:prstGeom prst="flowChartDelay">
            <a:avLst/>
          </a:prstGeom>
          <a:solidFill>
            <a:srgbClr val="E7B30C"/>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3</a:t>
            </a:r>
          </a:p>
        </p:txBody>
      </p:sp>
      <p:sp>
        <p:nvSpPr>
          <p:cNvPr id="7" name="Flowchart: Delay 6">
            <a:extLst>
              <a:ext uri="{FF2B5EF4-FFF2-40B4-BE49-F238E27FC236}">
                <a16:creationId xmlns:a16="http://schemas.microsoft.com/office/drawing/2014/main" id="{B37E43A9-3E4E-237C-3497-4BE7BCBD57D2}"/>
              </a:ext>
            </a:extLst>
          </p:cNvPr>
          <p:cNvSpPr/>
          <p:nvPr/>
        </p:nvSpPr>
        <p:spPr>
          <a:xfrm>
            <a:off x="1148655" y="4056044"/>
            <a:ext cx="363843" cy="300200"/>
          </a:xfrm>
          <a:prstGeom prst="flowChartDelay">
            <a:avLst/>
          </a:prstGeom>
          <a:solidFill>
            <a:srgbClr val="275D8F"/>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4</a:t>
            </a:r>
          </a:p>
        </p:txBody>
      </p:sp>
      <p:sp>
        <p:nvSpPr>
          <p:cNvPr id="8" name="Flowchart: Delay 7">
            <a:extLst>
              <a:ext uri="{FF2B5EF4-FFF2-40B4-BE49-F238E27FC236}">
                <a16:creationId xmlns:a16="http://schemas.microsoft.com/office/drawing/2014/main" id="{197B792E-2535-3AD7-4AE9-4DFD948D03BC}"/>
              </a:ext>
            </a:extLst>
          </p:cNvPr>
          <p:cNvSpPr/>
          <p:nvPr/>
        </p:nvSpPr>
        <p:spPr>
          <a:xfrm>
            <a:off x="1148655" y="4452956"/>
            <a:ext cx="363843" cy="300200"/>
          </a:xfrm>
          <a:prstGeom prst="flowChartDelay">
            <a:avLst/>
          </a:prstGeom>
          <a:solidFill>
            <a:srgbClr val="C6383D"/>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5</a:t>
            </a:r>
          </a:p>
        </p:txBody>
      </p:sp>
      <p:sp>
        <p:nvSpPr>
          <p:cNvPr id="9" name="Flowchart: Delay 8">
            <a:extLst>
              <a:ext uri="{FF2B5EF4-FFF2-40B4-BE49-F238E27FC236}">
                <a16:creationId xmlns:a16="http://schemas.microsoft.com/office/drawing/2014/main" id="{60402ADE-933C-79A7-B3C5-E978CDF02FD1}"/>
              </a:ext>
            </a:extLst>
          </p:cNvPr>
          <p:cNvSpPr/>
          <p:nvPr/>
        </p:nvSpPr>
        <p:spPr>
          <a:xfrm>
            <a:off x="7244172" y="870883"/>
            <a:ext cx="363843" cy="300200"/>
          </a:xfrm>
          <a:prstGeom prst="flowChartDelay">
            <a:avLst/>
          </a:prstGeom>
          <a:solidFill>
            <a:srgbClr val="FFC000"/>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6</a:t>
            </a:r>
          </a:p>
        </p:txBody>
      </p:sp>
      <p:sp>
        <p:nvSpPr>
          <p:cNvPr id="10" name="Flowchart: Delay 9">
            <a:extLst>
              <a:ext uri="{FF2B5EF4-FFF2-40B4-BE49-F238E27FC236}">
                <a16:creationId xmlns:a16="http://schemas.microsoft.com/office/drawing/2014/main" id="{E6B472A0-EACF-04D6-A86C-33E2BC75875B}"/>
              </a:ext>
            </a:extLst>
          </p:cNvPr>
          <p:cNvSpPr/>
          <p:nvPr/>
        </p:nvSpPr>
        <p:spPr>
          <a:xfrm>
            <a:off x="6636965" y="2050591"/>
            <a:ext cx="363843" cy="300200"/>
          </a:xfrm>
          <a:prstGeom prst="flowChartDelay">
            <a:avLst/>
          </a:prstGeom>
          <a:solidFill>
            <a:srgbClr val="92D050"/>
          </a:solidFill>
          <a:ln w="28575">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V Boli" panose="02000500030200090000" pitchFamily="2" charset="0"/>
                <a:cs typeface="MV Boli" panose="02000500030200090000" pitchFamily="2" charset="0"/>
              </a:rPr>
              <a:t>7</a:t>
            </a:r>
          </a:p>
        </p:txBody>
      </p:sp>
      <p:sp>
        <p:nvSpPr>
          <p:cNvPr id="11" name="Rectangle 10">
            <a:extLst>
              <a:ext uri="{FF2B5EF4-FFF2-40B4-BE49-F238E27FC236}">
                <a16:creationId xmlns:a16="http://schemas.microsoft.com/office/drawing/2014/main" id="{F610D960-CAF9-5626-0843-A5A92DA439FF}"/>
              </a:ext>
            </a:extLst>
          </p:cNvPr>
          <p:cNvSpPr/>
          <p:nvPr/>
        </p:nvSpPr>
        <p:spPr>
          <a:xfrm>
            <a:off x="6420928" y="3290204"/>
            <a:ext cx="4258574" cy="2039476"/>
          </a:xfrm>
          <a:prstGeom prst="rect">
            <a:avLst/>
          </a:prstGeom>
          <a:solidFill>
            <a:schemeClr val="accent1">
              <a:alpha val="9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EC008A"/>
                </a:solidFill>
                <a:latin typeface="MV Boli" panose="02000500030200090000" pitchFamily="2" charset="0"/>
                <a:cs typeface="MV Boli" panose="02000500030200090000" pitchFamily="2" charset="0"/>
              </a:rPr>
              <a:t>Can an accident or mistake ever end up leading to something good? </a:t>
            </a:r>
          </a:p>
        </p:txBody>
      </p:sp>
    </p:spTree>
    <p:extLst>
      <p:ext uri="{BB962C8B-B14F-4D97-AF65-F5344CB8AC3E}">
        <p14:creationId xmlns:p14="http://schemas.microsoft.com/office/powerpoint/2010/main" val="359129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
                                            <p:bg/>
                                          </p:spTgt>
                                        </p:tgtEl>
                                        <p:attrNameLst>
                                          <p:attrName>style.visibility</p:attrName>
                                        </p:attrNameLst>
                                      </p:cBhvr>
                                      <p:to>
                                        <p:strVal val="visible"/>
                                      </p:to>
                                    </p:set>
                                    <p:animEffect transition="in" filter="fade">
                                      <p:cBhvr>
                                        <p:cTn id="53" dur="500"/>
                                        <p:tgtEl>
                                          <p:spTgt spid="11">
                                            <p:bg/>
                                          </p:spTgt>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animBg="1"/>
      <p:bldP spid="6" grpId="0" animBg="1"/>
      <p:bldP spid="7" grpId="0" animBg="1"/>
      <p:bldP spid="8" grpId="0" animBg="1"/>
      <p:bldP spid="9" grpId="0" animBg="1"/>
      <p:bldP spid="10" grpId="0" animBg="1"/>
      <p:bldP spid="11"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89FFB8-1868-4FC0-5AC3-ED20C2369F97}"/>
              </a:ext>
            </a:extLst>
          </p:cNvPr>
          <p:cNvSpPr/>
          <p:nvPr/>
        </p:nvSpPr>
        <p:spPr>
          <a:xfrm>
            <a:off x="436880" y="472440"/>
            <a:ext cx="5029200" cy="61823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C6383D"/>
                </a:solidFill>
                <a:latin typeface="MV Boli" panose="02000500030200090000" pitchFamily="2" charset="0"/>
                <a:cs typeface="MV Boli" panose="02000500030200090000" pitchFamily="2" charset="0"/>
              </a:rPr>
              <a:t>READING STRATEGY </a:t>
            </a:r>
          </a:p>
          <a:p>
            <a:pPr algn="ctr"/>
            <a:endParaRPr lang="en-GB" sz="2400" dirty="0">
              <a:latin typeface="MV Boli" panose="02000500030200090000" pitchFamily="2" charset="0"/>
              <a:cs typeface="MV Boli" panose="02000500030200090000" pitchFamily="2" charset="0"/>
            </a:endParaRPr>
          </a:p>
          <a:p>
            <a:pPr algn="ctr"/>
            <a:r>
              <a:rPr lang="en-GB" sz="2800" dirty="0">
                <a:solidFill>
                  <a:srgbClr val="0070C0"/>
                </a:solidFill>
                <a:latin typeface="MV Boli" panose="02000500030200090000" pitchFamily="2" charset="0"/>
                <a:cs typeface="MV Boli" panose="02000500030200090000" pitchFamily="2" charset="0"/>
              </a:rPr>
              <a:t>Reciprocal Learning</a:t>
            </a:r>
          </a:p>
        </p:txBody>
      </p:sp>
      <p:pic>
        <p:nvPicPr>
          <p:cNvPr id="1026" name="Picture 2" descr="Reading Comprehension–Reciprocal Teaching | Not Afraid To Learn!">
            <a:extLst>
              <a:ext uri="{FF2B5EF4-FFF2-40B4-BE49-F238E27FC236}">
                <a16:creationId xmlns:a16="http://schemas.microsoft.com/office/drawing/2014/main" id="{F47AAA42-47AB-F6C4-931D-A5A7C99F049A}"/>
              </a:ext>
            </a:extLst>
          </p:cNvPr>
          <p:cNvPicPr>
            <a:picLocks noChangeAspect="1" noChangeArrowheads="1"/>
          </p:cNvPicPr>
          <p:nvPr/>
        </p:nvPicPr>
        <p:blipFill rotWithShape="1">
          <a:blip r:embed="rId2">
            <a:clrChange>
              <a:clrFrom>
                <a:srgbClr val="B4E3EF"/>
              </a:clrFrom>
              <a:clrTo>
                <a:srgbClr val="B4E3EF">
                  <a:alpha val="0"/>
                </a:srgbClr>
              </a:clrTo>
            </a:clrChange>
            <a:extLst>
              <a:ext uri="{28A0092B-C50C-407E-A947-70E740481C1C}">
                <a14:useLocalDpi xmlns:a14="http://schemas.microsoft.com/office/drawing/2010/main" val="0"/>
              </a:ext>
            </a:extLst>
          </a:blip>
          <a:srcRect l="4595" t="9031" r="7659" b="6598"/>
          <a:stretch/>
        </p:blipFill>
        <p:spPr bwMode="auto">
          <a:xfrm>
            <a:off x="9753600" y="0"/>
            <a:ext cx="2346960" cy="22416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8052541-1CC5-981C-4829-98D3F8261684}"/>
              </a:ext>
            </a:extLst>
          </p:cNvPr>
          <p:cNvSpPr txBox="1"/>
          <p:nvPr/>
        </p:nvSpPr>
        <p:spPr>
          <a:xfrm>
            <a:off x="6941820" y="2100655"/>
            <a:ext cx="4244340" cy="2925929"/>
          </a:xfrm>
          <a:prstGeom prst="rect">
            <a:avLst/>
          </a:prstGeom>
          <a:noFill/>
        </p:spPr>
        <p:txBody>
          <a:bodyPr wrap="square">
            <a:spAutoFit/>
          </a:bodyPr>
          <a:lstStyle/>
          <a:p>
            <a:pPr>
              <a:lnSpc>
                <a:spcPct val="200000"/>
              </a:lnSpc>
            </a:pPr>
            <a:r>
              <a:rPr lang="en-GB" sz="2400" b="1" dirty="0">
                <a:solidFill>
                  <a:srgbClr val="92D050"/>
                </a:solidFill>
              </a:rPr>
              <a:t>Student 1</a:t>
            </a:r>
            <a:r>
              <a:rPr lang="en-GB" sz="2400" dirty="0"/>
              <a:t> is </a:t>
            </a:r>
            <a:r>
              <a:rPr lang="en-GB" sz="2400" dirty="0">
                <a:solidFill>
                  <a:srgbClr val="00B0F0"/>
                </a:solidFill>
              </a:rPr>
              <a:t>the summarizer </a:t>
            </a:r>
          </a:p>
          <a:p>
            <a:pPr>
              <a:lnSpc>
                <a:spcPct val="200000"/>
              </a:lnSpc>
            </a:pPr>
            <a:r>
              <a:rPr lang="en-GB" sz="2400" b="1" dirty="0">
                <a:solidFill>
                  <a:srgbClr val="92D050"/>
                </a:solidFill>
              </a:rPr>
              <a:t>Student 2</a:t>
            </a:r>
            <a:r>
              <a:rPr lang="en-GB" sz="2400" dirty="0"/>
              <a:t> is </a:t>
            </a:r>
            <a:r>
              <a:rPr lang="en-GB" sz="2400" dirty="0">
                <a:solidFill>
                  <a:srgbClr val="00B0F0"/>
                </a:solidFill>
              </a:rPr>
              <a:t>the questioner </a:t>
            </a:r>
          </a:p>
          <a:p>
            <a:pPr>
              <a:lnSpc>
                <a:spcPct val="200000"/>
              </a:lnSpc>
            </a:pPr>
            <a:r>
              <a:rPr lang="en-GB" sz="2400" b="1" dirty="0">
                <a:solidFill>
                  <a:srgbClr val="92D050"/>
                </a:solidFill>
              </a:rPr>
              <a:t>Student 3 </a:t>
            </a:r>
            <a:r>
              <a:rPr lang="en-GB" sz="2400" dirty="0"/>
              <a:t>is </a:t>
            </a:r>
            <a:r>
              <a:rPr lang="en-GB" sz="2400" dirty="0">
                <a:solidFill>
                  <a:srgbClr val="00B0F0"/>
                </a:solidFill>
              </a:rPr>
              <a:t>the clarifier </a:t>
            </a:r>
          </a:p>
          <a:p>
            <a:pPr>
              <a:lnSpc>
                <a:spcPct val="200000"/>
              </a:lnSpc>
            </a:pPr>
            <a:r>
              <a:rPr lang="en-GB" sz="2400" b="1" dirty="0">
                <a:solidFill>
                  <a:srgbClr val="92D050"/>
                </a:solidFill>
              </a:rPr>
              <a:t>Student 4 </a:t>
            </a:r>
            <a:r>
              <a:rPr lang="en-GB" sz="2400" dirty="0"/>
              <a:t>is </a:t>
            </a:r>
            <a:r>
              <a:rPr lang="en-GB" sz="2400" dirty="0">
                <a:solidFill>
                  <a:srgbClr val="00B0F0"/>
                </a:solidFill>
              </a:rPr>
              <a:t>the predictor</a:t>
            </a:r>
          </a:p>
        </p:txBody>
      </p:sp>
    </p:spTree>
    <p:extLst>
      <p:ext uri="{BB962C8B-B14F-4D97-AF65-F5344CB8AC3E}">
        <p14:creationId xmlns:p14="http://schemas.microsoft.com/office/powerpoint/2010/main" val="3098726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up of a brochure&#10;&#10;Description automatically generated">
            <a:extLst>
              <a:ext uri="{FF2B5EF4-FFF2-40B4-BE49-F238E27FC236}">
                <a16:creationId xmlns:a16="http://schemas.microsoft.com/office/drawing/2014/main" id="{C0A0A207-BBCF-4482-41AA-09BA9C5FE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 y="91440"/>
            <a:ext cx="10576560" cy="6695440"/>
          </a:xfrm>
          <a:prstGeom prst="rect">
            <a:avLst/>
          </a:prstGeom>
        </p:spPr>
      </p:pic>
      <p:sp>
        <p:nvSpPr>
          <p:cNvPr id="34" name="Rectangle 33">
            <a:extLst>
              <a:ext uri="{FF2B5EF4-FFF2-40B4-BE49-F238E27FC236}">
                <a16:creationId xmlns:a16="http://schemas.microsoft.com/office/drawing/2014/main" id="{6DA47ED1-B63B-C506-F549-8C7D852950BA}"/>
              </a:ext>
            </a:extLst>
          </p:cNvPr>
          <p:cNvSpPr/>
          <p:nvPr/>
        </p:nvSpPr>
        <p:spPr>
          <a:xfrm>
            <a:off x="6096000" y="2509519"/>
            <a:ext cx="5252720" cy="4185921"/>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FCBCE49-D947-3E21-195B-CE875398D7FD}"/>
              </a:ext>
            </a:extLst>
          </p:cNvPr>
          <p:cNvSpPr/>
          <p:nvPr/>
        </p:nvSpPr>
        <p:spPr>
          <a:xfrm>
            <a:off x="6420928" y="3317528"/>
            <a:ext cx="4258574" cy="2039476"/>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B0F0"/>
                </a:solidFill>
              </a:rPr>
              <a:t>How did using this strategy help you understand the article better?</a:t>
            </a:r>
            <a:endParaRPr lang="en-GB" sz="2400" dirty="0">
              <a:solidFill>
                <a:srgbClr val="00B0F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20261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up of a brochure&#10;&#10;Description automatically generated">
            <a:extLst>
              <a:ext uri="{FF2B5EF4-FFF2-40B4-BE49-F238E27FC236}">
                <a16:creationId xmlns:a16="http://schemas.microsoft.com/office/drawing/2014/main" id="{C0A0A207-BBCF-4482-41AA-09BA9C5FE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60" y="91440"/>
            <a:ext cx="10576560" cy="6695440"/>
          </a:xfrm>
          <a:prstGeom prst="rect">
            <a:avLst/>
          </a:prstGeom>
        </p:spPr>
      </p:pic>
      <p:sp>
        <p:nvSpPr>
          <p:cNvPr id="34" name="Rectangle 33">
            <a:extLst>
              <a:ext uri="{FF2B5EF4-FFF2-40B4-BE49-F238E27FC236}">
                <a16:creationId xmlns:a16="http://schemas.microsoft.com/office/drawing/2014/main" id="{6DA47ED1-B63B-C506-F549-8C7D852950BA}"/>
              </a:ext>
            </a:extLst>
          </p:cNvPr>
          <p:cNvSpPr/>
          <p:nvPr/>
        </p:nvSpPr>
        <p:spPr>
          <a:xfrm>
            <a:off x="6096000" y="2509519"/>
            <a:ext cx="5252720" cy="4185921"/>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FCBCE49-D947-3E21-195B-CE875398D7FD}"/>
              </a:ext>
            </a:extLst>
          </p:cNvPr>
          <p:cNvSpPr/>
          <p:nvPr/>
        </p:nvSpPr>
        <p:spPr>
          <a:xfrm>
            <a:off x="6461568" y="3218922"/>
            <a:ext cx="4258574" cy="2039476"/>
          </a:xfrm>
          <a:prstGeom prst="rect">
            <a:avLst/>
          </a:prstGeom>
          <a:solidFill>
            <a:schemeClr val="accent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MV Boli" panose="02000500030200090000" pitchFamily="2" charset="0"/>
                <a:cs typeface="MV Boli" panose="02000500030200090000" pitchFamily="2" charset="0"/>
              </a:rPr>
              <a:t>Read as long as you Listen</a:t>
            </a:r>
          </a:p>
        </p:txBody>
      </p:sp>
      <p:pic>
        <p:nvPicPr>
          <p:cNvPr id="12" name="639198AF">
            <a:hlinkClick r:id="" action="ppaction://media"/>
            <a:extLst>
              <a:ext uri="{FF2B5EF4-FFF2-40B4-BE49-F238E27FC236}">
                <a16:creationId xmlns:a16="http://schemas.microsoft.com/office/drawing/2014/main" id="{BA94678F-99EB-D6D9-3594-129FAAC703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44715" y="4337266"/>
            <a:ext cx="406400" cy="406400"/>
          </a:xfrm>
          <a:prstGeom prst="rect">
            <a:avLst/>
          </a:prstGeom>
        </p:spPr>
      </p:pic>
      <p:pic>
        <p:nvPicPr>
          <p:cNvPr id="13" name="Picture 12" descr="A pink and green headphones&#10;&#10;Description automatically generated">
            <a:extLst>
              <a:ext uri="{FF2B5EF4-FFF2-40B4-BE49-F238E27FC236}">
                <a16:creationId xmlns:a16="http://schemas.microsoft.com/office/drawing/2014/main" id="{F5505355-2744-D5EE-2B18-DF9F52AD731A}"/>
              </a:ext>
            </a:extLst>
          </p:cNvPr>
          <p:cNvPicPr>
            <a:picLocks noChangeAspect="1"/>
          </p:cNvPicPr>
          <p:nvPr/>
        </p:nvPicPr>
        <p:blipFill rotWithShape="1">
          <a:blip r:embed="rId7">
            <a:extLst>
              <a:ext uri="{28A0092B-C50C-407E-A947-70E740481C1C}">
                <a14:useLocalDpi xmlns:a14="http://schemas.microsoft.com/office/drawing/2010/main" val="0"/>
              </a:ext>
            </a:extLst>
          </a:blip>
          <a:srcRect l="9159" t="3132" r="9828" b="3357"/>
          <a:stretch/>
        </p:blipFill>
        <p:spPr>
          <a:xfrm>
            <a:off x="9664054" y="2456706"/>
            <a:ext cx="1684666" cy="1438695"/>
          </a:xfrm>
          <a:prstGeom prst="rect">
            <a:avLst/>
          </a:prstGeom>
        </p:spPr>
      </p:pic>
      <p:pic>
        <p:nvPicPr>
          <p:cNvPr id="4" name="Picture 3" descr="A person reading a book to children&#10;&#10;Description automatically generated">
            <a:extLst>
              <a:ext uri="{FF2B5EF4-FFF2-40B4-BE49-F238E27FC236}">
                <a16:creationId xmlns:a16="http://schemas.microsoft.com/office/drawing/2014/main" id="{DFAA7A9A-8632-C617-5E11-858E1F665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2720" y="4954483"/>
            <a:ext cx="2513093" cy="1793770"/>
          </a:xfrm>
          <a:prstGeom prst="rect">
            <a:avLst/>
          </a:prstGeom>
        </p:spPr>
      </p:pic>
    </p:spTree>
    <p:extLst>
      <p:ext uri="{BB962C8B-B14F-4D97-AF65-F5344CB8AC3E}">
        <p14:creationId xmlns:p14="http://schemas.microsoft.com/office/powerpoint/2010/main" val="2941357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175">
      <a:dk1>
        <a:sysClr val="windowText" lastClr="000000"/>
      </a:dk1>
      <a:lt1>
        <a:sysClr val="window" lastClr="FFFFFF"/>
      </a:lt1>
      <a:dk2>
        <a:srgbClr val="44546A"/>
      </a:dk2>
      <a:lt2>
        <a:srgbClr val="E7E6E6"/>
      </a:lt2>
      <a:accent1>
        <a:srgbClr val="EFEAE4"/>
      </a:accent1>
      <a:accent2>
        <a:srgbClr val="7C6B62"/>
      </a:accent2>
      <a:accent3>
        <a:srgbClr val="5D4C41"/>
      </a:accent3>
      <a:accent4>
        <a:srgbClr val="AA6256"/>
      </a:accent4>
      <a:accent5>
        <a:srgbClr val="ACC6D8"/>
      </a:accent5>
      <a:accent6>
        <a:srgbClr val="CBA863"/>
      </a:accent6>
      <a:hlink>
        <a:srgbClr val="0563C1"/>
      </a:hlink>
      <a:folHlink>
        <a:srgbClr val="954F72"/>
      </a:folHlink>
    </a:clrScheme>
    <a:fontScheme name="Custom 59">
      <a:majorFont>
        <a:latin typeface="Bodoni MT"/>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8846749_TF33850888_Win32" id="{A9919002-13C5-40CF-B39A-DD27361163F6}" vid="{76EA8E00-C6A6-48AF-A8DE-CF3E227B4C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435</Words>
  <Application>Microsoft Office PowerPoint</Application>
  <PresentationFormat>Widescreen</PresentationFormat>
  <Paragraphs>81</Paragraphs>
  <Slides>14</Slides>
  <Notes>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Abadi Extra Light</vt:lpstr>
      <vt:lpstr>Aptos</vt:lpstr>
      <vt:lpstr>Aptos Display</vt:lpstr>
      <vt:lpstr>Arial</vt:lpstr>
      <vt:lpstr>Bodoni MT</vt:lpstr>
      <vt:lpstr>Bradley Hand ITC</vt:lpstr>
      <vt:lpstr>MV Boli</vt:lpstr>
      <vt:lpstr>Seaford</vt:lpstr>
      <vt:lpstr>Office Theme</vt:lpstr>
      <vt:lpstr>Office Theme</vt:lpstr>
      <vt:lpstr>PowerPoint Presentation</vt:lpstr>
      <vt:lpstr>Mega goal.3.2 Everyone Makes Mistakes </vt:lpstr>
      <vt:lpstr>  Reading Speaking   </vt:lpstr>
      <vt:lpstr>Objectives:</vt:lpstr>
      <vt:lpstr>PowerPoint Presentation</vt:lpstr>
      <vt:lpstr>PowerPoint Presentation</vt:lpstr>
      <vt:lpstr>PowerPoint Presentation</vt:lpstr>
      <vt:lpstr>PowerPoint Presentation</vt:lpstr>
      <vt:lpstr>PowerPoint Presentation</vt:lpstr>
      <vt:lpstr>PowerPoint Presentation</vt:lpstr>
      <vt:lpstr>   Speaking   </vt:lpstr>
      <vt:lpstr>PowerPoint Presentation</vt:lpstr>
      <vt:lpstr>PowerPoint Presentation</vt:lpstr>
      <vt:lpstr>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حصه بنت سودان العتيبي</dc:creator>
  <cp:lastModifiedBy>حصه بنت سودان العتيبي</cp:lastModifiedBy>
  <cp:revision>3</cp:revision>
  <dcterms:created xsi:type="dcterms:W3CDTF">2024-01-08T12:32:01Z</dcterms:created>
  <dcterms:modified xsi:type="dcterms:W3CDTF">2024-01-10T18:41:50Z</dcterms:modified>
</cp:coreProperties>
</file>