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91" r:id="rId7"/>
    <p:sldId id="290" r:id="rId8"/>
    <p:sldId id="261" r:id="rId9"/>
    <p:sldId id="292" r:id="rId10"/>
    <p:sldId id="293" r:id="rId11"/>
    <p:sldId id="295" r:id="rId12"/>
    <p:sldId id="294" r:id="rId13"/>
    <p:sldId id="296" r:id="rId14"/>
    <p:sldId id="297" r:id="rId15"/>
    <p:sldId id="298" r:id="rId16"/>
    <p:sldId id="300" r:id="rId17"/>
    <p:sldId id="301" r:id="rId18"/>
    <p:sldId id="299" r:id="rId19"/>
    <p:sldId id="302" r:id="rId20"/>
    <p:sldId id="26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697F24-1A72-403C-8E43-B76E03D1067B}" v="456" dt="2024-01-07T16:52:15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سودان العتيبي" userId="c1fe605c-1aaf-4791-a440-af891effc177" providerId="ADAL" clId="{52697F24-1A72-403C-8E43-B76E03D1067B}"/>
    <pc:docChg chg="undo custSel addSld delSld modSld sldOrd addMainMaster modMainMaster">
      <pc:chgData name="حصه بنت سودان العتيبي" userId="c1fe605c-1aaf-4791-a440-af891effc177" providerId="ADAL" clId="{52697F24-1A72-403C-8E43-B76E03D1067B}" dt="2024-01-08T21:12:56.414" v="1247" actId="478"/>
      <pc:docMkLst>
        <pc:docMk/>
      </pc:docMkLst>
      <pc:sldChg chg="add">
        <pc:chgData name="حصه بنت سودان العتيبي" userId="c1fe605c-1aaf-4791-a440-af891effc177" providerId="ADAL" clId="{52697F24-1A72-403C-8E43-B76E03D1067B}" dt="2024-01-06T19:51:27.559" v="1"/>
        <pc:sldMkLst>
          <pc:docMk/>
          <pc:sldMk cId="1738561688" sldId="256"/>
        </pc:sldMkLst>
      </pc:sldChg>
      <pc:sldChg chg="modSp add mod">
        <pc:chgData name="حصه بنت سودان العتيبي" userId="c1fe605c-1aaf-4791-a440-af891effc177" providerId="ADAL" clId="{52697F24-1A72-403C-8E43-B76E03D1067B}" dt="2024-01-06T20:20:52.265" v="17" actId="2710"/>
        <pc:sldMkLst>
          <pc:docMk/>
          <pc:sldMk cId="1642425379" sldId="257"/>
        </pc:sldMkLst>
        <pc:spChg chg="mod">
          <ac:chgData name="حصه بنت سودان العتيبي" userId="c1fe605c-1aaf-4791-a440-af891effc177" providerId="ADAL" clId="{52697F24-1A72-403C-8E43-B76E03D1067B}" dt="2024-01-06T20:20:52.265" v="17" actId="2710"/>
          <ac:spMkLst>
            <pc:docMk/>
            <pc:sldMk cId="1642425379" sldId="257"/>
            <ac:spMk id="2" creationId="{216815C6-3AD0-46E6-A74A-1967BD91AF50}"/>
          </ac:spMkLst>
        </pc:spChg>
      </pc:sldChg>
      <pc:sldChg chg="modSp add">
        <pc:chgData name="حصه بنت سودان العتيبي" userId="c1fe605c-1aaf-4791-a440-af891effc177" providerId="ADAL" clId="{52697F24-1A72-403C-8E43-B76E03D1067B}" dt="2024-01-06T20:26:27.296" v="41" actId="207"/>
        <pc:sldMkLst>
          <pc:docMk/>
          <pc:sldMk cId="2561631246" sldId="258"/>
        </pc:sldMkLst>
        <pc:spChg chg="mod">
          <ac:chgData name="حصه بنت سودان العتيبي" userId="c1fe605c-1aaf-4791-a440-af891effc177" providerId="ADAL" clId="{52697F24-1A72-403C-8E43-B76E03D1067B}" dt="2024-01-06T20:26:27.296" v="41" actId="207"/>
          <ac:spMkLst>
            <pc:docMk/>
            <pc:sldMk cId="2561631246" sldId="258"/>
            <ac:spMk id="120" creationId="{6B319B81-E8CC-4816-B014-B96B60398937}"/>
          </ac:spMkLst>
        </pc:spChg>
        <pc:spChg chg="mod">
          <ac:chgData name="حصه بنت سودان العتيبي" userId="c1fe605c-1aaf-4791-a440-af891effc177" providerId="ADAL" clId="{52697F24-1A72-403C-8E43-B76E03D1067B}" dt="2024-01-06T20:26:09.447" v="40" actId="207"/>
          <ac:spMkLst>
            <pc:docMk/>
            <pc:sldMk cId="2561631246" sldId="258"/>
            <ac:spMk id="122" creationId="{0E99F605-C523-4260-A912-A2E86F745A52}"/>
          </ac:spMkLst>
        </pc:spChg>
        <pc:spChg chg="mod">
          <ac:chgData name="حصه بنت سودان العتيبي" userId="c1fe605c-1aaf-4791-a440-af891effc177" providerId="ADAL" clId="{52697F24-1A72-403C-8E43-B76E03D1067B}" dt="2024-01-06T20:26:27.296" v="41" actId="207"/>
          <ac:spMkLst>
            <pc:docMk/>
            <pc:sldMk cId="2561631246" sldId="258"/>
            <ac:spMk id="124" creationId="{A90962CB-4CE7-4B7E-9389-A3D6E9AD7A94}"/>
          </ac:spMkLst>
        </pc:spChg>
        <pc:spChg chg="mod">
          <ac:chgData name="حصه بنت سودان العتيبي" userId="c1fe605c-1aaf-4791-a440-af891effc177" providerId="ADAL" clId="{52697F24-1A72-403C-8E43-B76E03D1067B}" dt="2024-01-06T20:26:09.447" v="40" actId="207"/>
          <ac:spMkLst>
            <pc:docMk/>
            <pc:sldMk cId="2561631246" sldId="258"/>
            <ac:spMk id="126" creationId="{3B938745-0E32-4D9A-B119-C3C0A02CDA78}"/>
          </ac:spMkLst>
        </pc:spChg>
        <pc:spChg chg="mod">
          <ac:chgData name="حصه بنت سودان العتيبي" userId="c1fe605c-1aaf-4791-a440-af891effc177" providerId="ADAL" clId="{52697F24-1A72-403C-8E43-B76E03D1067B}" dt="2024-01-06T20:26:27.296" v="41" actId="207"/>
          <ac:spMkLst>
            <pc:docMk/>
            <pc:sldMk cId="2561631246" sldId="258"/>
            <ac:spMk id="128" creationId="{ECE593A2-46FF-43CE-82E9-F9F271C63186}"/>
          </ac:spMkLst>
        </pc:spChg>
        <pc:spChg chg="mod">
          <ac:chgData name="حصه بنت سودان العتيبي" userId="c1fe605c-1aaf-4791-a440-af891effc177" providerId="ADAL" clId="{52697F24-1A72-403C-8E43-B76E03D1067B}" dt="2024-01-06T20:26:09.447" v="40" actId="207"/>
          <ac:spMkLst>
            <pc:docMk/>
            <pc:sldMk cId="2561631246" sldId="258"/>
            <ac:spMk id="132" creationId="{E3CF9CA5-FC66-4F16-AC95-4EE4D2FE0C71}"/>
          </ac:spMkLst>
        </pc:spChg>
      </pc:sldChg>
      <pc:sldChg chg="modSp add mod modAnim">
        <pc:chgData name="حصه بنت سودان العتيبي" userId="c1fe605c-1aaf-4791-a440-af891effc177" providerId="ADAL" clId="{52697F24-1A72-403C-8E43-B76E03D1067B}" dt="2024-01-06T20:28:45.691" v="59"/>
        <pc:sldMkLst>
          <pc:docMk/>
          <pc:sldMk cId="28318428" sldId="259"/>
        </pc:sldMkLst>
        <pc:spChg chg="mod">
          <ac:chgData name="حصه بنت سودان العتيبي" userId="c1fe605c-1aaf-4791-a440-af891effc177" providerId="ADAL" clId="{52697F24-1A72-403C-8E43-B76E03D1067B}" dt="2024-01-06T20:28:19.544" v="55" actId="403"/>
          <ac:spMkLst>
            <pc:docMk/>
            <pc:sldMk cId="28318428" sldId="259"/>
            <ac:spMk id="2" creationId="{216815C6-3AD0-46E6-A74A-1967BD91AF50}"/>
          </ac:spMkLst>
        </pc:spChg>
      </pc:sldChg>
      <pc:sldChg chg="add">
        <pc:chgData name="حصه بنت سودان العتيبي" userId="c1fe605c-1aaf-4791-a440-af891effc177" providerId="ADAL" clId="{52697F24-1A72-403C-8E43-B76E03D1067B}" dt="2024-01-06T19:51:55.636" v="9"/>
        <pc:sldMkLst>
          <pc:docMk/>
          <pc:sldMk cId="3284267737" sldId="260"/>
        </pc:sldMkLst>
      </pc:sldChg>
      <pc:sldChg chg="addSp delSp modSp new mod modTransition modAnim">
        <pc:chgData name="حصه بنت سودان العتيبي" userId="c1fe605c-1aaf-4791-a440-af891effc177" providerId="ADAL" clId="{52697F24-1A72-403C-8E43-B76E03D1067B}" dt="2024-01-07T16:52:15.146" v="1246"/>
        <pc:sldMkLst>
          <pc:docMk/>
          <pc:sldMk cId="3045333814" sldId="261"/>
        </pc:sldMkLst>
        <pc:spChg chg="del">
          <ac:chgData name="حصه بنت سودان العتيبي" userId="c1fe605c-1aaf-4791-a440-af891effc177" providerId="ADAL" clId="{52697F24-1A72-403C-8E43-B76E03D1067B}" dt="2024-01-07T14:08:51.560" v="61" actId="478"/>
          <ac:spMkLst>
            <pc:docMk/>
            <pc:sldMk cId="3045333814" sldId="261"/>
            <ac:spMk id="2" creationId="{428ACDDA-C37A-D4C6-2F3C-38EBF57FC506}"/>
          </ac:spMkLst>
        </pc:spChg>
        <pc:spChg chg="del">
          <ac:chgData name="حصه بنت سودان العتيبي" userId="c1fe605c-1aaf-4791-a440-af891effc177" providerId="ADAL" clId="{52697F24-1A72-403C-8E43-B76E03D1067B}" dt="2024-01-07T14:08:51.560" v="61" actId="478"/>
          <ac:spMkLst>
            <pc:docMk/>
            <pc:sldMk cId="3045333814" sldId="261"/>
            <ac:spMk id="3" creationId="{7509A4DB-68AC-E919-A188-B2BDB194B600}"/>
          </ac:spMkLst>
        </pc:spChg>
        <pc:spChg chg="del">
          <ac:chgData name="حصه بنت سودان العتيبي" userId="c1fe605c-1aaf-4791-a440-af891effc177" providerId="ADAL" clId="{52697F24-1A72-403C-8E43-B76E03D1067B}" dt="2024-01-07T14:08:51.560" v="61" actId="478"/>
          <ac:spMkLst>
            <pc:docMk/>
            <pc:sldMk cId="3045333814" sldId="261"/>
            <ac:spMk id="4" creationId="{A7D22B5F-4A68-C4C1-8C83-5AA4E5054B28}"/>
          </ac:spMkLst>
        </pc:spChg>
        <pc:spChg chg="del">
          <ac:chgData name="حصه بنت سودان العتيبي" userId="c1fe605c-1aaf-4791-a440-af891effc177" providerId="ADAL" clId="{52697F24-1A72-403C-8E43-B76E03D1067B}" dt="2024-01-07T14:08:51.560" v="61" actId="478"/>
          <ac:spMkLst>
            <pc:docMk/>
            <pc:sldMk cId="3045333814" sldId="261"/>
            <ac:spMk id="5" creationId="{5A9F8D4F-A291-A6A6-9D9E-0031F7797D97}"/>
          </ac:spMkLst>
        </pc:spChg>
        <pc:spChg chg="del">
          <ac:chgData name="حصه بنت سودان العتيبي" userId="c1fe605c-1aaf-4791-a440-af891effc177" providerId="ADAL" clId="{52697F24-1A72-403C-8E43-B76E03D1067B}" dt="2024-01-07T14:08:51.560" v="61" actId="478"/>
          <ac:spMkLst>
            <pc:docMk/>
            <pc:sldMk cId="3045333814" sldId="261"/>
            <ac:spMk id="6" creationId="{0FA082EB-458D-FFB0-BAE1-6326DFD5799D}"/>
          </ac:spMkLst>
        </pc:spChg>
        <pc:spChg chg="del">
          <ac:chgData name="حصه بنت سودان العتيبي" userId="c1fe605c-1aaf-4791-a440-af891effc177" providerId="ADAL" clId="{52697F24-1A72-403C-8E43-B76E03D1067B}" dt="2024-01-07T14:08:51.560" v="61" actId="478"/>
          <ac:spMkLst>
            <pc:docMk/>
            <pc:sldMk cId="3045333814" sldId="261"/>
            <ac:spMk id="7" creationId="{91F46787-B6F0-5773-4FC5-6595B3DC5940}"/>
          </ac:spMkLst>
        </pc:spChg>
        <pc:spChg chg="del">
          <ac:chgData name="حصه بنت سودان العتيبي" userId="c1fe605c-1aaf-4791-a440-af891effc177" providerId="ADAL" clId="{52697F24-1A72-403C-8E43-B76E03D1067B}" dt="2024-01-07T14:08:51.560" v="61" actId="478"/>
          <ac:spMkLst>
            <pc:docMk/>
            <pc:sldMk cId="3045333814" sldId="261"/>
            <ac:spMk id="8" creationId="{5B9378C0-37CE-ADAA-5C01-6D68520D7118}"/>
          </ac:spMkLst>
        </pc:spChg>
        <pc:spChg chg="del">
          <ac:chgData name="حصه بنت سودان العتيبي" userId="c1fe605c-1aaf-4791-a440-af891effc177" providerId="ADAL" clId="{52697F24-1A72-403C-8E43-B76E03D1067B}" dt="2024-01-07T14:08:51.560" v="61" actId="478"/>
          <ac:spMkLst>
            <pc:docMk/>
            <pc:sldMk cId="3045333814" sldId="261"/>
            <ac:spMk id="9" creationId="{071D70A0-E679-62DA-B339-4469BD2BDDAA}"/>
          </ac:spMkLst>
        </pc:spChg>
        <pc:spChg chg="del">
          <ac:chgData name="حصه بنت سودان العتيبي" userId="c1fe605c-1aaf-4791-a440-af891effc177" providerId="ADAL" clId="{52697F24-1A72-403C-8E43-B76E03D1067B}" dt="2024-01-07T14:08:51.560" v="61" actId="478"/>
          <ac:spMkLst>
            <pc:docMk/>
            <pc:sldMk cId="3045333814" sldId="261"/>
            <ac:spMk id="10" creationId="{5A0F3EDE-B9A1-2644-7E19-41C23425F4DF}"/>
          </ac:spMkLst>
        </pc:spChg>
        <pc:spChg chg="del">
          <ac:chgData name="حصه بنت سودان العتيبي" userId="c1fe605c-1aaf-4791-a440-af891effc177" providerId="ADAL" clId="{52697F24-1A72-403C-8E43-B76E03D1067B}" dt="2024-01-07T14:08:51.560" v="61" actId="478"/>
          <ac:spMkLst>
            <pc:docMk/>
            <pc:sldMk cId="3045333814" sldId="261"/>
            <ac:spMk id="11" creationId="{45CBF67E-2FB7-5DC3-5563-EFB51EA3F0F9}"/>
          </ac:spMkLst>
        </pc:spChg>
        <pc:spChg chg="del">
          <ac:chgData name="حصه بنت سودان العتيبي" userId="c1fe605c-1aaf-4791-a440-af891effc177" providerId="ADAL" clId="{52697F24-1A72-403C-8E43-B76E03D1067B}" dt="2024-01-07T14:08:51.560" v="61" actId="478"/>
          <ac:spMkLst>
            <pc:docMk/>
            <pc:sldMk cId="3045333814" sldId="261"/>
            <ac:spMk id="12" creationId="{3BDCF306-C6F6-BE37-EC66-AEC85AB2CEB1}"/>
          </ac:spMkLst>
        </pc:spChg>
        <pc:spChg chg="del">
          <ac:chgData name="حصه بنت سودان العتيبي" userId="c1fe605c-1aaf-4791-a440-af891effc177" providerId="ADAL" clId="{52697F24-1A72-403C-8E43-B76E03D1067B}" dt="2024-01-07T14:08:51.560" v="61" actId="478"/>
          <ac:spMkLst>
            <pc:docMk/>
            <pc:sldMk cId="3045333814" sldId="261"/>
            <ac:spMk id="13" creationId="{E436AF42-89E3-E3D2-6667-F85D0DCABDCE}"/>
          </ac:spMkLst>
        </pc:spChg>
        <pc:spChg chg="del">
          <ac:chgData name="حصه بنت سودان العتيبي" userId="c1fe605c-1aaf-4791-a440-af891effc177" providerId="ADAL" clId="{52697F24-1A72-403C-8E43-B76E03D1067B}" dt="2024-01-07T14:08:51.560" v="61" actId="478"/>
          <ac:spMkLst>
            <pc:docMk/>
            <pc:sldMk cId="3045333814" sldId="261"/>
            <ac:spMk id="14" creationId="{1675A62C-6773-D582-974F-A952533ABFD5}"/>
          </ac:spMkLst>
        </pc:spChg>
        <pc:spChg chg="del">
          <ac:chgData name="حصه بنت سودان العتيبي" userId="c1fe605c-1aaf-4791-a440-af891effc177" providerId="ADAL" clId="{52697F24-1A72-403C-8E43-B76E03D1067B}" dt="2024-01-07T14:08:51.560" v="61" actId="478"/>
          <ac:spMkLst>
            <pc:docMk/>
            <pc:sldMk cId="3045333814" sldId="261"/>
            <ac:spMk id="15" creationId="{706961F0-4C3C-79D2-EC6A-62CB5A120A5D}"/>
          </ac:spMkLst>
        </pc:spChg>
        <pc:spChg chg="del">
          <ac:chgData name="حصه بنت سودان العتيبي" userId="c1fe605c-1aaf-4791-a440-af891effc177" providerId="ADAL" clId="{52697F24-1A72-403C-8E43-B76E03D1067B}" dt="2024-01-07T14:08:51.560" v="61" actId="478"/>
          <ac:spMkLst>
            <pc:docMk/>
            <pc:sldMk cId="3045333814" sldId="261"/>
            <ac:spMk id="16" creationId="{E05CA7B2-DD60-3070-FF65-2649F5BCB9A2}"/>
          </ac:spMkLst>
        </pc:spChg>
        <pc:spChg chg="del">
          <ac:chgData name="حصه بنت سودان العتيبي" userId="c1fe605c-1aaf-4791-a440-af891effc177" providerId="ADAL" clId="{52697F24-1A72-403C-8E43-B76E03D1067B}" dt="2024-01-07T14:08:51.560" v="61" actId="478"/>
          <ac:spMkLst>
            <pc:docMk/>
            <pc:sldMk cId="3045333814" sldId="261"/>
            <ac:spMk id="17" creationId="{31D8D78F-9026-29B5-49A1-27AA7FCF414F}"/>
          </ac:spMkLst>
        </pc:spChg>
        <pc:spChg chg="del">
          <ac:chgData name="حصه بنت سودان العتيبي" userId="c1fe605c-1aaf-4791-a440-af891effc177" providerId="ADAL" clId="{52697F24-1A72-403C-8E43-B76E03D1067B}" dt="2024-01-07T14:08:51.560" v="61" actId="478"/>
          <ac:spMkLst>
            <pc:docMk/>
            <pc:sldMk cId="3045333814" sldId="261"/>
            <ac:spMk id="18" creationId="{F9C2A2BB-6408-98D9-C38C-27A33592D927}"/>
          </ac:spMkLst>
        </pc:spChg>
        <pc:spChg chg="add mod ord">
          <ac:chgData name="حصه بنت سودان العتيبي" userId="c1fe605c-1aaf-4791-a440-af891effc177" providerId="ADAL" clId="{52697F24-1A72-403C-8E43-B76E03D1067B}" dt="2024-01-07T14:31:58.263" v="290"/>
          <ac:spMkLst>
            <pc:docMk/>
            <pc:sldMk cId="3045333814" sldId="261"/>
            <ac:spMk id="24" creationId="{1A0EB505-DF8B-20C1-9D4B-16D15DFA5206}"/>
          </ac:spMkLst>
        </pc:spChg>
        <pc:spChg chg="add mod ord">
          <ac:chgData name="حصه بنت سودان العتيبي" userId="c1fe605c-1aaf-4791-a440-af891effc177" providerId="ADAL" clId="{52697F24-1A72-403C-8E43-B76E03D1067B}" dt="2024-01-07T14:33:20.860" v="302" actId="164"/>
          <ac:spMkLst>
            <pc:docMk/>
            <pc:sldMk cId="3045333814" sldId="261"/>
            <ac:spMk id="27" creationId="{9B3BD10A-0B52-A1E5-44CB-20FC646EAAF5}"/>
          </ac:spMkLst>
        </pc:spChg>
        <pc:spChg chg="add mod">
          <ac:chgData name="حصه بنت سودان العتيبي" userId="c1fe605c-1aaf-4791-a440-af891effc177" providerId="ADAL" clId="{52697F24-1A72-403C-8E43-B76E03D1067B}" dt="2024-01-07T14:45:50.765" v="397" actId="1076"/>
          <ac:spMkLst>
            <pc:docMk/>
            <pc:sldMk cId="3045333814" sldId="261"/>
            <ac:spMk id="32" creationId="{4821F12A-C4C9-8561-C576-CDBA67B0E597}"/>
          </ac:spMkLst>
        </pc:spChg>
        <pc:spChg chg="add mod">
          <ac:chgData name="حصه بنت سودان العتيبي" userId="c1fe605c-1aaf-4791-a440-af891effc177" providerId="ADAL" clId="{52697F24-1A72-403C-8E43-B76E03D1067B}" dt="2024-01-07T14:49:47.961" v="441" actId="1076"/>
          <ac:spMkLst>
            <pc:docMk/>
            <pc:sldMk cId="3045333814" sldId="261"/>
            <ac:spMk id="34" creationId="{7B056B4A-B4A4-A49C-F52E-749A26A32C68}"/>
          </ac:spMkLst>
        </pc:spChg>
        <pc:spChg chg="add mod">
          <ac:chgData name="حصه بنت سودان العتيبي" userId="c1fe605c-1aaf-4791-a440-af891effc177" providerId="ADAL" clId="{52697F24-1A72-403C-8E43-B76E03D1067B}" dt="2024-01-07T14:46:32.290" v="403" actId="207"/>
          <ac:spMkLst>
            <pc:docMk/>
            <pc:sldMk cId="3045333814" sldId="261"/>
            <ac:spMk id="35" creationId="{91C81F02-0F72-3BF5-04B0-792F0E31987D}"/>
          </ac:spMkLst>
        </pc:spChg>
        <pc:spChg chg="add mod">
          <ac:chgData name="حصه بنت سودان العتيبي" userId="c1fe605c-1aaf-4791-a440-af891effc177" providerId="ADAL" clId="{52697F24-1A72-403C-8E43-B76E03D1067B}" dt="2024-01-07T14:48:54.944" v="432" actId="1076"/>
          <ac:spMkLst>
            <pc:docMk/>
            <pc:sldMk cId="3045333814" sldId="261"/>
            <ac:spMk id="36" creationId="{CC85038D-10B9-7E2B-634C-BBD639A43F4C}"/>
          </ac:spMkLst>
        </pc:spChg>
        <pc:spChg chg="add del mod">
          <ac:chgData name="حصه بنت سودان العتيبي" userId="c1fe605c-1aaf-4791-a440-af891effc177" providerId="ADAL" clId="{52697F24-1A72-403C-8E43-B76E03D1067B}" dt="2024-01-07T14:44:17.994" v="384"/>
          <ac:spMkLst>
            <pc:docMk/>
            <pc:sldMk cId="3045333814" sldId="261"/>
            <ac:spMk id="37" creationId="{25209735-484A-4E74-E7B6-63E964CAC824}"/>
          </ac:spMkLst>
        </pc:spChg>
        <pc:spChg chg="add del mod">
          <ac:chgData name="حصه بنت سودان العتيبي" userId="c1fe605c-1aaf-4791-a440-af891effc177" providerId="ADAL" clId="{52697F24-1A72-403C-8E43-B76E03D1067B}" dt="2024-01-07T14:44:17.994" v="384"/>
          <ac:spMkLst>
            <pc:docMk/>
            <pc:sldMk cId="3045333814" sldId="261"/>
            <ac:spMk id="38" creationId="{742BBD7D-6187-B988-FD0D-CA1E15B5248F}"/>
          </ac:spMkLst>
        </pc:spChg>
        <pc:spChg chg="add mod">
          <ac:chgData name="حصه بنت سودان العتيبي" userId="c1fe605c-1aaf-4791-a440-af891effc177" providerId="ADAL" clId="{52697F24-1A72-403C-8E43-B76E03D1067B}" dt="2024-01-07T14:49:00.112" v="434" actId="1076"/>
          <ac:spMkLst>
            <pc:docMk/>
            <pc:sldMk cId="3045333814" sldId="261"/>
            <ac:spMk id="39" creationId="{325D738E-6860-C0CF-DBEC-6DC29DAD2AAC}"/>
          </ac:spMkLst>
        </pc:spChg>
        <pc:spChg chg="add mod">
          <ac:chgData name="حصه بنت سودان العتيبي" userId="c1fe605c-1aaf-4791-a440-af891effc177" providerId="ADAL" clId="{52697F24-1A72-403C-8E43-B76E03D1067B}" dt="2024-01-07T14:49:35.516" v="438" actId="207"/>
          <ac:spMkLst>
            <pc:docMk/>
            <pc:sldMk cId="3045333814" sldId="261"/>
            <ac:spMk id="40" creationId="{6140FC21-4A09-DD0E-8495-3BE1144C8FBD}"/>
          </ac:spMkLst>
        </pc:spChg>
        <pc:grpChg chg="add mod">
          <ac:chgData name="حصه بنت سودان العتيبي" userId="c1fe605c-1aaf-4791-a440-af891effc177" providerId="ADAL" clId="{52697F24-1A72-403C-8E43-B76E03D1067B}" dt="2024-01-07T14:31:58.263" v="290"/>
          <ac:grpSpMkLst>
            <pc:docMk/>
            <pc:sldMk cId="3045333814" sldId="261"/>
            <ac:grpSpMk id="25" creationId="{CF5D3455-B25C-16A2-8223-AFA1F7079782}"/>
          </ac:grpSpMkLst>
        </pc:grpChg>
        <pc:grpChg chg="add mod">
          <ac:chgData name="حصه بنت سودان العتيبي" userId="c1fe605c-1aaf-4791-a440-af891effc177" providerId="ADAL" clId="{52697F24-1A72-403C-8E43-B76E03D1067B}" dt="2024-01-07T14:48:33.152" v="429" actId="1076"/>
          <ac:grpSpMkLst>
            <pc:docMk/>
            <pc:sldMk cId="3045333814" sldId="261"/>
            <ac:grpSpMk id="28" creationId="{ABBA9A86-413B-522A-3A9B-7971873E7AAD}"/>
          </ac:grpSpMkLst>
        </pc:grpChg>
        <pc:picChg chg="add del mod">
          <ac:chgData name="حصه بنت سودان العتيبي" userId="c1fe605c-1aaf-4791-a440-af891effc177" providerId="ADAL" clId="{52697F24-1A72-403C-8E43-B76E03D1067B}" dt="2024-01-07T14:26:05.058" v="243" actId="478"/>
          <ac:picMkLst>
            <pc:docMk/>
            <pc:sldMk cId="3045333814" sldId="261"/>
            <ac:picMk id="20" creationId="{3738AF05-BB6D-F474-3AB5-BB98A7F8E498}"/>
          </ac:picMkLst>
        </pc:picChg>
        <pc:picChg chg="add mod modCrop">
          <ac:chgData name="حصه بنت سودان العتيبي" userId="c1fe605c-1aaf-4791-a440-af891effc177" providerId="ADAL" clId="{52697F24-1A72-403C-8E43-B76E03D1067B}" dt="2024-01-07T14:31:58.263" v="290"/>
          <ac:picMkLst>
            <pc:docMk/>
            <pc:sldMk cId="3045333814" sldId="261"/>
            <ac:picMk id="22" creationId="{38456582-F100-377F-B732-75C1F0B88544}"/>
          </ac:picMkLst>
        </pc:picChg>
        <pc:picChg chg="add mod modCrop">
          <ac:chgData name="حصه بنت سودان العتيبي" userId="c1fe605c-1aaf-4791-a440-af891effc177" providerId="ADAL" clId="{52697F24-1A72-403C-8E43-B76E03D1067B}" dt="2024-01-07T14:33:20.860" v="302" actId="164"/>
          <ac:picMkLst>
            <pc:docMk/>
            <pc:sldMk cId="3045333814" sldId="261"/>
            <ac:picMk id="23" creationId="{54632747-CC64-9CC2-3406-4351D218B797}"/>
          </ac:picMkLst>
        </pc:picChg>
        <pc:picChg chg="add mod">
          <ac:chgData name="حصه بنت سودان العتيبي" userId="c1fe605c-1aaf-4791-a440-af891effc177" providerId="ADAL" clId="{52697F24-1A72-403C-8E43-B76E03D1067B}" dt="2024-01-07T14:31:58.263" v="290"/>
          <ac:picMkLst>
            <pc:docMk/>
            <pc:sldMk cId="3045333814" sldId="261"/>
            <ac:picMk id="26" creationId="{E50F0295-1123-A5A4-5571-2D2520C76D5A}"/>
          </ac:picMkLst>
        </pc:picChg>
        <pc:picChg chg="add mod modCrop">
          <ac:chgData name="حصه بنت سودان العتيبي" userId="c1fe605c-1aaf-4791-a440-af891effc177" providerId="ADAL" clId="{52697F24-1A72-403C-8E43-B76E03D1067B}" dt="2024-01-07T14:49:45.690" v="440" actId="1076"/>
          <ac:picMkLst>
            <pc:docMk/>
            <pc:sldMk cId="3045333814" sldId="261"/>
            <ac:picMk id="30" creationId="{DA3FC3FA-00D2-F3FE-CFF1-7A4FD88EEB2F}"/>
          </ac:picMkLst>
        </pc:picChg>
      </pc:sldChg>
      <pc:sldChg chg="addSp delSp modSp add mod ord addAnim delAnim modAnim">
        <pc:chgData name="حصه بنت سودان العتيبي" userId="c1fe605c-1aaf-4791-a440-af891effc177" providerId="ADAL" clId="{52697F24-1A72-403C-8E43-B76E03D1067B}" dt="2024-01-07T16:24:07.867" v="963"/>
        <pc:sldMkLst>
          <pc:docMk/>
          <pc:sldMk cId="1978907728" sldId="290"/>
        </pc:sldMkLst>
        <pc:spChg chg="add mod">
          <ac:chgData name="حصه بنت سودان العتيبي" userId="c1fe605c-1aaf-4791-a440-af891effc177" providerId="ADAL" clId="{52697F24-1A72-403C-8E43-B76E03D1067B}" dt="2024-01-07T14:17:55.680" v="164" actId="1076"/>
          <ac:spMkLst>
            <pc:docMk/>
            <pc:sldMk cId="1978907728" sldId="290"/>
            <ac:spMk id="3" creationId="{14551F97-6933-9F3C-4992-39008BBA26F5}"/>
          </ac:spMkLst>
        </pc:spChg>
        <pc:spChg chg="add mod">
          <ac:chgData name="حصه بنت سودان العتيبي" userId="c1fe605c-1aaf-4791-a440-af891effc177" providerId="ADAL" clId="{52697F24-1A72-403C-8E43-B76E03D1067B}" dt="2024-01-07T14:22:49.185" v="232" actId="115"/>
          <ac:spMkLst>
            <pc:docMk/>
            <pc:sldMk cId="1978907728" sldId="290"/>
            <ac:spMk id="4" creationId="{62066B08-9E24-869E-CA6F-7B051C489C5C}"/>
          </ac:spMkLst>
        </pc:spChg>
        <pc:spChg chg="add mod">
          <ac:chgData name="حصه بنت سودان العتيبي" userId="c1fe605c-1aaf-4791-a440-af891effc177" providerId="ADAL" clId="{52697F24-1A72-403C-8E43-B76E03D1067B}" dt="2024-01-07T14:23:04.152" v="234" actId="113"/>
          <ac:spMkLst>
            <pc:docMk/>
            <pc:sldMk cId="1978907728" sldId="290"/>
            <ac:spMk id="5" creationId="{F1854C6C-F84A-7BB7-1FBD-B01379C5AE38}"/>
          </ac:spMkLst>
        </pc:spChg>
        <pc:spChg chg="add mod">
          <ac:chgData name="حصه بنت سودان العتيبي" userId="c1fe605c-1aaf-4791-a440-af891effc177" providerId="ADAL" clId="{52697F24-1A72-403C-8E43-B76E03D1067B}" dt="2024-01-07T14:22:41.385" v="230" actId="207"/>
          <ac:spMkLst>
            <pc:docMk/>
            <pc:sldMk cId="1978907728" sldId="290"/>
            <ac:spMk id="6" creationId="{19A3FA8E-4576-47D9-B71C-99EC8694769E}"/>
          </ac:spMkLst>
        </pc:spChg>
        <pc:spChg chg="add mod">
          <ac:chgData name="حصه بنت سودان العتيبي" userId="c1fe605c-1aaf-4791-a440-af891effc177" providerId="ADAL" clId="{52697F24-1A72-403C-8E43-B76E03D1067B}" dt="2024-01-07T14:23:04.152" v="234" actId="113"/>
          <ac:spMkLst>
            <pc:docMk/>
            <pc:sldMk cId="1978907728" sldId="290"/>
            <ac:spMk id="7" creationId="{B25E9704-2CD2-DA83-C4E6-37B9FE3D9156}"/>
          </ac:spMkLst>
        </pc:spChg>
        <pc:spChg chg="add mod">
          <ac:chgData name="حصه بنت سودان العتيبي" userId="c1fe605c-1aaf-4791-a440-af891effc177" providerId="ADAL" clId="{52697F24-1A72-403C-8E43-B76E03D1067B}" dt="2024-01-07T14:22:41.385" v="230" actId="207"/>
          <ac:spMkLst>
            <pc:docMk/>
            <pc:sldMk cId="1978907728" sldId="290"/>
            <ac:spMk id="8" creationId="{29B8DF6A-EBDC-4676-244B-9F12AC178D08}"/>
          </ac:spMkLst>
        </pc:spChg>
        <pc:spChg chg="add mod">
          <ac:chgData name="حصه بنت سودان العتيبي" userId="c1fe605c-1aaf-4791-a440-af891effc177" providerId="ADAL" clId="{52697F24-1A72-403C-8E43-B76E03D1067B}" dt="2024-01-07T14:23:23.209" v="235" actId="207"/>
          <ac:spMkLst>
            <pc:docMk/>
            <pc:sldMk cId="1978907728" sldId="290"/>
            <ac:spMk id="9" creationId="{031D6EF9-985D-B7AD-17D1-D570F8827E21}"/>
          </ac:spMkLst>
        </pc:spChg>
        <pc:spChg chg="add mod">
          <ac:chgData name="حصه بنت سودان العتيبي" userId="c1fe605c-1aaf-4791-a440-af891effc177" providerId="ADAL" clId="{52697F24-1A72-403C-8E43-B76E03D1067B}" dt="2024-01-07T14:23:30.630" v="236" actId="207"/>
          <ac:spMkLst>
            <pc:docMk/>
            <pc:sldMk cId="1978907728" sldId="290"/>
            <ac:spMk id="10" creationId="{0ED12117-4968-396F-6515-695D1009DCA8}"/>
          </ac:spMkLst>
        </pc:spChg>
        <pc:spChg chg="add del mod">
          <ac:chgData name="حصه بنت سودان العتيبي" userId="c1fe605c-1aaf-4791-a440-af891effc177" providerId="ADAL" clId="{52697F24-1A72-403C-8E43-B76E03D1067B}" dt="2024-01-07T14:12:36.380" v="112" actId="47"/>
          <ac:spMkLst>
            <pc:docMk/>
            <pc:sldMk cId="1978907728" sldId="290"/>
            <ac:spMk id="16" creationId="{F7B13E5A-42F3-B9D2-4522-A145FA46EA61}"/>
          </ac:spMkLst>
        </pc:spChg>
        <pc:spChg chg="mod">
          <ac:chgData name="حصه بنت سودان العتيبي" userId="c1fe605c-1aaf-4791-a440-af891effc177" providerId="ADAL" clId="{52697F24-1A72-403C-8E43-B76E03D1067B}" dt="2024-01-07T14:17:51.982" v="163" actId="1076"/>
          <ac:spMkLst>
            <pc:docMk/>
            <pc:sldMk cId="1978907728" sldId="290"/>
            <ac:spMk id="19" creationId="{393B3DFD-C499-F449-50D1-DA503716AE51}"/>
          </ac:spMkLst>
        </pc:spChg>
        <pc:spChg chg="mod">
          <ac:chgData name="حصه بنت سودان العتيبي" userId="c1fe605c-1aaf-4791-a440-af891effc177" providerId="ADAL" clId="{52697F24-1A72-403C-8E43-B76E03D1067B}" dt="2024-01-07T14:15:55.647" v="141" actId="1076"/>
          <ac:spMkLst>
            <pc:docMk/>
            <pc:sldMk cId="1978907728" sldId="290"/>
            <ac:spMk id="21" creationId="{1717FFC1-CFF8-D0A6-B63E-5E994873302F}"/>
          </ac:spMkLst>
        </pc:spChg>
        <pc:spChg chg="del">
          <ac:chgData name="حصه بنت سودان العتيبي" userId="c1fe605c-1aaf-4791-a440-af891effc177" providerId="ADAL" clId="{52697F24-1A72-403C-8E43-B76E03D1067B}" dt="2024-01-07T14:12:43.707" v="114" actId="478"/>
          <ac:spMkLst>
            <pc:docMk/>
            <pc:sldMk cId="1978907728" sldId="290"/>
            <ac:spMk id="22" creationId="{D60853C0-7CF7-605F-C960-AECC15D19EC0}"/>
          </ac:spMkLst>
        </pc:spChg>
        <pc:spChg chg="del">
          <ac:chgData name="حصه بنت سودان العتيبي" userId="c1fe605c-1aaf-4791-a440-af891effc177" providerId="ADAL" clId="{52697F24-1A72-403C-8E43-B76E03D1067B}" dt="2024-01-07T14:12:43.707" v="114" actId="478"/>
          <ac:spMkLst>
            <pc:docMk/>
            <pc:sldMk cId="1978907728" sldId="290"/>
            <ac:spMk id="52" creationId="{89B81941-D946-E83E-9352-1C0FB595905F}"/>
          </ac:spMkLst>
        </pc:spChg>
        <pc:picChg chg="add mod">
          <ac:chgData name="حصه بنت سودان العتيبي" userId="c1fe605c-1aaf-4791-a440-af891effc177" providerId="ADAL" clId="{52697F24-1A72-403C-8E43-B76E03D1067B}" dt="2024-01-07T14:13:17.262" v="119"/>
          <ac:picMkLst>
            <pc:docMk/>
            <pc:sldMk cId="1978907728" sldId="290"/>
            <ac:picMk id="2" creationId="{870C7291-CC6D-B612-8D58-DFBA45115559}"/>
          </ac:picMkLst>
        </pc:picChg>
        <pc:picChg chg="add del mod">
          <ac:chgData name="حصه بنت سودان العتيبي" userId="c1fe605c-1aaf-4791-a440-af891effc177" providerId="ADAL" clId="{52697F24-1A72-403C-8E43-B76E03D1067B}" dt="2024-01-07T15:42:32.859" v="876" actId="21"/>
          <ac:picMkLst>
            <pc:docMk/>
            <pc:sldMk cId="1978907728" sldId="290"/>
            <ac:picMk id="15" creationId="{E2A6CF17-824F-3875-BF9C-278B088AD25A}"/>
          </ac:picMkLst>
        </pc:picChg>
        <pc:picChg chg="mod">
          <ac:chgData name="حصه بنت سودان العتيبي" userId="c1fe605c-1aaf-4791-a440-af891effc177" providerId="ADAL" clId="{52697F24-1A72-403C-8E43-B76E03D1067B}" dt="2024-01-07T14:13:04.972" v="116" actId="1076"/>
          <ac:picMkLst>
            <pc:docMk/>
            <pc:sldMk cId="1978907728" sldId="290"/>
            <ac:picMk id="18" creationId="{07844377-B5FA-CDBF-3FEB-09B9E6977119}"/>
          </ac:picMkLst>
        </pc:picChg>
        <pc:picChg chg="add del mod">
          <ac:chgData name="حصه بنت سودان العتيبي" userId="c1fe605c-1aaf-4791-a440-af891effc177" providerId="ADAL" clId="{52697F24-1A72-403C-8E43-B76E03D1067B}" dt="2024-01-07T14:23:23.209" v="235" actId="207"/>
          <ac:picMkLst>
            <pc:docMk/>
            <pc:sldMk cId="1978907728" sldId="290"/>
            <ac:picMk id="3076" creationId="{4DBCA6F4-20EC-CA7A-4F9B-D86AB722CA87}"/>
          </ac:picMkLst>
        </pc:picChg>
      </pc:sldChg>
      <pc:sldChg chg="modSp add mod">
        <pc:chgData name="حصه بنت سودان العتيبي" userId="c1fe605c-1aaf-4791-a440-af891effc177" providerId="ADAL" clId="{52697F24-1A72-403C-8E43-B76E03D1067B}" dt="2024-01-07T14:25:53.565" v="242" actId="20577"/>
        <pc:sldMkLst>
          <pc:docMk/>
          <pc:sldMk cId="2585345499" sldId="291"/>
        </pc:sldMkLst>
        <pc:spChg chg="mod">
          <ac:chgData name="حصه بنت سودان العتيبي" userId="c1fe605c-1aaf-4791-a440-af891effc177" providerId="ADAL" clId="{52697F24-1A72-403C-8E43-B76E03D1067B}" dt="2024-01-07T14:25:53.565" v="242" actId="20577"/>
          <ac:spMkLst>
            <pc:docMk/>
            <pc:sldMk cId="2585345499" sldId="291"/>
            <ac:spMk id="2" creationId="{216815C6-3AD0-46E6-A74A-1967BD91AF50}"/>
          </ac:spMkLst>
        </pc:spChg>
      </pc:sldChg>
      <pc:sldChg chg="addSp delSp modSp add mod modTransition modAnim">
        <pc:chgData name="حصه بنت سودان العتيبي" userId="c1fe605c-1aaf-4791-a440-af891effc177" providerId="ADAL" clId="{52697F24-1A72-403C-8E43-B76E03D1067B}" dt="2024-01-07T16:52:05.072" v="1244"/>
        <pc:sldMkLst>
          <pc:docMk/>
          <pc:sldMk cId="3206509585" sldId="292"/>
        </pc:sldMkLst>
        <pc:spChg chg="add del">
          <ac:chgData name="حصه بنت سودان العتيبي" userId="c1fe605c-1aaf-4791-a440-af891effc177" providerId="ADAL" clId="{52697F24-1A72-403C-8E43-B76E03D1067B}" dt="2024-01-07T14:53:00.315" v="457" actId="478"/>
          <ac:spMkLst>
            <pc:docMk/>
            <pc:sldMk cId="3206509585" sldId="292"/>
            <ac:spMk id="3" creationId="{8388C208-D3FC-5321-8A4A-F5CD32DC0638}"/>
          </ac:spMkLst>
        </pc:spChg>
        <pc:spChg chg="mod topLvl">
          <ac:chgData name="حصه بنت سودان العتيبي" userId="c1fe605c-1aaf-4791-a440-af891effc177" providerId="ADAL" clId="{52697F24-1A72-403C-8E43-B76E03D1067B}" dt="2024-01-07T14:53:37.029" v="465" actId="164"/>
          <ac:spMkLst>
            <pc:docMk/>
            <pc:sldMk cId="3206509585" sldId="292"/>
            <ac:spMk id="24" creationId="{1A0EB505-DF8B-20C1-9D4B-16D15DFA5206}"/>
          </ac:spMkLst>
        </pc:spChg>
        <pc:spChg chg="mod topLvl">
          <ac:chgData name="حصه بنت سودان العتيبي" userId="c1fe605c-1aaf-4791-a440-af891effc177" providerId="ADAL" clId="{52697F24-1A72-403C-8E43-B76E03D1067B}" dt="2024-01-07T14:58:40.304" v="497" actId="20577"/>
          <ac:spMkLst>
            <pc:docMk/>
            <pc:sldMk cId="3206509585" sldId="292"/>
            <ac:spMk id="27" creationId="{9B3BD10A-0B52-A1E5-44CB-20FC646EAAF5}"/>
          </ac:spMkLst>
        </pc:spChg>
        <pc:spChg chg="mod">
          <ac:chgData name="حصه بنت سودان العتيبي" userId="c1fe605c-1aaf-4791-a440-af891effc177" providerId="ADAL" clId="{52697F24-1A72-403C-8E43-B76E03D1067B}" dt="2024-01-07T14:57:06.926" v="488" actId="1076"/>
          <ac:spMkLst>
            <pc:docMk/>
            <pc:sldMk cId="3206509585" sldId="292"/>
            <ac:spMk id="32" creationId="{4821F12A-C4C9-8561-C576-CDBA67B0E597}"/>
          </ac:spMkLst>
        </pc:spChg>
        <pc:spChg chg="mod">
          <ac:chgData name="حصه بنت سودان العتيبي" userId="c1fe605c-1aaf-4791-a440-af891effc177" providerId="ADAL" clId="{52697F24-1A72-403C-8E43-B76E03D1067B}" dt="2024-01-07T15:01:06.149" v="508" actId="20577"/>
          <ac:spMkLst>
            <pc:docMk/>
            <pc:sldMk cId="3206509585" sldId="292"/>
            <ac:spMk id="34" creationId="{7B056B4A-B4A4-A49C-F52E-749A26A32C68}"/>
          </ac:spMkLst>
        </pc:spChg>
        <pc:spChg chg="mod">
          <ac:chgData name="حصه بنت سودان العتيبي" userId="c1fe605c-1aaf-4791-a440-af891effc177" providerId="ADAL" clId="{52697F24-1A72-403C-8E43-B76E03D1067B}" dt="2024-01-07T14:56:44.297" v="483" actId="207"/>
          <ac:spMkLst>
            <pc:docMk/>
            <pc:sldMk cId="3206509585" sldId="292"/>
            <ac:spMk id="35" creationId="{91C81F02-0F72-3BF5-04B0-792F0E31987D}"/>
          </ac:spMkLst>
        </pc:spChg>
        <pc:spChg chg="mod">
          <ac:chgData name="حصه بنت سودان العتيبي" userId="c1fe605c-1aaf-4791-a440-af891effc177" providerId="ADAL" clId="{52697F24-1A72-403C-8E43-B76E03D1067B}" dt="2024-01-07T15:01:34.920" v="509" actId="2711"/>
          <ac:spMkLst>
            <pc:docMk/>
            <pc:sldMk cId="3206509585" sldId="292"/>
            <ac:spMk id="36" creationId="{CC85038D-10B9-7E2B-634C-BBD639A43F4C}"/>
          </ac:spMkLst>
        </pc:spChg>
        <pc:spChg chg="mod">
          <ac:chgData name="حصه بنت سودان العتيبي" userId="c1fe605c-1aaf-4791-a440-af891effc177" providerId="ADAL" clId="{52697F24-1A72-403C-8E43-B76E03D1067B}" dt="2024-01-07T14:55:19.163" v="474" actId="20577"/>
          <ac:spMkLst>
            <pc:docMk/>
            <pc:sldMk cId="3206509585" sldId="292"/>
            <ac:spMk id="39" creationId="{325D738E-6860-C0CF-DBEC-6DC29DAD2AAC}"/>
          </ac:spMkLst>
        </pc:spChg>
        <pc:spChg chg="mod">
          <ac:chgData name="حصه بنت سودان العتيبي" userId="c1fe605c-1aaf-4791-a440-af891effc177" providerId="ADAL" clId="{52697F24-1A72-403C-8E43-B76E03D1067B}" dt="2024-01-07T14:56:03.218" v="480" actId="1076"/>
          <ac:spMkLst>
            <pc:docMk/>
            <pc:sldMk cId="3206509585" sldId="292"/>
            <ac:spMk id="40" creationId="{6140FC21-4A09-DD0E-8495-3BE1144C8FBD}"/>
          </ac:spMkLst>
        </pc:spChg>
        <pc:grpChg chg="add mod">
          <ac:chgData name="حصه بنت سودان العتيبي" userId="c1fe605c-1aaf-4791-a440-af891effc177" providerId="ADAL" clId="{52697F24-1A72-403C-8E43-B76E03D1067B}" dt="2024-01-07T14:53:37.029" v="465" actId="164"/>
          <ac:grpSpMkLst>
            <pc:docMk/>
            <pc:sldMk cId="3206509585" sldId="292"/>
            <ac:grpSpMk id="4" creationId="{174F30F9-CB13-6CBB-6CC1-1B8E12E72385}"/>
          </ac:grpSpMkLst>
        </pc:grpChg>
        <pc:grpChg chg="del">
          <ac:chgData name="حصه بنت سودان العتيبي" userId="c1fe605c-1aaf-4791-a440-af891effc177" providerId="ADAL" clId="{52697F24-1A72-403C-8E43-B76E03D1067B}" dt="2024-01-07T14:53:10.395" v="458" actId="165"/>
          <ac:grpSpMkLst>
            <pc:docMk/>
            <pc:sldMk cId="3206509585" sldId="292"/>
            <ac:grpSpMk id="25" creationId="{CF5D3455-B25C-16A2-8223-AFA1F7079782}"/>
          </ac:grpSpMkLst>
        </pc:grpChg>
        <pc:grpChg chg="del">
          <ac:chgData name="حصه بنت سودان العتيبي" userId="c1fe605c-1aaf-4791-a440-af891effc177" providerId="ADAL" clId="{52697F24-1A72-403C-8E43-B76E03D1067B}" dt="2024-01-07T14:58:26.586" v="493" actId="165"/>
          <ac:grpSpMkLst>
            <pc:docMk/>
            <pc:sldMk cId="3206509585" sldId="292"/>
            <ac:grpSpMk id="28" creationId="{ABBA9A86-413B-522A-3A9B-7971873E7AAD}"/>
          </ac:grpSpMkLst>
        </pc:grpChg>
        <pc:picChg chg="mod topLvl">
          <ac:chgData name="حصه بنت سودان العتيبي" userId="c1fe605c-1aaf-4791-a440-af891effc177" providerId="ADAL" clId="{52697F24-1A72-403C-8E43-B76E03D1067B}" dt="2024-01-07T14:53:37.029" v="465" actId="164"/>
          <ac:picMkLst>
            <pc:docMk/>
            <pc:sldMk cId="3206509585" sldId="292"/>
            <ac:picMk id="22" creationId="{38456582-F100-377F-B732-75C1F0B88544}"/>
          </ac:picMkLst>
        </pc:picChg>
        <pc:picChg chg="mod topLvl">
          <ac:chgData name="حصه بنت سودان العتيبي" userId="c1fe605c-1aaf-4791-a440-af891effc177" providerId="ADAL" clId="{52697F24-1A72-403C-8E43-B76E03D1067B}" dt="2024-01-07T14:58:43.468" v="498" actId="1076"/>
          <ac:picMkLst>
            <pc:docMk/>
            <pc:sldMk cId="3206509585" sldId="292"/>
            <ac:picMk id="23" creationId="{54632747-CC64-9CC2-3406-4351D218B797}"/>
          </ac:picMkLst>
        </pc:picChg>
      </pc:sldChg>
      <pc:sldChg chg="addSp delSp modSp add mod modTransition delAnim modAnim">
        <pc:chgData name="حصه بنت سودان العتيبي" userId="c1fe605c-1aaf-4791-a440-af891effc177" providerId="ADAL" clId="{52697F24-1A72-403C-8E43-B76E03D1067B}" dt="2024-01-07T16:52:12.001" v="1245"/>
        <pc:sldMkLst>
          <pc:docMk/>
          <pc:sldMk cId="382752621" sldId="293"/>
        </pc:sldMkLst>
        <pc:spChg chg="mod">
          <ac:chgData name="حصه بنت سودان العتيبي" userId="c1fe605c-1aaf-4791-a440-af891effc177" providerId="ADAL" clId="{52697F24-1A72-403C-8E43-B76E03D1067B}" dt="2024-01-07T16:38:33.736" v="1093"/>
          <ac:spMkLst>
            <pc:docMk/>
            <pc:sldMk cId="382752621" sldId="293"/>
            <ac:spMk id="6" creationId="{FA7B0A07-2DC3-1F59-FD8F-9BFA6EBC598A}"/>
          </ac:spMkLst>
        </pc:spChg>
        <pc:spChg chg="mod topLvl">
          <ac:chgData name="حصه بنت سودان العتيبي" userId="c1fe605c-1aaf-4791-a440-af891effc177" providerId="ADAL" clId="{52697F24-1A72-403C-8E43-B76E03D1067B}" dt="2024-01-07T15:03:40.511" v="533" actId="164"/>
          <ac:spMkLst>
            <pc:docMk/>
            <pc:sldMk cId="382752621" sldId="293"/>
            <ac:spMk id="24" creationId="{1A0EB505-DF8B-20C1-9D4B-16D15DFA5206}"/>
          </ac:spMkLst>
        </pc:spChg>
        <pc:spChg chg="del">
          <ac:chgData name="حصه بنت سودان العتيبي" userId="c1fe605c-1aaf-4791-a440-af891effc177" providerId="ADAL" clId="{52697F24-1A72-403C-8E43-B76E03D1067B}" dt="2024-01-07T15:02:22.060" v="511" actId="478"/>
          <ac:spMkLst>
            <pc:docMk/>
            <pc:sldMk cId="382752621" sldId="293"/>
            <ac:spMk id="27" creationId="{9B3BD10A-0B52-A1E5-44CB-20FC646EAAF5}"/>
          </ac:spMkLst>
        </pc:spChg>
        <pc:spChg chg="mod">
          <ac:chgData name="حصه بنت سودان العتيبي" userId="c1fe605c-1aaf-4791-a440-af891effc177" providerId="ADAL" clId="{52697F24-1A72-403C-8E43-B76E03D1067B}" dt="2024-01-07T15:07:30.459" v="576" actId="1076"/>
          <ac:spMkLst>
            <pc:docMk/>
            <pc:sldMk cId="382752621" sldId="293"/>
            <ac:spMk id="32" creationId="{4821F12A-C4C9-8561-C576-CDBA67B0E597}"/>
          </ac:spMkLst>
        </pc:spChg>
        <pc:spChg chg="del">
          <ac:chgData name="حصه بنت سودان العتيبي" userId="c1fe605c-1aaf-4791-a440-af891effc177" providerId="ADAL" clId="{52697F24-1A72-403C-8E43-B76E03D1067B}" dt="2024-01-07T15:02:22.060" v="511" actId="478"/>
          <ac:spMkLst>
            <pc:docMk/>
            <pc:sldMk cId="382752621" sldId="293"/>
            <ac:spMk id="34" creationId="{7B056B4A-B4A4-A49C-F52E-749A26A32C68}"/>
          </ac:spMkLst>
        </pc:spChg>
        <pc:spChg chg="mod">
          <ac:chgData name="حصه بنت سودان العتيبي" userId="c1fe605c-1aaf-4791-a440-af891effc177" providerId="ADAL" clId="{52697F24-1A72-403C-8E43-B76E03D1067B}" dt="2024-01-07T15:06:49.969" v="565" actId="14100"/>
          <ac:spMkLst>
            <pc:docMk/>
            <pc:sldMk cId="382752621" sldId="293"/>
            <ac:spMk id="35" creationId="{91C81F02-0F72-3BF5-04B0-792F0E31987D}"/>
          </ac:spMkLst>
        </pc:spChg>
        <pc:spChg chg="del">
          <ac:chgData name="حصه بنت سودان العتيبي" userId="c1fe605c-1aaf-4791-a440-af891effc177" providerId="ADAL" clId="{52697F24-1A72-403C-8E43-B76E03D1067B}" dt="2024-01-07T15:02:22.060" v="511" actId="478"/>
          <ac:spMkLst>
            <pc:docMk/>
            <pc:sldMk cId="382752621" sldId="293"/>
            <ac:spMk id="36" creationId="{CC85038D-10B9-7E2B-634C-BBD639A43F4C}"/>
          </ac:spMkLst>
        </pc:spChg>
        <pc:spChg chg="mod">
          <ac:chgData name="حصه بنت سودان العتيبي" userId="c1fe605c-1aaf-4791-a440-af891effc177" providerId="ADAL" clId="{52697F24-1A72-403C-8E43-B76E03D1067B}" dt="2024-01-07T15:07:25.462" v="575" actId="403"/>
          <ac:spMkLst>
            <pc:docMk/>
            <pc:sldMk cId="382752621" sldId="293"/>
            <ac:spMk id="39" creationId="{325D738E-6860-C0CF-DBEC-6DC29DAD2AAC}"/>
          </ac:spMkLst>
        </pc:spChg>
        <pc:spChg chg="del">
          <ac:chgData name="حصه بنت سودان العتيبي" userId="c1fe605c-1aaf-4791-a440-af891effc177" providerId="ADAL" clId="{52697F24-1A72-403C-8E43-B76E03D1067B}" dt="2024-01-07T15:02:24.423" v="512" actId="478"/>
          <ac:spMkLst>
            <pc:docMk/>
            <pc:sldMk cId="382752621" sldId="293"/>
            <ac:spMk id="40" creationId="{6140FC21-4A09-DD0E-8495-3BE1144C8FBD}"/>
          </ac:spMkLst>
        </pc:spChg>
        <pc:grpChg chg="add mod">
          <ac:chgData name="حصه بنت سودان العتيبي" userId="c1fe605c-1aaf-4791-a440-af891effc177" providerId="ADAL" clId="{52697F24-1A72-403C-8E43-B76E03D1067B}" dt="2024-01-07T15:03:55.050" v="537" actId="1076"/>
          <ac:grpSpMkLst>
            <pc:docMk/>
            <pc:sldMk cId="382752621" sldId="293"/>
            <ac:grpSpMk id="2" creationId="{7C672E2C-2D9C-AB62-9CA5-DB957D0CFF0D}"/>
          </ac:grpSpMkLst>
        </pc:grpChg>
        <pc:grpChg chg="add mod">
          <ac:chgData name="حصه بنت سودان العتيبي" userId="c1fe605c-1aaf-4791-a440-af891effc177" providerId="ADAL" clId="{52697F24-1A72-403C-8E43-B76E03D1067B}" dt="2024-01-07T16:38:42.671" v="1096" actId="1076"/>
          <ac:grpSpMkLst>
            <pc:docMk/>
            <pc:sldMk cId="382752621" sldId="293"/>
            <ac:grpSpMk id="3" creationId="{8F0B5532-A7D7-716C-C59E-DADE76448094}"/>
          </ac:grpSpMkLst>
        </pc:grpChg>
        <pc:grpChg chg="del">
          <ac:chgData name="حصه بنت سودان العتيبي" userId="c1fe605c-1aaf-4791-a440-af891effc177" providerId="ADAL" clId="{52697F24-1A72-403C-8E43-B76E03D1067B}" dt="2024-01-07T15:02:48.933" v="514" actId="165"/>
          <ac:grpSpMkLst>
            <pc:docMk/>
            <pc:sldMk cId="382752621" sldId="293"/>
            <ac:grpSpMk id="4" creationId="{174F30F9-CB13-6CBB-6CC1-1B8E12E72385}"/>
          </ac:grpSpMkLst>
        </pc:grpChg>
        <pc:picChg chg="mod">
          <ac:chgData name="حصه بنت سودان العتيبي" userId="c1fe605c-1aaf-4791-a440-af891effc177" providerId="ADAL" clId="{52697F24-1A72-403C-8E43-B76E03D1067B}" dt="2024-01-07T16:38:33.736" v="1093"/>
          <ac:picMkLst>
            <pc:docMk/>
            <pc:sldMk cId="382752621" sldId="293"/>
            <ac:picMk id="5" creationId="{11C1A612-1D3B-84F2-33ED-FFBAA530E02B}"/>
          </ac:picMkLst>
        </pc:picChg>
        <pc:picChg chg="mod topLvl">
          <ac:chgData name="حصه بنت سودان العتيبي" userId="c1fe605c-1aaf-4791-a440-af891effc177" providerId="ADAL" clId="{52697F24-1A72-403C-8E43-B76E03D1067B}" dt="2024-01-07T15:03:49.090" v="535" actId="1076"/>
          <ac:picMkLst>
            <pc:docMk/>
            <pc:sldMk cId="382752621" sldId="293"/>
            <ac:picMk id="22" creationId="{38456582-F100-377F-B732-75C1F0B88544}"/>
          </ac:picMkLst>
        </pc:picChg>
        <pc:picChg chg="del">
          <ac:chgData name="حصه بنت سودان العتيبي" userId="c1fe605c-1aaf-4791-a440-af891effc177" providerId="ADAL" clId="{52697F24-1A72-403C-8E43-B76E03D1067B}" dt="2024-01-07T15:02:22.060" v="511" actId="478"/>
          <ac:picMkLst>
            <pc:docMk/>
            <pc:sldMk cId="382752621" sldId="293"/>
            <ac:picMk id="23" creationId="{54632747-CC64-9CC2-3406-4351D218B797}"/>
          </ac:picMkLst>
        </pc:picChg>
        <pc:picChg chg="del">
          <ac:chgData name="حصه بنت سودان العتيبي" userId="c1fe605c-1aaf-4791-a440-af891effc177" providerId="ADAL" clId="{52697F24-1A72-403C-8E43-B76E03D1067B}" dt="2024-01-07T15:02:27.800" v="513" actId="478"/>
          <ac:picMkLst>
            <pc:docMk/>
            <pc:sldMk cId="382752621" sldId="293"/>
            <ac:picMk id="30" creationId="{DA3FC3FA-00D2-F3FE-CFF1-7A4FD88EEB2F}"/>
          </ac:picMkLst>
        </pc:picChg>
      </pc:sldChg>
      <pc:sldChg chg="addSp delSp modSp new mod modTransition delAnim modAnim">
        <pc:chgData name="حصه بنت سودان العتيبي" userId="c1fe605c-1aaf-4791-a440-af891effc177" providerId="ADAL" clId="{52697F24-1A72-403C-8E43-B76E03D1067B}" dt="2024-01-07T16:51:53.356" v="1243"/>
        <pc:sldMkLst>
          <pc:docMk/>
          <pc:sldMk cId="914326497" sldId="294"/>
        </pc:sldMkLst>
        <pc:spChg chg="del">
          <ac:chgData name="حصه بنت سودان العتيبي" userId="c1fe605c-1aaf-4791-a440-af891effc177" providerId="ADAL" clId="{52697F24-1A72-403C-8E43-B76E03D1067B}" dt="2024-01-07T15:08:32.638" v="579" actId="478"/>
          <ac:spMkLst>
            <pc:docMk/>
            <pc:sldMk cId="914326497" sldId="294"/>
            <ac:spMk id="2" creationId="{0EF2B29F-69CB-63F0-715C-9807F155C8DA}"/>
          </ac:spMkLst>
        </pc:spChg>
        <pc:spChg chg="del">
          <ac:chgData name="حصه بنت سودان العتيبي" userId="c1fe605c-1aaf-4791-a440-af891effc177" providerId="ADAL" clId="{52697F24-1A72-403C-8E43-B76E03D1067B}" dt="2024-01-07T15:08:32.638" v="579" actId="478"/>
          <ac:spMkLst>
            <pc:docMk/>
            <pc:sldMk cId="914326497" sldId="294"/>
            <ac:spMk id="3" creationId="{F5D10366-AC25-3AAD-56F0-20AFE93CE620}"/>
          </ac:spMkLst>
        </pc:spChg>
        <pc:spChg chg="del">
          <ac:chgData name="حصه بنت سودان العتيبي" userId="c1fe605c-1aaf-4791-a440-af891effc177" providerId="ADAL" clId="{52697F24-1A72-403C-8E43-B76E03D1067B}" dt="2024-01-07T15:08:32.638" v="579" actId="478"/>
          <ac:spMkLst>
            <pc:docMk/>
            <pc:sldMk cId="914326497" sldId="294"/>
            <ac:spMk id="4" creationId="{1C73D65B-F59B-BDF5-3999-68C464239406}"/>
          </ac:spMkLst>
        </pc:spChg>
        <pc:spChg chg="del">
          <ac:chgData name="حصه بنت سودان العتيبي" userId="c1fe605c-1aaf-4791-a440-af891effc177" providerId="ADAL" clId="{52697F24-1A72-403C-8E43-B76E03D1067B}" dt="2024-01-07T15:08:32.638" v="579" actId="478"/>
          <ac:spMkLst>
            <pc:docMk/>
            <pc:sldMk cId="914326497" sldId="294"/>
            <ac:spMk id="5" creationId="{D7F36A63-2DA7-E565-4D9A-6EEB3A3BB179}"/>
          </ac:spMkLst>
        </pc:spChg>
        <pc:spChg chg="del">
          <ac:chgData name="حصه بنت سودان العتيبي" userId="c1fe605c-1aaf-4791-a440-af891effc177" providerId="ADAL" clId="{52697F24-1A72-403C-8E43-B76E03D1067B}" dt="2024-01-07T15:08:32.638" v="579" actId="478"/>
          <ac:spMkLst>
            <pc:docMk/>
            <pc:sldMk cId="914326497" sldId="294"/>
            <ac:spMk id="6" creationId="{37C96229-EEB6-3EF7-F978-689B6A21665D}"/>
          </ac:spMkLst>
        </pc:spChg>
        <pc:spChg chg="del">
          <ac:chgData name="حصه بنت سودان العتيبي" userId="c1fe605c-1aaf-4791-a440-af891effc177" providerId="ADAL" clId="{52697F24-1A72-403C-8E43-B76E03D1067B}" dt="2024-01-07T15:08:32.638" v="579" actId="478"/>
          <ac:spMkLst>
            <pc:docMk/>
            <pc:sldMk cId="914326497" sldId="294"/>
            <ac:spMk id="7" creationId="{B163EC6A-068A-5004-7B88-5546C60FFC96}"/>
          </ac:spMkLst>
        </pc:spChg>
        <pc:spChg chg="del">
          <ac:chgData name="حصه بنت سودان العتيبي" userId="c1fe605c-1aaf-4791-a440-af891effc177" providerId="ADAL" clId="{52697F24-1A72-403C-8E43-B76E03D1067B}" dt="2024-01-07T15:08:32.638" v="579" actId="478"/>
          <ac:spMkLst>
            <pc:docMk/>
            <pc:sldMk cId="914326497" sldId="294"/>
            <ac:spMk id="8" creationId="{332400BE-D4A3-4E06-321D-B01F8260D195}"/>
          </ac:spMkLst>
        </pc:spChg>
        <pc:spChg chg="del">
          <ac:chgData name="حصه بنت سودان العتيبي" userId="c1fe605c-1aaf-4791-a440-af891effc177" providerId="ADAL" clId="{52697F24-1A72-403C-8E43-B76E03D1067B}" dt="2024-01-07T15:08:32.638" v="579" actId="478"/>
          <ac:spMkLst>
            <pc:docMk/>
            <pc:sldMk cId="914326497" sldId="294"/>
            <ac:spMk id="9" creationId="{0DA56829-BA0A-871E-E0F9-69D358C5252F}"/>
          </ac:spMkLst>
        </pc:spChg>
        <pc:spChg chg="del">
          <ac:chgData name="حصه بنت سودان العتيبي" userId="c1fe605c-1aaf-4791-a440-af891effc177" providerId="ADAL" clId="{52697F24-1A72-403C-8E43-B76E03D1067B}" dt="2024-01-07T15:08:32.638" v="579" actId="478"/>
          <ac:spMkLst>
            <pc:docMk/>
            <pc:sldMk cId="914326497" sldId="294"/>
            <ac:spMk id="10" creationId="{7BE4C6C7-36AA-00D4-1ACB-BD331882A102}"/>
          </ac:spMkLst>
        </pc:spChg>
        <pc:spChg chg="del">
          <ac:chgData name="حصه بنت سودان العتيبي" userId="c1fe605c-1aaf-4791-a440-af891effc177" providerId="ADAL" clId="{52697F24-1A72-403C-8E43-B76E03D1067B}" dt="2024-01-07T15:08:32.638" v="579" actId="478"/>
          <ac:spMkLst>
            <pc:docMk/>
            <pc:sldMk cId="914326497" sldId="294"/>
            <ac:spMk id="11" creationId="{4849B909-7C1C-0B5B-E3E3-6061EFD1B5DC}"/>
          </ac:spMkLst>
        </pc:spChg>
        <pc:spChg chg="del">
          <ac:chgData name="حصه بنت سودان العتيبي" userId="c1fe605c-1aaf-4791-a440-af891effc177" providerId="ADAL" clId="{52697F24-1A72-403C-8E43-B76E03D1067B}" dt="2024-01-07T15:08:32.638" v="579" actId="478"/>
          <ac:spMkLst>
            <pc:docMk/>
            <pc:sldMk cId="914326497" sldId="294"/>
            <ac:spMk id="12" creationId="{7B10933F-EE46-0833-9F4F-79158DFAB333}"/>
          </ac:spMkLst>
        </pc:spChg>
        <pc:spChg chg="del">
          <ac:chgData name="حصه بنت سودان العتيبي" userId="c1fe605c-1aaf-4791-a440-af891effc177" providerId="ADAL" clId="{52697F24-1A72-403C-8E43-B76E03D1067B}" dt="2024-01-07T15:08:32.638" v="579" actId="478"/>
          <ac:spMkLst>
            <pc:docMk/>
            <pc:sldMk cId="914326497" sldId="294"/>
            <ac:spMk id="13" creationId="{72F5EB74-8D98-1EA6-F921-26AD26E19EC1}"/>
          </ac:spMkLst>
        </pc:spChg>
        <pc:spChg chg="del">
          <ac:chgData name="حصه بنت سودان العتيبي" userId="c1fe605c-1aaf-4791-a440-af891effc177" providerId="ADAL" clId="{52697F24-1A72-403C-8E43-B76E03D1067B}" dt="2024-01-07T15:08:32.638" v="579" actId="478"/>
          <ac:spMkLst>
            <pc:docMk/>
            <pc:sldMk cId="914326497" sldId="294"/>
            <ac:spMk id="14" creationId="{22F6FFD4-4F8A-164F-38EB-7A4E8CA8DBA6}"/>
          </ac:spMkLst>
        </pc:spChg>
        <pc:spChg chg="add del mod">
          <ac:chgData name="حصه بنت سودان العتيبي" userId="c1fe605c-1aaf-4791-a440-af891effc177" providerId="ADAL" clId="{52697F24-1A72-403C-8E43-B76E03D1067B}" dt="2024-01-07T15:08:41.897" v="582" actId="478"/>
          <ac:spMkLst>
            <pc:docMk/>
            <pc:sldMk cId="914326497" sldId="294"/>
            <ac:spMk id="16" creationId="{885B2DF1-0E16-9C26-5546-6B5AFBBF88BF}"/>
          </ac:spMkLst>
        </pc:spChg>
        <pc:spChg chg="add mod">
          <ac:chgData name="حصه بنت سودان العتيبي" userId="c1fe605c-1aaf-4791-a440-af891effc177" providerId="ADAL" clId="{52697F24-1A72-403C-8E43-B76E03D1067B}" dt="2024-01-07T15:09:06.684" v="592" actId="1076"/>
          <ac:spMkLst>
            <pc:docMk/>
            <pc:sldMk cId="914326497" sldId="294"/>
            <ac:spMk id="18" creationId="{10E84BFC-BC1F-7AF4-7E71-5CB597A26D87}"/>
          </ac:spMkLst>
        </pc:spChg>
        <pc:spChg chg="add mod">
          <ac:chgData name="حصه بنت سودان العتيبي" userId="c1fe605c-1aaf-4791-a440-af891effc177" providerId="ADAL" clId="{52697F24-1A72-403C-8E43-B76E03D1067B}" dt="2024-01-07T15:26:14.469" v="699" actId="113"/>
          <ac:spMkLst>
            <pc:docMk/>
            <pc:sldMk cId="914326497" sldId="294"/>
            <ac:spMk id="20" creationId="{4C4A1B0B-B612-78C3-5EFB-884A7E808D70}"/>
          </ac:spMkLst>
        </pc:spChg>
        <pc:spChg chg="add del mod">
          <ac:chgData name="حصه بنت سودان العتيبي" userId="c1fe605c-1aaf-4791-a440-af891effc177" providerId="ADAL" clId="{52697F24-1A72-403C-8E43-B76E03D1067B}" dt="2024-01-07T15:29:29.470" v="736" actId="478"/>
          <ac:spMkLst>
            <pc:docMk/>
            <pc:sldMk cId="914326497" sldId="294"/>
            <ac:spMk id="22" creationId="{838F77AE-586D-32BD-8BD0-51A740C9DD24}"/>
          </ac:spMkLst>
        </pc:spChg>
        <pc:spChg chg="add mod">
          <ac:chgData name="حصه بنت سودان العتيبي" userId="c1fe605c-1aaf-4791-a440-af891effc177" providerId="ADAL" clId="{52697F24-1A72-403C-8E43-B76E03D1067B}" dt="2024-01-07T15:27:59.799" v="717" actId="11530"/>
          <ac:spMkLst>
            <pc:docMk/>
            <pc:sldMk cId="914326497" sldId="294"/>
            <ac:spMk id="23" creationId="{89BC8704-E1D8-066D-8F65-9216B7A124F0}"/>
          </ac:spMkLst>
        </pc:spChg>
        <pc:spChg chg="add mod">
          <ac:chgData name="حصه بنت سودان العتيبي" userId="c1fe605c-1aaf-4791-a440-af891effc177" providerId="ADAL" clId="{52697F24-1A72-403C-8E43-B76E03D1067B}" dt="2024-01-07T15:29:52.988" v="737" actId="208"/>
          <ac:spMkLst>
            <pc:docMk/>
            <pc:sldMk cId="914326497" sldId="294"/>
            <ac:spMk id="24" creationId="{973E7002-E76E-0A1B-19C1-5036204FEF86}"/>
          </ac:spMkLst>
        </pc:spChg>
        <pc:spChg chg="add mod">
          <ac:chgData name="حصه بنت سودان العتيبي" userId="c1fe605c-1aaf-4791-a440-af891effc177" providerId="ADAL" clId="{52697F24-1A72-403C-8E43-B76E03D1067B}" dt="2024-01-07T15:28:15.959" v="720" actId="14100"/>
          <ac:spMkLst>
            <pc:docMk/>
            <pc:sldMk cId="914326497" sldId="294"/>
            <ac:spMk id="25" creationId="{0EB303C6-5C80-7832-431C-4C2098D71042}"/>
          </ac:spMkLst>
        </pc:spChg>
        <pc:spChg chg="add mod">
          <ac:chgData name="حصه بنت سودان العتيبي" userId="c1fe605c-1aaf-4791-a440-af891effc177" providerId="ADAL" clId="{52697F24-1A72-403C-8E43-B76E03D1067B}" dt="2024-01-07T15:29:52.988" v="737" actId="208"/>
          <ac:spMkLst>
            <pc:docMk/>
            <pc:sldMk cId="914326497" sldId="294"/>
            <ac:spMk id="26" creationId="{3FFA79C9-C943-4C99-F85C-98F863761097}"/>
          </ac:spMkLst>
        </pc:spChg>
        <pc:spChg chg="add mod">
          <ac:chgData name="حصه بنت سودان العتيبي" userId="c1fe605c-1aaf-4791-a440-af891effc177" providerId="ADAL" clId="{52697F24-1A72-403C-8E43-B76E03D1067B}" dt="2024-01-07T15:28:49.981" v="727" actId="14100"/>
          <ac:spMkLst>
            <pc:docMk/>
            <pc:sldMk cId="914326497" sldId="294"/>
            <ac:spMk id="27" creationId="{51F2B272-BCC4-6BBE-AE15-42ADBE3705EC}"/>
          </ac:spMkLst>
        </pc:spChg>
        <pc:spChg chg="add mod">
          <ac:chgData name="حصه بنت سودان العتيبي" userId="c1fe605c-1aaf-4791-a440-af891effc177" providerId="ADAL" clId="{52697F24-1A72-403C-8E43-B76E03D1067B}" dt="2024-01-07T15:29:52.988" v="737" actId="208"/>
          <ac:spMkLst>
            <pc:docMk/>
            <pc:sldMk cId="914326497" sldId="294"/>
            <ac:spMk id="28" creationId="{4EFE9FF5-E019-AE3C-9F2E-5539D8F3A0F0}"/>
          </ac:spMkLst>
        </pc:spChg>
        <pc:spChg chg="add mod">
          <ac:chgData name="حصه بنت سودان العتيبي" userId="c1fe605c-1aaf-4791-a440-af891effc177" providerId="ADAL" clId="{52697F24-1A72-403C-8E43-B76E03D1067B}" dt="2024-01-07T15:29:15.608" v="733" actId="14100"/>
          <ac:spMkLst>
            <pc:docMk/>
            <pc:sldMk cId="914326497" sldId="294"/>
            <ac:spMk id="29" creationId="{11010B6B-1D92-FBA3-4C3D-BA2A8A35ED80}"/>
          </ac:spMkLst>
        </pc:spChg>
        <pc:spChg chg="add mod">
          <ac:chgData name="حصه بنت سودان العتيبي" userId="c1fe605c-1aaf-4791-a440-af891effc177" providerId="ADAL" clId="{52697F24-1A72-403C-8E43-B76E03D1067B}" dt="2024-01-07T15:29:52.988" v="737" actId="208"/>
          <ac:spMkLst>
            <pc:docMk/>
            <pc:sldMk cId="914326497" sldId="294"/>
            <ac:spMk id="30" creationId="{FEDB7420-DD78-F406-D135-95AE13731664}"/>
          </ac:spMkLst>
        </pc:spChg>
      </pc:sldChg>
      <pc:sldChg chg="addSp delSp modSp new mod modTransition">
        <pc:chgData name="حصه بنت سودان العتيبي" userId="c1fe605c-1aaf-4791-a440-af891effc177" providerId="ADAL" clId="{52697F24-1A72-403C-8E43-B76E03D1067B}" dt="2024-01-07T16:38:47.023" v="1097"/>
        <pc:sldMkLst>
          <pc:docMk/>
          <pc:sldMk cId="3148518016" sldId="295"/>
        </pc:sldMkLst>
        <pc:spChg chg="del">
          <ac:chgData name="حصه بنت سودان العتيبي" userId="c1fe605c-1aaf-4791-a440-af891effc177" providerId="ADAL" clId="{52697F24-1A72-403C-8E43-B76E03D1067B}" dt="2024-01-07T15:10:40.040" v="618" actId="478"/>
          <ac:spMkLst>
            <pc:docMk/>
            <pc:sldMk cId="3148518016" sldId="295"/>
            <ac:spMk id="2" creationId="{E4798782-90C6-2CF1-EB9F-B2C6E9500D89}"/>
          </ac:spMkLst>
        </pc:spChg>
        <pc:spChg chg="del">
          <ac:chgData name="حصه بنت سودان العتيبي" userId="c1fe605c-1aaf-4791-a440-af891effc177" providerId="ADAL" clId="{52697F24-1A72-403C-8E43-B76E03D1067B}" dt="2024-01-07T15:10:40.040" v="618" actId="478"/>
          <ac:spMkLst>
            <pc:docMk/>
            <pc:sldMk cId="3148518016" sldId="295"/>
            <ac:spMk id="3" creationId="{12447265-3F44-BD7E-814D-F8BCFC6BEFC2}"/>
          </ac:spMkLst>
        </pc:spChg>
        <pc:spChg chg="del">
          <ac:chgData name="حصه بنت سودان العتيبي" userId="c1fe605c-1aaf-4791-a440-af891effc177" providerId="ADAL" clId="{52697F24-1A72-403C-8E43-B76E03D1067B}" dt="2024-01-07T15:10:40.040" v="618" actId="478"/>
          <ac:spMkLst>
            <pc:docMk/>
            <pc:sldMk cId="3148518016" sldId="295"/>
            <ac:spMk id="4" creationId="{130A3231-1F59-C77A-DE22-6F3C0E77918F}"/>
          </ac:spMkLst>
        </pc:spChg>
        <pc:spChg chg="del">
          <ac:chgData name="حصه بنت سودان العتيبي" userId="c1fe605c-1aaf-4791-a440-af891effc177" providerId="ADAL" clId="{52697F24-1A72-403C-8E43-B76E03D1067B}" dt="2024-01-07T15:10:40.040" v="618" actId="478"/>
          <ac:spMkLst>
            <pc:docMk/>
            <pc:sldMk cId="3148518016" sldId="295"/>
            <ac:spMk id="5" creationId="{E0A0C3E5-D58C-78AE-ED84-A8F968C2A264}"/>
          </ac:spMkLst>
        </pc:spChg>
        <pc:spChg chg="del">
          <ac:chgData name="حصه بنت سودان العتيبي" userId="c1fe605c-1aaf-4791-a440-af891effc177" providerId="ADAL" clId="{52697F24-1A72-403C-8E43-B76E03D1067B}" dt="2024-01-07T15:10:40.040" v="618" actId="478"/>
          <ac:spMkLst>
            <pc:docMk/>
            <pc:sldMk cId="3148518016" sldId="295"/>
            <ac:spMk id="6" creationId="{E565A0F6-0338-5DAC-1092-4775151AA6B3}"/>
          </ac:spMkLst>
        </pc:spChg>
        <pc:spChg chg="del">
          <ac:chgData name="حصه بنت سودان العتيبي" userId="c1fe605c-1aaf-4791-a440-af891effc177" providerId="ADAL" clId="{52697F24-1A72-403C-8E43-B76E03D1067B}" dt="2024-01-07T15:10:40.040" v="618" actId="478"/>
          <ac:spMkLst>
            <pc:docMk/>
            <pc:sldMk cId="3148518016" sldId="295"/>
            <ac:spMk id="7" creationId="{C8A42C3D-B034-98EA-467F-2BC4C16BB61C}"/>
          </ac:spMkLst>
        </pc:spChg>
        <pc:spChg chg="del">
          <ac:chgData name="حصه بنت سودان العتيبي" userId="c1fe605c-1aaf-4791-a440-af891effc177" providerId="ADAL" clId="{52697F24-1A72-403C-8E43-B76E03D1067B}" dt="2024-01-07T15:10:40.040" v="618" actId="478"/>
          <ac:spMkLst>
            <pc:docMk/>
            <pc:sldMk cId="3148518016" sldId="295"/>
            <ac:spMk id="8" creationId="{35249F38-B257-3DEF-E9C6-31D65646E60B}"/>
          </ac:spMkLst>
        </pc:spChg>
        <pc:spChg chg="del">
          <ac:chgData name="حصه بنت سودان العتيبي" userId="c1fe605c-1aaf-4791-a440-af891effc177" providerId="ADAL" clId="{52697F24-1A72-403C-8E43-B76E03D1067B}" dt="2024-01-07T15:10:40.040" v="618" actId="478"/>
          <ac:spMkLst>
            <pc:docMk/>
            <pc:sldMk cId="3148518016" sldId="295"/>
            <ac:spMk id="9" creationId="{A4B947DF-C7D8-4F55-D461-47ACB6307286}"/>
          </ac:spMkLst>
        </pc:spChg>
        <pc:spChg chg="del">
          <ac:chgData name="حصه بنت سودان العتيبي" userId="c1fe605c-1aaf-4791-a440-af891effc177" providerId="ADAL" clId="{52697F24-1A72-403C-8E43-B76E03D1067B}" dt="2024-01-07T15:10:40.040" v="618" actId="478"/>
          <ac:spMkLst>
            <pc:docMk/>
            <pc:sldMk cId="3148518016" sldId="295"/>
            <ac:spMk id="10" creationId="{F2F565F8-72FC-72AD-B207-276EB54FDFA8}"/>
          </ac:spMkLst>
        </pc:spChg>
        <pc:spChg chg="del">
          <ac:chgData name="حصه بنت سودان العتيبي" userId="c1fe605c-1aaf-4791-a440-af891effc177" providerId="ADAL" clId="{52697F24-1A72-403C-8E43-B76E03D1067B}" dt="2024-01-07T15:10:40.040" v="618" actId="478"/>
          <ac:spMkLst>
            <pc:docMk/>
            <pc:sldMk cId="3148518016" sldId="295"/>
            <ac:spMk id="11" creationId="{52DDBD2B-DDA0-E796-D1B8-F153821E5779}"/>
          </ac:spMkLst>
        </pc:spChg>
        <pc:spChg chg="del">
          <ac:chgData name="حصه بنت سودان العتيبي" userId="c1fe605c-1aaf-4791-a440-af891effc177" providerId="ADAL" clId="{52697F24-1A72-403C-8E43-B76E03D1067B}" dt="2024-01-07T15:10:40.040" v="618" actId="478"/>
          <ac:spMkLst>
            <pc:docMk/>
            <pc:sldMk cId="3148518016" sldId="295"/>
            <ac:spMk id="12" creationId="{D3548150-239D-931D-F909-5A078271A125}"/>
          </ac:spMkLst>
        </pc:spChg>
        <pc:spChg chg="del">
          <ac:chgData name="حصه بنت سودان العتيبي" userId="c1fe605c-1aaf-4791-a440-af891effc177" providerId="ADAL" clId="{52697F24-1A72-403C-8E43-B76E03D1067B}" dt="2024-01-07T15:10:40.040" v="618" actId="478"/>
          <ac:spMkLst>
            <pc:docMk/>
            <pc:sldMk cId="3148518016" sldId="295"/>
            <ac:spMk id="13" creationId="{26518B84-FBA6-31FC-924B-3123FA6F42F6}"/>
          </ac:spMkLst>
        </pc:spChg>
        <pc:spChg chg="del">
          <ac:chgData name="حصه بنت سودان العتيبي" userId="c1fe605c-1aaf-4791-a440-af891effc177" providerId="ADAL" clId="{52697F24-1A72-403C-8E43-B76E03D1067B}" dt="2024-01-07T15:10:40.040" v="618" actId="478"/>
          <ac:spMkLst>
            <pc:docMk/>
            <pc:sldMk cId="3148518016" sldId="295"/>
            <ac:spMk id="14" creationId="{A3EB161D-2A58-3D48-43E3-1DF37924510F}"/>
          </ac:spMkLst>
        </pc:spChg>
        <pc:spChg chg="add mod ord">
          <ac:chgData name="حصه بنت سودان العتيبي" userId="c1fe605c-1aaf-4791-a440-af891effc177" providerId="ADAL" clId="{52697F24-1A72-403C-8E43-B76E03D1067B}" dt="2024-01-07T15:14:21.194" v="678" actId="403"/>
          <ac:spMkLst>
            <pc:docMk/>
            <pc:sldMk cId="3148518016" sldId="295"/>
            <ac:spMk id="17" creationId="{9D8F1119-7FFC-9E87-EA35-19CB4F82E05A}"/>
          </ac:spMkLst>
        </pc:spChg>
        <pc:grpChg chg="add mod">
          <ac:chgData name="حصه بنت سودان العتيبي" userId="c1fe605c-1aaf-4791-a440-af891effc177" providerId="ADAL" clId="{52697F24-1A72-403C-8E43-B76E03D1067B}" dt="2024-01-07T15:13:54.443" v="676" actId="164"/>
          <ac:grpSpMkLst>
            <pc:docMk/>
            <pc:sldMk cId="3148518016" sldId="295"/>
            <ac:grpSpMk id="18" creationId="{A4CE6600-694A-9526-DA08-6A96FF20A211}"/>
          </ac:grpSpMkLst>
        </pc:grpChg>
        <pc:picChg chg="add mod modCrop">
          <ac:chgData name="حصه بنت سودان العتيبي" userId="c1fe605c-1aaf-4791-a440-af891effc177" providerId="ADAL" clId="{52697F24-1A72-403C-8E43-B76E03D1067B}" dt="2024-01-07T15:13:54.443" v="676" actId="164"/>
          <ac:picMkLst>
            <pc:docMk/>
            <pc:sldMk cId="3148518016" sldId="295"/>
            <ac:picMk id="16" creationId="{A6FEA4DC-6075-B87D-4728-3F9CD8A646F7}"/>
          </ac:picMkLst>
        </pc:picChg>
      </pc:sldChg>
      <pc:sldChg chg="addSp delSp modSp new mod modTransition modAnim">
        <pc:chgData name="حصه بنت سودان العتيبي" userId="c1fe605c-1aaf-4791-a440-af891effc177" providerId="ADAL" clId="{52697F24-1A72-403C-8E43-B76E03D1067B}" dt="2024-01-07T16:51:51.324" v="1242"/>
        <pc:sldMkLst>
          <pc:docMk/>
          <pc:sldMk cId="313906356" sldId="296"/>
        </pc:sldMkLst>
        <pc:spChg chg="del">
          <ac:chgData name="حصه بنت سودان العتيبي" userId="c1fe605c-1aaf-4791-a440-af891effc177" providerId="ADAL" clId="{52697F24-1A72-403C-8E43-B76E03D1067B}" dt="2024-01-07T15:32:29.227" v="740" actId="478"/>
          <ac:spMkLst>
            <pc:docMk/>
            <pc:sldMk cId="313906356" sldId="296"/>
            <ac:spMk id="2" creationId="{32525A67-8C15-0DCB-7872-83E018A1D7D0}"/>
          </ac:spMkLst>
        </pc:spChg>
        <pc:spChg chg="del mod">
          <ac:chgData name="حصه بنت سودان العتيبي" userId="c1fe605c-1aaf-4791-a440-af891effc177" providerId="ADAL" clId="{52697F24-1A72-403C-8E43-B76E03D1067B}" dt="2024-01-07T15:32:49.241" v="745" actId="478"/>
          <ac:spMkLst>
            <pc:docMk/>
            <pc:sldMk cId="313906356" sldId="296"/>
            <ac:spMk id="3" creationId="{61C3CDA9-3C1F-0648-7806-908AECCFB295}"/>
          </ac:spMkLst>
        </pc:spChg>
        <pc:spChg chg="del">
          <ac:chgData name="حصه بنت سودان العتيبي" userId="c1fe605c-1aaf-4791-a440-af891effc177" providerId="ADAL" clId="{52697F24-1A72-403C-8E43-B76E03D1067B}" dt="2024-01-07T15:32:50.390" v="746" actId="478"/>
          <ac:spMkLst>
            <pc:docMk/>
            <pc:sldMk cId="313906356" sldId="296"/>
            <ac:spMk id="4" creationId="{D699174D-90D9-393E-FF17-7188A3304118}"/>
          </ac:spMkLst>
        </pc:spChg>
        <pc:spChg chg="del">
          <ac:chgData name="حصه بنت سودان العتيبي" userId="c1fe605c-1aaf-4791-a440-af891effc177" providerId="ADAL" clId="{52697F24-1A72-403C-8E43-B76E03D1067B}" dt="2024-01-07T15:32:53.282" v="747" actId="478"/>
          <ac:spMkLst>
            <pc:docMk/>
            <pc:sldMk cId="313906356" sldId="296"/>
            <ac:spMk id="5" creationId="{DC496264-8446-F0BA-B895-58A820180A84}"/>
          </ac:spMkLst>
        </pc:spChg>
        <pc:spChg chg="del">
          <ac:chgData name="حصه بنت سودان العتيبي" userId="c1fe605c-1aaf-4791-a440-af891effc177" providerId="ADAL" clId="{52697F24-1A72-403C-8E43-B76E03D1067B}" dt="2024-01-07T15:32:27.243" v="739" actId="478"/>
          <ac:spMkLst>
            <pc:docMk/>
            <pc:sldMk cId="313906356" sldId="296"/>
            <ac:spMk id="6" creationId="{ADA75863-E015-3D89-A15D-CECDC4B6D8E0}"/>
          </ac:spMkLst>
        </pc:spChg>
        <pc:spChg chg="del">
          <ac:chgData name="حصه بنت سودان العتيبي" userId="c1fe605c-1aaf-4791-a440-af891effc177" providerId="ADAL" clId="{52697F24-1A72-403C-8E43-B76E03D1067B}" dt="2024-01-07T15:32:27.243" v="739" actId="478"/>
          <ac:spMkLst>
            <pc:docMk/>
            <pc:sldMk cId="313906356" sldId="296"/>
            <ac:spMk id="7" creationId="{70C20129-8325-35F1-AFE5-89EE38C75A9E}"/>
          </ac:spMkLst>
        </pc:spChg>
        <pc:spChg chg="del">
          <ac:chgData name="حصه بنت سودان العتيبي" userId="c1fe605c-1aaf-4791-a440-af891effc177" providerId="ADAL" clId="{52697F24-1A72-403C-8E43-B76E03D1067B}" dt="2024-01-07T15:32:27.243" v="739" actId="478"/>
          <ac:spMkLst>
            <pc:docMk/>
            <pc:sldMk cId="313906356" sldId="296"/>
            <ac:spMk id="8" creationId="{B1AD6C39-8848-3E7C-7B1C-D106C6CA70CB}"/>
          </ac:spMkLst>
        </pc:spChg>
        <pc:spChg chg="del">
          <ac:chgData name="حصه بنت سودان العتيبي" userId="c1fe605c-1aaf-4791-a440-af891effc177" providerId="ADAL" clId="{52697F24-1A72-403C-8E43-B76E03D1067B}" dt="2024-01-07T15:32:27.243" v="739" actId="478"/>
          <ac:spMkLst>
            <pc:docMk/>
            <pc:sldMk cId="313906356" sldId="296"/>
            <ac:spMk id="9" creationId="{FE4D306D-CAA5-E33D-53A7-2E443A833A5C}"/>
          </ac:spMkLst>
        </pc:spChg>
        <pc:spChg chg="del">
          <ac:chgData name="حصه بنت سودان العتيبي" userId="c1fe605c-1aaf-4791-a440-af891effc177" providerId="ADAL" clId="{52697F24-1A72-403C-8E43-B76E03D1067B}" dt="2024-01-07T15:32:27.243" v="739" actId="478"/>
          <ac:spMkLst>
            <pc:docMk/>
            <pc:sldMk cId="313906356" sldId="296"/>
            <ac:spMk id="10" creationId="{D78F2A0C-3438-BCAD-B0D9-5907EC0A3ADD}"/>
          </ac:spMkLst>
        </pc:spChg>
        <pc:spChg chg="del">
          <ac:chgData name="حصه بنت سودان العتيبي" userId="c1fe605c-1aaf-4791-a440-af891effc177" providerId="ADAL" clId="{52697F24-1A72-403C-8E43-B76E03D1067B}" dt="2024-01-07T15:32:27.243" v="739" actId="478"/>
          <ac:spMkLst>
            <pc:docMk/>
            <pc:sldMk cId="313906356" sldId="296"/>
            <ac:spMk id="11" creationId="{E237D7CB-C6C6-0C19-1194-3D919D3FAEF7}"/>
          </ac:spMkLst>
        </pc:spChg>
        <pc:spChg chg="del">
          <ac:chgData name="حصه بنت سودان العتيبي" userId="c1fe605c-1aaf-4791-a440-af891effc177" providerId="ADAL" clId="{52697F24-1A72-403C-8E43-B76E03D1067B}" dt="2024-01-07T15:32:27.243" v="739" actId="478"/>
          <ac:spMkLst>
            <pc:docMk/>
            <pc:sldMk cId="313906356" sldId="296"/>
            <ac:spMk id="12" creationId="{F43CF903-6D4A-3B65-5F01-F863A63D4D66}"/>
          </ac:spMkLst>
        </pc:spChg>
        <pc:spChg chg="del">
          <ac:chgData name="حصه بنت سودان العتيبي" userId="c1fe605c-1aaf-4791-a440-af891effc177" providerId="ADAL" clId="{52697F24-1A72-403C-8E43-B76E03D1067B}" dt="2024-01-07T15:32:27.243" v="739" actId="478"/>
          <ac:spMkLst>
            <pc:docMk/>
            <pc:sldMk cId="313906356" sldId="296"/>
            <ac:spMk id="13" creationId="{0EF4E1E0-5DD2-5DCD-3131-EDDE9EBCDCCF}"/>
          </ac:spMkLst>
        </pc:spChg>
        <pc:spChg chg="del">
          <ac:chgData name="حصه بنت سودان العتيبي" userId="c1fe605c-1aaf-4791-a440-af891effc177" providerId="ADAL" clId="{52697F24-1A72-403C-8E43-B76E03D1067B}" dt="2024-01-07T15:32:27.243" v="739" actId="478"/>
          <ac:spMkLst>
            <pc:docMk/>
            <pc:sldMk cId="313906356" sldId="296"/>
            <ac:spMk id="14" creationId="{5F08D893-913D-6515-B517-58F5D1A6C12C}"/>
          </ac:spMkLst>
        </pc:spChg>
        <pc:spChg chg="del">
          <ac:chgData name="حصه بنت سودان العتيبي" userId="c1fe605c-1aaf-4791-a440-af891effc177" providerId="ADAL" clId="{52697F24-1A72-403C-8E43-B76E03D1067B}" dt="2024-01-07T15:32:27.243" v="739" actId="478"/>
          <ac:spMkLst>
            <pc:docMk/>
            <pc:sldMk cId="313906356" sldId="296"/>
            <ac:spMk id="15" creationId="{972E6AE9-5711-3315-47AC-C3AE101E26EF}"/>
          </ac:spMkLst>
        </pc:spChg>
        <pc:spChg chg="del">
          <ac:chgData name="حصه بنت سودان العتيبي" userId="c1fe605c-1aaf-4791-a440-af891effc177" providerId="ADAL" clId="{52697F24-1A72-403C-8E43-B76E03D1067B}" dt="2024-01-07T15:32:27.243" v="739" actId="478"/>
          <ac:spMkLst>
            <pc:docMk/>
            <pc:sldMk cId="313906356" sldId="296"/>
            <ac:spMk id="16" creationId="{93C5A890-74C6-344F-7FBA-299C25FAAC27}"/>
          </ac:spMkLst>
        </pc:spChg>
        <pc:spChg chg="del">
          <ac:chgData name="حصه بنت سودان العتيبي" userId="c1fe605c-1aaf-4791-a440-af891effc177" providerId="ADAL" clId="{52697F24-1A72-403C-8E43-B76E03D1067B}" dt="2024-01-07T15:32:27.243" v="739" actId="478"/>
          <ac:spMkLst>
            <pc:docMk/>
            <pc:sldMk cId="313906356" sldId="296"/>
            <ac:spMk id="17" creationId="{631F5382-4626-EE55-7952-4B2502D60E5A}"/>
          </ac:spMkLst>
        </pc:spChg>
        <pc:spChg chg="del">
          <ac:chgData name="حصه بنت سودان العتيبي" userId="c1fe605c-1aaf-4791-a440-af891effc177" providerId="ADAL" clId="{52697F24-1A72-403C-8E43-B76E03D1067B}" dt="2024-01-07T15:32:27.243" v="739" actId="478"/>
          <ac:spMkLst>
            <pc:docMk/>
            <pc:sldMk cId="313906356" sldId="296"/>
            <ac:spMk id="18" creationId="{D95711FC-3F15-6C09-3083-00D64688CBE0}"/>
          </ac:spMkLst>
        </pc:spChg>
        <pc:spChg chg="del">
          <ac:chgData name="حصه بنت سودان العتيبي" userId="c1fe605c-1aaf-4791-a440-af891effc177" providerId="ADAL" clId="{52697F24-1A72-403C-8E43-B76E03D1067B}" dt="2024-01-07T15:32:27.243" v="739" actId="478"/>
          <ac:spMkLst>
            <pc:docMk/>
            <pc:sldMk cId="313906356" sldId="296"/>
            <ac:spMk id="19" creationId="{B701EFEA-03CD-C5CB-3D8C-A1DC76E5F1D8}"/>
          </ac:spMkLst>
        </pc:spChg>
        <pc:spChg chg="del">
          <ac:chgData name="حصه بنت سودان العتيبي" userId="c1fe605c-1aaf-4791-a440-af891effc177" providerId="ADAL" clId="{52697F24-1A72-403C-8E43-B76E03D1067B}" dt="2024-01-07T15:32:27.243" v="739" actId="478"/>
          <ac:spMkLst>
            <pc:docMk/>
            <pc:sldMk cId="313906356" sldId="296"/>
            <ac:spMk id="20" creationId="{6B7DC03C-68D2-2D57-52D3-DD4F20460B42}"/>
          </ac:spMkLst>
        </pc:spChg>
        <pc:spChg chg="del">
          <ac:chgData name="حصه بنت سودان العتيبي" userId="c1fe605c-1aaf-4791-a440-af891effc177" providerId="ADAL" clId="{52697F24-1A72-403C-8E43-B76E03D1067B}" dt="2024-01-07T15:32:27.243" v="739" actId="478"/>
          <ac:spMkLst>
            <pc:docMk/>
            <pc:sldMk cId="313906356" sldId="296"/>
            <ac:spMk id="21" creationId="{A859F54F-6589-E409-4338-E39DD0519E40}"/>
          </ac:spMkLst>
        </pc:spChg>
        <pc:spChg chg="del">
          <ac:chgData name="حصه بنت سودان العتيبي" userId="c1fe605c-1aaf-4791-a440-af891effc177" providerId="ADAL" clId="{52697F24-1A72-403C-8E43-B76E03D1067B}" dt="2024-01-07T15:32:27.243" v="739" actId="478"/>
          <ac:spMkLst>
            <pc:docMk/>
            <pc:sldMk cId="313906356" sldId="296"/>
            <ac:spMk id="22" creationId="{6E1317D8-CCEC-A1EC-C86B-846B851642C8}"/>
          </ac:spMkLst>
        </pc:spChg>
        <pc:spChg chg="del">
          <ac:chgData name="حصه بنت سودان العتيبي" userId="c1fe605c-1aaf-4791-a440-af891effc177" providerId="ADAL" clId="{52697F24-1A72-403C-8E43-B76E03D1067B}" dt="2024-01-07T15:32:27.243" v="739" actId="478"/>
          <ac:spMkLst>
            <pc:docMk/>
            <pc:sldMk cId="313906356" sldId="296"/>
            <ac:spMk id="23" creationId="{43EEF346-4C5F-D877-508F-7475E4CCE10A}"/>
          </ac:spMkLst>
        </pc:spChg>
        <pc:spChg chg="del">
          <ac:chgData name="حصه بنت سودان العتيبي" userId="c1fe605c-1aaf-4791-a440-af891effc177" providerId="ADAL" clId="{52697F24-1A72-403C-8E43-B76E03D1067B}" dt="2024-01-07T15:32:27.243" v="739" actId="478"/>
          <ac:spMkLst>
            <pc:docMk/>
            <pc:sldMk cId="313906356" sldId="296"/>
            <ac:spMk id="24" creationId="{8667E24E-FFBF-54BD-78BF-007531EC46A7}"/>
          </ac:spMkLst>
        </pc:spChg>
        <pc:spChg chg="del">
          <ac:chgData name="حصه بنت سودان العتيبي" userId="c1fe605c-1aaf-4791-a440-af891effc177" providerId="ADAL" clId="{52697F24-1A72-403C-8E43-B76E03D1067B}" dt="2024-01-07T15:32:27.243" v="739" actId="478"/>
          <ac:spMkLst>
            <pc:docMk/>
            <pc:sldMk cId="313906356" sldId="296"/>
            <ac:spMk id="25" creationId="{92746B1F-27A0-E277-A208-3FA3BAB5F96F}"/>
          </ac:spMkLst>
        </pc:spChg>
        <pc:spChg chg="del">
          <ac:chgData name="حصه بنت سودان العتيبي" userId="c1fe605c-1aaf-4791-a440-af891effc177" providerId="ADAL" clId="{52697F24-1A72-403C-8E43-B76E03D1067B}" dt="2024-01-07T15:32:27.243" v="739" actId="478"/>
          <ac:spMkLst>
            <pc:docMk/>
            <pc:sldMk cId="313906356" sldId="296"/>
            <ac:spMk id="26" creationId="{A23FA0EA-219F-8685-F788-815AEB89EDAC}"/>
          </ac:spMkLst>
        </pc:spChg>
        <pc:spChg chg="del">
          <ac:chgData name="حصه بنت سودان العتيبي" userId="c1fe605c-1aaf-4791-a440-af891effc177" providerId="ADAL" clId="{52697F24-1A72-403C-8E43-B76E03D1067B}" dt="2024-01-07T15:32:27.243" v="739" actId="478"/>
          <ac:spMkLst>
            <pc:docMk/>
            <pc:sldMk cId="313906356" sldId="296"/>
            <ac:spMk id="27" creationId="{06DB3654-580A-CE3E-4D10-16BF6D48B031}"/>
          </ac:spMkLst>
        </pc:spChg>
        <pc:spChg chg="del">
          <ac:chgData name="حصه بنت سودان العتيبي" userId="c1fe605c-1aaf-4791-a440-af891effc177" providerId="ADAL" clId="{52697F24-1A72-403C-8E43-B76E03D1067B}" dt="2024-01-07T15:32:27.243" v="739" actId="478"/>
          <ac:spMkLst>
            <pc:docMk/>
            <pc:sldMk cId="313906356" sldId="296"/>
            <ac:spMk id="28" creationId="{B28D073C-71AD-3B50-7DA7-8697B7DD4561}"/>
          </ac:spMkLst>
        </pc:spChg>
        <pc:spChg chg="del">
          <ac:chgData name="حصه بنت سودان العتيبي" userId="c1fe605c-1aaf-4791-a440-af891effc177" providerId="ADAL" clId="{52697F24-1A72-403C-8E43-B76E03D1067B}" dt="2024-01-07T15:32:27.243" v="739" actId="478"/>
          <ac:spMkLst>
            <pc:docMk/>
            <pc:sldMk cId="313906356" sldId="296"/>
            <ac:spMk id="29" creationId="{A6F9E7A6-1430-9940-D8C7-FCCF8E41BA32}"/>
          </ac:spMkLst>
        </pc:spChg>
        <pc:spChg chg="del">
          <ac:chgData name="حصه بنت سودان العتيبي" userId="c1fe605c-1aaf-4791-a440-af891effc177" providerId="ADAL" clId="{52697F24-1A72-403C-8E43-B76E03D1067B}" dt="2024-01-07T15:32:27.243" v="739" actId="478"/>
          <ac:spMkLst>
            <pc:docMk/>
            <pc:sldMk cId="313906356" sldId="296"/>
            <ac:spMk id="30" creationId="{DF0A3749-64DC-0411-CDD2-FA265E965752}"/>
          </ac:spMkLst>
        </pc:spChg>
        <pc:spChg chg="del">
          <ac:chgData name="حصه بنت سودان العتيبي" userId="c1fe605c-1aaf-4791-a440-af891effc177" providerId="ADAL" clId="{52697F24-1A72-403C-8E43-B76E03D1067B}" dt="2024-01-07T15:32:27.243" v="739" actId="478"/>
          <ac:spMkLst>
            <pc:docMk/>
            <pc:sldMk cId="313906356" sldId="296"/>
            <ac:spMk id="31" creationId="{DE16BC88-2FF6-F058-3CB5-AD0E7D013582}"/>
          </ac:spMkLst>
        </pc:spChg>
        <pc:spChg chg="add mod">
          <ac:chgData name="حصه بنت سودان العتيبي" userId="c1fe605c-1aaf-4791-a440-af891effc177" providerId="ADAL" clId="{52697F24-1A72-403C-8E43-B76E03D1067B}" dt="2024-01-07T15:35:54.110" v="794" actId="1076"/>
          <ac:spMkLst>
            <pc:docMk/>
            <pc:sldMk cId="313906356" sldId="296"/>
            <ac:spMk id="36" creationId="{5BDB3BC4-46C7-68AF-92A7-1ED61CF1005E}"/>
          </ac:spMkLst>
        </pc:spChg>
        <pc:spChg chg="add mod">
          <ac:chgData name="حصه بنت سودان العتيبي" userId="c1fe605c-1aaf-4791-a440-af891effc177" providerId="ADAL" clId="{52697F24-1A72-403C-8E43-B76E03D1067B}" dt="2024-01-07T15:36:38.570" v="804" actId="1076"/>
          <ac:spMkLst>
            <pc:docMk/>
            <pc:sldMk cId="313906356" sldId="296"/>
            <ac:spMk id="37" creationId="{86FFA49F-7324-06AD-693B-445D9F48E461}"/>
          </ac:spMkLst>
        </pc:spChg>
        <pc:spChg chg="add mod">
          <ac:chgData name="حصه بنت سودان العتيبي" userId="c1fe605c-1aaf-4791-a440-af891effc177" providerId="ADAL" clId="{52697F24-1A72-403C-8E43-B76E03D1067B}" dt="2024-01-07T15:37:05.838" v="814" actId="1076"/>
          <ac:spMkLst>
            <pc:docMk/>
            <pc:sldMk cId="313906356" sldId="296"/>
            <ac:spMk id="38" creationId="{7E4D1E26-DE70-BC43-6C6D-AD63BAA9F51D}"/>
          </ac:spMkLst>
        </pc:spChg>
        <pc:spChg chg="add mod">
          <ac:chgData name="حصه بنت سودان العتيبي" userId="c1fe605c-1aaf-4791-a440-af891effc177" providerId="ADAL" clId="{52697F24-1A72-403C-8E43-B76E03D1067B}" dt="2024-01-07T15:37:43.137" v="823" actId="1076"/>
          <ac:spMkLst>
            <pc:docMk/>
            <pc:sldMk cId="313906356" sldId="296"/>
            <ac:spMk id="39" creationId="{6781C3C7-28BE-E5C0-09E3-78E731F1D6DA}"/>
          </ac:spMkLst>
        </pc:spChg>
        <pc:spChg chg="add mod">
          <ac:chgData name="حصه بنت سودان العتيبي" userId="c1fe605c-1aaf-4791-a440-af891effc177" providerId="ADAL" clId="{52697F24-1A72-403C-8E43-B76E03D1067B}" dt="2024-01-07T15:38:10.981" v="830" actId="1076"/>
          <ac:spMkLst>
            <pc:docMk/>
            <pc:sldMk cId="313906356" sldId="296"/>
            <ac:spMk id="40" creationId="{F42F8622-D2D9-AC0D-8A1D-090C209B85B5}"/>
          </ac:spMkLst>
        </pc:spChg>
        <pc:spChg chg="add mod">
          <ac:chgData name="حصه بنت سودان العتيبي" userId="c1fe605c-1aaf-4791-a440-af891effc177" providerId="ADAL" clId="{52697F24-1A72-403C-8E43-B76E03D1067B}" dt="2024-01-07T15:38:42.159" v="839" actId="1076"/>
          <ac:spMkLst>
            <pc:docMk/>
            <pc:sldMk cId="313906356" sldId="296"/>
            <ac:spMk id="41" creationId="{1C9E2595-1270-FE4E-9179-8A4BC7E6D9D1}"/>
          </ac:spMkLst>
        </pc:spChg>
        <pc:spChg chg="add mod">
          <ac:chgData name="حصه بنت سودان العتيبي" userId="c1fe605c-1aaf-4791-a440-af891effc177" providerId="ADAL" clId="{52697F24-1A72-403C-8E43-B76E03D1067B}" dt="2024-01-07T15:39:23.578" v="846" actId="1076"/>
          <ac:spMkLst>
            <pc:docMk/>
            <pc:sldMk cId="313906356" sldId="296"/>
            <ac:spMk id="42" creationId="{965AC05B-AF43-1726-90BF-B3109A039EF6}"/>
          </ac:spMkLst>
        </pc:spChg>
        <pc:spChg chg="add mod">
          <ac:chgData name="حصه بنت سودان العتيبي" userId="c1fe605c-1aaf-4791-a440-af891effc177" providerId="ADAL" clId="{52697F24-1A72-403C-8E43-B76E03D1067B}" dt="2024-01-07T15:39:55.869" v="855" actId="1076"/>
          <ac:spMkLst>
            <pc:docMk/>
            <pc:sldMk cId="313906356" sldId="296"/>
            <ac:spMk id="43" creationId="{43824CAC-9E67-A013-1CB8-7FFB5365CB71}"/>
          </ac:spMkLst>
        </pc:spChg>
        <pc:spChg chg="add mod">
          <ac:chgData name="حصه بنت سودان العتيبي" userId="c1fe605c-1aaf-4791-a440-af891effc177" providerId="ADAL" clId="{52697F24-1A72-403C-8E43-B76E03D1067B}" dt="2024-01-07T15:40:26.925" v="863" actId="1076"/>
          <ac:spMkLst>
            <pc:docMk/>
            <pc:sldMk cId="313906356" sldId="296"/>
            <ac:spMk id="44" creationId="{114C8664-0E5E-C154-F011-743C1D3BA650}"/>
          </ac:spMkLst>
        </pc:spChg>
        <pc:spChg chg="add mod">
          <ac:chgData name="حصه بنت سودان العتيبي" userId="c1fe605c-1aaf-4791-a440-af891effc177" providerId="ADAL" clId="{52697F24-1A72-403C-8E43-B76E03D1067B}" dt="2024-01-07T15:40:40.224" v="867" actId="1076"/>
          <ac:spMkLst>
            <pc:docMk/>
            <pc:sldMk cId="313906356" sldId="296"/>
            <ac:spMk id="45" creationId="{91D05F89-F47E-980A-C8D0-7A371C8D7CB7}"/>
          </ac:spMkLst>
        </pc:spChg>
        <pc:picChg chg="add mod modCrop">
          <ac:chgData name="حصه بنت سودان العتيبي" userId="c1fe605c-1aaf-4791-a440-af891effc177" providerId="ADAL" clId="{52697F24-1A72-403C-8E43-B76E03D1067B}" dt="2024-01-07T15:35:38.795" v="789" actId="1076"/>
          <ac:picMkLst>
            <pc:docMk/>
            <pc:sldMk cId="313906356" sldId="296"/>
            <ac:picMk id="33" creationId="{3BC4E16F-DC41-2A78-1E56-C9F1C33038D8}"/>
          </ac:picMkLst>
        </pc:picChg>
        <pc:picChg chg="add mod ord">
          <ac:chgData name="حصه بنت سودان العتيبي" userId="c1fe605c-1aaf-4791-a440-af891effc177" providerId="ADAL" clId="{52697F24-1A72-403C-8E43-B76E03D1067B}" dt="2024-01-07T15:40:43.126" v="868" actId="14100"/>
          <ac:picMkLst>
            <pc:docMk/>
            <pc:sldMk cId="313906356" sldId="296"/>
            <ac:picMk id="34" creationId="{2026BDAD-204B-4F3B-07A0-7028CB302BB3}"/>
          </ac:picMkLst>
        </pc:picChg>
      </pc:sldChg>
      <pc:sldChg chg="modSp add mod">
        <pc:chgData name="حصه بنت سودان العتيبي" userId="c1fe605c-1aaf-4791-a440-af891effc177" providerId="ADAL" clId="{52697F24-1A72-403C-8E43-B76E03D1067B}" dt="2024-01-07T15:41:13.613" v="872" actId="20577"/>
        <pc:sldMkLst>
          <pc:docMk/>
          <pc:sldMk cId="1628110575" sldId="297"/>
        </pc:sldMkLst>
        <pc:spChg chg="mod">
          <ac:chgData name="حصه بنت سودان العتيبي" userId="c1fe605c-1aaf-4791-a440-af891effc177" providerId="ADAL" clId="{52697F24-1A72-403C-8E43-B76E03D1067B}" dt="2024-01-07T15:41:13.613" v="872" actId="20577"/>
          <ac:spMkLst>
            <pc:docMk/>
            <pc:sldMk cId="1628110575" sldId="297"/>
            <ac:spMk id="2" creationId="{216815C6-3AD0-46E6-A74A-1967BD91AF50}"/>
          </ac:spMkLst>
        </pc:spChg>
      </pc:sldChg>
      <pc:sldChg chg="add del">
        <pc:chgData name="حصه بنت سودان العتيبي" userId="c1fe605c-1aaf-4791-a440-af891effc177" providerId="ADAL" clId="{52697F24-1A72-403C-8E43-B76E03D1067B}" dt="2024-01-07T15:41:03.954" v="870" actId="2696"/>
        <pc:sldMkLst>
          <pc:docMk/>
          <pc:sldMk cId="3454198547" sldId="297"/>
        </pc:sldMkLst>
      </pc:sldChg>
      <pc:sldChg chg="addSp delSp modSp new mod modTransition modAnim">
        <pc:chgData name="حصه بنت سودان العتيبي" userId="c1fe605c-1aaf-4791-a440-af891effc177" providerId="ADAL" clId="{52697F24-1A72-403C-8E43-B76E03D1067B}" dt="2024-01-08T21:12:56.414" v="1247" actId="478"/>
        <pc:sldMkLst>
          <pc:docMk/>
          <pc:sldMk cId="2155345842" sldId="298"/>
        </pc:sldMkLst>
        <pc:spChg chg="del">
          <ac:chgData name="حصه بنت سودان العتيبي" userId="c1fe605c-1aaf-4791-a440-af891effc177" providerId="ADAL" clId="{52697F24-1A72-403C-8E43-B76E03D1067B}" dt="2024-01-07T15:41:27.013" v="874" actId="478"/>
          <ac:spMkLst>
            <pc:docMk/>
            <pc:sldMk cId="2155345842" sldId="298"/>
            <ac:spMk id="2" creationId="{7AA5F45A-D6D7-39A2-E9FE-F1400D72C6C2}"/>
          </ac:spMkLst>
        </pc:spChg>
        <pc:spChg chg="del">
          <ac:chgData name="حصه بنت سودان العتيبي" userId="c1fe605c-1aaf-4791-a440-af891effc177" providerId="ADAL" clId="{52697F24-1A72-403C-8E43-B76E03D1067B}" dt="2024-01-07T15:41:27.013" v="874" actId="478"/>
          <ac:spMkLst>
            <pc:docMk/>
            <pc:sldMk cId="2155345842" sldId="298"/>
            <ac:spMk id="3" creationId="{4C5F36B4-05A6-819B-788A-C352C9CE55B6}"/>
          </ac:spMkLst>
        </pc:spChg>
        <pc:spChg chg="del">
          <ac:chgData name="حصه بنت سودان العتيبي" userId="c1fe605c-1aaf-4791-a440-af891effc177" providerId="ADAL" clId="{52697F24-1A72-403C-8E43-B76E03D1067B}" dt="2024-01-07T15:41:27.013" v="874" actId="478"/>
          <ac:spMkLst>
            <pc:docMk/>
            <pc:sldMk cId="2155345842" sldId="298"/>
            <ac:spMk id="4" creationId="{6CA455F7-DEBC-BAA4-2EAB-D137557D9E75}"/>
          </ac:spMkLst>
        </pc:spChg>
        <pc:spChg chg="del">
          <ac:chgData name="حصه بنت سودان العتيبي" userId="c1fe605c-1aaf-4791-a440-af891effc177" providerId="ADAL" clId="{52697F24-1A72-403C-8E43-B76E03D1067B}" dt="2024-01-07T15:41:27.013" v="874" actId="478"/>
          <ac:spMkLst>
            <pc:docMk/>
            <pc:sldMk cId="2155345842" sldId="298"/>
            <ac:spMk id="5" creationId="{C932D2AB-EBC3-B458-36F4-8B3A0C0EB4EA}"/>
          </ac:spMkLst>
        </pc:spChg>
        <pc:spChg chg="del">
          <ac:chgData name="حصه بنت سودان العتيبي" userId="c1fe605c-1aaf-4791-a440-af891effc177" providerId="ADAL" clId="{52697F24-1A72-403C-8E43-B76E03D1067B}" dt="2024-01-07T15:41:27.013" v="874" actId="478"/>
          <ac:spMkLst>
            <pc:docMk/>
            <pc:sldMk cId="2155345842" sldId="298"/>
            <ac:spMk id="6" creationId="{15F21EFC-908E-9156-4453-74F72789AB9F}"/>
          </ac:spMkLst>
        </pc:spChg>
        <pc:spChg chg="del">
          <ac:chgData name="حصه بنت سودان العتيبي" userId="c1fe605c-1aaf-4791-a440-af891effc177" providerId="ADAL" clId="{52697F24-1A72-403C-8E43-B76E03D1067B}" dt="2024-01-07T15:41:27.013" v="874" actId="478"/>
          <ac:spMkLst>
            <pc:docMk/>
            <pc:sldMk cId="2155345842" sldId="298"/>
            <ac:spMk id="7" creationId="{7D928D42-4FDD-F312-37DB-93C16D8C07D6}"/>
          </ac:spMkLst>
        </pc:spChg>
        <pc:spChg chg="del">
          <ac:chgData name="حصه بنت سودان العتيبي" userId="c1fe605c-1aaf-4791-a440-af891effc177" providerId="ADAL" clId="{52697F24-1A72-403C-8E43-B76E03D1067B}" dt="2024-01-07T15:41:27.013" v="874" actId="478"/>
          <ac:spMkLst>
            <pc:docMk/>
            <pc:sldMk cId="2155345842" sldId="298"/>
            <ac:spMk id="8" creationId="{582F866D-A275-E656-048F-579E68AB5E21}"/>
          </ac:spMkLst>
        </pc:spChg>
        <pc:spChg chg="del">
          <ac:chgData name="حصه بنت سودان العتيبي" userId="c1fe605c-1aaf-4791-a440-af891effc177" providerId="ADAL" clId="{52697F24-1A72-403C-8E43-B76E03D1067B}" dt="2024-01-07T15:41:27.013" v="874" actId="478"/>
          <ac:spMkLst>
            <pc:docMk/>
            <pc:sldMk cId="2155345842" sldId="298"/>
            <ac:spMk id="9" creationId="{7E26B479-FF2F-7EDC-F21F-5097358FB943}"/>
          </ac:spMkLst>
        </pc:spChg>
        <pc:spChg chg="del">
          <ac:chgData name="حصه بنت سودان العتيبي" userId="c1fe605c-1aaf-4791-a440-af891effc177" providerId="ADAL" clId="{52697F24-1A72-403C-8E43-B76E03D1067B}" dt="2024-01-07T15:41:27.013" v="874" actId="478"/>
          <ac:spMkLst>
            <pc:docMk/>
            <pc:sldMk cId="2155345842" sldId="298"/>
            <ac:spMk id="10" creationId="{BBF7EE01-3C82-5ED5-E2D6-6D0616EE835C}"/>
          </ac:spMkLst>
        </pc:spChg>
        <pc:spChg chg="del">
          <ac:chgData name="حصه بنت سودان العتيبي" userId="c1fe605c-1aaf-4791-a440-af891effc177" providerId="ADAL" clId="{52697F24-1A72-403C-8E43-B76E03D1067B}" dt="2024-01-07T15:41:27.013" v="874" actId="478"/>
          <ac:spMkLst>
            <pc:docMk/>
            <pc:sldMk cId="2155345842" sldId="298"/>
            <ac:spMk id="11" creationId="{4108BF0A-8753-5BBB-8994-1BC2FF7076B7}"/>
          </ac:spMkLst>
        </pc:spChg>
        <pc:spChg chg="del">
          <ac:chgData name="حصه بنت سودان العتيبي" userId="c1fe605c-1aaf-4791-a440-af891effc177" providerId="ADAL" clId="{52697F24-1A72-403C-8E43-B76E03D1067B}" dt="2024-01-07T15:41:27.013" v="874" actId="478"/>
          <ac:spMkLst>
            <pc:docMk/>
            <pc:sldMk cId="2155345842" sldId="298"/>
            <ac:spMk id="12" creationId="{ADCA325B-AC01-F0AB-C925-6594D0B9962D}"/>
          </ac:spMkLst>
        </pc:spChg>
        <pc:spChg chg="del">
          <ac:chgData name="حصه بنت سودان العتيبي" userId="c1fe605c-1aaf-4791-a440-af891effc177" providerId="ADAL" clId="{52697F24-1A72-403C-8E43-B76E03D1067B}" dt="2024-01-07T15:41:27.013" v="874" actId="478"/>
          <ac:spMkLst>
            <pc:docMk/>
            <pc:sldMk cId="2155345842" sldId="298"/>
            <ac:spMk id="13" creationId="{0C6E4B2A-D16D-B9EC-9D02-161E22BA8A75}"/>
          </ac:spMkLst>
        </pc:spChg>
        <pc:spChg chg="del">
          <ac:chgData name="حصه بنت سودان العتيبي" userId="c1fe605c-1aaf-4791-a440-af891effc177" providerId="ADAL" clId="{52697F24-1A72-403C-8E43-B76E03D1067B}" dt="2024-01-07T15:41:27.013" v="874" actId="478"/>
          <ac:spMkLst>
            <pc:docMk/>
            <pc:sldMk cId="2155345842" sldId="298"/>
            <ac:spMk id="14" creationId="{D159E325-9BEB-E79F-EA0C-A51868404481}"/>
          </ac:spMkLst>
        </pc:spChg>
        <pc:spChg chg="add mod">
          <ac:chgData name="حصه بنت سودان العتيبي" userId="c1fe605c-1aaf-4791-a440-af891effc177" providerId="ADAL" clId="{52697F24-1A72-403C-8E43-B76E03D1067B}" dt="2024-01-07T16:32:43.973" v="1037" actId="404"/>
          <ac:spMkLst>
            <pc:docMk/>
            <pc:sldMk cId="2155345842" sldId="298"/>
            <ac:spMk id="18" creationId="{5A47A972-3687-6A01-7051-BBA26D5BF7D6}"/>
          </ac:spMkLst>
        </pc:spChg>
        <pc:spChg chg="add mod">
          <ac:chgData name="حصه بنت سودان العتيبي" userId="c1fe605c-1aaf-4791-a440-af891effc177" providerId="ADAL" clId="{52697F24-1A72-403C-8E43-B76E03D1067B}" dt="2024-01-07T16:32:43.973" v="1037" actId="404"/>
          <ac:spMkLst>
            <pc:docMk/>
            <pc:sldMk cId="2155345842" sldId="298"/>
            <ac:spMk id="20" creationId="{89226451-11E2-3475-73A7-C74779BB97B7}"/>
          </ac:spMkLst>
        </pc:spChg>
        <pc:spChg chg="add mod">
          <ac:chgData name="حصه بنت سودان العتيبي" userId="c1fe605c-1aaf-4791-a440-af891effc177" providerId="ADAL" clId="{52697F24-1A72-403C-8E43-B76E03D1067B}" dt="2024-01-07T16:32:43.973" v="1037" actId="404"/>
          <ac:spMkLst>
            <pc:docMk/>
            <pc:sldMk cId="2155345842" sldId="298"/>
            <ac:spMk id="21" creationId="{5FC92838-C229-7FB6-08FE-F3120EBD7C1B}"/>
          </ac:spMkLst>
        </pc:spChg>
        <pc:spChg chg="add del">
          <ac:chgData name="حصه بنت سودان العتيبي" userId="c1fe605c-1aaf-4791-a440-af891effc177" providerId="ADAL" clId="{52697F24-1A72-403C-8E43-B76E03D1067B}" dt="2024-01-07T15:46:27.686" v="922" actId="478"/>
          <ac:spMkLst>
            <pc:docMk/>
            <pc:sldMk cId="2155345842" sldId="298"/>
            <ac:spMk id="22" creationId="{BA086FA0-4991-7AB3-D700-BAE12204617B}"/>
          </ac:spMkLst>
        </pc:spChg>
        <pc:spChg chg="add mod">
          <ac:chgData name="حصه بنت سودان العتيبي" userId="c1fe605c-1aaf-4791-a440-af891effc177" providerId="ADAL" clId="{52697F24-1A72-403C-8E43-B76E03D1067B}" dt="2024-01-07T16:32:43.973" v="1037" actId="404"/>
          <ac:spMkLst>
            <pc:docMk/>
            <pc:sldMk cId="2155345842" sldId="298"/>
            <ac:spMk id="23" creationId="{6DD9B2A3-8EEF-4174-2CC1-C0A4D37BB2F8}"/>
          </ac:spMkLst>
        </pc:spChg>
        <pc:spChg chg="add mod">
          <ac:chgData name="حصه بنت سودان العتيبي" userId="c1fe605c-1aaf-4791-a440-af891effc177" providerId="ADAL" clId="{52697F24-1A72-403C-8E43-B76E03D1067B}" dt="2024-01-07T16:32:43.973" v="1037" actId="404"/>
          <ac:spMkLst>
            <pc:docMk/>
            <pc:sldMk cId="2155345842" sldId="298"/>
            <ac:spMk id="24" creationId="{20D0B6AC-8BBE-162B-2CEF-3154751C10E8}"/>
          </ac:spMkLst>
        </pc:spChg>
        <pc:spChg chg="add mod">
          <ac:chgData name="حصه بنت سودان العتيبي" userId="c1fe605c-1aaf-4791-a440-af891effc177" providerId="ADAL" clId="{52697F24-1A72-403C-8E43-B76E03D1067B}" dt="2024-01-07T16:32:43.973" v="1037" actId="404"/>
          <ac:spMkLst>
            <pc:docMk/>
            <pc:sldMk cId="2155345842" sldId="298"/>
            <ac:spMk id="25" creationId="{CC0A2586-0187-4113-F8CB-BC9305BD4BEE}"/>
          </ac:spMkLst>
        </pc:spChg>
        <pc:spChg chg="add del mod">
          <ac:chgData name="حصه بنت سودان العتيبي" userId="c1fe605c-1aaf-4791-a440-af891effc177" providerId="ADAL" clId="{52697F24-1A72-403C-8E43-B76E03D1067B}" dt="2024-01-08T21:12:56.414" v="1247" actId="478"/>
          <ac:spMkLst>
            <pc:docMk/>
            <pc:sldMk cId="2155345842" sldId="298"/>
            <ac:spMk id="27" creationId="{71A8A070-103A-0FE4-8707-9909E721EAC2}"/>
          </ac:spMkLst>
        </pc:spChg>
        <pc:picChg chg="add mod">
          <ac:chgData name="حصه بنت سودان العتيبي" userId="c1fe605c-1aaf-4791-a440-af891effc177" providerId="ADAL" clId="{52697F24-1A72-403C-8E43-B76E03D1067B}" dt="2024-01-07T16:32:40.115" v="1036" actId="404"/>
          <ac:picMkLst>
            <pc:docMk/>
            <pc:sldMk cId="2155345842" sldId="298"/>
            <ac:picMk id="15" creationId="{9AE1798D-36C0-1913-2B68-1C8A774712CA}"/>
          </ac:picMkLst>
        </pc:picChg>
        <pc:picChg chg="add mod">
          <ac:chgData name="حصه بنت سودان العتيبي" userId="c1fe605c-1aaf-4791-a440-af891effc177" providerId="ADAL" clId="{52697F24-1A72-403C-8E43-B76E03D1067B}" dt="2024-01-07T16:27:06.457" v="999" actId="14100"/>
          <ac:picMkLst>
            <pc:docMk/>
            <pc:sldMk cId="2155345842" sldId="298"/>
            <ac:picMk id="16" creationId="{82851F94-79D1-394B-6368-189979675CA8}"/>
          </ac:picMkLst>
        </pc:picChg>
      </pc:sldChg>
      <pc:sldChg chg="addSp delSp modSp new add del mod modTransition modAnim">
        <pc:chgData name="حصه بنت سودان العتيبي" userId="c1fe605c-1aaf-4791-a440-af891effc177" providerId="ADAL" clId="{52697F24-1A72-403C-8E43-B76E03D1067B}" dt="2024-01-07T16:51:38.164" v="1240"/>
        <pc:sldMkLst>
          <pc:docMk/>
          <pc:sldMk cId="1581537908" sldId="299"/>
        </pc:sldMkLst>
        <pc:spChg chg="del">
          <ac:chgData name="حصه بنت سودان العتيبي" userId="c1fe605c-1aaf-4791-a440-af891effc177" providerId="ADAL" clId="{52697F24-1A72-403C-8E43-B76E03D1067B}" dt="2024-01-07T16:31:39.850" v="1035" actId="478"/>
          <ac:spMkLst>
            <pc:docMk/>
            <pc:sldMk cId="1581537908" sldId="299"/>
            <ac:spMk id="2" creationId="{B61060C0-BB32-0190-0C1E-4980FCE252D0}"/>
          </ac:spMkLst>
        </pc:spChg>
        <pc:spChg chg="del">
          <ac:chgData name="حصه بنت سودان العتيبي" userId="c1fe605c-1aaf-4791-a440-af891effc177" providerId="ADAL" clId="{52697F24-1A72-403C-8E43-B76E03D1067B}" dt="2024-01-07T16:31:39.850" v="1035" actId="478"/>
          <ac:spMkLst>
            <pc:docMk/>
            <pc:sldMk cId="1581537908" sldId="299"/>
            <ac:spMk id="3" creationId="{EA413E79-3DB9-B299-E6B4-BA1A5CE09749}"/>
          </ac:spMkLst>
        </pc:spChg>
        <pc:spChg chg="del">
          <ac:chgData name="حصه بنت سودان العتيبي" userId="c1fe605c-1aaf-4791-a440-af891effc177" providerId="ADAL" clId="{52697F24-1A72-403C-8E43-B76E03D1067B}" dt="2024-01-07T16:31:39.850" v="1035" actId="478"/>
          <ac:spMkLst>
            <pc:docMk/>
            <pc:sldMk cId="1581537908" sldId="299"/>
            <ac:spMk id="4" creationId="{A04170CB-7A9B-71D8-10B5-678D6B4B21D6}"/>
          </ac:spMkLst>
        </pc:spChg>
        <pc:spChg chg="del">
          <ac:chgData name="حصه بنت سودان العتيبي" userId="c1fe605c-1aaf-4791-a440-af891effc177" providerId="ADAL" clId="{52697F24-1A72-403C-8E43-B76E03D1067B}" dt="2024-01-07T16:31:39.850" v="1035" actId="478"/>
          <ac:spMkLst>
            <pc:docMk/>
            <pc:sldMk cId="1581537908" sldId="299"/>
            <ac:spMk id="5" creationId="{F19B3C41-1EBB-B741-32F9-1734E36216A6}"/>
          </ac:spMkLst>
        </pc:spChg>
        <pc:spChg chg="del">
          <ac:chgData name="حصه بنت سودان العتيبي" userId="c1fe605c-1aaf-4791-a440-af891effc177" providerId="ADAL" clId="{52697F24-1A72-403C-8E43-B76E03D1067B}" dt="2024-01-07T16:31:39.850" v="1035" actId="478"/>
          <ac:spMkLst>
            <pc:docMk/>
            <pc:sldMk cId="1581537908" sldId="299"/>
            <ac:spMk id="6" creationId="{0CDB3CBD-56C2-E1D0-68C4-522D2FFCD4E6}"/>
          </ac:spMkLst>
        </pc:spChg>
        <pc:spChg chg="del">
          <ac:chgData name="حصه بنت سودان العتيبي" userId="c1fe605c-1aaf-4791-a440-af891effc177" providerId="ADAL" clId="{52697F24-1A72-403C-8E43-B76E03D1067B}" dt="2024-01-07T16:31:39.850" v="1035" actId="478"/>
          <ac:spMkLst>
            <pc:docMk/>
            <pc:sldMk cId="1581537908" sldId="299"/>
            <ac:spMk id="7" creationId="{2E3B8931-1BD8-AD1D-A4D5-2C68A7D99671}"/>
          </ac:spMkLst>
        </pc:spChg>
        <pc:spChg chg="del">
          <ac:chgData name="حصه بنت سودان العتيبي" userId="c1fe605c-1aaf-4791-a440-af891effc177" providerId="ADAL" clId="{52697F24-1A72-403C-8E43-B76E03D1067B}" dt="2024-01-07T16:31:39.850" v="1035" actId="478"/>
          <ac:spMkLst>
            <pc:docMk/>
            <pc:sldMk cId="1581537908" sldId="299"/>
            <ac:spMk id="8" creationId="{9E4E4175-7BED-2E88-B639-4622065FB763}"/>
          </ac:spMkLst>
        </pc:spChg>
        <pc:spChg chg="del">
          <ac:chgData name="حصه بنت سودان العتيبي" userId="c1fe605c-1aaf-4791-a440-af891effc177" providerId="ADAL" clId="{52697F24-1A72-403C-8E43-B76E03D1067B}" dt="2024-01-07T16:31:39.850" v="1035" actId="478"/>
          <ac:spMkLst>
            <pc:docMk/>
            <pc:sldMk cId="1581537908" sldId="299"/>
            <ac:spMk id="9" creationId="{AECB6B0A-C3ED-4877-2CF3-8EF034253147}"/>
          </ac:spMkLst>
        </pc:spChg>
        <pc:spChg chg="del">
          <ac:chgData name="حصه بنت سودان العتيبي" userId="c1fe605c-1aaf-4791-a440-af891effc177" providerId="ADAL" clId="{52697F24-1A72-403C-8E43-B76E03D1067B}" dt="2024-01-07T16:31:39.850" v="1035" actId="478"/>
          <ac:spMkLst>
            <pc:docMk/>
            <pc:sldMk cId="1581537908" sldId="299"/>
            <ac:spMk id="10" creationId="{6BF34DF7-0170-DFD6-6E6F-4573CAEB3FEB}"/>
          </ac:spMkLst>
        </pc:spChg>
        <pc:spChg chg="del">
          <ac:chgData name="حصه بنت سودان العتيبي" userId="c1fe605c-1aaf-4791-a440-af891effc177" providerId="ADAL" clId="{52697F24-1A72-403C-8E43-B76E03D1067B}" dt="2024-01-07T16:31:39.850" v="1035" actId="478"/>
          <ac:spMkLst>
            <pc:docMk/>
            <pc:sldMk cId="1581537908" sldId="299"/>
            <ac:spMk id="11" creationId="{48B0D683-E643-8D18-F981-B0DCFDFE1866}"/>
          </ac:spMkLst>
        </pc:spChg>
        <pc:spChg chg="del">
          <ac:chgData name="حصه بنت سودان العتيبي" userId="c1fe605c-1aaf-4791-a440-af891effc177" providerId="ADAL" clId="{52697F24-1A72-403C-8E43-B76E03D1067B}" dt="2024-01-07T16:31:39.850" v="1035" actId="478"/>
          <ac:spMkLst>
            <pc:docMk/>
            <pc:sldMk cId="1581537908" sldId="299"/>
            <ac:spMk id="12" creationId="{48B02F72-ACB6-B2BD-87C0-FD9437AD1894}"/>
          </ac:spMkLst>
        </pc:spChg>
        <pc:spChg chg="del">
          <ac:chgData name="حصه بنت سودان العتيبي" userId="c1fe605c-1aaf-4791-a440-af891effc177" providerId="ADAL" clId="{52697F24-1A72-403C-8E43-B76E03D1067B}" dt="2024-01-07T16:31:39.850" v="1035" actId="478"/>
          <ac:spMkLst>
            <pc:docMk/>
            <pc:sldMk cId="1581537908" sldId="299"/>
            <ac:spMk id="13" creationId="{50694182-EAD4-2A9B-9172-B3C3A7F8341D}"/>
          </ac:spMkLst>
        </pc:spChg>
        <pc:spChg chg="del">
          <ac:chgData name="حصه بنت سودان العتيبي" userId="c1fe605c-1aaf-4791-a440-af891effc177" providerId="ADAL" clId="{52697F24-1A72-403C-8E43-B76E03D1067B}" dt="2024-01-07T16:31:39.850" v="1035" actId="478"/>
          <ac:spMkLst>
            <pc:docMk/>
            <pc:sldMk cId="1581537908" sldId="299"/>
            <ac:spMk id="14" creationId="{D0DA14D0-B789-852D-4B6A-92AED2EA4A10}"/>
          </ac:spMkLst>
        </pc:spChg>
        <pc:spChg chg="del">
          <ac:chgData name="حصه بنت سودان العتيبي" userId="c1fe605c-1aaf-4791-a440-af891effc177" providerId="ADAL" clId="{52697F24-1A72-403C-8E43-B76E03D1067B}" dt="2024-01-07T16:31:39.850" v="1035" actId="478"/>
          <ac:spMkLst>
            <pc:docMk/>
            <pc:sldMk cId="1581537908" sldId="299"/>
            <ac:spMk id="15" creationId="{9817F875-2B6C-DB5C-C417-876619899A92}"/>
          </ac:spMkLst>
        </pc:spChg>
        <pc:spChg chg="del">
          <ac:chgData name="حصه بنت سودان العتيبي" userId="c1fe605c-1aaf-4791-a440-af891effc177" providerId="ADAL" clId="{52697F24-1A72-403C-8E43-B76E03D1067B}" dt="2024-01-07T16:31:39.850" v="1035" actId="478"/>
          <ac:spMkLst>
            <pc:docMk/>
            <pc:sldMk cId="1581537908" sldId="299"/>
            <ac:spMk id="16" creationId="{55567BD7-F324-6A8E-C4DC-422366EBED0A}"/>
          </ac:spMkLst>
        </pc:spChg>
        <pc:spChg chg="del">
          <ac:chgData name="حصه بنت سودان العتيبي" userId="c1fe605c-1aaf-4791-a440-af891effc177" providerId="ADAL" clId="{52697F24-1A72-403C-8E43-B76E03D1067B}" dt="2024-01-07T16:31:39.850" v="1035" actId="478"/>
          <ac:spMkLst>
            <pc:docMk/>
            <pc:sldMk cId="1581537908" sldId="299"/>
            <ac:spMk id="17" creationId="{300D29CB-85C8-76B8-379C-31DF34541234}"/>
          </ac:spMkLst>
        </pc:spChg>
        <pc:spChg chg="del">
          <ac:chgData name="حصه بنت سودان العتيبي" userId="c1fe605c-1aaf-4791-a440-af891effc177" providerId="ADAL" clId="{52697F24-1A72-403C-8E43-B76E03D1067B}" dt="2024-01-07T16:31:39.850" v="1035" actId="478"/>
          <ac:spMkLst>
            <pc:docMk/>
            <pc:sldMk cId="1581537908" sldId="299"/>
            <ac:spMk id="18" creationId="{3327ADF3-21F7-861A-37FD-33275665370A}"/>
          </ac:spMkLst>
        </pc:spChg>
        <pc:spChg chg="add mod">
          <ac:chgData name="حصه بنت سودان العتيبي" userId="c1fe605c-1aaf-4791-a440-af891effc177" providerId="ADAL" clId="{52697F24-1A72-403C-8E43-B76E03D1067B}" dt="2024-01-07T16:43:51.724" v="1164" actId="1076"/>
          <ac:spMkLst>
            <pc:docMk/>
            <pc:sldMk cId="1581537908" sldId="299"/>
            <ac:spMk id="25" creationId="{8469E98E-BF4C-5DC2-86B7-F531C7305127}"/>
          </ac:spMkLst>
        </pc:spChg>
        <pc:picChg chg="add del mod">
          <ac:chgData name="حصه بنت سودان العتيبي" userId="c1fe605c-1aaf-4791-a440-af891effc177" providerId="ADAL" clId="{52697F24-1A72-403C-8E43-B76E03D1067B}" dt="2024-01-07T16:39:56.839" v="1108" actId="478"/>
          <ac:picMkLst>
            <pc:docMk/>
            <pc:sldMk cId="1581537908" sldId="299"/>
            <ac:picMk id="20" creationId="{1804937C-3291-A8E6-4D7B-1203C766CFD5}"/>
          </ac:picMkLst>
        </pc:picChg>
        <pc:picChg chg="add mod modCrop">
          <ac:chgData name="حصه بنت سودان العتيبي" userId="c1fe605c-1aaf-4791-a440-af891effc177" providerId="ADAL" clId="{52697F24-1A72-403C-8E43-B76E03D1067B}" dt="2024-01-07T16:41:18.870" v="1122" actId="1076"/>
          <ac:picMkLst>
            <pc:docMk/>
            <pc:sldMk cId="1581537908" sldId="299"/>
            <ac:picMk id="22" creationId="{B91777B4-C110-E799-860B-C0D69C2873F5}"/>
          </ac:picMkLst>
        </pc:picChg>
        <pc:picChg chg="add mod ord">
          <ac:chgData name="حصه بنت سودان العتيبي" userId="c1fe605c-1aaf-4791-a440-af891effc177" providerId="ADAL" clId="{52697F24-1A72-403C-8E43-B76E03D1067B}" dt="2024-01-07T16:41:49.206" v="1129" actId="171"/>
          <ac:picMkLst>
            <pc:docMk/>
            <pc:sldMk cId="1581537908" sldId="299"/>
            <ac:picMk id="23" creationId="{3EB41A40-3073-DBC0-1784-4A02458B516E}"/>
          </ac:picMkLst>
        </pc:picChg>
      </pc:sldChg>
      <pc:sldChg chg="addSp delSp modSp add mod modTransition delAnim modAnim">
        <pc:chgData name="حصه بنت سودان العتيبي" userId="c1fe605c-1aaf-4791-a440-af891effc177" providerId="ADAL" clId="{52697F24-1A72-403C-8E43-B76E03D1067B}" dt="2024-01-07T16:39:21.636" v="1104" actId="1076"/>
        <pc:sldMkLst>
          <pc:docMk/>
          <pc:sldMk cId="2853632842" sldId="300"/>
        </pc:sldMkLst>
        <pc:spChg chg="add mod">
          <ac:chgData name="حصه بنت سودان العتيبي" userId="c1fe605c-1aaf-4791-a440-af891effc177" providerId="ADAL" clId="{52697F24-1A72-403C-8E43-B76E03D1067B}" dt="2024-01-07T16:35:41.730" v="1078" actId="113"/>
          <ac:spMkLst>
            <pc:docMk/>
            <pc:sldMk cId="2853632842" sldId="300"/>
            <ac:spMk id="2" creationId="{B7C74008-6CB0-4F21-C25B-B184D44A3E69}"/>
          </ac:spMkLst>
        </pc:spChg>
        <pc:spChg chg="mod">
          <ac:chgData name="حصه بنت سودان العتيبي" userId="c1fe605c-1aaf-4791-a440-af891effc177" providerId="ADAL" clId="{52697F24-1A72-403C-8E43-B76E03D1067B}" dt="2024-01-07T16:39:10.135" v="1099"/>
          <ac:spMkLst>
            <pc:docMk/>
            <pc:sldMk cId="2853632842" sldId="300"/>
            <ac:spMk id="5" creationId="{47A15317-1DBE-4982-F817-0DACA805D99A}"/>
          </ac:spMkLst>
        </pc:spChg>
        <pc:spChg chg="mod">
          <ac:chgData name="حصه بنت سودان العتيبي" userId="c1fe605c-1aaf-4791-a440-af891effc177" providerId="ADAL" clId="{52697F24-1A72-403C-8E43-B76E03D1067B}" dt="2024-01-07T16:34:10.625" v="1054" actId="1076"/>
          <ac:spMkLst>
            <pc:docMk/>
            <pc:sldMk cId="2853632842" sldId="300"/>
            <ac:spMk id="18" creationId="{5A47A972-3687-6A01-7051-BBA26D5BF7D6}"/>
          </ac:spMkLst>
        </pc:spChg>
        <pc:spChg chg="del">
          <ac:chgData name="حصه بنت سودان العتيبي" userId="c1fe605c-1aaf-4791-a440-af891effc177" providerId="ADAL" clId="{52697F24-1A72-403C-8E43-B76E03D1067B}" dt="2024-01-07T16:33:11.334" v="1042" actId="478"/>
          <ac:spMkLst>
            <pc:docMk/>
            <pc:sldMk cId="2853632842" sldId="300"/>
            <ac:spMk id="20" creationId="{89226451-11E2-3475-73A7-C74779BB97B7}"/>
          </ac:spMkLst>
        </pc:spChg>
        <pc:spChg chg="mod">
          <ac:chgData name="حصه بنت سودان العتيبي" userId="c1fe605c-1aaf-4791-a440-af891effc177" providerId="ADAL" clId="{52697F24-1A72-403C-8E43-B76E03D1067B}" dt="2024-01-07T16:33:24.107" v="1044" actId="1076"/>
          <ac:spMkLst>
            <pc:docMk/>
            <pc:sldMk cId="2853632842" sldId="300"/>
            <ac:spMk id="21" creationId="{5FC92838-C229-7FB6-08FE-F3120EBD7C1B}"/>
          </ac:spMkLst>
        </pc:spChg>
        <pc:spChg chg="del">
          <ac:chgData name="حصه بنت سودان العتيبي" userId="c1fe605c-1aaf-4791-a440-af891effc177" providerId="ADAL" clId="{52697F24-1A72-403C-8E43-B76E03D1067B}" dt="2024-01-07T16:33:11.334" v="1042" actId="478"/>
          <ac:spMkLst>
            <pc:docMk/>
            <pc:sldMk cId="2853632842" sldId="300"/>
            <ac:spMk id="23" creationId="{6DD9B2A3-8EEF-4174-2CC1-C0A4D37BB2F8}"/>
          </ac:spMkLst>
        </pc:spChg>
        <pc:spChg chg="mod">
          <ac:chgData name="حصه بنت سودان العتيبي" userId="c1fe605c-1aaf-4791-a440-af891effc177" providerId="ADAL" clId="{52697F24-1A72-403C-8E43-B76E03D1067B}" dt="2024-01-07T16:34:07.752" v="1053" actId="1076"/>
          <ac:spMkLst>
            <pc:docMk/>
            <pc:sldMk cId="2853632842" sldId="300"/>
            <ac:spMk id="24" creationId="{20D0B6AC-8BBE-162B-2CEF-3154751C10E8}"/>
          </ac:spMkLst>
        </pc:spChg>
        <pc:spChg chg="del">
          <ac:chgData name="حصه بنت سودان العتيبي" userId="c1fe605c-1aaf-4791-a440-af891effc177" providerId="ADAL" clId="{52697F24-1A72-403C-8E43-B76E03D1067B}" dt="2024-01-07T16:33:13.290" v="1043" actId="478"/>
          <ac:spMkLst>
            <pc:docMk/>
            <pc:sldMk cId="2853632842" sldId="300"/>
            <ac:spMk id="25" creationId="{CC0A2586-0187-4113-F8CB-BC9305BD4BEE}"/>
          </ac:spMkLst>
        </pc:spChg>
        <pc:spChg chg="mod">
          <ac:chgData name="حصه بنت سودان العتيبي" userId="c1fe605c-1aaf-4791-a440-af891effc177" providerId="ADAL" clId="{52697F24-1A72-403C-8E43-B76E03D1067B}" dt="2024-01-07T16:36:55.959" v="1089" actId="207"/>
          <ac:spMkLst>
            <pc:docMk/>
            <pc:sldMk cId="2853632842" sldId="300"/>
            <ac:spMk id="27" creationId="{71A8A070-103A-0FE4-8707-9909E721EAC2}"/>
          </ac:spMkLst>
        </pc:spChg>
        <pc:grpChg chg="add mod">
          <ac:chgData name="حصه بنت سودان العتيبي" userId="c1fe605c-1aaf-4791-a440-af891effc177" providerId="ADAL" clId="{52697F24-1A72-403C-8E43-B76E03D1067B}" dt="2024-01-07T16:39:21.636" v="1104" actId="1076"/>
          <ac:grpSpMkLst>
            <pc:docMk/>
            <pc:sldMk cId="2853632842" sldId="300"/>
            <ac:grpSpMk id="3" creationId="{37F0AF13-DBF2-E476-3481-44346E14FC67}"/>
          </ac:grpSpMkLst>
        </pc:grpChg>
        <pc:picChg chg="mod">
          <ac:chgData name="حصه بنت سودان العتيبي" userId="c1fe605c-1aaf-4791-a440-af891effc177" providerId="ADAL" clId="{52697F24-1A72-403C-8E43-B76E03D1067B}" dt="2024-01-07T16:39:16.632" v="1102" actId="1076"/>
          <ac:picMkLst>
            <pc:docMk/>
            <pc:sldMk cId="2853632842" sldId="300"/>
            <ac:picMk id="4" creationId="{E5C8AD44-A619-FA86-6718-A6A662805878}"/>
          </ac:picMkLst>
        </pc:picChg>
      </pc:sldChg>
      <pc:sldChg chg="add">
        <pc:chgData name="حصه بنت سودان العتيبي" userId="c1fe605c-1aaf-4791-a440-af891effc177" providerId="ADAL" clId="{52697F24-1A72-403C-8E43-B76E03D1067B}" dt="2024-01-07T16:39:03.595" v="1098"/>
        <pc:sldMkLst>
          <pc:docMk/>
          <pc:sldMk cId="723456591" sldId="301"/>
        </pc:sldMkLst>
      </pc:sldChg>
      <pc:sldChg chg="addSp delSp modSp new mod modTransition modAnim">
        <pc:chgData name="حصه بنت سودان العتيبي" userId="c1fe605c-1aaf-4791-a440-af891effc177" providerId="ADAL" clId="{52697F24-1A72-403C-8E43-B76E03D1067B}" dt="2024-01-07T16:51:34.979" v="1239"/>
        <pc:sldMkLst>
          <pc:docMk/>
          <pc:sldMk cId="632846983" sldId="302"/>
        </pc:sldMkLst>
        <pc:spChg chg="del">
          <ac:chgData name="حصه بنت سودان العتيبي" userId="c1fe605c-1aaf-4791-a440-af891effc177" providerId="ADAL" clId="{52697F24-1A72-403C-8E43-B76E03D1067B}" dt="2024-01-07T16:45:10.694" v="1166" actId="478"/>
          <ac:spMkLst>
            <pc:docMk/>
            <pc:sldMk cId="632846983" sldId="302"/>
            <ac:spMk id="2" creationId="{B5A771F3-E7D4-AC69-A2CE-BE15EB483E5A}"/>
          </ac:spMkLst>
        </pc:spChg>
        <pc:spChg chg="del">
          <ac:chgData name="حصه بنت سودان العتيبي" userId="c1fe605c-1aaf-4791-a440-af891effc177" providerId="ADAL" clId="{52697F24-1A72-403C-8E43-B76E03D1067B}" dt="2024-01-07T16:45:13.814" v="1167" actId="478"/>
          <ac:spMkLst>
            <pc:docMk/>
            <pc:sldMk cId="632846983" sldId="302"/>
            <ac:spMk id="3" creationId="{D7C4300A-E941-4B25-1475-D2BAE299F2BB}"/>
          </ac:spMkLst>
        </pc:spChg>
        <pc:spChg chg="del">
          <ac:chgData name="حصه بنت سودان العتيبي" userId="c1fe605c-1aaf-4791-a440-af891effc177" providerId="ADAL" clId="{52697F24-1A72-403C-8E43-B76E03D1067B}" dt="2024-01-07T16:45:13.814" v="1167" actId="478"/>
          <ac:spMkLst>
            <pc:docMk/>
            <pc:sldMk cId="632846983" sldId="302"/>
            <ac:spMk id="4" creationId="{8C1661B7-DB97-BD65-A352-DDA027984A8B}"/>
          </ac:spMkLst>
        </pc:spChg>
        <pc:spChg chg="del">
          <ac:chgData name="حصه بنت سودان العتيبي" userId="c1fe605c-1aaf-4791-a440-af891effc177" providerId="ADAL" clId="{52697F24-1A72-403C-8E43-B76E03D1067B}" dt="2024-01-07T16:45:13.814" v="1167" actId="478"/>
          <ac:spMkLst>
            <pc:docMk/>
            <pc:sldMk cId="632846983" sldId="302"/>
            <ac:spMk id="5" creationId="{8F326024-C35C-38D6-53BB-3BF247AE0218}"/>
          </ac:spMkLst>
        </pc:spChg>
        <pc:spChg chg="del">
          <ac:chgData name="حصه بنت سودان العتيبي" userId="c1fe605c-1aaf-4791-a440-af891effc177" providerId="ADAL" clId="{52697F24-1A72-403C-8E43-B76E03D1067B}" dt="2024-01-07T16:45:10.694" v="1166" actId="478"/>
          <ac:spMkLst>
            <pc:docMk/>
            <pc:sldMk cId="632846983" sldId="302"/>
            <ac:spMk id="6" creationId="{AC744B99-49E0-1379-748A-925B673F8D12}"/>
          </ac:spMkLst>
        </pc:spChg>
        <pc:spChg chg="del">
          <ac:chgData name="حصه بنت سودان العتيبي" userId="c1fe605c-1aaf-4791-a440-af891effc177" providerId="ADAL" clId="{52697F24-1A72-403C-8E43-B76E03D1067B}" dt="2024-01-07T16:45:10.694" v="1166" actId="478"/>
          <ac:spMkLst>
            <pc:docMk/>
            <pc:sldMk cId="632846983" sldId="302"/>
            <ac:spMk id="7" creationId="{E60DBF85-13D0-E6D3-676A-12EA6EDA609B}"/>
          </ac:spMkLst>
        </pc:spChg>
        <pc:spChg chg="del">
          <ac:chgData name="حصه بنت سودان العتيبي" userId="c1fe605c-1aaf-4791-a440-af891effc177" providerId="ADAL" clId="{52697F24-1A72-403C-8E43-B76E03D1067B}" dt="2024-01-07T16:45:10.694" v="1166" actId="478"/>
          <ac:spMkLst>
            <pc:docMk/>
            <pc:sldMk cId="632846983" sldId="302"/>
            <ac:spMk id="8" creationId="{DABA24BC-52AD-0E66-DF75-A844A5B1537E}"/>
          </ac:spMkLst>
        </pc:spChg>
        <pc:spChg chg="del">
          <ac:chgData name="حصه بنت سودان العتيبي" userId="c1fe605c-1aaf-4791-a440-af891effc177" providerId="ADAL" clId="{52697F24-1A72-403C-8E43-B76E03D1067B}" dt="2024-01-07T16:45:10.694" v="1166" actId="478"/>
          <ac:spMkLst>
            <pc:docMk/>
            <pc:sldMk cId="632846983" sldId="302"/>
            <ac:spMk id="9" creationId="{81BA5F39-21DB-DF8A-3429-64B043CBEF94}"/>
          </ac:spMkLst>
        </pc:spChg>
        <pc:spChg chg="del">
          <ac:chgData name="حصه بنت سودان العتيبي" userId="c1fe605c-1aaf-4791-a440-af891effc177" providerId="ADAL" clId="{52697F24-1A72-403C-8E43-B76E03D1067B}" dt="2024-01-07T16:45:10.694" v="1166" actId="478"/>
          <ac:spMkLst>
            <pc:docMk/>
            <pc:sldMk cId="632846983" sldId="302"/>
            <ac:spMk id="10" creationId="{FA388F36-5568-C4ED-F76B-DD866A263CB5}"/>
          </ac:spMkLst>
        </pc:spChg>
        <pc:spChg chg="del">
          <ac:chgData name="حصه بنت سودان العتيبي" userId="c1fe605c-1aaf-4791-a440-af891effc177" providerId="ADAL" clId="{52697F24-1A72-403C-8E43-B76E03D1067B}" dt="2024-01-07T16:45:10.694" v="1166" actId="478"/>
          <ac:spMkLst>
            <pc:docMk/>
            <pc:sldMk cId="632846983" sldId="302"/>
            <ac:spMk id="11" creationId="{A8198D2E-709B-B58E-0681-00285E9DE02A}"/>
          </ac:spMkLst>
        </pc:spChg>
        <pc:spChg chg="del">
          <ac:chgData name="حصه بنت سودان العتيبي" userId="c1fe605c-1aaf-4791-a440-af891effc177" providerId="ADAL" clId="{52697F24-1A72-403C-8E43-B76E03D1067B}" dt="2024-01-07T16:45:10.694" v="1166" actId="478"/>
          <ac:spMkLst>
            <pc:docMk/>
            <pc:sldMk cId="632846983" sldId="302"/>
            <ac:spMk id="12" creationId="{BCE6F28D-C927-5D43-1A6C-0ED776D09F48}"/>
          </ac:spMkLst>
        </pc:spChg>
        <pc:spChg chg="del">
          <ac:chgData name="حصه بنت سودان العتيبي" userId="c1fe605c-1aaf-4791-a440-af891effc177" providerId="ADAL" clId="{52697F24-1A72-403C-8E43-B76E03D1067B}" dt="2024-01-07T16:45:10.694" v="1166" actId="478"/>
          <ac:spMkLst>
            <pc:docMk/>
            <pc:sldMk cId="632846983" sldId="302"/>
            <ac:spMk id="13" creationId="{3F980214-D657-418F-4384-08C40C2FA093}"/>
          </ac:spMkLst>
        </pc:spChg>
        <pc:spChg chg="del">
          <ac:chgData name="حصه بنت سودان العتيبي" userId="c1fe605c-1aaf-4791-a440-af891effc177" providerId="ADAL" clId="{52697F24-1A72-403C-8E43-B76E03D1067B}" dt="2024-01-07T16:45:10.694" v="1166" actId="478"/>
          <ac:spMkLst>
            <pc:docMk/>
            <pc:sldMk cId="632846983" sldId="302"/>
            <ac:spMk id="14" creationId="{876FA2B3-1765-47E6-405C-A8F0BB0FA6D6}"/>
          </ac:spMkLst>
        </pc:spChg>
        <pc:spChg chg="del">
          <ac:chgData name="حصه بنت سودان العتيبي" userId="c1fe605c-1aaf-4791-a440-af891effc177" providerId="ADAL" clId="{52697F24-1A72-403C-8E43-B76E03D1067B}" dt="2024-01-07T16:45:10.694" v="1166" actId="478"/>
          <ac:spMkLst>
            <pc:docMk/>
            <pc:sldMk cId="632846983" sldId="302"/>
            <ac:spMk id="15" creationId="{4C013DE1-7E03-A5DE-FF53-73D6DE9A8D19}"/>
          </ac:spMkLst>
        </pc:spChg>
        <pc:spChg chg="del">
          <ac:chgData name="حصه بنت سودان العتيبي" userId="c1fe605c-1aaf-4791-a440-af891effc177" providerId="ADAL" clId="{52697F24-1A72-403C-8E43-B76E03D1067B}" dt="2024-01-07T16:45:10.694" v="1166" actId="478"/>
          <ac:spMkLst>
            <pc:docMk/>
            <pc:sldMk cId="632846983" sldId="302"/>
            <ac:spMk id="16" creationId="{AD439E49-C31C-3781-1A7F-5874C62D647D}"/>
          </ac:spMkLst>
        </pc:spChg>
        <pc:spChg chg="del">
          <ac:chgData name="حصه بنت سودان العتيبي" userId="c1fe605c-1aaf-4791-a440-af891effc177" providerId="ADAL" clId="{52697F24-1A72-403C-8E43-B76E03D1067B}" dt="2024-01-07T16:45:10.694" v="1166" actId="478"/>
          <ac:spMkLst>
            <pc:docMk/>
            <pc:sldMk cId="632846983" sldId="302"/>
            <ac:spMk id="17" creationId="{5341974B-B018-AC1F-6819-9E49278FCD44}"/>
          </ac:spMkLst>
        </pc:spChg>
        <pc:spChg chg="del">
          <ac:chgData name="حصه بنت سودان العتيبي" userId="c1fe605c-1aaf-4791-a440-af891effc177" providerId="ADAL" clId="{52697F24-1A72-403C-8E43-B76E03D1067B}" dt="2024-01-07T16:45:10.694" v="1166" actId="478"/>
          <ac:spMkLst>
            <pc:docMk/>
            <pc:sldMk cId="632846983" sldId="302"/>
            <ac:spMk id="18" creationId="{920EC849-8ACF-8B13-B16B-D851866D8FCD}"/>
          </ac:spMkLst>
        </pc:spChg>
        <pc:spChg chg="del">
          <ac:chgData name="حصه بنت سودان العتيبي" userId="c1fe605c-1aaf-4791-a440-af891effc177" providerId="ADAL" clId="{52697F24-1A72-403C-8E43-B76E03D1067B}" dt="2024-01-07T16:45:10.694" v="1166" actId="478"/>
          <ac:spMkLst>
            <pc:docMk/>
            <pc:sldMk cId="632846983" sldId="302"/>
            <ac:spMk id="19" creationId="{26C9438F-510C-2A2D-CDBE-775313A0E474}"/>
          </ac:spMkLst>
        </pc:spChg>
        <pc:spChg chg="del">
          <ac:chgData name="حصه بنت سودان العتيبي" userId="c1fe605c-1aaf-4791-a440-af891effc177" providerId="ADAL" clId="{52697F24-1A72-403C-8E43-B76E03D1067B}" dt="2024-01-07T16:45:10.694" v="1166" actId="478"/>
          <ac:spMkLst>
            <pc:docMk/>
            <pc:sldMk cId="632846983" sldId="302"/>
            <ac:spMk id="20" creationId="{2E6185DF-BDE4-6807-3896-07D1AF38A299}"/>
          </ac:spMkLst>
        </pc:spChg>
        <pc:spChg chg="del">
          <ac:chgData name="حصه بنت سودان العتيبي" userId="c1fe605c-1aaf-4791-a440-af891effc177" providerId="ADAL" clId="{52697F24-1A72-403C-8E43-B76E03D1067B}" dt="2024-01-07T16:45:10.694" v="1166" actId="478"/>
          <ac:spMkLst>
            <pc:docMk/>
            <pc:sldMk cId="632846983" sldId="302"/>
            <ac:spMk id="21" creationId="{FFFDC78C-A7A9-7F06-F8D1-9D97365B8427}"/>
          </ac:spMkLst>
        </pc:spChg>
        <pc:spChg chg="del">
          <ac:chgData name="حصه بنت سودان العتيبي" userId="c1fe605c-1aaf-4791-a440-af891effc177" providerId="ADAL" clId="{52697F24-1A72-403C-8E43-B76E03D1067B}" dt="2024-01-07T16:45:10.694" v="1166" actId="478"/>
          <ac:spMkLst>
            <pc:docMk/>
            <pc:sldMk cId="632846983" sldId="302"/>
            <ac:spMk id="22" creationId="{E0CC710D-AB23-8337-E53C-A82569853E7D}"/>
          </ac:spMkLst>
        </pc:spChg>
        <pc:spChg chg="del">
          <ac:chgData name="حصه بنت سودان العتيبي" userId="c1fe605c-1aaf-4791-a440-af891effc177" providerId="ADAL" clId="{52697F24-1A72-403C-8E43-B76E03D1067B}" dt="2024-01-07T16:45:10.694" v="1166" actId="478"/>
          <ac:spMkLst>
            <pc:docMk/>
            <pc:sldMk cId="632846983" sldId="302"/>
            <ac:spMk id="23" creationId="{86C9575B-8AF5-B5F2-703B-51D29FD36C74}"/>
          </ac:spMkLst>
        </pc:spChg>
        <pc:spChg chg="del">
          <ac:chgData name="حصه بنت سودان العتيبي" userId="c1fe605c-1aaf-4791-a440-af891effc177" providerId="ADAL" clId="{52697F24-1A72-403C-8E43-B76E03D1067B}" dt="2024-01-07T16:45:10.694" v="1166" actId="478"/>
          <ac:spMkLst>
            <pc:docMk/>
            <pc:sldMk cId="632846983" sldId="302"/>
            <ac:spMk id="24" creationId="{B21F0DCD-E6BC-79E3-C53A-4B78273786C5}"/>
          </ac:spMkLst>
        </pc:spChg>
        <pc:spChg chg="del">
          <ac:chgData name="حصه بنت سودان العتيبي" userId="c1fe605c-1aaf-4791-a440-af891effc177" providerId="ADAL" clId="{52697F24-1A72-403C-8E43-B76E03D1067B}" dt="2024-01-07T16:45:10.694" v="1166" actId="478"/>
          <ac:spMkLst>
            <pc:docMk/>
            <pc:sldMk cId="632846983" sldId="302"/>
            <ac:spMk id="25" creationId="{08893967-8640-053B-3507-C688DA1D595C}"/>
          </ac:spMkLst>
        </pc:spChg>
        <pc:spChg chg="del">
          <ac:chgData name="حصه بنت سودان العتيبي" userId="c1fe605c-1aaf-4791-a440-af891effc177" providerId="ADAL" clId="{52697F24-1A72-403C-8E43-B76E03D1067B}" dt="2024-01-07T16:45:10.694" v="1166" actId="478"/>
          <ac:spMkLst>
            <pc:docMk/>
            <pc:sldMk cId="632846983" sldId="302"/>
            <ac:spMk id="26" creationId="{121B1D7B-8FC1-146A-D43B-127DF2AF5048}"/>
          </ac:spMkLst>
        </pc:spChg>
        <pc:spChg chg="del">
          <ac:chgData name="حصه بنت سودان العتيبي" userId="c1fe605c-1aaf-4791-a440-af891effc177" providerId="ADAL" clId="{52697F24-1A72-403C-8E43-B76E03D1067B}" dt="2024-01-07T16:45:10.694" v="1166" actId="478"/>
          <ac:spMkLst>
            <pc:docMk/>
            <pc:sldMk cId="632846983" sldId="302"/>
            <ac:spMk id="27" creationId="{16A64832-E364-950E-2C7D-D23C9F333FA1}"/>
          </ac:spMkLst>
        </pc:spChg>
        <pc:spChg chg="del">
          <ac:chgData name="حصه بنت سودان العتيبي" userId="c1fe605c-1aaf-4791-a440-af891effc177" providerId="ADAL" clId="{52697F24-1A72-403C-8E43-B76E03D1067B}" dt="2024-01-07T16:45:10.694" v="1166" actId="478"/>
          <ac:spMkLst>
            <pc:docMk/>
            <pc:sldMk cId="632846983" sldId="302"/>
            <ac:spMk id="28" creationId="{C0452300-55A3-F027-3ABD-846EDEB89B1E}"/>
          </ac:spMkLst>
        </pc:spChg>
        <pc:spChg chg="del">
          <ac:chgData name="حصه بنت سودان العتيبي" userId="c1fe605c-1aaf-4791-a440-af891effc177" providerId="ADAL" clId="{52697F24-1A72-403C-8E43-B76E03D1067B}" dt="2024-01-07T16:45:10.694" v="1166" actId="478"/>
          <ac:spMkLst>
            <pc:docMk/>
            <pc:sldMk cId="632846983" sldId="302"/>
            <ac:spMk id="29" creationId="{F1E40468-5B19-8182-5F7F-DDE62C0CDE18}"/>
          </ac:spMkLst>
        </pc:spChg>
        <pc:spChg chg="del">
          <ac:chgData name="حصه بنت سودان العتيبي" userId="c1fe605c-1aaf-4791-a440-af891effc177" providerId="ADAL" clId="{52697F24-1A72-403C-8E43-B76E03D1067B}" dt="2024-01-07T16:45:10.694" v="1166" actId="478"/>
          <ac:spMkLst>
            <pc:docMk/>
            <pc:sldMk cId="632846983" sldId="302"/>
            <ac:spMk id="30" creationId="{7FE9074A-3C89-1AFF-5FE1-75767C54E35D}"/>
          </ac:spMkLst>
        </pc:spChg>
        <pc:spChg chg="del">
          <ac:chgData name="حصه بنت سودان العتيبي" userId="c1fe605c-1aaf-4791-a440-af891effc177" providerId="ADAL" clId="{52697F24-1A72-403C-8E43-B76E03D1067B}" dt="2024-01-07T16:45:10.694" v="1166" actId="478"/>
          <ac:spMkLst>
            <pc:docMk/>
            <pc:sldMk cId="632846983" sldId="302"/>
            <ac:spMk id="31" creationId="{7B4FF353-35D8-FC1F-5873-F5EA93FEB85B}"/>
          </ac:spMkLst>
        </pc:spChg>
        <pc:spChg chg="add mod ord">
          <ac:chgData name="حصه بنت سودان العتيبي" userId="c1fe605c-1aaf-4791-a440-af891effc177" providerId="ADAL" clId="{52697F24-1A72-403C-8E43-B76E03D1067B}" dt="2024-01-07T16:51:21.085" v="1238" actId="207"/>
          <ac:spMkLst>
            <pc:docMk/>
            <pc:sldMk cId="632846983" sldId="302"/>
            <ac:spMk id="40" creationId="{EE9B5B16-7796-F50C-4935-670F04C6A66D}"/>
          </ac:spMkLst>
        </pc:spChg>
        <pc:grpChg chg="add mod">
          <ac:chgData name="حصه بنت سودان العتيبي" userId="c1fe605c-1aaf-4791-a440-af891effc177" providerId="ADAL" clId="{52697F24-1A72-403C-8E43-B76E03D1067B}" dt="2024-01-07T16:50:00.506" v="1228" actId="1076"/>
          <ac:grpSpMkLst>
            <pc:docMk/>
            <pc:sldMk cId="632846983" sldId="302"/>
            <ac:grpSpMk id="38" creationId="{9C8D563B-02CB-58C7-C07A-FB8AC552EB02}"/>
          </ac:grpSpMkLst>
        </pc:grpChg>
        <pc:picChg chg="add mod modCrop">
          <ac:chgData name="حصه بنت سودان العتيبي" userId="c1fe605c-1aaf-4791-a440-af891effc177" providerId="ADAL" clId="{52697F24-1A72-403C-8E43-B76E03D1067B}" dt="2024-01-07T16:47:23.680" v="1195" actId="1076"/>
          <ac:picMkLst>
            <pc:docMk/>
            <pc:sldMk cId="632846983" sldId="302"/>
            <ac:picMk id="33" creationId="{300EFBE8-C349-2B4D-B668-E822E14AB64E}"/>
          </ac:picMkLst>
        </pc:picChg>
        <pc:picChg chg="add mod modCrop">
          <ac:chgData name="حصه بنت سودان العتيبي" userId="c1fe605c-1aaf-4791-a440-af891effc177" providerId="ADAL" clId="{52697F24-1A72-403C-8E43-B76E03D1067B}" dt="2024-01-07T16:46:33.025" v="1185" actId="1076"/>
          <ac:picMkLst>
            <pc:docMk/>
            <pc:sldMk cId="632846983" sldId="302"/>
            <ac:picMk id="35" creationId="{8265FFEA-E58A-DA17-0678-A9729234D8BF}"/>
          </ac:picMkLst>
        </pc:picChg>
        <pc:picChg chg="add mod modCrop">
          <ac:chgData name="حصه بنت سودان العتيبي" userId="c1fe605c-1aaf-4791-a440-af891effc177" providerId="ADAL" clId="{52697F24-1A72-403C-8E43-B76E03D1067B}" dt="2024-01-07T16:48:25.701" v="1210" actId="164"/>
          <ac:picMkLst>
            <pc:docMk/>
            <pc:sldMk cId="632846983" sldId="302"/>
            <ac:picMk id="36" creationId="{BEEAD349-0069-A633-9623-B330FE95426B}"/>
          </ac:picMkLst>
        </pc:picChg>
        <pc:picChg chg="add mod modCrop">
          <ac:chgData name="حصه بنت سودان العتيبي" userId="c1fe605c-1aaf-4791-a440-af891effc177" providerId="ADAL" clId="{52697F24-1A72-403C-8E43-B76E03D1067B}" dt="2024-01-07T16:48:25.701" v="1210" actId="164"/>
          <ac:picMkLst>
            <pc:docMk/>
            <pc:sldMk cId="632846983" sldId="302"/>
            <ac:picMk id="37" creationId="{EA5D5338-2C11-61D8-06AB-2433D18C1672}"/>
          </ac:picMkLst>
        </pc:picChg>
      </pc:sldChg>
      <pc:sldMasterChg chg="add addSldLayout">
        <pc:chgData name="حصه بنت سودان العتيبي" userId="c1fe605c-1aaf-4791-a440-af891effc177" providerId="ADAL" clId="{52697F24-1A72-403C-8E43-B76E03D1067B}" dt="2024-01-06T19:51:55.636" v="8" actId="27028"/>
        <pc:sldMasterMkLst>
          <pc:docMk/>
          <pc:sldMasterMk cId="2464305198" sldId="2147483648"/>
        </pc:sldMasterMkLst>
        <pc:sldLayoutChg chg="add">
          <pc:chgData name="حصه بنت سودان العتيبي" userId="c1fe605c-1aaf-4791-a440-af891effc177" providerId="ADAL" clId="{52697F24-1A72-403C-8E43-B76E03D1067B}" dt="2024-01-06T19:51:27.935" v="2" actId="27028"/>
          <pc:sldLayoutMkLst>
            <pc:docMk/>
            <pc:sldMasterMk cId="2464305198" sldId="2147483648"/>
            <pc:sldLayoutMk cId="3839583478" sldId="2147483649"/>
          </pc:sldLayoutMkLst>
        </pc:sldLayoutChg>
        <pc:sldLayoutChg chg="add">
          <pc:chgData name="حصه بنت سودان العتيبي" userId="c1fe605c-1aaf-4791-a440-af891effc177" providerId="ADAL" clId="{52697F24-1A72-403C-8E43-B76E03D1067B}" dt="2024-01-06T19:51:27.559" v="0" actId="27028"/>
          <pc:sldLayoutMkLst>
            <pc:docMk/>
            <pc:sldMasterMk cId="2464305198" sldId="2147483648"/>
            <pc:sldLayoutMk cId="1591659204" sldId="2147483651"/>
          </pc:sldLayoutMkLst>
        </pc:sldLayoutChg>
        <pc:sldLayoutChg chg="add">
          <pc:chgData name="حصه بنت سودان العتيبي" userId="c1fe605c-1aaf-4791-a440-af891effc177" providerId="ADAL" clId="{52697F24-1A72-403C-8E43-B76E03D1067B}" dt="2024-01-06T19:51:55.636" v="8" actId="27028"/>
          <pc:sldLayoutMkLst>
            <pc:docMk/>
            <pc:sldMasterMk cId="2464305198" sldId="2147483648"/>
            <pc:sldLayoutMk cId="3925497679" sldId="2147483655"/>
          </pc:sldLayoutMkLst>
        </pc:sldLayoutChg>
        <pc:sldLayoutChg chg="add">
          <pc:chgData name="حصه بنت سودان العتيبي" userId="c1fe605c-1aaf-4791-a440-af891effc177" providerId="ADAL" clId="{52697F24-1A72-403C-8E43-B76E03D1067B}" dt="2024-01-06T19:51:29.450" v="4" actId="27028"/>
          <pc:sldLayoutMkLst>
            <pc:docMk/>
            <pc:sldMasterMk cId="2464305198" sldId="2147483648"/>
            <pc:sldLayoutMk cId="2254080076" sldId="2147483680"/>
          </pc:sldLayoutMkLst>
        </pc:sldLayoutChg>
      </pc:sldMasterChg>
      <pc:sldMasterChg chg="replId modSldLayout">
        <pc:chgData name="حصه بنت سودان العتيبي" userId="c1fe605c-1aaf-4791-a440-af891effc177" providerId="ADAL" clId="{52697F24-1A72-403C-8E43-B76E03D1067B}" dt="2024-01-06T19:51:55.636" v="8" actId="27028"/>
        <pc:sldMasterMkLst>
          <pc:docMk/>
          <pc:sldMasterMk cId="2399719370" sldId="2147483660"/>
        </pc:sldMasterMkLst>
        <pc:sldLayoutChg chg="replId">
          <pc:chgData name="حصه بنت سودان العتيبي" userId="c1fe605c-1aaf-4791-a440-af891effc177" providerId="ADAL" clId="{52697F24-1A72-403C-8E43-B76E03D1067B}" dt="2024-01-06T19:51:27.559" v="0" actId="27028"/>
          <pc:sldLayoutMkLst>
            <pc:docMk/>
            <pc:sldMasterMk cId="2399719370" sldId="2147483660"/>
            <pc:sldLayoutMk cId="590106854" sldId="2147483661"/>
          </pc:sldLayoutMkLst>
        </pc:sldLayoutChg>
        <pc:sldLayoutChg chg="replId">
          <pc:chgData name="حصه بنت سودان العتيبي" userId="c1fe605c-1aaf-4791-a440-af891effc177" providerId="ADAL" clId="{52697F24-1A72-403C-8E43-B76E03D1067B}" dt="2024-01-06T19:51:27.935" v="2" actId="27028"/>
          <pc:sldLayoutMkLst>
            <pc:docMk/>
            <pc:sldMasterMk cId="2399719370" sldId="2147483660"/>
            <pc:sldLayoutMk cId="74217724" sldId="2147483662"/>
          </pc:sldLayoutMkLst>
        </pc:sldLayoutChg>
        <pc:sldLayoutChg chg="replId">
          <pc:chgData name="حصه بنت سودان العتيبي" userId="c1fe605c-1aaf-4791-a440-af891effc177" providerId="ADAL" clId="{52697F24-1A72-403C-8E43-B76E03D1067B}" dt="2024-01-06T19:51:55.636" v="8" actId="27028"/>
          <pc:sldLayoutMkLst>
            <pc:docMk/>
            <pc:sldMasterMk cId="2399719370" sldId="2147483660"/>
            <pc:sldLayoutMk cId="2757016303" sldId="214748368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F8-4351-B854-D2747126AEAD}"/>
              </c:ext>
            </c:extLst>
          </c:dPt>
          <c:dPt>
            <c:idx val="1"/>
            <c:bubble3D val="0"/>
            <c:spPr>
              <a:solidFill>
                <a:schemeClr val="accent1">
                  <a:lumMod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F8-4351-B854-D2747126AEAD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F8-4351-B854-D2747126AEAD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F8-4351-B854-D2747126AEAD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82000</c:v>
                </c:pt>
                <c:pt idx="1">
                  <c:v>32000</c:v>
                </c:pt>
                <c:pt idx="2">
                  <c:v>14000</c:v>
                </c:pt>
                <c:pt idx="3">
                  <c:v>12000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Part 1</c:v>
                      </c:pt>
                      <c:pt idx="1">
                        <c:v>Part 2</c:v>
                      </c:pt>
                      <c:pt idx="2">
                        <c:v>Part 3</c:v>
                      </c:pt>
                      <c:pt idx="3">
                        <c:v>Part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26F8-4351-B854-D2747126A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6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GB" noProof="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BC625-C4B0-4D38-A425-6014B2EE7311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0BCCE-6603-4767-9387-E0279CB67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727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851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5EB07D3-876E-4CE3-BE97-1887ED6BB6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062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483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5EB07D3-876E-4CE3-BE97-1887ED6BB6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61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5EB07D3-876E-4CE3-BE97-1887ED6BB6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091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5EB07D3-876E-4CE3-BE97-1887ED6BB63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027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29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A4667-CB37-95AC-FF05-87D19BC86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E2DE2-3146-8B77-F3C9-C1AEB58EB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721BB-E6E9-A3E5-55E5-A246006C9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F9A9-CF1B-4B87-A00E-5540B925F0AD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27704-5FFC-5842-8F05-AB876A15F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90E11-7050-F89C-8A85-00FE2762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B4EF-ED55-4258-988A-6E1BAFBD0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1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194A9-A040-B2F0-B06A-A290592B1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B40F1C-8674-8975-BE70-F2BD8B9C2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C4480-4F57-1AD4-E93B-47D0FAE4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F9A9-CF1B-4B87-A00E-5540B925F0AD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13B4F-2FB7-0781-DABE-AF3310C5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77030-68C4-24EB-9584-1D9CED977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B4EF-ED55-4258-988A-6E1BAFBD0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81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C5A608-C640-C0D5-A1DD-5B2C10900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DDD492-0000-1622-0CC0-3C0720978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F7624-63C9-49E2-5E19-B92C54CF8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F9A9-CF1B-4B87-A00E-5540B925F0AD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90D64-309B-47F6-4003-A29321428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4A34F-6390-EA9B-AF8F-24EA2559D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B4EF-ED55-4258-988A-6E1BAFBD0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972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group of people riding horses&#10;&#10;Description automatically generated with medium confidence">
            <a:extLst>
              <a:ext uri="{FF2B5EF4-FFF2-40B4-BE49-F238E27FC236}">
                <a16:creationId xmlns:a16="http://schemas.microsoft.com/office/drawing/2014/main" id="{0E805C5A-1029-4D1B-94B3-422EC2CA3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DF9E512-1300-47FB-86AC-F8C946EE6985}"/>
              </a:ext>
            </a:extLst>
          </p:cNvPr>
          <p:cNvSpPr/>
          <p:nvPr userDrawn="1"/>
        </p:nvSpPr>
        <p:spPr>
          <a:xfrm>
            <a:off x="304800" y="365125"/>
            <a:ext cx="11582400" cy="6127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A399EA4A-18B9-4C3F-A6B1-0D80C2598D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2700" y="913448"/>
            <a:ext cx="5041900" cy="513492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907808-FD8D-4C4A-A5E4-068D94BF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00" y="2766219"/>
            <a:ext cx="5041900" cy="1325563"/>
          </a:xfrm>
        </p:spPr>
        <p:txBody>
          <a:bodyPr rtlCol="0">
            <a:normAutofit/>
          </a:bodyPr>
          <a:lstStyle>
            <a:lvl1pPr algn="ctr">
              <a:defRPr sz="3600" spc="0" baseline="0">
                <a:solidFill>
                  <a:schemeClr val="accent3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C98BF5-ED87-4BF7-BB07-29187F8C8B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67600" y="913448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0E0AB9E-D60D-4299-B73A-B96F7B7F81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67600" y="1275398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D9663C9-EA8F-404F-A640-85028F6F30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67600" y="1672273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D9C0574-6721-4F80-A5F8-8C4C5D2B97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7600" y="2231390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86F510A-D29A-4582-ADA6-290E1D6A0B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67600" y="2593340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576EF89-ABF3-4312-A3E7-E1909CA744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67600" y="2990215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B198549-FECA-4B92-9906-8D1F79E14D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67600" y="3543935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210D5A62-4015-4F75-A2AC-D3C1B70911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67600" y="3905885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67DEAF9-25BD-404A-A5F3-30A81E38D2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67600" y="4302760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03C6E4A-B7FD-4BD7-A807-52FE5D27E3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467600" y="4856480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1">
                    <a:lumMod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9798A4B-546D-497E-8DC4-67F69916B67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67600" y="5218430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1">
                    <a:lumMod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0720791-8657-4D3A-9912-1CF7D48EA1A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467600" y="5615305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8AD16A67-F6AC-4CFA-B638-3076C15682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27" name="Slide Number Placeholder 6">
            <a:extLst>
              <a:ext uri="{FF2B5EF4-FFF2-40B4-BE49-F238E27FC236}">
                <a16:creationId xmlns:a16="http://schemas.microsoft.com/office/drawing/2014/main" id="{8619925E-10F5-4FE2-B665-672B18AF9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97865"/>
            <a:ext cx="2743200" cy="365125"/>
          </a:xfrm>
        </p:spPr>
        <p:txBody>
          <a:bodyPr rtlCol="0"/>
          <a:lstStyle>
            <a:lvl1pPr>
              <a:defRPr spc="0">
                <a:solidFill>
                  <a:schemeClr val="accent1"/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99B42EE4-8774-49D2-8B69-8D680E801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8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22/6/20XX</a:t>
            </a:r>
          </a:p>
        </p:txBody>
      </p:sp>
    </p:spTree>
    <p:extLst>
      <p:ext uri="{BB962C8B-B14F-4D97-AF65-F5344CB8AC3E}">
        <p14:creationId xmlns:p14="http://schemas.microsoft.com/office/powerpoint/2010/main" val="3925497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picture containing outdoor, sky, nature, dune&#10;&#10;Description automatically generated">
            <a:extLst>
              <a:ext uri="{FF2B5EF4-FFF2-40B4-BE49-F238E27FC236}">
                <a16:creationId xmlns:a16="http://schemas.microsoft.com/office/drawing/2014/main" id="{B184911A-D23E-4AE4-AA9D-D9351F3961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640" y="3995381"/>
            <a:ext cx="10332720" cy="122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GB" noProof="0"/>
              <a:t>22/6/20XX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B058FB8-1105-4C4A-BC46-FC5263C51B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Year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F15AF40-266A-4348-9B27-CBABA9E3D9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CD58177-9C19-4D24-9FFF-58EECDE7657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ABE7486E-0AF8-4124-830C-420FA1F92BB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64A74A1-7AA0-4CCA-91E2-173B9CC7AF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28FF9BA-B29D-439F-A4A3-BFE6BC8B45C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Year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71CD701-6647-40A3-B851-9CA1C8D3566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6A8BFC1-7FA0-4CAA-97FD-9A01BA00D2D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D0C2842-0D4E-486C-A993-1D0D75D4943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59B4F0E-8F16-42CC-8346-A00DADA20E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9D7695C-A738-4500-B476-95B5729911D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B3B984CB-A282-404B-8B4C-8FEE071EB27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5F337119-92E1-4057-81DB-A0B6F5747A3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688EEFA1-753B-4733-8686-F3A10A131B8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7B05348-942A-4131-9A3F-479F3F9A9A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B3C00ACD-1C1A-4069-B8CB-DB8CA8A0B80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A74A790-DCD1-46EB-8261-607BEF403CC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17825B37-7E7B-4D73-967B-AA07F007C07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DA6EB697-D6DD-4343-BAC9-49514C5D51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9E70367E-C969-4F8A-AC6F-5E7AC2C0BC5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30575E90-7198-47A0-805F-3162B2386DC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3ED2274A-F2D9-4427-99BF-1D78414DBCD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231D0A8C-CD54-4D10-A8F5-97CF139C25D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FC15A55-7462-4E94-8DA3-5549FE7AAC8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4D808E3A-2D47-4508-B487-97E7B840A17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2B7FEF61-4C66-42E8-81B2-CB838535F7E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</p:spTree>
    <p:extLst>
      <p:ext uri="{BB962C8B-B14F-4D97-AF65-F5344CB8AC3E}">
        <p14:creationId xmlns:p14="http://schemas.microsoft.com/office/powerpoint/2010/main" val="2254080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outdoor, sky, nature, dune&#10;&#10;Description automatically generated">
            <a:extLst>
              <a:ext uri="{FF2B5EF4-FFF2-40B4-BE49-F238E27FC236}">
                <a16:creationId xmlns:a16="http://schemas.microsoft.com/office/drawing/2014/main" id="{9996762E-98CA-45F3-8778-C77264B50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6106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68840" y="4723772"/>
            <a:ext cx="1708784" cy="115633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D510E1D-A8A6-4E4B-8055-B484B48533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" y="536574"/>
            <a:ext cx="7620000" cy="5784853"/>
          </a:xfrm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BAFCD4-E08A-4CBF-B3C6-F99D6523EB03}"/>
              </a:ext>
            </a:extLst>
          </p:cNvPr>
          <p:cNvCxnSpPr>
            <a:cxnSpLocks/>
          </p:cNvCxnSpPr>
          <p:nvPr userDrawn="1"/>
        </p:nvCxnSpPr>
        <p:spPr>
          <a:xfrm flipH="1">
            <a:off x="9768840" y="5701668"/>
            <a:ext cx="242316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8480" y="1122363"/>
            <a:ext cx="4446270" cy="2387600"/>
          </a:xfrm>
        </p:spPr>
        <p:txBody>
          <a:bodyPr rtlCol="0" anchor="t">
            <a:noAutofit/>
          </a:bodyPr>
          <a:lstStyle>
            <a:lvl1pPr algn="l">
              <a:defRPr sz="6600">
                <a:solidFill>
                  <a:schemeClr val="accent3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7D2B5-DEF8-4833-801A-DC6C2692B9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41358" y="4162298"/>
            <a:ext cx="1993392" cy="199339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lvl="0" algn="ctr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ree, nature, spring&#10;&#10;Description automatically generated">
            <a:extLst>
              <a:ext uri="{FF2B5EF4-FFF2-40B4-BE49-F238E27FC236}">
                <a16:creationId xmlns:a16="http://schemas.microsoft.com/office/drawing/2014/main" id="{560C5C7D-BBDC-415E-88A8-4BB8367C6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81000" y="381000"/>
            <a:ext cx="6858000" cy="609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244" y="473869"/>
            <a:ext cx="4603750" cy="1226572"/>
          </a:xfrm>
        </p:spPr>
        <p:txBody>
          <a:bodyPr lIns="0" rtlCol="0" anchor="b">
            <a:normAutofit/>
          </a:bodyPr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800" y="2160591"/>
            <a:ext cx="4298950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22/6/20XX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799" y="6356350"/>
            <a:ext cx="2772229" cy="365125"/>
          </a:xfrm>
        </p:spPr>
        <p:txBody>
          <a:bodyPr rtlCol="0"/>
          <a:lstStyle>
            <a:lvl1pPr algn="l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6628" y="6356350"/>
            <a:ext cx="1317171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140FD9-A97C-40A2-A8B8-84D503A3C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6736" y="525463"/>
            <a:ext cx="4962526" cy="5807075"/>
          </a:xfrm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83CD18-0EF9-4AC6-87C8-0A5C8F9F2CA9}"/>
              </a:ext>
            </a:extLst>
          </p:cNvPr>
          <p:cNvCxnSpPr>
            <a:cxnSpLocks/>
          </p:cNvCxnSpPr>
          <p:nvPr userDrawn="1"/>
        </p:nvCxnSpPr>
        <p:spPr>
          <a:xfrm>
            <a:off x="6743700" y="1859273"/>
            <a:ext cx="0" cy="436055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B506012-914F-463E-9582-CE719EAD470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035800" y="1859273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B07FC46-2A60-4E96-A309-C03E813082E8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035800" y="3271768"/>
            <a:ext cx="4298950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0CB8BDA-C60A-4110-9D29-E59BA67AAD0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7035800" y="2970450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DB6CAB0-C8FA-4599-AB8C-A2AEED800C6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035800" y="4382945"/>
            <a:ext cx="4298950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659D317-0B72-4047-84EB-EF154C96B979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7035800" y="4081627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02DCFFD-63E0-4E21-908F-7B3242F6AAB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035800" y="5494123"/>
            <a:ext cx="4298950" cy="725702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7E7A4C-470C-4831-907E-3338C5B817FD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7035800" y="5192805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riding horses&#10;&#10;Description automatically generated with medium confidence">
            <a:extLst>
              <a:ext uri="{FF2B5EF4-FFF2-40B4-BE49-F238E27FC236}">
                <a16:creationId xmlns:a16="http://schemas.microsoft.com/office/drawing/2014/main" id="{E72A4962-4D36-46EC-8ABF-17FD991808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230D65-DB5A-4BE3-9C4F-2537D5FDECB5}"/>
              </a:ext>
            </a:extLst>
          </p:cNvPr>
          <p:cNvSpPr/>
          <p:nvPr userDrawn="1"/>
        </p:nvSpPr>
        <p:spPr>
          <a:xfrm>
            <a:off x="304800" y="365125"/>
            <a:ext cx="11582400" cy="6127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560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56050" y="4644390"/>
            <a:ext cx="1980000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06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Bullet 2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06000" y="4644390"/>
            <a:ext cx="1980000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55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Bullet 3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855950" y="4644390"/>
            <a:ext cx="1980000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F934EF9-BF0B-4A73-8F03-1BA80EE0608B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2602150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3" name="Content Placeholder 15">
            <a:extLst>
              <a:ext uri="{FF2B5EF4-FFF2-40B4-BE49-F238E27FC236}">
                <a16:creationId xmlns:a16="http://schemas.microsoft.com/office/drawing/2014/main" id="{B86A7EE6-1FE6-48B5-8747-AB276F95128F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352100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4" name="Content Placeholder 15">
            <a:extLst>
              <a:ext uri="{FF2B5EF4-FFF2-40B4-BE49-F238E27FC236}">
                <a16:creationId xmlns:a16="http://schemas.microsoft.com/office/drawing/2014/main" id="{5C937C49-EB73-4979-B8CF-CACF0EA242DA}"/>
              </a:ext>
            </a:extLst>
          </p:cNvPr>
          <p:cNvSpPr>
            <a:spLocks noGrp="1"/>
          </p:cNvSpPr>
          <p:nvPr>
            <p:ph sz="quarter" idx="50"/>
          </p:nvPr>
        </p:nvSpPr>
        <p:spPr>
          <a:xfrm>
            <a:off x="8102050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2FC193C-7F61-40CA-B97F-DE9D338DC965}"/>
              </a:ext>
            </a:extLst>
          </p:cNvPr>
          <p:cNvCxnSpPr>
            <a:cxnSpLocks/>
          </p:cNvCxnSpPr>
          <p:nvPr userDrawn="1"/>
        </p:nvCxnSpPr>
        <p:spPr>
          <a:xfrm>
            <a:off x="2888850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D86C94F-FF53-46BA-B125-57E5D572D064}"/>
              </a:ext>
            </a:extLst>
          </p:cNvPr>
          <p:cNvCxnSpPr>
            <a:cxnSpLocks/>
          </p:cNvCxnSpPr>
          <p:nvPr userDrawn="1"/>
        </p:nvCxnSpPr>
        <p:spPr>
          <a:xfrm>
            <a:off x="5638800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FC882BF-032B-4B67-AF3E-CF79FBCC4FD4}"/>
              </a:ext>
            </a:extLst>
          </p:cNvPr>
          <p:cNvCxnSpPr>
            <a:cxnSpLocks/>
          </p:cNvCxnSpPr>
          <p:nvPr userDrawn="1"/>
        </p:nvCxnSpPr>
        <p:spPr>
          <a:xfrm>
            <a:off x="8358922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5">
            <a:extLst>
              <a:ext uri="{FF2B5EF4-FFF2-40B4-BE49-F238E27FC236}">
                <a16:creationId xmlns:a16="http://schemas.microsoft.com/office/drawing/2014/main" id="{148E808A-AB67-4B52-B35C-7487342F4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29" name="Slide Number Placeholder 6">
            <a:extLst>
              <a:ext uri="{FF2B5EF4-FFF2-40B4-BE49-F238E27FC236}">
                <a16:creationId xmlns:a16="http://schemas.microsoft.com/office/drawing/2014/main" id="{88B2564D-D1B9-47FE-9DC9-1BB531614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97865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E250C28C-FA72-4324-9DA9-3AE75077D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8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22/6/20XX</a:t>
            </a:r>
          </a:p>
        </p:txBody>
      </p:sp>
    </p:spTree>
    <p:extLst>
      <p:ext uri="{BB962C8B-B14F-4D97-AF65-F5344CB8AC3E}">
        <p14:creationId xmlns:p14="http://schemas.microsoft.com/office/powerpoint/2010/main" val="94433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8F6D3-94AA-F5B4-2DFE-E98E481BE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94056-63D3-B808-C8C5-B0BF685DB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22E3B-6846-6085-83F0-8244A7599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F9A9-CF1B-4B87-A00E-5540B925F0AD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6DBD0-95A1-0B0A-9476-65132B541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6C275-F79B-EFD3-1CB7-D7B9466C2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B4EF-ED55-4258-988A-6E1BAFBD0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10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6281E-ADFC-C209-0C67-D128D56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9548E-6107-33E9-B663-B254924A5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5988C-3D03-143E-CF29-2CFE29B1D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F9A9-CF1B-4B87-A00E-5540B925F0AD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512E3-6CC5-5967-09E5-81FA507A6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62A6D-B4B0-ED3F-EB84-C0E1A1C96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B4EF-ED55-4258-988A-6E1BAFBD0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106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2A45E-D605-C56A-1C2B-9DF90797C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FAA39-70ED-601B-66A7-12F546D639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DD112A-B920-E0A9-DF74-49488E8D4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CCD492-5F02-E93E-D6AA-6AB4B9F25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F9A9-CF1B-4B87-A00E-5540B925F0AD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F5585-CB5C-2885-247B-2AFFF4E9F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10722-1861-4A61-1298-E5CC8E26C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B4EF-ED55-4258-988A-6E1BAFBD0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68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20BAD-C698-28AC-6A6B-4F11E2E26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95F44-815A-B870-6567-BFFD20E36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3229C-E513-FE79-957D-2C76723ED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73A55D-0661-1456-0B68-74F869FA7E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69A9E8-C4A7-003D-342A-F5F03DA133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722F31-4AEE-BB73-BD5B-EBFAE6E02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F9A9-CF1B-4B87-A00E-5540B925F0AD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40AD5A-BB5B-A751-2DF6-450BCA52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56442A-9FE6-6338-B202-CF1472988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B4EF-ED55-4258-988A-6E1BAFBD0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02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4E48A-16E2-03FC-5826-66DDE3D01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187B48-54DB-B36A-CB9C-B44FC7192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F9A9-CF1B-4B87-A00E-5540B925F0AD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A6473-705F-C54F-B78C-DF16A0B72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6B0D4-C645-3437-97A9-37F9AAB4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B4EF-ED55-4258-988A-6E1BAFBD0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14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432957-6C06-06B2-7CE0-5F850F33C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F9A9-CF1B-4B87-A00E-5540B925F0AD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39F657-9D45-966E-A119-F1C8B0974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CE4ED-A272-5C4D-7BC1-DA0E77CCE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B4EF-ED55-4258-988A-6E1BAFBD0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01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CA494-6716-857A-30FF-A25FA825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FEA71-317F-D6ED-FE5A-F81A3FD4E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6C5D74-E774-EBF5-4D56-0C713316E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0A823-F84A-7496-BE63-FD38128CD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F9A9-CF1B-4B87-A00E-5540B925F0AD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974C6-7FD3-A3D0-4535-B0B40F36C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0EFDA-DC63-75E5-18E8-26390C7C7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B4EF-ED55-4258-988A-6E1BAFBD0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59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30179-1DC3-886B-75AA-BEB379008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C82027-0ECC-1B90-33B2-432A7802C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0BBD8-C210-41EF-2EB6-257E041A8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0C645-DC8A-EE07-56BE-DEE449377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F9A9-CF1B-4B87-A00E-5540B925F0AD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AA6B9-CA96-75D5-D13C-E5971508F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6511A-5C00-CF6E-2FCF-6E198EF9E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B4EF-ED55-4258-988A-6E1BAFBD0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8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249A6E-E4BC-1CE4-DBD1-995DBB507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F1226-CF0E-195F-569E-1537F67C0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F0D94-2213-1AA3-89BB-55984F6FA9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69F9A9-CF1B-4B87-A00E-5540B925F0AD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8DB90-9074-D582-D202-2407D307F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909CD-7D38-95AC-8D10-E34393649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6CB4EF-ED55-4258-988A-6E1BAFBD0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71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61" r:id="rId3"/>
    <p:sldLayoutId id="2147483652" r:id="rId4"/>
    <p:sldLayoutId id="2147483653" r:id="rId5"/>
    <p:sldLayoutId id="2147483654" r:id="rId6"/>
    <p:sldLayoutId id="214748368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22/6/20XX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83BDF-4B40-C5BF-4012-1B4692691E37}"/>
              </a:ext>
            </a:extLst>
          </p:cNvPr>
          <p:cNvSpPr txBox="1"/>
          <p:nvPr userDrawn="1"/>
        </p:nvSpPr>
        <p:spPr>
          <a:xfrm>
            <a:off x="-1" y="6916904"/>
            <a:ext cx="5005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0" r:id="rId2"/>
    <p:sldLayoutId id="2147483649" r:id="rId3"/>
    <p:sldLayoutId id="2147483651" r:id="rId4"/>
    <p:sldLayoutId id="2147483682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ast near The Stranger صباح الخير مع دعاء جديد react Repairman fellowship">
            <a:extLst>
              <a:ext uri="{FF2B5EF4-FFF2-40B4-BE49-F238E27FC236}">
                <a16:creationId xmlns:a16="http://schemas.microsoft.com/office/drawing/2014/main" id="{85180E10-4B34-C88D-5287-E7266E929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18"/>
          <a:stretch/>
        </p:blipFill>
        <p:spPr bwMode="auto">
          <a:xfrm>
            <a:off x="242916" y="213360"/>
            <a:ext cx="5517804" cy="6309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 descr="Cartoon a cartoon of a person waving&#10;&#10;Description automatically generated">
            <a:extLst>
              <a:ext uri="{FF2B5EF4-FFF2-40B4-BE49-F238E27FC236}">
                <a16:creationId xmlns:a16="http://schemas.microsoft.com/office/drawing/2014/main" id="{3574D125-26FE-A5CE-80F4-6EAD1A0158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24405" r="47763"/>
          <a:stretch/>
        </p:blipFill>
        <p:spPr>
          <a:xfrm flipH="1">
            <a:off x="8818880" y="1976637"/>
            <a:ext cx="3373120" cy="488136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D7BC45E-B3B8-5E05-16D6-D75382BDAF61}"/>
              </a:ext>
            </a:extLst>
          </p:cNvPr>
          <p:cNvSpPr/>
          <p:nvPr/>
        </p:nvSpPr>
        <p:spPr>
          <a:xfrm>
            <a:off x="7193280" y="2423677"/>
            <a:ext cx="2387600" cy="1452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Good </a:t>
            </a:r>
            <a:r>
              <a:rPr lang="en-GB" sz="40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Morning</a:t>
            </a:r>
          </a:p>
        </p:txBody>
      </p:sp>
    </p:spTree>
    <p:extLst>
      <p:ext uri="{BB962C8B-B14F-4D97-AF65-F5344CB8AC3E}">
        <p14:creationId xmlns:p14="http://schemas.microsoft.com/office/powerpoint/2010/main" val="173856168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4CE6600-694A-9526-DA08-6A96FF20A211}"/>
              </a:ext>
            </a:extLst>
          </p:cNvPr>
          <p:cNvGrpSpPr/>
          <p:nvPr/>
        </p:nvGrpSpPr>
        <p:grpSpPr>
          <a:xfrm>
            <a:off x="464949" y="-51327"/>
            <a:ext cx="10988298" cy="6909327"/>
            <a:chOff x="464949" y="-51327"/>
            <a:chExt cx="10988298" cy="6909327"/>
          </a:xfrm>
        </p:grpSpPr>
        <p:pic>
          <p:nvPicPr>
            <p:cNvPr id="16" name="Picture 15" descr="A person holding a sign in front of a computer&#10;&#10;Description automatically generated">
              <a:extLst>
                <a:ext uri="{FF2B5EF4-FFF2-40B4-BE49-F238E27FC236}">
                  <a16:creationId xmlns:a16="http://schemas.microsoft.com/office/drawing/2014/main" id="{A6FEA4DC-6075-B87D-4728-3F9CD8A64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9" t="6222" r="7999" b="10074"/>
            <a:stretch/>
          </p:blipFill>
          <p:spPr>
            <a:xfrm>
              <a:off x="464949" y="-51327"/>
              <a:ext cx="10988298" cy="6909327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D8F1119-7FFC-9E87-EA35-19CB4F82E05A}"/>
                </a:ext>
              </a:extLst>
            </p:cNvPr>
            <p:cNvSpPr/>
            <p:nvPr/>
          </p:nvSpPr>
          <p:spPr>
            <a:xfrm rot="394678">
              <a:off x="2512356" y="2549054"/>
              <a:ext cx="3088075" cy="21681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Practice Makes It Perfect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8518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0E84BFC-BC1F-7AF4-7E71-5CB597A26D87}"/>
              </a:ext>
            </a:extLst>
          </p:cNvPr>
          <p:cNvSpPr txBox="1"/>
          <p:nvPr/>
        </p:nvSpPr>
        <p:spPr>
          <a:xfrm>
            <a:off x="1120140" y="428675"/>
            <a:ext cx="9182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u="sng" dirty="0">
                <a:solidFill>
                  <a:srgbClr val="FF0000"/>
                </a:solidFill>
              </a:rPr>
              <a:t>A. Circle the correct modal in the past to complete each sentence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4A1B0B-B612-78C3-5EFB-884A7E808D70}"/>
              </a:ext>
            </a:extLst>
          </p:cNvPr>
          <p:cNvSpPr txBox="1"/>
          <p:nvPr/>
        </p:nvSpPr>
        <p:spPr>
          <a:xfrm>
            <a:off x="372110" y="1221661"/>
            <a:ext cx="11447780" cy="4893647"/>
          </a:xfrm>
          <a:prstGeom prst="rect">
            <a:avLst/>
          </a:prstGeom>
          <a:solidFill>
            <a:srgbClr val="EFEAE4"/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1</a:t>
            </a:r>
            <a:r>
              <a:rPr lang="en-GB" sz="2400" dirty="0">
                <a:solidFill>
                  <a:srgbClr val="0070C0"/>
                </a:solidFill>
              </a:rPr>
              <a:t>.I have a sore throat. I (should have / may have) caught your cold. 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2</a:t>
            </a:r>
            <a:r>
              <a:rPr lang="en-GB" sz="2400" dirty="0">
                <a:solidFill>
                  <a:srgbClr val="0070C0"/>
                </a:solidFill>
              </a:rPr>
              <a:t>. He (wasn’t supposed to / shouldn’t have) know about the business deal, but he found out by accident. 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3</a:t>
            </a:r>
            <a:r>
              <a:rPr lang="en-GB" sz="2400" dirty="0">
                <a:solidFill>
                  <a:srgbClr val="0070C0"/>
                </a:solidFill>
              </a:rPr>
              <a:t>. You have a big smile on your face in all the vacation pictures. You (should have / must have) had a great time. 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4</a:t>
            </a:r>
            <a:r>
              <a:rPr lang="en-GB" sz="2400" dirty="0">
                <a:solidFill>
                  <a:srgbClr val="0070C0"/>
                </a:solidFill>
              </a:rPr>
              <a:t>. I don’t know where she is, but she was very tired. She (should have / may have) gone to bed. 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5</a:t>
            </a:r>
            <a:r>
              <a:rPr lang="en-GB" sz="2400" dirty="0">
                <a:solidFill>
                  <a:srgbClr val="0070C0"/>
                </a:solidFill>
              </a:rPr>
              <a:t>. I (must have / should have) paid more attention in English class. Now I’m completely confused about the grammar. 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6</a:t>
            </a:r>
            <a:r>
              <a:rPr lang="en-GB" sz="2400" dirty="0">
                <a:solidFill>
                  <a:srgbClr val="0070C0"/>
                </a:solidFill>
              </a:rPr>
              <a:t>. I (must have / shouldn’t have) ordered that new laptop. It was way too expensive. 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7</a:t>
            </a:r>
            <a:r>
              <a:rPr lang="en-GB" sz="2400" dirty="0">
                <a:solidFill>
                  <a:srgbClr val="0070C0"/>
                </a:solidFill>
              </a:rPr>
              <a:t>. Did you get the package? It (was supposed to / must have) arrive by today. 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8</a:t>
            </a:r>
            <a:r>
              <a:rPr lang="en-GB" sz="2400" dirty="0">
                <a:solidFill>
                  <a:srgbClr val="0070C0"/>
                </a:solidFill>
              </a:rPr>
              <a:t>. You (may not have / should not have) said that. Now you’ve hurt your friend’s feelings.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9BC8704-E1D8-066D-8F65-9216B7A124F0}"/>
              </a:ext>
            </a:extLst>
          </p:cNvPr>
          <p:cNvSpPr/>
          <p:nvPr/>
        </p:nvSpPr>
        <p:spPr>
          <a:xfrm>
            <a:off x="5405120" y="1320800"/>
            <a:ext cx="1442720" cy="31496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73E7002-E76E-0A1B-19C1-5036204FEF86}"/>
              </a:ext>
            </a:extLst>
          </p:cNvPr>
          <p:cNvSpPr/>
          <p:nvPr/>
        </p:nvSpPr>
        <p:spPr>
          <a:xfrm>
            <a:off x="1239520" y="1717040"/>
            <a:ext cx="2641600" cy="28448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EB303C6-5C80-7832-431C-4C2098D71042}"/>
              </a:ext>
            </a:extLst>
          </p:cNvPr>
          <p:cNvSpPr/>
          <p:nvPr/>
        </p:nvSpPr>
        <p:spPr>
          <a:xfrm>
            <a:off x="372110" y="2835474"/>
            <a:ext cx="1517650" cy="28448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FFA79C9-C943-4C99-F85C-98F863761097}"/>
              </a:ext>
            </a:extLst>
          </p:cNvPr>
          <p:cNvSpPr/>
          <p:nvPr/>
        </p:nvSpPr>
        <p:spPr>
          <a:xfrm>
            <a:off x="9674860" y="3119954"/>
            <a:ext cx="1517650" cy="39440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1F2B272-BCC4-6BBE-AE15-42ADBE3705EC}"/>
              </a:ext>
            </a:extLst>
          </p:cNvPr>
          <p:cNvSpPr/>
          <p:nvPr/>
        </p:nvSpPr>
        <p:spPr>
          <a:xfrm>
            <a:off x="2560320" y="3861212"/>
            <a:ext cx="1737360" cy="28448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EFE9FF5-E019-AE3C-9F2E-5539D8F3A0F0}"/>
              </a:ext>
            </a:extLst>
          </p:cNvPr>
          <p:cNvSpPr/>
          <p:nvPr/>
        </p:nvSpPr>
        <p:spPr>
          <a:xfrm>
            <a:off x="2560320" y="4641071"/>
            <a:ext cx="1983740" cy="28448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1010B6B-1D92-FBA3-4C3D-BA2A8A35ED80}"/>
              </a:ext>
            </a:extLst>
          </p:cNvPr>
          <p:cNvSpPr/>
          <p:nvPr/>
        </p:nvSpPr>
        <p:spPr>
          <a:xfrm>
            <a:off x="4413250" y="4972392"/>
            <a:ext cx="2434590" cy="31496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EDB7420-DD78-F406-D135-95AE13731664}"/>
              </a:ext>
            </a:extLst>
          </p:cNvPr>
          <p:cNvSpPr/>
          <p:nvPr/>
        </p:nvSpPr>
        <p:spPr>
          <a:xfrm>
            <a:off x="3429000" y="5362949"/>
            <a:ext cx="2434590" cy="31496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3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questionnaire with text&#10;&#10;Description automatically generated">
            <a:extLst>
              <a:ext uri="{FF2B5EF4-FFF2-40B4-BE49-F238E27FC236}">
                <a16:creationId xmlns:a16="http://schemas.microsoft.com/office/drawing/2014/main" id="{2026BDAD-204B-4F3B-07A0-7028CB302B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" r="2028" b="4713"/>
          <a:stretch/>
        </p:blipFill>
        <p:spPr>
          <a:xfrm>
            <a:off x="71120" y="203199"/>
            <a:ext cx="12120880" cy="6243321"/>
          </a:xfrm>
          <a:prstGeom prst="rect">
            <a:avLst/>
          </a:prstGeom>
        </p:spPr>
      </p:pic>
      <p:pic>
        <p:nvPicPr>
          <p:cNvPr id="33" name="Picture 32" descr="A questionnaire with text&#10;&#10;Description automatically generated">
            <a:extLst>
              <a:ext uri="{FF2B5EF4-FFF2-40B4-BE49-F238E27FC236}">
                <a16:creationId xmlns:a16="http://schemas.microsoft.com/office/drawing/2014/main" id="{3BC4E16F-DC41-2A78-1E56-C9F1C33038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" r="2028" b="4713"/>
          <a:stretch/>
        </p:blipFill>
        <p:spPr>
          <a:xfrm>
            <a:off x="248919" y="411480"/>
            <a:ext cx="11694161" cy="585724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BDB3BC4-46C7-68AF-92A7-1ED61CF1005E}"/>
              </a:ext>
            </a:extLst>
          </p:cNvPr>
          <p:cNvSpPr txBox="1"/>
          <p:nvPr/>
        </p:nvSpPr>
        <p:spPr>
          <a:xfrm>
            <a:off x="7151425" y="1986087"/>
            <a:ext cx="398514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could have/might have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6FFA49F-7324-06AD-693B-445D9F48E461}"/>
              </a:ext>
            </a:extLst>
          </p:cNvPr>
          <p:cNvSpPr txBox="1"/>
          <p:nvPr/>
        </p:nvSpPr>
        <p:spPr>
          <a:xfrm>
            <a:off x="1552128" y="2447752"/>
            <a:ext cx="2986585" cy="4624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was supposed have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4D1E26-DE70-BC43-6C6D-AD63BAA9F51D}"/>
              </a:ext>
            </a:extLst>
          </p:cNvPr>
          <p:cNvSpPr txBox="1"/>
          <p:nvPr/>
        </p:nvSpPr>
        <p:spPr>
          <a:xfrm>
            <a:off x="1806055" y="2869236"/>
            <a:ext cx="2001671" cy="4708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could have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781C3C7-28BE-E5C0-09E3-78E731F1D6DA}"/>
              </a:ext>
            </a:extLst>
          </p:cNvPr>
          <p:cNvSpPr txBox="1"/>
          <p:nvPr/>
        </p:nvSpPr>
        <p:spPr>
          <a:xfrm>
            <a:off x="1440448" y="3271967"/>
            <a:ext cx="2271744" cy="4594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couldn’t have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2F8622-D2D9-AC0D-8A1D-090C209B85B5}"/>
              </a:ext>
            </a:extLst>
          </p:cNvPr>
          <p:cNvSpPr txBox="1"/>
          <p:nvPr/>
        </p:nvSpPr>
        <p:spPr>
          <a:xfrm>
            <a:off x="5788925" y="3665738"/>
            <a:ext cx="347790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should have/could have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C9E2595-1270-FE4E-9179-8A4BC7E6D9D1}"/>
              </a:ext>
            </a:extLst>
          </p:cNvPr>
          <p:cNvSpPr txBox="1"/>
          <p:nvPr/>
        </p:nvSpPr>
        <p:spPr>
          <a:xfrm>
            <a:off x="6746543" y="4022359"/>
            <a:ext cx="3412319" cy="4616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might have/may have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5AC05B-AF43-1726-90BF-B3109A039EF6}"/>
              </a:ext>
            </a:extLst>
          </p:cNvPr>
          <p:cNvSpPr txBox="1"/>
          <p:nvPr/>
        </p:nvSpPr>
        <p:spPr>
          <a:xfrm>
            <a:off x="2703887" y="4484025"/>
            <a:ext cx="220767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should have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3824CAC-9E67-A013-1CB8-7FFB5365CB71}"/>
              </a:ext>
            </a:extLst>
          </p:cNvPr>
          <p:cNvSpPr txBox="1"/>
          <p:nvPr/>
        </p:nvSpPr>
        <p:spPr>
          <a:xfrm>
            <a:off x="7974840" y="4883724"/>
            <a:ext cx="372129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must have/should have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14C8664-0E5E-C154-F011-743C1D3BA650}"/>
              </a:ext>
            </a:extLst>
          </p:cNvPr>
          <p:cNvSpPr txBox="1"/>
          <p:nvPr/>
        </p:nvSpPr>
        <p:spPr>
          <a:xfrm>
            <a:off x="3147740" y="5345389"/>
            <a:ext cx="375802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might have/could have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D05F89-F47E-980A-C8D0-7A371C8D7CB7}"/>
              </a:ext>
            </a:extLst>
          </p:cNvPr>
          <p:cNvSpPr txBox="1"/>
          <p:nvPr/>
        </p:nvSpPr>
        <p:spPr>
          <a:xfrm>
            <a:off x="6170416" y="5763067"/>
            <a:ext cx="196201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must have</a:t>
            </a:r>
          </a:p>
        </p:txBody>
      </p:sp>
    </p:spTree>
    <p:extLst>
      <p:ext uri="{BB962C8B-B14F-4D97-AF65-F5344CB8AC3E}">
        <p14:creationId xmlns:p14="http://schemas.microsoft.com/office/powerpoint/2010/main" val="31390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12" y="1591295"/>
            <a:ext cx="7586105" cy="3661426"/>
          </a:xfrm>
          <a:prstGeom prst="round1Rect">
            <a:avLst/>
          </a:prstGeom>
          <a:solidFill>
            <a:srgbClr val="EFEAE4"/>
          </a:solidFill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/>
          <a:p>
            <a:pPr algn="ctr">
              <a:lnSpc>
                <a:spcPct val="100000"/>
              </a:lnSpc>
            </a:pPr>
            <a:br>
              <a:rPr lang="en-GB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3600" b="1" dirty="0">
                <a:latin typeface="MV Boli" panose="02000500030200090000" pitchFamily="2" charset="0"/>
                <a:cs typeface="MV Boli" panose="02000500030200090000" pitchFamily="2" charset="0"/>
              </a:rPr>
              <a:t>Passive Modals in the Past</a:t>
            </a:r>
            <a:br>
              <a:rPr lang="en-GB" sz="36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GB" sz="3200" b="1" dirty="0">
              <a:solidFill>
                <a:schemeClr val="accent3">
                  <a:lumMod val="60000"/>
                  <a:lumOff val="4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" name="Picture 2" descr="Stupid Mistakes Clipart | Free Images at Clker.com - vector clip art  online, royalty free &amp; public domain">
            <a:extLst>
              <a:ext uri="{FF2B5EF4-FFF2-40B4-BE49-F238E27FC236}">
                <a16:creationId xmlns:a16="http://schemas.microsoft.com/office/drawing/2014/main" id="{169D1FDB-9997-3664-660B-883F688D3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635" y="242208"/>
            <a:ext cx="1809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Ouch Stock Illustrations – 862 Ouch Stock Illustrations, Vectors &amp; Clipart  - Dreamstime">
            <a:extLst>
              <a:ext uri="{FF2B5EF4-FFF2-40B4-BE49-F238E27FC236}">
                <a16:creationId xmlns:a16="http://schemas.microsoft.com/office/drawing/2014/main" id="{B7E09F1A-EFD4-30C5-1C88-F290D549B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11299" r="9067"/>
          <a:stretch/>
        </p:blipFill>
        <p:spPr bwMode="auto">
          <a:xfrm>
            <a:off x="394112" y="4646207"/>
            <a:ext cx="2133600" cy="203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5BE056-CC23-D15D-847F-5E49302FE2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t="9647" r="7995" b="10697"/>
          <a:stretch/>
        </p:blipFill>
        <p:spPr bwMode="auto">
          <a:xfrm>
            <a:off x="6560615" y="4182752"/>
            <a:ext cx="2580640" cy="249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11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AE1798D-36C0-1913-2B68-1C8A77471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60" y="430511"/>
            <a:ext cx="9605274" cy="6134061"/>
          </a:xfrm>
          <a:prstGeom prst="rect">
            <a:avLst/>
          </a:prstGeom>
        </p:spPr>
      </p:pic>
      <p:pic>
        <p:nvPicPr>
          <p:cNvPr id="16" name="Picture 15" descr="A cartoon of a person holding a stick&#10;&#10;Description automatically generated">
            <a:extLst>
              <a:ext uri="{FF2B5EF4-FFF2-40B4-BE49-F238E27FC236}">
                <a16:creationId xmlns:a16="http://schemas.microsoft.com/office/drawing/2014/main" id="{82851F94-79D1-394B-6368-189979675C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10" t="6279" r="9896" b="1464"/>
          <a:stretch/>
        </p:blipFill>
        <p:spPr>
          <a:xfrm>
            <a:off x="-262363" y="2976880"/>
            <a:ext cx="2568835" cy="38811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A47A972-3687-6A01-7051-BBA26D5BF7D6}"/>
              </a:ext>
            </a:extLst>
          </p:cNvPr>
          <p:cNvSpPr txBox="1"/>
          <p:nvPr/>
        </p:nvSpPr>
        <p:spPr>
          <a:xfrm>
            <a:off x="2496430" y="2023032"/>
            <a:ext cx="36166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The money </a:t>
            </a:r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could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been </a:t>
            </a:r>
            <a:r>
              <a:rPr lang="en-GB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given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to the poor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226451-11E2-3475-73A7-C74779BB97B7}"/>
              </a:ext>
            </a:extLst>
          </p:cNvPr>
          <p:cNvSpPr txBox="1"/>
          <p:nvPr/>
        </p:nvSpPr>
        <p:spPr>
          <a:xfrm>
            <a:off x="7547210" y="2023033"/>
            <a:ext cx="39821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[We </a:t>
            </a:r>
            <a:r>
              <a:rPr lang="en-GB" sz="2400" b="1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could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give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n the money to the poor.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C92838-C229-7FB6-08FE-F3120EBD7C1B}"/>
              </a:ext>
            </a:extLst>
          </p:cNvPr>
          <p:cNvSpPr txBox="1"/>
          <p:nvPr/>
        </p:nvSpPr>
        <p:spPr>
          <a:xfrm>
            <a:off x="2990714" y="800835"/>
            <a:ext cx="1722791" cy="64918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Passive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D9B2A3-8EEF-4174-2CC1-C0A4D37BB2F8}"/>
              </a:ext>
            </a:extLst>
          </p:cNvPr>
          <p:cNvSpPr txBox="1"/>
          <p:nvPr/>
        </p:nvSpPr>
        <p:spPr>
          <a:xfrm>
            <a:off x="8676878" y="801946"/>
            <a:ext cx="1722791" cy="64918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active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D0B6AC-8BBE-162B-2CEF-3154751C10E8}"/>
              </a:ext>
            </a:extLst>
          </p:cNvPr>
          <p:cNvSpPr txBox="1"/>
          <p:nvPr/>
        </p:nvSpPr>
        <p:spPr>
          <a:xfrm>
            <a:off x="2419093" y="3387097"/>
            <a:ext cx="41432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The package </a:t>
            </a:r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should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b="1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been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sent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a week ago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0A2586-0187-4113-F8CB-BC9305BD4BEE}"/>
              </a:ext>
            </a:extLst>
          </p:cNvPr>
          <p:cNvSpPr txBox="1"/>
          <p:nvPr/>
        </p:nvSpPr>
        <p:spPr>
          <a:xfrm>
            <a:off x="7356115" y="3416288"/>
            <a:ext cx="48335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[We </a:t>
            </a:r>
            <a:r>
              <a:rPr lang="en-GB" sz="2400" b="1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should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sent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the package a week ago</a:t>
            </a:r>
          </a:p>
        </p:txBody>
      </p:sp>
    </p:spTree>
    <p:extLst>
      <p:ext uri="{BB962C8B-B14F-4D97-AF65-F5344CB8AC3E}">
        <p14:creationId xmlns:p14="http://schemas.microsoft.com/office/powerpoint/2010/main" val="2155345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 animBg="1"/>
      <p:bldP spid="23" grpId="0" animBg="1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AE1798D-36C0-1913-2B68-1C8A77471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60" y="430511"/>
            <a:ext cx="9605274" cy="6134061"/>
          </a:xfrm>
          <a:prstGeom prst="rect">
            <a:avLst/>
          </a:prstGeom>
        </p:spPr>
      </p:pic>
      <p:pic>
        <p:nvPicPr>
          <p:cNvPr id="16" name="Picture 15" descr="A cartoon of a person holding a stick&#10;&#10;Description automatically generated">
            <a:extLst>
              <a:ext uri="{FF2B5EF4-FFF2-40B4-BE49-F238E27FC236}">
                <a16:creationId xmlns:a16="http://schemas.microsoft.com/office/drawing/2014/main" id="{82851F94-79D1-394B-6368-189979675C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10" t="6279" r="9896" b="1464"/>
          <a:stretch/>
        </p:blipFill>
        <p:spPr>
          <a:xfrm>
            <a:off x="-262363" y="2976880"/>
            <a:ext cx="2568835" cy="38811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A47A972-3687-6A01-7051-BBA26D5BF7D6}"/>
              </a:ext>
            </a:extLst>
          </p:cNvPr>
          <p:cNvSpPr txBox="1"/>
          <p:nvPr/>
        </p:nvSpPr>
        <p:spPr>
          <a:xfrm>
            <a:off x="5609231" y="2933296"/>
            <a:ext cx="5547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The money </a:t>
            </a:r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could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been </a:t>
            </a:r>
            <a:r>
              <a:rPr lang="en-GB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given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to the poor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C92838-C229-7FB6-08FE-F3120EBD7C1B}"/>
              </a:ext>
            </a:extLst>
          </p:cNvPr>
          <p:cNvSpPr txBox="1"/>
          <p:nvPr/>
        </p:nvSpPr>
        <p:spPr>
          <a:xfrm>
            <a:off x="8157398" y="1101086"/>
            <a:ext cx="1722791" cy="64918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Passive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D0B6AC-8BBE-162B-2CEF-3154751C10E8}"/>
              </a:ext>
            </a:extLst>
          </p:cNvPr>
          <p:cNvSpPr txBox="1"/>
          <p:nvPr/>
        </p:nvSpPr>
        <p:spPr>
          <a:xfrm>
            <a:off x="5491742" y="3764293"/>
            <a:ext cx="61879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The package </a:t>
            </a:r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should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b="1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been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sent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a week ago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8A070-103A-0FE4-8707-9909E721EAC2}"/>
              </a:ext>
            </a:extLst>
          </p:cNvPr>
          <p:cNvSpPr txBox="1"/>
          <p:nvPr/>
        </p:nvSpPr>
        <p:spPr>
          <a:xfrm>
            <a:off x="2441457" y="725769"/>
            <a:ext cx="4832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Passive modals in the past are used to give opinions about events and situations that happened in the past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C74008-6CB0-4F21-C25B-B184D44A3E69}"/>
              </a:ext>
            </a:extLst>
          </p:cNvPr>
          <p:cNvSpPr txBox="1"/>
          <p:nvPr/>
        </p:nvSpPr>
        <p:spPr>
          <a:xfrm>
            <a:off x="5609231" y="2190016"/>
            <a:ext cx="5772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Subject + </a:t>
            </a:r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Modal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+ 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b="1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been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+ </a:t>
            </a:r>
            <a:r>
              <a:rPr lang="en-GB" sz="2400" b="1" dirty="0" err="1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V.p.p</a:t>
            </a:r>
            <a:endParaRPr lang="en-GB" sz="2400" b="1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F0AF13-DBF2-E476-3481-44346E14FC67}"/>
              </a:ext>
            </a:extLst>
          </p:cNvPr>
          <p:cNvGrpSpPr/>
          <p:nvPr/>
        </p:nvGrpSpPr>
        <p:grpSpPr>
          <a:xfrm>
            <a:off x="-53354022" y="-25664"/>
            <a:ext cx="10988298" cy="6909327"/>
            <a:chOff x="464949" y="-51327"/>
            <a:chExt cx="10988298" cy="6909327"/>
          </a:xfrm>
        </p:grpSpPr>
        <p:pic>
          <p:nvPicPr>
            <p:cNvPr id="4" name="Picture 3" descr="A person holding a sign in front of a computer&#10;&#10;Description automatically generated">
              <a:extLst>
                <a:ext uri="{FF2B5EF4-FFF2-40B4-BE49-F238E27FC236}">
                  <a16:creationId xmlns:a16="http://schemas.microsoft.com/office/drawing/2014/main" id="{E5C8AD44-A619-FA86-6718-A6A6628058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9" t="6222" r="7999" b="10074"/>
            <a:stretch/>
          </p:blipFill>
          <p:spPr>
            <a:xfrm>
              <a:off x="464949" y="-51327"/>
              <a:ext cx="10988298" cy="690932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7A15317-1DBE-4982-F817-0DACA805D99A}"/>
                </a:ext>
              </a:extLst>
            </p:cNvPr>
            <p:cNvSpPr/>
            <p:nvPr/>
          </p:nvSpPr>
          <p:spPr>
            <a:xfrm rot="394678">
              <a:off x="2512356" y="2549054"/>
              <a:ext cx="3088075" cy="21681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Practice Makes It Perfect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632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4CE6600-694A-9526-DA08-6A96FF20A211}"/>
              </a:ext>
            </a:extLst>
          </p:cNvPr>
          <p:cNvGrpSpPr/>
          <p:nvPr/>
        </p:nvGrpSpPr>
        <p:grpSpPr>
          <a:xfrm>
            <a:off x="464949" y="-51327"/>
            <a:ext cx="10988298" cy="6909327"/>
            <a:chOff x="464949" y="-51327"/>
            <a:chExt cx="10988298" cy="6909327"/>
          </a:xfrm>
        </p:grpSpPr>
        <p:pic>
          <p:nvPicPr>
            <p:cNvPr id="16" name="Picture 15" descr="A person holding a sign in front of a computer&#10;&#10;Description automatically generated">
              <a:extLst>
                <a:ext uri="{FF2B5EF4-FFF2-40B4-BE49-F238E27FC236}">
                  <a16:creationId xmlns:a16="http://schemas.microsoft.com/office/drawing/2014/main" id="{A6FEA4DC-6075-B87D-4728-3F9CD8A64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9" t="6222" r="7999" b="10074"/>
            <a:stretch/>
          </p:blipFill>
          <p:spPr>
            <a:xfrm>
              <a:off x="464949" y="-51327"/>
              <a:ext cx="10988298" cy="6909327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D8F1119-7FFC-9E87-EA35-19CB4F82E05A}"/>
                </a:ext>
              </a:extLst>
            </p:cNvPr>
            <p:cNvSpPr/>
            <p:nvPr/>
          </p:nvSpPr>
          <p:spPr>
            <a:xfrm rot="394678">
              <a:off x="2512356" y="2549054"/>
              <a:ext cx="3088075" cy="21681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Practice Makes It Perfect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3456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text&#10;&#10;Description automatically generated">
            <a:extLst>
              <a:ext uri="{FF2B5EF4-FFF2-40B4-BE49-F238E27FC236}">
                <a16:creationId xmlns:a16="http://schemas.microsoft.com/office/drawing/2014/main" id="{3EB41A40-3073-DBC0-1784-4A02458B51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518" b="33647"/>
          <a:stretch/>
        </p:blipFill>
        <p:spPr>
          <a:xfrm>
            <a:off x="165210" y="304800"/>
            <a:ext cx="11434388" cy="3124200"/>
          </a:xfrm>
          <a:prstGeom prst="rect">
            <a:avLst/>
          </a:prstGeom>
        </p:spPr>
      </p:pic>
      <p:pic>
        <p:nvPicPr>
          <p:cNvPr id="22" name="Picture 21" descr="A close up of a text&#10;&#10;Description automatically generated">
            <a:extLst>
              <a:ext uri="{FF2B5EF4-FFF2-40B4-BE49-F238E27FC236}">
                <a16:creationId xmlns:a16="http://schemas.microsoft.com/office/drawing/2014/main" id="{B91777B4-C110-E799-860B-C0D69C2873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18" b="33647"/>
          <a:stretch/>
        </p:blipFill>
        <p:spPr>
          <a:xfrm>
            <a:off x="766235" y="526324"/>
            <a:ext cx="9972885" cy="272487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469E98E-BF4C-5DC2-86B7-F531C7305127}"/>
              </a:ext>
            </a:extLst>
          </p:cNvPr>
          <p:cNvSpPr txBox="1"/>
          <p:nvPr/>
        </p:nvSpPr>
        <p:spPr>
          <a:xfrm>
            <a:off x="642620" y="3741896"/>
            <a:ext cx="107467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1.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These keys must have been dropped at the meeting.</a:t>
            </a: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Hot chocolate may have been drunk by the Mayans as far back as 2,600 years ago. </a:t>
            </a:r>
          </a:p>
          <a:p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3. </a:t>
            </a:r>
            <a:r>
              <a:rPr lang="en-GB" sz="24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This picture must have been taken by a professional photographer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</a:p>
          <a:p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4.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The accident may have been caused by a computer error.</a:t>
            </a:r>
          </a:p>
        </p:txBody>
      </p:sp>
    </p:spTree>
    <p:extLst>
      <p:ext uri="{BB962C8B-B14F-4D97-AF65-F5344CB8AC3E}">
        <p14:creationId xmlns:p14="http://schemas.microsoft.com/office/powerpoint/2010/main" val="1581537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EE9B5B16-7796-F50C-4935-670F04C6A66D}"/>
              </a:ext>
            </a:extLst>
          </p:cNvPr>
          <p:cNvSpPr txBox="1"/>
          <p:nvPr/>
        </p:nvSpPr>
        <p:spPr>
          <a:xfrm>
            <a:off x="0" y="2015362"/>
            <a:ext cx="8731827" cy="2862322"/>
          </a:xfrm>
          <a:prstGeom prst="rect">
            <a:avLst/>
          </a:prstGeom>
          <a:solidFill>
            <a:srgbClr val="EFEAE4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A. </a:t>
            </a:r>
            <a:r>
              <a:rPr lang="en-GB" sz="20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 must not have been expecting the good news. It might have been a surprise to him. The good news may have been given to him by his parents. </a:t>
            </a:r>
          </a:p>
          <a:p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B. </a:t>
            </a:r>
            <a:r>
              <a:rPr lang="en-GB" sz="20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 must have just missed his train. He might have had a job interview. He should have gotten to the station earlier. </a:t>
            </a:r>
          </a:p>
          <a:p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C. </a:t>
            </a:r>
            <a:r>
              <a:rPr lang="en-GB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 might have forgotten something important. Whatever he forgot must have been important. He should have written it down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</a:p>
          <a:p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D. </a:t>
            </a:r>
            <a:r>
              <a:rPr lang="en-GB" sz="20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cup must have been made of ceramics. Somebody might have dropped it accidentally. It may have fallen out of a cabinet. </a:t>
            </a:r>
          </a:p>
        </p:txBody>
      </p:sp>
      <p:pic>
        <p:nvPicPr>
          <p:cNvPr id="33" name="Picture 32" descr="A collage of a person&#10;&#10;Description automatically generated">
            <a:extLst>
              <a:ext uri="{FF2B5EF4-FFF2-40B4-BE49-F238E27FC236}">
                <a16:creationId xmlns:a16="http://schemas.microsoft.com/office/drawing/2014/main" id="{300EFBE8-C349-2B4D-B668-E822E14AB6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" t="446" r="68002" b="50888"/>
          <a:stretch/>
        </p:blipFill>
        <p:spPr>
          <a:xfrm>
            <a:off x="8585200" y="167035"/>
            <a:ext cx="3352800" cy="2367280"/>
          </a:xfrm>
          <a:prstGeom prst="rect">
            <a:avLst/>
          </a:prstGeom>
        </p:spPr>
      </p:pic>
      <p:pic>
        <p:nvPicPr>
          <p:cNvPr id="35" name="Picture 34" descr="A close up of a text&#10;&#10;Description automatically generated">
            <a:extLst>
              <a:ext uri="{FF2B5EF4-FFF2-40B4-BE49-F238E27FC236}">
                <a16:creationId xmlns:a16="http://schemas.microsoft.com/office/drawing/2014/main" id="{8265FFEA-E58A-DA17-0678-A9729234D8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/>
          <a:stretch/>
        </p:blipFill>
        <p:spPr>
          <a:xfrm>
            <a:off x="254000" y="163164"/>
            <a:ext cx="7122531" cy="118751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9C8D563B-02CB-58C7-C07A-FB8AC552EB02}"/>
              </a:ext>
            </a:extLst>
          </p:cNvPr>
          <p:cNvGrpSpPr/>
          <p:nvPr/>
        </p:nvGrpSpPr>
        <p:grpSpPr>
          <a:xfrm>
            <a:off x="5415281" y="4866640"/>
            <a:ext cx="6776719" cy="1991360"/>
            <a:chOff x="1902690" y="3408680"/>
            <a:chExt cx="10289309" cy="3449320"/>
          </a:xfrm>
        </p:grpSpPr>
        <p:pic>
          <p:nvPicPr>
            <p:cNvPr id="36" name="Picture 35" descr="A collage of a person&#10;&#10;Description automatically generated">
              <a:extLst>
                <a:ext uri="{FF2B5EF4-FFF2-40B4-BE49-F238E27FC236}">
                  <a16:creationId xmlns:a16="http://schemas.microsoft.com/office/drawing/2014/main" id="{BEEAD349-0069-A633-9623-B330FE954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64" t="28" r="958" b="636"/>
            <a:stretch/>
          </p:blipFill>
          <p:spPr>
            <a:xfrm>
              <a:off x="5195454" y="3408680"/>
              <a:ext cx="6996545" cy="3449320"/>
            </a:xfrm>
            <a:prstGeom prst="rect">
              <a:avLst/>
            </a:prstGeom>
          </p:spPr>
        </p:pic>
        <p:pic>
          <p:nvPicPr>
            <p:cNvPr id="37" name="Picture 36" descr="A collage of a person&#10;&#10;Description automatically generated">
              <a:extLst>
                <a:ext uri="{FF2B5EF4-FFF2-40B4-BE49-F238E27FC236}">
                  <a16:creationId xmlns:a16="http://schemas.microsoft.com/office/drawing/2014/main" id="{EA5D5338-2C11-61D8-06AB-2433D18C16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9" t="51058" r="68137" b="664"/>
            <a:stretch/>
          </p:blipFill>
          <p:spPr>
            <a:xfrm>
              <a:off x="1902690" y="4578695"/>
              <a:ext cx="3292764" cy="22793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2846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>
            <a:extLst>
              <a:ext uri="{FF2B5EF4-FFF2-40B4-BE49-F238E27FC236}">
                <a16:creationId xmlns:a16="http://schemas.microsoft.com/office/drawing/2014/main" id="{4969C185-EC7A-4310-B4A9-E0EF05AA4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00" y="2766219"/>
            <a:ext cx="5041900" cy="1325563"/>
          </a:xfrm>
        </p:spPr>
        <p:txBody>
          <a:bodyPr rtlCol="0"/>
          <a:lstStyle/>
          <a:p>
            <a:pPr rtl="0"/>
            <a:r>
              <a:rPr lang="en-GB" dirty="0"/>
              <a:t>Funding</a:t>
            </a:r>
          </a:p>
        </p:txBody>
      </p:sp>
      <p:graphicFrame>
        <p:nvGraphicFramePr>
          <p:cNvPr id="21" name="Chart 20" title="Funding Chart">
            <a:extLst>
              <a:ext uri="{FF2B5EF4-FFF2-40B4-BE49-F238E27FC236}">
                <a16:creationId xmlns:a16="http://schemas.microsoft.com/office/drawing/2014/main" id="{46EFB3EE-CED5-49C7-B129-5D77AF9F3989}"/>
              </a:ext>
            </a:extLst>
          </p:cNvPr>
          <p:cNvGraphicFramePr/>
          <p:nvPr/>
        </p:nvGraphicFramePr>
        <p:xfrm>
          <a:off x="838200" y="761576"/>
          <a:ext cx="5946928" cy="5334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" name="Date Placeholder 60">
            <a:extLst>
              <a:ext uri="{FF2B5EF4-FFF2-40B4-BE49-F238E27FC236}">
                <a16:creationId xmlns:a16="http://schemas.microsoft.com/office/drawing/2014/main" id="{4D9C6ACC-2143-47A5-B85A-1A2FD143E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865"/>
            <a:ext cx="2743200" cy="365125"/>
          </a:xfrm>
        </p:spPr>
        <p:txBody>
          <a:bodyPr rtlCol="0"/>
          <a:lstStyle/>
          <a:p>
            <a:pPr rtl="0"/>
            <a:r>
              <a:rPr lang="en-GB" dirty="0"/>
              <a:t>22/6/20XX</a:t>
            </a:r>
          </a:p>
        </p:txBody>
      </p:sp>
      <p:sp>
        <p:nvSpPr>
          <p:cNvPr id="62" name="Footer Placeholder 61">
            <a:extLst>
              <a:ext uri="{FF2B5EF4-FFF2-40B4-BE49-F238E27FC236}">
                <a16:creationId xmlns:a16="http://schemas.microsoft.com/office/drawing/2014/main" id="{B6A283DB-F14C-4C85-A679-F7B8E6D596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 rtlCol="0"/>
          <a:lstStyle/>
          <a:p>
            <a:pPr rtl="0"/>
            <a:r>
              <a:rPr lang="en-GB" dirty="0"/>
              <a:t>Pitch deck</a:t>
            </a:r>
          </a:p>
        </p:txBody>
      </p:sp>
      <p:pic>
        <p:nvPicPr>
          <p:cNvPr id="2" name="Picture 6" descr="Have A Great Day Clipart">
            <a:extLst>
              <a:ext uri="{FF2B5EF4-FFF2-40B4-BE49-F238E27FC236}">
                <a16:creationId xmlns:a16="http://schemas.microsoft.com/office/drawing/2014/main" id="{445D908C-2539-C772-AAA9-A3E0209C6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476" y="343123"/>
            <a:ext cx="6002524" cy="600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17B4DC7-35C8-0744-1F8D-7F161876ACD8}"/>
              </a:ext>
            </a:extLst>
          </p:cNvPr>
          <p:cNvSpPr txBox="1">
            <a:spLocks/>
          </p:cNvSpPr>
          <p:nvPr/>
        </p:nvSpPr>
        <p:spPr>
          <a:xfrm>
            <a:off x="2557939" y="2766219"/>
            <a:ext cx="2135822" cy="1156332"/>
          </a:xfrm>
          <a:prstGeom prst="rect">
            <a:avLst/>
          </a:prstGeom>
          <a:solidFill>
            <a:srgbClr val="EFEAE4"/>
          </a:solidFill>
        </p:spPr>
        <p:txBody>
          <a:bodyPr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400" b="1" dirty="0">
                <a:solidFill>
                  <a:srgbClr val="7030A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Hissah Alotaibi​</a:t>
            </a:r>
          </a:p>
        </p:txBody>
      </p:sp>
    </p:spTree>
    <p:extLst>
      <p:ext uri="{BB962C8B-B14F-4D97-AF65-F5344CB8AC3E}">
        <p14:creationId xmlns:p14="http://schemas.microsoft.com/office/powerpoint/2010/main" val="3284267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12" y="1591295"/>
            <a:ext cx="7586105" cy="3661426"/>
          </a:xfrm>
          <a:solidFill>
            <a:srgbClr val="EFEAE4"/>
          </a:solidFill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/>
          <a:p>
            <a:pPr algn="ctr">
              <a:lnSpc>
                <a:spcPct val="150000"/>
              </a:lnSpc>
            </a:pPr>
            <a:r>
              <a:rPr lang="en-GB" sz="4800" b="1" dirty="0">
                <a:solidFill>
                  <a:srgbClr val="2D6EFD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  <a:t>Mega goal</a:t>
            </a:r>
            <a:r>
              <a:rPr lang="en-GB" sz="4800" b="1" dirty="0">
                <a:latin typeface="Abadi Extra Light" panose="020B0204020104020204" pitchFamily="34" charset="0"/>
                <a:cs typeface="MV Boli" panose="02000500030200090000" pitchFamily="2" charset="0"/>
              </a:rPr>
              <a:t>.3.2</a:t>
            </a:r>
            <a:br>
              <a:rPr lang="en-GB" sz="4800" b="1" dirty="0">
                <a:latin typeface="Abadi Extra Light" panose="020B0204020104020204" pitchFamily="34" charset="0"/>
                <a:cs typeface="MV Boli" panose="02000500030200090000" pitchFamily="2" charset="0"/>
              </a:rPr>
            </a:br>
            <a:r>
              <a:rPr lang="en-GB" sz="4800" b="1" dirty="0">
                <a:solidFill>
                  <a:srgbClr val="00B050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  <a:t>Everyone Makes Mistakes</a:t>
            </a:r>
            <a:br>
              <a:rPr lang="en-GB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</a:br>
            <a:r>
              <a:rPr lang="en-GB" sz="4800" b="1" dirty="0">
                <a:solidFill>
                  <a:srgbClr val="FFC000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  <a:t>Grammar</a:t>
            </a:r>
            <a:endParaRPr lang="en-GB" sz="4800" b="1" dirty="0">
              <a:solidFill>
                <a:schemeClr val="accent3">
                  <a:lumMod val="60000"/>
                  <a:lumOff val="40000"/>
                </a:schemeClr>
              </a:solidFill>
              <a:latin typeface="Abadi Extra Light" panose="020B0204020104020204" pitchFamily="34" charset="0"/>
              <a:cs typeface="MV Boli" panose="02000500030200090000" pitchFamily="2" charset="0"/>
            </a:endParaRPr>
          </a:p>
        </p:txBody>
      </p:sp>
      <p:pic>
        <p:nvPicPr>
          <p:cNvPr id="3" name="Picture 2" descr="Stupid Mistakes Clipart | Free Images at Clker.com - vector clip art  online, royalty free &amp; public domain">
            <a:extLst>
              <a:ext uri="{FF2B5EF4-FFF2-40B4-BE49-F238E27FC236}">
                <a16:creationId xmlns:a16="http://schemas.microsoft.com/office/drawing/2014/main" id="{0CE9E2A7-54BB-DAAE-F87F-C4D18C26B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348" y="2793052"/>
            <a:ext cx="1809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Ouch Stock Illustrations – 862 Ouch Stock Illustrations, Vectors &amp; Clipart  - Dreamstime">
            <a:extLst>
              <a:ext uri="{FF2B5EF4-FFF2-40B4-BE49-F238E27FC236}">
                <a16:creationId xmlns:a16="http://schemas.microsoft.com/office/drawing/2014/main" id="{8A071F39-CF89-4856-AA5E-3FDBB885A5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11299" r="9067"/>
          <a:stretch/>
        </p:blipFill>
        <p:spPr bwMode="auto">
          <a:xfrm>
            <a:off x="8362368" y="5117376"/>
            <a:ext cx="2133600" cy="203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ABF13355-A92C-243E-0C92-448F117C1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t="9647" r="7995" b="10697"/>
          <a:stretch/>
        </p:blipFill>
        <p:spPr bwMode="auto">
          <a:xfrm>
            <a:off x="8362368" y="137480"/>
            <a:ext cx="2580640" cy="249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4294-49A0-4C63-A7D7-E3BF9E59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4" y="59726"/>
            <a:ext cx="3020736" cy="1325563"/>
          </a:xfrm>
        </p:spPr>
        <p:txBody>
          <a:bodyPr rtlCol="0"/>
          <a:lstStyle/>
          <a:p>
            <a:pPr rtl="0"/>
            <a:r>
              <a:rPr lang="en-GB" b="1" u="sng" dirty="0">
                <a:solidFill>
                  <a:srgbClr val="FFC000"/>
                </a:solidFill>
              </a:rPr>
              <a:t>Objectives:</a:t>
            </a:r>
          </a:p>
        </p:txBody>
      </p:sp>
      <p:sp>
        <p:nvSpPr>
          <p:cNvPr id="132" name="Text Placeholder 31">
            <a:extLst>
              <a:ext uri="{FF2B5EF4-FFF2-40B4-BE49-F238E27FC236}">
                <a16:creationId xmlns:a16="http://schemas.microsoft.com/office/drawing/2014/main" id="{E3CF9CA5-FC66-4F16-AC95-4EE4D2FE0C71}"/>
              </a:ext>
            </a:extLst>
          </p:cNvPr>
          <p:cNvSpPr txBox="1">
            <a:spLocks/>
          </p:cNvSpPr>
          <p:nvPr/>
        </p:nvSpPr>
        <p:spPr>
          <a:xfrm>
            <a:off x="510711" y="2222241"/>
            <a:ext cx="3550577" cy="561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2400" b="1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Express past options with "could have</a:t>
            </a:r>
            <a:endParaRPr lang="en-GB" sz="2400" dirty="0">
              <a:solidFill>
                <a:srgbClr val="00B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0" name="Text Placeholder 31">
            <a:extLst>
              <a:ext uri="{FF2B5EF4-FFF2-40B4-BE49-F238E27FC236}">
                <a16:creationId xmlns:a16="http://schemas.microsoft.com/office/drawing/2014/main" id="{6B319B81-E8CC-4816-B014-B96B60398937}"/>
              </a:ext>
            </a:extLst>
          </p:cNvPr>
          <p:cNvSpPr txBox="1">
            <a:spLocks/>
          </p:cNvSpPr>
          <p:nvPr/>
        </p:nvSpPr>
        <p:spPr>
          <a:xfrm>
            <a:off x="3696561" y="2218613"/>
            <a:ext cx="3551274" cy="561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Express an expected action with "was/were supposed to</a:t>
            </a:r>
            <a:endParaRPr lang="en-GB" sz="2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2" name="Text Placeholder 31">
            <a:extLst>
              <a:ext uri="{FF2B5EF4-FFF2-40B4-BE49-F238E27FC236}">
                <a16:creationId xmlns:a16="http://schemas.microsoft.com/office/drawing/2014/main" id="{0E99F605-C523-4260-A912-A2E86F745A52}"/>
              </a:ext>
            </a:extLst>
          </p:cNvPr>
          <p:cNvSpPr txBox="1">
            <a:spLocks/>
          </p:cNvSpPr>
          <p:nvPr/>
        </p:nvSpPr>
        <p:spPr>
          <a:xfrm>
            <a:off x="7627647" y="2222398"/>
            <a:ext cx="3551274" cy="561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2400" b="1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Form a passive sentence in the past</a:t>
            </a:r>
            <a:endParaRPr lang="en-GB" sz="2400" dirty="0">
              <a:solidFill>
                <a:srgbClr val="00B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941AA2-C85B-41A7-9264-A0C66F32930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96596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Jan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4BD3D3-C7A9-46F1-8ED8-AB8D1BB8926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5388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Feb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3EDDDB-6509-4407-BA35-232AAF9F198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54180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Mar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3A061F-AC2A-4E3F-B448-DC6FEC307A5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32972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Apr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C81818-8260-4E49-9FCC-569FDE30B0B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11764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May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1FD068B-6917-4C40-B40D-5F7B670EA7B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90556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Jun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E71AD-30AF-4021-B577-B686EC6DA32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69348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Jul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8E5FFBE-125E-43C8-A66E-DE8D2FE7AF3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48140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Aug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209F81D-5EC6-4D97-B0C2-AC00081AB1A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26932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Sep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A477EE3-A17C-4158-91E8-03A401BE96C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05724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Oct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477818B-3CAB-4A39-939D-99E98D2EE68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84516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Nov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7907FC8-DAAF-4896-A2B1-C173BF2FAE6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633085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Dec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C65619-A68A-4D21-9D17-40F8692EF19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969915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Jan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9C4CCA5-A2BE-4897-994D-9B1669D69FD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757602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Feb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C5FD452-DC3E-4D62-B19B-0A79E604A8A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545289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Mar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6D290B2-F312-4D9A-96C7-D40523406AC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332976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Apr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0E52477-0BA9-471B-B2C2-F1A03FCF188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120663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May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0D1D022-03FA-47E6-8430-252C6D5B4C4E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908350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Jun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A7483FC-7290-41B1-B371-ECA1174519DE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696037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Jul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149E385-DCE9-4DC9-8F0A-F8BAF02D9797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483724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Aug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7A506EE-32D5-4685-97A6-8FDFEF238C43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8271411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Sep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787EDAC-5EAB-4A0D-9BD2-D6E9FD0B26A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059098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Oct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80CB353-63CA-4305-9748-807B6905DBFF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9846785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Nov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B52C010-5159-4F61-821F-E73647E7C066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10634472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Dec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A4BBE5C7-0F68-4638-9C16-5623706D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294514" y="2823291"/>
            <a:ext cx="3722" cy="533400"/>
          </a:xfrm>
          <a:prstGeom prst="line">
            <a:avLst/>
          </a:prstGeom>
          <a:ln w="28575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BC5621AD-3E3A-42D0-819B-CEB44C032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16505" y="2935704"/>
            <a:ext cx="6667" cy="538024"/>
          </a:xfrm>
          <a:prstGeom prst="line">
            <a:avLst/>
          </a:prstGeom>
          <a:ln w="28575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3810021B-8A44-47D3-B2A9-C36186983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59842" y="2896673"/>
            <a:ext cx="0" cy="532327"/>
          </a:xfrm>
          <a:prstGeom prst="line">
            <a:avLst/>
          </a:prstGeom>
          <a:ln w="28575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E106C3E-C8D4-42E4-8CBA-1D676A711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286000" y="4671434"/>
            <a:ext cx="2019" cy="537881"/>
          </a:xfrm>
          <a:prstGeom prst="line">
            <a:avLst/>
          </a:prstGeom>
          <a:ln w="28575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175B288B-E228-4B20-9363-A20A7B84F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24339" y="4671433"/>
            <a:ext cx="1261" cy="537881"/>
          </a:xfrm>
          <a:prstGeom prst="line">
            <a:avLst/>
          </a:prstGeom>
          <a:ln w="28575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1317A45C-24E8-4685-A262-E9BBAA39E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165200" y="4627472"/>
            <a:ext cx="0" cy="537881"/>
          </a:xfrm>
          <a:prstGeom prst="line">
            <a:avLst/>
          </a:prstGeom>
          <a:ln w="28575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 Placeholder 31">
            <a:extLst>
              <a:ext uri="{FF2B5EF4-FFF2-40B4-BE49-F238E27FC236}">
                <a16:creationId xmlns:a16="http://schemas.microsoft.com/office/drawing/2014/main" id="{A90962CB-4CE7-4B7E-9389-A3D6E9AD7A94}"/>
              </a:ext>
            </a:extLst>
          </p:cNvPr>
          <p:cNvSpPr txBox="1">
            <a:spLocks/>
          </p:cNvSpPr>
          <p:nvPr/>
        </p:nvSpPr>
        <p:spPr>
          <a:xfrm>
            <a:off x="190323" y="5345251"/>
            <a:ext cx="3551274" cy="561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Suggest uncertainty about the past with "might/may have</a:t>
            </a:r>
            <a:endParaRPr lang="en-GB" sz="2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6" name="Text Placeholder 31">
            <a:extLst>
              <a:ext uri="{FF2B5EF4-FFF2-40B4-BE49-F238E27FC236}">
                <a16:creationId xmlns:a16="http://schemas.microsoft.com/office/drawing/2014/main" id="{3B938745-0E32-4D9A-B119-C3C0A02CDA78}"/>
              </a:ext>
            </a:extLst>
          </p:cNvPr>
          <p:cNvSpPr txBox="1">
            <a:spLocks/>
          </p:cNvSpPr>
          <p:nvPr/>
        </p:nvSpPr>
        <p:spPr>
          <a:xfrm>
            <a:off x="3982083" y="5345251"/>
            <a:ext cx="3551274" cy="561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2400" b="1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Write about mistakes made in the past with "should have</a:t>
            </a:r>
            <a:endParaRPr lang="en-GB" sz="2400" dirty="0">
              <a:solidFill>
                <a:srgbClr val="00B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8" name="Text Placeholder 31">
            <a:extLst>
              <a:ext uri="{FF2B5EF4-FFF2-40B4-BE49-F238E27FC236}">
                <a16:creationId xmlns:a16="http://schemas.microsoft.com/office/drawing/2014/main" id="{ECE593A2-46FF-43CE-82E9-F9F271C63186}"/>
              </a:ext>
            </a:extLst>
          </p:cNvPr>
          <p:cNvSpPr txBox="1">
            <a:spLocks/>
          </p:cNvSpPr>
          <p:nvPr/>
        </p:nvSpPr>
        <p:spPr>
          <a:xfrm>
            <a:off x="8069523" y="5070323"/>
            <a:ext cx="3551274" cy="561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Write conclusions about the past with "must have</a:t>
            </a:r>
            <a:endParaRPr lang="en-GB" sz="2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631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20" grpId="0"/>
      <p:bldP spid="122" grpId="0"/>
      <p:bldP spid="124" grpId="0"/>
      <p:bldP spid="126" grpId="0"/>
      <p:bldP spid="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12" y="1591295"/>
            <a:ext cx="7586105" cy="3661426"/>
          </a:xfrm>
          <a:prstGeom prst="round1Rect">
            <a:avLst/>
          </a:prstGeom>
          <a:solidFill>
            <a:srgbClr val="EFEAE4"/>
          </a:solidFill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/>
          <a:p>
            <a:pPr algn="ctr">
              <a:lnSpc>
                <a:spcPct val="100000"/>
              </a:lnSpc>
            </a:pPr>
            <a:br>
              <a:rPr lang="en-GB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36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Modals in the Past</a:t>
            </a:r>
            <a:br>
              <a:rPr lang="en-GB" sz="3600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sz="3600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3600" b="1" dirty="0">
                <a:latin typeface="MV Boli" panose="02000500030200090000" pitchFamily="2" charset="0"/>
                <a:cs typeface="MV Boli" panose="02000500030200090000" pitchFamily="2" charset="0"/>
              </a:rPr>
              <a:t>Passive Modals in the Past</a:t>
            </a:r>
            <a:br>
              <a:rPr lang="en-GB" sz="36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GB" sz="3200" b="1" dirty="0">
              <a:solidFill>
                <a:schemeClr val="accent3">
                  <a:lumMod val="60000"/>
                  <a:lumOff val="4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6" name="Picture 5" descr="Stupid Mistakes Clipart | Free Images at Clker.com - vector clip art  online, royalty free &amp; public domain">
            <a:extLst>
              <a:ext uri="{FF2B5EF4-FFF2-40B4-BE49-F238E27FC236}">
                <a16:creationId xmlns:a16="http://schemas.microsoft.com/office/drawing/2014/main" id="{2B25B994-86F3-6197-935F-C5A5FA70D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635" y="242208"/>
            <a:ext cx="1809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Ouch Stock Illustrations – 862 Ouch Stock Illustrations, Vectors &amp; Clipart  - Dreamstime">
            <a:extLst>
              <a:ext uri="{FF2B5EF4-FFF2-40B4-BE49-F238E27FC236}">
                <a16:creationId xmlns:a16="http://schemas.microsoft.com/office/drawing/2014/main" id="{A7AE716F-8CE8-B3DB-0009-34CF116A4A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11299" r="9067"/>
          <a:stretch/>
        </p:blipFill>
        <p:spPr bwMode="auto">
          <a:xfrm>
            <a:off x="394112" y="4646207"/>
            <a:ext cx="2133600" cy="203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A70803-7B92-7D10-5F62-BC4AAA5936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t="9647" r="7995" b="10697"/>
          <a:stretch/>
        </p:blipFill>
        <p:spPr bwMode="auto">
          <a:xfrm>
            <a:off x="6560615" y="4182752"/>
            <a:ext cx="2580640" cy="249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12" y="1591295"/>
            <a:ext cx="7586105" cy="3661426"/>
          </a:xfrm>
          <a:prstGeom prst="round1Rect">
            <a:avLst/>
          </a:prstGeom>
          <a:solidFill>
            <a:srgbClr val="EFEAE4"/>
          </a:solidFill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/>
          <a:p>
            <a:pPr algn="ctr">
              <a:lnSpc>
                <a:spcPct val="100000"/>
              </a:lnSpc>
            </a:pPr>
            <a:br>
              <a:rPr lang="en-GB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36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Modals in the Past</a:t>
            </a:r>
            <a:br>
              <a:rPr lang="en-GB" sz="3600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sz="3600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sz="36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GB" sz="3200" b="1" dirty="0">
              <a:solidFill>
                <a:schemeClr val="accent3">
                  <a:lumMod val="60000"/>
                  <a:lumOff val="4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" name="Picture 2" descr="Stupid Mistakes Clipart | Free Images at Clker.com - vector clip art  online, royalty free &amp; public domain">
            <a:extLst>
              <a:ext uri="{FF2B5EF4-FFF2-40B4-BE49-F238E27FC236}">
                <a16:creationId xmlns:a16="http://schemas.microsoft.com/office/drawing/2014/main" id="{1D7AA3E5-D2A4-F2B4-8D79-48EE7A325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635" y="242208"/>
            <a:ext cx="1809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Ouch Stock Illustrations – 862 Ouch Stock Illustrations, Vectors &amp; Clipart  - Dreamstime">
            <a:extLst>
              <a:ext uri="{FF2B5EF4-FFF2-40B4-BE49-F238E27FC236}">
                <a16:creationId xmlns:a16="http://schemas.microsoft.com/office/drawing/2014/main" id="{67FC16ED-F80F-96A3-BE88-E2624B18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11299" r="9067"/>
          <a:stretch/>
        </p:blipFill>
        <p:spPr bwMode="auto">
          <a:xfrm>
            <a:off x="394112" y="4646207"/>
            <a:ext cx="2133600" cy="203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6B77E9-0459-1507-9179-A3C394752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t="9647" r="7995" b="10697"/>
          <a:stretch/>
        </p:blipFill>
        <p:spPr bwMode="auto">
          <a:xfrm>
            <a:off x="6560615" y="4182752"/>
            <a:ext cx="2580640" cy="249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34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4465A62-8FC8-32A4-44C5-E3953F8B9B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724F1E7-AE76-2A6A-8119-9702D8F994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 rtl="0"/>
              <a:t>6</a:t>
            </a:fld>
            <a:endParaRPr lang="en-GB" noProof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3185E6E7-464A-61C2-247C-55E091815F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en-GB" noProof="0"/>
              <a:t>22/6/20XX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DBCA6F4-20EC-CA7A-4F9B-D86AB722C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526" y="551043"/>
            <a:ext cx="6193274" cy="575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7B13E5A-42F3-B9D2-4522-A145FA46EA61}"/>
              </a:ext>
            </a:extLst>
          </p:cNvPr>
          <p:cNvSpPr txBox="1"/>
          <p:nvPr/>
        </p:nvSpPr>
        <p:spPr>
          <a:xfrm>
            <a:off x="8477766" y="891393"/>
            <a:ext cx="1899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3600" u="sng" dirty="0">
              <a:solidFill>
                <a:srgbClr val="92D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8" name="Picture 17" descr="A cartoon of a person holding a stick&#10;&#10;Description automatically generated">
            <a:extLst>
              <a:ext uri="{FF2B5EF4-FFF2-40B4-BE49-F238E27FC236}">
                <a16:creationId xmlns:a16="http://schemas.microsoft.com/office/drawing/2014/main" id="{07844377-B5FA-CDBF-3FEB-09B9E69771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10" t="6279" r="9896" b="1464"/>
          <a:stretch/>
        </p:blipFill>
        <p:spPr>
          <a:xfrm>
            <a:off x="474616" y="2271303"/>
            <a:ext cx="2987041" cy="38811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93B3DFD-C499-F449-50D1-DA503716AE51}"/>
              </a:ext>
            </a:extLst>
          </p:cNvPr>
          <p:cNvSpPr txBox="1"/>
          <p:nvPr/>
        </p:nvSpPr>
        <p:spPr>
          <a:xfrm>
            <a:off x="5439476" y="1378052"/>
            <a:ext cx="28346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u="sng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is..?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17FFC1-CFF8-D0A6-B63E-5E994873302F}"/>
              </a:ext>
            </a:extLst>
          </p:cNvPr>
          <p:cNvSpPr txBox="1"/>
          <p:nvPr/>
        </p:nvSpPr>
        <p:spPr>
          <a:xfrm>
            <a:off x="5347690" y="891393"/>
            <a:ext cx="43294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You </a:t>
            </a:r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should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use this content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551F97-6933-9F3C-4992-39008BBA26F5}"/>
              </a:ext>
            </a:extLst>
          </p:cNvPr>
          <p:cNvSpPr txBox="1"/>
          <p:nvPr/>
        </p:nvSpPr>
        <p:spPr>
          <a:xfrm>
            <a:off x="8477766" y="1407103"/>
            <a:ext cx="13924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should</a:t>
            </a:r>
            <a:endParaRPr lang="en-GB" sz="2400" dirty="0">
              <a:solidFill>
                <a:srgbClr val="00B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066B08-9E24-869E-CA6F-7B051C489C5C}"/>
              </a:ext>
            </a:extLst>
          </p:cNvPr>
          <p:cNvSpPr txBox="1"/>
          <p:nvPr/>
        </p:nvSpPr>
        <p:spPr>
          <a:xfrm>
            <a:off x="7644134" y="2076332"/>
            <a:ext cx="13924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Modals</a:t>
            </a:r>
            <a:endParaRPr lang="en-GB" sz="2400" u="sng" dirty="0"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854C6C-F84A-7BB7-1FBD-B01379C5AE38}"/>
              </a:ext>
            </a:extLst>
          </p:cNvPr>
          <p:cNvSpPr txBox="1"/>
          <p:nvPr/>
        </p:nvSpPr>
        <p:spPr>
          <a:xfrm>
            <a:off x="5618778" y="2598211"/>
            <a:ext cx="13045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may,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A3FA8E-4576-47D9-B71C-99EC8694769E}"/>
              </a:ext>
            </a:extLst>
          </p:cNvPr>
          <p:cNvSpPr txBox="1"/>
          <p:nvPr/>
        </p:nvSpPr>
        <p:spPr>
          <a:xfrm>
            <a:off x="7644134" y="2672953"/>
            <a:ext cx="13241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might,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5E9704-2CD2-DA83-C4E6-37B9FE3D9156}"/>
              </a:ext>
            </a:extLst>
          </p:cNvPr>
          <p:cNvSpPr txBox="1"/>
          <p:nvPr/>
        </p:nvSpPr>
        <p:spPr>
          <a:xfrm>
            <a:off x="9949959" y="2967334"/>
            <a:ext cx="10126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could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B8DF6A-EBDC-4676-244B-9F12AC178D08}"/>
              </a:ext>
            </a:extLst>
          </p:cNvPr>
          <p:cNvSpPr txBox="1"/>
          <p:nvPr/>
        </p:nvSpPr>
        <p:spPr>
          <a:xfrm>
            <a:off x="5852536" y="3234016"/>
            <a:ext cx="11869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must,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1D6EF9-985D-B7AD-17D1-D570F8827E21}"/>
              </a:ext>
            </a:extLst>
          </p:cNvPr>
          <p:cNvSpPr txBox="1"/>
          <p:nvPr/>
        </p:nvSpPr>
        <p:spPr>
          <a:xfrm>
            <a:off x="6075486" y="3981030"/>
            <a:ext cx="13924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should,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2117-4968-396F-6515-695D1009DCA8}"/>
              </a:ext>
            </a:extLst>
          </p:cNvPr>
          <p:cNvSpPr txBox="1"/>
          <p:nvPr/>
        </p:nvSpPr>
        <p:spPr>
          <a:xfrm>
            <a:off x="7828516" y="3673226"/>
            <a:ext cx="2690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</a:t>
            </a:r>
            <a:r>
              <a:rPr lang="en-GB" sz="24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) supposed to </a:t>
            </a:r>
          </a:p>
        </p:txBody>
      </p:sp>
    </p:spTree>
    <p:extLst>
      <p:ext uri="{BB962C8B-B14F-4D97-AF65-F5344CB8AC3E}">
        <p14:creationId xmlns:p14="http://schemas.microsoft.com/office/powerpoint/2010/main" val="1978907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  <p:bldP spid="4" grpId="0"/>
      <p:bldP spid="5" grpId="0" build="p"/>
      <p:bldP spid="6" grpId="0" build="p"/>
      <p:bldP spid="7" grpId="0" build="p"/>
      <p:bldP spid="8" grpId="0" build="p"/>
      <p:bldP spid="9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CF5D3455-B25C-16A2-8223-AFA1F7079782}"/>
              </a:ext>
            </a:extLst>
          </p:cNvPr>
          <p:cNvGrpSpPr/>
          <p:nvPr/>
        </p:nvGrpSpPr>
        <p:grpSpPr>
          <a:xfrm>
            <a:off x="253681" y="576742"/>
            <a:ext cx="4150568" cy="1057275"/>
            <a:chOff x="253681" y="576742"/>
            <a:chExt cx="4150568" cy="105727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A0EB505-DF8B-20C1-9D4B-16D15DFA5206}"/>
                </a:ext>
              </a:extLst>
            </p:cNvPr>
            <p:cNvSpPr/>
            <p:nvPr/>
          </p:nvSpPr>
          <p:spPr>
            <a:xfrm rot="21358393">
              <a:off x="1239918" y="900240"/>
              <a:ext cx="3164331" cy="2421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>
                  <a:solidFill>
                    <a:schemeClr val="accent4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May Have/Might Have </a:t>
              </a:r>
            </a:p>
          </p:txBody>
        </p:sp>
        <p:pic>
          <p:nvPicPr>
            <p:cNvPr id="22" name="Picture 21" descr="A set of colorful rectangular banners&#10;&#10;Description automatically generated">
              <a:extLst>
                <a:ext uri="{FF2B5EF4-FFF2-40B4-BE49-F238E27FC236}">
                  <a16:creationId xmlns:a16="http://schemas.microsoft.com/office/drawing/2014/main" id="{38456582-F100-377F-B732-75C1F0B88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0" t="8107" r="9977" b="66268"/>
            <a:stretch/>
          </p:blipFill>
          <p:spPr>
            <a:xfrm rot="21321480">
              <a:off x="253681" y="576742"/>
              <a:ext cx="4129089" cy="1057275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BBA9A86-413B-522A-3A9B-7971873E7AAD}"/>
              </a:ext>
            </a:extLst>
          </p:cNvPr>
          <p:cNvGrpSpPr/>
          <p:nvPr/>
        </p:nvGrpSpPr>
        <p:grpSpPr>
          <a:xfrm rot="373967">
            <a:off x="7818410" y="469511"/>
            <a:ext cx="4129089" cy="1057275"/>
            <a:chOff x="7695566" y="576743"/>
            <a:chExt cx="4129089" cy="105727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B3BD10A-0B52-A1E5-44CB-20FC646EAAF5}"/>
                </a:ext>
              </a:extLst>
            </p:cNvPr>
            <p:cNvSpPr/>
            <p:nvPr/>
          </p:nvSpPr>
          <p:spPr>
            <a:xfrm>
              <a:off x="7695566" y="992492"/>
              <a:ext cx="290456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>
                  <a:solidFill>
                    <a:schemeClr val="accent4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Could Have</a:t>
              </a:r>
            </a:p>
          </p:txBody>
        </p:sp>
        <p:pic>
          <p:nvPicPr>
            <p:cNvPr id="23" name="Picture 22" descr="A set of colorful rectangular banners&#10;&#10;Description automatically generated">
              <a:extLst>
                <a:ext uri="{FF2B5EF4-FFF2-40B4-BE49-F238E27FC236}">
                  <a16:creationId xmlns:a16="http://schemas.microsoft.com/office/drawing/2014/main" id="{54632747-CC64-9CC2-3406-4351D218B7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0" t="64898" r="9977" b="9477"/>
            <a:stretch/>
          </p:blipFill>
          <p:spPr>
            <a:xfrm flipH="1">
              <a:off x="7695566" y="576743"/>
              <a:ext cx="4129089" cy="1057275"/>
            </a:xfrm>
            <a:prstGeom prst="rect">
              <a:avLst/>
            </a:prstGeom>
          </p:spPr>
        </p:pic>
      </p:grpSp>
      <p:pic>
        <p:nvPicPr>
          <p:cNvPr id="30" name="Picture 29" descr="A pink and white watercolor background with flowers&#10;&#10;Description automatically generated">
            <a:extLst>
              <a:ext uri="{FF2B5EF4-FFF2-40B4-BE49-F238E27FC236}">
                <a16:creationId xmlns:a16="http://schemas.microsoft.com/office/drawing/2014/main" id="{DA3FC3FA-00D2-F3FE-CFF1-7A4FD88EEB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3"/>
          <a:stretch/>
        </p:blipFill>
        <p:spPr>
          <a:xfrm>
            <a:off x="6036457" y="789434"/>
            <a:ext cx="119086" cy="563581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821F12A-C4C9-8561-C576-CDBA67B0E597}"/>
              </a:ext>
            </a:extLst>
          </p:cNvPr>
          <p:cNvSpPr txBox="1"/>
          <p:nvPr/>
        </p:nvSpPr>
        <p:spPr>
          <a:xfrm>
            <a:off x="578725" y="2849880"/>
            <a:ext cx="51164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I lost my cell phone. I 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may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b="1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left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it at school.</a:t>
            </a:r>
          </a:p>
          <a:p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You </a:t>
            </a:r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might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b="1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 </a:t>
            </a:r>
            <a:r>
              <a:rPr lang="en-GB" sz="24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dropped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it at the restaurant.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056B4A-B4A4-A49C-F52E-749A26A32C68}"/>
              </a:ext>
            </a:extLst>
          </p:cNvPr>
          <p:cNvSpPr txBox="1"/>
          <p:nvPr/>
        </p:nvSpPr>
        <p:spPr>
          <a:xfrm>
            <a:off x="6388101" y="2665214"/>
            <a:ext cx="48726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Do you think I </a:t>
            </a:r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could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b="1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left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my cell phone at your house?</a:t>
            </a:r>
          </a:p>
          <a:p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He </a:t>
            </a:r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could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b="1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been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a doctor if he hadn’t made the mistake of dropping out of school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C81F02-0F72-3BF5-04B0-792F0E31987D}"/>
              </a:ext>
            </a:extLst>
          </p:cNvPr>
          <p:cNvSpPr txBox="1"/>
          <p:nvPr/>
        </p:nvSpPr>
        <p:spPr>
          <a:xfrm>
            <a:off x="463524" y="1860466"/>
            <a:ext cx="5221466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May/Might </a:t>
            </a:r>
            <a:r>
              <a:rPr lang="en-GB" sz="2400" dirty="0">
                <a:solidFill>
                  <a:srgbClr val="92D050"/>
                </a:solidFill>
              </a:rPr>
              <a:t>have</a:t>
            </a:r>
            <a:r>
              <a:rPr lang="en-GB" sz="2400" dirty="0"/>
              <a:t> + </a:t>
            </a:r>
            <a:r>
              <a:rPr lang="en-GB" sz="2400" dirty="0">
                <a:solidFill>
                  <a:srgbClr val="00B0F0"/>
                </a:solidFill>
              </a:rPr>
              <a:t>past participle</a:t>
            </a:r>
            <a:endParaRPr lang="en-GB" sz="2400" dirty="0">
              <a:solidFill>
                <a:srgbClr val="00B0F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C85038D-10B9-7E2B-634C-BBD639A43F4C}"/>
              </a:ext>
            </a:extLst>
          </p:cNvPr>
          <p:cNvSpPr txBox="1"/>
          <p:nvPr/>
        </p:nvSpPr>
        <p:spPr>
          <a:xfrm>
            <a:off x="6429514" y="5101807"/>
            <a:ext cx="5221466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used in</a:t>
            </a:r>
          </a:p>
          <a:p>
            <a:pPr algn="ctr"/>
            <a:r>
              <a:rPr lang="en-GB" sz="2000" dirty="0"/>
              <a:t> 1.to talk about the past with uncertainty, </a:t>
            </a:r>
          </a:p>
          <a:p>
            <a:pPr algn="ctr"/>
            <a:r>
              <a:rPr lang="en-GB" sz="2000" dirty="0"/>
              <a:t>2. to talk about an option in the past that was not taken.</a:t>
            </a:r>
            <a:endParaRPr lang="en-GB" sz="20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5D738E-6860-C0CF-DBEC-6DC29DAD2AAC}"/>
              </a:ext>
            </a:extLst>
          </p:cNvPr>
          <p:cNvSpPr txBox="1"/>
          <p:nvPr/>
        </p:nvSpPr>
        <p:spPr>
          <a:xfrm>
            <a:off x="463524" y="5629502"/>
            <a:ext cx="522146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used to suggest uncertainty or possibility about the past</a:t>
            </a:r>
            <a:endParaRPr lang="en-GB" sz="20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140FC21-4A09-DD0E-8495-3BE1144C8FBD}"/>
              </a:ext>
            </a:extLst>
          </p:cNvPr>
          <p:cNvSpPr txBox="1"/>
          <p:nvPr/>
        </p:nvSpPr>
        <p:spPr>
          <a:xfrm>
            <a:off x="6213669" y="1675064"/>
            <a:ext cx="5221466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Could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92D050"/>
                </a:solidFill>
              </a:rPr>
              <a:t>have</a:t>
            </a:r>
            <a:r>
              <a:rPr lang="en-GB" sz="2400" dirty="0"/>
              <a:t> + </a:t>
            </a:r>
            <a:r>
              <a:rPr lang="en-GB" sz="2400" dirty="0">
                <a:solidFill>
                  <a:srgbClr val="00B0F0"/>
                </a:solidFill>
              </a:rPr>
              <a:t>past participle</a:t>
            </a:r>
            <a:endParaRPr lang="en-GB" sz="2400" dirty="0">
              <a:solidFill>
                <a:srgbClr val="00B0F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333814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3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800" decel="100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800" decel="100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800" decel="100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800" decel="100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3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800" decel="100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800" decel="100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800" decel="100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800" decel="100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3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800" decel="100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800" decel="10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800" decel="10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800" decel="10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7" presetID="3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800" decel="100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800" decel="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800" decel="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800" decel="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uiExpand="1" build="p"/>
          <p:bldP spid="34" grpId="0" uiExpand="1" build="p"/>
          <p:bldP spid="35" grpId="0"/>
          <p:bldP spid="36" grpId="0" animBg="1"/>
          <p:bldP spid="39" grpId="0" animBg="1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3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800" decel="100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800" decel="100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800" decel="100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800" decel="100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3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800" decel="100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800" decel="100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800" decel="100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800" decel="100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3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800" decel="100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800" decel="10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800" decel="10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800" decel="10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7" presetID="3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800" decel="100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800" decel="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800" decel="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800" decel="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uiExpand="1" build="p"/>
          <p:bldP spid="34" grpId="0" uiExpand="1" build="p"/>
          <p:bldP spid="35" grpId="0"/>
          <p:bldP spid="36" grpId="0" animBg="1"/>
          <p:bldP spid="39" grpId="0" animBg="1"/>
          <p:bldP spid="40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74F30F9-CB13-6CBB-6CC1-1B8E12E72385}"/>
              </a:ext>
            </a:extLst>
          </p:cNvPr>
          <p:cNvGrpSpPr/>
          <p:nvPr/>
        </p:nvGrpSpPr>
        <p:grpSpPr>
          <a:xfrm>
            <a:off x="698728" y="452441"/>
            <a:ext cx="4129089" cy="1057275"/>
            <a:chOff x="698728" y="452441"/>
            <a:chExt cx="4129089" cy="105727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A0EB505-DF8B-20C1-9D4B-16D15DFA5206}"/>
                </a:ext>
              </a:extLst>
            </p:cNvPr>
            <p:cNvSpPr/>
            <p:nvPr/>
          </p:nvSpPr>
          <p:spPr>
            <a:xfrm rot="21358393">
              <a:off x="1239918" y="900240"/>
              <a:ext cx="3164331" cy="2421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>
                  <a:solidFill>
                    <a:schemeClr val="accent4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Must Have</a:t>
              </a:r>
              <a:endParaRPr lang="en-GB" sz="2400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pic>
          <p:nvPicPr>
            <p:cNvPr id="22" name="Picture 21" descr="A set of colorful rectangular banners&#10;&#10;Description automatically generated">
              <a:extLst>
                <a:ext uri="{FF2B5EF4-FFF2-40B4-BE49-F238E27FC236}">
                  <a16:creationId xmlns:a16="http://schemas.microsoft.com/office/drawing/2014/main" id="{38456582-F100-377F-B732-75C1F0B88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0" t="8107" r="9977" b="66268"/>
            <a:stretch/>
          </p:blipFill>
          <p:spPr>
            <a:xfrm rot="21321480">
              <a:off x="698728" y="452441"/>
              <a:ext cx="4129089" cy="1057275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9B3BD10A-0B52-A1E5-44CB-20FC646EAAF5}"/>
              </a:ext>
            </a:extLst>
          </p:cNvPr>
          <p:cNvSpPr/>
          <p:nvPr/>
        </p:nvSpPr>
        <p:spPr>
          <a:xfrm rot="373967">
            <a:off x="7748506" y="851082"/>
            <a:ext cx="2904565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Should Have</a:t>
            </a:r>
          </a:p>
        </p:txBody>
      </p:sp>
      <p:pic>
        <p:nvPicPr>
          <p:cNvPr id="23" name="Picture 22" descr="A set of colorful rectangular banners&#10;&#10;Description automatically generated">
            <a:extLst>
              <a:ext uri="{FF2B5EF4-FFF2-40B4-BE49-F238E27FC236}">
                <a16:creationId xmlns:a16="http://schemas.microsoft.com/office/drawing/2014/main" id="{54632747-CC64-9CC2-3406-4351D218B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" t="64898" r="9977" b="9477"/>
          <a:stretch/>
        </p:blipFill>
        <p:spPr>
          <a:xfrm rot="373967" flipH="1">
            <a:off x="7584731" y="551044"/>
            <a:ext cx="4129089" cy="1057275"/>
          </a:xfrm>
          <a:prstGeom prst="rect">
            <a:avLst/>
          </a:prstGeom>
        </p:spPr>
      </p:pic>
      <p:pic>
        <p:nvPicPr>
          <p:cNvPr id="30" name="Picture 29" descr="A pink and white watercolor background with flowers&#10;&#10;Description automatically generated">
            <a:extLst>
              <a:ext uri="{FF2B5EF4-FFF2-40B4-BE49-F238E27FC236}">
                <a16:creationId xmlns:a16="http://schemas.microsoft.com/office/drawing/2014/main" id="{DA3FC3FA-00D2-F3FE-CFF1-7A4FD88EEB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3"/>
          <a:stretch/>
        </p:blipFill>
        <p:spPr>
          <a:xfrm>
            <a:off x="6036457" y="789434"/>
            <a:ext cx="119086" cy="563581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821F12A-C4C9-8561-C576-CDBA67B0E597}"/>
              </a:ext>
            </a:extLst>
          </p:cNvPr>
          <p:cNvSpPr txBox="1"/>
          <p:nvPr/>
        </p:nvSpPr>
        <p:spPr>
          <a:xfrm>
            <a:off x="568548" y="3124200"/>
            <a:ext cx="51164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I got lost on the way here. I 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must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taken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a wrong turn somewhere.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056B4A-B4A4-A49C-F52E-749A26A32C68}"/>
              </a:ext>
            </a:extLst>
          </p:cNvPr>
          <p:cNvSpPr txBox="1"/>
          <p:nvPr/>
        </p:nvSpPr>
        <p:spPr>
          <a:xfrm>
            <a:off x="6562533" y="3007175"/>
            <a:ext cx="48726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You 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should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apologized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for your mistake. </a:t>
            </a: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They 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should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arrived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by now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C81F02-0F72-3BF5-04B0-792F0E31987D}"/>
              </a:ext>
            </a:extLst>
          </p:cNvPr>
          <p:cNvSpPr txBox="1"/>
          <p:nvPr/>
        </p:nvSpPr>
        <p:spPr>
          <a:xfrm>
            <a:off x="463524" y="1860466"/>
            <a:ext cx="5221466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Must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+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past participle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C85038D-10B9-7E2B-634C-BBD639A43F4C}"/>
              </a:ext>
            </a:extLst>
          </p:cNvPr>
          <p:cNvSpPr txBox="1"/>
          <p:nvPr/>
        </p:nvSpPr>
        <p:spPr>
          <a:xfrm>
            <a:off x="6429514" y="5101807"/>
            <a:ext cx="5221466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used</a:t>
            </a:r>
          </a:p>
          <a:p>
            <a:pPr algn="ctr"/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to talk about to talk about mistakes made in the past or expectations that have not been met.</a:t>
            </a:r>
            <a:endParaRPr lang="en-GB" sz="20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5D738E-6860-C0CF-DBEC-6DC29DAD2AAC}"/>
              </a:ext>
            </a:extLst>
          </p:cNvPr>
          <p:cNvSpPr txBox="1"/>
          <p:nvPr/>
        </p:nvSpPr>
        <p:spPr>
          <a:xfrm>
            <a:off x="463524" y="5629502"/>
            <a:ext cx="522146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used for drawing conclusions about the past</a:t>
            </a:r>
            <a:endParaRPr lang="en-GB" sz="20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140FC21-4A09-DD0E-8495-3BE1144C8FBD}"/>
              </a:ext>
            </a:extLst>
          </p:cNvPr>
          <p:cNvSpPr txBox="1"/>
          <p:nvPr/>
        </p:nvSpPr>
        <p:spPr>
          <a:xfrm>
            <a:off x="6213669" y="1844917"/>
            <a:ext cx="5221466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Should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+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past participle</a:t>
            </a:r>
          </a:p>
        </p:txBody>
      </p:sp>
    </p:spTree>
    <p:extLst>
      <p:ext uri="{BB962C8B-B14F-4D97-AF65-F5344CB8AC3E}">
        <p14:creationId xmlns:p14="http://schemas.microsoft.com/office/powerpoint/2010/main" val="3206509585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3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800" decel="100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800" decel="100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800" decel="100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800" decel="100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3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800" decel="100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800" decel="100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800" decel="100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800" decel="100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3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800" decel="100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800" decel="10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800" decel="10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800" decel="10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4" presetID="3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800" decel="100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800" decel="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800" decel="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800" decel="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uiExpand="1" build="p"/>
          <p:bldP spid="34" grpId="0" uiExpand="1" build="p"/>
          <p:bldP spid="35" grpId="0"/>
          <p:bldP spid="36" grpId="0" animBg="1"/>
          <p:bldP spid="39" grpId="0" animBg="1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3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800" decel="100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800" decel="100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800" decel="100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800" decel="100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3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800" decel="100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800" decel="100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800" decel="100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800" decel="100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3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800" decel="100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800" decel="10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800" decel="10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800" decel="10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4" presetID="3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800" decel="100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800" decel="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800" decel="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800" decel="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uiExpand="1" build="p"/>
          <p:bldP spid="34" grpId="0" uiExpand="1" build="p"/>
          <p:bldP spid="35" grpId="0"/>
          <p:bldP spid="36" grpId="0" animBg="1"/>
          <p:bldP spid="39" grpId="0" animBg="1"/>
          <p:bldP spid="40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C672E2C-2D9C-AB62-9CA5-DB957D0CFF0D}"/>
              </a:ext>
            </a:extLst>
          </p:cNvPr>
          <p:cNvGrpSpPr/>
          <p:nvPr/>
        </p:nvGrpSpPr>
        <p:grpSpPr>
          <a:xfrm>
            <a:off x="2851201" y="413239"/>
            <a:ext cx="5667577" cy="1057275"/>
            <a:chOff x="1817724" y="628071"/>
            <a:chExt cx="5361161" cy="105727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A0EB505-DF8B-20C1-9D4B-16D15DFA5206}"/>
                </a:ext>
              </a:extLst>
            </p:cNvPr>
            <p:cNvSpPr/>
            <p:nvPr/>
          </p:nvSpPr>
          <p:spPr>
            <a:xfrm>
              <a:off x="3326713" y="1048954"/>
              <a:ext cx="3852172" cy="31805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chemeClr val="accent4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Was/Were Supposed To</a:t>
              </a:r>
            </a:p>
          </p:txBody>
        </p:sp>
        <p:pic>
          <p:nvPicPr>
            <p:cNvPr id="22" name="Picture 21" descr="A set of colorful rectangular banners&#10;&#10;Description automatically generated">
              <a:extLst>
                <a:ext uri="{FF2B5EF4-FFF2-40B4-BE49-F238E27FC236}">
                  <a16:creationId xmlns:a16="http://schemas.microsoft.com/office/drawing/2014/main" id="{38456582-F100-377F-B732-75C1F0B88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0" t="8107" r="9977" b="66268"/>
            <a:stretch/>
          </p:blipFill>
          <p:spPr>
            <a:xfrm>
              <a:off x="1817724" y="628071"/>
              <a:ext cx="5361161" cy="1057275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821F12A-C4C9-8561-C576-CDBA67B0E597}"/>
              </a:ext>
            </a:extLst>
          </p:cNvPr>
          <p:cNvSpPr txBox="1"/>
          <p:nvPr/>
        </p:nvSpPr>
        <p:spPr>
          <a:xfrm>
            <a:off x="714362" y="2789135"/>
            <a:ext cx="107632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The football game 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was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supposed to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start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at 1:00, but it was postponed because of the rain.</a:t>
            </a: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Where were you last night? You 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were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supposed to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help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me with my essay.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C81F02-0F72-3BF5-04B0-792F0E31987D}"/>
              </a:ext>
            </a:extLst>
          </p:cNvPr>
          <p:cNvSpPr txBox="1"/>
          <p:nvPr/>
        </p:nvSpPr>
        <p:spPr>
          <a:xfrm>
            <a:off x="3074256" y="1668209"/>
            <a:ext cx="5592224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Was/Were </a:t>
            </a:r>
            <a:r>
              <a:rPr lang="en-GB" sz="2400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supposed to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+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base verb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5D738E-6860-C0CF-DBEC-6DC29DAD2AAC}"/>
              </a:ext>
            </a:extLst>
          </p:cNvPr>
          <p:cNvSpPr txBox="1"/>
          <p:nvPr/>
        </p:nvSpPr>
        <p:spPr>
          <a:xfrm>
            <a:off x="2523369" y="5405982"/>
            <a:ext cx="791847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used  to express that an expected action didn’t happen.</a:t>
            </a:r>
            <a:endParaRPr lang="en-GB" sz="2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0B5532-A7D7-716C-C59E-DADE76448094}"/>
              </a:ext>
            </a:extLst>
          </p:cNvPr>
          <p:cNvGrpSpPr/>
          <p:nvPr/>
        </p:nvGrpSpPr>
        <p:grpSpPr>
          <a:xfrm>
            <a:off x="-50610823" y="-51327"/>
            <a:ext cx="10988298" cy="6909327"/>
            <a:chOff x="464949" y="-51327"/>
            <a:chExt cx="10988298" cy="6909327"/>
          </a:xfrm>
        </p:grpSpPr>
        <p:pic>
          <p:nvPicPr>
            <p:cNvPr id="5" name="Picture 4" descr="A person holding a sign in front of a computer&#10;&#10;Description automatically generated">
              <a:extLst>
                <a:ext uri="{FF2B5EF4-FFF2-40B4-BE49-F238E27FC236}">
                  <a16:creationId xmlns:a16="http://schemas.microsoft.com/office/drawing/2014/main" id="{11C1A612-1D3B-84F2-33ED-FFBAA530E0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9" t="6222" r="7999" b="10074"/>
            <a:stretch/>
          </p:blipFill>
          <p:spPr>
            <a:xfrm>
              <a:off x="464949" y="-51327"/>
              <a:ext cx="10988298" cy="690932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A7B0A07-2DC3-1F59-FD8F-9BFA6EBC598A}"/>
                </a:ext>
              </a:extLst>
            </p:cNvPr>
            <p:cNvSpPr/>
            <p:nvPr/>
          </p:nvSpPr>
          <p:spPr>
            <a:xfrm rot="394678">
              <a:off x="2512356" y="2549054"/>
              <a:ext cx="3088075" cy="21681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Practice Makes It Perfect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752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  <p:bldP spid="35" grpId="0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Custom 17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EAE4"/>
      </a:accent1>
      <a:accent2>
        <a:srgbClr val="7C6B62"/>
      </a:accent2>
      <a:accent3>
        <a:srgbClr val="5D4C41"/>
      </a:accent3>
      <a:accent4>
        <a:srgbClr val="AA6256"/>
      </a:accent4>
      <a:accent5>
        <a:srgbClr val="ACC6D8"/>
      </a:accent5>
      <a:accent6>
        <a:srgbClr val="CBA863"/>
      </a:accent6>
      <a:hlink>
        <a:srgbClr val="0563C1"/>
      </a:hlink>
      <a:folHlink>
        <a:srgbClr val="954F72"/>
      </a:folHlink>
    </a:clrScheme>
    <a:fontScheme name="Custom 59">
      <a:majorFont>
        <a:latin typeface="Bodoni MT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8846749_TF33850888_Win32" id="{A9919002-13C5-40CF-B39A-DD27361163F6}" vid="{76EA8E00-C6A6-48AF-A8DE-CF3E227B4C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927</Words>
  <Application>Microsoft Office PowerPoint</Application>
  <PresentationFormat>Widescreen</PresentationFormat>
  <Paragraphs>132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Abadi Extra Light</vt:lpstr>
      <vt:lpstr>Aptos</vt:lpstr>
      <vt:lpstr>Aptos Display</vt:lpstr>
      <vt:lpstr>Arial</vt:lpstr>
      <vt:lpstr>Bodoni MT</vt:lpstr>
      <vt:lpstr>Bradley Hand ITC</vt:lpstr>
      <vt:lpstr>MV Boli</vt:lpstr>
      <vt:lpstr>Seaford</vt:lpstr>
      <vt:lpstr>Office Theme</vt:lpstr>
      <vt:lpstr>Office Theme</vt:lpstr>
      <vt:lpstr>PowerPoint Presentation</vt:lpstr>
      <vt:lpstr>Mega goal.3.2 Everyone Makes Mistakes Grammar</vt:lpstr>
      <vt:lpstr>Objectives:</vt:lpstr>
      <vt:lpstr>  Modals in the Past  Passive Modals in the Past </vt:lpstr>
      <vt:lpstr>   Modals in the Past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Passive Modals in the Past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حصه بنت سودان العتيبي</dc:creator>
  <cp:lastModifiedBy>حصه بنت سودان العتيبي</cp:lastModifiedBy>
  <cp:revision>3</cp:revision>
  <dcterms:created xsi:type="dcterms:W3CDTF">2024-01-06T19:51:01Z</dcterms:created>
  <dcterms:modified xsi:type="dcterms:W3CDTF">2024-01-10T18:39:31Z</dcterms:modified>
</cp:coreProperties>
</file>