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1" r:id="rId7"/>
    <p:sldId id="262" r:id="rId8"/>
    <p:sldId id="312" r:id="rId9"/>
    <p:sldId id="295" r:id="rId10"/>
    <p:sldId id="297" r:id="rId11"/>
    <p:sldId id="263" r:id="rId12"/>
    <p:sldId id="298" r:id="rId13"/>
    <p:sldId id="296" r:id="rId14"/>
    <p:sldId id="300" r:id="rId15"/>
    <p:sldId id="302" r:id="rId16"/>
    <p:sldId id="301" r:id="rId17"/>
    <p:sldId id="305" r:id="rId18"/>
    <p:sldId id="304" r:id="rId19"/>
    <p:sldId id="303" r:id="rId20"/>
    <p:sldId id="306" r:id="rId21"/>
    <p:sldId id="307" r:id="rId22"/>
    <p:sldId id="309" r:id="rId23"/>
    <p:sldId id="308" r:id="rId24"/>
    <p:sldId id="310" r:id="rId25"/>
    <p:sldId id="311" r:id="rId26"/>
    <p:sldId id="299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EAE4"/>
    <a:srgbClr val="FFE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DC80D-E7B3-48C9-904C-FA0CA5263D1F}" v="444" dt="2024-01-12T17:49:33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9F0DC80D-E7B3-48C9-904C-FA0CA5263D1F}"/>
    <pc:docChg chg="undo custSel addSld delSld modSld sldOrd addMainMaster modMainMaster">
      <pc:chgData name="حصه بنت سودان العتيبي" userId="c1fe605c-1aaf-4791-a440-af891effc177" providerId="ADAL" clId="{9F0DC80D-E7B3-48C9-904C-FA0CA5263D1F}" dt="2024-01-12T17:49:33.059" v="1579" actId="20577"/>
      <pc:docMkLst>
        <pc:docMk/>
      </pc:docMkLst>
      <pc:sldChg chg="add">
        <pc:chgData name="حصه بنت سودان العتيبي" userId="c1fe605c-1aaf-4791-a440-af891effc177" providerId="ADAL" clId="{9F0DC80D-E7B3-48C9-904C-FA0CA5263D1F}" dt="2024-01-11T18:29:01.499" v="1"/>
        <pc:sldMkLst>
          <pc:docMk/>
          <pc:sldMk cId="1738561688" sldId="256"/>
        </pc:sldMkLst>
      </pc:sldChg>
      <pc:sldChg chg="modSp add mod">
        <pc:chgData name="حصه بنت سودان العتيبي" userId="c1fe605c-1aaf-4791-a440-af891effc177" providerId="ADAL" clId="{9F0DC80D-E7B3-48C9-904C-FA0CA5263D1F}" dt="2024-01-11T18:30:55.478" v="35" actId="20577"/>
        <pc:sldMkLst>
          <pc:docMk/>
          <pc:sldMk cId="1642425379" sldId="257"/>
        </pc:sldMkLst>
        <pc:spChg chg="mod">
          <ac:chgData name="حصه بنت سودان العتيبي" userId="c1fe605c-1aaf-4791-a440-af891effc177" providerId="ADAL" clId="{9F0DC80D-E7B3-48C9-904C-FA0CA5263D1F}" dt="2024-01-11T18:30:55.478" v="35" actId="20577"/>
          <ac:spMkLst>
            <pc:docMk/>
            <pc:sldMk cId="1642425379" sldId="257"/>
            <ac:spMk id="2" creationId="{216815C6-3AD0-46E6-A74A-1967BD91AF50}"/>
          </ac:spMkLst>
        </pc:spChg>
      </pc:sldChg>
      <pc:sldChg chg="delSp modSp add mod delAnim modAnim">
        <pc:chgData name="حصه بنت سودان العتيبي" userId="c1fe605c-1aaf-4791-a440-af891effc177" providerId="ADAL" clId="{9F0DC80D-E7B3-48C9-904C-FA0CA5263D1F}" dt="2024-01-11T18:35:01.374" v="54"/>
        <pc:sldMkLst>
          <pc:docMk/>
          <pc:sldMk cId="2561631246" sldId="258"/>
        </pc:sldMkLst>
        <pc:spChg chg="mod">
          <ac:chgData name="حصه بنت سودان العتيبي" userId="c1fe605c-1aaf-4791-a440-af891effc177" providerId="ADAL" clId="{9F0DC80D-E7B3-48C9-904C-FA0CA5263D1F}" dt="2024-01-11T18:34:45.764" v="53" actId="207"/>
          <ac:spMkLst>
            <pc:docMk/>
            <pc:sldMk cId="2561631246" sldId="258"/>
            <ac:spMk id="120" creationId="{6B319B81-E8CC-4816-B014-B96B60398937}"/>
          </ac:spMkLst>
        </pc:spChg>
        <pc:spChg chg="mod">
          <ac:chgData name="حصه بنت سودان العتيبي" userId="c1fe605c-1aaf-4791-a440-af891effc177" providerId="ADAL" clId="{9F0DC80D-E7B3-48C9-904C-FA0CA5263D1F}" dt="2024-01-11T18:34:37.887" v="52" actId="207"/>
          <ac:spMkLst>
            <pc:docMk/>
            <pc:sldMk cId="2561631246" sldId="258"/>
            <ac:spMk id="122" creationId="{0E99F605-C523-4260-A912-A2E86F745A52}"/>
          </ac:spMkLst>
        </pc:spChg>
        <pc:spChg chg="mod">
          <ac:chgData name="حصه بنت سودان العتيبي" userId="c1fe605c-1aaf-4791-a440-af891effc177" providerId="ADAL" clId="{9F0DC80D-E7B3-48C9-904C-FA0CA5263D1F}" dt="2024-01-11T18:34:45.764" v="53" actId="207"/>
          <ac:spMkLst>
            <pc:docMk/>
            <pc:sldMk cId="2561631246" sldId="258"/>
            <ac:spMk id="124" creationId="{A90962CB-4CE7-4B7E-9389-A3D6E9AD7A94}"/>
          </ac:spMkLst>
        </pc:spChg>
        <pc:spChg chg="mod">
          <ac:chgData name="حصه بنت سودان العتيبي" userId="c1fe605c-1aaf-4791-a440-af891effc177" providerId="ADAL" clId="{9F0DC80D-E7B3-48C9-904C-FA0CA5263D1F}" dt="2024-01-11T18:34:37.887" v="52" actId="207"/>
          <ac:spMkLst>
            <pc:docMk/>
            <pc:sldMk cId="2561631246" sldId="258"/>
            <ac:spMk id="126" creationId="{3B938745-0E32-4D9A-B119-C3C0A02CDA78}"/>
          </ac:spMkLst>
        </pc:spChg>
        <pc:spChg chg="del mod">
          <ac:chgData name="حصه بنت سودان العتيبي" userId="c1fe605c-1aaf-4791-a440-af891effc177" providerId="ADAL" clId="{9F0DC80D-E7B3-48C9-904C-FA0CA5263D1F}" dt="2024-01-11T18:34:16.743" v="49" actId="478"/>
          <ac:spMkLst>
            <pc:docMk/>
            <pc:sldMk cId="2561631246" sldId="258"/>
            <ac:spMk id="128" creationId="{ECE593A2-46FF-43CE-82E9-F9F271C63186}"/>
          </ac:spMkLst>
        </pc:spChg>
        <pc:spChg chg="mod">
          <ac:chgData name="حصه بنت سودان العتيبي" userId="c1fe605c-1aaf-4791-a440-af891effc177" providerId="ADAL" clId="{9F0DC80D-E7B3-48C9-904C-FA0CA5263D1F}" dt="2024-01-11T18:34:37.887" v="52" actId="207"/>
          <ac:spMkLst>
            <pc:docMk/>
            <pc:sldMk cId="2561631246" sldId="258"/>
            <ac:spMk id="132" creationId="{E3CF9CA5-FC66-4F16-AC95-4EE4D2FE0C71}"/>
          </ac:spMkLst>
        </pc:spChg>
        <pc:cxnChg chg="del">
          <ac:chgData name="حصه بنت سودان العتيبي" userId="c1fe605c-1aaf-4791-a440-af891effc177" providerId="ADAL" clId="{9F0DC80D-E7B3-48C9-904C-FA0CA5263D1F}" dt="2024-01-11T18:34:28.480" v="51" actId="478"/>
          <ac:cxnSpMkLst>
            <pc:docMk/>
            <pc:sldMk cId="2561631246" sldId="258"/>
            <ac:cxnSpMk id="109" creationId="{BC5621AD-3E3A-42D0-819B-CEB44C03244D}"/>
          </ac:cxnSpMkLst>
        </pc:cxnChg>
      </pc:sldChg>
      <pc:sldChg chg="modSp add mod modAnim">
        <pc:chgData name="حصه بنت سودان العتيبي" userId="c1fe605c-1aaf-4791-a440-af891effc177" providerId="ADAL" clId="{9F0DC80D-E7B3-48C9-904C-FA0CA5263D1F}" dt="2024-01-11T18:40:59.692" v="88"/>
        <pc:sldMkLst>
          <pc:docMk/>
          <pc:sldMk cId="28318428" sldId="259"/>
        </pc:sldMkLst>
        <pc:spChg chg="mod">
          <ac:chgData name="حصه بنت سودان العتيبي" userId="c1fe605c-1aaf-4791-a440-af891effc177" providerId="ADAL" clId="{9F0DC80D-E7B3-48C9-904C-FA0CA5263D1F}" dt="2024-01-11T18:38:52.266" v="82" actId="20577"/>
          <ac:spMkLst>
            <pc:docMk/>
            <pc:sldMk cId="28318428" sldId="259"/>
            <ac:spMk id="2" creationId="{216815C6-3AD0-46E6-A74A-1967BD91AF50}"/>
          </ac:spMkLst>
        </pc:spChg>
        <pc:picChg chg="mod">
          <ac:chgData name="حصه بنت سودان العتيبي" userId="c1fe605c-1aaf-4791-a440-af891effc177" providerId="ADAL" clId="{9F0DC80D-E7B3-48C9-904C-FA0CA5263D1F}" dt="2024-01-11T18:37:20.130" v="71" actId="1076"/>
          <ac:picMkLst>
            <pc:docMk/>
            <pc:sldMk cId="28318428" sldId="259"/>
            <ac:picMk id="4" creationId="{168DA4BA-C74B-C678-A0B0-86B804CBD4FC}"/>
          </ac:picMkLst>
        </pc:picChg>
        <pc:picChg chg="mod">
          <ac:chgData name="حصه بنت سودان العتيبي" userId="c1fe605c-1aaf-4791-a440-af891effc177" providerId="ADAL" clId="{9F0DC80D-E7B3-48C9-904C-FA0CA5263D1F}" dt="2024-01-11T18:36:53.011" v="65" actId="1076"/>
          <ac:picMkLst>
            <pc:docMk/>
            <pc:sldMk cId="28318428" sldId="259"/>
            <ac:picMk id="5" creationId="{D8D25161-7C90-A2CD-20E0-C259EA438A91}"/>
          </ac:picMkLst>
        </pc:picChg>
      </pc:sldChg>
      <pc:sldChg chg="add">
        <pc:chgData name="حصه بنت سودان العتيبي" userId="c1fe605c-1aaf-4791-a440-af891effc177" providerId="ADAL" clId="{9F0DC80D-E7B3-48C9-904C-FA0CA5263D1F}" dt="2024-01-11T18:30:19.924" v="9"/>
        <pc:sldMkLst>
          <pc:docMk/>
          <pc:sldMk cId="3284267737" sldId="260"/>
        </pc:sldMkLst>
      </pc:sldChg>
      <pc:sldChg chg="modSp add mod modTransition modAnim">
        <pc:chgData name="حصه بنت سودان العتيبي" userId="c1fe605c-1aaf-4791-a440-af891effc177" providerId="ADAL" clId="{9F0DC80D-E7B3-48C9-904C-FA0CA5263D1F}" dt="2024-01-11T18:46:38.248" v="102" actId="1076"/>
        <pc:sldMkLst>
          <pc:docMk/>
          <pc:sldMk cId="2199307986" sldId="261"/>
        </pc:sldMkLst>
        <pc:spChg chg="mod">
          <ac:chgData name="حصه بنت سودان العتيبي" userId="c1fe605c-1aaf-4791-a440-af891effc177" providerId="ADAL" clId="{9F0DC80D-E7B3-48C9-904C-FA0CA5263D1F}" dt="2024-01-11T18:45:59.334" v="94" actId="403"/>
          <ac:spMkLst>
            <pc:docMk/>
            <pc:sldMk cId="2199307986" sldId="261"/>
            <ac:spMk id="2" creationId="{216815C6-3AD0-46E6-A74A-1967BD91AF50}"/>
          </ac:spMkLst>
        </pc:spChg>
        <pc:picChg chg="mod">
          <ac:chgData name="حصه بنت سودان العتيبي" userId="c1fe605c-1aaf-4791-a440-af891effc177" providerId="ADAL" clId="{9F0DC80D-E7B3-48C9-904C-FA0CA5263D1F}" dt="2024-01-11T18:46:38.248" v="102" actId="1076"/>
          <ac:picMkLst>
            <pc:docMk/>
            <pc:sldMk cId="2199307986" sldId="261"/>
            <ac:picMk id="3" creationId="{D09C2377-672F-587C-DDAE-532104F179CE}"/>
          </ac:picMkLst>
        </pc:picChg>
        <pc:picChg chg="mod">
          <ac:chgData name="حصه بنت سودان العتيبي" userId="c1fe605c-1aaf-4791-a440-af891effc177" providerId="ADAL" clId="{9F0DC80D-E7B3-48C9-904C-FA0CA5263D1F}" dt="2024-01-11T18:46:22.429" v="97" actId="14100"/>
          <ac:picMkLst>
            <pc:docMk/>
            <pc:sldMk cId="2199307986" sldId="261"/>
            <ac:picMk id="4" creationId="{168DA4BA-C74B-C678-A0B0-86B804CBD4FC}"/>
          </ac:picMkLst>
        </pc:picChg>
        <pc:picChg chg="mod">
          <ac:chgData name="حصه بنت سودان العتيبي" userId="c1fe605c-1aaf-4791-a440-af891effc177" providerId="ADAL" clId="{9F0DC80D-E7B3-48C9-904C-FA0CA5263D1F}" dt="2024-01-11T18:46:30.745" v="99" actId="1076"/>
          <ac:picMkLst>
            <pc:docMk/>
            <pc:sldMk cId="2199307986" sldId="261"/>
            <ac:picMk id="5" creationId="{D8D25161-7C90-A2CD-20E0-C259EA438A91}"/>
          </ac:picMkLst>
        </pc:picChg>
      </pc:sldChg>
      <pc:sldChg chg="addSp delSp modSp new mod modAnim modNotesTx">
        <pc:chgData name="حصه بنت سودان العتيبي" userId="c1fe605c-1aaf-4791-a440-af891effc177" providerId="ADAL" clId="{9F0DC80D-E7B3-48C9-904C-FA0CA5263D1F}" dt="2024-01-12T17:49:33.059" v="1579" actId="20577"/>
        <pc:sldMkLst>
          <pc:docMk/>
          <pc:sldMk cId="1331775039" sldId="262"/>
        </pc:sldMkLst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2" creationId="{EDB86376-36AC-7AB2-EE9C-74655AEAD712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3" creationId="{64992B19-A10E-7B3B-A2DA-12038A0E76AD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4" creationId="{6A270068-E6F9-A828-F977-C6D798EABCCC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5" creationId="{944B18A9-58F9-5F45-F1E0-6A1C3CBFBA5E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6" creationId="{DFAABB19-6BAA-A1E4-8A25-18A05CA75A0C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7" creationId="{33A82220-0317-6200-62E8-3753244301FA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8" creationId="{B929F603-899D-E880-91B8-878DA0F53B34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9" creationId="{D7BCB74A-BB5A-214B-CB5D-93D3BB435435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0" creationId="{0F7B6227-7AFA-49CA-696A-00BCD9CF28FA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1" creationId="{9942F49B-A09D-90EE-FBF0-4952E5C3296F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2" creationId="{AD988969-395B-FAD7-69E3-0D2A3E52D65C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3" creationId="{701C61BA-5CEE-BE0B-B9B6-432CC490B1EB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4" creationId="{A8469A6D-2609-1CFE-5675-5F94338A40C3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5" creationId="{EBC9C192-4770-93BA-D785-106C14FDBB21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6" creationId="{97222189-BC2A-6470-6348-5ED5D24D7400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7" creationId="{4240E972-D1EC-557B-85CE-DE2770BA2985}"/>
          </ac:spMkLst>
        </pc:spChg>
        <pc:spChg chg="del">
          <ac:chgData name="حصه بنت سودان العتيبي" userId="c1fe605c-1aaf-4791-a440-af891effc177" providerId="ADAL" clId="{9F0DC80D-E7B3-48C9-904C-FA0CA5263D1F}" dt="2024-01-11T18:47:01.652" v="104" actId="478"/>
          <ac:spMkLst>
            <pc:docMk/>
            <pc:sldMk cId="1331775039" sldId="262"/>
            <ac:spMk id="18" creationId="{2ABB3277-2546-2010-1689-0C5580C7BE4E}"/>
          </ac:spMkLst>
        </pc:spChg>
        <pc:spChg chg="add mod">
          <ac:chgData name="حصه بنت سودان العتيبي" userId="c1fe605c-1aaf-4791-a440-af891effc177" providerId="ADAL" clId="{9F0DC80D-E7B3-48C9-904C-FA0CA5263D1F}" dt="2024-01-11T19:14:35.111" v="136" actId="113"/>
          <ac:spMkLst>
            <pc:docMk/>
            <pc:sldMk cId="1331775039" sldId="262"/>
            <ac:spMk id="22" creationId="{B7063D72-2C2D-3E5A-4028-B52313432C9A}"/>
          </ac:spMkLst>
        </pc:spChg>
        <pc:spChg chg="mod">
          <ac:chgData name="حصه بنت سودان العتيبي" userId="c1fe605c-1aaf-4791-a440-af891effc177" providerId="ADAL" clId="{9F0DC80D-E7B3-48C9-904C-FA0CA5263D1F}" dt="2024-01-11T19:26:45.674" v="266"/>
          <ac:spMkLst>
            <pc:docMk/>
            <pc:sldMk cId="1331775039" sldId="262"/>
            <ac:spMk id="26" creationId="{C95B230E-49CD-8EDD-1BC8-A44658AC75E4}"/>
          </ac:spMkLst>
        </pc:spChg>
        <pc:spChg chg="add mod">
          <ac:chgData name="حصه بنت سودان العتيبي" userId="c1fe605c-1aaf-4791-a440-af891effc177" providerId="ADAL" clId="{9F0DC80D-E7B3-48C9-904C-FA0CA5263D1F}" dt="2024-01-12T17:49:33.059" v="1579" actId="20577"/>
          <ac:spMkLst>
            <pc:docMk/>
            <pc:sldMk cId="1331775039" sldId="262"/>
            <ac:spMk id="33" creationId="{CE529A6A-D034-5121-451F-8E457E83E8E1}"/>
          </ac:spMkLst>
        </pc:spChg>
        <pc:grpChg chg="add del mod">
          <ac:chgData name="حصه بنت سودان العتيبي" userId="c1fe605c-1aaf-4791-a440-af891effc177" providerId="ADAL" clId="{9F0DC80D-E7B3-48C9-904C-FA0CA5263D1F}" dt="2024-01-12T17:30:37.480" v="1527" actId="21"/>
          <ac:grpSpMkLst>
            <pc:docMk/>
            <pc:sldMk cId="1331775039" sldId="262"/>
            <ac:grpSpMk id="24" creationId="{27B60F93-276B-B889-D2C8-0EFFC1E69853}"/>
          </ac:grpSpMkLst>
        </pc:grpChg>
        <pc:picChg chg="add mod modCrop">
          <ac:chgData name="حصه بنت سودان العتيبي" userId="c1fe605c-1aaf-4791-a440-af891effc177" providerId="ADAL" clId="{9F0DC80D-E7B3-48C9-904C-FA0CA5263D1F}" dt="2024-01-11T19:00:24.439" v="128" actId="14100"/>
          <ac:picMkLst>
            <pc:docMk/>
            <pc:sldMk cId="1331775039" sldId="262"/>
            <ac:picMk id="20" creationId="{6576549D-4049-D82D-D379-4901832F9C1E}"/>
          </ac:picMkLst>
        </pc:picChg>
        <pc:picChg chg="add mod">
          <ac:chgData name="حصه بنت سودان العتيبي" userId="c1fe605c-1aaf-4791-a440-af891effc177" providerId="ADAL" clId="{9F0DC80D-E7B3-48C9-904C-FA0CA5263D1F}" dt="2024-01-11T19:14:08.726" v="132" actId="1076"/>
          <ac:picMkLst>
            <pc:docMk/>
            <pc:sldMk cId="1331775039" sldId="262"/>
            <ac:picMk id="23" creationId="{5F4ED66E-16C5-1021-10D5-2D233FDB18CC}"/>
          </ac:picMkLst>
        </pc:picChg>
        <pc:picChg chg="mod">
          <ac:chgData name="حصه بنت سودان العتيبي" userId="c1fe605c-1aaf-4791-a440-af891effc177" providerId="ADAL" clId="{9F0DC80D-E7B3-48C9-904C-FA0CA5263D1F}" dt="2024-01-11T19:26:45.674" v="266"/>
          <ac:picMkLst>
            <pc:docMk/>
            <pc:sldMk cId="1331775039" sldId="262"/>
            <ac:picMk id="25" creationId="{A54AD79B-45D1-0EED-1854-7FF21D260F60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47:04.009" v="1571"/>
        <pc:sldMkLst>
          <pc:docMk/>
          <pc:sldMk cId="3322078445" sldId="263"/>
        </pc:sldMkLst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" creationId="{5B6F6A60-A376-BD9F-5099-EAEBC4581E35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3" creationId="{DB7BE52F-F260-166B-EA06-48F9B5617F58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4" creationId="{5D4F484C-3230-76FF-1815-86EF96A9C240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5" creationId="{44132380-1AE1-4579-7650-317E533758E6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6" creationId="{A642E5F8-AB55-E455-E1F5-CEF6C8372A14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7" creationId="{4C2BE182-9852-5525-6CDC-2D3EFC536F17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8" creationId="{08438315-78A7-9B51-25F7-8BEA86E2A515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9" creationId="{1149E23B-B527-7E03-10CA-A15E96B9E6D1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0" creationId="{D5EB03E5-A237-DF8A-04E8-346F6F2DDB12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1" creationId="{D250AE80-4FD9-E680-7BAE-8E5D322E165B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2" creationId="{2A13FBD6-449E-8575-AE74-5FF5C742C8B2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3" creationId="{914F1AE7-9D87-6D2A-6E43-D70F41A3988C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4" creationId="{FBC71620-88E2-2ABB-BBE7-A88949C2C9CC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5" creationId="{CF884036-8F37-6053-A222-0BA7F64D9B56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6" creationId="{47DA7F76-E9FF-3FB3-3BA1-220F554A143E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7" creationId="{296C3605-FAAA-01D1-B79C-347A131AD8CA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8" creationId="{F35BF506-72F6-926D-910F-42704262FCBB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19" creationId="{806D17FF-2D72-87BE-744C-84B858556AC0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0" creationId="{37D2C78D-D87A-B1CE-D723-27939F3CF896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1" creationId="{567995B3-CAE9-CB71-A183-24544828F8C4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2" creationId="{23AC9BB7-5710-BD3B-4984-1D5082C501DB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3" creationId="{0AF6BD71-A381-A8A2-A9B3-336BF0D58000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4" creationId="{6A9C58E8-3CC0-C2E8-4A4D-D7A26B43E824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5" creationId="{9BAC1CD9-8B6C-05CF-EF03-C214C6B21AD2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6" creationId="{997D8657-FD9C-C10E-5164-E5863588E97E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7" creationId="{8FE44283-9688-8154-E944-1B0A9B0F25EE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8" creationId="{C668295D-B935-E65D-42C1-29F8A48F3585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29" creationId="{A246A724-8862-884B-CD61-32CFADCC9D1C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30" creationId="{79F646A8-D6CC-8232-CF68-5679FF8C3813}"/>
          </ac:spMkLst>
        </pc:spChg>
        <pc:spChg chg="del">
          <ac:chgData name="حصه بنت سودان العتيبي" userId="c1fe605c-1aaf-4791-a440-af891effc177" providerId="ADAL" clId="{9F0DC80D-E7B3-48C9-904C-FA0CA5263D1F}" dt="2024-01-11T19:16:03.164" v="139" actId="478"/>
          <ac:spMkLst>
            <pc:docMk/>
            <pc:sldMk cId="3322078445" sldId="263"/>
            <ac:spMk id="31" creationId="{D73383FA-7B30-98D2-5DB5-B6E3238DD714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6:27.005" v="1028" actId="207"/>
          <ac:spMkLst>
            <pc:docMk/>
            <pc:sldMk cId="3322078445" sldId="263"/>
            <ac:spMk id="35" creationId="{DD6B3ECC-B5EB-0F95-DCED-141F2C1D3552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6:09.774" v="1025" actId="207"/>
          <ac:spMkLst>
            <pc:docMk/>
            <pc:sldMk cId="3322078445" sldId="263"/>
            <ac:spMk id="36" creationId="{49A81549-2F68-7F3C-BBB8-3E47A6DA3920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5:23.524" v="1020" actId="1076"/>
          <ac:spMkLst>
            <pc:docMk/>
            <pc:sldMk cId="3322078445" sldId="263"/>
            <ac:spMk id="37" creationId="{19F48C7A-A4C3-8ADE-3470-7C5379A48897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5:57.298" v="1022" actId="207"/>
          <ac:spMkLst>
            <pc:docMk/>
            <pc:sldMk cId="3322078445" sldId="263"/>
            <ac:spMk id="38" creationId="{2FEB388B-C60D-15BC-9B2F-52AF0B19D76F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6:17.416" v="1026" actId="207"/>
          <ac:spMkLst>
            <pc:docMk/>
            <pc:sldMk cId="3322078445" sldId="263"/>
            <ac:spMk id="39" creationId="{7506E206-C607-FCD8-98A7-053D28A352F2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6:04.845" v="1024" actId="207"/>
          <ac:spMkLst>
            <pc:docMk/>
            <pc:sldMk cId="3322078445" sldId="263"/>
            <ac:spMk id="40" creationId="{AB7EB022-9A9B-0BA2-3562-BA814E9E6EEA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5:23.524" v="1020" actId="1076"/>
          <ac:spMkLst>
            <pc:docMk/>
            <pc:sldMk cId="3322078445" sldId="263"/>
            <ac:spMk id="41" creationId="{CE623012-2ECE-690C-F504-B0EF4060587B}"/>
          </ac:spMkLst>
        </pc:spChg>
        <pc:spChg chg="add mod">
          <ac:chgData name="حصه بنت سودان العتيبي" userId="c1fe605c-1aaf-4791-a440-af891effc177" providerId="ADAL" clId="{9F0DC80D-E7B3-48C9-904C-FA0CA5263D1F}" dt="2024-01-11T22:26:35.461" v="1029" actId="207"/>
          <ac:spMkLst>
            <pc:docMk/>
            <pc:sldMk cId="3322078445" sldId="263"/>
            <ac:spMk id="42" creationId="{C5BEE1DC-A5DA-37AB-EC1C-FD09B05F59E7}"/>
          </ac:spMkLst>
        </pc:spChg>
        <pc:spChg chg="add mod ord">
          <ac:chgData name="حصه بنت سودان العتيبي" userId="c1fe605c-1aaf-4791-a440-af891effc177" providerId="ADAL" clId="{9F0DC80D-E7B3-48C9-904C-FA0CA5263D1F}" dt="2024-01-11T22:25:30.838" v="1021" actId="167"/>
          <ac:spMkLst>
            <pc:docMk/>
            <pc:sldMk cId="3322078445" sldId="263"/>
            <ac:spMk id="43" creationId="{C9DF4D2E-C623-9F37-639F-A97046E9DDFC}"/>
          </ac:spMkLst>
        </pc:spChg>
        <pc:picChg chg="add mod">
          <ac:chgData name="حصه بنت سودان العتيبي" userId="c1fe605c-1aaf-4791-a440-af891effc177" providerId="ADAL" clId="{9F0DC80D-E7B3-48C9-904C-FA0CA5263D1F}" dt="2024-01-11T22:25:23.524" v="1020" actId="1076"/>
          <ac:picMkLst>
            <pc:docMk/>
            <pc:sldMk cId="3322078445" sldId="263"/>
            <ac:picMk id="33" creationId="{1B1140A4-7F40-EFD0-264A-0EAC8F1ED01B}"/>
          </ac:picMkLst>
        </pc:picChg>
      </pc:sldChg>
      <pc:sldChg chg="add">
        <pc:chgData name="حصه بنت سودان العتيبي" userId="c1fe605c-1aaf-4791-a440-af891effc177" providerId="ADAL" clId="{9F0DC80D-E7B3-48C9-904C-FA0CA5263D1F}" dt="2024-01-11T19:26:32.889" v="265"/>
        <pc:sldMkLst>
          <pc:docMk/>
          <pc:sldMk cId="3148518016" sldId="295"/>
        </pc:sldMkLst>
      </pc:sldChg>
      <pc:sldChg chg="modSp add mod ord">
        <pc:chgData name="حصه بنت سودان العتيبي" userId="c1fe605c-1aaf-4791-a440-af891effc177" providerId="ADAL" clId="{9F0DC80D-E7B3-48C9-904C-FA0CA5263D1F}" dt="2024-01-11T19:27:53.707" v="276" actId="403"/>
        <pc:sldMkLst>
          <pc:docMk/>
          <pc:sldMk cId="105745419" sldId="296"/>
        </pc:sldMkLst>
        <pc:spChg chg="mod">
          <ac:chgData name="حصه بنت سودان العتيبي" userId="c1fe605c-1aaf-4791-a440-af891effc177" providerId="ADAL" clId="{9F0DC80D-E7B3-48C9-904C-FA0CA5263D1F}" dt="2024-01-11T19:27:53.707" v="276" actId="403"/>
          <ac:spMkLst>
            <pc:docMk/>
            <pc:sldMk cId="105745419" sldId="296"/>
            <ac:spMk id="2" creationId="{216815C6-3AD0-46E6-A74A-1967BD91AF50}"/>
          </ac:spMkLst>
        </pc:spChg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46:54.839" v="1570"/>
        <pc:sldMkLst>
          <pc:docMk/>
          <pc:sldMk cId="1715092833" sldId="297"/>
        </pc:sldMkLst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2" creationId="{4DB1B90D-D781-0CC8-232C-EBB35C1BB1B8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3" creationId="{D046F27A-D431-F0C6-112E-9B3A0A9FCB8C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4" creationId="{202FBC8C-C755-C435-0A15-59DF86D904A8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5" creationId="{16AE1C26-0813-55A8-0CDF-5F8590FFA778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6" creationId="{B56606D9-BD46-4FB4-F906-D23AE905A6D5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7" creationId="{32647610-0CCB-AAC0-F6EE-CF57340D93F5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8" creationId="{D9111429-FF04-5DF8-E4BD-52AD0A108A6C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9" creationId="{43CA5343-192C-66C2-0004-ED9BF8285FDD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0" creationId="{DA43B5FF-3C25-2FEE-5B9F-63A53CD79E9C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1" creationId="{3FB6BEB4-DF04-0FF8-A2DA-F4B6129DB70E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2" creationId="{32BE90B2-022E-D5DB-12F0-60A46FE8E5DD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3" creationId="{FE94FDCD-A03B-C90D-AEEC-D8FD9D470ED4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4" creationId="{46386F8D-6C81-67C8-AE2C-F66403AAB399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5" creationId="{1933C7F3-12E3-A676-CA24-D845B0F15330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6" creationId="{8D2233EC-EA0B-A04E-D936-014751DB9D0E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7" creationId="{CCCE90A0-88AA-F0F6-F7B0-2497EF647D6B}"/>
          </ac:spMkLst>
        </pc:spChg>
        <pc:spChg chg="del">
          <ac:chgData name="حصه بنت سودان العتيبي" userId="c1fe605c-1aaf-4791-a440-af891effc177" providerId="ADAL" clId="{9F0DC80D-E7B3-48C9-904C-FA0CA5263D1F}" dt="2024-01-11T19:50:55.150" v="278" actId="478"/>
          <ac:spMkLst>
            <pc:docMk/>
            <pc:sldMk cId="1715092833" sldId="297"/>
            <ac:spMk id="18" creationId="{208974FE-1F40-FF7E-3D42-CC6A7F5BC72A}"/>
          </ac:spMkLst>
        </pc:spChg>
        <pc:spChg chg="add mod">
          <ac:chgData name="حصه بنت سودان العتيبي" userId="c1fe605c-1aaf-4791-a440-af891effc177" providerId="ADAL" clId="{9F0DC80D-E7B3-48C9-904C-FA0CA5263D1F}" dt="2024-01-11T19:51:16.656" v="285" actId="113"/>
          <ac:spMkLst>
            <pc:docMk/>
            <pc:sldMk cId="1715092833" sldId="297"/>
            <ac:spMk id="20" creationId="{AF14A3BB-D928-2422-C84B-55CCFAB994E4}"/>
          </ac:spMkLst>
        </pc:spChg>
        <pc:spChg chg="add mod">
          <ac:chgData name="حصه بنت سودان العتيبي" userId="c1fe605c-1aaf-4791-a440-af891effc177" providerId="ADAL" clId="{9F0DC80D-E7B3-48C9-904C-FA0CA5263D1F}" dt="2024-01-11T19:56:20.609" v="374" actId="1076"/>
          <ac:spMkLst>
            <pc:docMk/>
            <pc:sldMk cId="1715092833" sldId="297"/>
            <ac:spMk id="22" creationId="{121D53E6-E7AE-4FE6-238F-5DA3CC727B5E}"/>
          </ac:spMkLst>
        </pc:spChg>
        <pc:spChg chg="add del">
          <ac:chgData name="حصه بنت سودان العتيبي" userId="c1fe605c-1aaf-4791-a440-af891effc177" providerId="ADAL" clId="{9F0DC80D-E7B3-48C9-904C-FA0CA5263D1F}" dt="2024-01-11T19:55:14.716" v="364" actId="478"/>
          <ac:spMkLst>
            <pc:docMk/>
            <pc:sldMk cId="1715092833" sldId="297"/>
            <ac:spMk id="25" creationId="{3666FFCF-60E3-6144-99C5-F3429C656A60}"/>
          </ac:spMkLst>
        </pc:spChg>
        <pc:spChg chg="add del">
          <ac:chgData name="حصه بنت سودان العتيبي" userId="c1fe605c-1aaf-4791-a440-af891effc177" providerId="ADAL" clId="{9F0DC80D-E7B3-48C9-904C-FA0CA5263D1F}" dt="2024-01-11T19:55:23.893" v="366" actId="478"/>
          <ac:spMkLst>
            <pc:docMk/>
            <pc:sldMk cId="1715092833" sldId="297"/>
            <ac:spMk id="26" creationId="{42BAED15-5118-09A4-58DD-E3CF8259CA98}"/>
          </ac:spMkLst>
        </pc:spChg>
        <pc:picChg chg="add del mod">
          <ac:chgData name="حصه بنت سودان العتيبي" userId="c1fe605c-1aaf-4791-a440-af891effc177" providerId="ADAL" clId="{9F0DC80D-E7B3-48C9-904C-FA0CA5263D1F}" dt="2024-01-11T19:53:12.432" v="357" actId="478"/>
          <ac:picMkLst>
            <pc:docMk/>
            <pc:sldMk cId="1715092833" sldId="297"/>
            <ac:picMk id="24" creationId="{5AE11A64-2AF4-B7B4-A5C6-67BBF5652EEC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0:00:06.314" v="399" actId="1076"/>
          <ac:picMkLst>
            <pc:docMk/>
            <pc:sldMk cId="1715092833" sldId="297"/>
            <ac:picMk id="27" creationId="{D1FA8EB4-2C32-BA38-D4F8-F0E4CBD8EE67}"/>
          </ac:picMkLst>
        </pc:picChg>
        <pc:picChg chg="add del">
          <ac:chgData name="حصه بنت سودان العتيبي" userId="c1fe605c-1aaf-4791-a440-af891effc177" providerId="ADAL" clId="{9F0DC80D-E7B3-48C9-904C-FA0CA5263D1F}" dt="2024-01-11T19:54:15.921" v="360" actId="478"/>
          <ac:picMkLst>
            <pc:docMk/>
            <pc:sldMk cId="1715092833" sldId="297"/>
            <ac:picMk id="1026" creationId="{FA0EF129-2D2F-9C1D-0659-A61AF0E963A9}"/>
          </ac:picMkLst>
        </pc:picChg>
        <pc:picChg chg="add del">
          <ac:chgData name="حصه بنت سودان العتيبي" userId="c1fe605c-1aaf-4791-a440-af891effc177" providerId="ADAL" clId="{9F0DC80D-E7B3-48C9-904C-FA0CA5263D1F}" dt="2024-01-11T19:54:37.762" v="362" actId="478"/>
          <ac:picMkLst>
            <pc:docMk/>
            <pc:sldMk cId="1715092833" sldId="297"/>
            <ac:picMk id="1028" creationId="{223A3065-0B8B-8AF4-AFDD-5CBA4552A8F8}"/>
          </ac:picMkLst>
        </pc:picChg>
        <pc:picChg chg="add mod">
          <ac:chgData name="حصه بنت سودان العتيبي" userId="c1fe605c-1aaf-4791-a440-af891effc177" providerId="ADAL" clId="{9F0DC80D-E7B3-48C9-904C-FA0CA5263D1F}" dt="2024-01-11T19:56:22.597" v="375" actId="1076"/>
          <ac:picMkLst>
            <pc:docMk/>
            <pc:sldMk cId="1715092833" sldId="297"/>
            <ac:picMk id="1034" creationId="{A5005A93-14B3-70A4-D8DF-17EE72FEBADC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0:00:10.116" v="401" actId="14100"/>
          <ac:picMkLst>
            <pc:docMk/>
            <pc:sldMk cId="1715092833" sldId="297"/>
            <ac:picMk id="1036" creationId="{44311034-8344-D773-2403-13AE147B2581}"/>
          </ac:picMkLst>
        </pc:picChg>
        <pc:picChg chg="add mod">
          <ac:chgData name="حصه بنت سودان العتيبي" userId="c1fe605c-1aaf-4791-a440-af891effc177" providerId="ADAL" clId="{9F0DC80D-E7B3-48C9-904C-FA0CA5263D1F}" dt="2024-01-11T19:59:00.824" v="389" actId="1076"/>
          <ac:picMkLst>
            <pc:docMk/>
            <pc:sldMk cId="1715092833" sldId="297"/>
            <ac:picMk id="1038" creationId="{B8988803-7FF5-AC47-A940-2B17B4B42731}"/>
          </ac:picMkLst>
        </pc:picChg>
        <pc:picChg chg="add mod">
          <ac:chgData name="حصه بنت سودان العتيبي" userId="c1fe605c-1aaf-4791-a440-af891effc177" providerId="ADAL" clId="{9F0DC80D-E7B3-48C9-904C-FA0CA5263D1F}" dt="2024-01-11T19:59:50.486" v="396" actId="1076"/>
          <ac:picMkLst>
            <pc:docMk/>
            <pc:sldMk cId="1715092833" sldId="297"/>
            <ac:picMk id="1040" creationId="{FF28C886-DA3C-8A9D-CFC9-42BE13C0E3F8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47:08.329" v="1572"/>
        <pc:sldMkLst>
          <pc:docMk/>
          <pc:sldMk cId="1145207882" sldId="298"/>
        </pc:sldMkLst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2" creationId="{7523FCB3-0761-62DF-F202-E0FCF0AD6536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3" creationId="{F8B58DE5-0D9C-910F-76CB-5501ACCCE5AF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4" creationId="{A343D2AC-0615-995C-5F7B-2C4E458D1E8E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5" creationId="{B0DDB9DA-76B2-089A-9F8F-156CD414088F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6" creationId="{769DFE4C-F72C-C727-54FB-861C411B2C62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7" creationId="{12C7B1D9-8142-0A66-97AD-2EB5DF5B36CF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8" creationId="{18E5DA35-70E5-4E45-73F6-03FCA741D4CF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9" creationId="{5B21A102-D6E7-F576-8A34-344FE7F3FEBF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0" creationId="{A074ED1B-A66D-E6C6-273A-8EAC5E31A159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1" creationId="{5EA12326-914C-3B73-4AEC-5007213FF88F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2" creationId="{6E694734-258F-0485-09CF-9E916B241E81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3" creationId="{5572BF7A-40CA-ABA0-6053-4C6725726038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4" creationId="{CD8A4E53-9AD7-7E93-3A5B-32D289B3FF3C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5" creationId="{91AA6D22-66B1-3C3D-4B85-FF425A50F7EC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6" creationId="{4A206828-0F9C-6DF9-BA70-1CB17CBA143B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7" creationId="{31C1860E-5026-8786-39B4-825B71A5BC40}"/>
          </ac:spMkLst>
        </pc:spChg>
        <pc:spChg chg="del">
          <ac:chgData name="حصه بنت سودان العتيبي" userId="c1fe605c-1aaf-4791-a440-af891effc177" providerId="ADAL" clId="{9F0DC80D-E7B3-48C9-904C-FA0CA5263D1F}" dt="2024-01-11T20:33:24.088" v="413" actId="478"/>
          <ac:spMkLst>
            <pc:docMk/>
            <pc:sldMk cId="1145207882" sldId="298"/>
            <ac:spMk id="18" creationId="{3990C744-74ED-4251-54D4-E45D14525719}"/>
          </ac:spMkLst>
        </pc:spChg>
        <pc:spChg chg="add mod">
          <ac:chgData name="حصه بنت سودان العتيبي" userId="c1fe605c-1aaf-4791-a440-af891effc177" providerId="ADAL" clId="{9F0DC80D-E7B3-48C9-904C-FA0CA5263D1F}" dt="2024-01-11T21:49:23.511" v="758" actId="208"/>
          <ac:spMkLst>
            <pc:docMk/>
            <pc:sldMk cId="1145207882" sldId="298"/>
            <ac:spMk id="23" creationId="{83325D88-C422-4FDE-FEF2-8F6415D6F26C}"/>
          </ac:spMkLst>
        </pc:spChg>
        <pc:spChg chg="add mod">
          <ac:chgData name="حصه بنت سودان العتيبي" userId="c1fe605c-1aaf-4791-a440-af891effc177" providerId="ADAL" clId="{9F0DC80D-E7B3-48C9-904C-FA0CA5263D1F}" dt="2024-01-11T21:49:42.374" v="761" actId="1076"/>
          <ac:spMkLst>
            <pc:docMk/>
            <pc:sldMk cId="1145207882" sldId="298"/>
            <ac:spMk id="24" creationId="{848F9386-694E-B488-7D83-88FE0EC3143F}"/>
          </ac:spMkLst>
        </pc:spChg>
        <pc:spChg chg="add mod">
          <ac:chgData name="حصه بنت سودان العتيبي" userId="c1fe605c-1aaf-4791-a440-af891effc177" providerId="ADAL" clId="{9F0DC80D-E7B3-48C9-904C-FA0CA5263D1F}" dt="2024-01-11T21:49:53.744" v="765" actId="14100"/>
          <ac:spMkLst>
            <pc:docMk/>
            <pc:sldMk cId="1145207882" sldId="298"/>
            <ac:spMk id="25" creationId="{946D5857-76BF-D4DA-DD38-9BAA8A680141}"/>
          </ac:spMkLst>
        </pc:spChg>
        <pc:spChg chg="add mod">
          <ac:chgData name="حصه بنت سودان العتيبي" userId="c1fe605c-1aaf-4791-a440-af891effc177" providerId="ADAL" clId="{9F0DC80D-E7B3-48C9-904C-FA0CA5263D1F}" dt="2024-01-11T21:50:04.011" v="768" actId="14100"/>
          <ac:spMkLst>
            <pc:docMk/>
            <pc:sldMk cId="1145207882" sldId="298"/>
            <ac:spMk id="26" creationId="{6C453E16-CDAB-FC1D-F4DA-A1AC8AD01877}"/>
          </ac:spMkLst>
        </pc:spChg>
        <pc:spChg chg="add mod">
          <ac:chgData name="حصه بنت سودان العتيبي" userId="c1fe605c-1aaf-4791-a440-af891effc177" providerId="ADAL" clId="{9F0DC80D-E7B3-48C9-904C-FA0CA5263D1F}" dt="2024-01-11T21:50:17.745" v="773" actId="14100"/>
          <ac:spMkLst>
            <pc:docMk/>
            <pc:sldMk cId="1145207882" sldId="298"/>
            <ac:spMk id="27" creationId="{8D80525F-04BB-35A4-9B16-FB72934FD57D}"/>
          </ac:spMkLst>
        </pc:spChg>
        <pc:spChg chg="add mod">
          <ac:chgData name="حصه بنت سودان العتيبي" userId="c1fe605c-1aaf-4791-a440-af891effc177" providerId="ADAL" clId="{9F0DC80D-E7B3-48C9-904C-FA0CA5263D1F}" dt="2024-01-11T21:53:33.364" v="810" actId="164"/>
          <ac:spMkLst>
            <pc:docMk/>
            <pc:sldMk cId="1145207882" sldId="298"/>
            <ac:spMk id="30" creationId="{B70F1BF7-EFCC-796A-1FA5-4C7CAE11E2C2}"/>
          </ac:spMkLst>
        </pc:spChg>
        <pc:grpChg chg="add mod">
          <ac:chgData name="حصه بنت سودان العتيبي" userId="c1fe605c-1aaf-4791-a440-af891effc177" providerId="ADAL" clId="{9F0DC80D-E7B3-48C9-904C-FA0CA5263D1F}" dt="2024-01-11T21:53:33.364" v="810" actId="164"/>
          <ac:grpSpMkLst>
            <pc:docMk/>
            <pc:sldMk cId="1145207882" sldId="298"/>
            <ac:grpSpMk id="31" creationId="{0BBFB6D6-4556-C44D-6149-AF956691D91D}"/>
          </ac:grpSpMkLst>
        </pc:grpChg>
        <pc:picChg chg="add mod">
          <ac:chgData name="حصه بنت سودان العتيبي" userId="c1fe605c-1aaf-4791-a440-af891effc177" providerId="ADAL" clId="{9F0DC80D-E7B3-48C9-904C-FA0CA5263D1F}" dt="2024-01-11T21:50:08.192" v="769" actId="1076"/>
          <ac:picMkLst>
            <pc:docMk/>
            <pc:sldMk cId="1145207882" sldId="298"/>
            <ac:picMk id="20" creationId="{71E390F0-8D8D-F8D4-BF62-C2E9E5252FFC}"/>
          </ac:picMkLst>
        </pc:picChg>
        <pc:picChg chg="add del mod">
          <ac:chgData name="حصه بنت سودان العتيبي" userId="c1fe605c-1aaf-4791-a440-af891effc177" providerId="ADAL" clId="{9F0DC80D-E7B3-48C9-904C-FA0CA5263D1F}" dt="2024-01-11T21:53:35.759" v="811" actId="478"/>
          <ac:picMkLst>
            <pc:docMk/>
            <pc:sldMk cId="1145207882" sldId="298"/>
            <ac:picMk id="22" creationId="{16F673F9-1BDC-9CDE-C877-81760DD7CA42}"/>
          </ac:picMkLst>
        </pc:picChg>
        <pc:picChg chg="add mod modCrop">
          <ac:chgData name="حصه بنت سودان العتيبي" userId="c1fe605c-1aaf-4791-a440-af891effc177" providerId="ADAL" clId="{9F0DC80D-E7B3-48C9-904C-FA0CA5263D1F}" dt="2024-01-11T21:53:33.364" v="810" actId="164"/>
          <ac:picMkLst>
            <pc:docMk/>
            <pc:sldMk cId="1145207882" sldId="298"/>
            <ac:picMk id="29" creationId="{9F78FF04-E11E-DA07-D333-94264BB851E5}"/>
          </ac:picMkLst>
        </pc:picChg>
      </pc:sldChg>
      <pc:sldChg chg="addSp delSp modSp new mod ord delAnim modAnim">
        <pc:chgData name="حصه بنت سودان العتيبي" userId="c1fe605c-1aaf-4791-a440-af891effc177" providerId="ADAL" clId="{9F0DC80D-E7B3-48C9-904C-FA0CA5263D1F}" dt="2024-01-12T17:19:40.986" v="1498" actId="478"/>
        <pc:sldMkLst>
          <pc:docMk/>
          <pc:sldMk cId="486761724" sldId="299"/>
        </pc:sldMkLst>
        <pc:spChg chg="add del mod">
          <ac:chgData name="حصه بنت سودان العتيبي" userId="c1fe605c-1aaf-4791-a440-af891effc177" providerId="ADAL" clId="{9F0DC80D-E7B3-48C9-904C-FA0CA5263D1F}" dt="2024-01-12T17:10:30.058" v="1428" actId="478"/>
          <ac:spMkLst>
            <pc:docMk/>
            <pc:sldMk cId="486761724" sldId="299"/>
            <ac:spMk id="2" creationId="{E270DDA7-7E42-8E94-5CD9-8D7DFEB2587E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2" creationId="{FF5B9903-FFA5-3B8F-A74F-29B352F7FF3D}"/>
          </ac:spMkLst>
        </pc:spChg>
        <pc:spChg chg="add mod">
          <ac:chgData name="حصه بنت سودان العتيبي" userId="c1fe605c-1aaf-4791-a440-af891effc177" providerId="ADAL" clId="{9F0DC80D-E7B3-48C9-904C-FA0CA5263D1F}" dt="2024-01-12T17:10:37.174" v="1429" actId="1076"/>
          <ac:spMkLst>
            <pc:docMk/>
            <pc:sldMk cId="486761724" sldId="299"/>
            <ac:spMk id="3" creationId="{BCA22829-6ECB-E07A-B9BD-7407FC0ACB81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3" creationId="{EE0EF928-EB44-4B5D-3B64-5B5318691AA9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4" creationId="{C7CECC9D-1074-E577-8AF4-FB46C0D9F70B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5" creationId="{2D117FD7-EDED-6EDC-579D-98BF61C229FE}"/>
          </ac:spMkLst>
        </pc:spChg>
        <pc:spChg chg="add mod">
          <ac:chgData name="حصه بنت سودان العتيبي" userId="c1fe605c-1aaf-4791-a440-af891effc177" providerId="ADAL" clId="{9F0DC80D-E7B3-48C9-904C-FA0CA5263D1F}" dt="2024-01-12T17:10:51.414" v="1437" actId="1076"/>
          <ac:spMkLst>
            <pc:docMk/>
            <pc:sldMk cId="486761724" sldId="299"/>
            <ac:spMk id="5" creationId="{CB5EA07D-916E-3E9F-94B1-7C8D85CB59B6}"/>
          </ac:spMkLst>
        </pc:spChg>
        <pc:spChg chg="add mod">
          <ac:chgData name="حصه بنت سودان العتيبي" userId="c1fe605c-1aaf-4791-a440-af891effc177" providerId="ADAL" clId="{9F0DC80D-E7B3-48C9-904C-FA0CA5263D1F}" dt="2024-01-12T17:11:05.437" v="1444" actId="20577"/>
          <ac:spMkLst>
            <pc:docMk/>
            <pc:sldMk cId="486761724" sldId="299"/>
            <ac:spMk id="6" creationId="{639AD588-52D4-1181-3156-15F3B6EA1637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6" creationId="{6DB2491C-2E61-405B-0DBF-BF2798A785E2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7" creationId="{95783DCE-4D20-4549-9D96-5FA0DB9982F8}"/>
          </ac:spMkLst>
        </pc:spChg>
        <pc:spChg chg="add mod">
          <ac:chgData name="حصه بنت سودان العتيبي" userId="c1fe605c-1aaf-4791-a440-af891effc177" providerId="ADAL" clId="{9F0DC80D-E7B3-48C9-904C-FA0CA5263D1F}" dt="2024-01-12T17:11:37.326" v="1466" actId="207"/>
          <ac:spMkLst>
            <pc:docMk/>
            <pc:sldMk cId="486761724" sldId="299"/>
            <ac:spMk id="7" creationId="{C6487A58-611F-4831-3EAF-DA7EAA7B0B27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8" creationId="{3B8FDE82-5498-1090-3AC3-780128CF1056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9" creationId="{5AC2771C-B9C8-DF76-FA19-F0CDAD5D88B9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0" creationId="{1171A892-1EE1-A3F0-BE9F-CF439D1A24B8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1" creationId="{D7B63308-59C2-C8A4-91B1-88B7F238D3EF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2" creationId="{2C8335CC-CD31-617C-4C1E-0DA487C0F690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3" creationId="{F93B4B62-9252-B8E3-BDF0-32E9D5D835AA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4" creationId="{87588D77-C578-9A99-6433-87714F3A89C4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5" creationId="{46DB1453-1980-6C09-8E8F-EE96D6D42A50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6" creationId="{08EEC411-3A5A-19E6-AC60-70AAA2A626BA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7" creationId="{CC1BE41E-19FA-415F-16C0-3DFFD1FE1000}"/>
          </ac:spMkLst>
        </pc:spChg>
        <pc:spChg chg="del">
          <ac:chgData name="حصه بنت سودان العتيبي" userId="c1fe605c-1aaf-4791-a440-af891effc177" providerId="ADAL" clId="{9F0DC80D-E7B3-48C9-904C-FA0CA5263D1F}" dt="2024-01-11T20:35:34.482" v="423" actId="478"/>
          <ac:spMkLst>
            <pc:docMk/>
            <pc:sldMk cId="486761724" sldId="299"/>
            <ac:spMk id="18" creationId="{F9DAA57E-54B0-A33D-55DE-A1DA092E324B}"/>
          </ac:spMkLst>
        </pc:spChg>
        <pc:spChg chg="mod">
          <ac:chgData name="حصه بنت سودان العتيبي" userId="c1fe605c-1aaf-4791-a440-af891effc177" providerId="ADAL" clId="{9F0DC80D-E7B3-48C9-904C-FA0CA5263D1F}" dt="2024-01-11T21:54:39.508" v="816" actId="20577"/>
          <ac:spMkLst>
            <pc:docMk/>
            <pc:sldMk cId="486761724" sldId="299"/>
            <ac:spMk id="23" creationId="{80458E78-F76D-6DB5-36C9-B58DD691BF16}"/>
          </ac:spMkLst>
        </pc:spChg>
        <pc:grpChg chg="add mod">
          <ac:chgData name="حصه بنت سودان العتيبي" userId="c1fe605c-1aaf-4791-a440-af891effc177" providerId="ADAL" clId="{9F0DC80D-E7B3-48C9-904C-FA0CA5263D1F}" dt="2024-01-11T21:54:16.048" v="815" actId="1076"/>
          <ac:grpSpMkLst>
            <pc:docMk/>
            <pc:sldMk cId="486761724" sldId="299"/>
            <ac:grpSpMk id="21" creationId="{25B950E2-21E6-20D9-9551-2C9C86C3C6DF}"/>
          </ac:grpSpMkLst>
        </pc:grpChg>
        <pc:picChg chg="add del mod">
          <ac:chgData name="حصه بنت سودان العتيبي" userId="c1fe605c-1aaf-4791-a440-af891effc177" providerId="ADAL" clId="{9F0DC80D-E7B3-48C9-904C-FA0CA5263D1F}" dt="2024-01-12T17:10:15.801" v="1425" actId="478"/>
          <ac:picMkLst>
            <pc:docMk/>
            <pc:sldMk cId="486761724" sldId="299"/>
            <ac:picMk id="4" creationId="{45F7B2D5-E2E4-FEB0-B52C-8A4FD204B24B}"/>
          </ac:picMkLst>
        </pc:picChg>
        <pc:picChg chg="add mod modCrop">
          <ac:chgData name="حصه بنت سودان العتيبي" userId="c1fe605c-1aaf-4791-a440-af891effc177" providerId="ADAL" clId="{9F0DC80D-E7B3-48C9-904C-FA0CA5263D1F}" dt="2024-01-12T17:10:57.852" v="1440" actId="1076"/>
          <ac:picMkLst>
            <pc:docMk/>
            <pc:sldMk cId="486761724" sldId="299"/>
            <ac:picMk id="20" creationId="{6CA53CFA-D4E6-8466-AB16-88DE7ECC0CCF}"/>
          </ac:picMkLst>
        </pc:picChg>
        <pc:picChg chg="mod">
          <ac:chgData name="حصه بنت سودان العتيبي" userId="c1fe605c-1aaf-4791-a440-af891effc177" providerId="ADAL" clId="{9F0DC80D-E7B3-48C9-904C-FA0CA5263D1F}" dt="2024-01-11T21:54:03.191" v="812"/>
          <ac:picMkLst>
            <pc:docMk/>
            <pc:sldMk cId="486761724" sldId="299"/>
            <ac:picMk id="22" creationId="{D6F99D07-2E64-417F-CE8C-8CBCED332A98}"/>
          </ac:picMkLst>
        </pc:picChg>
        <pc:picChg chg="add del mod modCrop">
          <ac:chgData name="حصه بنت سودان العتيبي" userId="c1fe605c-1aaf-4791-a440-af891effc177" providerId="ADAL" clId="{9F0DC80D-E7B3-48C9-904C-FA0CA5263D1F}" dt="2024-01-12T17:19:40.986" v="1498" actId="478"/>
          <ac:picMkLst>
            <pc:docMk/>
            <pc:sldMk cId="486761724" sldId="299"/>
            <ac:picMk id="25" creationId="{40B12480-7B19-64C8-CBA4-AADEBE20E14F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47:17.330" v="1573"/>
        <pc:sldMkLst>
          <pc:docMk/>
          <pc:sldMk cId="1522169385" sldId="300"/>
        </pc:sldMkLst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" creationId="{83DDF582-D9C7-2A05-DA47-C46EAA14C1BA}"/>
          </ac:spMkLst>
        </pc:spChg>
        <pc:spChg chg="del">
          <ac:chgData name="حصه بنت سودان العتيبي" userId="c1fe605c-1aaf-4791-a440-af891effc177" providerId="ADAL" clId="{9F0DC80D-E7B3-48C9-904C-FA0CA5263D1F}" dt="2024-01-11T20:36:54.088" v="445" actId="478"/>
          <ac:spMkLst>
            <pc:docMk/>
            <pc:sldMk cId="1522169385" sldId="300"/>
            <ac:spMk id="3" creationId="{643E660A-EADE-2FCE-DACA-83DE376596DF}"/>
          </ac:spMkLst>
        </pc:spChg>
        <pc:spChg chg="del">
          <ac:chgData name="حصه بنت سودان العتيبي" userId="c1fe605c-1aaf-4791-a440-af891effc177" providerId="ADAL" clId="{9F0DC80D-E7B3-48C9-904C-FA0CA5263D1F}" dt="2024-01-11T20:36:54.088" v="445" actId="478"/>
          <ac:spMkLst>
            <pc:docMk/>
            <pc:sldMk cId="1522169385" sldId="300"/>
            <ac:spMk id="4" creationId="{B3D34942-1EF6-ED5E-B9E9-11BF451E387C}"/>
          </ac:spMkLst>
        </pc:spChg>
        <pc:spChg chg="del">
          <ac:chgData name="حصه بنت سودان العتيبي" userId="c1fe605c-1aaf-4791-a440-af891effc177" providerId="ADAL" clId="{9F0DC80D-E7B3-48C9-904C-FA0CA5263D1F}" dt="2024-01-11T20:36:54.088" v="445" actId="478"/>
          <ac:spMkLst>
            <pc:docMk/>
            <pc:sldMk cId="1522169385" sldId="300"/>
            <ac:spMk id="5" creationId="{98151CC5-0B6E-B615-7B66-63066844334D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6" creationId="{91F9B656-7521-0C19-BF9B-6F1BBC4EF490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7" creationId="{E92C2B76-2BB9-32DD-96E9-7AF90E873769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8" creationId="{8DB0D782-DD60-2E82-EAD1-9A1F68F307BB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9" creationId="{FC72A957-17B9-AA73-5492-6E4A02153D5F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0" creationId="{63D9578E-A0AD-0147-4367-CE53DB237005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1" creationId="{1A91A72A-9C78-15F2-DD90-E7779650BE19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2" creationId="{73AD8A65-B6A5-41BB-C029-F56F6FF84B19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3" creationId="{2ACE6CA1-7275-75D6-98CF-E5E352EBA291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4" creationId="{C6941CFE-5796-473A-4492-718DA1FC66A8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5" creationId="{CC8C82B0-FB4E-8BB9-CBB0-70C1CA509143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6" creationId="{727FF9A4-CA17-E78F-D2A0-C0B003746CD7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7" creationId="{B63A2B7C-C705-ACA8-E7AF-88ABF7557B33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8" creationId="{0D64769F-7467-C27B-8F15-60247823A310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19" creationId="{620A16C1-A280-94DA-0D13-D0DF96264637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0" creationId="{F5CFC3E9-493A-C842-CB6A-1D74AB24DC28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1" creationId="{70319CC0-0724-7575-ABD8-05905A248E29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2" creationId="{A77F2DF4-FD88-5782-E291-A05CD5FD36B3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3" creationId="{2386F39E-1220-469E-0E83-9AA3BBC3B487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4" creationId="{50C5C887-6D27-28E2-EEFA-1AB419A55CEA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5" creationId="{831C5AF8-C3E6-AFDA-81BA-657A09660BF3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6" creationId="{4D9BBDF9-8BED-C7C0-103C-9BD9731624B7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7" creationId="{D508AF0D-D39D-3EDA-BA1C-09D56D91F15A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8" creationId="{FB22071B-3845-3BF0-06BD-E7D2B43984CF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29" creationId="{C7AC92B6-9CD4-FC11-D24E-79EB930C65AB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30" creationId="{A88B2679-A390-2F13-AA45-789FFD401852}"/>
          </ac:spMkLst>
        </pc:spChg>
        <pc:spChg chg="del">
          <ac:chgData name="حصه بنت سودان العتيبي" userId="c1fe605c-1aaf-4791-a440-af891effc177" providerId="ADAL" clId="{9F0DC80D-E7B3-48C9-904C-FA0CA5263D1F}" dt="2024-01-11T20:36:52.296" v="444" actId="478"/>
          <ac:spMkLst>
            <pc:docMk/>
            <pc:sldMk cId="1522169385" sldId="300"/>
            <ac:spMk id="31" creationId="{BC24F9FE-095F-AF81-ED39-CBBA6A4EE8BE}"/>
          </ac:spMkLst>
        </pc:spChg>
        <pc:spChg chg="add mod">
          <ac:chgData name="حصه بنت سودان العتيبي" userId="c1fe605c-1aaf-4791-a440-af891effc177" providerId="ADAL" clId="{9F0DC80D-E7B3-48C9-904C-FA0CA5263D1F}" dt="2024-01-12T17:27:45.362" v="1524" actId="20577"/>
          <ac:spMkLst>
            <pc:docMk/>
            <pc:sldMk cId="1522169385" sldId="300"/>
            <ac:spMk id="33" creationId="{88FA4A45-AF93-D758-189A-93A0D75F96D4}"/>
          </ac:spMkLst>
        </pc:spChg>
        <pc:spChg chg="add mod">
          <ac:chgData name="حصه بنت سودان العتيبي" userId="c1fe605c-1aaf-4791-a440-af891effc177" providerId="ADAL" clId="{9F0DC80D-E7B3-48C9-904C-FA0CA5263D1F}" dt="2024-01-11T20:47:33.618" v="541" actId="1076"/>
          <ac:spMkLst>
            <pc:docMk/>
            <pc:sldMk cId="1522169385" sldId="300"/>
            <ac:spMk id="35" creationId="{A05857E0-B65B-0176-90D5-795A2CF89F45}"/>
          </ac:spMkLst>
        </pc:spChg>
        <pc:picChg chg="add mod">
          <ac:chgData name="حصه بنت سودان العتيبي" userId="c1fe605c-1aaf-4791-a440-af891effc177" providerId="ADAL" clId="{9F0DC80D-E7B3-48C9-904C-FA0CA5263D1F}" dt="2024-01-11T20:46:14.721" v="525" actId="1076"/>
          <ac:picMkLst>
            <pc:docMk/>
            <pc:sldMk cId="1522169385" sldId="300"/>
            <ac:picMk id="2050" creationId="{F9DDD38D-121D-F27A-10F1-A8341FA93F92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9F0DC80D-E7B3-48C9-904C-FA0CA5263D1F}" dt="2024-01-12T17:48:18.247" v="1574"/>
        <pc:sldMkLst>
          <pc:docMk/>
          <pc:sldMk cId="286457839" sldId="301"/>
        </pc:sldMkLst>
        <pc:spChg chg="add del mod">
          <ac:chgData name="حصه بنت سودان العتيبي" userId="c1fe605c-1aaf-4791-a440-af891effc177" providerId="ADAL" clId="{9F0DC80D-E7B3-48C9-904C-FA0CA5263D1F}" dt="2024-01-11T20:48:42.949" v="544" actId="478"/>
          <ac:spMkLst>
            <pc:docMk/>
            <pc:sldMk cId="286457839" sldId="301"/>
            <ac:spMk id="3" creationId="{1480D956-C410-20E3-EBB6-BAA9AFE7CF3B}"/>
          </ac:spMkLst>
        </pc:spChg>
        <pc:spChg chg="add del mod">
          <ac:chgData name="حصه بنت سودان العتيبي" userId="c1fe605c-1aaf-4791-a440-af891effc177" providerId="ADAL" clId="{9F0DC80D-E7B3-48C9-904C-FA0CA5263D1F}" dt="2024-01-11T20:48:42.949" v="544" actId="478"/>
          <ac:spMkLst>
            <pc:docMk/>
            <pc:sldMk cId="286457839" sldId="301"/>
            <ac:spMk id="5" creationId="{5D3EEC73-2D33-92CE-6D4A-7F3566D6DE94}"/>
          </ac:spMkLst>
        </pc:spChg>
        <pc:spChg chg="add mod">
          <ac:chgData name="حصه بنت سودان العتيبي" userId="c1fe605c-1aaf-4791-a440-af891effc177" providerId="ADAL" clId="{9F0DC80D-E7B3-48C9-904C-FA0CA5263D1F}" dt="2024-01-11T21:21:18.062" v="572" actId="14100"/>
          <ac:spMkLst>
            <pc:docMk/>
            <pc:sldMk cId="286457839" sldId="301"/>
            <ac:spMk id="8" creationId="{F9F220B0-0351-50C4-BAFF-D405FAF39DE8}"/>
          </ac:spMkLst>
        </pc:spChg>
        <pc:spChg chg="add mod">
          <ac:chgData name="حصه بنت سودان العتيبي" userId="c1fe605c-1aaf-4791-a440-af891effc177" providerId="ADAL" clId="{9F0DC80D-E7B3-48C9-904C-FA0CA5263D1F}" dt="2024-01-11T21:21:11.679" v="570" actId="207"/>
          <ac:spMkLst>
            <pc:docMk/>
            <pc:sldMk cId="286457839" sldId="301"/>
            <ac:spMk id="10" creationId="{3038705E-0CDB-93BF-C9EC-99D1FFB06F52}"/>
          </ac:spMkLst>
        </pc:spChg>
        <pc:spChg chg="add mod">
          <ac:chgData name="حصه بنت سودان العتيبي" userId="c1fe605c-1aaf-4791-a440-af891effc177" providerId="ADAL" clId="{9F0DC80D-E7B3-48C9-904C-FA0CA5263D1F}" dt="2024-01-11T21:24:31.489" v="601" actId="1076"/>
          <ac:spMkLst>
            <pc:docMk/>
            <pc:sldMk cId="286457839" sldId="301"/>
            <ac:spMk id="12" creationId="{2FD5B9CE-BF0E-C557-B68E-A27653EA7D48}"/>
          </ac:spMkLst>
        </pc:spChg>
        <pc:spChg chg="add mod">
          <ac:chgData name="حصه بنت سودان العتيبي" userId="c1fe605c-1aaf-4791-a440-af891effc177" providerId="ADAL" clId="{9F0DC80D-E7B3-48C9-904C-FA0CA5263D1F}" dt="2024-01-11T21:24:51.701" v="606" actId="1076"/>
          <ac:spMkLst>
            <pc:docMk/>
            <pc:sldMk cId="286457839" sldId="301"/>
            <ac:spMk id="14" creationId="{A8E3ECB3-49A5-D640-3D98-44299C677D9C}"/>
          </ac:spMkLst>
        </pc:spChg>
        <pc:spChg chg="add mod">
          <ac:chgData name="حصه بنت سودان العتيبي" userId="c1fe605c-1aaf-4791-a440-af891effc177" providerId="ADAL" clId="{9F0DC80D-E7B3-48C9-904C-FA0CA5263D1F}" dt="2024-01-11T21:27:28.359" v="633" actId="1076"/>
          <ac:spMkLst>
            <pc:docMk/>
            <pc:sldMk cId="286457839" sldId="301"/>
            <ac:spMk id="16" creationId="{382DC004-A434-AB7B-1B12-FBC0A08BA293}"/>
          </ac:spMkLst>
        </pc:spChg>
        <pc:spChg chg="add mod">
          <ac:chgData name="حصه بنت سودان العتيبي" userId="c1fe605c-1aaf-4791-a440-af891effc177" providerId="ADAL" clId="{9F0DC80D-E7B3-48C9-904C-FA0CA5263D1F}" dt="2024-01-11T21:28:21.467" v="643" actId="1076"/>
          <ac:spMkLst>
            <pc:docMk/>
            <pc:sldMk cId="286457839" sldId="301"/>
            <ac:spMk id="18" creationId="{69FB6D12-AB00-1B3E-AADB-4C5B8C97AAC1}"/>
          </ac:spMkLst>
        </pc:spChg>
        <pc:spChg chg="mod">
          <ac:chgData name="حصه بنت سودان العتيبي" userId="c1fe605c-1aaf-4791-a440-af891effc177" providerId="ADAL" clId="{9F0DC80D-E7B3-48C9-904C-FA0CA5263D1F}" dt="2024-01-11T21:38:50.402" v="744"/>
          <ac:spMkLst>
            <pc:docMk/>
            <pc:sldMk cId="286457839" sldId="301"/>
            <ac:spMk id="29" creationId="{904D3ECC-5EF0-CF15-4EAC-A0A6890AEF91}"/>
          </ac:spMkLst>
        </pc:spChg>
        <pc:spChg chg="del mod">
          <ac:chgData name="حصه بنت سودان العتيبي" userId="c1fe605c-1aaf-4791-a440-af891effc177" providerId="ADAL" clId="{9F0DC80D-E7B3-48C9-904C-FA0CA5263D1F}" dt="2024-01-11T20:39:38.794" v="478" actId="478"/>
          <ac:spMkLst>
            <pc:docMk/>
            <pc:sldMk cId="286457839" sldId="301"/>
            <ac:spMk id="33" creationId="{88FA4A45-AF93-D758-189A-93A0D75F96D4}"/>
          </ac:spMkLst>
        </pc:spChg>
        <pc:spChg chg="del">
          <ac:chgData name="حصه بنت سودان العتيبي" userId="c1fe605c-1aaf-4791-a440-af891effc177" providerId="ADAL" clId="{9F0DC80D-E7B3-48C9-904C-FA0CA5263D1F}" dt="2024-01-11T20:39:41.746" v="479" actId="478"/>
          <ac:spMkLst>
            <pc:docMk/>
            <pc:sldMk cId="286457839" sldId="301"/>
            <ac:spMk id="35" creationId="{A05857E0-B65B-0176-90D5-795A2CF89F45}"/>
          </ac:spMkLst>
        </pc:spChg>
        <pc:grpChg chg="add mod">
          <ac:chgData name="حصه بنت سودان العتيبي" userId="c1fe605c-1aaf-4791-a440-af891effc177" providerId="ADAL" clId="{9F0DC80D-E7B3-48C9-904C-FA0CA5263D1F}" dt="2024-01-11T21:38:58.142" v="747" actId="1076"/>
          <ac:grpSpMkLst>
            <pc:docMk/>
            <pc:sldMk cId="286457839" sldId="301"/>
            <ac:grpSpMk id="27" creationId="{1B2E93AD-74F3-A5B6-E92E-A7C63152F7D1}"/>
          </ac:grpSpMkLst>
        </pc:grpChg>
        <pc:picChg chg="add del mod">
          <ac:chgData name="حصه بنت سودان العتيبي" userId="c1fe605c-1aaf-4791-a440-af891effc177" providerId="ADAL" clId="{9F0DC80D-E7B3-48C9-904C-FA0CA5263D1F}" dt="2024-01-11T20:48:42.949" v="544" actId="478"/>
          <ac:picMkLst>
            <pc:docMk/>
            <pc:sldMk cId="286457839" sldId="301"/>
            <ac:picMk id="6" creationId="{B98FDB09-B885-6188-1A52-ABDC0C8C6BE1}"/>
          </ac:picMkLst>
        </pc:picChg>
        <pc:picChg chg="add del mod">
          <ac:chgData name="حصه بنت سودان العتيبي" userId="c1fe605c-1aaf-4791-a440-af891effc177" providerId="ADAL" clId="{9F0DC80D-E7B3-48C9-904C-FA0CA5263D1F}" dt="2024-01-11T21:27:00.052" v="624" actId="478"/>
          <ac:picMkLst>
            <pc:docMk/>
            <pc:sldMk cId="286457839" sldId="301"/>
            <ac:picMk id="20" creationId="{0058AB0B-893F-FD60-381E-CC708F842175}"/>
          </ac:picMkLst>
        </pc:picChg>
        <pc:picChg chg="add del mod">
          <ac:chgData name="حصه بنت سودان العتيبي" userId="c1fe605c-1aaf-4791-a440-af891effc177" providerId="ADAL" clId="{9F0DC80D-E7B3-48C9-904C-FA0CA5263D1F}" dt="2024-01-11T21:26:58.587" v="623" actId="478"/>
          <ac:picMkLst>
            <pc:docMk/>
            <pc:sldMk cId="286457839" sldId="301"/>
            <ac:picMk id="22" creationId="{5E10DE18-7689-2747-DF57-28C78A6B5974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1:28:40.040" v="646" actId="1076"/>
          <ac:picMkLst>
            <pc:docMk/>
            <pc:sldMk cId="286457839" sldId="301"/>
            <ac:picMk id="24" creationId="{693F9986-3FD5-F042-CF79-01F7B3AEB47D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1:27:28.359" v="633" actId="1076"/>
          <ac:picMkLst>
            <pc:docMk/>
            <pc:sldMk cId="286457839" sldId="301"/>
            <ac:picMk id="25" creationId="{99B02A37-5F9E-3BEC-6C95-E29741CA084D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1:27:28.359" v="633" actId="1076"/>
          <ac:picMkLst>
            <pc:docMk/>
            <pc:sldMk cId="286457839" sldId="301"/>
            <ac:picMk id="26" creationId="{2F68387B-DE9B-2A84-449B-62CE58B61120}"/>
          </ac:picMkLst>
        </pc:picChg>
        <pc:picChg chg="mod">
          <ac:chgData name="حصه بنت سودان العتيبي" userId="c1fe605c-1aaf-4791-a440-af891effc177" providerId="ADAL" clId="{9F0DC80D-E7B3-48C9-904C-FA0CA5263D1F}" dt="2024-01-11T21:38:50.402" v="744"/>
          <ac:picMkLst>
            <pc:docMk/>
            <pc:sldMk cId="286457839" sldId="301"/>
            <ac:picMk id="28" creationId="{E9FC4BBA-AE1B-3622-E515-40ACDA30E12A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1:24:34.774" v="602" actId="1076"/>
          <ac:picMkLst>
            <pc:docMk/>
            <pc:sldMk cId="286457839" sldId="301"/>
            <ac:picMk id="3074" creationId="{466C9FF0-3488-21D6-0FAB-F41169A6F3E7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1:24:31.489" v="601" actId="1076"/>
          <ac:picMkLst>
            <pc:docMk/>
            <pc:sldMk cId="286457839" sldId="301"/>
            <ac:picMk id="3076" creationId="{B6304EEF-1B5A-14EA-6D06-14888D91A578}"/>
          </ac:picMkLst>
        </pc:picChg>
      </pc:sldChg>
      <pc:sldChg chg="add ord">
        <pc:chgData name="حصه بنت سودان العتيبي" userId="c1fe605c-1aaf-4791-a440-af891effc177" providerId="ADAL" clId="{9F0DC80D-E7B3-48C9-904C-FA0CA5263D1F}" dt="2024-01-11T21:30:44.367" v="655"/>
        <pc:sldMkLst>
          <pc:docMk/>
          <pc:sldMk cId="3678195803" sldId="302"/>
        </pc:sldMkLst>
      </pc:sldChg>
      <pc:sldChg chg="addSp modSp add mod ord">
        <pc:chgData name="حصه بنت سودان العتيبي" userId="c1fe605c-1aaf-4791-a440-af891effc177" providerId="ADAL" clId="{9F0DC80D-E7B3-48C9-904C-FA0CA5263D1F}" dt="2024-01-12T17:13:41.559" v="1472" actId="1076"/>
        <pc:sldMkLst>
          <pc:docMk/>
          <pc:sldMk cId="1442239478" sldId="303"/>
        </pc:sldMkLst>
        <pc:spChg chg="mod">
          <ac:chgData name="حصه بنت سودان العتيبي" userId="c1fe605c-1aaf-4791-a440-af891effc177" providerId="ADAL" clId="{9F0DC80D-E7B3-48C9-904C-FA0CA5263D1F}" dt="2024-01-11T21:31:17.322" v="663" actId="20577"/>
          <ac:spMkLst>
            <pc:docMk/>
            <pc:sldMk cId="1442239478" sldId="303"/>
            <ac:spMk id="2" creationId="{216815C6-3AD0-46E6-A74A-1967BD91AF50}"/>
          </ac:spMkLst>
        </pc:spChg>
        <pc:spChg chg="mod">
          <ac:chgData name="حصه بنت سودان العتيبي" userId="c1fe605c-1aaf-4791-a440-af891effc177" providerId="ADAL" clId="{9F0DC80D-E7B3-48C9-904C-FA0CA5263D1F}" dt="2024-01-12T17:13:31.658" v="1469"/>
          <ac:spMkLst>
            <pc:docMk/>
            <pc:sldMk cId="1442239478" sldId="303"/>
            <ac:spMk id="7" creationId="{FA740D21-4D26-8FFF-DB60-EFDFC93C4B39}"/>
          </ac:spMkLst>
        </pc:spChg>
        <pc:spChg chg="mod">
          <ac:chgData name="حصه بنت سودان العتيبي" userId="c1fe605c-1aaf-4791-a440-af891effc177" providerId="ADAL" clId="{9F0DC80D-E7B3-48C9-904C-FA0CA5263D1F}" dt="2024-01-12T17:13:31.658" v="1469"/>
          <ac:spMkLst>
            <pc:docMk/>
            <pc:sldMk cId="1442239478" sldId="303"/>
            <ac:spMk id="10" creationId="{8977BBE9-97CD-CE77-7887-C53BFF4DE7A7}"/>
          </ac:spMkLst>
        </pc:spChg>
        <pc:grpChg chg="add mod">
          <ac:chgData name="حصه بنت سودان العتيبي" userId="c1fe605c-1aaf-4791-a440-af891effc177" providerId="ADAL" clId="{9F0DC80D-E7B3-48C9-904C-FA0CA5263D1F}" dt="2024-01-12T17:13:38.731" v="1471" actId="1076"/>
          <ac:grpSpMkLst>
            <pc:docMk/>
            <pc:sldMk cId="1442239478" sldId="303"/>
            <ac:grpSpMk id="6" creationId="{8A739661-EB39-CE97-0C0B-B977806EF7BB}"/>
          </ac:grpSpMkLst>
        </pc:grpChg>
        <pc:grpChg chg="add mod">
          <ac:chgData name="حصه بنت سودان العتيبي" userId="c1fe605c-1aaf-4791-a440-af891effc177" providerId="ADAL" clId="{9F0DC80D-E7B3-48C9-904C-FA0CA5263D1F}" dt="2024-01-12T17:13:41.559" v="1472" actId="1076"/>
          <ac:grpSpMkLst>
            <pc:docMk/>
            <pc:sldMk cId="1442239478" sldId="303"/>
            <ac:grpSpMk id="9" creationId="{1038024D-E8AE-C93F-DB3D-0BDA73117648}"/>
          </ac:grpSpMkLst>
        </pc:grpChg>
        <pc:picChg chg="mod">
          <ac:chgData name="حصه بنت سودان العتيبي" userId="c1fe605c-1aaf-4791-a440-af891effc177" providerId="ADAL" clId="{9F0DC80D-E7B3-48C9-904C-FA0CA5263D1F}" dt="2024-01-12T17:13:31.658" v="1469"/>
          <ac:picMkLst>
            <pc:docMk/>
            <pc:sldMk cId="1442239478" sldId="303"/>
            <ac:picMk id="8" creationId="{E63BFF0A-470A-F746-9FDD-E21299D088FE}"/>
          </ac:picMkLst>
        </pc:picChg>
        <pc:picChg chg="mod">
          <ac:chgData name="حصه بنت سودان العتيبي" userId="c1fe605c-1aaf-4791-a440-af891effc177" providerId="ADAL" clId="{9F0DC80D-E7B3-48C9-904C-FA0CA5263D1F}" dt="2024-01-12T17:13:31.658" v="1469"/>
          <ac:picMkLst>
            <pc:docMk/>
            <pc:sldMk cId="1442239478" sldId="303"/>
            <ac:picMk id="11" creationId="{D0CCE19F-2382-07B7-EC09-0D33C9176DFA}"/>
          </ac:picMkLst>
        </pc:picChg>
      </pc:sldChg>
      <pc:sldChg chg="addSp delSp modSp new mod modTransition delAnim modAnim">
        <pc:chgData name="حصه بنت سودان العتيبي" userId="c1fe605c-1aaf-4791-a440-af891effc177" providerId="ADAL" clId="{9F0DC80D-E7B3-48C9-904C-FA0CA5263D1F}" dt="2024-01-12T17:48:23.107" v="1575"/>
        <pc:sldMkLst>
          <pc:docMk/>
          <pc:sldMk cId="283194354" sldId="304"/>
        </pc:sldMkLst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2" creationId="{4924EBF0-1E7F-8D35-F0A6-30F9120C3B3C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3" creationId="{28754D10-A67E-8160-B891-D40DEFC97025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4" creationId="{7CD6A0C9-08A8-3A3A-96C5-F468822E1B09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5" creationId="{2C3A2A44-06A1-6ADC-1D68-D60CCDA2ED16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6" creationId="{8FD81BFF-09D7-40BD-A870-D9CE0B12CC4F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7" creationId="{E229FFAE-F7FB-BEF1-A538-3BB5FBC13E14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8" creationId="{BE81764B-CAB6-7D06-81FB-2DC05617AA6F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9" creationId="{AEFAD6E8-E398-780D-7781-7EBCC10B204A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0" creationId="{36128D70-1BC4-5206-6A26-729671C0ADA4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1" creationId="{2E9FB286-66AB-4B69-CC69-EA998BE05A08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2" creationId="{ACBA8A9D-F1A8-A127-6DC0-0789ACA53CEB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3" creationId="{77F26E7C-15A5-DD7A-FF50-A9C12832A086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4" creationId="{25FD64D0-4A25-C7E1-1A25-C28C7FFA498B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5" creationId="{7D17EA71-A053-9E53-A04F-9F4265FFE85B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6" creationId="{45DFFAAF-B4E2-BD3B-D201-7C7E477FF531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7" creationId="{9E3E79EE-5FEB-1146-DC1E-984BC5BFB1F3}"/>
          </ac:spMkLst>
        </pc:spChg>
        <pc:spChg chg="del">
          <ac:chgData name="حصه بنت سودان العتيبي" userId="c1fe605c-1aaf-4791-a440-af891effc177" providerId="ADAL" clId="{9F0DC80D-E7B3-48C9-904C-FA0CA5263D1F}" dt="2024-01-11T21:31:53.671" v="665" actId="478"/>
          <ac:spMkLst>
            <pc:docMk/>
            <pc:sldMk cId="283194354" sldId="304"/>
            <ac:spMk id="18" creationId="{74AABF76-1C27-5811-2059-60A8CC79F725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2:46.762" v="677" actId="164"/>
          <ac:spMkLst>
            <pc:docMk/>
            <pc:sldMk cId="283194354" sldId="304"/>
            <ac:spMk id="21" creationId="{D0123CD9-BFF0-7F88-5723-7E8B79ADFF3C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6:41.105" v="716" actId="207"/>
          <ac:spMkLst>
            <pc:docMk/>
            <pc:sldMk cId="283194354" sldId="304"/>
            <ac:spMk id="24" creationId="{DC213AB2-64F9-F408-B7B3-9183F52986FF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5:30.467" v="698" actId="207"/>
          <ac:spMkLst>
            <pc:docMk/>
            <pc:sldMk cId="283194354" sldId="304"/>
            <ac:spMk id="25" creationId="{1865CEE3-FEF0-B1BA-5843-D0753C30A733}"/>
          </ac:spMkLst>
        </pc:spChg>
        <pc:spChg chg="add del mod">
          <ac:chgData name="حصه بنت سودان العتيبي" userId="c1fe605c-1aaf-4791-a440-af891effc177" providerId="ADAL" clId="{9F0DC80D-E7B3-48C9-904C-FA0CA5263D1F}" dt="2024-01-11T21:38:02.493" v="739" actId="478"/>
          <ac:spMkLst>
            <pc:docMk/>
            <pc:sldMk cId="283194354" sldId="304"/>
            <ac:spMk id="26" creationId="{EA37CB54-CE9B-2A5F-4464-357648187F47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6:41.105" v="716" actId="207"/>
          <ac:spMkLst>
            <pc:docMk/>
            <pc:sldMk cId="283194354" sldId="304"/>
            <ac:spMk id="27" creationId="{92BDC5D5-0CF7-41BB-BCD2-415DE2C87984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6:59.173" v="724" actId="20577"/>
          <ac:spMkLst>
            <pc:docMk/>
            <pc:sldMk cId="283194354" sldId="304"/>
            <ac:spMk id="28" creationId="{BDB2F325-BD86-3915-11C4-A175F893D805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7:12.936" v="729" actId="14100"/>
          <ac:spMkLst>
            <pc:docMk/>
            <pc:sldMk cId="283194354" sldId="304"/>
            <ac:spMk id="29" creationId="{1C27D027-F5BB-4BEC-D9E2-209E1C870F64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7:24.297" v="731" actId="1076"/>
          <ac:spMkLst>
            <pc:docMk/>
            <pc:sldMk cId="283194354" sldId="304"/>
            <ac:spMk id="30" creationId="{25B0DFE5-5728-84B8-B174-37024E1D05DB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7:32.278" v="733" actId="1076"/>
          <ac:spMkLst>
            <pc:docMk/>
            <pc:sldMk cId="283194354" sldId="304"/>
            <ac:spMk id="31" creationId="{4C93E6B3-838B-1820-9ADE-BBA20A756731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7:44.565" v="736" actId="20577"/>
          <ac:spMkLst>
            <pc:docMk/>
            <pc:sldMk cId="283194354" sldId="304"/>
            <ac:spMk id="32" creationId="{10663246-7D1F-644A-9536-8D2F989BFDC1}"/>
          </ac:spMkLst>
        </pc:spChg>
        <pc:spChg chg="add mod">
          <ac:chgData name="حصه بنت سودان العتيبي" userId="c1fe605c-1aaf-4791-a440-af891effc177" providerId="ADAL" clId="{9F0DC80D-E7B3-48C9-904C-FA0CA5263D1F}" dt="2024-01-11T21:38:00.679" v="738" actId="1076"/>
          <ac:spMkLst>
            <pc:docMk/>
            <pc:sldMk cId="283194354" sldId="304"/>
            <ac:spMk id="33" creationId="{DE22E108-7D0A-61F1-2773-6B69AF9C62F8}"/>
          </ac:spMkLst>
        </pc:spChg>
        <pc:grpChg chg="add mod">
          <ac:chgData name="حصه بنت سودان العتيبي" userId="c1fe605c-1aaf-4791-a440-af891effc177" providerId="ADAL" clId="{9F0DC80D-E7B3-48C9-904C-FA0CA5263D1F}" dt="2024-01-11T21:36:51.814" v="720" actId="1076"/>
          <ac:grpSpMkLst>
            <pc:docMk/>
            <pc:sldMk cId="283194354" sldId="304"/>
            <ac:grpSpMk id="22" creationId="{9F537D60-0933-C974-BA29-D512574DF3CC}"/>
          </ac:grpSpMkLst>
        </pc:grpChg>
        <pc:picChg chg="add mod">
          <ac:chgData name="حصه بنت سودان العتيبي" userId="c1fe605c-1aaf-4791-a440-af891effc177" providerId="ADAL" clId="{9F0DC80D-E7B3-48C9-904C-FA0CA5263D1F}" dt="2024-01-11T21:32:46.762" v="677" actId="164"/>
          <ac:picMkLst>
            <pc:docMk/>
            <pc:sldMk cId="283194354" sldId="304"/>
            <ac:picMk id="20" creationId="{EEF597D9-6D89-6C26-E409-4A8ADC45222D}"/>
          </ac:picMkLst>
        </pc:picChg>
      </pc:sldChg>
      <pc:sldChg chg="add ord">
        <pc:chgData name="حصه بنت سودان العتيبي" userId="c1fe605c-1aaf-4791-a440-af891effc177" providerId="ADAL" clId="{9F0DC80D-E7B3-48C9-904C-FA0CA5263D1F}" dt="2024-01-11T21:38:35.681" v="743"/>
        <pc:sldMkLst>
          <pc:docMk/>
          <pc:sldMk cId="3839659299" sldId="305"/>
        </pc:sldMkLst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22:20.699" v="1523"/>
        <pc:sldMkLst>
          <pc:docMk/>
          <pc:sldMk cId="1132838317" sldId="306"/>
        </pc:sldMkLst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2" creationId="{8BFF9D73-D78C-04A5-76E5-FC4BCA404B82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3" creationId="{EDA287CB-57F1-A824-CE71-5EED999B5249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4" creationId="{AD33CD1E-89B5-0A55-B7CC-DBD110404501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5" creationId="{48F9FC40-40E8-CEB1-1888-E5C40A2CEE66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6" creationId="{8D2C237A-78E4-2E08-B0E6-5E47545783F0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7" creationId="{8EE0F138-90FD-1B63-06B3-F4FB667ED3DC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8" creationId="{E6959FC5-3CC8-E3E1-1165-B4FA585CF22A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9" creationId="{8C153146-027F-8D87-F7D7-9E72829A33A0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0" creationId="{2D277763-F0A4-BFF8-9675-00C1FA8EF8A8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1" creationId="{68E46F4A-4F89-97E4-814F-1AC968AFEA66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2" creationId="{AA1B172B-1C19-A554-BB36-380ACFE397E8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3" creationId="{0F8655A5-758A-1E34-262B-3FE46827124D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4" creationId="{8216615B-9392-19D4-90EC-EFBA81F39F7B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5" creationId="{CA878048-35FB-F10E-89AA-5D52D3906BD2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6" creationId="{61AB5166-2F5D-9CF5-F33D-CE1A5C60E63C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7" creationId="{F739DF6F-5077-D79B-4F97-081D575249E3}"/>
          </ac:spMkLst>
        </pc:spChg>
        <pc:spChg chg="del">
          <ac:chgData name="حصه بنت سودان العتيبي" userId="c1fe605c-1aaf-4791-a440-af891effc177" providerId="ADAL" clId="{9F0DC80D-E7B3-48C9-904C-FA0CA5263D1F}" dt="2024-01-11T21:58:09.877" v="824" actId="478"/>
          <ac:spMkLst>
            <pc:docMk/>
            <pc:sldMk cId="1132838317" sldId="306"/>
            <ac:spMk id="18" creationId="{8DBE18F7-7DDF-F5E0-821C-1E40C46458B1}"/>
          </ac:spMkLst>
        </pc:spChg>
        <pc:spChg chg="mod">
          <ac:chgData name="حصه بنت سودان العتيبي" userId="c1fe605c-1aaf-4791-a440-af891effc177" providerId="ADAL" clId="{9F0DC80D-E7B3-48C9-904C-FA0CA5263D1F}" dt="2024-01-11T22:02:13.201" v="843" actId="403"/>
          <ac:spMkLst>
            <pc:docMk/>
            <pc:sldMk cId="1132838317" sldId="306"/>
            <ac:spMk id="20" creationId="{8C1C0FC6-B46E-3C75-CF55-116EEAD36283}"/>
          </ac:spMkLst>
        </pc:spChg>
        <pc:spChg chg="mod">
          <ac:chgData name="حصه بنت سودان العتيبي" userId="c1fe605c-1aaf-4791-a440-af891effc177" providerId="ADAL" clId="{9F0DC80D-E7B3-48C9-904C-FA0CA5263D1F}" dt="2024-01-11T22:02:30.794" v="848" actId="403"/>
          <ac:spMkLst>
            <pc:docMk/>
            <pc:sldMk cId="1132838317" sldId="306"/>
            <ac:spMk id="23" creationId="{66B86475-E788-BD10-33DF-58792356754F}"/>
          </ac:spMkLst>
        </pc:spChg>
        <pc:spChg chg="add mod">
          <ac:chgData name="حصه بنت سودان العتيبي" userId="c1fe605c-1aaf-4791-a440-af891effc177" providerId="ADAL" clId="{9F0DC80D-E7B3-48C9-904C-FA0CA5263D1F}" dt="2024-01-11T22:15:54.153" v="982" actId="1076"/>
          <ac:spMkLst>
            <pc:docMk/>
            <pc:sldMk cId="1132838317" sldId="306"/>
            <ac:spMk id="27" creationId="{7A41FF7A-8C10-1CFD-C060-91BA1976194E}"/>
          </ac:spMkLst>
        </pc:spChg>
        <pc:spChg chg="add mod">
          <ac:chgData name="حصه بنت سودان العتيبي" userId="c1fe605c-1aaf-4791-a440-af891effc177" providerId="ADAL" clId="{9F0DC80D-E7B3-48C9-904C-FA0CA5263D1F}" dt="2024-01-11T22:15:30.520" v="976" actId="1076"/>
          <ac:spMkLst>
            <pc:docMk/>
            <pc:sldMk cId="1132838317" sldId="306"/>
            <ac:spMk id="29" creationId="{E57EEAC9-25E4-A49C-7013-6877F4938FD0}"/>
          </ac:spMkLst>
        </pc:spChg>
        <pc:spChg chg="add mod">
          <ac:chgData name="حصه بنت سودان العتيبي" userId="c1fe605c-1aaf-4791-a440-af891effc177" providerId="ADAL" clId="{9F0DC80D-E7B3-48C9-904C-FA0CA5263D1F}" dt="2024-01-11T22:15:35.098" v="977" actId="1076"/>
          <ac:spMkLst>
            <pc:docMk/>
            <pc:sldMk cId="1132838317" sldId="306"/>
            <ac:spMk id="31" creationId="{BC3E0B97-5857-6AD6-7E50-6D9FEE1EBEDE}"/>
          </ac:spMkLst>
        </pc:spChg>
        <pc:spChg chg="add mod">
          <ac:chgData name="حصه بنت سودان العتيبي" userId="c1fe605c-1aaf-4791-a440-af891effc177" providerId="ADAL" clId="{9F0DC80D-E7B3-48C9-904C-FA0CA5263D1F}" dt="2024-01-11T22:16:37.018" v="993" actId="20577"/>
          <ac:spMkLst>
            <pc:docMk/>
            <pc:sldMk cId="1132838317" sldId="306"/>
            <ac:spMk id="32" creationId="{DD42C27F-3610-21D3-BCCF-377F0B062EBD}"/>
          </ac:spMkLst>
        </pc:spChg>
        <pc:spChg chg="add del mod">
          <ac:chgData name="حصه بنت سودان العتيبي" userId="c1fe605c-1aaf-4791-a440-af891effc177" providerId="ADAL" clId="{9F0DC80D-E7B3-48C9-904C-FA0CA5263D1F}" dt="2024-01-11T22:15:47.263" v="980" actId="478"/>
          <ac:spMkLst>
            <pc:docMk/>
            <pc:sldMk cId="1132838317" sldId="306"/>
            <ac:spMk id="33" creationId="{480E1ACB-8D62-751E-E745-D8CB41E12DC6}"/>
          </ac:spMkLst>
        </pc:spChg>
        <pc:grpChg chg="add mod">
          <ac:chgData name="حصه بنت سودان العتيبي" userId="c1fe605c-1aaf-4791-a440-af891effc177" providerId="ADAL" clId="{9F0DC80D-E7B3-48C9-904C-FA0CA5263D1F}" dt="2024-01-11T22:02:48.299" v="853" actId="1076"/>
          <ac:grpSpMkLst>
            <pc:docMk/>
            <pc:sldMk cId="1132838317" sldId="306"/>
            <ac:grpSpMk id="19" creationId="{AE8B07BD-86F1-D4E1-C26F-156A27A35B1F}"/>
          </ac:grpSpMkLst>
        </pc:grpChg>
        <pc:grpChg chg="add mod">
          <ac:chgData name="حصه بنت سودان العتيبي" userId="c1fe605c-1aaf-4791-a440-af891effc177" providerId="ADAL" clId="{9F0DC80D-E7B3-48C9-904C-FA0CA5263D1F}" dt="2024-01-11T22:16:15.739" v="988" actId="688"/>
          <ac:grpSpMkLst>
            <pc:docMk/>
            <pc:sldMk cId="1132838317" sldId="306"/>
            <ac:grpSpMk id="22" creationId="{C6975BB7-645F-A562-B418-0E8DDF4DEDDA}"/>
          </ac:grpSpMkLst>
        </pc:grpChg>
        <pc:picChg chg="add mod">
          <ac:chgData name="حصه بنت سودان العتيبي" userId="c1fe605c-1aaf-4791-a440-af891effc177" providerId="ADAL" clId="{9F0DC80D-E7B3-48C9-904C-FA0CA5263D1F}" dt="2024-01-12T17:21:33.389" v="1516" actId="1076"/>
          <ac:picMkLst>
            <pc:docMk/>
            <pc:sldMk cId="1132838317" sldId="306"/>
            <ac:picMk id="2" creationId="{AF05F695-FDB6-B1A9-BC7E-54652FF703CE}"/>
          </ac:picMkLst>
        </pc:picChg>
        <pc:picChg chg="mod">
          <ac:chgData name="حصه بنت سودان العتيبي" userId="c1fe605c-1aaf-4791-a440-af891effc177" providerId="ADAL" clId="{9F0DC80D-E7B3-48C9-904C-FA0CA5263D1F}" dt="2024-01-11T22:02:15.674" v="844" actId="1076"/>
          <ac:picMkLst>
            <pc:docMk/>
            <pc:sldMk cId="1132838317" sldId="306"/>
            <ac:picMk id="21" creationId="{FB10D4B5-63E9-930B-41E4-1D5EA3E7D64A}"/>
          </ac:picMkLst>
        </pc:picChg>
        <pc:picChg chg="mod">
          <ac:chgData name="حصه بنت سودان العتيبي" userId="c1fe605c-1aaf-4791-a440-af891effc177" providerId="ADAL" clId="{9F0DC80D-E7B3-48C9-904C-FA0CA5263D1F}" dt="2024-01-11T22:02:40.325" v="851" actId="1076"/>
          <ac:picMkLst>
            <pc:docMk/>
            <pc:sldMk cId="1132838317" sldId="306"/>
            <ac:picMk id="24" creationId="{57DF72DA-2743-00B4-2863-3CAC05938D54}"/>
          </ac:picMkLst>
        </pc:picChg>
        <pc:picChg chg="add mod">
          <ac:chgData name="حصه بنت سودان العتيبي" userId="c1fe605c-1aaf-4791-a440-af891effc177" providerId="ADAL" clId="{9F0DC80D-E7B3-48C9-904C-FA0CA5263D1F}" dt="2024-01-11T22:00:36.651" v="825"/>
          <ac:picMkLst>
            <pc:docMk/>
            <pc:sldMk cId="1132838317" sldId="306"/>
            <ac:picMk id="25" creationId="{15F81849-EB96-D728-7B23-98FE1F6A7250}"/>
          </ac:picMkLst>
        </pc:picChg>
        <pc:picChg chg="add del mod">
          <ac:chgData name="حصه بنت سودان العتيبي" userId="c1fe605c-1aaf-4791-a440-af891effc177" providerId="ADAL" clId="{9F0DC80D-E7B3-48C9-904C-FA0CA5263D1F}" dt="2024-01-12T17:20:46.880" v="1501" actId="478"/>
          <ac:picMkLst>
            <pc:docMk/>
            <pc:sldMk cId="1132838317" sldId="306"/>
            <ac:picMk id="2050" creationId="{1F68AECA-BD1C-5FEB-B371-6EBA56F3AB3D}"/>
          </ac:picMkLst>
        </pc:picChg>
        <pc:picChg chg="add mod">
          <ac:chgData name="حصه بنت سودان العتيبي" userId="c1fe605c-1aaf-4791-a440-af891effc177" providerId="ADAL" clId="{9F0DC80D-E7B3-48C9-904C-FA0CA5263D1F}" dt="2024-01-12T17:21:29.291" v="1514" actId="1076"/>
          <ac:picMkLst>
            <pc:docMk/>
            <pc:sldMk cId="1132838317" sldId="306"/>
            <ac:picMk id="2052" creationId="{7077F0FF-FA8D-67F8-EE32-472BCA669765}"/>
          </ac:picMkLst>
        </pc:picChg>
      </pc:sldChg>
      <pc:sldChg chg="modSp add mod ord">
        <pc:chgData name="حصه بنت سودان العتيبي" userId="c1fe605c-1aaf-4791-a440-af891effc177" providerId="ADAL" clId="{9F0DC80D-E7B3-48C9-904C-FA0CA5263D1F}" dt="2024-01-12T16:31:44.586" v="1040" actId="207"/>
        <pc:sldMkLst>
          <pc:docMk/>
          <pc:sldMk cId="2119224957" sldId="307"/>
        </pc:sldMkLst>
        <pc:spChg chg="mod">
          <ac:chgData name="حصه بنت سودان العتيبي" userId="c1fe605c-1aaf-4791-a440-af891effc177" providerId="ADAL" clId="{9F0DC80D-E7B3-48C9-904C-FA0CA5263D1F}" dt="2024-01-12T16:31:44.586" v="1040" actId="207"/>
          <ac:spMkLst>
            <pc:docMk/>
            <pc:sldMk cId="2119224957" sldId="307"/>
            <ac:spMk id="2" creationId="{216815C6-3AD0-46E6-A74A-1967BD91AF50}"/>
          </ac:spMkLst>
        </pc:spChg>
      </pc:sldChg>
      <pc:sldChg chg="modSp add mod ord">
        <pc:chgData name="حصه بنت سودان العتيبي" userId="c1fe605c-1aaf-4791-a440-af891effc177" providerId="ADAL" clId="{9F0DC80D-E7B3-48C9-904C-FA0CA5263D1F}" dt="2024-01-12T16:48:26.039" v="1261"/>
        <pc:sldMkLst>
          <pc:docMk/>
          <pc:sldMk cId="2938752099" sldId="308"/>
        </pc:sldMkLst>
        <pc:spChg chg="mod">
          <ac:chgData name="حصه بنت سودان العتيبي" userId="c1fe605c-1aaf-4791-a440-af891effc177" providerId="ADAL" clId="{9F0DC80D-E7B3-48C9-904C-FA0CA5263D1F}" dt="2024-01-11T22:27:34.717" v="1038" actId="207"/>
          <ac:spMkLst>
            <pc:docMk/>
            <pc:sldMk cId="2938752099" sldId="308"/>
            <ac:spMk id="2" creationId="{216815C6-3AD0-46E6-A74A-1967BD91AF50}"/>
          </ac:spMkLst>
        </pc:spChg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48:31.564" v="1576"/>
        <pc:sldMkLst>
          <pc:docMk/>
          <pc:sldMk cId="2693562121" sldId="309"/>
        </pc:sldMkLst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2" creationId="{D25996A7-7BB1-3EAD-6B3E-4547C5897F39}"/>
          </ac:spMkLst>
        </pc:spChg>
        <pc:spChg chg="add mod">
          <ac:chgData name="حصه بنت سودان العتيبي" userId="c1fe605c-1aaf-4791-a440-af891effc177" providerId="ADAL" clId="{9F0DC80D-E7B3-48C9-904C-FA0CA5263D1F}" dt="2024-01-12T16:37:21.343" v="1139" actId="207"/>
          <ac:spMkLst>
            <pc:docMk/>
            <pc:sldMk cId="2693562121" sldId="309"/>
            <ac:spMk id="3" creationId="{0FA1F6FE-6645-B04B-2993-95C2ED747A26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3" creationId="{80E17B80-0AB7-234A-7EAC-DE62359CF1F0}"/>
          </ac:spMkLst>
        </pc:spChg>
        <pc:spChg chg="add mod">
          <ac:chgData name="حصه بنت سودان العتيبي" userId="c1fe605c-1aaf-4791-a440-af891effc177" providerId="ADAL" clId="{9F0DC80D-E7B3-48C9-904C-FA0CA5263D1F}" dt="2024-01-12T16:46:17.426" v="1242" actId="1076"/>
          <ac:spMkLst>
            <pc:docMk/>
            <pc:sldMk cId="2693562121" sldId="309"/>
            <ac:spMk id="4" creationId="{21C421DE-E323-798E-7DFA-F933EFBA2B5D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4" creationId="{608F4276-FDB6-F9A1-758D-D2724920ADC6}"/>
          </ac:spMkLst>
        </pc:spChg>
        <pc:spChg chg="add mod">
          <ac:chgData name="حصه بنت سودان العتيبي" userId="c1fe605c-1aaf-4791-a440-af891effc177" providerId="ADAL" clId="{9F0DC80D-E7B3-48C9-904C-FA0CA5263D1F}" dt="2024-01-12T16:39:32.732" v="1171" actId="1076"/>
          <ac:spMkLst>
            <pc:docMk/>
            <pc:sldMk cId="2693562121" sldId="309"/>
            <ac:spMk id="5" creationId="{0ADD978C-CA9F-37C7-AFF8-89EB1BF2F285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5" creationId="{B714F1BD-3B9B-EE06-E629-78F19660B6E2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6" creationId="{47B4E13E-C13F-5323-D573-107B6F3449CD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7" creationId="{2B552901-01C9-7FC7-D6A1-F23E486F479C}"/>
          </ac:spMkLst>
        </pc:spChg>
        <pc:spChg chg="add mod">
          <ac:chgData name="حصه بنت سودان العتيبي" userId="c1fe605c-1aaf-4791-a440-af891effc177" providerId="ADAL" clId="{9F0DC80D-E7B3-48C9-904C-FA0CA5263D1F}" dt="2024-01-12T16:39:51.778" v="1176" actId="207"/>
          <ac:spMkLst>
            <pc:docMk/>
            <pc:sldMk cId="2693562121" sldId="309"/>
            <ac:spMk id="7" creationId="{E3590E02-C11C-995E-A3DC-258CBFBBD7B0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8" creationId="{971E4AEB-426A-131D-3AF9-636193BCF6A0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9" creationId="{1548EE0B-E011-495C-E161-F40BB17F0548}"/>
          </ac:spMkLst>
        </pc:spChg>
        <pc:spChg chg="add mod">
          <ac:chgData name="حصه بنت سودان العتيبي" userId="c1fe605c-1aaf-4791-a440-af891effc177" providerId="ADAL" clId="{9F0DC80D-E7B3-48C9-904C-FA0CA5263D1F}" dt="2024-01-12T16:40:58.093" v="1191" actId="113"/>
          <ac:spMkLst>
            <pc:docMk/>
            <pc:sldMk cId="2693562121" sldId="309"/>
            <ac:spMk id="9" creationId="{AF641C09-F57C-C1BA-CEEF-A9349FEF2088}"/>
          </ac:spMkLst>
        </pc:spChg>
        <pc:spChg chg="add mod ord">
          <ac:chgData name="حصه بنت سودان العتيبي" userId="c1fe605c-1aaf-4791-a440-af891effc177" providerId="ADAL" clId="{9F0DC80D-E7B3-48C9-904C-FA0CA5263D1F}" dt="2024-01-12T16:45:38.379" v="1236" actId="1076"/>
          <ac:spMkLst>
            <pc:docMk/>
            <pc:sldMk cId="2693562121" sldId="309"/>
            <ac:spMk id="10" creationId="{556EACFC-F244-D66B-1B86-CBB54535D3EE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0" creationId="{E25407D1-5C98-1553-96D6-B2A001B90540}"/>
          </ac:spMkLst>
        </pc:spChg>
        <pc:spChg chg="add mod">
          <ac:chgData name="حصه بنت سودان العتيبي" userId="c1fe605c-1aaf-4791-a440-af891effc177" providerId="ADAL" clId="{9F0DC80D-E7B3-48C9-904C-FA0CA5263D1F}" dt="2024-01-12T16:46:11.155" v="1241" actId="207"/>
          <ac:spMkLst>
            <pc:docMk/>
            <pc:sldMk cId="2693562121" sldId="309"/>
            <ac:spMk id="11" creationId="{5E812B71-8CB7-4276-FEA3-865AF90B30A9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1" creationId="{84FBAB61-FEFB-EB29-3AB8-C99E0E64D80F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2" creationId="{13971196-30A5-FF6F-CB9F-2FBFEDB78682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3" creationId="{AC003F90-E160-E575-79D5-2D916B850B10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4" creationId="{F6641CEF-30EF-24A1-BA03-565940C92239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5" creationId="{343C8354-C83D-F4E6-7F23-9DAE9F4A2D80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6" creationId="{791EE7A5-5910-22B2-8247-F3AA0EE4D1CD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7" creationId="{A8196C88-0B28-48E5-3353-90A78D8E8D8D}"/>
          </ac:spMkLst>
        </pc:spChg>
        <pc:spChg chg="del">
          <ac:chgData name="حصه بنت سودان العتيبي" userId="c1fe605c-1aaf-4791-a440-af891effc177" providerId="ADAL" clId="{9F0DC80D-E7B3-48C9-904C-FA0CA5263D1F}" dt="2024-01-11T22:22:00.860" v="1009" actId="478"/>
          <ac:spMkLst>
            <pc:docMk/>
            <pc:sldMk cId="2693562121" sldId="309"/>
            <ac:spMk id="18" creationId="{022569F0-AD5F-7885-BC91-6647EE5268A0}"/>
          </ac:spMkLst>
        </pc:spChg>
        <pc:picChg chg="add mod">
          <ac:chgData name="حصه بنت سودان العتيبي" userId="c1fe605c-1aaf-4791-a440-af891effc177" providerId="ADAL" clId="{9F0DC80D-E7B3-48C9-904C-FA0CA5263D1F}" dt="2024-01-12T16:45:28.475" v="1234" actId="1076"/>
          <ac:picMkLst>
            <pc:docMk/>
            <pc:sldMk cId="2693562121" sldId="309"/>
            <ac:picMk id="12" creationId="{D27AFA49-9199-5B67-CB9E-09DA63625C81}"/>
          </ac:picMkLst>
        </pc:picChg>
        <pc:picChg chg="add mod">
          <ac:chgData name="حصه بنت سودان العتيبي" userId="c1fe605c-1aaf-4791-a440-af891effc177" providerId="ADAL" clId="{9F0DC80D-E7B3-48C9-904C-FA0CA5263D1F}" dt="2024-01-12T16:44:56.869" v="1227" actId="14100"/>
          <ac:picMkLst>
            <pc:docMk/>
            <pc:sldMk cId="2693562121" sldId="309"/>
            <ac:picMk id="13" creationId="{5D2636C6-59CE-4CA4-CAF5-4D2B26B093CA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9F0DC80D-E7B3-48C9-904C-FA0CA5263D1F}" dt="2024-01-12T17:48:37.313" v="1577"/>
        <pc:sldMkLst>
          <pc:docMk/>
          <pc:sldMk cId="1246234962" sldId="310"/>
        </pc:sldMkLst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2" creationId="{AF0E2393-39E4-B886-E19D-27AB329ECC66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3" creationId="{E4F2BDB3-E843-F250-B4F5-08CDBCCFE647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4" creationId="{30F78904-C36A-FFFC-8B9D-DA60C47BA646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5" creationId="{B9EDFBF7-AA85-3D0D-229F-5F4D581CA81B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6" creationId="{5B67FDBD-5F8F-FDCF-CF21-C8A7EF848C24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7" creationId="{DAE0AF3B-AEA8-F598-785F-B293BBCA4A9B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8" creationId="{B3B3ED88-D74C-3E07-138E-5958279AF877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9" creationId="{E4DE9C37-C259-2DB3-201B-175A8F569BC0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0" creationId="{EFFFCEFB-4E9F-A316-242B-7A1440E97424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1" creationId="{8408A71A-179E-64EB-B772-B32198237712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2" creationId="{96A15E4C-B63C-27D9-FF1A-E147557BB95F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3" creationId="{A96CD325-2E52-AE6C-5955-965728E105FA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4" creationId="{B02119CE-0F4E-18EA-AC85-F2A4244BA6D2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5" creationId="{137ED565-EB07-53BE-7DC5-5B2FB3167814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6" creationId="{6781DF33-66EC-1774-4235-CE042FC0F43F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7" creationId="{37575257-63D7-5514-C32B-4D6EE36744E8}"/>
          </ac:spMkLst>
        </pc:spChg>
        <pc:spChg chg="del">
          <ac:chgData name="حصه بنت سودان العتيبي" userId="c1fe605c-1aaf-4791-a440-af891effc177" providerId="ADAL" clId="{9F0DC80D-E7B3-48C9-904C-FA0CA5263D1F}" dt="2024-01-12T16:48:36.734" v="1263" actId="478"/>
          <ac:spMkLst>
            <pc:docMk/>
            <pc:sldMk cId="1246234962" sldId="310"/>
            <ac:spMk id="18" creationId="{FBBAD09B-82C4-C03B-28DA-F8302886127B}"/>
          </ac:spMkLst>
        </pc:spChg>
        <pc:spChg chg="add mod">
          <ac:chgData name="حصه بنت سودان العتيبي" userId="c1fe605c-1aaf-4791-a440-af891effc177" providerId="ADAL" clId="{9F0DC80D-E7B3-48C9-904C-FA0CA5263D1F}" dt="2024-01-12T17:02:05.673" v="1334" actId="113"/>
          <ac:spMkLst>
            <pc:docMk/>
            <pc:sldMk cId="1246234962" sldId="310"/>
            <ac:spMk id="20" creationId="{F4EA2EB5-63B1-CBDC-592A-28B6EC8C2C2C}"/>
          </ac:spMkLst>
        </pc:spChg>
        <pc:spChg chg="add mod">
          <ac:chgData name="حصه بنت سودان العتيبي" userId="c1fe605c-1aaf-4791-a440-af891effc177" providerId="ADAL" clId="{9F0DC80D-E7B3-48C9-904C-FA0CA5263D1F}" dt="2024-01-12T17:03:18.364" v="1352" actId="113"/>
          <ac:spMkLst>
            <pc:docMk/>
            <pc:sldMk cId="1246234962" sldId="310"/>
            <ac:spMk id="21" creationId="{A8138186-66C5-1B54-69B2-9499554389EA}"/>
          </ac:spMkLst>
        </pc:spChg>
        <pc:spChg chg="add mod">
          <ac:chgData name="حصه بنت سودان العتيبي" userId="c1fe605c-1aaf-4791-a440-af891effc177" providerId="ADAL" clId="{9F0DC80D-E7B3-48C9-904C-FA0CA5263D1F}" dt="2024-01-12T17:06:36.573" v="1378" actId="1076"/>
          <ac:spMkLst>
            <pc:docMk/>
            <pc:sldMk cId="1246234962" sldId="310"/>
            <ac:spMk id="22" creationId="{637A7E30-278E-B998-D33F-4CFFCA93FAB9}"/>
          </ac:spMkLst>
        </pc:spChg>
        <pc:spChg chg="add mod">
          <ac:chgData name="حصه بنت سودان العتيبي" userId="c1fe605c-1aaf-4791-a440-af891effc177" providerId="ADAL" clId="{9F0DC80D-E7B3-48C9-904C-FA0CA5263D1F}" dt="2024-01-12T17:04:15.321" v="1369" actId="1076"/>
          <ac:spMkLst>
            <pc:docMk/>
            <pc:sldMk cId="1246234962" sldId="310"/>
            <ac:spMk id="23" creationId="{FA726D4F-C9FD-CD64-E01B-4AFB20C41BB1}"/>
          </ac:spMkLst>
        </pc:spChg>
        <pc:spChg chg="mod">
          <ac:chgData name="حصه بنت سودان العتيبي" userId="c1fe605c-1aaf-4791-a440-af891effc177" providerId="ADAL" clId="{9F0DC80D-E7B3-48C9-904C-FA0CA5263D1F}" dt="2024-01-12T17:07:58.088" v="1383"/>
          <ac:spMkLst>
            <pc:docMk/>
            <pc:sldMk cId="1246234962" sldId="310"/>
            <ac:spMk id="26" creationId="{8C51E9B3-16F3-2A7B-7991-108BAA11E45F}"/>
          </ac:spMkLst>
        </pc:spChg>
        <pc:grpChg chg="add mod">
          <ac:chgData name="حصه بنت سودان العتيبي" userId="c1fe605c-1aaf-4791-a440-af891effc177" providerId="ADAL" clId="{9F0DC80D-E7B3-48C9-904C-FA0CA5263D1F}" dt="2024-01-12T17:08:08.047" v="1387" actId="1076"/>
          <ac:grpSpMkLst>
            <pc:docMk/>
            <pc:sldMk cId="1246234962" sldId="310"/>
            <ac:grpSpMk id="24" creationId="{E8AD9E79-6EBD-1E48-E7AE-27DD27D4796A}"/>
          </ac:grpSpMkLst>
        </pc:grpChg>
        <pc:picChg chg="mod">
          <ac:chgData name="حصه بنت سودان العتيبي" userId="c1fe605c-1aaf-4791-a440-af891effc177" providerId="ADAL" clId="{9F0DC80D-E7B3-48C9-904C-FA0CA5263D1F}" dt="2024-01-12T17:07:58.088" v="1383"/>
          <ac:picMkLst>
            <pc:docMk/>
            <pc:sldMk cId="1246234962" sldId="310"/>
            <ac:picMk id="25" creationId="{80A4F8E6-8A52-18E9-D23D-3F635002C7A2}"/>
          </ac:picMkLst>
        </pc:picChg>
        <pc:picChg chg="add mod">
          <ac:chgData name="حصه بنت سودان العتيبي" userId="c1fe605c-1aaf-4791-a440-af891effc177" providerId="ADAL" clId="{9F0DC80D-E7B3-48C9-904C-FA0CA5263D1F}" dt="2024-01-12T17:16:48.423" v="1481" actId="1076"/>
          <ac:picMkLst>
            <pc:docMk/>
            <pc:sldMk cId="1246234962" sldId="310"/>
            <ac:picMk id="1026" creationId="{49A07871-8187-9601-66ED-040CF33FCC35}"/>
          </ac:picMkLst>
        </pc:picChg>
        <pc:picChg chg="add mod">
          <ac:chgData name="حصه بنت سودان العتيبي" userId="c1fe605c-1aaf-4791-a440-af891effc177" providerId="ADAL" clId="{9F0DC80D-E7B3-48C9-904C-FA0CA5263D1F}" dt="2024-01-12T17:16:51.925" v="1483" actId="1076"/>
          <ac:picMkLst>
            <pc:docMk/>
            <pc:sldMk cId="1246234962" sldId="310"/>
            <ac:picMk id="1028" creationId="{50223D3D-2EF9-1344-1565-4B6EDC00B664}"/>
          </ac:picMkLst>
        </pc:picChg>
        <pc:picChg chg="add mod">
          <ac:chgData name="حصه بنت سودان العتيبي" userId="c1fe605c-1aaf-4791-a440-af891effc177" providerId="ADAL" clId="{9F0DC80D-E7B3-48C9-904C-FA0CA5263D1F}" dt="2024-01-12T17:18:35.230" v="1492" actId="1076"/>
          <ac:picMkLst>
            <pc:docMk/>
            <pc:sldMk cId="1246234962" sldId="310"/>
            <ac:picMk id="1030" creationId="{EF6BE006-ED49-24A3-BF6C-C3CEDC5481FF}"/>
          </ac:picMkLst>
        </pc:picChg>
      </pc:sldChg>
      <pc:sldChg chg="add modTransition">
        <pc:chgData name="حصه بنت سودان العتيبي" userId="c1fe605c-1aaf-4791-a440-af891effc177" providerId="ADAL" clId="{9F0DC80D-E7B3-48C9-904C-FA0CA5263D1F}" dt="2024-01-12T17:48:50.157" v="1578"/>
        <pc:sldMkLst>
          <pc:docMk/>
          <pc:sldMk cId="2038088959" sldId="311"/>
        </pc:sldMkLst>
      </pc:sldChg>
      <pc:sldChg chg="addSp delSp modSp new mod modTransition delAnim modAnim">
        <pc:chgData name="حصه بنت سودان العتيبي" userId="c1fe605c-1aaf-4791-a440-af891effc177" providerId="ADAL" clId="{9F0DC80D-E7B3-48C9-904C-FA0CA5263D1F}" dt="2024-01-12T17:46:38.825" v="1569"/>
        <pc:sldMkLst>
          <pc:docMk/>
          <pc:sldMk cId="1987619838" sldId="312"/>
        </pc:sldMkLst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3" creationId="{CDBA4569-DE92-B361-373C-8AE37EE71686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11" creationId="{947EF9F4-C8DA-6014-AF57-5D26D6E2637B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20" creationId="{EC44196F-DADD-4C23-09B2-733DC944A4F6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21" creationId="{E16EB87C-518B-606D-162A-8D3E60765FE6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22" creationId="{A0F35FD0-4B53-CF93-755A-7E1F7D69AE18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23" creationId="{209A0AC2-8023-AAB2-A430-210F5962F7A6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24" creationId="{ECD6BFC9-6497-9E7D-9151-148A04F3079C}"/>
          </ac:spMkLst>
        </pc:spChg>
        <pc:spChg chg="del">
          <ac:chgData name="حصه بنت سودان العتيبي" userId="c1fe605c-1aaf-4791-a440-af891effc177" providerId="ADAL" clId="{9F0DC80D-E7B3-48C9-904C-FA0CA5263D1F}" dt="2024-01-12T17:45:04.439" v="1554" actId="478"/>
          <ac:spMkLst>
            <pc:docMk/>
            <pc:sldMk cId="1987619838" sldId="312"/>
            <ac:spMk id="25" creationId="{7A8C0F18-808A-9882-13CF-ED081816D2E7}"/>
          </ac:spMkLst>
        </pc:spChg>
        <pc:spChg chg="add del mod">
          <ac:chgData name="حصه بنت سودان العتيبي" userId="c1fe605c-1aaf-4791-a440-af891effc177" providerId="ADAL" clId="{9F0DC80D-E7B3-48C9-904C-FA0CA5263D1F}" dt="2024-01-12T17:32:35.145" v="1538" actId="21"/>
          <ac:spMkLst>
            <pc:docMk/>
            <pc:sldMk cId="1987619838" sldId="312"/>
            <ac:spMk id="33" creationId="{CE529A6A-D034-5121-451F-8E457E83E8E1}"/>
          </ac:spMkLst>
        </pc:spChg>
        <pc:spChg chg="mod">
          <ac:chgData name="حصه بنت سودان العتيبي" userId="c1fe605c-1aaf-4791-a440-af891effc177" providerId="ADAL" clId="{9F0DC80D-E7B3-48C9-904C-FA0CA5263D1F}" dt="2024-01-12T17:30:40.236" v="1528"/>
          <ac:spMkLst>
            <pc:docMk/>
            <pc:sldMk cId="1987619838" sldId="312"/>
            <ac:spMk id="36" creationId="{C95B230E-49CD-8EDD-1BC8-A44658AC75E4}"/>
          </ac:spMkLst>
        </pc:spChg>
        <pc:grpChg chg="add mod">
          <ac:chgData name="حصه بنت سودان العتيبي" userId="c1fe605c-1aaf-4791-a440-af891effc177" providerId="ADAL" clId="{9F0DC80D-E7B3-48C9-904C-FA0CA5263D1F}" dt="2024-01-12T17:30:40.236" v="1528"/>
          <ac:grpSpMkLst>
            <pc:docMk/>
            <pc:sldMk cId="1987619838" sldId="312"/>
            <ac:grpSpMk id="34" creationId="{27B60F93-276B-B889-D2C8-0EFFC1E69853}"/>
          </ac:grpSpMkLst>
        </pc:grpChg>
        <pc:picChg chg="add mod">
          <ac:chgData name="حصه بنت سودان العتيبي" userId="c1fe605c-1aaf-4791-a440-af891effc177" providerId="ADAL" clId="{9F0DC80D-E7B3-48C9-904C-FA0CA5263D1F}" dt="2024-01-12T17:30:29.757" v="1526"/>
          <ac:picMkLst>
            <pc:docMk/>
            <pc:sldMk cId="1987619838" sldId="312"/>
            <ac:picMk id="32" creationId="{EA70E4E9-7E88-DD63-84A0-3FBDABBC34F0}"/>
          </ac:picMkLst>
        </pc:picChg>
        <pc:picChg chg="mod">
          <ac:chgData name="حصه بنت سودان العتيبي" userId="c1fe605c-1aaf-4791-a440-af891effc177" providerId="ADAL" clId="{9F0DC80D-E7B3-48C9-904C-FA0CA5263D1F}" dt="2024-01-12T17:30:40.236" v="1528"/>
          <ac:picMkLst>
            <pc:docMk/>
            <pc:sldMk cId="1987619838" sldId="312"/>
            <ac:picMk id="35" creationId="{A54AD79B-45D1-0EED-1854-7FF21D260F60}"/>
          </ac:picMkLst>
        </pc:picChg>
        <pc:picChg chg="add mod">
          <ac:chgData name="حصه بنت سودان العتيبي" userId="c1fe605c-1aaf-4791-a440-af891effc177" providerId="ADAL" clId="{9F0DC80D-E7B3-48C9-904C-FA0CA5263D1F}" dt="2024-01-12T17:44:54.740" v="1553" actId="1076"/>
          <ac:picMkLst>
            <pc:docMk/>
            <pc:sldMk cId="1987619838" sldId="312"/>
            <ac:picMk id="38" creationId="{FA57753D-6E87-7EC4-166C-4618307FEAEF}"/>
          </ac:picMkLst>
        </pc:picChg>
        <pc:picChg chg="add mod modCrop">
          <ac:chgData name="حصه بنت سودان العتيبي" userId="c1fe605c-1aaf-4791-a440-af891effc177" providerId="ADAL" clId="{9F0DC80D-E7B3-48C9-904C-FA0CA5263D1F}" dt="2024-01-12T17:46:26.477" v="1567" actId="1076"/>
          <ac:picMkLst>
            <pc:docMk/>
            <pc:sldMk cId="1987619838" sldId="312"/>
            <ac:picMk id="40" creationId="{C2B7E9EC-97FD-588E-BE35-E7DDB95865FB}"/>
          </ac:picMkLst>
        </pc:picChg>
      </pc:sldChg>
      <pc:sldChg chg="delSp new del mod">
        <pc:chgData name="حصه بنت سودان العتيبي" userId="c1fe605c-1aaf-4791-a440-af891effc177" providerId="ADAL" clId="{9F0DC80D-E7B3-48C9-904C-FA0CA5263D1F}" dt="2024-01-12T17:11:49.288" v="1467" actId="47"/>
        <pc:sldMkLst>
          <pc:docMk/>
          <pc:sldMk cId="2579335708" sldId="312"/>
        </pc:sldMkLst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2" creationId="{E8FDF9AA-7E15-1A6C-455B-A91978E087DE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3" creationId="{1A0BB5EA-2C41-BAA8-E4DC-93BC16D98A53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4" creationId="{C14BBE8E-8706-2321-6839-AEB001E1C0DD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5" creationId="{3BB8D567-3FB0-F1FE-AA12-7F20D7FCD466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6" creationId="{66E5A222-BA62-8DA0-B9F7-B83B99611265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7" creationId="{7BE40161-CBBF-3758-339A-70942D34F704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8" creationId="{B96311AA-D3D1-555A-36A0-9EA361F095FC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9" creationId="{04107898-0F56-1E61-C069-FF6CCBF3650F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0" creationId="{94EE80BF-F5B7-424F-4E6B-324AB3C96792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1" creationId="{829EF129-98EA-C3D1-F709-88BA50D349AD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2" creationId="{39ECB355-A4A1-AF6A-8965-70F330DD9B5B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3" creationId="{12C83E08-39B4-E5A7-8BB7-12281F628C81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4" creationId="{9014FF42-C072-BC9D-F5C3-F3A2DEEC0D23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5" creationId="{D7734405-696C-3F24-92B8-23784A0EBC64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6" creationId="{CD48B224-5F0D-8956-B875-59A9CEFD5206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7" creationId="{1266C049-EFE1-4002-CC28-A4F13F3DA0F2}"/>
          </ac:spMkLst>
        </pc:spChg>
        <pc:spChg chg="del">
          <ac:chgData name="حصه بنت سودان العتيبي" userId="c1fe605c-1aaf-4791-a440-af891effc177" providerId="ADAL" clId="{9F0DC80D-E7B3-48C9-904C-FA0CA5263D1F}" dt="2024-01-12T17:08:20.556" v="1389" actId="478"/>
          <ac:spMkLst>
            <pc:docMk/>
            <pc:sldMk cId="2579335708" sldId="312"/>
            <ac:spMk id="18" creationId="{FDA3160A-42D2-21EC-87DD-0D9221D36DC9}"/>
          </ac:spMkLst>
        </pc:spChg>
      </pc:sldChg>
      <pc:sldMasterChg chg="add addSldLayout">
        <pc:chgData name="حصه بنت سودان العتيبي" userId="c1fe605c-1aaf-4791-a440-af891effc177" providerId="ADAL" clId="{9F0DC80D-E7B3-48C9-904C-FA0CA5263D1F}" dt="2024-01-11T18:30:19.924" v="8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9F0DC80D-E7B3-48C9-904C-FA0CA5263D1F}" dt="2024-01-11T18:29:03.155" v="2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9F0DC80D-E7B3-48C9-904C-FA0CA5263D1F}" dt="2024-01-11T18:29:01.499" v="0" actId="27028"/>
          <pc:sldLayoutMkLst>
            <pc:docMk/>
            <pc:sldMasterMk cId="2464305198" sldId="2147483648"/>
            <pc:sldLayoutMk cId="1591659204" sldId="2147483651"/>
          </pc:sldLayoutMkLst>
        </pc:sldLayoutChg>
        <pc:sldLayoutChg chg="add">
          <pc:chgData name="حصه بنت سودان العتيبي" userId="c1fe605c-1aaf-4791-a440-af891effc177" providerId="ADAL" clId="{9F0DC80D-E7B3-48C9-904C-FA0CA5263D1F}" dt="2024-01-11T18:30:19.924" v="8" actId="27028"/>
          <pc:sldLayoutMkLst>
            <pc:docMk/>
            <pc:sldMasterMk cId="2464305198" sldId="2147483648"/>
            <pc:sldLayoutMk cId="3925497679" sldId="2147483655"/>
          </pc:sldLayoutMkLst>
        </pc:sldLayoutChg>
        <pc:sldLayoutChg chg="add">
          <pc:chgData name="حصه بنت سودان العتيبي" userId="c1fe605c-1aaf-4791-a440-af891effc177" providerId="ADAL" clId="{9F0DC80D-E7B3-48C9-904C-FA0CA5263D1F}" dt="2024-01-11T18:29:06.388" v="4" actId="27028"/>
          <pc:sldLayoutMkLst>
            <pc:docMk/>
            <pc:sldMasterMk cId="2464305198" sldId="2147483648"/>
            <pc:sldLayoutMk cId="2254080076" sldId="2147483680"/>
          </pc:sldLayoutMkLst>
        </pc:sldLayoutChg>
      </pc:sldMasterChg>
      <pc:sldMasterChg chg="replId modSldLayout">
        <pc:chgData name="حصه بنت سودان العتيبي" userId="c1fe605c-1aaf-4791-a440-af891effc177" providerId="ADAL" clId="{9F0DC80D-E7B3-48C9-904C-FA0CA5263D1F}" dt="2024-01-11T18:30:19.924" v="8" actId="27028"/>
        <pc:sldMasterMkLst>
          <pc:docMk/>
          <pc:sldMasterMk cId="1315440443" sldId="2147483660"/>
        </pc:sldMasterMkLst>
        <pc:sldLayoutChg chg="replId">
          <pc:chgData name="حصه بنت سودان العتيبي" userId="c1fe605c-1aaf-4791-a440-af891effc177" providerId="ADAL" clId="{9F0DC80D-E7B3-48C9-904C-FA0CA5263D1F}" dt="2024-01-11T18:29:01.499" v="0" actId="27028"/>
          <pc:sldLayoutMkLst>
            <pc:docMk/>
            <pc:sldMasterMk cId="1315440443" sldId="2147483660"/>
            <pc:sldLayoutMk cId="1945511911" sldId="2147483661"/>
          </pc:sldLayoutMkLst>
        </pc:sldLayoutChg>
        <pc:sldLayoutChg chg="replId">
          <pc:chgData name="حصه بنت سودان العتيبي" userId="c1fe605c-1aaf-4791-a440-af891effc177" providerId="ADAL" clId="{9F0DC80D-E7B3-48C9-904C-FA0CA5263D1F}" dt="2024-01-11T18:29:03.155" v="2" actId="27028"/>
          <pc:sldLayoutMkLst>
            <pc:docMk/>
            <pc:sldMasterMk cId="1315440443" sldId="2147483660"/>
            <pc:sldLayoutMk cId="1660166941" sldId="2147483662"/>
          </pc:sldLayoutMkLst>
        </pc:sldLayoutChg>
        <pc:sldLayoutChg chg="replId">
          <pc:chgData name="حصه بنت سودان العتيبي" userId="c1fe605c-1aaf-4791-a440-af891effc177" providerId="ADAL" clId="{9F0DC80D-E7B3-48C9-904C-FA0CA5263D1F}" dt="2024-01-11T18:30:19.924" v="8" actId="27028"/>
          <pc:sldLayoutMkLst>
            <pc:docMk/>
            <pc:sldMasterMk cId="1315440443" sldId="2147483660"/>
            <pc:sldLayoutMk cId="208694224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351-B854-D2747126AE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351-B854-D2747126AE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8-4351-B854-D2747126AE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F8-4351-B854-D2747126AEA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6F8-4351-B854-D2747126A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8DC67-8F58-4D60-8035-2E60C74864FF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D8962-8916-4207-B2C3-5268E7CDD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9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2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texts again on pages 96 and 97 and find the vocabulary items from the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8962-8916-4207-B2C3-5268E7CDD0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7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1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5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5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8296-0D6A-C567-A232-F106DCB0A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5110C-5E3E-6807-C93F-9FA292E7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D497-4198-A428-254A-B8F2B70F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FE5E-0144-213F-4785-D315A960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96F0-1918-01EB-65D9-551170ED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6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6B8D-CB44-D0F0-80B5-2496BAB4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95B5D-41F5-B108-9E36-629E003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1F1B-F2AF-FCE4-56FC-DF15EFAF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E871-BD58-AECE-9286-0387875C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B2968-9913-228F-C18A-F7BF79B8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2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D5965-9E81-3C91-820D-ECCAE9DB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640C3-369F-B9CD-7A7D-88C00D1B7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0CDC-B55D-8506-F8D8-373D0CCD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D4D50-6B5C-FE48-671E-D3FB3CE5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9114F-C8DB-ACBC-CFC6-5C433C4E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7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C967-7CE6-60A9-CBC2-03F231DC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2043-C833-D6E7-69B3-4C972A1E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F93B-837C-4E4D-6052-5689A0EA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5E74-6371-F7C2-CF4A-2F6AA157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75859-BD9D-7A2B-7D64-17519392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1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00F2-DB52-4950-53C9-44DE126B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6601A-744E-BEFC-33C3-E42EBBD8F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C5330-B6C3-EE95-3940-6CD825B6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37C21-20A2-09D0-D90E-02F4E918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39CD-6DBF-A18F-C6D4-3F55A3EF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D6E6-F7FA-07EA-24B5-1F0F788F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DB22A-9564-0D9B-CB0D-76E26521E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4FEC8-190B-589E-6ED5-236E0C3F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57356-6E1B-37CE-3203-009F0959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AA1B1-A987-8899-D611-C904E5DD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D1AEA-981F-0476-8092-40E87D7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2D85-4A1F-D2D2-0D6B-9770839B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BEC5-9A87-48F2-F0C9-A58450F4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7A221-A06C-0940-318B-04AD30EDF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7C43A-1121-38D0-E88E-64D8FD8EC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57A73-E8A0-A87C-D9DB-28060BF54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CCD9D-7D35-1152-2E72-5851B68A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B241B-DC16-92F7-9CF9-C7661BD3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34002-9112-9985-D9DB-3F97BA34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9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09E8-FCC7-166C-2047-AA7E9B46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E69E0-1B41-044D-FF05-325A0DFA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86078-4D87-072D-A819-5C4A0393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721C3-69B2-FE6F-F400-AA141BCF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6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53F55-8334-AAB2-348A-4A5FD500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957A3-4B28-2965-B9DB-1502DA19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EAAE0-1A66-B14C-0089-17E47A20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AAFF-D0B1-CAB7-086E-3B72AD52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6F14-4A44-38BE-FFE3-13860633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D78E2-E868-90B2-BBB9-1985A49E6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66916-7AC2-ACE7-7D47-A83A880F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10CDA-726D-2EA2-473C-490C3728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5A0A1-057C-53B1-D27F-90ED4804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9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3729-BFB5-C5A5-C287-B52F5FDB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8EB2A-654A-65DC-3B20-F4629637E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24A6-6A0F-8C8E-810E-8BA7BAEEE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4B3D7-3F78-74F1-6C43-442CFF6A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6B852-C4EE-AC71-22BB-0F7C4729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32956-B39B-6B3F-0089-438E7148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AF72E-02C5-4B3A-4212-659D4B4E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D0DD2-2458-FD45-724A-923750AD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3F8C-B141-70EC-F258-BAC7A08F8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BC3C1-4F3A-401D-BC89-32748662BC28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87811-2036-62EA-E714-56BC74B4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E77EF-EA69-75D9-0096-3B342BAD3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587EE-354C-4CCB-AB16-C224E015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3BDF-4B40-C5BF-4012-1B4692691E37}"/>
              </a:ext>
            </a:extLst>
          </p:cNvPr>
          <p:cNvSpPr txBox="1"/>
          <p:nvPr userDrawn="1"/>
        </p:nvSpPr>
        <p:spPr>
          <a:xfrm>
            <a:off x="-1" y="691690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49" r:id="rId3"/>
    <p:sldLayoutId id="2147483651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st near The Stranger صباح الخير مع دعاء جديد react Repairman fellowship">
            <a:extLst>
              <a:ext uri="{FF2B5EF4-FFF2-40B4-BE49-F238E27FC236}">
                <a16:creationId xmlns:a16="http://schemas.microsoft.com/office/drawing/2014/main" id="{85180E10-4B34-C88D-5287-E7266E92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 bwMode="auto">
          <a:xfrm>
            <a:off x="242916" y="213360"/>
            <a:ext cx="5517804" cy="630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Cartoon a cartoon of a person waving&#10;&#10;Description automatically generated">
            <a:extLst>
              <a:ext uri="{FF2B5EF4-FFF2-40B4-BE49-F238E27FC236}">
                <a16:creationId xmlns:a16="http://schemas.microsoft.com/office/drawing/2014/main" id="{3574D125-26FE-A5CE-80F4-6EAD1A01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405" r="47763"/>
          <a:stretch/>
        </p:blipFill>
        <p:spPr>
          <a:xfrm flipH="1">
            <a:off x="8818880" y="1976637"/>
            <a:ext cx="3373120" cy="48813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D7BC45E-B3B8-5E05-16D6-D75382BDAF61}"/>
              </a:ext>
            </a:extLst>
          </p:cNvPr>
          <p:cNvSpPr/>
          <p:nvPr/>
        </p:nvSpPr>
        <p:spPr>
          <a:xfrm>
            <a:off x="7193280" y="2423677"/>
            <a:ext cx="2387600" cy="145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</a:t>
            </a:r>
            <a:r>
              <a:rPr lang="en-GB" sz="4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9DF4D2E-C623-9F37-639F-A97046E9DDFC}"/>
              </a:ext>
            </a:extLst>
          </p:cNvPr>
          <p:cNvSpPr/>
          <p:nvPr/>
        </p:nvSpPr>
        <p:spPr>
          <a:xfrm>
            <a:off x="816429" y="3702559"/>
            <a:ext cx="10776857" cy="871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A close-up of a questionnaire">
            <a:extLst>
              <a:ext uri="{FF2B5EF4-FFF2-40B4-BE49-F238E27FC236}">
                <a16:creationId xmlns:a16="http://schemas.microsoft.com/office/drawing/2014/main" id="{1B1140A4-7F40-EFD0-264A-0EAC8F1E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94005"/>
            <a:ext cx="12029440" cy="62699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D6B3ECC-B5EB-0F95-DCED-141F2C1D3552}"/>
              </a:ext>
            </a:extLst>
          </p:cNvPr>
          <p:cNvSpPr txBox="1"/>
          <p:nvPr/>
        </p:nvSpPr>
        <p:spPr>
          <a:xfrm>
            <a:off x="4066540" y="2638970"/>
            <a:ext cx="5402580" cy="461665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career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occupation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profession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A81549-2F68-7F3C-BBB8-3E47A6DA3920}"/>
              </a:ext>
            </a:extLst>
          </p:cNvPr>
          <p:cNvSpPr txBox="1"/>
          <p:nvPr/>
        </p:nvSpPr>
        <p:spPr>
          <a:xfrm>
            <a:off x="2417819" y="3655591"/>
            <a:ext cx="1652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university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F48C7A-A4C3-8ADE-3470-7C5379A48897}"/>
              </a:ext>
            </a:extLst>
          </p:cNvPr>
          <p:cNvSpPr txBox="1"/>
          <p:nvPr/>
        </p:nvSpPr>
        <p:spPr>
          <a:xfrm>
            <a:off x="3244029" y="3116983"/>
            <a:ext cx="5402580" cy="461665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career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occupation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profession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EB388B-C60D-15BC-9B2F-52AF0B19D76F}"/>
              </a:ext>
            </a:extLst>
          </p:cNvPr>
          <p:cNvSpPr txBox="1"/>
          <p:nvPr/>
        </p:nvSpPr>
        <p:spPr>
          <a:xfrm>
            <a:off x="6229536" y="4170911"/>
            <a:ext cx="1316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salary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6E206-C607-FCD8-98A7-053D28A352F2}"/>
              </a:ext>
            </a:extLst>
          </p:cNvPr>
          <p:cNvSpPr txBox="1"/>
          <p:nvPr/>
        </p:nvSpPr>
        <p:spPr>
          <a:xfrm>
            <a:off x="3515211" y="4671206"/>
            <a:ext cx="1588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interests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7EB022-9A9B-0BA2-3562-BA814E9E6EEA}"/>
              </a:ext>
            </a:extLst>
          </p:cNvPr>
          <p:cNvSpPr txBox="1"/>
          <p:nvPr/>
        </p:nvSpPr>
        <p:spPr>
          <a:xfrm>
            <a:off x="2238710" y="4170911"/>
            <a:ext cx="2125458" cy="461665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qualifications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623012-2ECE-690C-F504-B0EF4060587B}"/>
              </a:ext>
            </a:extLst>
          </p:cNvPr>
          <p:cNvSpPr txBox="1"/>
          <p:nvPr/>
        </p:nvSpPr>
        <p:spPr>
          <a:xfrm>
            <a:off x="5103756" y="5130559"/>
            <a:ext cx="956533" cy="461665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BEE1DC-A5DA-37AB-EC1C-FD09B05F59E7}"/>
              </a:ext>
            </a:extLst>
          </p:cNvPr>
          <p:cNvSpPr txBox="1"/>
          <p:nvPr/>
        </p:nvSpPr>
        <p:spPr>
          <a:xfrm>
            <a:off x="4385683" y="5692780"/>
            <a:ext cx="1436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332207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1E390F0-8D8D-F8D4-BF62-C2E9E5252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21" y="872422"/>
            <a:ext cx="8506679" cy="45936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3325D88-C422-4FDE-FEF2-8F6415D6F26C}"/>
              </a:ext>
            </a:extLst>
          </p:cNvPr>
          <p:cNvSpPr/>
          <p:nvPr/>
        </p:nvSpPr>
        <p:spPr>
          <a:xfrm>
            <a:off x="2326640" y="1950720"/>
            <a:ext cx="105664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8F9386-694E-B488-7D83-88FE0EC3143F}"/>
              </a:ext>
            </a:extLst>
          </p:cNvPr>
          <p:cNvSpPr/>
          <p:nvPr/>
        </p:nvSpPr>
        <p:spPr>
          <a:xfrm>
            <a:off x="7203440" y="2661251"/>
            <a:ext cx="105664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6D5857-76BF-D4DA-DD38-9BAA8A680141}"/>
              </a:ext>
            </a:extLst>
          </p:cNvPr>
          <p:cNvSpPr/>
          <p:nvPr/>
        </p:nvSpPr>
        <p:spPr>
          <a:xfrm>
            <a:off x="7609840" y="3291840"/>
            <a:ext cx="2092960" cy="6050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453E16-CDAB-FC1D-F4DA-A1AC8AD01877}"/>
              </a:ext>
            </a:extLst>
          </p:cNvPr>
          <p:cNvSpPr/>
          <p:nvPr/>
        </p:nvSpPr>
        <p:spPr>
          <a:xfrm>
            <a:off x="3484880" y="4063331"/>
            <a:ext cx="134112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D80525F-04BB-35A4-9B16-FB72934FD57D}"/>
              </a:ext>
            </a:extLst>
          </p:cNvPr>
          <p:cNvSpPr/>
          <p:nvPr/>
        </p:nvSpPr>
        <p:spPr>
          <a:xfrm>
            <a:off x="4734560" y="4764705"/>
            <a:ext cx="88392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BFB6D6-4556-C44D-6149-AF956691D91D}"/>
              </a:ext>
            </a:extLst>
          </p:cNvPr>
          <p:cNvGrpSpPr/>
          <p:nvPr/>
        </p:nvGrpSpPr>
        <p:grpSpPr>
          <a:xfrm>
            <a:off x="-40640" y="0"/>
            <a:ext cx="2956560" cy="1009391"/>
            <a:chOff x="-40640" y="0"/>
            <a:chExt cx="2956560" cy="1009391"/>
          </a:xfrm>
        </p:grpSpPr>
        <p:pic>
          <p:nvPicPr>
            <p:cNvPr id="29" name="Picture 28" descr="A group of colorful rectangular shapes&#10;&#10;Description automatically generated">
              <a:extLst>
                <a:ext uri="{FF2B5EF4-FFF2-40B4-BE49-F238E27FC236}">
                  <a16:creationId xmlns:a16="http://schemas.microsoft.com/office/drawing/2014/main" id="{9F78FF04-E11E-DA07-D333-94264BB85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6024" r="32252" b="65395"/>
            <a:stretch/>
          </p:blipFill>
          <p:spPr>
            <a:xfrm>
              <a:off x="-40640" y="0"/>
              <a:ext cx="2956560" cy="100939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70F1BF7-EFCC-796A-1FA5-4C7CAE11E2C2}"/>
                </a:ext>
              </a:extLst>
            </p:cNvPr>
            <p:cNvSpPr/>
            <p:nvPr/>
          </p:nvSpPr>
          <p:spPr>
            <a:xfrm>
              <a:off x="388401" y="212691"/>
              <a:ext cx="2225040" cy="447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00B0F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W.B.P</a:t>
              </a:r>
              <a:r>
                <a:rPr lang="en-GB" sz="2400" b="1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</a:t>
              </a:r>
              <a:r>
                <a:rPr lang="en-GB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297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20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4"/>
            <a:ext cx="7586105" cy="3925585"/>
          </a:xfrm>
          <a:prstGeom prst="round2Same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Articles</a:t>
            </a:r>
            <a:br>
              <a:rPr lang="en-GB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8" y="3208020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-233680" y="504788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869961" y="5946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8FA4A45-AF93-D758-189A-93A0D75F96D4}"/>
              </a:ext>
            </a:extLst>
          </p:cNvPr>
          <p:cNvSpPr txBox="1"/>
          <p:nvPr/>
        </p:nvSpPr>
        <p:spPr>
          <a:xfrm>
            <a:off x="287020" y="2538998"/>
            <a:ext cx="113665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In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attempt to boost sales,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well-known soft drinks company created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new, improved formula.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5857E0-B65B-0176-90D5-795A2CF89F45}"/>
              </a:ext>
            </a:extLst>
          </p:cNvPr>
          <p:cNvSpPr txBox="1"/>
          <p:nvPr/>
        </p:nvSpPr>
        <p:spPr>
          <a:xfrm>
            <a:off x="480060" y="632720"/>
            <a:ext cx="10259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indefinite article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a/an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before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singular count nouns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when we refer to the noun in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general sense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, and when we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mention something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for the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 time</a:t>
            </a:r>
          </a:p>
        </p:txBody>
      </p:sp>
      <p:pic>
        <p:nvPicPr>
          <p:cNvPr id="2050" name="Picture 2" descr="Free Soda Clipart, Download Free Soda Clipart png images, Free ClipArts on  Clipart Library">
            <a:extLst>
              <a:ext uri="{FF2B5EF4-FFF2-40B4-BE49-F238E27FC236}">
                <a16:creationId xmlns:a16="http://schemas.microsoft.com/office/drawing/2014/main" id="{F9DDD38D-121D-F27A-10F1-A8341FA93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4266" r="20794" b="7511"/>
          <a:stretch/>
        </p:blipFill>
        <p:spPr bwMode="auto">
          <a:xfrm rot="780995">
            <a:off x="9763760" y="4030479"/>
            <a:ext cx="13716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69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80D956-C410-20E3-EBB6-BAA9AFE7CF3B}"/>
              </a:ext>
            </a:extLst>
          </p:cNvPr>
          <p:cNvSpPr txBox="1"/>
          <p:nvPr/>
        </p:nvSpPr>
        <p:spPr>
          <a:xfrm>
            <a:off x="2026285" y="1231315"/>
            <a:ext cx="9923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 formula, which was tested in 200,000 taste tests replaced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original formula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EC73-2D33-92CE-6D4A-7F3566D6DE94}"/>
              </a:ext>
            </a:extLst>
          </p:cNvPr>
          <p:cNvSpPr txBox="1"/>
          <p:nvPr/>
        </p:nvSpPr>
        <p:spPr>
          <a:xfrm>
            <a:off x="892175" y="4706735"/>
            <a:ext cx="10407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definite article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before </a:t>
            </a: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singular and plural nouns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when we refer to something already known,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mentioned or defined</a:t>
            </a:r>
          </a:p>
        </p:txBody>
      </p:sp>
      <p:pic>
        <p:nvPicPr>
          <p:cNvPr id="6" name="Picture 2" descr="Free Soda Clipart, Download Free Soda Clipart png images, Free ClipArts on  Clipart Library">
            <a:extLst>
              <a:ext uri="{FF2B5EF4-FFF2-40B4-BE49-F238E27FC236}">
                <a16:creationId xmlns:a16="http://schemas.microsoft.com/office/drawing/2014/main" id="{B98FDB09-B885-6188-1A52-ABDC0C8C6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4266" r="20794" b="7511"/>
          <a:stretch/>
        </p:blipFill>
        <p:spPr bwMode="auto">
          <a:xfrm rot="20550743">
            <a:off x="396682" y="903455"/>
            <a:ext cx="13716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9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F220B0-0351-50C4-BAFF-D405FAF39DE8}"/>
              </a:ext>
            </a:extLst>
          </p:cNvPr>
          <p:cNvSpPr txBox="1"/>
          <p:nvPr/>
        </p:nvSpPr>
        <p:spPr>
          <a:xfrm>
            <a:off x="73660" y="529549"/>
            <a:ext cx="5902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In 1876,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most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important communications technology was the telegraph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8705E-0CDB-93BF-C9EC-99D1FFB06F52}"/>
              </a:ext>
            </a:extLst>
          </p:cNvPr>
          <p:cNvSpPr txBox="1"/>
          <p:nvPr/>
        </p:nvSpPr>
        <p:spPr>
          <a:xfrm>
            <a:off x="6705600" y="529549"/>
            <a:ext cx="54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with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superlative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and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comparative adjectives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5B9CE-BF0E-C557-B68E-A27653EA7D48}"/>
              </a:ext>
            </a:extLst>
          </p:cNvPr>
          <p:cNvSpPr txBox="1"/>
          <p:nvPr/>
        </p:nvSpPr>
        <p:spPr>
          <a:xfrm>
            <a:off x="6961228" y="3121330"/>
            <a:ext cx="5162365" cy="830997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Alexander Graham Bell invented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telephone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3ECB3-49A5-D640-3D98-44299C677D9C}"/>
              </a:ext>
            </a:extLst>
          </p:cNvPr>
          <p:cNvSpPr txBox="1"/>
          <p:nvPr/>
        </p:nvSpPr>
        <p:spPr>
          <a:xfrm>
            <a:off x="68407" y="3401285"/>
            <a:ext cx="4936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to refer to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inventions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DC004-A434-AB7B-1B12-FBC0A08BA293}"/>
              </a:ext>
            </a:extLst>
          </p:cNvPr>
          <p:cNvSpPr txBox="1"/>
          <p:nvPr/>
        </p:nvSpPr>
        <p:spPr>
          <a:xfrm>
            <a:off x="392343" y="5192677"/>
            <a:ext cx="11168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Fahd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is my brother. He lives on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Street.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He’s in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Dubai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on vacation.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B6D12-AB00-1B3E-AADB-4C5B8C97AAC1}"/>
              </a:ext>
            </a:extLst>
          </p:cNvPr>
          <p:cNvSpPr txBox="1"/>
          <p:nvPr/>
        </p:nvSpPr>
        <p:spPr>
          <a:xfrm>
            <a:off x="219722" y="6001419"/>
            <a:ext cx="11341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Don’t use the before the names of people, streets, cities, and countries. </a:t>
            </a:r>
          </a:p>
        </p:txBody>
      </p:sp>
      <p:pic>
        <p:nvPicPr>
          <p:cNvPr id="3074" name="Picture 2" descr="Telegraph Clip Art at Clker.com - vector clip art online, royalty - Clip  Art Library">
            <a:extLst>
              <a:ext uri="{FF2B5EF4-FFF2-40B4-BE49-F238E27FC236}">
                <a16:creationId xmlns:a16="http://schemas.microsoft.com/office/drawing/2014/main" id="{466C9FF0-3488-21D6-0FAB-F41169A6F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16" y="721237"/>
            <a:ext cx="2337169" cy="15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exander Graham Bell Stock Illustrations – 17 Alexander Graham Bell Stock  Illustrations, Vectors &amp; Clipart - Dreamstime">
            <a:extLst>
              <a:ext uri="{FF2B5EF4-FFF2-40B4-BE49-F238E27FC236}">
                <a16:creationId xmlns:a16="http://schemas.microsoft.com/office/drawing/2014/main" id="{B6304EEF-1B5A-14EA-6D06-14888D91A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9037" r="19481" b="12148"/>
          <a:stretch/>
        </p:blipFill>
        <p:spPr bwMode="auto">
          <a:xfrm>
            <a:off x="5404767" y="2598740"/>
            <a:ext cx="1302461" cy="1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Close with solid fill">
            <a:extLst>
              <a:ext uri="{FF2B5EF4-FFF2-40B4-BE49-F238E27FC236}">
                <a16:creationId xmlns:a16="http://schemas.microsoft.com/office/drawing/2014/main" id="{693F9986-3FD5-F042-CF79-01F7B3AE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4727" y="5155662"/>
            <a:ext cx="554000" cy="554000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99B02A37-5F9E-3BEC-6C95-E29741CA0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928" y="5078871"/>
            <a:ext cx="554000" cy="554000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2F68387B-DE9B-2A84-449B-62CE58B6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812" y="5100342"/>
            <a:ext cx="554000" cy="554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E93AD-74F3-A5B6-E92E-A7C63152F7D1}"/>
              </a:ext>
            </a:extLst>
          </p:cNvPr>
          <p:cNvGrpSpPr/>
          <p:nvPr/>
        </p:nvGrpSpPr>
        <p:grpSpPr>
          <a:xfrm>
            <a:off x="-53158079" y="2178207"/>
            <a:ext cx="10988298" cy="6909327"/>
            <a:chOff x="464949" y="-51327"/>
            <a:chExt cx="10988298" cy="6909327"/>
          </a:xfrm>
        </p:grpSpPr>
        <p:pic>
          <p:nvPicPr>
            <p:cNvPr id="28" name="Picture 27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E9FC4BBA-AE1B-3622-E515-40ACDA30E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4D3ECC-5EF0-CF15-4EAC-A0A6890AEF91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5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E6600-694A-9526-DA08-6A96FF20A211}"/>
              </a:ext>
            </a:extLst>
          </p:cNvPr>
          <p:cNvGrpSpPr/>
          <p:nvPr/>
        </p:nvGrpSpPr>
        <p:grpSpPr>
          <a:xfrm>
            <a:off x="464949" y="-51327"/>
            <a:ext cx="10988298" cy="6909327"/>
            <a:chOff x="464949" y="-51327"/>
            <a:chExt cx="10988298" cy="6909327"/>
          </a:xfrm>
        </p:grpSpPr>
        <p:pic>
          <p:nvPicPr>
            <p:cNvPr id="16" name="Picture 15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A6FEA4DC-6075-B87D-4728-3F9CD8A64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8F1119-7FFC-9E87-EA35-19CB4F82E05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65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F537D60-0933-C974-BA29-D512574DF3CC}"/>
              </a:ext>
            </a:extLst>
          </p:cNvPr>
          <p:cNvGrpSpPr/>
          <p:nvPr/>
        </p:nvGrpSpPr>
        <p:grpSpPr>
          <a:xfrm>
            <a:off x="325120" y="1229360"/>
            <a:ext cx="11684000" cy="4582159"/>
            <a:chOff x="325120" y="1229360"/>
            <a:chExt cx="11684000" cy="4582159"/>
          </a:xfrm>
        </p:grpSpPr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EF597D9-6D89-6C26-E409-4A8ADC452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" y="1229360"/>
              <a:ext cx="11684000" cy="458215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123CD9-BFF0-7F88-5723-7E8B79ADFF3C}"/>
                </a:ext>
              </a:extLst>
            </p:cNvPr>
            <p:cNvSpPr/>
            <p:nvPr/>
          </p:nvSpPr>
          <p:spPr>
            <a:xfrm>
              <a:off x="9357360" y="5354320"/>
              <a:ext cx="2651760" cy="457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C213AB2-64F9-F408-B7B3-9183F52986FF}"/>
              </a:ext>
            </a:extLst>
          </p:cNvPr>
          <p:cNvSpPr txBox="1"/>
          <p:nvPr/>
        </p:nvSpPr>
        <p:spPr>
          <a:xfrm>
            <a:off x="1391920" y="2424669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---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65CEE3-FEF0-B1BA-5843-D0753C30A733}"/>
              </a:ext>
            </a:extLst>
          </p:cNvPr>
          <p:cNvSpPr txBox="1"/>
          <p:nvPr/>
        </p:nvSpPr>
        <p:spPr>
          <a:xfrm>
            <a:off x="4982210" y="1865422"/>
            <a:ext cx="721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BDC5D5-0CF7-41BB-BCD2-415DE2C87984}"/>
              </a:ext>
            </a:extLst>
          </p:cNvPr>
          <p:cNvSpPr txBox="1"/>
          <p:nvPr/>
        </p:nvSpPr>
        <p:spPr>
          <a:xfrm>
            <a:off x="7081520" y="2424669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B2F325-BD86-3915-11C4-A175F893D805}"/>
              </a:ext>
            </a:extLst>
          </p:cNvPr>
          <p:cNvSpPr txBox="1"/>
          <p:nvPr/>
        </p:nvSpPr>
        <p:spPr>
          <a:xfrm>
            <a:off x="3616960" y="3058774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27D027-F5BB-4BEC-D9E2-209E1C870F64}"/>
              </a:ext>
            </a:extLst>
          </p:cNvPr>
          <p:cNvSpPr txBox="1"/>
          <p:nvPr/>
        </p:nvSpPr>
        <p:spPr>
          <a:xfrm>
            <a:off x="1391920" y="3740834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0DFE5-5728-84B8-B174-37024E1D05DB}"/>
              </a:ext>
            </a:extLst>
          </p:cNvPr>
          <p:cNvSpPr txBox="1"/>
          <p:nvPr/>
        </p:nvSpPr>
        <p:spPr>
          <a:xfrm>
            <a:off x="8117840" y="3731288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3E6B3-838B-1820-9ADE-BBA20A756731}"/>
              </a:ext>
            </a:extLst>
          </p:cNvPr>
          <p:cNvSpPr txBox="1"/>
          <p:nvPr/>
        </p:nvSpPr>
        <p:spPr>
          <a:xfrm>
            <a:off x="10683240" y="3668540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663246-7D1F-644A-9536-8D2F989BFDC1}"/>
              </a:ext>
            </a:extLst>
          </p:cNvPr>
          <p:cNvSpPr txBox="1"/>
          <p:nvPr/>
        </p:nvSpPr>
        <p:spPr>
          <a:xfrm>
            <a:off x="7609840" y="4771403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2E108-7D0A-61F1-2773-6B69AF9C62F8}"/>
              </a:ext>
            </a:extLst>
          </p:cNvPr>
          <p:cNvSpPr txBox="1"/>
          <p:nvPr/>
        </p:nvSpPr>
        <p:spPr>
          <a:xfrm>
            <a:off x="2194560" y="5349854"/>
            <a:ext cx="80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8319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4"/>
            <a:ext cx="7586105" cy="3925585"/>
          </a:xfrm>
          <a:prstGeom prst="round2Same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Count/Noncount Nouns</a:t>
            </a: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8" y="3208020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-233680" y="504788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869961" y="5946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739661-EB39-CE97-0C0B-B977806EF7BB}"/>
              </a:ext>
            </a:extLst>
          </p:cNvPr>
          <p:cNvGrpSpPr/>
          <p:nvPr/>
        </p:nvGrpSpPr>
        <p:grpSpPr>
          <a:xfrm>
            <a:off x="-33805061" y="-6442738"/>
            <a:ext cx="4129089" cy="1057275"/>
            <a:chOff x="637332" y="469510"/>
            <a:chExt cx="4129089" cy="1057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740D21-4D26-8FFF-DB60-EFDFC93C4B39}"/>
                </a:ext>
              </a:extLst>
            </p:cNvPr>
            <p:cNvSpPr/>
            <p:nvPr/>
          </p:nvSpPr>
          <p:spPr>
            <a:xfrm rot="21358393">
              <a:off x="1239918" y="900240"/>
              <a:ext cx="3164331" cy="2421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Count Nouns</a:t>
              </a:r>
              <a:endPara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8" name="Picture 7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E63BFF0A-470A-F746-9FDD-E21299D08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07" r="9977" b="66268"/>
            <a:stretch/>
          </p:blipFill>
          <p:spPr>
            <a:xfrm rot="21321480">
              <a:off x="637332" y="469510"/>
              <a:ext cx="4129089" cy="105727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38024D-E8AE-C93F-DB3D-0BDA73117648}"/>
              </a:ext>
            </a:extLst>
          </p:cNvPr>
          <p:cNvGrpSpPr/>
          <p:nvPr/>
        </p:nvGrpSpPr>
        <p:grpSpPr>
          <a:xfrm rot="334638">
            <a:off x="43046639" y="-6651451"/>
            <a:ext cx="4129089" cy="1057275"/>
            <a:chOff x="7672647" y="425355"/>
            <a:chExt cx="4129089" cy="10572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77BBE9-97CD-CE77-7887-C53BFF4DE7A7}"/>
                </a:ext>
              </a:extLst>
            </p:cNvPr>
            <p:cNvSpPr/>
            <p:nvPr/>
          </p:nvSpPr>
          <p:spPr>
            <a:xfrm>
              <a:off x="7814007" y="953993"/>
              <a:ext cx="290456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Noncount Nouns</a:t>
              </a:r>
              <a:br>
                <a:rPr lang="en-GB" sz="2000" dirty="0">
                  <a:latin typeface="MV Boli" panose="02000500030200090000" pitchFamily="2" charset="0"/>
                  <a:cs typeface="MV Boli" panose="02000500030200090000" pitchFamily="2" charset="0"/>
                </a:rPr>
              </a:br>
              <a:endParaRPr lang="en-GB" sz="20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1" name="Picture 10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D0CCE19F-2382-07B7-EC09-0D33C9176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64898" r="9977" b="9477"/>
            <a:stretch/>
          </p:blipFill>
          <p:spPr>
            <a:xfrm flipH="1">
              <a:off x="7672647" y="425355"/>
              <a:ext cx="4129089" cy="105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2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E8B07BD-86F1-D4E1-C26F-156A27A35B1F}"/>
              </a:ext>
            </a:extLst>
          </p:cNvPr>
          <p:cNvGrpSpPr/>
          <p:nvPr/>
        </p:nvGrpSpPr>
        <p:grpSpPr>
          <a:xfrm>
            <a:off x="0" y="177782"/>
            <a:ext cx="4129089" cy="1057275"/>
            <a:chOff x="637332" y="469510"/>
            <a:chExt cx="4129089" cy="10572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1C0FC6-B46E-3C75-CF55-116EEAD36283}"/>
                </a:ext>
              </a:extLst>
            </p:cNvPr>
            <p:cNvSpPr/>
            <p:nvPr/>
          </p:nvSpPr>
          <p:spPr>
            <a:xfrm rot="21358393">
              <a:off x="1239918" y="900240"/>
              <a:ext cx="3164331" cy="2421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Count Nouns</a:t>
              </a:r>
              <a:endPara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21" name="Picture 20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FB10D4B5-63E9-930B-41E4-1D5EA3E7D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07" r="9977" b="66268"/>
            <a:stretch/>
          </p:blipFill>
          <p:spPr>
            <a:xfrm rot="21321480">
              <a:off x="637332" y="469510"/>
              <a:ext cx="4129089" cy="10572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975BB7-645F-A562-B418-0E8DDF4DEDDA}"/>
              </a:ext>
            </a:extLst>
          </p:cNvPr>
          <p:cNvGrpSpPr/>
          <p:nvPr/>
        </p:nvGrpSpPr>
        <p:grpSpPr>
          <a:xfrm rot="334638">
            <a:off x="8075758" y="96758"/>
            <a:ext cx="4129089" cy="1057275"/>
            <a:chOff x="7672647" y="425355"/>
            <a:chExt cx="4129089" cy="10572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B86475-E788-BD10-33DF-58792356754F}"/>
                </a:ext>
              </a:extLst>
            </p:cNvPr>
            <p:cNvSpPr/>
            <p:nvPr/>
          </p:nvSpPr>
          <p:spPr>
            <a:xfrm>
              <a:off x="7814007" y="953993"/>
              <a:ext cx="290456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Noncount Nouns</a:t>
              </a:r>
              <a:br>
                <a:rPr lang="en-GB" sz="2000" dirty="0">
                  <a:latin typeface="MV Boli" panose="02000500030200090000" pitchFamily="2" charset="0"/>
                  <a:cs typeface="MV Boli" panose="02000500030200090000" pitchFamily="2" charset="0"/>
                </a:rPr>
              </a:br>
              <a:endParaRPr lang="en-GB" sz="20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24" name="Picture 23" descr="A set of colorful rectangular banners&#10;&#10;Description automatically generated">
              <a:extLst>
                <a:ext uri="{FF2B5EF4-FFF2-40B4-BE49-F238E27FC236}">
                  <a16:creationId xmlns:a16="http://schemas.microsoft.com/office/drawing/2014/main" id="{57DF72DA-2743-00B4-2863-3CAC05938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64898" r="9977" b="9477"/>
            <a:stretch/>
          </p:blipFill>
          <p:spPr>
            <a:xfrm flipH="1">
              <a:off x="7672647" y="425355"/>
              <a:ext cx="4129089" cy="1057275"/>
            </a:xfrm>
            <a:prstGeom prst="rect">
              <a:avLst/>
            </a:prstGeom>
          </p:spPr>
        </p:pic>
      </p:grpSp>
      <p:pic>
        <p:nvPicPr>
          <p:cNvPr id="25" name="Picture 24" descr="A pink and white watercolor background with flowers&#10;&#10;Description automatically generated">
            <a:extLst>
              <a:ext uri="{FF2B5EF4-FFF2-40B4-BE49-F238E27FC236}">
                <a16:creationId xmlns:a16="http://schemas.microsoft.com/office/drawing/2014/main" id="{15F81849-EB96-D728-7B23-98FE1F6A7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3"/>
          <a:stretch/>
        </p:blipFill>
        <p:spPr>
          <a:xfrm>
            <a:off x="6036457" y="789434"/>
            <a:ext cx="119086" cy="56358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41FF7A-8C10-1CFD-C060-91BA1976194E}"/>
              </a:ext>
            </a:extLst>
          </p:cNvPr>
          <p:cNvSpPr txBox="1"/>
          <p:nvPr/>
        </p:nvSpPr>
        <p:spPr>
          <a:xfrm>
            <a:off x="482441" y="2263308"/>
            <a:ext cx="51407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Singular Count     Nouns Plural Count Nouns</a:t>
            </a:r>
          </a:p>
          <a:p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warning     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warning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iceberg      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three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iceberg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7EEAC9-25E4-A49C-7013-6877F4938FD0}"/>
              </a:ext>
            </a:extLst>
          </p:cNvPr>
          <p:cNvSpPr txBox="1"/>
          <p:nvPr/>
        </p:nvSpPr>
        <p:spPr>
          <a:xfrm>
            <a:off x="482441" y="4961071"/>
            <a:ext cx="5371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Count nouns name things that you can count. They have </a:t>
            </a:r>
            <a:r>
              <a:rPr lang="en-GB" sz="2400" dirty="0">
                <a:solidFill>
                  <a:schemeClr val="accent2"/>
                </a:solidFill>
              </a:rPr>
              <a:t>singular </a:t>
            </a:r>
            <a:r>
              <a:rPr lang="en-GB" sz="2400" dirty="0">
                <a:solidFill>
                  <a:srgbClr val="00B0F0"/>
                </a:solidFill>
              </a:rPr>
              <a:t>and </a:t>
            </a:r>
            <a:r>
              <a:rPr lang="en-GB" sz="2400" dirty="0">
                <a:solidFill>
                  <a:schemeClr val="accent2"/>
                </a:solidFill>
              </a:rPr>
              <a:t>plural </a:t>
            </a:r>
            <a:r>
              <a:rPr lang="en-GB" sz="2400" dirty="0">
                <a:solidFill>
                  <a:srgbClr val="00B0F0"/>
                </a:solidFill>
              </a:rPr>
              <a:t>forms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3E0B97-5857-6AD6-7E50-6D9FEE1EBEDE}"/>
              </a:ext>
            </a:extLst>
          </p:cNvPr>
          <p:cNvSpPr txBox="1"/>
          <p:nvPr/>
        </p:nvSpPr>
        <p:spPr>
          <a:xfrm>
            <a:off x="6152005" y="4881229"/>
            <a:ext cx="5306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Noncount nouns name things that you </a:t>
            </a: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count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don’t use a/an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They </a:t>
            </a: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don’t have plural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42C27F-3610-21D3-BCCF-377F0B062EBD}"/>
              </a:ext>
            </a:extLst>
          </p:cNvPr>
          <p:cNvSpPr txBox="1"/>
          <p:nvPr/>
        </p:nvSpPr>
        <p:spPr>
          <a:xfrm>
            <a:off x="6725585" y="2419833"/>
            <a:ext cx="4108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advice, 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information,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news,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time, 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furniture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pic>
        <p:nvPicPr>
          <p:cNvPr id="2052" name="Picture 4" descr="Iceberg Isolated On White Vector Stock Illustration - Download Image Now -  Iceberg - Ice Formation, White Background, Underwater - iStock">
            <a:extLst>
              <a:ext uri="{FF2B5EF4-FFF2-40B4-BE49-F238E27FC236}">
                <a16:creationId xmlns:a16="http://schemas.microsoft.com/office/drawing/2014/main" id="{7077F0FF-FA8D-67F8-EE32-472BCA669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4407" b="8297"/>
          <a:stretch/>
        </p:blipFill>
        <p:spPr bwMode="auto">
          <a:xfrm>
            <a:off x="5099298" y="2929845"/>
            <a:ext cx="1093936" cy="10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ceberg Isolated On White Vector Stock Illustration - Download Image Now -  Iceberg - Ice Formation, White Background, Underwater - iStock">
            <a:extLst>
              <a:ext uri="{FF2B5EF4-FFF2-40B4-BE49-F238E27FC236}">
                <a16:creationId xmlns:a16="http://schemas.microsoft.com/office/drawing/2014/main" id="{AF05F695-FDB6-B1A9-BC7E-54652FF70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4407" b="8297"/>
          <a:stretch/>
        </p:blipFill>
        <p:spPr bwMode="auto">
          <a:xfrm>
            <a:off x="5282857" y="3180738"/>
            <a:ext cx="1093936" cy="10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8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uiExpand="1" build="p"/>
          <p:bldP spid="29" grpId="0"/>
          <p:bldP spid="31" grpId="0"/>
          <p:bldP spid="32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uiExpand="1" build="p"/>
          <p:bldP spid="29" grpId="0"/>
          <p:bldP spid="31" grpId="0"/>
          <p:bldP spid="32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Everyone Makes Mistakes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Form , Meaning &amp; Function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D7AA3E5-D2A4-F2B4-8D79-48EE7A3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8" y="279305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67FC16ED-F80F-96A3-BE88-E2624B18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8362368" y="511737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46B77E9-0459-1507-9179-A3C39475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8362368" y="1374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4"/>
            <a:ext cx="7586105" cy="3925585"/>
          </a:xfrm>
          <a:prstGeom prst="round2Same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 of Quantity: 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8" y="3208020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-233680" y="504788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869961" y="5946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1F6FE-6645-B04B-2993-95C2ED747A26}"/>
              </a:ext>
            </a:extLst>
          </p:cNvPr>
          <p:cNvSpPr txBox="1"/>
          <p:nvPr/>
        </p:nvSpPr>
        <p:spPr>
          <a:xfrm>
            <a:off x="426720" y="1045756"/>
            <a:ext cx="10708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Affirmative (</a:t>
            </a:r>
            <a:r>
              <a:rPr lang="en-GB" sz="2400" b="1" dirty="0">
                <a:solidFill>
                  <a:srgbClr val="FF0000"/>
                </a:solidFill>
              </a:rPr>
              <a:t>+</a:t>
            </a:r>
            <a:r>
              <a:rPr lang="en-GB" sz="2400" b="1" dirty="0">
                <a:solidFill>
                  <a:srgbClr val="00B050"/>
                </a:solidFill>
              </a:rPr>
              <a:t>)                              Negative (</a:t>
            </a:r>
            <a:r>
              <a:rPr lang="en-GB" sz="2400" b="1" dirty="0">
                <a:solidFill>
                  <a:srgbClr val="FF0000"/>
                </a:solidFill>
              </a:rPr>
              <a:t>–</a:t>
            </a:r>
            <a:r>
              <a:rPr lang="en-GB" sz="2400" b="1" dirty="0">
                <a:solidFill>
                  <a:srgbClr val="00B050"/>
                </a:solidFill>
              </a:rPr>
              <a:t>)                            Questions (</a:t>
            </a:r>
            <a:r>
              <a:rPr lang="en-GB" sz="2400" b="1" dirty="0">
                <a:solidFill>
                  <a:srgbClr val="FF0000"/>
                </a:solidFill>
              </a:rPr>
              <a:t>?</a:t>
            </a:r>
            <a:r>
              <a:rPr lang="en-GB" sz="2400" b="1" dirty="0">
                <a:solidFill>
                  <a:srgbClr val="00B050"/>
                </a:solidFill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421DE-E323-798E-7DFA-F933EFBA2B5D}"/>
              </a:ext>
            </a:extLst>
          </p:cNvPr>
          <p:cNvSpPr txBox="1"/>
          <p:nvPr/>
        </p:nvSpPr>
        <p:spPr>
          <a:xfrm>
            <a:off x="295910" y="2246314"/>
            <a:ext cx="3997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There is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news. 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There are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newspapers.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D978C-CA9F-37C7-AFF8-89EB1BF2F285}"/>
              </a:ext>
            </a:extLst>
          </p:cNvPr>
          <p:cNvSpPr txBox="1"/>
          <p:nvPr/>
        </p:nvSpPr>
        <p:spPr>
          <a:xfrm>
            <a:off x="4330700" y="2228668"/>
            <a:ext cx="4091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There isn’t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news.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There aren’t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newspapers.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90E02-C11C-995E-A3DC-258CBFBBD7B0}"/>
              </a:ext>
            </a:extLst>
          </p:cNvPr>
          <p:cNvSpPr txBox="1"/>
          <p:nvPr/>
        </p:nvSpPr>
        <p:spPr>
          <a:xfrm>
            <a:off x="8496300" y="2228668"/>
            <a:ext cx="3279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Is there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news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Are there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newspapers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41C09-F57C-C1BA-CEEF-A9349FEF2088}"/>
              </a:ext>
            </a:extLst>
          </p:cNvPr>
          <p:cNvSpPr txBox="1"/>
          <p:nvPr/>
        </p:nvSpPr>
        <p:spPr>
          <a:xfrm>
            <a:off x="347980" y="4608141"/>
            <a:ext cx="4010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Use </a:t>
            </a:r>
            <a:r>
              <a:rPr lang="en-GB" sz="2400" b="1" dirty="0">
                <a:solidFill>
                  <a:srgbClr val="FFC000"/>
                </a:solidFill>
              </a:rPr>
              <a:t>some</a:t>
            </a:r>
            <a:r>
              <a:rPr lang="en-GB" sz="2400" dirty="0">
                <a:solidFill>
                  <a:srgbClr val="7030A0"/>
                </a:solidFill>
              </a:rPr>
              <a:t> in affirmative statements.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12B71-8CB7-4276-FEA3-865AF90B30A9}"/>
              </a:ext>
            </a:extLst>
          </p:cNvPr>
          <p:cNvSpPr txBox="1"/>
          <p:nvPr/>
        </p:nvSpPr>
        <p:spPr>
          <a:xfrm>
            <a:off x="1882140" y="5813519"/>
            <a:ext cx="9253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. Use </a:t>
            </a:r>
            <a:r>
              <a:rPr lang="en-GB" sz="2400" dirty="0">
                <a:solidFill>
                  <a:srgbClr val="FF0000"/>
                </a:solidFill>
              </a:rPr>
              <a:t>some</a:t>
            </a:r>
            <a:r>
              <a:rPr lang="en-GB" sz="2400" dirty="0"/>
              <a:t>/</a:t>
            </a:r>
            <a:r>
              <a:rPr lang="en-GB" sz="2400" dirty="0">
                <a:solidFill>
                  <a:srgbClr val="FF0000"/>
                </a:solidFill>
              </a:rPr>
              <a:t>any</a:t>
            </a:r>
            <a:r>
              <a:rPr lang="en-GB" sz="2400" dirty="0"/>
              <a:t> with </a:t>
            </a:r>
            <a:r>
              <a:rPr lang="en-GB" sz="2400" dirty="0">
                <a:solidFill>
                  <a:srgbClr val="00B0F0"/>
                </a:solidFill>
              </a:rPr>
              <a:t>noncount</a:t>
            </a:r>
            <a:r>
              <a:rPr lang="en-GB" sz="2400" dirty="0"/>
              <a:t> nouns and with </a:t>
            </a:r>
            <a:r>
              <a:rPr lang="en-GB" sz="2400" dirty="0">
                <a:solidFill>
                  <a:srgbClr val="00B0F0"/>
                </a:solidFill>
              </a:rPr>
              <a:t>plura</a:t>
            </a:r>
            <a:r>
              <a:rPr lang="en-GB" sz="2400" dirty="0"/>
              <a:t>l nouns.</a:t>
            </a:r>
          </a:p>
        </p:txBody>
      </p:sp>
      <p:pic>
        <p:nvPicPr>
          <p:cNvPr id="12" name="Picture 11" descr="A pink and white watercolor background with flowers&#10;&#10;Description automatically generated">
            <a:extLst>
              <a:ext uri="{FF2B5EF4-FFF2-40B4-BE49-F238E27FC236}">
                <a16:creationId xmlns:a16="http://schemas.microsoft.com/office/drawing/2014/main" id="{D27AFA49-9199-5B67-CB9E-09DA6362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3"/>
          <a:stretch/>
        </p:blipFill>
        <p:spPr>
          <a:xfrm flipH="1">
            <a:off x="3794886" y="499392"/>
            <a:ext cx="134367" cy="5112310"/>
          </a:xfrm>
          <a:prstGeom prst="rect">
            <a:avLst/>
          </a:prstGeom>
        </p:spPr>
      </p:pic>
      <p:pic>
        <p:nvPicPr>
          <p:cNvPr id="13" name="Picture 12" descr="A pink and white watercolor background with flowers&#10;&#10;Description automatically generated">
            <a:extLst>
              <a:ext uri="{FF2B5EF4-FFF2-40B4-BE49-F238E27FC236}">
                <a16:creationId xmlns:a16="http://schemas.microsoft.com/office/drawing/2014/main" id="{5D2636C6-59CE-4CA4-CAF5-4D2B26B09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3"/>
          <a:stretch/>
        </p:blipFill>
        <p:spPr>
          <a:xfrm flipH="1">
            <a:off x="7627621" y="441627"/>
            <a:ext cx="151898" cy="5112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6EACFC-F244-D66B-1B86-CBB54535D3EE}"/>
              </a:ext>
            </a:extLst>
          </p:cNvPr>
          <p:cNvSpPr txBox="1"/>
          <p:nvPr/>
        </p:nvSpPr>
        <p:spPr>
          <a:xfrm>
            <a:off x="4533900" y="4792806"/>
            <a:ext cx="6926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Use </a:t>
            </a:r>
            <a:r>
              <a:rPr lang="en-GB" sz="2400" dirty="0">
                <a:solidFill>
                  <a:srgbClr val="FFC000"/>
                </a:solidFill>
              </a:rPr>
              <a:t>any </a:t>
            </a:r>
            <a:r>
              <a:rPr lang="en-GB" sz="2400" dirty="0">
                <a:solidFill>
                  <a:srgbClr val="7030A0"/>
                </a:solidFill>
              </a:rPr>
              <a:t>in </a:t>
            </a:r>
            <a:r>
              <a:rPr lang="en-GB" sz="2400" dirty="0">
                <a:solidFill>
                  <a:srgbClr val="FF0000"/>
                </a:solidFill>
              </a:rPr>
              <a:t>negative</a:t>
            </a:r>
            <a:r>
              <a:rPr lang="en-GB" sz="2400" dirty="0">
                <a:solidFill>
                  <a:srgbClr val="7030A0"/>
                </a:solidFill>
              </a:rPr>
              <a:t> statements and in </a:t>
            </a:r>
            <a:r>
              <a:rPr lang="en-GB" sz="2400" dirty="0">
                <a:solidFill>
                  <a:srgbClr val="FF0000"/>
                </a:solidFill>
              </a:rPr>
              <a:t>questions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356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uiExpand="1" build="p"/>
          <p:bldP spid="5" grpId="0" uiExpand="1" build="p"/>
          <p:bldP spid="7" grpId="0" uiExpand="1" build="p"/>
          <p:bldP spid="9" grpId="0"/>
          <p:bldP spid="11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uiExpand="1" build="p"/>
          <p:bldP spid="5" grpId="0" uiExpand="1" build="p"/>
          <p:bldP spid="7" grpId="0" uiExpand="1" build="p"/>
          <p:bldP spid="9" grpId="0"/>
          <p:bldP spid="11" grpId="0"/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4"/>
            <a:ext cx="7586105" cy="3925585"/>
          </a:xfrm>
          <a:prstGeom prst="round2Same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 of Quantity: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Lot of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Much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Plenty of, 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(A)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Few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Little</a:t>
            </a: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Hardly Any</a:t>
            </a:r>
            <a:b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8" y="3208020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-233680" y="504788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869961" y="5946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EA2EB5-63B1-CBDC-592A-28B6EC8C2C2C}"/>
              </a:ext>
            </a:extLst>
          </p:cNvPr>
          <p:cNvSpPr txBox="1"/>
          <p:nvPr/>
        </p:nvSpPr>
        <p:spPr>
          <a:xfrm>
            <a:off x="331470" y="751344"/>
            <a:ext cx="5449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Count Nouns</a:t>
            </a:r>
          </a:p>
          <a:p>
            <a:r>
              <a:rPr lang="en-GB" sz="2400" dirty="0"/>
              <a:t>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How many </a:t>
            </a:r>
            <a:r>
              <a:rPr lang="en-GB" sz="2400" dirty="0">
                <a:solidFill>
                  <a:srgbClr val="00B0F0"/>
                </a:solidFill>
              </a:rPr>
              <a:t>jobs have you had?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He only has (</a:t>
            </a:r>
            <a:r>
              <a:rPr lang="en-GB" sz="2400" b="1" dirty="0">
                <a:solidFill>
                  <a:srgbClr val="FF0000"/>
                </a:solidFill>
              </a:rPr>
              <a:t>a) few </a:t>
            </a:r>
            <a:r>
              <a:rPr lang="en-GB" sz="2400" dirty="0">
                <a:solidFill>
                  <a:srgbClr val="00B0F0"/>
                </a:solidFill>
              </a:rPr>
              <a:t>friends.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38186-66C5-1B54-69B2-9499554389EA}"/>
              </a:ext>
            </a:extLst>
          </p:cNvPr>
          <p:cNvSpPr txBox="1"/>
          <p:nvPr/>
        </p:nvSpPr>
        <p:spPr>
          <a:xfrm>
            <a:off x="6640830" y="862093"/>
            <a:ext cx="43726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Noncount nouns. 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How much </a:t>
            </a:r>
            <a:r>
              <a:rPr lang="en-GB" sz="2400" dirty="0">
                <a:solidFill>
                  <a:srgbClr val="00B0F0"/>
                </a:solidFill>
              </a:rPr>
              <a:t>gold did they sell?</a:t>
            </a:r>
          </a:p>
          <a:p>
            <a:r>
              <a:rPr lang="en-GB" sz="2400" dirty="0">
                <a:solidFill>
                  <a:srgbClr val="00B0F0"/>
                </a:solidFill>
              </a:rPr>
              <a:t>There’s </a:t>
            </a:r>
            <a:r>
              <a:rPr lang="en-GB" sz="2400" b="1" dirty="0">
                <a:solidFill>
                  <a:srgbClr val="FF0000"/>
                </a:solidFill>
              </a:rPr>
              <a:t>little</a:t>
            </a:r>
            <a:r>
              <a:rPr lang="en-GB" sz="2400" dirty="0">
                <a:solidFill>
                  <a:srgbClr val="00B0F0"/>
                </a:solidFill>
              </a:rPr>
              <a:t> money left.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7A7E30-278E-B998-D33F-4CFFCA93FAB9}"/>
              </a:ext>
            </a:extLst>
          </p:cNvPr>
          <p:cNvSpPr txBox="1"/>
          <p:nvPr/>
        </p:nvSpPr>
        <p:spPr>
          <a:xfrm>
            <a:off x="595631" y="3521501"/>
            <a:ext cx="9824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Use </a:t>
            </a:r>
            <a:r>
              <a:rPr lang="en-GB" sz="2400" b="1" dirty="0">
                <a:solidFill>
                  <a:schemeClr val="accent4"/>
                </a:solidFill>
              </a:rPr>
              <a:t>plenty of, a lot of, hardly any and enough </a:t>
            </a:r>
            <a:r>
              <a:rPr lang="en-GB" sz="2400" dirty="0"/>
              <a:t>for both </a:t>
            </a:r>
            <a:r>
              <a:rPr lang="en-GB" sz="2400" dirty="0">
                <a:solidFill>
                  <a:srgbClr val="7030A0"/>
                </a:solidFill>
              </a:rPr>
              <a:t>plural count and noncount nouns.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26D4F-C9FD-CD64-E01B-4AFB20C41BB1}"/>
              </a:ext>
            </a:extLst>
          </p:cNvPr>
          <p:cNvSpPr txBox="1"/>
          <p:nvPr/>
        </p:nvSpPr>
        <p:spPr>
          <a:xfrm>
            <a:off x="595631" y="4738578"/>
            <a:ext cx="10681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She has </a:t>
            </a:r>
            <a:r>
              <a:rPr lang="en-GB" sz="2400" b="1" dirty="0">
                <a:solidFill>
                  <a:srgbClr val="92D050"/>
                </a:solidFill>
              </a:rPr>
              <a:t>plenty of/hardly any </a:t>
            </a:r>
            <a:r>
              <a:rPr lang="en-GB" sz="2400" dirty="0"/>
              <a:t>friends.     She has </a:t>
            </a:r>
            <a:r>
              <a:rPr lang="en-GB" sz="2400" b="1" dirty="0">
                <a:solidFill>
                  <a:srgbClr val="92D050"/>
                </a:solidFill>
              </a:rPr>
              <a:t>plenty of/hardly any </a:t>
            </a:r>
            <a:r>
              <a:rPr lang="en-GB" sz="2400" dirty="0"/>
              <a:t>money.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D9E79-6EBD-1E48-E7AE-27DD27D4796A}"/>
              </a:ext>
            </a:extLst>
          </p:cNvPr>
          <p:cNvGrpSpPr/>
          <p:nvPr/>
        </p:nvGrpSpPr>
        <p:grpSpPr>
          <a:xfrm>
            <a:off x="-46887909" y="-337484"/>
            <a:ext cx="10988298" cy="6909327"/>
            <a:chOff x="464949" y="-51327"/>
            <a:chExt cx="10988298" cy="6909327"/>
          </a:xfrm>
        </p:grpSpPr>
        <p:pic>
          <p:nvPicPr>
            <p:cNvPr id="25" name="Picture 24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80A4F8E6-8A52-18E9-D23D-3F635002C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51E9B3-16F3-2A7B-7991-108BAA11E45F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  <p:pic>
        <p:nvPicPr>
          <p:cNvPr id="1026" name="Picture 2" descr="transparent background gold clipart - Clip Art Library">
            <a:extLst>
              <a:ext uri="{FF2B5EF4-FFF2-40B4-BE49-F238E27FC236}">
                <a16:creationId xmlns:a16="http://schemas.microsoft.com/office/drawing/2014/main" id="{49A07871-8187-9601-66ED-040CF33F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13" y="862093"/>
            <a:ext cx="1543257" cy="9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Transparent Money Cliparts, Download Free Transparent Money Cliparts  png images, Free ClipArts on Clipart Library">
            <a:extLst>
              <a:ext uri="{FF2B5EF4-FFF2-40B4-BE49-F238E27FC236}">
                <a16:creationId xmlns:a16="http://schemas.microsoft.com/office/drawing/2014/main" id="{50223D3D-2EF9-1344-1565-4B6EDC00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76" y="2005944"/>
            <a:ext cx="1189327" cy="6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o Friends Clipart | Clipart Panda - Free Clipart Images | Friends clipart,  Free clip art, Friends holding hands">
            <a:extLst>
              <a:ext uri="{FF2B5EF4-FFF2-40B4-BE49-F238E27FC236}">
                <a16:creationId xmlns:a16="http://schemas.microsoft.com/office/drawing/2014/main" id="{EF6BE006-ED49-24A3-BF6C-C3CEDC54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53" y="1308326"/>
            <a:ext cx="184404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34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 uiExpand="1" build="p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E6600-694A-9526-DA08-6A96FF20A211}"/>
              </a:ext>
            </a:extLst>
          </p:cNvPr>
          <p:cNvGrpSpPr/>
          <p:nvPr/>
        </p:nvGrpSpPr>
        <p:grpSpPr>
          <a:xfrm>
            <a:off x="464949" y="-51327"/>
            <a:ext cx="10988298" cy="6909327"/>
            <a:chOff x="464949" y="-51327"/>
            <a:chExt cx="10988298" cy="6909327"/>
          </a:xfrm>
        </p:grpSpPr>
        <p:pic>
          <p:nvPicPr>
            <p:cNvPr id="16" name="Picture 15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A6FEA4DC-6075-B87D-4728-3F9CD8A64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8F1119-7FFC-9E87-EA35-19CB4F82E05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08895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 test&#10;&#10;Description automatically generated">
            <a:extLst>
              <a:ext uri="{FF2B5EF4-FFF2-40B4-BE49-F238E27FC236}">
                <a16:creationId xmlns:a16="http://schemas.microsoft.com/office/drawing/2014/main" id="{6CA53CFA-D4E6-8466-AB16-88DE7ECC0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3419" r="1731"/>
          <a:stretch/>
        </p:blipFill>
        <p:spPr>
          <a:xfrm>
            <a:off x="894081" y="1009390"/>
            <a:ext cx="9936480" cy="52186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5B950E2-21E6-20D9-9551-2C9C86C3C6DF}"/>
              </a:ext>
            </a:extLst>
          </p:cNvPr>
          <p:cNvGrpSpPr/>
          <p:nvPr/>
        </p:nvGrpSpPr>
        <p:grpSpPr>
          <a:xfrm>
            <a:off x="0" y="0"/>
            <a:ext cx="2956560" cy="1009391"/>
            <a:chOff x="-40640" y="0"/>
            <a:chExt cx="2956560" cy="1009391"/>
          </a:xfrm>
        </p:grpSpPr>
        <p:pic>
          <p:nvPicPr>
            <p:cNvPr id="22" name="Picture 21" descr="A group of colorful rectangular shapes&#10;&#10;Description automatically generated">
              <a:extLst>
                <a:ext uri="{FF2B5EF4-FFF2-40B4-BE49-F238E27FC236}">
                  <a16:creationId xmlns:a16="http://schemas.microsoft.com/office/drawing/2014/main" id="{D6F99D07-2E64-417F-CE8C-8CBCED332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6024" r="32252" b="65395"/>
            <a:stretch/>
          </p:blipFill>
          <p:spPr>
            <a:xfrm>
              <a:off x="-40640" y="0"/>
              <a:ext cx="2956560" cy="100939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458E78-F76D-6DB5-36C9-B58DD691BF16}"/>
                </a:ext>
              </a:extLst>
            </p:cNvPr>
            <p:cNvSpPr/>
            <p:nvPr/>
          </p:nvSpPr>
          <p:spPr>
            <a:xfrm>
              <a:off x="388401" y="212691"/>
              <a:ext cx="2225040" cy="447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00B0F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W.B.P</a:t>
              </a:r>
              <a:r>
                <a:rPr lang="en-GB" sz="2400" b="1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</a:t>
              </a:r>
              <a:r>
                <a:rPr lang="en-GB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298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A22829-6ECB-E07A-B9BD-7407FC0ACB81}"/>
              </a:ext>
            </a:extLst>
          </p:cNvPr>
          <p:cNvSpPr/>
          <p:nvPr/>
        </p:nvSpPr>
        <p:spPr>
          <a:xfrm>
            <a:off x="7040880" y="4307840"/>
            <a:ext cx="1584960" cy="22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50"/>
                </a:solidFill>
              </a:rPr>
              <a:t>A lot of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EA07D-916E-3E9F-94B1-7C8D85CB59B6}"/>
              </a:ext>
            </a:extLst>
          </p:cNvPr>
          <p:cNvSpPr/>
          <p:nvPr/>
        </p:nvSpPr>
        <p:spPr>
          <a:xfrm>
            <a:off x="3454400" y="4985010"/>
            <a:ext cx="1584960" cy="22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50"/>
                </a:solidFill>
              </a:rPr>
              <a:t>A little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AD588-52D4-1181-3156-15F3B6EA1637}"/>
              </a:ext>
            </a:extLst>
          </p:cNvPr>
          <p:cNvSpPr/>
          <p:nvPr/>
        </p:nvSpPr>
        <p:spPr>
          <a:xfrm>
            <a:off x="5232400" y="5350770"/>
            <a:ext cx="1584960" cy="22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50"/>
                </a:solidFill>
              </a:rPr>
              <a:t>A few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87A58-611F-4831-3EAF-DA7EAA7B0B27}"/>
              </a:ext>
            </a:extLst>
          </p:cNvPr>
          <p:cNvSpPr/>
          <p:nvPr/>
        </p:nvSpPr>
        <p:spPr>
          <a:xfrm>
            <a:off x="4561840" y="5677664"/>
            <a:ext cx="2255520" cy="223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50"/>
                </a:solidFill>
              </a:rPr>
              <a:t>A lot of /plenty of</a:t>
            </a:r>
          </a:p>
        </p:txBody>
      </p:sp>
    </p:spTree>
    <p:extLst>
      <p:ext uri="{BB962C8B-B14F-4D97-AF65-F5344CB8AC3E}">
        <p14:creationId xmlns:p14="http://schemas.microsoft.com/office/powerpoint/2010/main" val="4867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4969C185-EC7A-4310-B4A9-E0EF0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/>
          <a:lstStyle/>
          <a:p>
            <a:pPr rtl="0"/>
            <a:r>
              <a:rPr lang="en-GB" dirty="0"/>
              <a:t>Funding</a:t>
            </a:r>
          </a:p>
        </p:txBody>
      </p:sp>
      <p:graphicFrame>
        <p:nvGraphicFramePr>
          <p:cNvPr id="21" name="Chart 20" title="Funding Chart">
            <a:extLst>
              <a:ext uri="{FF2B5EF4-FFF2-40B4-BE49-F238E27FC236}">
                <a16:creationId xmlns:a16="http://schemas.microsoft.com/office/drawing/2014/main" id="{46EFB3EE-CED5-49C7-B129-5D77AF9F3989}"/>
              </a:ext>
            </a:extLst>
          </p:cNvPr>
          <p:cNvGraphicFramePr/>
          <p:nvPr/>
        </p:nvGraphicFramePr>
        <p:xfrm>
          <a:off x="838200" y="761576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4D9C6ACC-2143-47A5-B85A-1A2FD143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22/6/20XX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6A283DB-F14C-4C85-A679-F7B8E6D59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Pitch deck</a:t>
            </a:r>
          </a:p>
        </p:txBody>
      </p:sp>
      <p:pic>
        <p:nvPicPr>
          <p:cNvPr id="2" name="Picture 6" descr="Have A Great Day Clipart">
            <a:extLst>
              <a:ext uri="{FF2B5EF4-FFF2-40B4-BE49-F238E27FC236}">
                <a16:creationId xmlns:a16="http://schemas.microsoft.com/office/drawing/2014/main" id="{445D908C-2539-C772-AAA9-A3E0209C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76" y="343123"/>
            <a:ext cx="6002524" cy="6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7B4DC7-35C8-0744-1F8D-7F161876ACD8}"/>
              </a:ext>
            </a:extLst>
          </p:cNvPr>
          <p:cNvSpPr txBox="1">
            <a:spLocks/>
          </p:cNvSpPr>
          <p:nvPr/>
        </p:nvSpPr>
        <p:spPr>
          <a:xfrm>
            <a:off x="2557939" y="2766219"/>
            <a:ext cx="2135822" cy="1156332"/>
          </a:xfrm>
          <a:prstGeom prst="rect">
            <a:avLst/>
          </a:prstGeom>
          <a:solidFill>
            <a:srgbClr val="EFEAE4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Hissah Alotaibi​</a:t>
            </a:r>
          </a:p>
        </p:txBody>
      </p:sp>
    </p:spTree>
    <p:extLst>
      <p:ext uri="{BB962C8B-B14F-4D97-AF65-F5344CB8AC3E}">
        <p14:creationId xmlns:p14="http://schemas.microsoft.com/office/powerpoint/2010/main" val="32842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9726"/>
            <a:ext cx="3020736" cy="1325563"/>
          </a:xfrm>
        </p:spPr>
        <p:txBody>
          <a:bodyPr rtlCol="0"/>
          <a:lstStyle/>
          <a:p>
            <a:pPr rtl="0"/>
            <a:r>
              <a:rPr lang="en-GB" b="1" u="sng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132" name="Text Placeholder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70515" y="2222241"/>
            <a:ext cx="39907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Recognize words that are connected with Business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0" name="Text Placeholder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8635556" y="5987807"/>
            <a:ext cx="3059288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Inspect the count/non count nouns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2" name="Text Placeholder 31">
            <a:extLst>
              <a:ext uri="{FF2B5EF4-FFF2-40B4-BE49-F238E27FC236}">
                <a16:creationId xmlns:a16="http://schemas.microsoft.com/office/drawing/2014/main" id="{0E99F605-C523-4260-A912-A2E86F745A52}"/>
              </a:ext>
            </a:extLst>
          </p:cNvPr>
          <p:cNvSpPr txBox="1">
            <a:spLocks/>
          </p:cNvSpPr>
          <p:nvPr/>
        </p:nvSpPr>
        <p:spPr>
          <a:xfrm>
            <a:off x="7187364" y="2222398"/>
            <a:ext cx="3991557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use of "some/any' according to the sentence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4514" y="2823291"/>
            <a:ext cx="3722" cy="533400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10021B-8A44-47D3-B2A9-C3618698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9842" y="2896673"/>
            <a:ext cx="0" cy="532327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6000" y="4671434"/>
            <a:ext cx="2019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75B288B-E228-4B20-9363-A20A7B84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4339" y="4671433"/>
            <a:ext cx="1261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317A45C-24E8-4685-A262-E9BBAA39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65200" y="4627472"/>
            <a:ext cx="0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Placeholder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-29819" y="5409778"/>
            <a:ext cx="3991557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articles correctly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6" name="Text Placeholder 31">
            <a:extLst>
              <a:ext uri="{FF2B5EF4-FFF2-40B4-BE49-F238E27FC236}">
                <a16:creationId xmlns:a16="http://schemas.microsoft.com/office/drawing/2014/main" id="{3B938745-0E32-4D9A-B119-C3C0A02CDA78}"/>
              </a:ext>
            </a:extLst>
          </p:cNvPr>
          <p:cNvSpPr txBox="1">
            <a:spLocks/>
          </p:cNvSpPr>
          <p:nvPr/>
        </p:nvSpPr>
        <p:spPr>
          <a:xfrm>
            <a:off x="4061289" y="5690766"/>
            <a:ext cx="3991557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quantity using count/noncount noun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20" grpId="0"/>
      <p:bldP spid="122" grpId="0"/>
      <p:bldP spid="124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4"/>
            <a:ext cx="7586105" cy="3925585"/>
          </a:xfrm>
          <a:prstGeom prst="round2Same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Words Connected with Business</a:t>
            </a: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Articles</a:t>
            </a:r>
            <a:b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Count/Noncount Nouns</a:t>
            </a: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 of Quantity: Some/Any</a:t>
            </a:r>
            <a:b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 of Quantity: A Lot of, Much, Many, Enough, Plenty of, (A) Few, Little, Hardly Any</a:t>
            </a:r>
            <a:br>
              <a:rPr lang="en-GB" sz="2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8" y="3208020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-233680" y="504788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869961" y="5946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4"/>
            <a:ext cx="7586105" cy="3925585"/>
          </a:xfrm>
          <a:prstGeom prst="round2Same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defTabSz="64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Words Connected with Business</a:t>
            </a:r>
            <a:br>
              <a:rPr lang="en-GB" sz="32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28" y="3840480"/>
            <a:ext cx="1243499" cy="15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-254000" y="4966608"/>
            <a:ext cx="1466021" cy="13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245641" y="1229501"/>
            <a:ext cx="1773187" cy="17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0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 screen">
            <a:extLst>
              <a:ext uri="{FF2B5EF4-FFF2-40B4-BE49-F238E27FC236}">
                <a16:creationId xmlns:a16="http://schemas.microsoft.com/office/drawing/2014/main" id="{6576549D-4049-D82D-D379-4901832F9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24253"/>
          <a:stretch/>
        </p:blipFill>
        <p:spPr>
          <a:xfrm>
            <a:off x="860413" y="2258119"/>
            <a:ext cx="10471174" cy="27666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063D72-2C2D-3E5A-4028-B52313432C9A}"/>
              </a:ext>
            </a:extLst>
          </p:cNvPr>
          <p:cNvSpPr txBox="1"/>
          <p:nvPr/>
        </p:nvSpPr>
        <p:spPr>
          <a:xfrm>
            <a:off x="615748" y="892148"/>
            <a:ext cx="10250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Here are some words and phrases often connected with business. </a:t>
            </a:r>
            <a:r>
              <a:rPr lang="en-GB" sz="2400" b="1" dirty="0">
                <a:solidFill>
                  <a:srgbClr val="002060"/>
                </a:solidFill>
              </a:rPr>
              <a:t>Work </a:t>
            </a:r>
            <a:r>
              <a:rPr lang="en-GB" sz="2400" dirty="0">
                <a:solidFill>
                  <a:srgbClr val="C00000"/>
                </a:solidFill>
              </a:rPr>
              <a:t>with a partner and </a:t>
            </a:r>
            <a:r>
              <a:rPr lang="en-GB" sz="2400" b="1" dirty="0">
                <a:solidFill>
                  <a:srgbClr val="002060"/>
                </a:solidFill>
              </a:rPr>
              <a:t>add</a:t>
            </a:r>
            <a:r>
              <a:rPr lang="en-GB" sz="2400" dirty="0">
                <a:solidFill>
                  <a:srgbClr val="C00000"/>
                </a:solidFill>
              </a:rPr>
              <a:t> a word or phrase of your own to each column</a:t>
            </a:r>
          </a:p>
        </p:txBody>
      </p:sp>
      <p:pic>
        <p:nvPicPr>
          <p:cNvPr id="23" name="Picture 2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F4ED66E-16C5-1021-10D5-2D233FDB1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069">
            <a:off x="9675699" y="5109821"/>
            <a:ext cx="1795770" cy="126760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E529A6A-D034-5121-451F-8E457E83E8E1}"/>
              </a:ext>
            </a:extLst>
          </p:cNvPr>
          <p:cNvSpPr/>
          <p:nvPr/>
        </p:nvSpPr>
        <p:spPr>
          <a:xfrm>
            <a:off x="615748" y="5134856"/>
            <a:ext cx="8877578" cy="1012382"/>
          </a:xfrm>
          <a:prstGeom prst="rect">
            <a:avLst/>
          </a:prstGeom>
          <a:solidFill>
            <a:srgbClr val="EFEA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solidFill>
                  <a:srgbClr val="92D050"/>
                </a:solidFill>
              </a:rPr>
              <a:t>Read the </a:t>
            </a:r>
            <a:r>
              <a:rPr lang="en-GB" sz="2400" u="sng">
                <a:solidFill>
                  <a:srgbClr val="92D050"/>
                </a:solidFill>
              </a:rPr>
              <a:t>texts on </a:t>
            </a:r>
            <a:r>
              <a:rPr lang="en-GB" sz="2400" u="sng" dirty="0">
                <a:solidFill>
                  <a:srgbClr val="92D050"/>
                </a:solidFill>
              </a:rPr>
              <a:t>pages </a:t>
            </a:r>
            <a:r>
              <a:rPr lang="en-GB" sz="2400" u="sng" dirty="0">
                <a:solidFill>
                  <a:srgbClr val="FF0000"/>
                </a:solidFill>
              </a:rPr>
              <a:t>96</a:t>
            </a:r>
            <a:r>
              <a:rPr lang="en-GB" sz="2400" u="sng" dirty="0">
                <a:solidFill>
                  <a:srgbClr val="92D050"/>
                </a:solidFill>
              </a:rPr>
              <a:t> and </a:t>
            </a:r>
            <a:r>
              <a:rPr lang="en-GB" sz="2400" u="sng" dirty="0">
                <a:solidFill>
                  <a:srgbClr val="FF0000"/>
                </a:solidFill>
              </a:rPr>
              <a:t>97</a:t>
            </a:r>
            <a:r>
              <a:rPr lang="en-GB" sz="2400" u="sng" dirty="0">
                <a:solidFill>
                  <a:srgbClr val="92D050"/>
                </a:solidFill>
              </a:rPr>
              <a:t> and </a:t>
            </a:r>
            <a:r>
              <a:rPr lang="en-GB" sz="2400" b="1" u="sng" dirty="0">
                <a:solidFill>
                  <a:srgbClr val="7030A0"/>
                </a:solidFill>
              </a:rPr>
              <a:t>find</a:t>
            </a:r>
            <a:r>
              <a:rPr lang="en-GB" sz="2400" u="sng" dirty="0">
                <a:solidFill>
                  <a:srgbClr val="92D050"/>
                </a:solidFill>
              </a:rPr>
              <a:t> the vocabulary</a:t>
            </a:r>
            <a:endParaRPr lang="en-GB" sz="2400" b="1" u="sng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4C14-84B1-A09A-3A6D-F6814341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3AFA2-5B27-8100-E9BE-816364C1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BC260-1AC0-A994-71A7-51232B20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GB" noProof="0" smtClean="0"/>
              <a:pPr rtl="0"/>
              <a:t>7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D2357A-9B48-0FC2-024A-BCEDD03252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8310D2-B869-9B65-091C-E7A8AD47C9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C95038-A548-9750-6248-5F5E60FB7A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6F0F24-B47D-9111-C88F-B36E8FB87E2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A9FFF-A188-CAAC-0EEC-4B0CA290180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D3E943-91D1-A346-70FA-FA4B882B1C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89F9C8-B2FD-FEC0-1E67-29EF6F874B3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6ED706-86E1-00EE-9B32-18EB41E8DC0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CA3BDE-AFE7-3927-D4FB-40A7C14F3F4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7C177C-A00B-71EB-3899-14B04322DA9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C1B529-A3C8-1F52-E217-F00669E9E55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3118CB3-13DA-EB6F-605C-C14B040326E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8F8C9E-BA87-DB11-FC03-20780AA2CB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4CD385C-26C0-5B66-AC71-920F1E9DE0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E45077B-F3BD-FC94-493D-98D32C2A9D4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6FE04AE-D1E6-57E7-7DEE-C9A87096CE3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2C5F0F4-DAC5-E5F0-57E3-F53618ECB08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2A9C45A-18FB-17B9-2A2A-DCBFDC4AD7C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B865FA3-A0CB-08BA-53E1-A5010D5FF5A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" name="Picture 31" descr="A close-up of a page&#10;&#10;Description automatically generated">
            <a:extLst>
              <a:ext uri="{FF2B5EF4-FFF2-40B4-BE49-F238E27FC236}">
                <a16:creationId xmlns:a16="http://schemas.microsoft.com/office/drawing/2014/main" id="{EA70E4E9-7E88-DD63-84A0-3FBDABBC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79" y="176617"/>
            <a:ext cx="10664042" cy="668138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7B60F93-276B-B889-D2C8-0EFFC1E69853}"/>
              </a:ext>
            </a:extLst>
          </p:cNvPr>
          <p:cNvGrpSpPr/>
          <p:nvPr/>
        </p:nvGrpSpPr>
        <p:grpSpPr>
          <a:xfrm>
            <a:off x="-45973508" y="-446843"/>
            <a:ext cx="10988298" cy="6909327"/>
            <a:chOff x="464949" y="-51327"/>
            <a:chExt cx="10988298" cy="6909327"/>
          </a:xfrm>
        </p:grpSpPr>
        <p:pic>
          <p:nvPicPr>
            <p:cNvPr id="35" name="Picture 34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A54AD79B-45D1-0EED-1854-7FF21D260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5B230E-49CD-8EDD-1BC8-A44658AC75E4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  <p:pic>
        <p:nvPicPr>
          <p:cNvPr id="38" name="Picture 37" descr="A page of a newspaper&#10;&#10;Description automatically generated">
            <a:extLst>
              <a:ext uri="{FF2B5EF4-FFF2-40B4-BE49-F238E27FC236}">
                <a16:creationId xmlns:a16="http://schemas.microsoft.com/office/drawing/2014/main" id="{FA57753D-6E87-7EC4-166C-4618307FE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9" y="2128114"/>
            <a:ext cx="5257800" cy="4708478"/>
          </a:xfrm>
          <a:prstGeom prst="rect">
            <a:avLst/>
          </a:prstGeom>
        </p:spPr>
      </p:pic>
      <p:pic>
        <p:nvPicPr>
          <p:cNvPr id="40" name="Picture 39" descr="A screenshot of a text&#10;&#10;Description automatically generated">
            <a:extLst>
              <a:ext uri="{FF2B5EF4-FFF2-40B4-BE49-F238E27FC236}">
                <a16:creationId xmlns:a16="http://schemas.microsoft.com/office/drawing/2014/main" id="{C2B7E9EC-97FD-588E-BE35-E7DDB9586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28357" r="26407"/>
          <a:stretch/>
        </p:blipFill>
        <p:spPr>
          <a:xfrm>
            <a:off x="6889302" y="1046685"/>
            <a:ext cx="3163614" cy="19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1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E6600-694A-9526-DA08-6A96FF20A211}"/>
              </a:ext>
            </a:extLst>
          </p:cNvPr>
          <p:cNvGrpSpPr/>
          <p:nvPr/>
        </p:nvGrpSpPr>
        <p:grpSpPr>
          <a:xfrm>
            <a:off x="464949" y="-51327"/>
            <a:ext cx="10988298" cy="6909327"/>
            <a:chOff x="464949" y="-51327"/>
            <a:chExt cx="10988298" cy="6909327"/>
          </a:xfrm>
        </p:grpSpPr>
        <p:pic>
          <p:nvPicPr>
            <p:cNvPr id="16" name="Picture 15" descr="A person holding a sign in front of a computer&#10;&#10;Description automatically generated">
              <a:extLst>
                <a:ext uri="{FF2B5EF4-FFF2-40B4-BE49-F238E27FC236}">
                  <a16:creationId xmlns:a16="http://schemas.microsoft.com/office/drawing/2014/main" id="{A6FEA4DC-6075-B87D-4728-3F9CD8A64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t="6222" r="7999" b="10074"/>
            <a:stretch/>
          </p:blipFill>
          <p:spPr>
            <a:xfrm>
              <a:off x="464949" y="-51327"/>
              <a:ext cx="10988298" cy="69093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8F1119-7FFC-9E87-EA35-19CB4F82E05A}"/>
                </a:ext>
              </a:extLst>
            </p:cNvPr>
            <p:cNvSpPr/>
            <p:nvPr/>
          </p:nvSpPr>
          <p:spPr>
            <a:xfrm rot="394678">
              <a:off x="2512356" y="2549054"/>
              <a:ext cx="3088075" cy="2168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Practice Makes It Perfect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518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14A3BB-D928-2422-C84B-55CCFAB994E4}"/>
              </a:ext>
            </a:extLst>
          </p:cNvPr>
          <p:cNvSpPr txBox="1"/>
          <p:nvPr/>
        </p:nvSpPr>
        <p:spPr>
          <a:xfrm>
            <a:off x="347980" y="306755"/>
            <a:ext cx="11488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. Work with a partner. Imagine you work in your ideal job. Ask and answer about the following things: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D53E6-E7AE-4FE6-238F-5DA3CC727B5E}"/>
              </a:ext>
            </a:extLst>
          </p:cNvPr>
          <p:cNvSpPr txBox="1"/>
          <p:nvPr/>
        </p:nvSpPr>
        <p:spPr>
          <a:xfrm>
            <a:off x="439420" y="3196381"/>
            <a:ext cx="11488420" cy="830997"/>
          </a:xfrm>
          <a:prstGeom prst="rect">
            <a:avLst/>
          </a:prstGeom>
          <a:solidFill>
            <a:srgbClr val="FFEED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your salary and perks      your working environment       your colleagues</a:t>
            </a:r>
          </a:p>
          <a:p>
            <a:r>
              <a:rPr lang="en-GB" sz="2400" dirty="0"/>
              <a:t> travel opportunities           recent business deals              mistakes you have made</a:t>
            </a:r>
          </a:p>
        </p:txBody>
      </p:sp>
      <p:pic>
        <p:nvPicPr>
          <p:cNvPr id="1034" name="Picture 10" descr="annual salary clipart - Clip Art Library">
            <a:extLst>
              <a:ext uri="{FF2B5EF4-FFF2-40B4-BE49-F238E27FC236}">
                <a16:creationId xmlns:a16="http://schemas.microsoft.com/office/drawing/2014/main" id="{A5005A93-14B3-70A4-D8DF-17EE72FE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12" y="1475324"/>
            <a:ext cx="2204121" cy="16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emium Vector | Shared working environment illustration. | Illustration,  Vector illustration, Business illustration">
            <a:extLst>
              <a:ext uri="{FF2B5EF4-FFF2-40B4-BE49-F238E27FC236}">
                <a16:creationId xmlns:a16="http://schemas.microsoft.com/office/drawing/2014/main" id="{44311034-8344-D773-2403-13AE147B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1036320"/>
            <a:ext cx="2489200" cy="19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t outline vector of business travel, work travelling 5232354 Vector Art  at Vecteezy">
            <a:extLst>
              <a:ext uri="{FF2B5EF4-FFF2-40B4-BE49-F238E27FC236}">
                <a16:creationId xmlns:a16="http://schemas.microsoft.com/office/drawing/2014/main" id="{B8988803-7FF5-AC47-A940-2B17B4B42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4473" r="12074" b="21512"/>
          <a:stretch/>
        </p:blipFill>
        <p:spPr bwMode="auto">
          <a:xfrm>
            <a:off x="670560" y="4103909"/>
            <a:ext cx="2049097" cy="19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Vector | Business deal concept background">
            <a:extLst>
              <a:ext uri="{FF2B5EF4-FFF2-40B4-BE49-F238E27FC236}">
                <a16:creationId xmlns:a16="http://schemas.microsoft.com/office/drawing/2014/main" id="{FF28C886-DA3C-8A9D-CFC9-42BE13C0E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86D6DD"/>
              </a:clrFrom>
              <a:clrTo>
                <a:srgbClr val="86D6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6635" r="7402" b="9532"/>
          <a:stretch/>
        </p:blipFill>
        <p:spPr bwMode="auto">
          <a:xfrm>
            <a:off x="4378960" y="4221351"/>
            <a:ext cx="2316480" cy="22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1FA8EB4-2C32-BA38-D4F8-F0E4CBD8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68" y="4423238"/>
            <a:ext cx="1809750" cy="18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928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9_TF33850888_Win32" id="{A9919002-13C5-40CF-B39A-DD27361163F6}" vid="{76EA8E00-C6A6-48AF-A8DE-CF3E227B4C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757</Words>
  <Application>Microsoft Office PowerPoint</Application>
  <PresentationFormat>Widescreen</PresentationFormat>
  <Paragraphs>136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Abadi Extra Light</vt:lpstr>
      <vt:lpstr>Aptos</vt:lpstr>
      <vt:lpstr>Aptos Display</vt:lpstr>
      <vt:lpstr>Arial</vt:lpstr>
      <vt:lpstr>Bodoni MT</vt:lpstr>
      <vt:lpstr>Bradley Hand ITC</vt:lpstr>
      <vt:lpstr>MV Boli</vt:lpstr>
      <vt:lpstr>Seaford</vt:lpstr>
      <vt:lpstr>Office Theme</vt:lpstr>
      <vt:lpstr>Office Theme</vt:lpstr>
      <vt:lpstr>PowerPoint Presentation</vt:lpstr>
      <vt:lpstr> Mega goal.3.2 Everyone Makes Mistakes Form , Meaning &amp; Function</vt:lpstr>
      <vt:lpstr>Objectives:</vt:lpstr>
      <vt:lpstr> Words Connected with Business Articles Count/Noncount Nouns Expressions of Quantity: Some/Any Expressions of Quantity: A Lot of, Much, Many, Enough, Plenty of, (A) Few, Little, Hardly Any </vt:lpstr>
      <vt:lpstr>   Words Connected with Business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Articles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Count/Noncount Nouns </vt:lpstr>
      <vt:lpstr>PowerPoint Presentation</vt:lpstr>
      <vt:lpstr>   Expressions of Quantity: Some/Any  </vt:lpstr>
      <vt:lpstr>PowerPoint Presentation</vt:lpstr>
      <vt:lpstr>  Expressions of Quantity: A Lot of, Much, Many, Enough, Plenty of, (A) Few, Little, Hardly Any </vt:lpstr>
      <vt:lpstr>PowerPoint Presentation</vt:lpstr>
      <vt:lpstr>PowerPoint Presentation</vt:lpstr>
      <vt:lpstr>PowerPoint Presentation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1</cp:revision>
  <dcterms:created xsi:type="dcterms:W3CDTF">2024-01-11T18:28:27Z</dcterms:created>
  <dcterms:modified xsi:type="dcterms:W3CDTF">2024-01-12T17:49:44Z</dcterms:modified>
</cp:coreProperties>
</file>