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8E84D3-0E1C-44C4-9DD7-7C463EB0E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E583A72-B5F4-4D7C-9790-A921ECFF8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AA53E4-29E4-41EF-AA81-F85468C2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18C34F-D7CF-460F-9C40-D636EAE4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7620A8-9DC7-4484-801D-6162DB818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935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F66CEF-FFE0-4CD2-98F1-2A8DD1AB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41200EC-ADCE-4118-9811-967FC7391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776A9C7-DE6B-4A53-960D-CE987F24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7AE491B-7EF2-4AD5-A7F4-4CB6D9C8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0733A2E-586B-4980-8CEF-B8D024D7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4021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EF08BFC-A5C0-4F4E-AE06-303CA5672C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12F2DC-DE6C-476F-B920-00C96A8CB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9A0591-4145-491B-B90D-57FFB0E32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01DC86C-82A5-4CDF-A9D2-B7FDB125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3FECE40-979D-4ABB-B23C-4A509DB2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17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35DE8D-F5DD-48F4-8217-F8B00C55E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F7FC97-D27D-490B-81CD-6816ECEF7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D58042-6B97-443C-A814-088839F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A3DCAC-6FED-4ECB-9B95-0AD9AAD27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6F346C6-DCC5-4B26-AF45-334C87644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502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C6FBF7-AD55-4694-9103-6A36FA3FE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D40AEA-DB10-4F03-9153-A668A9315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CC1BC9D-5013-4437-B66D-D4D8843B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996FEB7-E2A0-4A11-86F5-259E66CD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B0C339-6A35-4489-83D3-97EAE454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71270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D81734-930E-449F-B679-A3026D46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0D1F5B5-49A5-4D62-A079-BEE1C52F8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A6A950-5504-4335-8CE8-D3A9C0AC3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F1A9024-887C-4A2E-9AFE-ADA353654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9F69C45-3DFC-422A-AB16-50827BCB9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2B369B3-75E2-437A-A691-C7E02B5C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851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BEDDA2-406E-45C2-81B7-0397685B3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A45EDC9-1D39-4787-BA26-E1A0C2C95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A36837F-98CA-4087-A3EE-7D08A652F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AF5A5F0-7247-4DE8-963C-98608754C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CD4A7FA-3060-41C7-80FA-2AE2FF75C0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68C408E-2F41-4C26-8A3F-A7D44FBA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4CE5894-2023-424D-B874-AF41A77E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FA88131-463B-4EAA-9205-C11AB67B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454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69208B-8845-4ACC-A886-65AE2C0F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92BE05F-1674-47C0-9E9F-00B405998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C785E40-C4BD-4518-B35D-1ED66F55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6E498B6-0EB6-4CC0-8D76-2B7B73081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39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A64B6D0-35CE-4A9C-A4A3-BE44A5BC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D20053B-82D7-4E79-9EBC-C80604F13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1787F93-6B9A-40E8-B9D9-576B1526B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958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3AD982-9345-402E-B386-4E6E5E613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A1088EE-9A5E-403B-8E55-F1042DDC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8836E81-A62B-4725-B129-36CACF247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9529661-2725-4BD1-ACC2-7D0892A9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486EFD3-EC0D-4491-992F-E9F6FB6D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190DD28-08B0-42C7-A832-0A34A9CED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03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45130D-8858-44E9-8F68-1813813D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606E3C-0653-4502-969E-961D78B56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1BF9672-346A-483A-8DC6-D40400B88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49E343E-1E1F-4DF5-A32F-AC6EF5A79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EE96262-E773-4AC6-B09E-EECEE6A4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63D7AE8-BB01-4B08-A946-14F1E6C25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AC6BDA8-52D6-492A-8CC6-423C6C8C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EA40666-33AA-4067-8F2B-67C0AF36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983637F-42DA-4CA8-8F81-EFFBF53660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DEA5-138B-48F0-AB25-5827B7BF6627}" type="datetimeFigureOut">
              <a:rPr lang="ar-SA" smtClean="0"/>
              <a:t>04/07/43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17A8C9-204C-44CA-A2E1-E6FAD0452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413A4B1-46B1-4DD4-9C6D-E872C32A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BEC89-6194-4805-8CD8-DA3FB4BE37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21356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">
            <a:extLst>
              <a:ext uri="{FF2B5EF4-FFF2-40B4-BE49-F238E27FC236}">
                <a16:creationId xmlns:a16="http://schemas.microsoft.com/office/drawing/2014/main" id="{9CB6B837-103A-4A11-A80D-3337E5DCA1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1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0">
            <a:extLst>
              <a:ext uri="{FF2B5EF4-FFF2-40B4-BE49-F238E27FC236}">
                <a16:creationId xmlns:a16="http://schemas.microsoft.com/office/drawing/2014/main" id="{9F617301-0B0E-482C-9F8E-0CEFF0AF4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4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1">
            <a:extLst>
              <a:ext uri="{FF2B5EF4-FFF2-40B4-BE49-F238E27FC236}">
                <a16:creationId xmlns:a16="http://schemas.microsoft.com/office/drawing/2014/main" id="{114B6431-47B5-4937-9757-D60439D46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087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2">
            <a:extLst>
              <a:ext uri="{FF2B5EF4-FFF2-40B4-BE49-F238E27FC236}">
                <a16:creationId xmlns:a16="http://schemas.microsoft.com/office/drawing/2014/main" id="{B84E807F-1AD8-4D39-9781-B39FF63578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927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3">
            <a:extLst>
              <a:ext uri="{FF2B5EF4-FFF2-40B4-BE49-F238E27FC236}">
                <a16:creationId xmlns:a16="http://schemas.microsoft.com/office/drawing/2014/main" id="{BEF3DE9D-C9E4-46DF-B0BB-D42A9E324E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01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4">
            <a:extLst>
              <a:ext uri="{FF2B5EF4-FFF2-40B4-BE49-F238E27FC236}">
                <a16:creationId xmlns:a16="http://schemas.microsoft.com/office/drawing/2014/main" id="{3A5D544E-3F7E-4749-AF09-994D8B8A15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5">
            <a:extLst>
              <a:ext uri="{FF2B5EF4-FFF2-40B4-BE49-F238E27FC236}">
                <a16:creationId xmlns:a16="http://schemas.microsoft.com/office/drawing/2014/main" id="{D79E399E-FF01-4DCF-ACC0-9218CDFB29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39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6">
            <a:extLst>
              <a:ext uri="{FF2B5EF4-FFF2-40B4-BE49-F238E27FC236}">
                <a16:creationId xmlns:a16="http://schemas.microsoft.com/office/drawing/2014/main" id="{66406CFE-7E55-4BE5-9A9A-2B44E67B59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6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7">
            <a:extLst>
              <a:ext uri="{FF2B5EF4-FFF2-40B4-BE49-F238E27FC236}">
                <a16:creationId xmlns:a16="http://schemas.microsoft.com/office/drawing/2014/main" id="{90799CFE-D1EF-4B8D-8C2F-E1F1C2FEB9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94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8">
            <a:extLst>
              <a:ext uri="{FF2B5EF4-FFF2-40B4-BE49-F238E27FC236}">
                <a16:creationId xmlns:a16="http://schemas.microsoft.com/office/drawing/2014/main" id="{1C585ADA-9FDD-4619-B42A-A924A6457A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65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19">
            <a:extLst>
              <a:ext uri="{FF2B5EF4-FFF2-40B4-BE49-F238E27FC236}">
                <a16:creationId xmlns:a16="http://schemas.microsoft.com/office/drawing/2014/main" id="{45105C8B-0D68-45E6-9518-10DF05DEE4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5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2">
            <a:extLst>
              <a:ext uri="{FF2B5EF4-FFF2-40B4-BE49-F238E27FC236}">
                <a16:creationId xmlns:a16="http://schemas.microsoft.com/office/drawing/2014/main" id="{6E37CE9C-A5FE-4E32-A885-687B697FD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050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3">
            <a:extLst>
              <a:ext uri="{FF2B5EF4-FFF2-40B4-BE49-F238E27FC236}">
                <a16:creationId xmlns:a16="http://schemas.microsoft.com/office/drawing/2014/main" id="{0DE082D8-A5B1-4AA8-96B7-DDFB03054B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4">
            <a:extLst>
              <a:ext uri="{FF2B5EF4-FFF2-40B4-BE49-F238E27FC236}">
                <a16:creationId xmlns:a16="http://schemas.microsoft.com/office/drawing/2014/main" id="{0C99D127-0185-4F6A-BF08-23EA8C42DCF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5">
            <a:extLst>
              <a:ext uri="{FF2B5EF4-FFF2-40B4-BE49-F238E27FC236}">
                <a16:creationId xmlns:a16="http://schemas.microsoft.com/office/drawing/2014/main" id="{E6F64939-2CA8-4B7A-BB28-97601AA9FC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79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6">
            <a:extLst>
              <a:ext uri="{FF2B5EF4-FFF2-40B4-BE49-F238E27FC236}">
                <a16:creationId xmlns:a16="http://schemas.microsoft.com/office/drawing/2014/main" id="{DE525A35-B576-4187-9C09-8A47BD6B3F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7">
            <a:extLst>
              <a:ext uri="{FF2B5EF4-FFF2-40B4-BE49-F238E27FC236}">
                <a16:creationId xmlns:a16="http://schemas.microsoft.com/office/drawing/2014/main" id="{20902876-B9E8-4E7F-8C9B-CCFCD79D1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6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8">
            <a:extLst>
              <a:ext uri="{FF2B5EF4-FFF2-40B4-BE49-F238E27FC236}">
                <a16:creationId xmlns:a16="http://schemas.microsoft.com/office/drawing/2014/main" id="{CBC50844-361C-4968-8C5F-2E3199F62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4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ستعمال خاصية التوزيع_9">
            <a:extLst>
              <a:ext uri="{FF2B5EF4-FFF2-40B4-BE49-F238E27FC236}">
                <a16:creationId xmlns:a16="http://schemas.microsoft.com/office/drawing/2014/main" id="{AFE35314-DC40-4EAE-ACE3-EC4E903D3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496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2022-02-05T19:49:01Z</dcterms:created>
  <dcterms:modified xsi:type="dcterms:W3CDTF">2022-02-05T19:49:28Z</dcterms:modified>
</cp:coreProperties>
</file>