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434" r:id="rId2"/>
    <p:sldId id="1839" r:id="rId3"/>
    <p:sldId id="1844" r:id="rId4"/>
    <p:sldId id="1848" r:id="rId5"/>
    <p:sldId id="1840" r:id="rId6"/>
    <p:sldId id="1845" r:id="rId7"/>
    <p:sldId id="257" r:id="rId8"/>
    <p:sldId id="1846" r:id="rId9"/>
    <p:sldId id="1842" r:id="rId10"/>
    <p:sldId id="1843" r:id="rId11"/>
    <p:sldId id="1841" r:id="rId12"/>
    <p:sldId id="1858" r:id="rId13"/>
    <p:sldId id="404" r:id="rId14"/>
    <p:sldId id="408" r:id="rId15"/>
    <p:sldId id="409" r:id="rId16"/>
    <p:sldId id="411" r:id="rId17"/>
    <p:sldId id="412" r:id="rId18"/>
    <p:sldId id="1852" r:id="rId19"/>
    <p:sldId id="1854" r:id="rId20"/>
    <p:sldId id="1855" r:id="rId21"/>
    <p:sldId id="1856" r:id="rId22"/>
    <p:sldId id="416" r:id="rId23"/>
    <p:sldId id="1850" r:id="rId24"/>
    <p:sldId id="1851" r:id="rId25"/>
    <p:sldId id="1857" r:id="rId26"/>
    <p:sldId id="1847" r:id="rId27"/>
    <p:sldId id="1853" r:id="rId28"/>
    <p:sldId id="302" r:id="rId29"/>
    <p:sldId id="303" r:id="rId30"/>
    <p:sldId id="304" r:id="rId31"/>
    <p:sldId id="305" r:id="rId32"/>
    <p:sldId id="306" r:id="rId33"/>
    <p:sldId id="307" r:id="rId3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304"/>
  </p:normalViewPr>
  <p:slideViewPr>
    <p:cSldViewPr snapToGrid="0" snapToObjects="1">
      <p:cViewPr varScale="1">
        <p:scale>
          <a:sx n="56" d="100"/>
          <a:sy n="56" d="100"/>
        </p:scale>
        <p:origin x="7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A1B5EA1-AD12-7545-AB3C-C8551A3B7867}" type="datetimeFigureOut">
              <a:rPr lang="ar-SA" smtClean="0"/>
              <a:t>2 رجب، 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0C8CB75-9D79-4B44-AB25-4F4F36889D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256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ا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3EDD-56F7-2446-BE3F-3BFD0290542E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97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3CB81-F1FD-134A-9012-330E95A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73D6-21E8-B94A-A0B0-093F1B307817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0035C-76B0-EA42-975C-399AF15E6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AA0F5-369A-194B-A150-E421BDB5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5351-5E1A-B04F-B5EA-990EE45368E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4CB403-06F0-2748-8348-8B44BA588E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5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A0CC3-F149-2B46-9621-0443FE2A7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08637-3414-5942-A1EA-78F9F97D5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B1D8C-FBE0-AE4C-89C9-100CCB0CD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73D6-21E8-B94A-A0B0-093F1B307817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4099C-815F-D241-8712-96AB558AC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83D6C-A111-C547-BC3E-0B99EB222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5351-5E1A-B04F-B5EA-990EE45368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2325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D46335-6A8D-7F40-AAB4-97343D000B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C49E97-67FE-424D-B934-595265F405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FF1-C4D5-7E42-A162-DAA919DB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73D6-21E8-B94A-A0B0-093F1B307817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D2D02-5008-7042-9F5D-CF792C635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B2F33-5159-2049-AB4D-7BBC62349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5351-5E1A-B04F-B5EA-990EE45368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8634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B3CC-0CA8-4D57-B226-7D298FA398AB}" type="datetimeFigureOut">
              <a:rPr lang="ar-SA" smtClean="0"/>
              <a:t>2 رجب، 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6E67-4CEA-47B6-A1E4-BD5097A945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6202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39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3B271-6970-7B42-84B3-DF00058D4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B883F-23DF-D346-BD43-087C6B39A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2EAD-8A45-AF4F-A41C-F01C5396D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73D6-21E8-B94A-A0B0-093F1B307817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8A5A4-E34D-B74D-BEC6-DD4E7032A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91937-171C-DE41-B68F-32C8C6431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5351-5E1A-B04F-B5EA-990EE45368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2739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1D4D8-EE15-4D43-B4E0-72E98510D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A8103-669A-4A4D-86FF-716BD6B44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4BC0B-5EC9-114A-BE78-4AEC2B443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73D6-21E8-B94A-A0B0-093F1B307817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80D91-3CA6-A643-B66A-8B7D10A5B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30763-8F5C-7843-ADBA-527FB577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5351-5E1A-B04F-B5EA-990EE45368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6224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A8363-0F06-BC44-B192-881D11B9F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C8E1F-2FA7-304A-9AE4-225B61CF72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1EDEA4-0BA0-F44A-B55D-8329C4171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C2FD7-6ECA-5345-8AAE-45D8F39E8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73D6-21E8-B94A-A0B0-093F1B307817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BF2FC-34CE-DE48-AB5D-282080736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8C0BB6-64C5-F54C-8D18-671F3511E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5351-5E1A-B04F-B5EA-990EE45368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193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51F54-C6F1-4B48-85E9-90BB1639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8695F-08CE-5946-8CDF-85C571EE5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00BDB-E60E-1D40-BE21-463ADACC9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64C12-CCCA-1C4B-BD39-268BD1E2C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445292-9589-3E43-B80D-F01444821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D623E0-051D-5049-AE1A-6A80412E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73D6-21E8-B94A-A0B0-093F1B307817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20B7CC-F41B-934D-A280-589AAA739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A78C76-B8ED-B84D-A048-6C740371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5351-5E1A-B04F-B5EA-990EE45368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7419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392B6-C546-6F46-83AC-38088DB9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92B8A5-69D4-0E46-A043-F18A638A0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73D6-21E8-B94A-A0B0-093F1B307817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3C989-55B0-EF43-978D-00DA7FDC5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4C2CD-7FE6-AE4B-ACB6-225565BD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5351-5E1A-B04F-B5EA-990EE45368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835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15826-2E87-FE45-9DB3-07C228E7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73D6-21E8-B94A-A0B0-093F1B307817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5EAA53-A39F-EE4A-A504-7EACC253B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A2FED-1262-B245-9A29-ED48F72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5351-5E1A-B04F-B5EA-990EE45368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29305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EC20A-296C-AF47-82E7-58A29897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4C8DE-7373-F944-B75D-57EFF94C6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13E4B-B626-BC42-A33A-8CEECBB00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61247-C7A5-6D49-BEFE-47BF37602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73D6-21E8-B94A-A0B0-093F1B307817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ED584-1F87-B54E-A240-EBFA18091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04E5-8237-2D49-88DB-1140D327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5351-5E1A-B04F-B5EA-990EE45368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82433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5DF0-0FD4-A54E-A229-F10410EE1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3F5A3A-51A2-ED4F-8FCD-FBBA7DB8DB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F8158-3584-9940-9E87-B646F59CE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0B6B1-56F1-3041-9A5B-8D638D1A6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73D6-21E8-B94A-A0B0-093F1B307817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86604-E1F9-2244-88D1-DC2C38862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C60D-4836-A548-B74A-4E74B0721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5351-5E1A-B04F-B5EA-990EE45368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2144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1F5EAA-33E4-6D4B-90E6-FC582CD8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27A0E-B0D8-C449-BC1B-881291BE2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5215F-2D62-4246-BA87-35FA02678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973D6-21E8-B94A-A0B0-093F1B307817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3EB33-AAA0-F441-9F42-42B302EA0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B4C32-4EFC-9843-9927-6250969E2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05351-5E1A-B04F-B5EA-990EE45368E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635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4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2.wmf"/><Relationship Id="rId11" Type="http://schemas.openxmlformats.org/officeDocument/2006/relationships/image" Target="../media/image46.gif"/><Relationship Id="rId5" Type="http://schemas.openxmlformats.org/officeDocument/2006/relationships/image" Target="../media/image40.gif"/><Relationship Id="rId10" Type="http://schemas.openxmlformats.org/officeDocument/2006/relationships/image" Target="../media/image45.gif"/><Relationship Id="rId4" Type="http://schemas.openxmlformats.org/officeDocument/2006/relationships/audio" Target="../media/audio6.wav"/><Relationship Id="rId9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2.wmf"/><Relationship Id="rId11" Type="http://schemas.openxmlformats.org/officeDocument/2006/relationships/image" Target="../media/image49.gif"/><Relationship Id="rId5" Type="http://schemas.openxmlformats.org/officeDocument/2006/relationships/image" Target="../media/image40.gif"/><Relationship Id="rId10" Type="http://schemas.openxmlformats.org/officeDocument/2006/relationships/image" Target="../media/image48.gif"/><Relationship Id="rId4" Type="http://schemas.openxmlformats.org/officeDocument/2006/relationships/audio" Target="../media/audio6.wav"/><Relationship Id="rId9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2.wmf"/><Relationship Id="rId5" Type="http://schemas.openxmlformats.org/officeDocument/2006/relationships/image" Target="../media/image40.gif"/><Relationship Id="rId10" Type="http://schemas.openxmlformats.org/officeDocument/2006/relationships/image" Target="../media/image51.gif"/><Relationship Id="rId4" Type="http://schemas.openxmlformats.org/officeDocument/2006/relationships/audio" Target="../media/audio6.wav"/><Relationship Id="rId9" Type="http://schemas.openxmlformats.org/officeDocument/2006/relationships/image" Target="../media/image5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6.wav"/><Relationship Id="rId1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10.wav"/><Relationship Id="rId12" Type="http://schemas.openxmlformats.org/officeDocument/2006/relationships/audio" Target="../media/audio15.wav"/><Relationship Id="rId17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image" Target="../media/image40.gif"/><Relationship Id="rId1" Type="http://schemas.microsoft.com/office/2007/relationships/media" Target="../media/media3.mp3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5" Type="http://schemas.openxmlformats.org/officeDocument/2006/relationships/audio" Target="../media/audio8.wav"/><Relationship Id="rId15" Type="http://schemas.openxmlformats.org/officeDocument/2006/relationships/audio" Target="../media/audio18.wav"/><Relationship Id="rId10" Type="http://schemas.openxmlformats.org/officeDocument/2006/relationships/audio" Target="../media/audio13.wav"/><Relationship Id="rId4" Type="http://schemas.openxmlformats.org/officeDocument/2006/relationships/audio" Target="../media/audio7.wav"/><Relationship Id="rId9" Type="http://schemas.openxmlformats.org/officeDocument/2006/relationships/audio" Target="../media/audio12.wav"/><Relationship Id="rId14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gif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gi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" Type="http://schemas.openxmlformats.org/officeDocument/2006/relationships/image" Target="../media/image14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7.png"/><Relationship Id="rId2" Type="http://schemas.openxmlformats.org/officeDocument/2006/relationships/image" Target="../media/image14.jpeg"/><Relationship Id="rId16" Type="http://schemas.openxmlformats.org/officeDocument/2006/relationships/image" Target="../media/image32.svg"/><Relationship Id="rId20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31.png"/><Relationship Id="rId10" Type="http://schemas.openxmlformats.org/officeDocument/2006/relationships/image" Target="../media/image22.svg"/><Relationship Id="rId19" Type="http://schemas.openxmlformats.org/officeDocument/2006/relationships/image" Target="../media/image29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7.png"/><Relationship Id="rId2" Type="http://schemas.openxmlformats.org/officeDocument/2006/relationships/image" Target="../media/image14.jpeg"/><Relationship Id="rId16" Type="http://schemas.openxmlformats.org/officeDocument/2006/relationships/image" Target="../media/image32.svg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31.png"/><Relationship Id="rId10" Type="http://schemas.openxmlformats.org/officeDocument/2006/relationships/image" Target="../media/image22.svg"/><Relationship Id="rId19" Type="http://schemas.openxmlformats.org/officeDocument/2006/relationships/image" Target="../media/image29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5946684-CDE2-AA2F-F699-7448DB74A9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0" r="1" b="1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4" name="صورة 6" descr="صورة 6">
            <a:extLst>
              <a:ext uri="{FF2B5EF4-FFF2-40B4-BE49-F238E27FC236}">
                <a16:creationId xmlns:a16="http://schemas.microsoft.com/office/drawing/2014/main" id="{0B5E0952-F43E-23E4-A39B-3028FFD6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214998" cy="648447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مربع نص 6">
            <a:extLst>
              <a:ext uri="{FF2B5EF4-FFF2-40B4-BE49-F238E27FC236}">
                <a16:creationId xmlns:a16="http://schemas.microsoft.com/office/drawing/2014/main" id="{774FEF49-166D-83A4-F225-46E618CD83C4}"/>
              </a:ext>
            </a:extLst>
          </p:cNvPr>
          <p:cNvSpPr txBox="1"/>
          <p:nvPr/>
        </p:nvSpPr>
        <p:spPr>
          <a:xfrm>
            <a:off x="7730257" y="862542"/>
            <a:ext cx="2324513" cy="1770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291" tIns="19291" rIns="19291" bIns="19291">
            <a:spAutoFit/>
          </a:bodyPr>
          <a:lstStyle>
            <a:defPPr marL="0" marR="0" indent="0" algn="l" defTabSz="79790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71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502680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1005361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508041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2010722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513402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3016083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518762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4021443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sz="3750" b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What’s the day today?</a:t>
            </a:r>
          </a:p>
        </p:txBody>
      </p:sp>
      <p:pic>
        <p:nvPicPr>
          <p:cNvPr id="13" name="رسم 2" descr="رسم 2">
            <a:extLst>
              <a:ext uri="{FF2B5EF4-FFF2-40B4-BE49-F238E27FC236}">
                <a16:creationId xmlns:a16="http://schemas.microsoft.com/office/drawing/2014/main" id="{13FBE562-56E1-694E-B811-2F9EC2FDE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580540" y="501531"/>
            <a:ext cx="1637225" cy="1017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صورة 7" descr="صورة 7">
            <a:extLst>
              <a:ext uri="{FF2B5EF4-FFF2-40B4-BE49-F238E27FC236}">
                <a16:creationId xmlns:a16="http://schemas.microsoft.com/office/drawing/2014/main" id="{8AB80CA9-7F31-0FC5-879F-71E7BD1FFC75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739427" y="4055321"/>
            <a:ext cx="1478338" cy="16861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4147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2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2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F22251B-9118-4C73-3204-03A99E8BA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67" y="0"/>
            <a:ext cx="6462615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012E826-7022-9592-AB7F-1405C6A72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982" y="0"/>
            <a:ext cx="5462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47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C21E173-3073-EAC4-2887-2E99878BD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33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77A380F-F3E1-72DB-7ECB-3609C3664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725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8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ulce&amp;#39;s blog: Listening Practice (2)">
            <a:extLst>
              <a:ext uri="{FF2B5EF4-FFF2-40B4-BE49-F238E27FC236}">
                <a16:creationId xmlns:a16="http://schemas.microsoft.com/office/drawing/2014/main" id="{0294170A-2E43-4E49-98DC-B6A7FF46C7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839585"/>
            <a:ext cx="1330036" cy="708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C083F957-DEE2-4C2D-B677-84604DC3D03C}"/>
              </a:ext>
            </a:extLst>
          </p:cNvPr>
          <p:cNvSpPr txBox="1">
            <a:spLocks/>
          </p:cNvSpPr>
          <p:nvPr/>
        </p:nvSpPr>
        <p:spPr>
          <a:xfrm>
            <a:off x="2831584" y="839585"/>
            <a:ext cx="3264416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and practice .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F285CC3-6A24-4E8C-9427-CBFC4AC21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424" y="1771151"/>
            <a:ext cx="3286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Calibri" pitchFamily="34" charset="0"/>
              </a:rPr>
              <a:t>I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 practiced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2B81816-ECE9-41DB-87C2-4A22EC50C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5704" y="1768256"/>
            <a:ext cx="3286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Calibri" pitchFamily="34" charset="0"/>
              </a:rPr>
              <a:t>We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 practiced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6818841-EB95-463A-85A8-0E01B67A2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1756" y="3074610"/>
            <a:ext cx="3286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Calibri" pitchFamily="34" charset="0"/>
              </a:rPr>
              <a:t>You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 practiced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CC21F3B-B495-4623-AE23-6F6FBFFCC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4534080"/>
            <a:ext cx="3929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Calibri" pitchFamily="34" charset="0"/>
              </a:rPr>
              <a:t>He /She 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practiced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5A75723-E7BA-4EDD-96EE-D911882DA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585" y="3074609"/>
            <a:ext cx="3286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Calibri" pitchFamily="34" charset="0"/>
              </a:rPr>
              <a:t>You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 practiced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B0AF756-843D-4CFF-B18E-238A684CF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585" y="4534081"/>
            <a:ext cx="39290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Calibri" pitchFamily="34" charset="0"/>
              </a:rPr>
              <a:t>They 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practiced</a:t>
            </a:r>
          </a:p>
        </p:txBody>
      </p:sp>
      <p:pic>
        <p:nvPicPr>
          <p:cNvPr id="3" name="We Can 6 (2020) SB_CD 1_04">
            <a:hlinkClick r:id="" action="ppaction://media"/>
            <a:extLst>
              <a:ext uri="{FF2B5EF4-FFF2-40B4-BE49-F238E27FC236}">
                <a16:creationId xmlns:a16="http://schemas.microsoft.com/office/drawing/2014/main" id="{6600AA12-C1B8-5243-4A6D-8EECA56AA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492" y="112354"/>
            <a:ext cx="793945" cy="79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 practic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 practic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u practic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u practic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e She practic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hey practic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ulce&amp;#39;s blog: Listening Practice (2)">
            <a:extLst>
              <a:ext uri="{FF2B5EF4-FFF2-40B4-BE49-F238E27FC236}">
                <a16:creationId xmlns:a16="http://schemas.microsoft.com/office/drawing/2014/main" id="{97941C40-3C6B-47EB-90AA-E0E44D0FC8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839585"/>
            <a:ext cx="1330036" cy="708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0493DAB-A313-4D75-9605-9376EC718AFD}"/>
              </a:ext>
            </a:extLst>
          </p:cNvPr>
          <p:cNvSpPr txBox="1"/>
          <p:nvPr/>
        </p:nvSpPr>
        <p:spPr>
          <a:xfrm>
            <a:off x="3127513" y="1086580"/>
            <a:ext cx="683944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Listen and chant Past Tense Regular Verb Chunks .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EE872919-D0FD-4C38-8C36-E5516B3F3121}"/>
              </a:ext>
            </a:extLst>
          </p:cNvPr>
          <p:cNvGrpSpPr>
            <a:grpSpLocks/>
          </p:cNvGrpSpPr>
          <p:nvPr/>
        </p:nvGrpSpPr>
        <p:grpSpPr bwMode="auto">
          <a:xfrm>
            <a:off x="1653768" y="1795240"/>
            <a:ext cx="7955279" cy="1072651"/>
            <a:chOff x="1812104" y="-898748"/>
            <a:chExt cx="9144000" cy="6391877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031B5437-411A-4D6C-9290-875111F64C5D}"/>
                </a:ext>
              </a:extLst>
            </p:cNvPr>
            <p:cNvSpPr/>
            <p:nvPr/>
          </p:nvSpPr>
          <p:spPr>
            <a:xfrm>
              <a:off x="2454335" y="-595336"/>
              <a:ext cx="7859538" cy="5785053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pic>
          <p:nvPicPr>
            <p:cNvPr id="8" name="صورة 7" descr="00066.WMF">
              <a:extLst>
                <a:ext uri="{FF2B5EF4-FFF2-40B4-BE49-F238E27FC236}">
                  <a16:creationId xmlns:a16="http://schemas.microsoft.com/office/drawing/2014/main" id="{AE77378B-762C-4196-AA8D-88325D791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50000" contrast="68000"/>
            </a:blip>
            <a:stretch>
              <a:fillRect/>
            </a:stretch>
          </p:blipFill>
          <p:spPr>
            <a:xfrm>
              <a:off x="1812104" y="-898748"/>
              <a:ext cx="9144000" cy="6391877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</p:pic>
      </p:grpSp>
      <p:sp>
        <p:nvSpPr>
          <p:cNvPr id="9" name="Rectangle 1">
            <a:extLst>
              <a:ext uri="{FF2B5EF4-FFF2-40B4-BE49-F238E27FC236}">
                <a16:creationId xmlns:a16="http://schemas.microsoft.com/office/drawing/2014/main" id="{D9B413A4-D6EF-40EF-ADBA-4E243FED9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717" y="2149935"/>
            <a:ext cx="66875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>
              <a:tabLst>
                <a:tab pos="4460875" algn="l"/>
                <a:tab pos="5551488" algn="l"/>
                <a:tab pos="5641975" algn="r"/>
              </a:tabLst>
            </a:pPr>
            <a:r>
              <a:rPr lang="en-US" sz="2400" b="1" dirty="0">
                <a:solidFill>
                  <a:srgbClr val="0070C0"/>
                </a:solidFill>
                <a:latin typeface="Calibri" pitchFamily="34" charset="0"/>
              </a:rPr>
              <a:t>1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practiced, practiced            I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practiced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my English</a:t>
            </a:r>
            <a:r>
              <a:rPr lang="en-US" sz="2400" b="1" dirty="0">
                <a:latin typeface="Calibri" pitchFamily="34" charset="0"/>
              </a:rPr>
              <a:t>.</a:t>
            </a:r>
            <a:endParaRPr lang="en-US" sz="2800" dirty="0"/>
          </a:p>
        </p:txBody>
      </p:sp>
      <p:pic>
        <p:nvPicPr>
          <p:cNvPr id="10" name="We Can 6 (2020) SB_CD 1_05">
            <a:hlinkClick r:id="" action="ppaction://media"/>
            <a:extLst>
              <a:ext uri="{FF2B5EF4-FFF2-40B4-BE49-F238E27FC236}">
                <a16:creationId xmlns:a16="http://schemas.microsoft.com/office/drawing/2014/main" id="{C87EEACC-90BC-411B-BE00-68323FB18F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82" end="58059.375"/>
                </p14:media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11584" y="2264712"/>
            <a:ext cx="524621" cy="254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AC6D4AE9-C6FD-4EC1-8343-31EAFF6F7A54}"/>
              </a:ext>
            </a:extLst>
          </p:cNvPr>
          <p:cNvGrpSpPr>
            <a:grpSpLocks/>
          </p:cNvGrpSpPr>
          <p:nvPr/>
        </p:nvGrpSpPr>
        <p:grpSpPr bwMode="auto">
          <a:xfrm>
            <a:off x="1653768" y="3400583"/>
            <a:ext cx="7955279" cy="1072651"/>
            <a:chOff x="1812104" y="-898748"/>
            <a:chExt cx="9144000" cy="6391877"/>
          </a:xfrm>
        </p:grpSpPr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9731E3A0-C0DC-4DBF-8C1F-56E2EF390B57}"/>
                </a:ext>
              </a:extLst>
            </p:cNvPr>
            <p:cNvSpPr/>
            <p:nvPr/>
          </p:nvSpPr>
          <p:spPr>
            <a:xfrm>
              <a:off x="2454335" y="-595336"/>
              <a:ext cx="7859538" cy="5785053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pic>
          <p:nvPicPr>
            <p:cNvPr id="17" name="صورة 16" descr="00066.WMF">
              <a:extLst>
                <a:ext uri="{FF2B5EF4-FFF2-40B4-BE49-F238E27FC236}">
                  <a16:creationId xmlns:a16="http://schemas.microsoft.com/office/drawing/2014/main" id="{C81CAFFA-BCFE-4746-8633-CDD0073B9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50000" contrast="68000"/>
            </a:blip>
            <a:stretch>
              <a:fillRect/>
            </a:stretch>
          </p:blipFill>
          <p:spPr>
            <a:xfrm>
              <a:off x="1812104" y="-898748"/>
              <a:ext cx="9144000" cy="6391877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</p:pic>
      </p:grpSp>
      <p:sp>
        <p:nvSpPr>
          <p:cNvPr id="18" name="Rectangle 1">
            <a:extLst>
              <a:ext uri="{FF2B5EF4-FFF2-40B4-BE49-F238E27FC236}">
                <a16:creationId xmlns:a16="http://schemas.microsoft.com/office/drawing/2014/main" id="{83D3EB07-104E-4637-ABB3-D11A5D2D2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717" y="3621530"/>
            <a:ext cx="62575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>
              <a:tabLst>
                <a:tab pos="4460875" algn="l"/>
                <a:tab pos="5551488" algn="l"/>
                <a:tab pos="5641975" algn="r"/>
              </a:tabLst>
            </a:pPr>
            <a:r>
              <a:rPr lang="en-US" sz="2400" b="1" dirty="0">
                <a:solidFill>
                  <a:srgbClr val="0070C0"/>
                </a:solidFill>
                <a:latin typeface="Calibri" pitchFamily="34" charset="0"/>
              </a:rPr>
              <a:t>2</a:t>
            </a:r>
            <a:r>
              <a:rPr lang="en-US" sz="3200" b="1" dirty="0">
                <a:latin typeface="Calibri" pitchFamily="34" charset="0"/>
              </a:rPr>
              <a:t>. 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watched, watched            You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watched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 a DVD.</a:t>
            </a:r>
          </a:p>
        </p:txBody>
      </p:sp>
      <p:pic>
        <p:nvPicPr>
          <p:cNvPr id="19" name="We Can 6 (2020) SB_CD 1_05">
            <a:hlinkClick r:id="" action="ppaction://media"/>
            <a:extLst>
              <a:ext uri="{FF2B5EF4-FFF2-40B4-BE49-F238E27FC236}">
                <a16:creationId xmlns:a16="http://schemas.microsoft.com/office/drawing/2014/main" id="{1D29FC40-6187-4B55-AF71-477DDD8578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22" end="49542.375"/>
                </p14:media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66091" y="3856080"/>
            <a:ext cx="530629" cy="242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1C3CCA1-FA46-4E64-A1E1-17F5251EC54A}"/>
              </a:ext>
            </a:extLst>
          </p:cNvPr>
          <p:cNvGrpSpPr>
            <a:grpSpLocks/>
          </p:cNvGrpSpPr>
          <p:nvPr/>
        </p:nvGrpSpPr>
        <p:grpSpPr bwMode="auto">
          <a:xfrm>
            <a:off x="1653767" y="4945764"/>
            <a:ext cx="7955279" cy="1072651"/>
            <a:chOff x="1812104" y="-898748"/>
            <a:chExt cx="9144000" cy="6391877"/>
          </a:xfrm>
        </p:grpSpPr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9AB949C3-FABB-4116-9AB7-3204F136C1C7}"/>
                </a:ext>
              </a:extLst>
            </p:cNvPr>
            <p:cNvSpPr/>
            <p:nvPr/>
          </p:nvSpPr>
          <p:spPr>
            <a:xfrm>
              <a:off x="2454335" y="-595336"/>
              <a:ext cx="7859538" cy="5785053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pic>
          <p:nvPicPr>
            <p:cNvPr id="23" name="صورة 22" descr="00066.WMF">
              <a:extLst>
                <a:ext uri="{FF2B5EF4-FFF2-40B4-BE49-F238E27FC236}">
                  <a16:creationId xmlns:a16="http://schemas.microsoft.com/office/drawing/2014/main" id="{AFDA00D0-19D8-4C4E-A397-F3B1BE0CD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50000" contrast="68000"/>
            </a:blip>
            <a:stretch>
              <a:fillRect/>
            </a:stretch>
          </p:blipFill>
          <p:spPr>
            <a:xfrm>
              <a:off x="1812104" y="-898748"/>
              <a:ext cx="9144000" cy="6391877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</p:pic>
      </p:grpSp>
      <p:sp>
        <p:nvSpPr>
          <p:cNvPr id="24" name="Rectangle 1">
            <a:extLst>
              <a:ext uri="{FF2B5EF4-FFF2-40B4-BE49-F238E27FC236}">
                <a16:creationId xmlns:a16="http://schemas.microsoft.com/office/drawing/2014/main" id="{A3359409-DDDE-4B43-9331-5DDC19A2C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718" y="5166711"/>
            <a:ext cx="66875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>
              <a:tabLst>
                <a:tab pos="4460875" algn="l"/>
                <a:tab pos="5551488" algn="l"/>
                <a:tab pos="5641975" algn="r"/>
              </a:tabLst>
            </a:pPr>
            <a:r>
              <a:rPr lang="en-US" sz="2400" b="1" dirty="0">
                <a:solidFill>
                  <a:srgbClr val="0070C0"/>
                </a:solidFill>
                <a:latin typeface="Calibri" pitchFamily="34" charset="0"/>
              </a:rPr>
              <a:t>3</a:t>
            </a:r>
            <a:r>
              <a:rPr lang="en-US" sz="3200" b="1" dirty="0">
                <a:latin typeface="Calibri" pitchFamily="34" charset="0"/>
              </a:rPr>
              <a:t>.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cooked, cooked                  She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cooked 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breakfast.</a:t>
            </a:r>
          </a:p>
        </p:txBody>
      </p:sp>
      <p:pic>
        <p:nvPicPr>
          <p:cNvPr id="25" name="We Can 6 (2020) SB_CD 1_05">
            <a:hlinkClick r:id="" action="ppaction://media"/>
            <a:extLst>
              <a:ext uri="{FF2B5EF4-FFF2-40B4-BE49-F238E27FC236}">
                <a16:creationId xmlns:a16="http://schemas.microsoft.com/office/drawing/2014/main" id="{3CEAD6EC-CE22-4116-B2C5-F2B8CA34B2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28" end="41554.375"/>
                </p14:media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287120" y="5419606"/>
            <a:ext cx="609600" cy="25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Steven Universe Reading Sticker - Steven Universe Reading Book - Discover &amp;amp;  Share GIFs">
            <a:extLst>
              <a:ext uri="{FF2B5EF4-FFF2-40B4-BE49-F238E27FC236}">
                <a16:creationId xmlns:a16="http://schemas.microsoft.com/office/drawing/2014/main" id="{7F12C52F-DEAC-43C0-8A9D-AF63E8C356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302" y="1795240"/>
            <a:ext cx="1278272" cy="1136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6 Signs You&amp;#39;ve Been Watching Too Much TV and Movies Already">
            <a:extLst>
              <a:ext uri="{FF2B5EF4-FFF2-40B4-BE49-F238E27FC236}">
                <a16:creationId xmlns:a16="http://schemas.microsoft.com/office/drawing/2014/main" id="{8DC13EA7-AFB8-4D95-9444-20BD49345D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661" y="3376903"/>
            <a:ext cx="1319914" cy="1136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tit Chef GIFs - Get the best GIF on GIPHY">
            <a:extLst>
              <a:ext uri="{FF2B5EF4-FFF2-40B4-BE49-F238E27FC236}">
                <a16:creationId xmlns:a16="http://schemas.microsoft.com/office/drawing/2014/main" id="{ADBEC6AD-F6D1-49F2-8821-A37E89460E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660" y="4974320"/>
            <a:ext cx="1319914" cy="1072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603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24 - energy za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9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24 - energy za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78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24 - energy za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802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9" grpId="0"/>
      <p:bldP spid="18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ulce&amp;#39;s blog: Listening Practice (2)">
            <a:extLst>
              <a:ext uri="{FF2B5EF4-FFF2-40B4-BE49-F238E27FC236}">
                <a16:creationId xmlns:a16="http://schemas.microsoft.com/office/drawing/2014/main" id="{97941C40-3C6B-47EB-90AA-E0E44D0FC8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839585"/>
            <a:ext cx="1330036" cy="708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0493DAB-A313-4D75-9605-9376EC718AFD}"/>
              </a:ext>
            </a:extLst>
          </p:cNvPr>
          <p:cNvSpPr txBox="1"/>
          <p:nvPr/>
        </p:nvSpPr>
        <p:spPr>
          <a:xfrm>
            <a:off x="3127513" y="1086580"/>
            <a:ext cx="683944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Listen and chant Past Tense Regular Verb Chunks .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EE872919-D0FD-4C38-8C36-E5516B3F3121}"/>
              </a:ext>
            </a:extLst>
          </p:cNvPr>
          <p:cNvGrpSpPr>
            <a:grpSpLocks/>
          </p:cNvGrpSpPr>
          <p:nvPr/>
        </p:nvGrpSpPr>
        <p:grpSpPr bwMode="auto">
          <a:xfrm>
            <a:off x="1653768" y="1795240"/>
            <a:ext cx="7955279" cy="1072651"/>
            <a:chOff x="1812104" y="-898748"/>
            <a:chExt cx="9144000" cy="6391877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031B5437-411A-4D6C-9290-875111F64C5D}"/>
                </a:ext>
              </a:extLst>
            </p:cNvPr>
            <p:cNvSpPr/>
            <p:nvPr/>
          </p:nvSpPr>
          <p:spPr>
            <a:xfrm>
              <a:off x="2454335" y="-595336"/>
              <a:ext cx="7859538" cy="5785053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pic>
          <p:nvPicPr>
            <p:cNvPr id="8" name="صورة 7" descr="00066.WMF">
              <a:extLst>
                <a:ext uri="{FF2B5EF4-FFF2-40B4-BE49-F238E27FC236}">
                  <a16:creationId xmlns:a16="http://schemas.microsoft.com/office/drawing/2014/main" id="{AE77378B-762C-4196-AA8D-88325D791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50000" contrast="68000"/>
            </a:blip>
            <a:stretch>
              <a:fillRect/>
            </a:stretch>
          </p:blipFill>
          <p:spPr>
            <a:xfrm>
              <a:off x="1812104" y="-898748"/>
              <a:ext cx="9144000" cy="6391877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</p:pic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AC6D4AE9-C6FD-4EC1-8343-31EAFF6F7A54}"/>
              </a:ext>
            </a:extLst>
          </p:cNvPr>
          <p:cNvGrpSpPr>
            <a:grpSpLocks/>
          </p:cNvGrpSpPr>
          <p:nvPr/>
        </p:nvGrpSpPr>
        <p:grpSpPr bwMode="auto">
          <a:xfrm>
            <a:off x="1653768" y="3400583"/>
            <a:ext cx="7955279" cy="1072651"/>
            <a:chOff x="1812104" y="-898748"/>
            <a:chExt cx="9144000" cy="6391877"/>
          </a:xfrm>
        </p:grpSpPr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9731E3A0-C0DC-4DBF-8C1F-56E2EF390B57}"/>
                </a:ext>
              </a:extLst>
            </p:cNvPr>
            <p:cNvSpPr/>
            <p:nvPr/>
          </p:nvSpPr>
          <p:spPr>
            <a:xfrm>
              <a:off x="2454335" y="-595336"/>
              <a:ext cx="7859538" cy="5785053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pic>
          <p:nvPicPr>
            <p:cNvPr id="17" name="صورة 16" descr="00066.WMF">
              <a:extLst>
                <a:ext uri="{FF2B5EF4-FFF2-40B4-BE49-F238E27FC236}">
                  <a16:creationId xmlns:a16="http://schemas.microsoft.com/office/drawing/2014/main" id="{C81CAFFA-BCFE-4746-8633-CDD0073B9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50000" contrast="68000"/>
            </a:blip>
            <a:stretch>
              <a:fillRect/>
            </a:stretch>
          </p:blipFill>
          <p:spPr>
            <a:xfrm>
              <a:off x="1812104" y="-898748"/>
              <a:ext cx="9144000" cy="6391877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1C3CCA1-FA46-4E64-A1E1-17F5251EC54A}"/>
              </a:ext>
            </a:extLst>
          </p:cNvPr>
          <p:cNvGrpSpPr>
            <a:grpSpLocks/>
          </p:cNvGrpSpPr>
          <p:nvPr/>
        </p:nvGrpSpPr>
        <p:grpSpPr bwMode="auto">
          <a:xfrm>
            <a:off x="1653767" y="4945764"/>
            <a:ext cx="7955279" cy="1072651"/>
            <a:chOff x="1812104" y="-898748"/>
            <a:chExt cx="9144000" cy="6391877"/>
          </a:xfrm>
        </p:grpSpPr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9AB949C3-FABB-4116-9AB7-3204F136C1C7}"/>
                </a:ext>
              </a:extLst>
            </p:cNvPr>
            <p:cNvSpPr/>
            <p:nvPr/>
          </p:nvSpPr>
          <p:spPr>
            <a:xfrm>
              <a:off x="2454335" y="-595336"/>
              <a:ext cx="7859538" cy="5785053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pic>
          <p:nvPicPr>
            <p:cNvPr id="23" name="صورة 22" descr="00066.WMF">
              <a:extLst>
                <a:ext uri="{FF2B5EF4-FFF2-40B4-BE49-F238E27FC236}">
                  <a16:creationId xmlns:a16="http://schemas.microsoft.com/office/drawing/2014/main" id="{AFDA00D0-19D8-4C4E-A397-F3B1BE0CD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50000" contrast="68000"/>
            </a:blip>
            <a:stretch>
              <a:fillRect/>
            </a:stretch>
          </p:blipFill>
          <p:spPr>
            <a:xfrm>
              <a:off x="1812104" y="-898748"/>
              <a:ext cx="9144000" cy="6391877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</p:pic>
      </p:grpSp>
      <p:sp>
        <p:nvSpPr>
          <p:cNvPr id="27" name="Rectangle 1">
            <a:extLst>
              <a:ext uri="{FF2B5EF4-FFF2-40B4-BE49-F238E27FC236}">
                <a16:creationId xmlns:a16="http://schemas.microsoft.com/office/drawing/2014/main" id="{44697663-52B6-4764-97DE-503B739C7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004" y="2100732"/>
            <a:ext cx="67368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>
              <a:tabLst>
                <a:tab pos="4460875" algn="l"/>
                <a:tab pos="5551488" algn="l"/>
                <a:tab pos="5641975" algn="r"/>
              </a:tabLst>
            </a:pPr>
            <a:r>
              <a:rPr lang="en-US" sz="2400" b="1" dirty="0">
                <a:solidFill>
                  <a:srgbClr val="0070C0"/>
                </a:solidFill>
                <a:latin typeface="Calibri" pitchFamily="34" charset="0"/>
              </a:rPr>
              <a:t>4</a:t>
            </a:r>
            <a:r>
              <a:rPr lang="en-US" sz="2400" b="1" dirty="0">
                <a:latin typeface="Calibri" pitchFamily="34" charset="0"/>
              </a:rPr>
              <a:t>.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kicked, kicked                         He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kicked 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a ball.</a:t>
            </a:r>
          </a:p>
        </p:txBody>
      </p:sp>
      <p:pic>
        <p:nvPicPr>
          <p:cNvPr id="28" name="We Can 6 (2020) SB_CD 1_05">
            <a:hlinkClick r:id="" action="ppaction://media"/>
            <a:extLst>
              <a:ext uri="{FF2B5EF4-FFF2-40B4-BE49-F238E27FC236}">
                <a16:creationId xmlns:a16="http://schemas.microsoft.com/office/drawing/2014/main" id="{2F5B3BDA-6E82-4074-8442-0792E4C1F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578" end="33934.375"/>
                </p14:media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65851" y="2198575"/>
            <a:ext cx="609600" cy="36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4" descr="Soccer Dribbble by Zach Youngblood on Dribbble">
            <a:extLst>
              <a:ext uri="{FF2B5EF4-FFF2-40B4-BE49-F238E27FC236}">
                <a16:creationId xmlns:a16="http://schemas.microsoft.com/office/drawing/2014/main" id="{AC464540-4789-475A-A74E-59CF4BD677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338" y="1656180"/>
            <a:ext cx="1522470" cy="131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1">
            <a:extLst>
              <a:ext uri="{FF2B5EF4-FFF2-40B4-BE49-F238E27FC236}">
                <a16:creationId xmlns:a16="http://schemas.microsoft.com/office/drawing/2014/main" id="{3C14A7F8-1818-48A7-8C72-82055FDC6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004" y="3716912"/>
            <a:ext cx="6837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>
              <a:tabLst>
                <a:tab pos="4460875" algn="l"/>
                <a:tab pos="5551488" algn="l"/>
                <a:tab pos="5641975" algn="r"/>
              </a:tabLst>
            </a:pPr>
            <a:r>
              <a:rPr lang="en-US" sz="2400" b="1" dirty="0">
                <a:solidFill>
                  <a:srgbClr val="0070C0"/>
                </a:solidFill>
                <a:latin typeface="Calibri" pitchFamily="34" charset="0"/>
              </a:rPr>
              <a:t>5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. cleaned, cleaned                They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cleaned 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the house.</a:t>
            </a:r>
          </a:p>
        </p:txBody>
      </p:sp>
      <p:pic>
        <p:nvPicPr>
          <p:cNvPr id="32" name="We Can 6 (2020) SB_CD 1_05">
            <a:hlinkClick r:id="" action="ppaction://media"/>
            <a:extLst>
              <a:ext uri="{FF2B5EF4-FFF2-40B4-BE49-F238E27FC236}">
                <a16:creationId xmlns:a16="http://schemas.microsoft.com/office/drawing/2014/main" id="{42797F79-602A-4BD9-A66F-4D03A560DB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72" end="25233.375"/>
                </p14:media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12575" y="3875589"/>
            <a:ext cx="462876" cy="28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It&amp;#39;s Time to Let Go of the Myth of the Eternally Clean House | Allrecipes">
            <a:extLst>
              <a:ext uri="{FF2B5EF4-FFF2-40B4-BE49-F238E27FC236}">
                <a16:creationId xmlns:a16="http://schemas.microsoft.com/office/drawing/2014/main" id="{3E5619D1-6E03-4A0B-9DA5-2FBBDBB398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338" y="3338755"/>
            <a:ext cx="1522470" cy="131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">
            <a:extLst>
              <a:ext uri="{FF2B5EF4-FFF2-40B4-BE49-F238E27FC236}">
                <a16:creationId xmlns:a16="http://schemas.microsoft.com/office/drawing/2014/main" id="{4111EA90-CD46-4293-B460-01051743E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508" y="5106124"/>
            <a:ext cx="683779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>
              <a:tabLst>
                <a:tab pos="4460875" algn="l"/>
                <a:tab pos="5551488" algn="l"/>
                <a:tab pos="5641975" algn="r"/>
              </a:tabLst>
            </a:pPr>
            <a:r>
              <a:rPr lang="en-US" sz="2400" b="1" dirty="0">
                <a:solidFill>
                  <a:srgbClr val="0070C0"/>
                </a:solidFill>
                <a:latin typeface="Calibri" pitchFamily="34" charset="0"/>
              </a:rPr>
              <a:t>6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. stayed, stayed                         We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stayed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 at home</a:t>
            </a:r>
            <a:r>
              <a:rPr lang="en-US" sz="3600" b="1" dirty="0">
                <a:latin typeface="Calibri" pitchFamily="34" charset="0"/>
              </a:rPr>
              <a:t>.</a:t>
            </a:r>
            <a:endParaRPr lang="en-US" sz="4000" dirty="0"/>
          </a:p>
        </p:txBody>
      </p:sp>
      <p:pic>
        <p:nvPicPr>
          <p:cNvPr id="34" name="We Can 6 (2020) SB_CD 1_05">
            <a:hlinkClick r:id="" action="ppaction://media"/>
            <a:extLst>
              <a:ext uri="{FF2B5EF4-FFF2-40B4-BE49-F238E27FC236}">
                <a16:creationId xmlns:a16="http://schemas.microsoft.com/office/drawing/2014/main" id="{B0FF7CF1-EB80-4A84-9CD1-E2172A692D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554" end="17994.375"/>
                </p14:media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12574" y="5461461"/>
            <a:ext cx="453111" cy="23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Stay Home Stay At Home GIF - Stay Home Stay At Home Afro Pig - Discover &amp;amp;  Share GIFs">
            <a:extLst>
              <a:ext uri="{FF2B5EF4-FFF2-40B4-BE49-F238E27FC236}">
                <a16:creationId xmlns:a16="http://schemas.microsoft.com/office/drawing/2014/main" id="{9FFBDEAC-168B-4CB2-9A61-6FE8D92E55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338" y="4894847"/>
            <a:ext cx="1522470" cy="1072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19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24 - energy za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29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24 - energy za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9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24 - energy za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725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5" grpId="0"/>
      <p:bldP spid="27" grpId="0"/>
      <p:bldP spid="31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ulce&amp;#39;s blog: Listening Practice (2)">
            <a:extLst>
              <a:ext uri="{FF2B5EF4-FFF2-40B4-BE49-F238E27FC236}">
                <a16:creationId xmlns:a16="http://schemas.microsoft.com/office/drawing/2014/main" id="{97941C40-3C6B-47EB-90AA-E0E44D0FC8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839585"/>
            <a:ext cx="1330036" cy="708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0493DAB-A313-4D75-9605-9376EC718AFD}"/>
              </a:ext>
            </a:extLst>
          </p:cNvPr>
          <p:cNvSpPr txBox="1"/>
          <p:nvPr/>
        </p:nvSpPr>
        <p:spPr>
          <a:xfrm>
            <a:off x="3127513" y="1086580"/>
            <a:ext cx="683944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Listen and chant Past Tense Regular Verb Chunks .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EE872919-D0FD-4C38-8C36-E5516B3F3121}"/>
              </a:ext>
            </a:extLst>
          </p:cNvPr>
          <p:cNvGrpSpPr>
            <a:grpSpLocks/>
          </p:cNvGrpSpPr>
          <p:nvPr/>
        </p:nvGrpSpPr>
        <p:grpSpPr bwMode="auto">
          <a:xfrm>
            <a:off x="1653768" y="1795240"/>
            <a:ext cx="7955279" cy="1072651"/>
            <a:chOff x="1812104" y="-898748"/>
            <a:chExt cx="9144000" cy="6391877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031B5437-411A-4D6C-9290-875111F64C5D}"/>
                </a:ext>
              </a:extLst>
            </p:cNvPr>
            <p:cNvSpPr/>
            <p:nvPr/>
          </p:nvSpPr>
          <p:spPr>
            <a:xfrm>
              <a:off x="2454335" y="-595336"/>
              <a:ext cx="7859538" cy="5785053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pic>
          <p:nvPicPr>
            <p:cNvPr id="8" name="صورة 7" descr="00066.WMF">
              <a:extLst>
                <a:ext uri="{FF2B5EF4-FFF2-40B4-BE49-F238E27FC236}">
                  <a16:creationId xmlns:a16="http://schemas.microsoft.com/office/drawing/2014/main" id="{AE77378B-762C-4196-AA8D-88325D791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50000" contrast="68000"/>
            </a:blip>
            <a:stretch>
              <a:fillRect/>
            </a:stretch>
          </p:blipFill>
          <p:spPr>
            <a:xfrm>
              <a:off x="1812104" y="-898748"/>
              <a:ext cx="9144000" cy="6391877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</p:pic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AC6D4AE9-C6FD-4EC1-8343-31EAFF6F7A54}"/>
              </a:ext>
            </a:extLst>
          </p:cNvPr>
          <p:cNvGrpSpPr>
            <a:grpSpLocks/>
          </p:cNvGrpSpPr>
          <p:nvPr/>
        </p:nvGrpSpPr>
        <p:grpSpPr bwMode="auto">
          <a:xfrm>
            <a:off x="1720270" y="4104634"/>
            <a:ext cx="7955279" cy="1072651"/>
            <a:chOff x="1812104" y="-898748"/>
            <a:chExt cx="9144000" cy="6391877"/>
          </a:xfrm>
        </p:grpSpPr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9731E3A0-C0DC-4DBF-8C1F-56E2EF390B57}"/>
                </a:ext>
              </a:extLst>
            </p:cNvPr>
            <p:cNvSpPr/>
            <p:nvPr/>
          </p:nvSpPr>
          <p:spPr>
            <a:xfrm>
              <a:off x="2454335" y="-595336"/>
              <a:ext cx="7859538" cy="5785053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pic>
          <p:nvPicPr>
            <p:cNvPr id="17" name="صورة 16" descr="00066.WMF">
              <a:extLst>
                <a:ext uri="{FF2B5EF4-FFF2-40B4-BE49-F238E27FC236}">
                  <a16:creationId xmlns:a16="http://schemas.microsoft.com/office/drawing/2014/main" id="{C81CAFFA-BCFE-4746-8633-CDD0073B9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50000" contrast="68000"/>
            </a:blip>
            <a:stretch>
              <a:fillRect/>
            </a:stretch>
          </p:blipFill>
          <p:spPr>
            <a:xfrm>
              <a:off x="1812104" y="-898748"/>
              <a:ext cx="9144000" cy="6391877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</p:pic>
      </p:grpSp>
      <p:sp>
        <p:nvSpPr>
          <p:cNvPr id="24" name="Rectangle 1">
            <a:extLst>
              <a:ext uri="{FF2B5EF4-FFF2-40B4-BE49-F238E27FC236}">
                <a16:creationId xmlns:a16="http://schemas.microsoft.com/office/drawing/2014/main" id="{23A2C8E7-F7D0-40BC-8B34-089776ED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2111" y="2051339"/>
            <a:ext cx="66273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>
              <a:tabLst>
                <a:tab pos="4460875" algn="l"/>
                <a:tab pos="5551488" algn="l"/>
                <a:tab pos="5641975" algn="r"/>
              </a:tabLst>
            </a:pPr>
            <a:r>
              <a:rPr lang="en-US" sz="2800" b="1" dirty="0">
                <a:solidFill>
                  <a:srgbClr val="0070C0"/>
                </a:solidFill>
                <a:latin typeface="Calibri" pitchFamily="34" charset="0"/>
              </a:rPr>
              <a:t>7</a:t>
            </a:r>
            <a:r>
              <a:rPr lang="en-US" sz="2800" b="1" dirty="0">
                <a:solidFill>
                  <a:srgbClr val="002060"/>
                </a:solidFill>
                <a:latin typeface="Calibri" pitchFamily="34" charset="0"/>
              </a:rPr>
              <a:t>. played, played            You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played </a:t>
            </a:r>
            <a:r>
              <a:rPr lang="en-US" sz="2800" b="1" dirty="0">
                <a:solidFill>
                  <a:srgbClr val="002060"/>
                </a:solidFill>
                <a:latin typeface="Calibri" pitchFamily="34" charset="0"/>
              </a:rPr>
              <a:t>outside.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25" name="We Can 6 (2020) SB_CD 1_05">
            <a:hlinkClick r:id="" action="ppaction://media"/>
            <a:extLst>
              <a:ext uri="{FF2B5EF4-FFF2-40B4-BE49-F238E27FC236}">
                <a16:creationId xmlns:a16="http://schemas.microsoft.com/office/drawing/2014/main" id="{5175B836-2444-4B21-8B0C-91652CCF9F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50" end="9467.375"/>
                </p14:media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187141" y="2236686"/>
            <a:ext cx="510767" cy="337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Gif For Children | Happy Kids Jumping Gif @ Gifimages.pics">
            <a:extLst>
              <a:ext uri="{FF2B5EF4-FFF2-40B4-BE49-F238E27FC236}">
                <a16:creationId xmlns:a16="http://schemas.microsoft.com/office/drawing/2014/main" id="{5FBE3C14-3BBC-4148-9AF6-AC2F63585A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649" y="1682805"/>
            <a:ext cx="1350529" cy="1326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1">
            <a:extLst>
              <a:ext uri="{FF2B5EF4-FFF2-40B4-BE49-F238E27FC236}">
                <a16:creationId xmlns:a16="http://schemas.microsoft.com/office/drawing/2014/main" id="{2BCEB5A5-17B0-4EE4-9B2A-B1CDC9779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011" y="4233574"/>
            <a:ext cx="677129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>
              <a:tabLst>
                <a:tab pos="4460875" algn="l"/>
                <a:tab pos="5551488" algn="l"/>
                <a:tab pos="5641975" algn="r"/>
              </a:tabLst>
            </a:pPr>
            <a:r>
              <a:rPr lang="en-US" sz="2800" b="1" dirty="0">
                <a:solidFill>
                  <a:srgbClr val="0070C0"/>
                </a:solidFill>
                <a:latin typeface="Calibri" pitchFamily="34" charset="0"/>
              </a:rPr>
              <a:t>8</a:t>
            </a:r>
            <a:r>
              <a:rPr lang="en-US" sz="2800" b="1" dirty="0">
                <a:solidFill>
                  <a:srgbClr val="002060"/>
                </a:solidFill>
                <a:latin typeface="Calibri" pitchFamily="34" charset="0"/>
              </a:rPr>
              <a:t>. studied, studied            You studied a little</a:t>
            </a:r>
            <a:r>
              <a:rPr lang="en-US" sz="3600" b="1" dirty="0">
                <a:latin typeface="Calibri" pitchFamily="34" charset="0"/>
              </a:rPr>
              <a:t>.</a:t>
            </a:r>
            <a:endParaRPr lang="en-US" sz="4000" dirty="0"/>
          </a:p>
        </p:txBody>
      </p:sp>
      <p:pic>
        <p:nvPicPr>
          <p:cNvPr id="29" name="We Can 6 (2020) SB_CD 1_05">
            <a:hlinkClick r:id="" action="ppaction://media"/>
            <a:extLst>
              <a:ext uri="{FF2B5EF4-FFF2-40B4-BE49-F238E27FC236}">
                <a16:creationId xmlns:a16="http://schemas.microsoft.com/office/drawing/2014/main" id="{3ABE7D33-3F88-4523-ABCF-64A1065383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970" end="558.375"/>
                </p14:media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13944" y="4556630"/>
            <a:ext cx="458779" cy="219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Animated Scene of my Drawing &amp;quot;Little Kid Study ABC&amp;quot; | PeakD">
            <a:extLst>
              <a:ext uri="{FF2B5EF4-FFF2-40B4-BE49-F238E27FC236}">
                <a16:creationId xmlns:a16="http://schemas.microsoft.com/office/drawing/2014/main" id="{7FFF4658-3827-422F-AE83-97ACDF34BE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649" y="3963410"/>
            <a:ext cx="1350529" cy="1326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363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24 - energy za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24 - energy za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27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/>
      <p:bldP spid="24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ulce&amp;#39;s blog: Listening Practice (2)">
            <a:extLst>
              <a:ext uri="{FF2B5EF4-FFF2-40B4-BE49-F238E27FC236}">
                <a16:creationId xmlns:a16="http://schemas.microsoft.com/office/drawing/2014/main" id="{97941C40-3C6B-47EB-90AA-E0E44D0FC8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839585"/>
            <a:ext cx="1330036" cy="708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0493DAB-A313-4D75-9605-9376EC718AFD}"/>
              </a:ext>
            </a:extLst>
          </p:cNvPr>
          <p:cNvSpPr txBox="1"/>
          <p:nvPr/>
        </p:nvSpPr>
        <p:spPr>
          <a:xfrm>
            <a:off x="3127513" y="1086580"/>
            <a:ext cx="561747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Listen and practice . Then   do it in pairs .</a:t>
            </a:r>
          </a:p>
        </p:txBody>
      </p:sp>
      <p:graphicFrame>
        <p:nvGraphicFramePr>
          <p:cNvPr id="18" name="جدول 17">
            <a:extLst>
              <a:ext uri="{FF2B5EF4-FFF2-40B4-BE49-F238E27FC236}">
                <a16:creationId xmlns:a16="http://schemas.microsoft.com/office/drawing/2014/main" id="{02750F57-9A37-4918-9A31-9B48CFCB7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995831"/>
              </p:ext>
            </p:extLst>
          </p:nvPr>
        </p:nvGraphicFramePr>
        <p:xfrm>
          <a:off x="1503947" y="1678874"/>
          <a:ext cx="9825790" cy="43395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912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2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6675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6006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5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5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5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5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5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مستطيل 18">
            <a:extLst>
              <a:ext uri="{FF2B5EF4-FFF2-40B4-BE49-F238E27FC236}">
                <a16:creationId xmlns:a16="http://schemas.microsoft.com/office/drawing/2014/main" id="{810EA30A-4A1E-4DD0-B9D4-F363FB979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244" y="1678874"/>
            <a:ext cx="36544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libri" pitchFamily="34" charset="0"/>
              </a:rPr>
              <a:t>Regular verbs</a:t>
            </a:r>
            <a:endParaRPr lang="en-US" sz="48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E968B06-56E1-4358-928C-A893C404A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5901" y="2678236"/>
            <a:ext cx="36908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libri" pitchFamily="34" charset="0"/>
              </a:rPr>
              <a:t>for</a:t>
            </a:r>
            <a:r>
              <a:rPr lang="en-US" sz="4800" b="1" dirty="0">
                <a:latin typeface="Calibri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ed</a:t>
            </a:r>
            <a:r>
              <a:rPr lang="en-US" sz="4800" b="1" dirty="0">
                <a:latin typeface="Calibri" pitchFamily="34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Calibri" pitchFamily="34" charset="0"/>
              </a:rPr>
              <a:t>say / </a:t>
            </a:r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t</a:t>
            </a:r>
            <a:r>
              <a:rPr lang="en-US" sz="4800" b="1" dirty="0">
                <a:solidFill>
                  <a:srgbClr val="002060"/>
                </a:solidFill>
                <a:latin typeface="Calibri" pitchFamily="34" charset="0"/>
              </a:rPr>
              <a:t>/</a:t>
            </a:r>
            <a:endParaRPr lang="en-US" sz="4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05ADB02-6B82-4C3F-B78D-2394C298E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772" y="3439091"/>
            <a:ext cx="4449616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100" b="1" dirty="0">
                <a:solidFill>
                  <a:srgbClr val="002060"/>
                </a:solidFill>
                <a:latin typeface="Calibri" pitchFamily="34" charset="0"/>
              </a:rPr>
              <a:t>Practice  - </a:t>
            </a:r>
            <a:r>
              <a:rPr lang="en-US" sz="4100" b="1" dirty="0">
                <a:solidFill>
                  <a:srgbClr val="FF0000"/>
                </a:solidFill>
                <a:latin typeface="Calibri" pitchFamily="34" charset="0"/>
              </a:rPr>
              <a:t>practic</a:t>
            </a:r>
            <a:r>
              <a:rPr lang="en-US" sz="4100" b="1" dirty="0">
                <a:solidFill>
                  <a:srgbClr val="0070C0"/>
                </a:solidFill>
                <a:latin typeface="Calibri" pitchFamily="34" charset="0"/>
              </a:rPr>
              <a:t>ed</a:t>
            </a:r>
            <a:endParaRPr lang="en-US" sz="41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F1C0FFB1-D91C-45E3-99D6-3039D67C7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296" y="4098847"/>
            <a:ext cx="455009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Calibri" pitchFamily="34" charset="0"/>
              </a:rPr>
              <a:t>Watch  -</a:t>
            </a:r>
            <a:r>
              <a:rPr lang="en-US" sz="4600" b="1" dirty="0">
                <a:latin typeface="Calibri" pitchFamily="34" charset="0"/>
              </a:rPr>
              <a:t>  </a:t>
            </a:r>
            <a:r>
              <a:rPr lang="en-US" sz="4600" b="1" dirty="0">
                <a:solidFill>
                  <a:srgbClr val="FF0000"/>
                </a:solidFill>
                <a:latin typeface="Calibri" pitchFamily="34" charset="0"/>
              </a:rPr>
              <a:t>watch</a:t>
            </a:r>
            <a:r>
              <a:rPr lang="en-US" sz="4600" b="1" dirty="0">
                <a:solidFill>
                  <a:srgbClr val="0070C0"/>
                </a:solidFill>
                <a:latin typeface="Calibri" pitchFamily="34" charset="0"/>
              </a:rPr>
              <a:t>ed</a:t>
            </a:r>
            <a:endParaRPr lang="en-US" sz="46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0BA13543-9F06-47A5-875E-8EAED8635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296" y="4683446"/>
            <a:ext cx="4373120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Calibri" pitchFamily="34" charset="0"/>
              </a:rPr>
              <a:t>Cook    -   </a:t>
            </a:r>
            <a:r>
              <a:rPr lang="en-US" sz="4600" b="1" dirty="0">
                <a:solidFill>
                  <a:srgbClr val="FF0000"/>
                </a:solidFill>
                <a:latin typeface="Calibri" pitchFamily="34" charset="0"/>
              </a:rPr>
              <a:t>cook</a:t>
            </a:r>
            <a:r>
              <a:rPr lang="en-US" sz="4600" b="1" dirty="0">
                <a:solidFill>
                  <a:srgbClr val="0070C0"/>
                </a:solidFill>
                <a:latin typeface="Calibri" pitchFamily="34" charset="0"/>
              </a:rPr>
              <a:t>ed</a:t>
            </a:r>
            <a:endParaRPr lang="en-US" sz="46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316F81FC-3ABF-467E-B22F-932B996B7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772" y="5344566"/>
            <a:ext cx="402732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libri" pitchFamily="34" charset="0"/>
              </a:rPr>
              <a:t>Kick     -</a:t>
            </a:r>
            <a:r>
              <a:rPr lang="en-US" sz="4400" b="1" dirty="0">
                <a:latin typeface="Calibri" pitchFamily="34" charset="0"/>
              </a:rPr>
              <a:t>    </a:t>
            </a:r>
            <a:r>
              <a:rPr lang="en-US" sz="4400" b="1" dirty="0">
                <a:solidFill>
                  <a:srgbClr val="FF0000"/>
                </a:solidFill>
                <a:latin typeface="Calibri" pitchFamily="34" charset="0"/>
              </a:rPr>
              <a:t>kick</a:t>
            </a:r>
            <a:r>
              <a:rPr lang="en-US" sz="4400" b="1" dirty="0">
                <a:solidFill>
                  <a:srgbClr val="0070C0"/>
                </a:solidFill>
                <a:latin typeface="Calibri" pitchFamily="34" charset="0"/>
              </a:rPr>
              <a:t>ed</a:t>
            </a:r>
            <a:endParaRPr lang="en-US" sz="4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9D56D280-274D-4C69-8B7F-653B51753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9607" y="2640208"/>
            <a:ext cx="38079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libri" pitchFamily="34" charset="0"/>
              </a:rPr>
              <a:t>for</a:t>
            </a:r>
            <a:r>
              <a:rPr lang="en-US" sz="4800" b="1" dirty="0">
                <a:latin typeface="Calibri" pitchFamily="34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ed</a:t>
            </a:r>
            <a:r>
              <a:rPr lang="en-US" sz="4800" b="1" dirty="0">
                <a:latin typeface="Calibri" pitchFamily="34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Calibri" pitchFamily="34" charset="0"/>
              </a:rPr>
              <a:t>say/ </a:t>
            </a:r>
            <a:r>
              <a:rPr lang="en-US" sz="4800" b="1" dirty="0">
                <a:solidFill>
                  <a:srgbClr val="7030A0"/>
                </a:solidFill>
                <a:latin typeface="Calibri" pitchFamily="34" charset="0"/>
              </a:rPr>
              <a:t>d</a:t>
            </a:r>
            <a:r>
              <a:rPr lang="en-US" sz="4800" b="1" dirty="0">
                <a:solidFill>
                  <a:srgbClr val="002060"/>
                </a:solidFill>
                <a:latin typeface="Calibri" pitchFamily="34" charset="0"/>
              </a:rPr>
              <a:t>/</a:t>
            </a:r>
            <a:endParaRPr lang="en-US" sz="4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AC5D7F11-DDE9-4883-8042-6FB1FFB8C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546" y="3429000"/>
            <a:ext cx="407996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rgbClr val="002060"/>
                </a:solidFill>
                <a:latin typeface="Calibri" pitchFamily="34" charset="0"/>
              </a:rPr>
              <a:t>Clean  -  </a:t>
            </a:r>
            <a:r>
              <a:rPr lang="en-US" sz="4500" b="1" dirty="0">
                <a:solidFill>
                  <a:srgbClr val="FF0000"/>
                </a:solidFill>
                <a:latin typeface="Calibri" pitchFamily="34" charset="0"/>
              </a:rPr>
              <a:t>clean</a:t>
            </a:r>
            <a:r>
              <a:rPr lang="en-US" sz="4500" b="1" dirty="0">
                <a:solidFill>
                  <a:srgbClr val="7030A0"/>
                </a:solidFill>
                <a:latin typeface="Calibri" pitchFamily="34" charset="0"/>
              </a:rPr>
              <a:t>ed</a:t>
            </a:r>
            <a:endParaRPr lang="en-US" sz="45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D781489F-F134-43E0-85C7-52592D674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228" y="4055979"/>
            <a:ext cx="384727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rgbClr val="002060"/>
                </a:solidFill>
                <a:latin typeface="Calibri" pitchFamily="34" charset="0"/>
              </a:rPr>
              <a:t>Stay   -    </a:t>
            </a:r>
            <a:r>
              <a:rPr lang="en-US" sz="4500" b="1" dirty="0">
                <a:solidFill>
                  <a:srgbClr val="FF0000"/>
                </a:solidFill>
                <a:latin typeface="Calibri" pitchFamily="34" charset="0"/>
              </a:rPr>
              <a:t>stay</a:t>
            </a:r>
            <a:r>
              <a:rPr lang="en-US" sz="4500" b="1" dirty="0">
                <a:solidFill>
                  <a:srgbClr val="7030A0"/>
                </a:solidFill>
                <a:latin typeface="Calibri" pitchFamily="34" charset="0"/>
              </a:rPr>
              <a:t>ed</a:t>
            </a:r>
            <a:endParaRPr lang="en-US" sz="45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11E99367-6405-4522-932F-63C8ACE24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829" y="4648810"/>
            <a:ext cx="386022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rgbClr val="002060"/>
                </a:solidFill>
                <a:latin typeface="Calibri" pitchFamily="34" charset="0"/>
              </a:rPr>
              <a:t>Play   -    </a:t>
            </a:r>
            <a:r>
              <a:rPr lang="en-US" sz="4500" b="1" dirty="0">
                <a:solidFill>
                  <a:srgbClr val="FF0000"/>
                </a:solidFill>
                <a:latin typeface="Calibri" pitchFamily="34" charset="0"/>
              </a:rPr>
              <a:t>play</a:t>
            </a:r>
            <a:r>
              <a:rPr lang="en-US" sz="4500" b="1" dirty="0">
                <a:solidFill>
                  <a:srgbClr val="7030A0"/>
                </a:solidFill>
                <a:latin typeface="Calibri" pitchFamily="34" charset="0"/>
              </a:rPr>
              <a:t>ed</a:t>
            </a:r>
            <a:endParaRPr lang="en-US" sz="45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A5B80715-A849-43D3-81BF-13B185319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546" y="5433640"/>
            <a:ext cx="424808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Calibri" pitchFamily="34" charset="0"/>
              </a:rPr>
              <a:t>Study  -   </a:t>
            </a:r>
            <a:r>
              <a:rPr lang="en-US" sz="4600" b="1" dirty="0">
                <a:solidFill>
                  <a:srgbClr val="FF0000"/>
                </a:solidFill>
                <a:latin typeface="Calibri" pitchFamily="34" charset="0"/>
              </a:rPr>
              <a:t>stud</a:t>
            </a:r>
            <a:r>
              <a:rPr lang="en-US" sz="4600" b="1" dirty="0">
                <a:solidFill>
                  <a:srgbClr val="7030A0"/>
                </a:solidFill>
                <a:latin typeface="Calibri" pitchFamily="34" charset="0"/>
              </a:rPr>
              <a:t>ied</a:t>
            </a:r>
            <a:endParaRPr lang="en-US" sz="4600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3" name="We Can 6 (2020) SB_CD 1_06">
            <a:hlinkClick r:id="" action="ppaction://media"/>
            <a:extLst>
              <a:ext uri="{FF2B5EF4-FFF2-40B4-BE49-F238E27FC236}">
                <a16:creationId xmlns:a16="http://schemas.microsoft.com/office/drawing/2014/main" id="{56692121-03AA-B1C0-F564-05C60E1A9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>
            <a:off x="307697" y="42871"/>
            <a:ext cx="796714" cy="79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25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gular verbs 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or ed say  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ractice – practic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tch- watch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ok- cook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kick- kick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or  ed say 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ean- clean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ay- stay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lay- play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tudy- studi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78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9" grpId="0"/>
      <p:bldP spid="20" grpId="0"/>
      <p:bldP spid="21" grpId="0"/>
      <p:bldP spid="22" grpId="0"/>
      <p:bldP spid="23" grpId="0"/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B850ECBD-77E8-9E40-90D2-1F5D460BF3D6}"/>
              </a:ext>
            </a:extLst>
          </p:cNvPr>
          <p:cNvSpPr txBox="1"/>
          <p:nvPr/>
        </p:nvSpPr>
        <p:spPr>
          <a:xfrm>
            <a:off x="568158" y="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8000" b="1" dirty="0">
                <a:solidFill>
                  <a:schemeClr val="accent6">
                    <a:lumMod val="75000"/>
                  </a:schemeClr>
                </a:solidFill>
              </a:rPr>
              <a:t>Choose the correct sound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589D2216-3489-9504-3447-7E72256BA1BF}"/>
              </a:ext>
            </a:extLst>
          </p:cNvPr>
          <p:cNvSpPr txBox="1"/>
          <p:nvPr/>
        </p:nvSpPr>
        <p:spPr>
          <a:xfrm>
            <a:off x="3956466" y="1770581"/>
            <a:ext cx="395784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00" b="1" dirty="0"/>
              <a:t>P</a:t>
            </a:r>
            <a:r>
              <a:rPr lang="x-none" sz="9400" b="1"/>
              <a:t>lay</a:t>
            </a:r>
            <a:r>
              <a:rPr lang="x-none" sz="9400" b="1">
                <a:solidFill>
                  <a:srgbClr val="C00000"/>
                </a:solidFill>
              </a:rPr>
              <a:t>ed</a:t>
            </a:r>
            <a:endParaRPr lang="x-none" sz="9400" b="1" dirty="0">
              <a:solidFill>
                <a:srgbClr val="C00000"/>
              </a:solidFill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BEE167B6-5EF6-76E9-CCA9-B03AF011B90B}"/>
              </a:ext>
            </a:extLst>
          </p:cNvPr>
          <p:cNvSpPr txBox="1"/>
          <p:nvPr/>
        </p:nvSpPr>
        <p:spPr>
          <a:xfrm>
            <a:off x="1616992" y="4217162"/>
            <a:ext cx="3957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- /</a:t>
            </a:r>
            <a:r>
              <a:rPr lang="en-US" sz="9600" b="1" dirty="0">
                <a:solidFill>
                  <a:srgbClr val="C00000"/>
                </a:solidFill>
              </a:rPr>
              <a:t>d</a:t>
            </a:r>
            <a:r>
              <a:rPr lang="en-US" sz="9600" b="1" dirty="0"/>
              <a:t>/</a:t>
            </a:r>
            <a:endParaRPr lang="x-none" sz="9600" b="1" dirty="0">
              <a:solidFill>
                <a:srgbClr val="C00000"/>
              </a:solidFill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A06E16C2-87CA-6ECA-CDAB-B14B33C69517}"/>
              </a:ext>
            </a:extLst>
          </p:cNvPr>
          <p:cNvSpPr txBox="1"/>
          <p:nvPr/>
        </p:nvSpPr>
        <p:spPr>
          <a:xfrm>
            <a:off x="8234156" y="4217162"/>
            <a:ext cx="3957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- /</a:t>
            </a:r>
            <a:r>
              <a:rPr lang="en-US" sz="9600" b="1" dirty="0">
                <a:solidFill>
                  <a:srgbClr val="C00000"/>
                </a:solidFill>
              </a:rPr>
              <a:t>t</a:t>
            </a:r>
            <a:r>
              <a:rPr lang="en-US" sz="9600" b="1" dirty="0"/>
              <a:t>/</a:t>
            </a:r>
            <a:endParaRPr lang="x-none" sz="9600" b="1" dirty="0">
              <a:solidFill>
                <a:srgbClr val="C00000"/>
              </a:solidFill>
            </a:endParaRP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F6EBDDC1-16C1-78D2-35D8-F2E3F935C6EB}"/>
              </a:ext>
            </a:extLst>
          </p:cNvPr>
          <p:cNvSpPr/>
          <p:nvPr/>
        </p:nvSpPr>
        <p:spPr>
          <a:xfrm>
            <a:off x="1376633" y="3910582"/>
            <a:ext cx="3685242" cy="209335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9097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B850ECBD-77E8-9E40-90D2-1F5D460BF3D6}"/>
              </a:ext>
            </a:extLst>
          </p:cNvPr>
          <p:cNvSpPr txBox="1"/>
          <p:nvPr/>
        </p:nvSpPr>
        <p:spPr>
          <a:xfrm>
            <a:off x="568158" y="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8000" b="1" dirty="0">
                <a:solidFill>
                  <a:schemeClr val="accent6">
                    <a:lumMod val="75000"/>
                  </a:schemeClr>
                </a:solidFill>
              </a:rPr>
              <a:t>Choose the correct sound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BEE167B6-5EF6-76E9-CCA9-B03AF011B90B}"/>
              </a:ext>
            </a:extLst>
          </p:cNvPr>
          <p:cNvSpPr txBox="1"/>
          <p:nvPr/>
        </p:nvSpPr>
        <p:spPr>
          <a:xfrm>
            <a:off x="1616992" y="4217162"/>
            <a:ext cx="3957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- /</a:t>
            </a:r>
            <a:r>
              <a:rPr lang="en-US" sz="9600" b="1" dirty="0">
                <a:solidFill>
                  <a:srgbClr val="C00000"/>
                </a:solidFill>
              </a:rPr>
              <a:t>d</a:t>
            </a:r>
            <a:r>
              <a:rPr lang="en-US" sz="9600" b="1" dirty="0"/>
              <a:t>/</a:t>
            </a:r>
            <a:endParaRPr lang="x-none" sz="9600" b="1" dirty="0">
              <a:solidFill>
                <a:srgbClr val="C00000"/>
              </a:solidFill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A06E16C2-87CA-6ECA-CDAB-B14B33C69517}"/>
              </a:ext>
            </a:extLst>
          </p:cNvPr>
          <p:cNvSpPr txBox="1"/>
          <p:nvPr/>
        </p:nvSpPr>
        <p:spPr>
          <a:xfrm>
            <a:off x="8234156" y="4217162"/>
            <a:ext cx="3957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- /</a:t>
            </a:r>
            <a:r>
              <a:rPr lang="en-US" sz="9600" b="1" dirty="0">
                <a:solidFill>
                  <a:srgbClr val="C00000"/>
                </a:solidFill>
              </a:rPr>
              <a:t>t</a:t>
            </a:r>
            <a:r>
              <a:rPr lang="en-US" sz="9600" b="1" dirty="0"/>
              <a:t>/</a:t>
            </a:r>
            <a:endParaRPr lang="x-none" sz="9600" b="1" dirty="0">
              <a:solidFill>
                <a:srgbClr val="C00000"/>
              </a:solidFill>
            </a:endParaRP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F6EBDDC1-16C1-78D2-35D8-F2E3F935C6EB}"/>
              </a:ext>
            </a:extLst>
          </p:cNvPr>
          <p:cNvSpPr/>
          <p:nvPr/>
        </p:nvSpPr>
        <p:spPr>
          <a:xfrm>
            <a:off x="7508692" y="3955314"/>
            <a:ext cx="3685242" cy="209335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546BBCAA-FE52-617F-ECCE-FE2DC4819AE6}"/>
              </a:ext>
            </a:extLst>
          </p:cNvPr>
          <p:cNvSpPr txBox="1"/>
          <p:nvPr/>
        </p:nvSpPr>
        <p:spPr>
          <a:xfrm>
            <a:off x="3977003" y="1472051"/>
            <a:ext cx="537431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00" b="1" dirty="0"/>
              <a:t>cook</a:t>
            </a:r>
            <a:r>
              <a:rPr lang="x-none" sz="9300" b="1">
                <a:solidFill>
                  <a:srgbClr val="C00000"/>
                </a:solidFill>
              </a:rPr>
              <a:t>ed</a:t>
            </a:r>
            <a:endParaRPr lang="x-none" sz="93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5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6">
            <a:extLst>
              <a:ext uri="{FF2B5EF4-FFF2-40B4-BE49-F238E27FC236}">
                <a16:creationId xmlns:a16="http://schemas.microsoft.com/office/drawing/2014/main" id="{63236865-2705-ED91-3029-ED5CF5DBEBE6}"/>
              </a:ext>
            </a:extLst>
          </p:cNvPr>
          <p:cNvSpPr txBox="1"/>
          <p:nvPr/>
        </p:nvSpPr>
        <p:spPr>
          <a:xfrm>
            <a:off x="8376939" y="1281841"/>
            <a:ext cx="3484168" cy="126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9291" tIns="19291" rIns="19291" bIns="19291">
            <a:spAutoFit/>
          </a:bodyPr>
          <a:lstStyle>
            <a:defPPr marL="0" marR="0" indent="0" algn="l" defTabSz="79790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71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502680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1005361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508041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2010722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513402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3016083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518762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4021443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/>
            <a:r>
              <a:rPr sz="3975" b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What’s the </a:t>
            </a:r>
            <a:r>
              <a:rPr lang="en-GB" sz="3975" b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date</a:t>
            </a:r>
            <a:r>
              <a:rPr sz="3975" b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today?</a:t>
            </a:r>
          </a:p>
        </p:txBody>
      </p:sp>
      <p:pic>
        <p:nvPicPr>
          <p:cNvPr id="6" name="صورة 7" descr="صورة 7">
            <a:extLst>
              <a:ext uri="{FF2B5EF4-FFF2-40B4-BE49-F238E27FC236}">
                <a16:creationId xmlns:a16="http://schemas.microsoft.com/office/drawing/2014/main" id="{65192E97-55EA-1C55-7DA9-EC51DD5E9BD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379854" y="3890017"/>
            <a:ext cx="1478338" cy="168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62A4FC1-35DB-D200-CBEA-31FB712B8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722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0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B850ECBD-77E8-9E40-90D2-1F5D460BF3D6}"/>
              </a:ext>
            </a:extLst>
          </p:cNvPr>
          <p:cNvSpPr txBox="1"/>
          <p:nvPr/>
        </p:nvSpPr>
        <p:spPr>
          <a:xfrm>
            <a:off x="568158" y="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8000" b="1" dirty="0">
                <a:solidFill>
                  <a:schemeClr val="accent6">
                    <a:lumMod val="75000"/>
                  </a:schemeClr>
                </a:solidFill>
              </a:rPr>
              <a:t>Choose the correct sound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BEE167B6-5EF6-76E9-CCA9-B03AF011B90B}"/>
              </a:ext>
            </a:extLst>
          </p:cNvPr>
          <p:cNvSpPr txBox="1"/>
          <p:nvPr/>
        </p:nvSpPr>
        <p:spPr>
          <a:xfrm>
            <a:off x="1616992" y="4217162"/>
            <a:ext cx="3957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- /</a:t>
            </a:r>
            <a:r>
              <a:rPr lang="en-US" sz="9600" b="1" dirty="0">
                <a:solidFill>
                  <a:srgbClr val="C00000"/>
                </a:solidFill>
              </a:rPr>
              <a:t>d</a:t>
            </a:r>
            <a:r>
              <a:rPr lang="en-US" sz="9600" b="1" dirty="0"/>
              <a:t>/</a:t>
            </a:r>
            <a:endParaRPr lang="x-none" sz="9600" b="1" dirty="0">
              <a:solidFill>
                <a:srgbClr val="C00000"/>
              </a:solidFill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A06E16C2-87CA-6ECA-CDAB-B14B33C69517}"/>
              </a:ext>
            </a:extLst>
          </p:cNvPr>
          <p:cNvSpPr txBox="1"/>
          <p:nvPr/>
        </p:nvSpPr>
        <p:spPr>
          <a:xfrm>
            <a:off x="8234156" y="4217162"/>
            <a:ext cx="3957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- /</a:t>
            </a:r>
            <a:r>
              <a:rPr lang="en-US" sz="9600" b="1" dirty="0">
                <a:solidFill>
                  <a:srgbClr val="C00000"/>
                </a:solidFill>
              </a:rPr>
              <a:t>t</a:t>
            </a:r>
            <a:r>
              <a:rPr lang="en-US" sz="9600" b="1" dirty="0"/>
              <a:t>/</a:t>
            </a:r>
            <a:endParaRPr lang="x-none" sz="9600" b="1" dirty="0">
              <a:solidFill>
                <a:srgbClr val="C00000"/>
              </a:solidFill>
            </a:endParaRP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F6EBDDC1-16C1-78D2-35D8-F2E3F935C6EB}"/>
              </a:ext>
            </a:extLst>
          </p:cNvPr>
          <p:cNvSpPr/>
          <p:nvPr/>
        </p:nvSpPr>
        <p:spPr>
          <a:xfrm>
            <a:off x="1376633" y="3910582"/>
            <a:ext cx="3685242" cy="209335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4C0D347C-7949-679B-7496-A5986FD245AC}"/>
              </a:ext>
            </a:extLst>
          </p:cNvPr>
          <p:cNvSpPr txBox="1"/>
          <p:nvPr/>
        </p:nvSpPr>
        <p:spPr>
          <a:xfrm>
            <a:off x="3956466" y="1770581"/>
            <a:ext cx="3957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stay</a:t>
            </a:r>
            <a:r>
              <a:rPr lang="x-none" sz="9600" b="1">
                <a:solidFill>
                  <a:srgbClr val="C00000"/>
                </a:solidFill>
              </a:rPr>
              <a:t>ed</a:t>
            </a:r>
            <a:endParaRPr lang="x-none" sz="9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3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B850ECBD-77E8-9E40-90D2-1F5D460BF3D6}"/>
              </a:ext>
            </a:extLst>
          </p:cNvPr>
          <p:cNvSpPr txBox="1"/>
          <p:nvPr/>
        </p:nvSpPr>
        <p:spPr>
          <a:xfrm>
            <a:off x="568158" y="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8000" b="1" dirty="0">
                <a:solidFill>
                  <a:schemeClr val="accent6">
                    <a:lumMod val="75000"/>
                  </a:schemeClr>
                </a:solidFill>
              </a:rPr>
              <a:t>Choose the correct sound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BEE167B6-5EF6-76E9-CCA9-B03AF011B90B}"/>
              </a:ext>
            </a:extLst>
          </p:cNvPr>
          <p:cNvSpPr txBox="1"/>
          <p:nvPr/>
        </p:nvSpPr>
        <p:spPr>
          <a:xfrm>
            <a:off x="1616992" y="4217162"/>
            <a:ext cx="3957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- /</a:t>
            </a:r>
            <a:r>
              <a:rPr lang="en-US" sz="9600" b="1" dirty="0">
                <a:solidFill>
                  <a:srgbClr val="C00000"/>
                </a:solidFill>
              </a:rPr>
              <a:t>d</a:t>
            </a:r>
            <a:r>
              <a:rPr lang="en-US" sz="9600" b="1" dirty="0"/>
              <a:t>/</a:t>
            </a:r>
            <a:endParaRPr lang="x-none" sz="9600" b="1" dirty="0">
              <a:solidFill>
                <a:srgbClr val="C00000"/>
              </a:solidFill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A06E16C2-87CA-6ECA-CDAB-B14B33C69517}"/>
              </a:ext>
            </a:extLst>
          </p:cNvPr>
          <p:cNvSpPr txBox="1"/>
          <p:nvPr/>
        </p:nvSpPr>
        <p:spPr>
          <a:xfrm>
            <a:off x="8234156" y="4217162"/>
            <a:ext cx="3957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- /</a:t>
            </a:r>
            <a:r>
              <a:rPr lang="en-US" sz="9600" b="1" dirty="0">
                <a:solidFill>
                  <a:srgbClr val="C00000"/>
                </a:solidFill>
              </a:rPr>
              <a:t>t</a:t>
            </a:r>
            <a:r>
              <a:rPr lang="en-US" sz="9600" b="1" dirty="0"/>
              <a:t>/</a:t>
            </a:r>
            <a:endParaRPr lang="x-none" sz="9600" b="1" dirty="0">
              <a:solidFill>
                <a:srgbClr val="C00000"/>
              </a:solidFill>
            </a:endParaRP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F6EBDDC1-16C1-78D2-35D8-F2E3F935C6EB}"/>
              </a:ext>
            </a:extLst>
          </p:cNvPr>
          <p:cNvSpPr/>
          <p:nvPr/>
        </p:nvSpPr>
        <p:spPr>
          <a:xfrm>
            <a:off x="1376633" y="3910582"/>
            <a:ext cx="3685242" cy="209335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894AC0AC-E340-1BDD-9E02-7CAC39885AC4}"/>
              </a:ext>
            </a:extLst>
          </p:cNvPr>
          <p:cNvSpPr txBox="1"/>
          <p:nvPr/>
        </p:nvSpPr>
        <p:spPr>
          <a:xfrm>
            <a:off x="3956466" y="1770581"/>
            <a:ext cx="556853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400" b="1" dirty="0"/>
              <a:t>watch</a:t>
            </a:r>
            <a:r>
              <a:rPr lang="x-none" sz="9400" b="1">
                <a:solidFill>
                  <a:srgbClr val="C00000"/>
                </a:solidFill>
              </a:rPr>
              <a:t>ed</a:t>
            </a:r>
            <a:endParaRPr lang="x-none" sz="9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4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507218C-0EE6-3969-2688-0066DED38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68" y="426730"/>
            <a:ext cx="4125495" cy="20818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6B8D8A1-F869-9956-6765-2646B0438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212" y="34050"/>
            <a:ext cx="5199814" cy="315728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13D5F8-7B35-D856-022A-E589C6FB4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75" y="3191337"/>
            <a:ext cx="10917488" cy="372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31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32EB448-92DA-5A6F-06C6-AB3224DCE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22" y="1671053"/>
            <a:ext cx="4642555" cy="454348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5B44912-DC9F-CF24-0A22-ED81AD13D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837" y="1671053"/>
            <a:ext cx="4745722" cy="4543480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4FBC85B8-C048-AB76-042C-8146F4DE8179}"/>
              </a:ext>
            </a:extLst>
          </p:cNvPr>
          <p:cNvSpPr txBox="1"/>
          <p:nvPr/>
        </p:nvSpPr>
        <p:spPr>
          <a:xfrm>
            <a:off x="1640689" y="0"/>
            <a:ext cx="9778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accent6">
                    <a:lumMod val="75000"/>
                  </a:schemeClr>
                </a:solidFill>
              </a:rPr>
              <a:t>Did</a:t>
            </a:r>
            <a:r>
              <a:rPr lang="x-none" sz="6000" b="1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x-none" sz="6000" b="1" dirty="0">
                <a:solidFill>
                  <a:schemeClr val="accent6">
                    <a:lumMod val="75000"/>
                  </a:schemeClr>
                </a:solidFill>
              </a:rPr>
              <a:t>you study about past in other school subjects?</a:t>
            </a:r>
          </a:p>
        </p:txBody>
      </p:sp>
    </p:spTree>
    <p:extLst>
      <p:ext uri="{BB962C8B-B14F-4D97-AF65-F5344CB8AC3E}">
        <p14:creationId xmlns:p14="http://schemas.microsoft.com/office/powerpoint/2010/main" val="93353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15D9C0C-3C87-DFBF-2222-ED46A971B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921"/>
            <a:ext cx="11456737" cy="564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97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55CFC11-3ADC-6EEF-EDB6-664299EBF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05" y="768683"/>
            <a:ext cx="10928684" cy="541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96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F451AA9-7874-1C95-63D3-261E28A1E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08" r="10093"/>
          <a:stretch/>
        </p:blipFill>
        <p:spPr>
          <a:xfrm>
            <a:off x="0" y="1"/>
            <a:ext cx="12188952" cy="6122846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1B978D82-8BD8-E168-C17B-176DE50B49B6}"/>
              </a:ext>
            </a:extLst>
          </p:cNvPr>
          <p:cNvSpPr txBox="1"/>
          <p:nvPr/>
        </p:nvSpPr>
        <p:spPr>
          <a:xfrm>
            <a:off x="0" y="268135"/>
            <a:ext cx="537431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00" b="1" dirty="0"/>
              <a:t>cook</a:t>
            </a:r>
            <a:r>
              <a:rPr lang="x-none" sz="9300" b="1">
                <a:solidFill>
                  <a:srgbClr val="C00000"/>
                </a:solidFill>
              </a:rPr>
              <a:t>ed</a:t>
            </a:r>
            <a:endParaRPr lang="x-none" sz="9300" b="1" dirty="0">
              <a:solidFill>
                <a:srgbClr val="C00000"/>
              </a:solidFill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EAC02E6C-F78F-60D4-A626-9D1C17987B0C}"/>
              </a:ext>
            </a:extLst>
          </p:cNvPr>
          <p:cNvSpPr txBox="1"/>
          <p:nvPr/>
        </p:nvSpPr>
        <p:spPr>
          <a:xfrm>
            <a:off x="4277792" y="2526782"/>
            <a:ext cx="395784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00" b="1" dirty="0"/>
              <a:t>P</a:t>
            </a:r>
            <a:r>
              <a:rPr lang="x-none" sz="9400" b="1"/>
              <a:t>lay</a:t>
            </a:r>
            <a:r>
              <a:rPr lang="x-none" sz="9400" b="1">
                <a:solidFill>
                  <a:srgbClr val="C00000"/>
                </a:solidFill>
              </a:rPr>
              <a:t>ed</a:t>
            </a:r>
            <a:endParaRPr lang="x-none" sz="9400" b="1" dirty="0">
              <a:solidFill>
                <a:srgbClr val="C00000"/>
              </a:solidFill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5EFF3FE2-3BFB-5E48-C839-DC8C801F4B44}"/>
              </a:ext>
            </a:extLst>
          </p:cNvPr>
          <p:cNvSpPr txBox="1"/>
          <p:nvPr/>
        </p:nvSpPr>
        <p:spPr>
          <a:xfrm>
            <a:off x="8870636" y="4182099"/>
            <a:ext cx="395784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400" b="1" dirty="0"/>
              <a:t>kick</a:t>
            </a:r>
            <a:r>
              <a:rPr lang="x-none" sz="9400" b="1">
                <a:solidFill>
                  <a:srgbClr val="C00000"/>
                </a:solidFill>
              </a:rPr>
              <a:t>ed</a:t>
            </a:r>
            <a:endParaRPr lang="x-none" sz="9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8" presetClass="entr" presetSubtype="0" ac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6" grpId="0"/>
      <p:bldP spid="6" grpId="1"/>
      <p:bldP spid="6" grpId="2"/>
      <p:bldP spid="9" grpId="0"/>
      <p:bldP spid="9" grpId="1"/>
      <p:bldP spid="9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omework - Washington Irving School #4">
            <a:extLst>
              <a:ext uri="{FF2B5EF4-FFF2-40B4-BE49-F238E27FC236}">
                <a16:creationId xmlns:a16="http://schemas.microsoft.com/office/drawing/2014/main" id="{6667BA64-689B-DD4E-1708-BEE6110E7D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63" y="701841"/>
            <a:ext cx="10293684" cy="5614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68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6560F2-7CD3-3E49-827F-2F9EDFDE4D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42" t="11072" r="25000" b="30186"/>
          <a:stretch/>
        </p:blipFill>
        <p:spPr>
          <a:xfrm>
            <a:off x="0" y="0"/>
            <a:ext cx="12192000" cy="687017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10444A6-3BFF-4745-884C-90A7E03AE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11" y="1901310"/>
            <a:ext cx="9446298" cy="3055380"/>
          </a:xfrm>
          <a:prstGeom prst="rect">
            <a:avLst/>
          </a:prstGeom>
        </p:spPr>
      </p:pic>
      <p:pic>
        <p:nvPicPr>
          <p:cNvPr id="4" name="We Can 6 (2020) WB_CD 3_04">
            <a:hlinkClick r:id="" action="ppaction://media"/>
            <a:extLst>
              <a:ext uri="{FF2B5EF4-FFF2-40B4-BE49-F238E27FC236}">
                <a16:creationId xmlns:a16="http://schemas.microsoft.com/office/drawing/2014/main" id="{C9433255-C451-9346-AD43-609DC8FE5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6660" y="2043268"/>
            <a:ext cx="795130" cy="795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5D2BAA-D420-F647-AF0C-AE2A7DA98877}"/>
              </a:ext>
            </a:extLst>
          </p:cNvPr>
          <p:cNvSpPr txBox="1"/>
          <p:nvPr/>
        </p:nvSpPr>
        <p:spPr>
          <a:xfrm>
            <a:off x="11069255" y="5949388"/>
            <a:ext cx="112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/>
              <a:t>73</a:t>
            </a:r>
            <a:endParaRPr lang="x-none" b="1" dirty="0"/>
          </a:p>
        </p:txBody>
      </p:sp>
    </p:spTree>
    <p:extLst>
      <p:ext uri="{BB962C8B-B14F-4D97-AF65-F5344CB8AC3E}">
        <p14:creationId xmlns:p14="http://schemas.microsoft.com/office/powerpoint/2010/main" val="136607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6560F2-7CD3-3E49-827F-2F9EDFDE4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42" t="11072" r="25000" b="30186"/>
          <a:stretch/>
        </p:blipFill>
        <p:spPr>
          <a:xfrm>
            <a:off x="0" y="-12174"/>
            <a:ext cx="12192000" cy="6870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8D9B1D-86F1-5F42-AF6A-913DF0F4A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463" y="269510"/>
            <a:ext cx="5394887" cy="54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FD0477-0A64-4B4E-81D7-B3587E083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54" y="1518167"/>
            <a:ext cx="4592201" cy="48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رة 2">
            <a:extLst>
              <a:ext uri="{FF2B5EF4-FFF2-40B4-BE49-F238E27FC236}">
                <a16:creationId xmlns:a16="http://schemas.microsoft.com/office/drawing/2014/main" id="{F6F760FC-48AA-E445-AFC3-2862D3B46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500" y="894613"/>
            <a:ext cx="1357917" cy="1570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881F0-958B-884A-A903-FD694B53F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633" y="2271615"/>
            <a:ext cx="1758609" cy="158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A81092-5C67-EA44-A500-B9DA3049F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596" y="2749258"/>
            <a:ext cx="1687730" cy="176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E17877-23A7-3C4F-966E-C47A101AE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404" y="4584493"/>
            <a:ext cx="2606679" cy="155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ربع نص 9">
            <a:extLst>
              <a:ext uri="{FF2B5EF4-FFF2-40B4-BE49-F238E27FC236}">
                <a16:creationId xmlns:a16="http://schemas.microsoft.com/office/drawing/2014/main" id="{BDE4AC3F-0F92-CB44-988D-54143721FCF5}"/>
              </a:ext>
            </a:extLst>
          </p:cNvPr>
          <p:cNvSpPr txBox="1"/>
          <p:nvPr/>
        </p:nvSpPr>
        <p:spPr>
          <a:xfrm>
            <a:off x="1751246" y="1898243"/>
            <a:ext cx="312183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I practiced English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12">
            <a:extLst>
              <a:ext uri="{FF2B5EF4-FFF2-40B4-BE49-F238E27FC236}">
                <a16:creationId xmlns:a16="http://schemas.microsoft.com/office/drawing/2014/main" id="{3EB0C34A-B4D7-BD47-847A-24A24C652E04}"/>
              </a:ext>
            </a:extLst>
          </p:cNvPr>
          <p:cNvSpPr txBox="1"/>
          <p:nvPr/>
        </p:nvSpPr>
        <p:spPr>
          <a:xfrm>
            <a:off x="1744783" y="3336944"/>
            <a:ext cx="312183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she cooked a big breakfast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3">
            <a:extLst>
              <a:ext uri="{FF2B5EF4-FFF2-40B4-BE49-F238E27FC236}">
                <a16:creationId xmlns:a16="http://schemas.microsoft.com/office/drawing/2014/main" id="{886DB66E-5610-CE4C-876C-5E452B394EFD}"/>
              </a:ext>
            </a:extLst>
          </p:cNvPr>
          <p:cNvSpPr txBox="1"/>
          <p:nvPr/>
        </p:nvSpPr>
        <p:spPr>
          <a:xfrm>
            <a:off x="1894958" y="4412627"/>
            <a:ext cx="312183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he kicked football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4">
            <a:extLst>
              <a:ext uri="{FF2B5EF4-FFF2-40B4-BE49-F238E27FC236}">
                <a16:creationId xmlns:a16="http://schemas.microsoft.com/office/drawing/2014/main" id="{91938364-17CA-8745-8644-6B1174FE6BBB}"/>
              </a:ext>
            </a:extLst>
          </p:cNvPr>
          <p:cNvSpPr txBox="1"/>
          <p:nvPr/>
        </p:nvSpPr>
        <p:spPr>
          <a:xfrm>
            <a:off x="1448905" y="5526330"/>
            <a:ext cx="312183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stayed home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C91206-4BA7-B34D-9A25-E0FC10BFB707}"/>
              </a:ext>
            </a:extLst>
          </p:cNvPr>
          <p:cNvSpPr txBox="1"/>
          <p:nvPr/>
        </p:nvSpPr>
        <p:spPr>
          <a:xfrm>
            <a:off x="11069255" y="5949388"/>
            <a:ext cx="112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/>
              <a:t>73</a:t>
            </a:r>
            <a:endParaRPr lang="x-none" b="1" dirty="0"/>
          </a:p>
        </p:txBody>
      </p:sp>
    </p:spTree>
    <p:extLst>
      <p:ext uri="{BB962C8B-B14F-4D97-AF65-F5344CB8AC3E}">
        <p14:creationId xmlns:p14="http://schemas.microsoft.com/office/powerpoint/2010/main" val="238928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BC620C4A-5D4F-3429-6FE9-B4A0A8357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9590"/>
            <a:ext cx="12192000" cy="5078410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A0245987-6B6B-1BB3-E219-61752A26A4A4}"/>
              </a:ext>
            </a:extLst>
          </p:cNvPr>
          <p:cNvSpPr txBox="1"/>
          <p:nvPr/>
        </p:nvSpPr>
        <p:spPr>
          <a:xfrm>
            <a:off x="1700964" y="209930"/>
            <a:ext cx="3793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9600" b="1" dirty="0">
                <a:solidFill>
                  <a:schemeClr val="accent6">
                    <a:lumMod val="75000"/>
                  </a:schemeClr>
                </a:solidFill>
              </a:rPr>
              <a:t>Past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75EE6CE3-5B92-457B-2C85-2E8325551DDF}"/>
              </a:ext>
            </a:extLst>
          </p:cNvPr>
          <p:cNvSpPr txBox="1"/>
          <p:nvPr/>
        </p:nvSpPr>
        <p:spPr>
          <a:xfrm>
            <a:off x="6881564" y="209930"/>
            <a:ext cx="4828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9600" b="1" dirty="0">
                <a:solidFill>
                  <a:schemeClr val="accent6">
                    <a:lumMod val="75000"/>
                  </a:schemeClr>
                </a:solidFill>
              </a:rPr>
              <a:t>Present</a:t>
            </a:r>
          </a:p>
        </p:txBody>
      </p:sp>
    </p:spTree>
    <p:extLst>
      <p:ext uri="{BB962C8B-B14F-4D97-AF65-F5344CB8AC3E}">
        <p14:creationId xmlns:p14="http://schemas.microsoft.com/office/powerpoint/2010/main" val="9177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6560F2-7CD3-3E49-827F-2F9EDFDE4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42" t="11072" r="25000" b="30186"/>
          <a:stretch/>
        </p:blipFill>
        <p:spPr>
          <a:xfrm>
            <a:off x="0" y="-12174"/>
            <a:ext cx="12192000" cy="6870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A40DD-0F6E-F94A-9CCA-B4AFCC24B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7" y="1242517"/>
            <a:ext cx="4153180" cy="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6053B6-508E-CD49-9991-58E596651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62" y="2341598"/>
            <a:ext cx="8880744" cy="297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6">
            <a:extLst>
              <a:ext uri="{FF2B5EF4-FFF2-40B4-BE49-F238E27FC236}">
                <a16:creationId xmlns:a16="http://schemas.microsoft.com/office/drawing/2014/main" id="{04402E3F-B5DF-674C-AF16-23A41494BE70}"/>
              </a:ext>
            </a:extLst>
          </p:cNvPr>
          <p:cNvSpPr txBox="1"/>
          <p:nvPr/>
        </p:nvSpPr>
        <p:spPr>
          <a:xfrm>
            <a:off x="6347989" y="2754432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6" name="مربع نص 7">
            <a:extLst>
              <a:ext uri="{FF2B5EF4-FFF2-40B4-BE49-F238E27FC236}">
                <a16:creationId xmlns:a16="http://schemas.microsoft.com/office/drawing/2014/main" id="{6DF4A5F2-2C7C-6646-A55F-1CBE919BF0FC}"/>
              </a:ext>
            </a:extLst>
          </p:cNvPr>
          <p:cNvSpPr txBox="1"/>
          <p:nvPr/>
        </p:nvSpPr>
        <p:spPr>
          <a:xfrm>
            <a:off x="6347988" y="3448295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7" name="مربع نص 5">
            <a:extLst>
              <a:ext uri="{FF2B5EF4-FFF2-40B4-BE49-F238E27FC236}">
                <a16:creationId xmlns:a16="http://schemas.microsoft.com/office/drawing/2014/main" id="{F5827FED-AE03-834F-A408-5E8E1E05E0E0}"/>
              </a:ext>
            </a:extLst>
          </p:cNvPr>
          <p:cNvSpPr txBox="1"/>
          <p:nvPr/>
        </p:nvSpPr>
        <p:spPr>
          <a:xfrm>
            <a:off x="6347988" y="4077790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92011D-1FA6-514B-B788-24E23A493B8B}"/>
              </a:ext>
            </a:extLst>
          </p:cNvPr>
          <p:cNvSpPr txBox="1"/>
          <p:nvPr/>
        </p:nvSpPr>
        <p:spPr>
          <a:xfrm>
            <a:off x="11069255" y="5949388"/>
            <a:ext cx="112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/>
              <a:t>73</a:t>
            </a:r>
            <a:endParaRPr lang="x-none" b="1" dirty="0"/>
          </a:p>
        </p:txBody>
      </p:sp>
    </p:spTree>
    <p:extLst>
      <p:ext uri="{BB962C8B-B14F-4D97-AF65-F5344CB8AC3E}">
        <p14:creationId xmlns:p14="http://schemas.microsoft.com/office/powerpoint/2010/main" val="100917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6560F2-7CD3-3E49-827F-2F9EDFDE4D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42" t="11072" r="25000" b="30186"/>
          <a:stretch/>
        </p:blipFill>
        <p:spPr>
          <a:xfrm>
            <a:off x="0" y="-12174"/>
            <a:ext cx="12192000" cy="687017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AF3FFE5-F0EB-144E-80E2-BF1108C62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92" y="939430"/>
            <a:ext cx="6805616" cy="71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رة 2">
            <a:extLst>
              <a:ext uri="{FF2B5EF4-FFF2-40B4-BE49-F238E27FC236}">
                <a16:creationId xmlns:a16="http://schemas.microsoft.com/office/drawing/2014/main" id="{D5B8C7AF-95B5-EE4A-86C1-E582347CC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92" y="2014537"/>
            <a:ext cx="8344342" cy="4029475"/>
          </a:xfrm>
          <a:prstGeom prst="rect">
            <a:avLst/>
          </a:prstGeom>
        </p:spPr>
      </p:pic>
      <p:pic>
        <p:nvPicPr>
          <p:cNvPr id="5" name="We Can 6 (2018) WB_CD 3_05">
            <a:hlinkClick r:id="" action="ppaction://media"/>
            <a:extLst>
              <a:ext uri="{FF2B5EF4-FFF2-40B4-BE49-F238E27FC236}">
                <a16:creationId xmlns:a16="http://schemas.microsoft.com/office/drawing/2014/main" id="{126EB68F-FE76-C04A-8A3F-76D1EB9C8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906485" y="349120"/>
            <a:ext cx="821523" cy="82152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مربع نص 6">
            <a:extLst>
              <a:ext uri="{FF2B5EF4-FFF2-40B4-BE49-F238E27FC236}">
                <a16:creationId xmlns:a16="http://schemas.microsoft.com/office/drawing/2014/main" id="{03FF4B39-7338-6144-B294-6FDB1C42A08C}"/>
              </a:ext>
            </a:extLst>
          </p:cNvPr>
          <p:cNvSpPr txBox="1"/>
          <p:nvPr/>
        </p:nvSpPr>
        <p:spPr>
          <a:xfrm>
            <a:off x="6865323" y="3448336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1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7" name="مربع نص 12">
            <a:extLst>
              <a:ext uri="{FF2B5EF4-FFF2-40B4-BE49-F238E27FC236}">
                <a16:creationId xmlns:a16="http://schemas.microsoft.com/office/drawing/2014/main" id="{7AA2D6AD-BD04-E143-AEB4-DF90495DDB51}"/>
              </a:ext>
            </a:extLst>
          </p:cNvPr>
          <p:cNvSpPr txBox="1"/>
          <p:nvPr/>
        </p:nvSpPr>
        <p:spPr>
          <a:xfrm>
            <a:off x="6865322" y="5202061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8" name="مربع نص 9">
            <a:extLst>
              <a:ext uri="{FF2B5EF4-FFF2-40B4-BE49-F238E27FC236}">
                <a16:creationId xmlns:a16="http://schemas.microsoft.com/office/drawing/2014/main" id="{35EF7B67-E8AC-9C4C-A419-58240AE2DA0F}"/>
              </a:ext>
            </a:extLst>
          </p:cNvPr>
          <p:cNvSpPr txBox="1"/>
          <p:nvPr/>
        </p:nvSpPr>
        <p:spPr>
          <a:xfrm>
            <a:off x="4815782" y="5195514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3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9" name="مربع نص 15">
            <a:extLst>
              <a:ext uri="{FF2B5EF4-FFF2-40B4-BE49-F238E27FC236}">
                <a16:creationId xmlns:a16="http://schemas.microsoft.com/office/drawing/2014/main" id="{44DF1F7E-2E02-4641-B7DD-42F6DFBA7291}"/>
              </a:ext>
            </a:extLst>
          </p:cNvPr>
          <p:cNvSpPr txBox="1"/>
          <p:nvPr/>
        </p:nvSpPr>
        <p:spPr>
          <a:xfrm>
            <a:off x="2770428" y="3435842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0" name="مربع نص 8">
            <a:extLst>
              <a:ext uri="{FF2B5EF4-FFF2-40B4-BE49-F238E27FC236}">
                <a16:creationId xmlns:a16="http://schemas.microsoft.com/office/drawing/2014/main" id="{F5B80281-ACED-6A4A-AD93-A6E3288DCDC3}"/>
              </a:ext>
            </a:extLst>
          </p:cNvPr>
          <p:cNvSpPr txBox="1"/>
          <p:nvPr/>
        </p:nvSpPr>
        <p:spPr>
          <a:xfrm>
            <a:off x="4760337" y="3448336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1" name="مربع نص 14">
            <a:extLst>
              <a:ext uri="{FF2B5EF4-FFF2-40B4-BE49-F238E27FC236}">
                <a16:creationId xmlns:a16="http://schemas.microsoft.com/office/drawing/2014/main" id="{1118065F-14D7-7548-BF77-4EE3410A77DE}"/>
              </a:ext>
            </a:extLst>
          </p:cNvPr>
          <p:cNvSpPr txBox="1"/>
          <p:nvPr/>
        </p:nvSpPr>
        <p:spPr>
          <a:xfrm>
            <a:off x="620400" y="5177393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6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2" name="مربع نص 7">
            <a:extLst>
              <a:ext uri="{FF2B5EF4-FFF2-40B4-BE49-F238E27FC236}">
                <a16:creationId xmlns:a16="http://schemas.microsoft.com/office/drawing/2014/main" id="{5EA5578E-304A-794D-A7E9-C21FFD49EDF1}"/>
              </a:ext>
            </a:extLst>
          </p:cNvPr>
          <p:cNvSpPr txBox="1"/>
          <p:nvPr/>
        </p:nvSpPr>
        <p:spPr>
          <a:xfrm>
            <a:off x="2718091" y="5202061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7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3" name="مربع نص 13">
            <a:extLst>
              <a:ext uri="{FF2B5EF4-FFF2-40B4-BE49-F238E27FC236}">
                <a16:creationId xmlns:a16="http://schemas.microsoft.com/office/drawing/2014/main" id="{A467383F-EC77-EB41-989F-8F2B6C4432B7}"/>
              </a:ext>
            </a:extLst>
          </p:cNvPr>
          <p:cNvSpPr txBox="1"/>
          <p:nvPr/>
        </p:nvSpPr>
        <p:spPr>
          <a:xfrm>
            <a:off x="620399" y="3448336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8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A7481A-810E-774F-80A6-692EDB4030F0}"/>
              </a:ext>
            </a:extLst>
          </p:cNvPr>
          <p:cNvSpPr txBox="1"/>
          <p:nvPr/>
        </p:nvSpPr>
        <p:spPr>
          <a:xfrm>
            <a:off x="11069255" y="5949388"/>
            <a:ext cx="112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/>
              <a:t>74</a:t>
            </a:r>
            <a:endParaRPr lang="x-none" b="1" dirty="0"/>
          </a:p>
        </p:txBody>
      </p:sp>
    </p:spTree>
    <p:extLst>
      <p:ext uri="{BB962C8B-B14F-4D97-AF65-F5344CB8AC3E}">
        <p14:creationId xmlns:p14="http://schemas.microsoft.com/office/powerpoint/2010/main" val="192625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6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6560F2-7CD3-3E49-827F-2F9EDFDE4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42" t="11072" r="25000" b="30186"/>
          <a:stretch/>
        </p:blipFill>
        <p:spPr>
          <a:xfrm>
            <a:off x="0" y="-12174"/>
            <a:ext cx="12192000" cy="6870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3D6943-E083-CD45-85CB-B98220506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12" y="993914"/>
            <a:ext cx="6383645" cy="95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79868-E480-3D4E-9A48-414B350C2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/>
          <a:stretch/>
        </p:blipFill>
        <p:spPr bwMode="auto">
          <a:xfrm>
            <a:off x="438612" y="1767483"/>
            <a:ext cx="8560420" cy="457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شكل بيضاوي 1">
            <a:extLst>
              <a:ext uri="{FF2B5EF4-FFF2-40B4-BE49-F238E27FC236}">
                <a16:creationId xmlns:a16="http://schemas.microsoft.com/office/drawing/2014/main" id="{3370CBE3-AEE3-A54B-A996-045241896D79}"/>
              </a:ext>
            </a:extLst>
          </p:cNvPr>
          <p:cNvSpPr/>
          <p:nvPr/>
        </p:nvSpPr>
        <p:spPr>
          <a:xfrm>
            <a:off x="7665936" y="2089359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SA">
              <a:solidFill>
                <a:srgbClr val="FF0000"/>
              </a:solidFill>
            </a:endParaRPr>
          </a:p>
        </p:txBody>
      </p:sp>
      <p:sp>
        <p:nvSpPr>
          <p:cNvPr id="6" name="شكل بيضاوي 6">
            <a:extLst>
              <a:ext uri="{FF2B5EF4-FFF2-40B4-BE49-F238E27FC236}">
                <a16:creationId xmlns:a16="http://schemas.microsoft.com/office/drawing/2014/main" id="{A3B756FE-0A0B-E743-8B24-C177673A71EA}"/>
              </a:ext>
            </a:extLst>
          </p:cNvPr>
          <p:cNvSpPr/>
          <p:nvPr/>
        </p:nvSpPr>
        <p:spPr>
          <a:xfrm>
            <a:off x="8212600" y="2577519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SA"/>
          </a:p>
        </p:txBody>
      </p:sp>
      <p:sp>
        <p:nvSpPr>
          <p:cNvPr id="7" name="شكل بيضاوي 7">
            <a:extLst>
              <a:ext uri="{FF2B5EF4-FFF2-40B4-BE49-F238E27FC236}">
                <a16:creationId xmlns:a16="http://schemas.microsoft.com/office/drawing/2014/main" id="{72A426EB-6C34-9946-9234-9EADEAAB40B3}"/>
              </a:ext>
            </a:extLst>
          </p:cNvPr>
          <p:cNvSpPr/>
          <p:nvPr/>
        </p:nvSpPr>
        <p:spPr>
          <a:xfrm>
            <a:off x="7632477" y="3065679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SA"/>
          </a:p>
        </p:txBody>
      </p:sp>
      <p:sp>
        <p:nvSpPr>
          <p:cNvPr id="8" name="شكل بيضاوي 8">
            <a:extLst>
              <a:ext uri="{FF2B5EF4-FFF2-40B4-BE49-F238E27FC236}">
                <a16:creationId xmlns:a16="http://schemas.microsoft.com/office/drawing/2014/main" id="{2C008C78-DCEF-0349-9FDF-405183E9F51E}"/>
              </a:ext>
            </a:extLst>
          </p:cNvPr>
          <p:cNvSpPr/>
          <p:nvPr/>
        </p:nvSpPr>
        <p:spPr>
          <a:xfrm>
            <a:off x="7643627" y="3598486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SA"/>
          </a:p>
        </p:txBody>
      </p:sp>
      <p:sp>
        <p:nvSpPr>
          <p:cNvPr id="9" name="شكل بيضاوي 9">
            <a:extLst>
              <a:ext uri="{FF2B5EF4-FFF2-40B4-BE49-F238E27FC236}">
                <a16:creationId xmlns:a16="http://schemas.microsoft.com/office/drawing/2014/main" id="{FCF46E6A-63BA-1940-A244-5D5C08CAE567}"/>
              </a:ext>
            </a:extLst>
          </p:cNvPr>
          <p:cNvSpPr/>
          <p:nvPr/>
        </p:nvSpPr>
        <p:spPr>
          <a:xfrm>
            <a:off x="8223749" y="4053193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SA"/>
          </a:p>
        </p:txBody>
      </p:sp>
      <p:sp>
        <p:nvSpPr>
          <p:cNvPr id="10" name="شكل بيضاوي 12">
            <a:extLst>
              <a:ext uri="{FF2B5EF4-FFF2-40B4-BE49-F238E27FC236}">
                <a16:creationId xmlns:a16="http://schemas.microsoft.com/office/drawing/2014/main" id="{8F293464-9D61-2F48-ACCE-CD5F70F1D074}"/>
              </a:ext>
            </a:extLst>
          </p:cNvPr>
          <p:cNvSpPr/>
          <p:nvPr/>
        </p:nvSpPr>
        <p:spPr>
          <a:xfrm>
            <a:off x="8233298" y="4593472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SA"/>
          </a:p>
        </p:txBody>
      </p:sp>
      <p:sp>
        <p:nvSpPr>
          <p:cNvPr id="11" name="شكل بيضاوي 15">
            <a:extLst>
              <a:ext uri="{FF2B5EF4-FFF2-40B4-BE49-F238E27FC236}">
                <a16:creationId xmlns:a16="http://schemas.microsoft.com/office/drawing/2014/main" id="{4B542AF5-253E-4A4F-A0F8-55D14C3A6460}"/>
              </a:ext>
            </a:extLst>
          </p:cNvPr>
          <p:cNvSpPr/>
          <p:nvPr/>
        </p:nvSpPr>
        <p:spPr>
          <a:xfrm>
            <a:off x="8212599" y="5094996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SA"/>
          </a:p>
        </p:txBody>
      </p:sp>
      <p:sp>
        <p:nvSpPr>
          <p:cNvPr id="12" name="شكل بيضاوي 16">
            <a:extLst>
              <a:ext uri="{FF2B5EF4-FFF2-40B4-BE49-F238E27FC236}">
                <a16:creationId xmlns:a16="http://schemas.microsoft.com/office/drawing/2014/main" id="{50E2015D-E98C-694C-A154-005AFAAA629F}"/>
              </a:ext>
            </a:extLst>
          </p:cNvPr>
          <p:cNvSpPr/>
          <p:nvPr/>
        </p:nvSpPr>
        <p:spPr>
          <a:xfrm>
            <a:off x="7632477" y="5577787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S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6B3C3E-77E0-3449-B767-8E2322DD7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468" y="111796"/>
            <a:ext cx="2477157" cy="19775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6A5E11-6BA8-8844-A53F-9FEE65CF263C}"/>
              </a:ext>
            </a:extLst>
          </p:cNvPr>
          <p:cNvSpPr txBox="1"/>
          <p:nvPr/>
        </p:nvSpPr>
        <p:spPr>
          <a:xfrm>
            <a:off x="11069255" y="5949388"/>
            <a:ext cx="112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/>
              <a:t>74</a:t>
            </a:r>
            <a:endParaRPr lang="x-none" b="1" dirty="0"/>
          </a:p>
        </p:txBody>
      </p:sp>
    </p:spTree>
    <p:extLst>
      <p:ext uri="{BB962C8B-B14F-4D97-AF65-F5344CB8AC3E}">
        <p14:creationId xmlns:p14="http://schemas.microsoft.com/office/powerpoint/2010/main" val="216264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6560F2-7CD3-3E49-827F-2F9EDFDE4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42" t="11072" r="25000" b="30186"/>
          <a:stretch/>
        </p:blipFill>
        <p:spPr>
          <a:xfrm>
            <a:off x="0" y="-12174"/>
            <a:ext cx="12192000" cy="6870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5058AE-1AEB-5E40-A47A-33911AFE0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38" y="1429932"/>
            <a:ext cx="4133476" cy="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76034A-CD50-AC46-949B-AA923CB1F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25" y="2628976"/>
            <a:ext cx="8642941" cy="268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6">
            <a:extLst>
              <a:ext uri="{FF2B5EF4-FFF2-40B4-BE49-F238E27FC236}">
                <a16:creationId xmlns:a16="http://schemas.microsoft.com/office/drawing/2014/main" id="{F481102D-DE3C-A348-8D3B-4C0802ED2905}"/>
              </a:ext>
            </a:extLst>
          </p:cNvPr>
          <p:cNvSpPr txBox="1"/>
          <p:nvPr/>
        </p:nvSpPr>
        <p:spPr>
          <a:xfrm>
            <a:off x="7133117" y="2989744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B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BC182DE-5A49-B545-9A59-46BB986E4DCF}"/>
              </a:ext>
            </a:extLst>
          </p:cNvPr>
          <p:cNvSpPr txBox="1"/>
          <p:nvPr/>
        </p:nvSpPr>
        <p:spPr>
          <a:xfrm>
            <a:off x="7154446" y="3512964"/>
            <a:ext cx="51719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A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7" name="مربع نص 7">
            <a:extLst>
              <a:ext uri="{FF2B5EF4-FFF2-40B4-BE49-F238E27FC236}">
                <a16:creationId xmlns:a16="http://schemas.microsoft.com/office/drawing/2014/main" id="{BE9F056E-CB72-B94C-8769-8299DE98CCAB}"/>
              </a:ext>
            </a:extLst>
          </p:cNvPr>
          <p:cNvSpPr txBox="1"/>
          <p:nvPr/>
        </p:nvSpPr>
        <p:spPr>
          <a:xfrm>
            <a:off x="7154446" y="4067860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C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35C86C-F722-C14C-A14C-A3AEFDFA31EE}"/>
              </a:ext>
            </a:extLst>
          </p:cNvPr>
          <p:cNvSpPr txBox="1"/>
          <p:nvPr/>
        </p:nvSpPr>
        <p:spPr>
          <a:xfrm>
            <a:off x="11069255" y="5949388"/>
            <a:ext cx="112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/>
              <a:t>74</a:t>
            </a:r>
            <a:endParaRPr lang="x-none" b="1" dirty="0"/>
          </a:p>
        </p:txBody>
      </p:sp>
    </p:spTree>
    <p:extLst>
      <p:ext uri="{BB962C8B-B14F-4D97-AF65-F5344CB8AC3E}">
        <p14:creationId xmlns:p14="http://schemas.microsoft.com/office/powerpoint/2010/main" val="337089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>
            <a:extLst>
              <a:ext uri="{FF2B5EF4-FFF2-40B4-BE49-F238E27FC236}">
                <a16:creationId xmlns:a16="http://schemas.microsoft.com/office/drawing/2014/main" id="{A33AE610-950D-986B-6518-A2D281C67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468"/>
          <a:stretch/>
        </p:blipFill>
        <p:spPr>
          <a:xfrm>
            <a:off x="6751053" y="1850064"/>
            <a:ext cx="5768027" cy="5007936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7D8B21B3-6574-49E7-7DFF-A12942083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0064"/>
            <a:ext cx="6751053" cy="5007936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23B07CA1-538D-FF53-FDF8-AB3EE9C5486D}"/>
              </a:ext>
            </a:extLst>
          </p:cNvPr>
          <p:cNvSpPr txBox="1"/>
          <p:nvPr/>
        </p:nvSpPr>
        <p:spPr>
          <a:xfrm>
            <a:off x="1700964" y="209930"/>
            <a:ext cx="3793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9600" b="1" dirty="0">
                <a:solidFill>
                  <a:schemeClr val="accent6">
                    <a:lumMod val="75000"/>
                  </a:schemeClr>
                </a:solidFill>
              </a:rPr>
              <a:t>Past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AB521947-FC85-55C2-CD3B-7BE1A7428A4E}"/>
              </a:ext>
            </a:extLst>
          </p:cNvPr>
          <p:cNvSpPr txBox="1"/>
          <p:nvPr/>
        </p:nvSpPr>
        <p:spPr>
          <a:xfrm>
            <a:off x="6881564" y="209930"/>
            <a:ext cx="4828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9600" b="1" dirty="0">
                <a:solidFill>
                  <a:schemeClr val="accent6">
                    <a:lumMod val="75000"/>
                  </a:schemeClr>
                </a:solidFill>
              </a:rPr>
              <a:t>Present</a:t>
            </a:r>
          </a:p>
        </p:txBody>
      </p:sp>
    </p:spTree>
    <p:extLst>
      <p:ext uri="{BB962C8B-B14F-4D97-AF65-F5344CB8AC3E}">
        <p14:creationId xmlns:p14="http://schemas.microsoft.com/office/powerpoint/2010/main" val="342953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vise Sticker by UVISUAL STUDIO for iOS &amp;amp; Android | GIPHY">
            <a:extLst>
              <a:ext uri="{FF2B5EF4-FFF2-40B4-BE49-F238E27FC236}">
                <a16:creationId xmlns:a16="http://schemas.microsoft.com/office/drawing/2014/main" id="{32EE9306-EBBD-EBF9-4D85-37D0934CB2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9209018" cy="6295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492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391" y="-7648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grpSp>
        <p:nvGrpSpPr>
          <p:cNvPr id="3" name="Group 3"/>
          <p:cNvGrpSpPr/>
          <p:nvPr/>
        </p:nvGrpSpPr>
        <p:grpSpPr>
          <a:xfrm>
            <a:off x="1291427" y="2544115"/>
            <a:ext cx="674565" cy="698703"/>
            <a:chOff x="0" y="0"/>
            <a:chExt cx="1349131" cy="13974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>
                  <a:solidFill>
                    <a:srgbClr val="FCFCFC"/>
                  </a:solidFill>
                  <a:latin typeface="Bryndan Write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91427" y="3919173"/>
            <a:ext cx="674565" cy="698703"/>
            <a:chOff x="0" y="0"/>
            <a:chExt cx="1349131" cy="13974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 dirty="0">
                  <a:solidFill>
                    <a:srgbClr val="FCFCFC"/>
                  </a:solidFill>
                  <a:latin typeface="Bryndan Write"/>
                </a:rPr>
                <a:t>02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1427" y="5269886"/>
            <a:ext cx="674565" cy="698703"/>
            <a:chOff x="0" y="0"/>
            <a:chExt cx="1349131" cy="13974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 dirty="0">
                  <a:solidFill>
                    <a:srgbClr val="FCFCFC"/>
                  </a:solidFill>
                  <a:latin typeface="Bryndan Write"/>
                </a:rPr>
                <a:t>03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2046680" y="2537309"/>
            <a:ext cx="4107085" cy="702483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 dirty="0"/>
          </a:p>
        </p:txBody>
      </p:sp>
      <p:sp>
        <p:nvSpPr>
          <p:cNvPr id="13" name="TextBox 13"/>
          <p:cNvSpPr txBox="1"/>
          <p:nvPr/>
        </p:nvSpPr>
        <p:spPr>
          <a:xfrm>
            <a:off x="833038" y="-90108"/>
            <a:ext cx="10189373" cy="1477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4093"/>
              </a:lnSpc>
              <a:spcBef>
                <a:spcPct val="0"/>
              </a:spcBef>
            </a:pPr>
            <a:r>
              <a:rPr lang="en-US" sz="4400" spc="60" dirty="0">
                <a:solidFill>
                  <a:srgbClr val="103E7B"/>
                </a:solidFill>
                <a:latin typeface="Bryndan Write"/>
              </a:rPr>
              <a:t>What did you do over the weekend?</a:t>
            </a:r>
          </a:p>
        </p:txBody>
      </p:sp>
      <p:sp>
        <p:nvSpPr>
          <p:cNvPr id="14" name="Freeform 14"/>
          <p:cNvSpPr/>
          <p:nvPr/>
        </p:nvSpPr>
        <p:spPr>
          <a:xfrm>
            <a:off x="2064070" y="3924052"/>
            <a:ext cx="4107086" cy="702483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15" name="Freeform 15"/>
          <p:cNvSpPr/>
          <p:nvPr/>
        </p:nvSpPr>
        <p:spPr>
          <a:xfrm>
            <a:off x="2064070" y="5301007"/>
            <a:ext cx="4107085" cy="702483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5"/>
                </a:lnTo>
                <a:lnTo>
                  <a:pt x="0" y="10537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16" name="TextBox 16"/>
          <p:cNvSpPr txBox="1"/>
          <p:nvPr/>
        </p:nvSpPr>
        <p:spPr>
          <a:xfrm>
            <a:off x="2288599" y="2709458"/>
            <a:ext cx="3383938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I cleaned my room 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76777" y="3097967"/>
            <a:ext cx="3383938" cy="359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9"/>
              </a:lnSpc>
              <a:spcBef>
                <a:spcPct val="0"/>
              </a:spcBef>
            </a:pPr>
            <a:r>
              <a:rPr lang="en-US" sz="2106">
                <a:solidFill>
                  <a:srgbClr val="FFFFFF"/>
                </a:solidFill>
                <a:latin typeface="Poppins Medium"/>
              </a:rPr>
              <a:t>Objectives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6777" y="4163361"/>
            <a:ext cx="3383938" cy="359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9"/>
              </a:lnSpc>
              <a:spcBef>
                <a:spcPct val="0"/>
              </a:spcBef>
            </a:pPr>
            <a:r>
              <a:rPr lang="en-US" sz="2106">
                <a:solidFill>
                  <a:srgbClr val="FFFFFF"/>
                </a:solidFill>
                <a:latin typeface="Poppins Medium"/>
              </a:rPr>
              <a:t>Conclusions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276777" y="5228756"/>
            <a:ext cx="3383938" cy="359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9"/>
              </a:lnSpc>
              <a:spcBef>
                <a:spcPct val="0"/>
              </a:spcBef>
            </a:pPr>
            <a:r>
              <a:rPr lang="en-US" sz="2106">
                <a:solidFill>
                  <a:srgbClr val="FFFFFF"/>
                </a:solidFill>
                <a:latin typeface="Poppins Medium"/>
              </a:rPr>
              <a:t>Contact</a:t>
            </a:r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id="{A5FE317F-3864-2FE5-8941-AEE3572EC143}"/>
              </a:ext>
            </a:extLst>
          </p:cNvPr>
          <p:cNvSpPr txBox="1"/>
          <p:nvPr/>
        </p:nvSpPr>
        <p:spPr>
          <a:xfrm>
            <a:off x="2331514" y="4089043"/>
            <a:ext cx="3383938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I watched TV.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FEFB1325-B023-9C38-C903-8C73661FC30A}"/>
              </a:ext>
            </a:extLst>
          </p:cNvPr>
          <p:cNvSpPr txBox="1"/>
          <p:nvPr/>
        </p:nvSpPr>
        <p:spPr>
          <a:xfrm>
            <a:off x="2288599" y="5439756"/>
            <a:ext cx="3383938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I clean my room .</a:t>
            </a:r>
          </a:p>
        </p:txBody>
      </p:sp>
      <p:pic>
        <p:nvPicPr>
          <p:cNvPr id="40" name="صورة 39" descr="صورة تحتوي على قصاصة فنية, فن الطفل, رسوم متحركة, رسم&#10;&#10;تم إنشاء الوصف تلقائياً">
            <a:extLst>
              <a:ext uri="{FF2B5EF4-FFF2-40B4-BE49-F238E27FC236}">
                <a16:creationId xmlns:a16="http://schemas.microsoft.com/office/drawing/2014/main" id="{279E98A2-574B-9D9E-005E-9029D74049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42268" y="4691871"/>
            <a:ext cx="659885" cy="1272636"/>
          </a:xfrm>
          <a:prstGeom prst="rect">
            <a:avLst/>
          </a:prstGeom>
        </p:spPr>
      </p:pic>
      <p:pic>
        <p:nvPicPr>
          <p:cNvPr id="41" name="صورة 40" descr="صورة تحتوي على قصاصة فنية, رسوم متحركة, فن الطفل, فن&#10;&#10;تم إنشاء الوصف تلقائياً">
            <a:extLst>
              <a:ext uri="{FF2B5EF4-FFF2-40B4-BE49-F238E27FC236}">
                <a16:creationId xmlns:a16="http://schemas.microsoft.com/office/drawing/2014/main" id="{C1B4E3C5-B879-ADB7-03EE-37B5535AD1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2959" y="3319568"/>
            <a:ext cx="699195" cy="1272636"/>
          </a:xfrm>
          <a:prstGeom prst="rect">
            <a:avLst/>
          </a:prstGeom>
        </p:spPr>
      </p:pic>
      <p:pic>
        <p:nvPicPr>
          <p:cNvPr id="42" name="صورة 41" descr="صورة تحتوي على رسوم متحركة, قصاصة فنية, فن&#10;&#10;تم إنشاء الوصف تلقائياً">
            <a:extLst>
              <a:ext uri="{FF2B5EF4-FFF2-40B4-BE49-F238E27FC236}">
                <a16:creationId xmlns:a16="http://schemas.microsoft.com/office/drawing/2014/main" id="{0DC90905-314A-E653-7663-C778F34862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71967" y="1919808"/>
            <a:ext cx="796651" cy="127263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F6DEE98-D7DA-3D4B-5A95-25BECB4A5BE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48595" y="2229170"/>
            <a:ext cx="5230047" cy="40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7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249" y="-33103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grpSp>
        <p:nvGrpSpPr>
          <p:cNvPr id="3" name="Group 3"/>
          <p:cNvGrpSpPr/>
          <p:nvPr/>
        </p:nvGrpSpPr>
        <p:grpSpPr>
          <a:xfrm>
            <a:off x="1291427" y="2544115"/>
            <a:ext cx="674565" cy="698703"/>
            <a:chOff x="0" y="0"/>
            <a:chExt cx="1349131" cy="13974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>
                  <a:solidFill>
                    <a:srgbClr val="FCFCFC"/>
                  </a:solidFill>
                  <a:latin typeface="Bryndan Write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91427" y="3919173"/>
            <a:ext cx="674565" cy="698703"/>
            <a:chOff x="0" y="0"/>
            <a:chExt cx="1349131" cy="13974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 dirty="0">
                  <a:solidFill>
                    <a:srgbClr val="FCFCFC"/>
                  </a:solidFill>
                  <a:latin typeface="Bryndan Write"/>
                </a:rPr>
                <a:t>02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1427" y="5269886"/>
            <a:ext cx="674565" cy="698703"/>
            <a:chOff x="0" y="0"/>
            <a:chExt cx="1349131" cy="13974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 dirty="0">
                  <a:solidFill>
                    <a:srgbClr val="FCFCFC"/>
                  </a:solidFill>
                  <a:latin typeface="Bryndan Write"/>
                </a:rPr>
                <a:t>03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2046680" y="2537309"/>
            <a:ext cx="4107085" cy="702483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 dirty="0"/>
          </a:p>
        </p:txBody>
      </p:sp>
      <p:sp>
        <p:nvSpPr>
          <p:cNvPr id="13" name="TextBox 13"/>
          <p:cNvSpPr txBox="1"/>
          <p:nvPr/>
        </p:nvSpPr>
        <p:spPr>
          <a:xfrm>
            <a:off x="833038" y="-90108"/>
            <a:ext cx="10189373" cy="1505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4093"/>
              </a:lnSpc>
              <a:spcBef>
                <a:spcPct val="0"/>
              </a:spcBef>
            </a:pPr>
            <a:r>
              <a:rPr lang="en-US" sz="4400" spc="60" dirty="0">
                <a:solidFill>
                  <a:srgbClr val="103E7B"/>
                </a:solidFill>
                <a:latin typeface="Bryndan Write"/>
              </a:rPr>
              <a:t>What did she do over the weekend?</a:t>
            </a:r>
          </a:p>
        </p:txBody>
      </p:sp>
      <p:sp>
        <p:nvSpPr>
          <p:cNvPr id="14" name="Freeform 14"/>
          <p:cNvSpPr/>
          <p:nvPr/>
        </p:nvSpPr>
        <p:spPr>
          <a:xfrm>
            <a:off x="2064070" y="3924052"/>
            <a:ext cx="4107086" cy="702483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15" name="Freeform 15"/>
          <p:cNvSpPr/>
          <p:nvPr/>
        </p:nvSpPr>
        <p:spPr>
          <a:xfrm>
            <a:off x="2064070" y="5301007"/>
            <a:ext cx="4107085" cy="702483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5"/>
                </a:lnTo>
                <a:lnTo>
                  <a:pt x="0" y="10537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16" name="TextBox 16"/>
          <p:cNvSpPr txBox="1"/>
          <p:nvPr/>
        </p:nvSpPr>
        <p:spPr>
          <a:xfrm>
            <a:off x="2143351" y="2709458"/>
            <a:ext cx="360846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She </a:t>
            </a:r>
            <a:r>
              <a:rPr lang="en-US" sz="2667" kern="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kicked a ball.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276777" y="3097967"/>
            <a:ext cx="3383938" cy="359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9"/>
              </a:lnSpc>
              <a:spcBef>
                <a:spcPct val="0"/>
              </a:spcBef>
            </a:pPr>
            <a:r>
              <a:rPr lang="en-US" sz="2106">
                <a:solidFill>
                  <a:srgbClr val="FFFFFF"/>
                </a:solidFill>
                <a:latin typeface="Poppins Medium"/>
              </a:rPr>
              <a:t>Objectives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276777" y="5228756"/>
            <a:ext cx="3383938" cy="359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9"/>
              </a:lnSpc>
              <a:spcBef>
                <a:spcPct val="0"/>
              </a:spcBef>
            </a:pPr>
            <a:r>
              <a:rPr lang="en-US" sz="2106">
                <a:solidFill>
                  <a:srgbClr val="FFFFFF"/>
                </a:solidFill>
                <a:latin typeface="Poppins Medium"/>
              </a:rPr>
              <a:t>Contact</a:t>
            </a:r>
          </a:p>
        </p:txBody>
      </p:sp>
      <p:sp>
        <p:nvSpPr>
          <p:cNvPr id="34" name="Freeform 34"/>
          <p:cNvSpPr/>
          <p:nvPr/>
        </p:nvSpPr>
        <p:spPr>
          <a:xfrm rot="-5496163">
            <a:off x="9392028" y="1220167"/>
            <a:ext cx="565831" cy="1397115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35" name="Freeform 35"/>
          <p:cNvSpPr/>
          <p:nvPr/>
        </p:nvSpPr>
        <p:spPr>
          <a:xfrm rot="-5496163">
            <a:off x="2051991" y="1220167"/>
            <a:ext cx="565831" cy="1397115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 dirty="0"/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id="{A5FE317F-3864-2FE5-8941-AEE3572EC143}"/>
              </a:ext>
            </a:extLst>
          </p:cNvPr>
          <p:cNvSpPr txBox="1"/>
          <p:nvPr/>
        </p:nvSpPr>
        <p:spPr>
          <a:xfrm>
            <a:off x="2186979" y="4079667"/>
            <a:ext cx="365138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667" kern="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She cooked the dinner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FEFB1325-B023-9C38-C903-8C73661FC30A}"/>
              </a:ext>
            </a:extLst>
          </p:cNvPr>
          <p:cNvSpPr txBox="1"/>
          <p:nvPr/>
        </p:nvSpPr>
        <p:spPr>
          <a:xfrm>
            <a:off x="2186980" y="5439756"/>
            <a:ext cx="362585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667" kern="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She cooks the dinner</a:t>
            </a:r>
          </a:p>
        </p:txBody>
      </p:sp>
      <p:pic>
        <p:nvPicPr>
          <p:cNvPr id="40" name="صورة 39" descr="صورة تحتوي على قصاصة فنية, فن الطفل, رسوم متحركة, رسم&#10;&#10;تم إنشاء الوصف تلقائياً">
            <a:extLst>
              <a:ext uri="{FF2B5EF4-FFF2-40B4-BE49-F238E27FC236}">
                <a16:creationId xmlns:a16="http://schemas.microsoft.com/office/drawing/2014/main" id="{279E98A2-574B-9D9E-005E-9029D740498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42268" y="4691871"/>
            <a:ext cx="659885" cy="1272636"/>
          </a:xfrm>
          <a:prstGeom prst="rect">
            <a:avLst/>
          </a:prstGeom>
        </p:spPr>
      </p:pic>
      <p:pic>
        <p:nvPicPr>
          <p:cNvPr id="41" name="صورة 40" descr="صورة تحتوي على قصاصة فنية, رسوم متحركة, فن الطفل, فن&#10;&#10;تم إنشاء الوصف تلقائياً">
            <a:extLst>
              <a:ext uri="{FF2B5EF4-FFF2-40B4-BE49-F238E27FC236}">
                <a16:creationId xmlns:a16="http://schemas.microsoft.com/office/drawing/2014/main" id="{C1B4E3C5-B879-ADB7-03EE-37B5535AD12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02959" y="3319568"/>
            <a:ext cx="699195" cy="1272636"/>
          </a:xfrm>
          <a:prstGeom prst="rect">
            <a:avLst/>
          </a:prstGeom>
        </p:spPr>
      </p:pic>
      <p:pic>
        <p:nvPicPr>
          <p:cNvPr id="42" name="صورة 41" descr="صورة تحتوي على رسوم متحركة, قصاصة فنية, فن&#10;&#10;تم إنشاء الوصف تلقائياً">
            <a:extLst>
              <a:ext uri="{FF2B5EF4-FFF2-40B4-BE49-F238E27FC236}">
                <a16:creationId xmlns:a16="http://schemas.microsoft.com/office/drawing/2014/main" id="{0DC90905-314A-E653-7663-C778F34862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71967" y="1919808"/>
            <a:ext cx="796651" cy="1272637"/>
          </a:xfrm>
          <a:prstGeom prst="rect">
            <a:avLst/>
          </a:prstGeom>
        </p:spPr>
      </p:pic>
      <p:pic>
        <p:nvPicPr>
          <p:cNvPr id="44" name="Picture 2" descr="Pin on Amigas">
            <a:extLst>
              <a:ext uri="{FF2B5EF4-FFF2-40B4-BE49-F238E27FC236}">
                <a16:creationId xmlns:a16="http://schemas.microsoft.com/office/drawing/2014/main" id="{9ECD26AC-2B31-6DF3-0A32-BF19B0157C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231" y="2603746"/>
            <a:ext cx="4257163" cy="34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391" y="-7648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grpSp>
        <p:nvGrpSpPr>
          <p:cNvPr id="3" name="Group 3"/>
          <p:cNvGrpSpPr/>
          <p:nvPr/>
        </p:nvGrpSpPr>
        <p:grpSpPr>
          <a:xfrm>
            <a:off x="1291427" y="2544115"/>
            <a:ext cx="674565" cy="698703"/>
            <a:chOff x="0" y="0"/>
            <a:chExt cx="1349131" cy="13974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>
                  <a:solidFill>
                    <a:srgbClr val="FCFCFC"/>
                  </a:solidFill>
                  <a:latin typeface="Bryndan Write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91427" y="3919173"/>
            <a:ext cx="674565" cy="698703"/>
            <a:chOff x="0" y="0"/>
            <a:chExt cx="1349131" cy="13974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 dirty="0">
                  <a:solidFill>
                    <a:srgbClr val="FCFCFC"/>
                  </a:solidFill>
                  <a:latin typeface="Bryndan Write"/>
                </a:rPr>
                <a:t>02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1427" y="5269886"/>
            <a:ext cx="674565" cy="698703"/>
            <a:chOff x="0" y="0"/>
            <a:chExt cx="1349131" cy="13974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 dirty="0">
                  <a:solidFill>
                    <a:srgbClr val="FCFCFC"/>
                  </a:solidFill>
                  <a:latin typeface="Bryndan Write"/>
                </a:rPr>
                <a:t>03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2046680" y="2537309"/>
            <a:ext cx="4107085" cy="702483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 dirty="0"/>
          </a:p>
        </p:txBody>
      </p:sp>
      <p:sp>
        <p:nvSpPr>
          <p:cNvPr id="13" name="TextBox 13"/>
          <p:cNvSpPr txBox="1"/>
          <p:nvPr/>
        </p:nvSpPr>
        <p:spPr>
          <a:xfrm>
            <a:off x="833038" y="-90108"/>
            <a:ext cx="10189373" cy="1477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4093"/>
              </a:lnSpc>
              <a:spcBef>
                <a:spcPct val="0"/>
              </a:spcBef>
            </a:pPr>
            <a:r>
              <a:rPr lang="en-US" sz="4400" spc="60" dirty="0">
                <a:solidFill>
                  <a:srgbClr val="103E7B"/>
                </a:solidFill>
                <a:latin typeface="Bryndan Write"/>
              </a:rPr>
              <a:t>What did he do over the weekend?</a:t>
            </a:r>
          </a:p>
        </p:txBody>
      </p:sp>
      <p:sp>
        <p:nvSpPr>
          <p:cNvPr id="14" name="Freeform 14"/>
          <p:cNvSpPr/>
          <p:nvPr/>
        </p:nvSpPr>
        <p:spPr>
          <a:xfrm>
            <a:off x="2064070" y="3924052"/>
            <a:ext cx="4107086" cy="702483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15" name="Freeform 15"/>
          <p:cNvSpPr/>
          <p:nvPr/>
        </p:nvSpPr>
        <p:spPr>
          <a:xfrm>
            <a:off x="2064070" y="5301007"/>
            <a:ext cx="4107085" cy="702483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5"/>
                </a:lnTo>
                <a:lnTo>
                  <a:pt x="0" y="10537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16" name="TextBox 16"/>
          <p:cNvSpPr txBox="1"/>
          <p:nvPr/>
        </p:nvSpPr>
        <p:spPr>
          <a:xfrm>
            <a:off x="2143351" y="2709458"/>
            <a:ext cx="360846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67" kern="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 played football.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276777" y="3097967"/>
            <a:ext cx="3383938" cy="359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9"/>
              </a:lnSpc>
              <a:spcBef>
                <a:spcPct val="0"/>
              </a:spcBef>
            </a:pPr>
            <a:r>
              <a:rPr lang="en-US" sz="2106">
                <a:solidFill>
                  <a:srgbClr val="FFFFFF"/>
                </a:solidFill>
                <a:latin typeface="Poppins Medium"/>
              </a:rPr>
              <a:t>Objectives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276777" y="5228756"/>
            <a:ext cx="3383938" cy="359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9"/>
              </a:lnSpc>
              <a:spcBef>
                <a:spcPct val="0"/>
              </a:spcBef>
            </a:pPr>
            <a:r>
              <a:rPr lang="en-US" sz="2106">
                <a:solidFill>
                  <a:srgbClr val="FFFFFF"/>
                </a:solidFill>
                <a:latin typeface="Poppins Medium"/>
              </a:rPr>
              <a:t>Contact</a:t>
            </a:r>
          </a:p>
        </p:txBody>
      </p:sp>
      <p:sp>
        <p:nvSpPr>
          <p:cNvPr id="34" name="Freeform 34"/>
          <p:cNvSpPr/>
          <p:nvPr/>
        </p:nvSpPr>
        <p:spPr>
          <a:xfrm rot="-5496163">
            <a:off x="9392028" y="1220167"/>
            <a:ext cx="565831" cy="1397115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35" name="Freeform 35"/>
          <p:cNvSpPr/>
          <p:nvPr/>
        </p:nvSpPr>
        <p:spPr>
          <a:xfrm rot="-5496163">
            <a:off x="2051991" y="1220167"/>
            <a:ext cx="565831" cy="1397115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 dirty="0"/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id="{A5FE317F-3864-2FE5-8941-AEE3572EC143}"/>
              </a:ext>
            </a:extLst>
          </p:cNvPr>
          <p:cNvSpPr txBox="1"/>
          <p:nvPr/>
        </p:nvSpPr>
        <p:spPr>
          <a:xfrm>
            <a:off x="2186979" y="4079667"/>
            <a:ext cx="365138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67" kern="0" dirty="0">
                <a:solidFill>
                  <a:prstClr val="white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 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watched a movie .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FEFB1325-B023-9C38-C903-8C73661FC30A}"/>
              </a:ext>
            </a:extLst>
          </p:cNvPr>
          <p:cNvSpPr txBox="1"/>
          <p:nvPr/>
        </p:nvSpPr>
        <p:spPr>
          <a:xfrm>
            <a:off x="2186980" y="5439756"/>
            <a:ext cx="362585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667" kern="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 watches  a movie .</a:t>
            </a:r>
          </a:p>
        </p:txBody>
      </p:sp>
      <p:pic>
        <p:nvPicPr>
          <p:cNvPr id="40" name="صورة 39" descr="صورة تحتوي على قصاصة فنية, فن الطفل, رسوم متحركة, رسم&#10;&#10;تم إنشاء الوصف تلقائياً">
            <a:extLst>
              <a:ext uri="{FF2B5EF4-FFF2-40B4-BE49-F238E27FC236}">
                <a16:creationId xmlns:a16="http://schemas.microsoft.com/office/drawing/2014/main" id="{279E98A2-574B-9D9E-005E-9029D740498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42268" y="4691871"/>
            <a:ext cx="659885" cy="1272636"/>
          </a:xfrm>
          <a:prstGeom prst="rect">
            <a:avLst/>
          </a:prstGeom>
        </p:spPr>
      </p:pic>
      <p:pic>
        <p:nvPicPr>
          <p:cNvPr id="41" name="صورة 40" descr="صورة تحتوي على قصاصة فنية, رسوم متحركة, فن الطفل, فن&#10;&#10;تم إنشاء الوصف تلقائياً">
            <a:extLst>
              <a:ext uri="{FF2B5EF4-FFF2-40B4-BE49-F238E27FC236}">
                <a16:creationId xmlns:a16="http://schemas.microsoft.com/office/drawing/2014/main" id="{C1B4E3C5-B879-ADB7-03EE-37B5535AD12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02959" y="3319568"/>
            <a:ext cx="699195" cy="1272636"/>
          </a:xfrm>
          <a:prstGeom prst="rect">
            <a:avLst/>
          </a:prstGeom>
        </p:spPr>
      </p:pic>
      <p:pic>
        <p:nvPicPr>
          <p:cNvPr id="42" name="صورة 41" descr="صورة تحتوي على رسوم متحركة, قصاصة فنية, فن&#10;&#10;تم إنشاء الوصف تلقائياً">
            <a:extLst>
              <a:ext uri="{FF2B5EF4-FFF2-40B4-BE49-F238E27FC236}">
                <a16:creationId xmlns:a16="http://schemas.microsoft.com/office/drawing/2014/main" id="{0DC90905-314A-E653-7663-C778F34862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71967" y="1919808"/>
            <a:ext cx="796651" cy="1272637"/>
          </a:xfrm>
          <a:prstGeom prst="rect">
            <a:avLst/>
          </a:prstGeom>
        </p:spPr>
      </p:pic>
      <p:pic>
        <p:nvPicPr>
          <p:cNvPr id="17" name="Picture 2" descr="Sherman Eats Popcorn And Watches Laptop In Bed Sticker - Shermans Night In Binge Watching Movie Time Stickers">
            <a:extLst>
              <a:ext uri="{FF2B5EF4-FFF2-40B4-BE49-F238E27FC236}">
                <a16:creationId xmlns:a16="http://schemas.microsoft.com/office/drawing/2014/main" id="{80A09F93-9200-0A39-B69E-60C6B1F108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171" y="1999320"/>
            <a:ext cx="4107086" cy="38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C11221D-F1C3-B159-3B59-8AA57EECC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42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738</Words>
  <Application>Microsoft Office PowerPoint</Application>
  <PresentationFormat>شاشة عريضة</PresentationFormat>
  <Paragraphs>224</Paragraphs>
  <Slides>33</Slides>
  <Notes>1</Notes>
  <HiddenSlides>0</HiddenSlides>
  <MMClips>9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34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سلوى بنت القحطاني</cp:lastModifiedBy>
  <cp:revision>102</cp:revision>
  <dcterms:created xsi:type="dcterms:W3CDTF">2021-01-12T12:00:11Z</dcterms:created>
  <dcterms:modified xsi:type="dcterms:W3CDTF">2024-01-12T16:59:13Z</dcterms:modified>
</cp:coreProperties>
</file>