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CDB"/>
          </a:solidFill>
        </a:fill>
      </a:tcStyle>
    </a:wholeTbl>
    <a:band2H>
      <a:tcTxStyle/>
      <a:tcStyle>
        <a:tcBdr/>
        <a:fill>
          <a:solidFill>
            <a:srgbClr val="FAE7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0F2"/>
          </a:solidFill>
        </a:fill>
      </a:tcStyle>
    </a:wholeTbl>
    <a:band2H>
      <a:tcTxStyle/>
      <a:tcStyle>
        <a:tcBdr/>
        <a:fill>
          <a:solidFill>
            <a:srgbClr val="E8F0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ED4"/>
          </a:solidFill>
        </a:fill>
      </a:tcStyle>
    </a:wholeTbl>
    <a:band2H>
      <a:tcTxStyle/>
      <a:tcStyle>
        <a:tcBdr/>
        <a:fill>
          <a:solidFill>
            <a:srgbClr val="F7E8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j-lt"/>
        <a:ea typeface="+mj-ea"/>
        <a:cs typeface="+mj-cs"/>
        <a:sym typeface="Calibri"/>
      </a:defRPr>
    </a:lvl1pPr>
    <a:lvl2pPr indent="228600" rtl="1" latinLnBrk="0">
      <a:defRPr sz="1200">
        <a:latin typeface="+mj-lt"/>
        <a:ea typeface="+mj-ea"/>
        <a:cs typeface="+mj-cs"/>
        <a:sym typeface="Calibri"/>
      </a:defRPr>
    </a:lvl2pPr>
    <a:lvl3pPr indent="457200" rtl="1" latinLnBrk="0">
      <a:defRPr sz="1200">
        <a:latin typeface="+mj-lt"/>
        <a:ea typeface="+mj-ea"/>
        <a:cs typeface="+mj-cs"/>
        <a:sym typeface="Calibri"/>
      </a:defRPr>
    </a:lvl3pPr>
    <a:lvl4pPr indent="685800" rtl="1" latinLnBrk="0">
      <a:defRPr sz="1200">
        <a:latin typeface="+mj-lt"/>
        <a:ea typeface="+mj-ea"/>
        <a:cs typeface="+mj-cs"/>
        <a:sym typeface="Calibri"/>
      </a:defRPr>
    </a:lvl4pPr>
    <a:lvl5pPr indent="914400" rtl="1" latinLnBrk="0">
      <a:defRPr sz="1200">
        <a:latin typeface="+mj-lt"/>
        <a:ea typeface="+mj-ea"/>
        <a:cs typeface="+mj-cs"/>
        <a:sym typeface="Calibri"/>
      </a:defRPr>
    </a:lvl5pPr>
    <a:lvl6pPr indent="1143000" rtl="1" latinLnBrk="0">
      <a:defRPr sz="1200">
        <a:latin typeface="+mj-lt"/>
        <a:ea typeface="+mj-ea"/>
        <a:cs typeface="+mj-cs"/>
        <a:sym typeface="Calibri"/>
      </a:defRPr>
    </a:lvl6pPr>
    <a:lvl7pPr indent="1371600" rtl="1" latinLnBrk="0">
      <a:defRPr sz="1200">
        <a:latin typeface="+mj-lt"/>
        <a:ea typeface="+mj-ea"/>
        <a:cs typeface="+mj-cs"/>
        <a:sym typeface="Calibri"/>
      </a:defRPr>
    </a:lvl7pPr>
    <a:lvl8pPr indent="1600200" rtl="1" latinLnBrk="0">
      <a:defRPr sz="1200">
        <a:latin typeface="+mj-lt"/>
        <a:ea typeface="+mj-ea"/>
        <a:cs typeface="+mj-cs"/>
        <a:sym typeface="Calibri"/>
      </a:defRPr>
    </a:lvl8pPr>
    <a:lvl9pPr indent="1828800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flipH="1">
            <a:off x="2" y="2895217"/>
            <a:ext cx="12192000" cy="374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flipH="1">
            <a:off x="-1" y="3466671"/>
            <a:ext cx="12192001" cy="3372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نص العنوان"/>
          <p:cNvSpPr txBox="1">
            <a:spLocks noGrp="1"/>
          </p:cNvSpPr>
          <p:nvPr>
            <p:ph type="title"/>
          </p:nvPr>
        </p:nvSpPr>
        <p:spPr>
          <a:xfrm>
            <a:off x="1422400" y="609601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1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422400" y="2012524"/>
            <a:ext cx="10363200" cy="8100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  <a:lvl2pPr indent="457200">
              <a:defRPr>
                <a:solidFill>
                  <a:srgbClr val="888888"/>
                </a:solidFill>
              </a:defRPr>
            </a:lvl2pPr>
            <a:lvl3pPr indent="914400">
              <a:defRPr>
                <a:solidFill>
                  <a:srgbClr val="888888"/>
                </a:solidFill>
              </a:defRPr>
            </a:lvl3pPr>
            <a:lvl4pPr indent="1371600">
              <a:defRPr>
                <a:solidFill>
                  <a:srgbClr val="888888"/>
                </a:solidFill>
              </a:defRPr>
            </a:lvl4pPr>
            <a:lvl5pPr indent="1828800"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نص العنوان"/>
          <p:cNvSpPr txBox="1"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1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673601" y="304800"/>
            <a:ext cx="6908800" cy="563880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219200" y="1447800"/>
            <a:ext cx="3251200" cy="45681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11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نص العنوان"/>
          <p:cNvSpPr txBox="1"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2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438400" y="457200"/>
            <a:ext cx="7315200" cy="39624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181600" y="5291137"/>
            <a:ext cx="6807200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indent="457200">
              <a:spcBef>
                <a:spcPts val="300"/>
              </a:spcBef>
              <a:defRPr sz="1400"/>
            </a:lvl2pPr>
            <a:lvl3pPr indent="914400">
              <a:spcBef>
                <a:spcPts val="300"/>
              </a:spcBef>
              <a:defRPr sz="1400"/>
            </a:lvl3pPr>
            <a:lvl4pPr indent="1371600">
              <a:spcBef>
                <a:spcPts val="300"/>
              </a:spcBef>
              <a:defRPr sz="1400"/>
            </a:lvl4pPr>
            <a:lvl5pPr indent="1828800">
              <a:spcBef>
                <a:spcPts val="300"/>
              </a:spcBef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ckground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40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reeform 13"/>
          <p:cNvSpPr/>
          <p:nvPr/>
        </p:nvSpPr>
        <p:spPr>
          <a:xfrm flipH="1">
            <a:off x="2" y="2895217"/>
            <a:ext cx="12192000" cy="374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Freeform 14"/>
          <p:cNvSpPr/>
          <p:nvPr/>
        </p:nvSpPr>
        <p:spPr>
          <a:xfrm flipH="1">
            <a:off x="-1" y="3466671"/>
            <a:ext cx="12192001" cy="3372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نص العنوان"/>
          <p:cNvSpPr txBox="1">
            <a:spLocks noGrp="1"/>
          </p:cNvSpPr>
          <p:nvPr>
            <p:ph type="title"/>
          </p:nvPr>
        </p:nvSpPr>
        <p:spPr>
          <a:xfrm>
            <a:off x="1422400" y="609601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15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422400" y="2012524"/>
            <a:ext cx="10363200" cy="8100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  <a:lvl2pPr indent="457200">
              <a:defRPr>
                <a:solidFill>
                  <a:srgbClr val="888888"/>
                </a:solidFill>
              </a:defRPr>
            </a:lvl2pPr>
            <a:lvl3pPr indent="914400">
              <a:defRPr>
                <a:solidFill>
                  <a:srgbClr val="888888"/>
                </a:solidFill>
              </a:defRPr>
            </a:lvl3pPr>
            <a:lvl4pPr indent="1371600">
              <a:defRPr>
                <a:solidFill>
                  <a:srgbClr val="888888"/>
                </a:solidFill>
              </a:defRPr>
            </a:lvl4pPr>
            <a:lvl5pPr indent="1828800"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e Title Slide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 8"/>
          <p:cNvSpPr/>
          <p:nvPr/>
        </p:nvSpPr>
        <p:spPr>
          <a:xfrm>
            <a:off x="2" y="2914268"/>
            <a:ext cx="12205669" cy="374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Freeform 9"/>
          <p:cNvSpPr/>
          <p:nvPr/>
        </p:nvSpPr>
        <p:spPr>
          <a:xfrm>
            <a:off x="-1" y="3485722"/>
            <a:ext cx="12205670" cy="3372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نص العنوان"/>
          <p:cNvSpPr txBox="1">
            <a:spLocks noGrp="1"/>
          </p:cNvSpPr>
          <p:nvPr>
            <p:ph type="title"/>
          </p:nvPr>
        </p:nvSpPr>
        <p:spPr>
          <a:xfrm>
            <a:off x="508000" y="838200"/>
            <a:ext cx="10363200" cy="1470026"/>
          </a:xfrm>
          <a:prstGeom prst="rect">
            <a:avLst/>
          </a:prstGeom>
        </p:spPr>
        <p:txBody>
          <a:bodyPr/>
          <a:lstStyle>
            <a:lvl1pPr algn="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16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08000" y="2249750"/>
            <a:ext cx="10363200" cy="81004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88888"/>
                </a:solidFill>
              </a:defRPr>
            </a:lvl1pPr>
            <a:lvl2pPr indent="457200" algn="r">
              <a:defRPr>
                <a:solidFill>
                  <a:srgbClr val="888888"/>
                </a:solidFill>
              </a:defRPr>
            </a:lvl2pPr>
            <a:lvl3pPr indent="914400" algn="r">
              <a:defRPr>
                <a:solidFill>
                  <a:srgbClr val="888888"/>
                </a:solidFill>
              </a:defRPr>
            </a:lvl3pPr>
            <a:lvl4pPr indent="1371600" algn="r">
              <a:defRPr>
                <a:solidFill>
                  <a:srgbClr val="888888"/>
                </a:solidFill>
              </a:defRPr>
            </a:lvl4pPr>
            <a:lvl5pPr indent="1828800" algn="r"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73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Title and Content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>
              <a:buSzPct val="100000"/>
              <a:buFont typeface="Arial"/>
              <a:buChar char="•"/>
            </a:lvl1pPr>
            <a:lvl2pPr marL="662940" indent="-205740">
              <a:buSzPct val="100000"/>
              <a:buFont typeface="Arial"/>
              <a:buChar char="•"/>
            </a:lvl2pPr>
            <a:lvl3pPr marL="1143000" indent="-228600">
              <a:buSzPct val="100000"/>
              <a:buFont typeface="Arial"/>
              <a:buChar char="•"/>
            </a:lvl3pPr>
            <a:lvl4pPr marL="1628775" indent="-257175">
              <a:buSzPct val="100000"/>
              <a:buFont typeface="Arial"/>
              <a:buChar char="•"/>
            </a:lvl4pPr>
            <a:lvl5pPr marL="2085975" indent="-257175">
              <a:buSzPct val="100000"/>
              <a:buFont typeface="Arial"/>
              <a:buChar char="•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4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8"/>
          <p:cNvSpPr/>
          <p:nvPr/>
        </p:nvSpPr>
        <p:spPr>
          <a:xfrm>
            <a:off x="2" y="2914268"/>
            <a:ext cx="12205669" cy="3742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Freeform 9"/>
          <p:cNvSpPr/>
          <p:nvPr/>
        </p:nvSpPr>
        <p:spPr>
          <a:xfrm>
            <a:off x="-1" y="3485722"/>
            <a:ext cx="12205670" cy="3372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نص العنوان"/>
          <p:cNvSpPr txBox="1">
            <a:spLocks noGrp="1"/>
          </p:cNvSpPr>
          <p:nvPr>
            <p:ph type="title"/>
          </p:nvPr>
        </p:nvSpPr>
        <p:spPr>
          <a:xfrm>
            <a:off x="508000" y="838200"/>
            <a:ext cx="10363200" cy="1470026"/>
          </a:xfrm>
          <a:prstGeom prst="rect">
            <a:avLst/>
          </a:prstGeom>
        </p:spPr>
        <p:txBody>
          <a:bodyPr/>
          <a:lstStyle>
            <a:lvl1pPr algn="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08000" y="2249750"/>
            <a:ext cx="10363200" cy="81004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88888"/>
                </a:solidFill>
              </a:defRPr>
            </a:lvl1pPr>
            <a:lvl2pPr indent="457200" algn="r">
              <a:defRPr>
                <a:solidFill>
                  <a:srgbClr val="888888"/>
                </a:solidFill>
              </a:defRPr>
            </a:lvl2pPr>
            <a:lvl3pPr indent="914400" algn="r">
              <a:defRPr>
                <a:solidFill>
                  <a:srgbClr val="888888"/>
                </a:solidFill>
              </a:defRPr>
            </a:lvl3pPr>
            <a:lvl4pPr indent="1371600" algn="r">
              <a:defRPr>
                <a:solidFill>
                  <a:srgbClr val="888888"/>
                </a:solidFill>
              </a:defRPr>
            </a:lvl4pPr>
            <a:lvl5pPr indent="1828800" algn="r"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Alterna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94" name="Freeform 8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Freeform 9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نص العنوان"/>
          <p:cNvSpPr txBox="1">
            <a:spLocks noGrp="1"/>
          </p:cNvSpPr>
          <p:nvPr>
            <p:ph type="title"/>
          </p:nvPr>
        </p:nvSpPr>
        <p:spPr>
          <a:xfrm>
            <a:off x="1625600" y="4167187"/>
            <a:ext cx="9448800" cy="1362076"/>
          </a:xfrm>
          <a:prstGeom prst="rect">
            <a:avLst/>
          </a:prstGeom>
        </p:spPr>
        <p:txBody>
          <a:bodyPr anchor="t"/>
          <a:lstStyle>
            <a:lvl1pPr>
              <a:defRPr cap="all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0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625600" y="2667000"/>
            <a:ext cx="9448800" cy="15001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>
                <a:solidFill>
                  <a:srgbClr val="888888"/>
                </a:solidFill>
              </a:defRPr>
            </a:lvl1pPr>
            <a:lvl2pPr indent="457200">
              <a:spcBef>
                <a:spcPts val="400"/>
              </a:spcBef>
              <a:defRPr sz="2000">
                <a:solidFill>
                  <a:srgbClr val="888888"/>
                </a:solidFill>
              </a:defRPr>
            </a:lvl2pPr>
            <a:lvl3pPr indent="914400">
              <a:spcBef>
                <a:spcPts val="400"/>
              </a:spcBef>
              <a:defRPr sz="2000">
                <a:solidFill>
                  <a:srgbClr val="888888"/>
                </a:solidFill>
              </a:defRPr>
            </a:lvl3pPr>
            <a:lvl4pPr indent="1371600">
              <a:spcBef>
                <a:spcPts val="400"/>
              </a:spcBef>
              <a:defRPr sz="2000">
                <a:solidFill>
                  <a:srgbClr val="888888"/>
                </a:solidFill>
              </a:defRPr>
            </a:lvl4pPr>
            <a:lvl5pPr indent="1828800">
              <a:spcBef>
                <a:spcPts val="400"/>
              </a:spcBef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09600" y="1295400"/>
            <a:ext cx="5384800" cy="502920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09600" y="1219200"/>
            <a:ext cx="5281125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 b="1"/>
            </a:lvl1pPr>
            <a:lvl2pPr indent="457200">
              <a:spcBef>
                <a:spcPts val="400"/>
              </a:spcBef>
              <a:defRPr sz="2000" b="1"/>
            </a:lvl2pPr>
            <a:lvl3pPr indent="914400">
              <a:spcBef>
                <a:spcPts val="400"/>
              </a:spcBef>
              <a:defRPr sz="2000" b="1"/>
            </a:lvl3pPr>
            <a:lvl4pPr indent="1371600">
              <a:spcBef>
                <a:spcPts val="400"/>
              </a:spcBef>
              <a:defRPr sz="2000" b="1"/>
            </a:lvl4pPr>
            <a:lvl5pPr indent="1828800">
              <a:spcBef>
                <a:spcPts val="400"/>
              </a:spcBef>
              <a:defRPr sz="20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299200" y="1219200"/>
            <a:ext cx="5283200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400"/>
              </a:spcBef>
              <a:defRPr sz="2000" b="1"/>
            </a:pPr>
            <a:endParaRPr/>
          </a:p>
        </p:txBody>
      </p:sp>
      <p:sp>
        <p:nvSpPr>
          <p:cNvPr id="22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نص العنوان"/>
          <p:cNvSpPr txBox="1"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59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4673601" y="304800"/>
            <a:ext cx="6908800" cy="563880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219200" y="1447800"/>
            <a:ext cx="3251200" cy="45681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26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نص العنوان"/>
          <p:cNvSpPr txBox="1"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7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438400" y="457200"/>
            <a:ext cx="7315200" cy="39624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181600" y="5291137"/>
            <a:ext cx="6807200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indent="457200">
              <a:spcBef>
                <a:spcPts val="300"/>
              </a:spcBef>
              <a:defRPr sz="1400"/>
            </a:lvl2pPr>
            <a:lvl3pPr indent="914400">
              <a:spcBef>
                <a:spcPts val="300"/>
              </a:spcBef>
              <a:defRPr sz="1400"/>
            </a:lvl3pPr>
            <a:lvl4pPr indent="1371600">
              <a:spcBef>
                <a:spcPts val="300"/>
              </a:spcBef>
              <a:defRPr sz="1400"/>
            </a:lvl4pPr>
            <a:lvl5pPr indent="1828800">
              <a:spcBef>
                <a:spcPts val="300"/>
              </a:spcBef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/Summary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0" y="1524000"/>
            <a:ext cx="6197600" cy="838200"/>
          </a:xfrm>
          <a:prstGeom prst="rect">
            <a:avLst/>
          </a:prstGeom>
        </p:spPr>
        <p:txBody>
          <a:bodyPr anchor="ctr"/>
          <a:lstStyle>
            <a:lvl1pPr indent="57150"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572000" y="2362200"/>
            <a:ext cx="6197600" cy="838200"/>
          </a:xfrm>
          <a:prstGeom prst="rect">
            <a:avLst/>
          </a:prstGeom>
        </p:spPr>
        <p:txBody>
          <a:bodyPr anchor="ctr"/>
          <a:lstStyle/>
          <a:p>
            <a:pPr indent="5715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284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572000" y="3200400"/>
            <a:ext cx="6197600" cy="838200"/>
          </a:xfrm>
          <a:prstGeom prst="rect">
            <a:avLst/>
          </a:prstGeom>
        </p:spPr>
        <p:txBody>
          <a:bodyPr anchor="ctr"/>
          <a:lstStyle/>
          <a:p>
            <a:pPr indent="5715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285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572000" y="4038600"/>
            <a:ext cx="6197600" cy="838200"/>
          </a:xfrm>
          <a:prstGeom prst="rect">
            <a:avLst/>
          </a:prstGeom>
        </p:spPr>
        <p:txBody>
          <a:bodyPr anchor="ctr"/>
          <a:lstStyle/>
          <a:p>
            <a:pPr indent="5715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28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8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Picture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5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09600" y="1219009"/>
            <a:ext cx="4978400" cy="258987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>
              <a:spcBef>
                <a:spcPts val="600"/>
              </a:spcBef>
              <a:defRPr sz="2800"/>
            </a:lvl2pPr>
            <a:lvl3pPr>
              <a:spcBef>
                <a:spcPts val="600"/>
              </a:spcBef>
              <a:defRPr sz="2800"/>
            </a:lvl3pPr>
            <a:lvl4pPr>
              <a:spcBef>
                <a:spcPts val="600"/>
              </a:spcBef>
              <a:defRPr sz="2800"/>
            </a:lvl4pPr>
            <a:lvl5pPr>
              <a:spcBef>
                <a:spcPts val="6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6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ree Picture">
    <p:bg>
      <p:bgPr>
        <a:gradFill flip="none" rotWithShape="1">
          <a:gsLst>
            <a:gs pos="0">
              <a:srgbClr val="FFFFFF"/>
            </a:gs>
            <a:gs pos="85000">
              <a:srgbClr val="FEECD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rgbClr val="F7964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09600" y="3505201"/>
            <a:ext cx="3454400" cy="2819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400"/>
              </a:spcBef>
              <a:defRPr sz="1800"/>
            </a:lvl1pPr>
            <a:lvl2pPr>
              <a:lnSpc>
                <a:spcPts val="2000"/>
              </a:lnSpc>
              <a:spcBef>
                <a:spcPts val="400"/>
              </a:spcBef>
              <a:defRPr sz="1800"/>
            </a:lvl2pPr>
            <a:lvl3pPr>
              <a:lnSpc>
                <a:spcPts val="2000"/>
              </a:lnSpc>
              <a:spcBef>
                <a:spcPts val="400"/>
              </a:spcBef>
              <a:defRPr sz="1800"/>
            </a:lvl3pPr>
            <a:lvl4pPr>
              <a:lnSpc>
                <a:spcPts val="2000"/>
              </a:lnSpc>
              <a:spcBef>
                <a:spcPts val="400"/>
              </a:spcBef>
              <a:defRPr sz="1800"/>
            </a:lvl4pPr>
            <a:lvl5pPr>
              <a:lnSpc>
                <a:spcPts val="2000"/>
              </a:lnSpc>
              <a:spcBef>
                <a:spcPts val="400"/>
              </a:spcBef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0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عنوان ومحتوى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90000"/>
              </a:lnSpc>
              <a:defRPr sz="4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17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r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23900" indent="-266700" algn="r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2pPr>
            <a:lvl3pPr marL="1234439" indent="-320039" algn="r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27200" indent="-355600" algn="r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4pPr>
            <a:lvl5pPr marL="2184400" indent="-355600" algn="r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0" y="6414760"/>
            <a:ext cx="258922" cy="248305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>
              <a:buSzPct val="100000"/>
              <a:buFont typeface="Arial"/>
              <a:buChar char="•"/>
            </a:lvl1pPr>
            <a:lvl2pPr marL="662940" indent="-205740">
              <a:buSzPct val="100000"/>
              <a:buFont typeface="Arial"/>
              <a:buChar char="•"/>
            </a:lvl2pPr>
            <a:lvl3pPr marL="1143000" indent="-228600">
              <a:buSzPct val="100000"/>
              <a:buFont typeface="Arial"/>
              <a:buChar char="•"/>
            </a:lvl3pPr>
            <a:lvl4pPr marL="1628775" indent="-257175">
              <a:buSzPct val="100000"/>
              <a:buFont typeface="Arial"/>
              <a:buChar char="•"/>
            </a:lvl4pPr>
            <a:lvl5pPr marL="2085975" indent="-257175">
              <a:buSzPct val="100000"/>
              <a:buFont typeface="Arial"/>
              <a:buChar char="•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Alterna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>
            <a:spLocks noGrp="1"/>
          </p:cNvSpPr>
          <p:nvPr>
            <p:ph type="title"/>
          </p:nvPr>
        </p:nvSpPr>
        <p:spPr>
          <a:xfrm>
            <a:off x="1625600" y="4167187"/>
            <a:ext cx="9448800" cy="1362076"/>
          </a:xfrm>
          <a:prstGeom prst="rect">
            <a:avLst/>
          </a:prstGeom>
        </p:spPr>
        <p:txBody>
          <a:bodyPr anchor="t"/>
          <a:lstStyle>
            <a:lvl1pPr>
              <a:defRPr cap="all">
                <a:solidFill>
                  <a:srgbClr val="595959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625600" y="2667000"/>
            <a:ext cx="9448800" cy="15001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>
                <a:solidFill>
                  <a:srgbClr val="888888"/>
                </a:solidFill>
              </a:defRPr>
            </a:lvl1pPr>
            <a:lvl2pPr indent="457200">
              <a:spcBef>
                <a:spcPts val="400"/>
              </a:spcBef>
              <a:defRPr sz="2000">
                <a:solidFill>
                  <a:srgbClr val="888888"/>
                </a:solidFill>
              </a:defRPr>
            </a:lvl2pPr>
            <a:lvl3pPr indent="914400">
              <a:spcBef>
                <a:spcPts val="400"/>
              </a:spcBef>
              <a:defRPr sz="2000">
                <a:solidFill>
                  <a:srgbClr val="888888"/>
                </a:solidFill>
              </a:defRPr>
            </a:lvl3pPr>
            <a:lvl4pPr indent="1371600">
              <a:spcBef>
                <a:spcPts val="400"/>
              </a:spcBef>
              <a:defRPr sz="2000">
                <a:solidFill>
                  <a:srgbClr val="888888"/>
                </a:solidFill>
              </a:defRPr>
            </a:lvl4pPr>
            <a:lvl5pPr indent="1828800">
              <a:spcBef>
                <a:spcPts val="400"/>
              </a:spcBef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09600" y="1295400"/>
            <a:ext cx="5384800" cy="502920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7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09600" y="1219200"/>
            <a:ext cx="5281125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 b="1"/>
            </a:lvl1pPr>
            <a:lvl2pPr indent="457200">
              <a:spcBef>
                <a:spcPts val="400"/>
              </a:spcBef>
              <a:defRPr sz="2000" b="1"/>
            </a:lvl2pPr>
            <a:lvl3pPr indent="914400">
              <a:spcBef>
                <a:spcPts val="400"/>
              </a:spcBef>
              <a:defRPr sz="2000" b="1"/>
            </a:lvl3pPr>
            <a:lvl4pPr indent="1371600">
              <a:spcBef>
                <a:spcPts val="400"/>
              </a:spcBef>
              <a:defRPr sz="2000" b="1"/>
            </a:lvl4pPr>
            <a:lvl5pPr indent="1828800">
              <a:spcBef>
                <a:spcPts val="400"/>
              </a:spcBef>
              <a:defRPr sz="20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299200" y="1219200"/>
            <a:ext cx="5283200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400"/>
              </a:spcBef>
              <a:defRPr sz="2000" b="1"/>
            </a:pPr>
            <a:endParaRPr/>
          </a:p>
        </p:txBody>
      </p:sp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8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85000">
              <a:srgbClr val="F7DEE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1" y="5169281"/>
            <a:ext cx="12192001" cy="168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3112" y="9"/>
                </a:moveTo>
                <a:cubicBezTo>
                  <a:pt x="8397" y="502"/>
                  <a:pt x="12053" y="20968"/>
                  <a:pt x="15303" y="21044"/>
                </a:cubicBezTo>
                <a:cubicBezTo>
                  <a:pt x="18092" y="21109"/>
                  <a:pt x="20097" y="11414"/>
                  <a:pt x="21600" y="6060"/>
                </a:cubicBezTo>
                <a:lnTo>
                  <a:pt x="21600" y="21518"/>
                </a:lnTo>
                <a:lnTo>
                  <a:pt x="0" y="21518"/>
                </a:lnTo>
                <a:lnTo>
                  <a:pt x="0" y="2048"/>
                </a:lnTo>
                <a:cubicBezTo>
                  <a:pt x="0" y="2047"/>
                  <a:pt x="0" y="2047"/>
                  <a:pt x="0" y="2047"/>
                </a:cubicBezTo>
                <a:cubicBezTo>
                  <a:pt x="1099" y="512"/>
                  <a:pt x="2133" y="-82"/>
                  <a:pt x="3112" y="9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Freeform 13"/>
          <p:cNvSpPr/>
          <p:nvPr/>
        </p:nvSpPr>
        <p:spPr>
          <a:xfrm>
            <a:off x="0" y="5496404"/>
            <a:ext cx="12192001" cy="1361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20" extrusionOk="0">
                <a:moveTo>
                  <a:pt x="3093" y="13"/>
                </a:moveTo>
                <a:cubicBezTo>
                  <a:pt x="8375" y="-580"/>
                  <a:pt x="12027" y="20406"/>
                  <a:pt x="15322" y="20446"/>
                </a:cubicBezTo>
                <a:cubicBezTo>
                  <a:pt x="17998" y="20479"/>
                  <a:pt x="20056" y="12051"/>
                  <a:pt x="21600" y="6934"/>
                </a:cubicBezTo>
                <a:lnTo>
                  <a:pt x="21600" y="21020"/>
                </a:lnTo>
                <a:lnTo>
                  <a:pt x="0" y="21020"/>
                </a:lnTo>
                <a:lnTo>
                  <a:pt x="0" y="2805"/>
                </a:lnTo>
                <a:cubicBezTo>
                  <a:pt x="1091" y="963"/>
                  <a:pt x="2120" y="122"/>
                  <a:pt x="3093" y="13"/>
                </a:cubicBezTo>
                <a:close/>
              </a:path>
            </a:pathLst>
          </a:custGeom>
          <a:gradFill>
            <a:gsLst>
              <a:gs pos="0">
                <a:srgbClr val="474747"/>
              </a:gs>
              <a:gs pos="100000">
                <a:srgbClr val="B8B8B8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نص العنوان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94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rtl="0">
              <a:defRPr/>
            </a:lvl1pPr>
          </a:lstStyle>
          <a:p>
            <a:r>
              <a:t>نص العنوان</a:t>
            </a:r>
          </a:p>
        </p:txBody>
      </p:sp>
      <p:sp>
        <p:nvSpPr>
          <p:cNvPr id="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1295400"/>
            <a:ext cx="10972800" cy="487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23478" y="6414761"/>
            <a:ext cx="258922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404040"/>
          </a:solidFill>
          <a:uFillTx/>
          <a:latin typeface="Franklin Gothic Heavy"/>
          <a:ea typeface="Franklin Gothic Heavy"/>
          <a:cs typeface="Franklin Gothic Heavy"/>
          <a:sym typeface="Franklin Gothic Heavy"/>
        </a:defRPr>
      </a:lvl9pPr>
    </p:titleStyle>
    <p:bodyStyle>
      <a:lvl1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5pPr>
      <a:lvl6pPr marL="2560320" marR="0" indent="-27432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6pPr>
      <a:lvl7pPr marL="3017520" marR="0" indent="-27432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7pPr>
      <a:lvl8pPr marL="3474720" marR="0" indent="-27432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8pPr>
      <a:lvl9pPr marL="3931920" marR="0" indent="-274320" algn="l" defTabSz="914400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gif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31.gi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gif"/><Relationship Id="rId5" Type="http://schemas.openxmlformats.org/officeDocument/2006/relationships/image" Target="../media/image10.png"/><Relationship Id="rId4" Type="http://schemas.openxmlformats.org/officeDocument/2006/relationships/image" Target="../media/image32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Box 4"/>
          <p:cNvSpPr txBox="1"/>
          <p:nvPr/>
        </p:nvSpPr>
        <p:spPr>
          <a:xfrm>
            <a:off x="9692164" y="3657600"/>
            <a:ext cx="3170872" cy="1183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200" b="1">
                <a:ln w="6600" cap="flat">
                  <a:solidFill>
                    <a:schemeClr val="accent6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dist="38100" dir="2700000" rotWithShape="0">
                    <a:schemeClr val="accent2"/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Unit 7</a:t>
            </a:r>
          </a:p>
        </p:txBody>
      </p:sp>
      <p:sp>
        <p:nvSpPr>
          <p:cNvPr id="328" name="TextBox 6"/>
          <p:cNvSpPr txBox="1"/>
          <p:nvPr/>
        </p:nvSpPr>
        <p:spPr>
          <a:xfrm>
            <a:off x="7132319" y="4591734"/>
            <a:ext cx="7238401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400" b="1" spc="5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EFEFE"/>
                </a:solidFill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Fun on the weekend</a:t>
            </a:r>
          </a:p>
        </p:txBody>
      </p:sp>
      <p:sp>
        <p:nvSpPr>
          <p:cNvPr id="329" name="TextBox 6"/>
          <p:cNvSpPr txBox="1"/>
          <p:nvPr/>
        </p:nvSpPr>
        <p:spPr>
          <a:xfrm>
            <a:off x="8122920" y="5530768"/>
            <a:ext cx="4367077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spc="50">
                <a:ln w="9525" cap="flat">
                  <a:solidFill>
                    <a:srgbClr val="741A36"/>
                  </a:solidFill>
                  <a:prstDash val="solid"/>
                  <a:round/>
                </a:ln>
                <a:solidFill>
                  <a:srgbClr val="AD2851"/>
                </a:solidFill>
                <a:latin typeface="Krub Bold"/>
                <a:ea typeface="Krub Bold"/>
                <a:cs typeface="Krub Bold"/>
                <a:sym typeface="Krub Bold"/>
              </a:defRPr>
            </a:lvl1pPr>
          </a:lstStyle>
          <a:p>
            <a:pPr rtl="0">
              <a:defRPr/>
            </a:pPr>
            <a:r>
              <a:t>Find out time</a:t>
            </a:r>
          </a:p>
        </p:txBody>
      </p:sp>
      <p:pic>
        <p:nvPicPr>
          <p:cNvPr id="330" name="صورة 3" descr="صورة 3"/>
          <p:cNvPicPr>
            <a:picLocks noChangeAspect="1"/>
          </p:cNvPicPr>
          <p:nvPr/>
        </p:nvPicPr>
        <p:blipFill>
          <a:blip r:embed="rId2"/>
          <a:srcRect r="4"/>
          <a:stretch>
            <a:fillRect/>
          </a:stretch>
        </p:blipFill>
        <p:spPr>
          <a:xfrm rot="20839488">
            <a:off x="1734038" y="847403"/>
            <a:ext cx="3841751" cy="4906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9" y="0"/>
                </a:moveTo>
                <a:cubicBezTo>
                  <a:pt x="1611" y="0"/>
                  <a:pt x="0" y="1261"/>
                  <a:pt x="0" y="2818"/>
                </a:cubicBezTo>
                <a:lnTo>
                  <a:pt x="0" y="21600"/>
                </a:lnTo>
                <a:lnTo>
                  <a:pt x="18001" y="21600"/>
                </a:lnTo>
                <a:cubicBezTo>
                  <a:pt x="19989" y="21600"/>
                  <a:pt x="21600" y="20337"/>
                  <a:pt x="21600" y="18780"/>
                </a:cubicBezTo>
                <a:lnTo>
                  <a:pt x="21600" y="0"/>
                </a:lnTo>
                <a:lnTo>
                  <a:pt x="3599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2023-12-16-190340_142494" descr="2023-12-16-190340_14249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772" y="528674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عنصر نائب للمحتوى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8" name="صورة 4" descr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1" name="مستطيل: زوايا مستديرة 5"/>
          <p:cNvGrpSpPr/>
          <p:nvPr/>
        </p:nvGrpSpPr>
        <p:grpSpPr>
          <a:xfrm>
            <a:off x="3462290" y="354001"/>
            <a:ext cx="6764789" cy="1755042"/>
            <a:chOff x="0" y="-412749"/>
            <a:chExt cx="6764787" cy="1755040"/>
          </a:xfrm>
        </p:grpSpPr>
        <p:sp>
          <p:nvSpPr>
            <p:cNvPr id="399" name="مستطيل مستدير الزوايا"/>
            <p:cNvSpPr/>
            <p:nvPr/>
          </p:nvSpPr>
          <p:spPr>
            <a:xfrm>
              <a:off x="0" y="5605"/>
              <a:ext cx="6764788" cy="918332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lnSpc>
                  <a:spcPts val="6500"/>
                </a:lnSpc>
                <a:defRPr sz="54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400" name="played computer games"/>
            <p:cNvSpPr txBox="1"/>
            <p:nvPr/>
          </p:nvSpPr>
          <p:spPr>
            <a:xfrm>
              <a:off x="90549" y="-412751"/>
              <a:ext cx="6583689" cy="1755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lnSpc>
                  <a:spcPts val="6500"/>
                </a:lnSpc>
                <a:defRPr sz="48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played computer games</a:t>
              </a:r>
            </a:p>
          </p:txBody>
        </p:sp>
      </p:grpSp>
      <p:pic>
        <p:nvPicPr>
          <p:cNvPr id="402" name="Picture 4" descr="Picture 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919127" y="2589845"/>
            <a:ext cx="5165776" cy="390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21" y="772357"/>
            <a:ext cx="1638301" cy="1817489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8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395"/>
                </p:tgtEl>
              </p:cMediaNode>
            </p:audio>
          </p:childTnLst>
        </p:cTn>
      </p:par>
    </p:tnLst>
    <p:bldLst>
      <p:bldP spid="401" grpId="0" animBg="1" advAuto="0"/>
      <p:bldP spid="40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عنصر نائب للمحتوى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7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0" name="مستطيل: زوايا مستديرة 5"/>
          <p:cNvGrpSpPr/>
          <p:nvPr/>
        </p:nvGrpSpPr>
        <p:grpSpPr>
          <a:xfrm>
            <a:off x="5083715" y="841082"/>
            <a:ext cx="4699479" cy="1415735"/>
            <a:chOff x="-1862673" y="0"/>
            <a:chExt cx="4699477" cy="1415734"/>
          </a:xfrm>
        </p:grpSpPr>
        <p:sp>
          <p:nvSpPr>
            <p:cNvPr id="408" name="مستطيل مستدير الزوايا"/>
            <p:cNvSpPr/>
            <p:nvPr/>
          </p:nvSpPr>
          <p:spPr>
            <a:xfrm>
              <a:off x="0" y="303505"/>
              <a:ext cx="2836804" cy="111223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rtl="0">
                <a:defRPr sz="66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409" name="studied"/>
            <p:cNvSpPr txBox="1"/>
            <p:nvPr/>
          </p:nvSpPr>
          <p:spPr>
            <a:xfrm>
              <a:off x="-1862674" y="-1"/>
              <a:ext cx="4599464" cy="1361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rtl="0">
                <a:defRPr sz="72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studied</a:t>
              </a:r>
            </a:p>
          </p:txBody>
        </p:sp>
      </p:grpSp>
      <p:pic>
        <p:nvPicPr>
          <p:cNvPr id="411" name="صورة 3" descr="صورة 3"/>
          <p:cNvPicPr>
            <a:picLocks noChangeAspect="1"/>
          </p:cNvPicPr>
          <p:nvPr/>
        </p:nvPicPr>
        <p:blipFill>
          <a:blip r:embed="rId5"/>
          <a:srcRect l="4912"/>
          <a:stretch>
            <a:fillRect/>
          </a:stretch>
        </p:blipFill>
        <p:spPr>
          <a:xfrm>
            <a:off x="1465308" y="2664097"/>
            <a:ext cx="5156556" cy="428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837"/>
            <a:ext cx="2149209" cy="2171701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413" name="thats fantastic" descr="thats fantastic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946" y="60483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413"/>
                </p:tgtEl>
              </p:cMediaNode>
            </p:audio>
          </p:childTnLst>
        </p:cTn>
      </p:par>
    </p:tnLst>
    <p:bldLst>
      <p:bldP spid="410" grpId="0" animBg="1" advAuto="0"/>
      <p:bldP spid="41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6" name="عنصر نائب للمحتوى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7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0" name="مستطيل: زوايا مستديرة 5"/>
          <p:cNvGrpSpPr/>
          <p:nvPr/>
        </p:nvGrpSpPr>
        <p:grpSpPr>
          <a:xfrm>
            <a:off x="6649373" y="955306"/>
            <a:ext cx="4138129" cy="1361441"/>
            <a:chOff x="0" y="0"/>
            <a:chExt cx="4138127" cy="1361439"/>
          </a:xfrm>
        </p:grpSpPr>
        <p:sp>
          <p:nvSpPr>
            <p:cNvPr id="418" name="مستطيل مستدير الزوايا"/>
            <p:cNvSpPr/>
            <p:nvPr/>
          </p:nvSpPr>
          <p:spPr>
            <a:xfrm>
              <a:off x="0" y="189281"/>
              <a:ext cx="3133820" cy="982878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66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419" name="cooked"/>
            <p:cNvSpPr txBox="1"/>
            <p:nvPr/>
          </p:nvSpPr>
          <p:spPr>
            <a:xfrm>
              <a:off x="93699" y="0"/>
              <a:ext cx="4044429" cy="1361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72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cooked</a:t>
              </a:r>
            </a:p>
          </p:txBody>
        </p:sp>
      </p:grpSp>
      <p:pic>
        <p:nvPicPr>
          <p:cNvPr id="421" name="thats okay(2)" descr="thats okay(2)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444" y="526733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87" y="807730"/>
            <a:ext cx="1766150" cy="1765917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423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126" y="2545556"/>
            <a:ext cx="5962651" cy="3971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73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8" name="مستطيل: زوايا مستديرة 5"/>
          <p:cNvGrpSpPr/>
          <p:nvPr/>
        </p:nvGrpSpPr>
        <p:grpSpPr>
          <a:xfrm>
            <a:off x="5904840" y="-385482"/>
            <a:ext cx="4215706" cy="3621976"/>
            <a:chOff x="0" y="-874028"/>
            <a:chExt cx="4215704" cy="3621975"/>
          </a:xfrm>
        </p:grpSpPr>
        <p:sp>
          <p:nvSpPr>
            <p:cNvPr id="426" name="مستطيل مستدير الزوايا"/>
            <p:cNvSpPr/>
            <p:nvPr/>
          </p:nvSpPr>
          <p:spPr>
            <a:xfrm>
              <a:off x="0" y="260531"/>
              <a:ext cx="4215705" cy="1352856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66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427" name="watched"/>
            <p:cNvSpPr txBox="1"/>
            <p:nvPr/>
          </p:nvSpPr>
          <p:spPr>
            <a:xfrm>
              <a:off x="128970" y="-874029"/>
              <a:ext cx="3957764" cy="3621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sz="72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watched</a:t>
              </a:r>
            </a:p>
          </p:txBody>
        </p:sp>
      </p:grpSp>
      <p:pic>
        <p:nvPicPr>
          <p:cNvPr id="429" name="Picture 2" descr="Picture 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299317" y="66433"/>
            <a:ext cx="4955498" cy="39802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2" name="مستطيل: زوايا مستديرة 3"/>
          <p:cNvGrpSpPr/>
          <p:nvPr/>
        </p:nvGrpSpPr>
        <p:grpSpPr>
          <a:xfrm>
            <a:off x="2299317" y="5194568"/>
            <a:ext cx="1970842" cy="1259841"/>
            <a:chOff x="0" y="0"/>
            <a:chExt cx="1970841" cy="1259839"/>
          </a:xfrm>
        </p:grpSpPr>
        <p:sp>
          <p:nvSpPr>
            <p:cNvPr id="430" name="مستطيل مستدير الزوايا"/>
            <p:cNvSpPr/>
            <p:nvPr/>
          </p:nvSpPr>
          <p:spPr>
            <a:xfrm>
              <a:off x="0" y="142508"/>
              <a:ext cx="1970842" cy="974825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60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431" name="TV"/>
            <p:cNvSpPr txBox="1"/>
            <p:nvPr/>
          </p:nvSpPr>
          <p:spPr>
            <a:xfrm>
              <a:off x="93306" y="0"/>
              <a:ext cx="1784229" cy="1259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66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TV</a:t>
              </a:r>
            </a:p>
          </p:txBody>
        </p:sp>
      </p:grpSp>
      <p:sp>
        <p:nvSpPr>
          <p:cNvPr id="433" name="رابط كسهم مستقيم 6"/>
          <p:cNvSpPr/>
          <p:nvPr/>
        </p:nvSpPr>
        <p:spPr>
          <a:xfrm>
            <a:off x="3365560" y="4046691"/>
            <a:ext cx="1" cy="1207365"/>
          </a:xfrm>
          <a:prstGeom prst="line">
            <a:avLst/>
          </a:prstGeom>
          <a:ln w="76200">
            <a:solidFill>
              <a:srgbClr val="ED7D31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r" rtl="0">
              <a:defRPr/>
            </a:pPr>
            <a:endParaRPr/>
          </a:p>
        </p:txBody>
      </p:sp>
      <p:pic>
        <p:nvPicPr>
          <p:cNvPr id="434" name="صورة 11" descr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93" y="917986"/>
            <a:ext cx="1876426" cy="1657575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435" name="2023-12-16-185931_116961" descr="2023-12-16-185931_116961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006" y="425194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4" fill="hold"/>
                                        <p:tgtEl>
                                          <p:spTgt spid="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</p:cTn>
                <p:tgtEl>
                  <p:spTgt spid="435"/>
                </p:tgtEl>
              </p:cMediaNode>
            </p:audio>
          </p:childTnLst>
        </p:cTn>
      </p:par>
    </p:tnLst>
    <p:bldLst>
      <p:bldP spid="428" grpId="0" animBg="1" advAuto="0"/>
      <p:bldP spid="432" grpId="0" animBg="1" advAuto="0"/>
      <p:bldP spid="433" grpId="0" animBg="1" advAuto="0"/>
      <p:bldP spid="43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8" name="عنصر نائب للمحتوى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9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2" name="مستطيل: زوايا مستديرة 7"/>
          <p:cNvGrpSpPr/>
          <p:nvPr/>
        </p:nvGrpSpPr>
        <p:grpSpPr>
          <a:xfrm>
            <a:off x="4980740" y="231541"/>
            <a:ext cx="6267265" cy="3242036"/>
            <a:chOff x="0" y="-782344"/>
            <a:chExt cx="6267263" cy="3242035"/>
          </a:xfrm>
        </p:grpSpPr>
        <p:sp>
          <p:nvSpPr>
            <p:cNvPr id="440" name="مستطيل مستدير الزوايا"/>
            <p:cNvSpPr/>
            <p:nvPr/>
          </p:nvSpPr>
          <p:spPr>
            <a:xfrm>
              <a:off x="0" y="116894"/>
              <a:ext cx="6267264" cy="1443558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66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441" name="kicked a ball"/>
            <p:cNvSpPr txBox="1"/>
            <p:nvPr/>
          </p:nvSpPr>
          <p:spPr>
            <a:xfrm>
              <a:off x="126797" y="-782345"/>
              <a:ext cx="6013669" cy="3242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72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kicked a ball</a:t>
              </a:r>
              <a:r>
                <a:rPr sz="6600" b="0">
                  <a:latin typeface="Centaur"/>
                  <a:ea typeface="Centaur"/>
                  <a:cs typeface="Centaur"/>
                  <a:sym typeface="Centaur"/>
                </a:rPr>
                <a:t> </a:t>
              </a:r>
            </a:p>
          </p:txBody>
        </p:sp>
      </p:grpSp>
      <p:pic>
        <p:nvPicPr>
          <p:cNvPr id="443" name="Picture 4" descr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85926" y="2006351"/>
            <a:ext cx="6106265" cy="4961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صورة 3" descr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817" y="630078"/>
            <a:ext cx="2149210" cy="2171701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445" name="thats fantastic" descr="thats fantastic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130" y="630078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445"/>
                </p:tgtEl>
              </p:cMediaNode>
            </p:audio>
          </p:childTnLst>
        </p:cTn>
      </p:par>
    </p:tnLst>
    <p:bldLst>
      <p:bldP spid="442" grpId="0" animBg="1" advAuto="0"/>
      <p:bldP spid="44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8" name="عنصر نائب للمحتوى 19" descr="عنصر نائب للمحتوى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398" y="1825625"/>
            <a:ext cx="4131204" cy="435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صورة 4" descr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مستطيل: زوايا مستديرة 9"/>
          <p:cNvGrpSpPr/>
          <p:nvPr/>
        </p:nvGrpSpPr>
        <p:grpSpPr>
          <a:xfrm>
            <a:off x="5242107" y="-643984"/>
            <a:ext cx="5410792" cy="2677357"/>
            <a:chOff x="-703481" y="-741155"/>
            <a:chExt cx="5410790" cy="2677356"/>
          </a:xfrm>
        </p:grpSpPr>
        <p:sp>
          <p:nvSpPr>
            <p:cNvPr id="450" name="مستطيل مستدير الزوايا"/>
            <p:cNvSpPr/>
            <p:nvPr/>
          </p:nvSpPr>
          <p:spPr>
            <a:xfrm>
              <a:off x="0" y="695239"/>
              <a:ext cx="4003829" cy="1240963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lnSpc>
                  <a:spcPct val="250000"/>
                </a:lnSpc>
                <a:defRPr sz="66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451" name="practiced"/>
            <p:cNvSpPr txBox="1"/>
            <p:nvPr/>
          </p:nvSpPr>
          <p:spPr>
            <a:xfrm>
              <a:off x="-703482" y="-741156"/>
              <a:ext cx="5410792" cy="2631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sz="72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  <a:p>
              <a:pPr algn="ctr" rtl="0">
                <a:lnSpc>
                  <a:spcPct val="250000"/>
                </a:lnSpc>
                <a:defRPr sz="72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practiced</a:t>
              </a:r>
            </a:p>
          </p:txBody>
        </p:sp>
      </p:grpSp>
      <p:pic>
        <p:nvPicPr>
          <p:cNvPr id="453" name="Picture 2" descr="Picture 2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580660" y="614644"/>
            <a:ext cx="3896595" cy="3323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4" descr="Picture 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90927" y="2352675"/>
            <a:ext cx="2066926" cy="2152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7" name="مستطيل: زوايا مستديرة 10"/>
          <p:cNvGrpSpPr/>
          <p:nvPr/>
        </p:nvGrpSpPr>
        <p:grpSpPr>
          <a:xfrm>
            <a:off x="1166350" y="5002393"/>
            <a:ext cx="4572001" cy="1240963"/>
            <a:chOff x="0" y="0"/>
            <a:chExt cx="4572000" cy="1240962"/>
          </a:xfrm>
        </p:grpSpPr>
        <p:sp>
          <p:nvSpPr>
            <p:cNvPr id="455" name="مستطيل مستدير الزوايا"/>
            <p:cNvSpPr/>
            <p:nvPr/>
          </p:nvSpPr>
          <p:spPr>
            <a:xfrm>
              <a:off x="0" y="0"/>
              <a:ext cx="4572000" cy="1240963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60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456" name="trampoline"/>
            <p:cNvSpPr txBox="1"/>
            <p:nvPr/>
          </p:nvSpPr>
          <p:spPr>
            <a:xfrm>
              <a:off x="106299" y="47711"/>
              <a:ext cx="4359402" cy="114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60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trampoline</a:t>
              </a:r>
            </a:p>
          </p:txBody>
        </p:sp>
      </p:grpSp>
      <p:sp>
        <p:nvSpPr>
          <p:cNvPr id="458" name="رابط كسهم مستقيم 12"/>
          <p:cNvSpPr/>
          <p:nvPr/>
        </p:nvSpPr>
        <p:spPr>
          <a:xfrm>
            <a:off x="3452350" y="3580822"/>
            <a:ext cx="1" cy="1207364"/>
          </a:xfrm>
          <a:prstGeom prst="line">
            <a:avLst/>
          </a:prstGeom>
          <a:ln w="76200">
            <a:solidFill>
              <a:srgbClr val="ED7D31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r" rtl="0">
              <a:defRPr/>
            </a:pPr>
            <a:endParaRPr/>
          </a:p>
        </p:txBody>
      </p:sp>
      <p:pic>
        <p:nvPicPr>
          <p:cNvPr id="459" name="صورة 2" descr="صورة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362" y="907101"/>
            <a:ext cx="1743076" cy="1485901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460" name="2023-12-16-190823_183131" descr="2023-12-16-190823_183131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366" y="711516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9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460"/>
                </p:tgtEl>
              </p:cMediaNode>
            </p:audio>
          </p:childTnLst>
        </p:cTn>
      </p:par>
    </p:tnLst>
    <p:bldLst>
      <p:bldP spid="452" grpId="0" animBg="1" advAuto="0"/>
      <p:bldP spid="457" grpId="0" animBg="1" advAuto="0"/>
      <p:bldP spid="458" grpId="0" animBg="1" advAuto="0"/>
      <p:bldP spid="459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Picture 4" descr="Picture 4"/>
          <p:cNvPicPr>
            <a:picLocks noChangeAspect="1"/>
          </p:cNvPicPr>
          <p:nvPr/>
        </p:nvPicPr>
        <p:blipFill>
          <a:blip r:embed="rId4"/>
          <a:srcRect l="33125" t="17778" r="33750" b="24443"/>
          <a:stretch>
            <a:fillRect/>
          </a:stretch>
        </p:blipFill>
        <p:spPr>
          <a:xfrm>
            <a:off x="-76200" y="0"/>
            <a:ext cx="122682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itle 1"/>
          <p:cNvSpPr txBox="1"/>
          <p:nvPr/>
        </p:nvSpPr>
        <p:spPr>
          <a:xfrm>
            <a:off x="10561319" y="-2286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51</a:t>
            </a:r>
          </a:p>
        </p:txBody>
      </p:sp>
      <p:pic>
        <p:nvPicPr>
          <p:cNvPr id="464" name="We Can 6 (2020) SB_CD 1_03" descr="We Can 6 (2020) SB_CD 1_0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2723" y="685321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8" fill="hold"/>
                                        <p:tgtEl>
                                          <p:spTgt spid="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6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Picture 2" descr="Picture 2"/>
          <p:cNvPicPr>
            <a:picLocks noChangeAspect="1"/>
          </p:cNvPicPr>
          <p:nvPr/>
        </p:nvPicPr>
        <p:blipFill>
          <a:blip r:embed="rId2"/>
          <a:srcRect l="33750" t="75555" r="35000" b="7778"/>
          <a:stretch>
            <a:fillRect/>
          </a:stretch>
        </p:blipFill>
        <p:spPr>
          <a:xfrm>
            <a:off x="16164" y="1295400"/>
            <a:ext cx="12192001" cy="3657600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Title 1"/>
          <p:cNvSpPr txBox="1"/>
          <p:nvPr/>
        </p:nvSpPr>
        <p:spPr>
          <a:xfrm>
            <a:off x="10485119" y="76199"/>
            <a:ext cx="1737361" cy="91623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51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1"/>
          <p:cNvSpPr txBox="1"/>
          <p:nvPr/>
        </p:nvSpPr>
        <p:spPr>
          <a:xfrm>
            <a:off x="3703320" y="5805227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10</a:t>
            </a:r>
          </a:p>
        </p:txBody>
      </p:sp>
      <p:sp>
        <p:nvSpPr>
          <p:cNvPr id="470" name="Rectangle 1"/>
          <p:cNvSpPr txBox="1"/>
          <p:nvPr/>
        </p:nvSpPr>
        <p:spPr>
          <a:xfrm>
            <a:off x="587165" y="5791200"/>
            <a:ext cx="2984535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 spc="50">
                <a:ln w="9525" cap="flat">
                  <a:solidFill>
                    <a:schemeClr val="accent1"/>
                  </a:solidFill>
                  <a:prstDash val="solid"/>
                  <a:round/>
                </a:ln>
                <a:solidFill>
                  <a:srgbClr val="FEFEFE"/>
                </a:solidFill>
              </a:defRPr>
            </a:lvl1pPr>
          </a:lstStyle>
          <a:p>
            <a:pPr rtl="0">
              <a:defRPr/>
            </a:pPr>
            <a:r>
              <a:t>Notebook</a:t>
            </a:r>
          </a:p>
        </p:txBody>
      </p:sp>
      <p:pic>
        <p:nvPicPr>
          <p:cNvPr id="471" name="Picture 5" descr="Picture 5"/>
          <p:cNvPicPr>
            <a:picLocks noChangeAspect="1"/>
          </p:cNvPicPr>
          <p:nvPr/>
        </p:nvPicPr>
        <p:blipFill>
          <a:blip r:embed="rId2"/>
          <a:srcRect l="33125" t="61110" r="34375" b="18888"/>
          <a:stretch>
            <a:fillRect/>
          </a:stretch>
        </p:blipFill>
        <p:spPr>
          <a:xfrm>
            <a:off x="98230" y="304800"/>
            <a:ext cx="12107335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Box 21"/>
          <p:cNvSpPr txBox="1"/>
          <p:nvPr/>
        </p:nvSpPr>
        <p:spPr>
          <a:xfrm>
            <a:off x="960119" y="2514600"/>
            <a:ext cx="6027035" cy="209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chtype"/>
                <a:ea typeface="Archtype"/>
                <a:cs typeface="Archtype"/>
                <a:sym typeface="Archtype"/>
              </a:defRPr>
            </a:lvl1pPr>
          </a:lstStyle>
          <a:p>
            <a:pPr rtl="0">
              <a:defRPr/>
            </a:pPr>
            <a:r>
              <a:t>Pages 187 &amp; 188</a:t>
            </a:r>
          </a:p>
        </p:txBody>
      </p:sp>
      <p:sp>
        <p:nvSpPr>
          <p:cNvPr id="474" name="Title 1"/>
          <p:cNvSpPr txBox="1"/>
          <p:nvPr/>
        </p:nvSpPr>
        <p:spPr>
          <a:xfrm>
            <a:off x="361572" y="359995"/>
            <a:ext cx="4489710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13816">
              <a:lnSpc>
                <a:spcPct val="80000"/>
              </a:lnSpc>
              <a:defRPr sz="5429">
                <a:solidFill>
                  <a:schemeClr val="accent1"/>
                </a:solidFill>
                <a:effectLst>
                  <a:outerShdw blurRad="33909" dist="22606" dir="5400000" rotWithShape="0">
                    <a:srgbClr val="6E747A">
                      <a:alpha val="43000"/>
                    </a:srgbClr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Homework</a:t>
            </a:r>
          </a:p>
        </p:txBody>
      </p:sp>
      <p:pic>
        <p:nvPicPr>
          <p:cNvPr id="47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410" y="1143000"/>
            <a:ext cx="5051787" cy="464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Freeform 6"/>
          <p:cNvSpPr/>
          <p:nvPr/>
        </p:nvSpPr>
        <p:spPr>
          <a:xfrm rot="18638648">
            <a:off x="-2440036" y="3717213"/>
            <a:ext cx="4880072" cy="559097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33" name="Freeform 20"/>
          <p:cNvSpPr/>
          <p:nvPr/>
        </p:nvSpPr>
        <p:spPr>
          <a:xfrm rot="825469" flipH="1">
            <a:off x="10862588" y="449578"/>
            <a:ext cx="950063" cy="8966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34" name="Freeform 21"/>
          <p:cNvSpPr/>
          <p:nvPr/>
        </p:nvSpPr>
        <p:spPr>
          <a:xfrm rot="20070125">
            <a:off x="9381262" y="4918766"/>
            <a:ext cx="3499813" cy="271673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35" name="Freeform 22"/>
          <p:cNvSpPr/>
          <p:nvPr/>
        </p:nvSpPr>
        <p:spPr>
          <a:xfrm rot="20251155" flipH="1">
            <a:off x="807152" y="1045461"/>
            <a:ext cx="950064" cy="8966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36" name="Freeform 23"/>
          <p:cNvSpPr/>
          <p:nvPr/>
        </p:nvSpPr>
        <p:spPr>
          <a:xfrm rot="17249097">
            <a:off x="12526954" y="1181109"/>
            <a:ext cx="4280621" cy="79270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sp>
        <p:nvSpPr>
          <p:cNvPr id="337" name="Freeform 24"/>
          <p:cNvSpPr/>
          <p:nvPr/>
        </p:nvSpPr>
        <p:spPr>
          <a:xfrm rot="2213161">
            <a:off x="-2412656" y="2661959"/>
            <a:ext cx="3590272" cy="327612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0479" tIns="30479" rIns="30479" bIns="30479"/>
          <a:lstStyle/>
          <a:p>
            <a:pPr defTabSz="609600" rtl="0">
              <a:defRPr sz="1200"/>
            </a:pPr>
            <a:endParaRPr/>
          </a:p>
        </p:txBody>
      </p:sp>
      <p:pic>
        <p:nvPicPr>
          <p:cNvPr id="338" name="صورة 24" descr="صورة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7125" y="2341599"/>
            <a:ext cx="3158714" cy="318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صورة 25" descr="صورة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374" y="2207279"/>
            <a:ext cx="3911601" cy="314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صورة 26" descr="صورة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199" y="667778"/>
            <a:ext cx="7104606" cy="882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animBg="1" advAuto="0"/>
      <p:bldP spid="339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6" descr="Picture 6"/>
          <p:cNvPicPr>
            <a:picLocks noChangeAspect="1"/>
          </p:cNvPicPr>
          <p:nvPr/>
        </p:nvPicPr>
        <p:blipFill>
          <a:blip r:embed="rId4"/>
          <a:srcRect l="33125" t="22222" r="31874" b="32222"/>
          <a:stretch>
            <a:fillRect/>
          </a:stretch>
        </p:blipFill>
        <p:spPr>
          <a:xfrm>
            <a:off x="152400" y="76198"/>
            <a:ext cx="11887201" cy="6638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0" name="Title 1"/>
          <p:cNvGrpSpPr/>
          <p:nvPr/>
        </p:nvGrpSpPr>
        <p:grpSpPr>
          <a:xfrm>
            <a:off x="10058400" y="76198"/>
            <a:ext cx="1828800" cy="916232"/>
            <a:chOff x="0" y="0"/>
            <a:chExt cx="1828800" cy="916230"/>
          </a:xfrm>
        </p:grpSpPr>
        <p:sp>
          <p:nvSpPr>
            <p:cNvPr id="478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479" name="Page 187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187</a:t>
              </a:r>
            </a:p>
          </p:txBody>
        </p:sp>
      </p:grpSp>
      <p:pic>
        <p:nvPicPr>
          <p:cNvPr id="481" name="We Can 6 (2020) WB_CD 3_02" descr="We Can 6 (2020) WB_CD 3_02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1148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مربع نص 1"/>
          <p:cNvSpPr txBox="1"/>
          <p:nvPr/>
        </p:nvSpPr>
        <p:spPr>
          <a:xfrm>
            <a:off x="7208519" y="2667000"/>
            <a:ext cx="1383352" cy="51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cleaned</a:t>
            </a:r>
          </a:p>
        </p:txBody>
      </p:sp>
      <p:sp>
        <p:nvSpPr>
          <p:cNvPr id="483" name="مربع نص 7"/>
          <p:cNvSpPr txBox="1"/>
          <p:nvPr/>
        </p:nvSpPr>
        <p:spPr>
          <a:xfrm>
            <a:off x="4541520" y="5017530"/>
            <a:ext cx="1141301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great</a:t>
            </a:r>
          </a:p>
        </p:txBody>
      </p:sp>
      <p:sp>
        <p:nvSpPr>
          <p:cNvPr id="484" name="مربع نص 8"/>
          <p:cNvSpPr txBox="1"/>
          <p:nvPr/>
        </p:nvSpPr>
        <p:spPr>
          <a:xfrm>
            <a:off x="7138799" y="3652346"/>
            <a:ext cx="1803623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spoke with my friends</a:t>
            </a:r>
          </a:p>
        </p:txBody>
      </p:sp>
      <p:sp>
        <p:nvSpPr>
          <p:cNvPr id="485" name="مربع نص 9"/>
          <p:cNvSpPr txBox="1"/>
          <p:nvPr/>
        </p:nvSpPr>
        <p:spPr>
          <a:xfrm>
            <a:off x="4646762" y="2967334"/>
            <a:ext cx="140351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boring</a:t>
            </a:r>
          </a:p>
        </p:txBody>
      </p:sp>
      <p:sp>
        <p:nvSpPr>
          <p:cNvPr id="486" name="مربع نص 12"/>
          <p:cNvSpPr txBox="1"/>
          <p:nvPr/>
        </p:nvSpPr>
        <p:spPr>
          <a:xfrm>
            <a:off x="7348933" y="4990724"/>
            <a:ext cx="138335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played</a:t>
            </a:r>
          </a:p>
        </p:txBody>
      </p:sp>
      <p:sp>
        <p:nvSpPr>
          <p:cNvPr id="487" name="مربع نص 13"/>
          <p:cNvSpPr txBox="1"/>
          <p:nvPr/>
        </p:nvSpPr>
        <p:spPr>
          <a:xfrm>
            <a:off x="4461860" y="4161070"/>
            <a:ext cx="1588421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Fantastic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2" fill="hold"/>
                                        <p:tgtEl>
                                          <p:spTgt spid="4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</p:cTn>
                <p:tgtEl>
                  <p:spTgt spid="481"/>
                </p:tgtEl>
              </p:cMediaNode>
            </p:audio>
          </p:childTnLst>
        </p:cTn>
      </p:par>
    </p:tnLst>
    <p:bldLst>
      <p:bldP spid="482" grpId="0" animBg="1" advAuto="0"/>
      <p:bldP spid="483" grpId="0" animBg="1" advAuto="0"/>
      <p:bldP spid="484" grpId="0" animBg="1" advAuto="0"/>
      <p:bldP spid="485" grpId="0" animBg="1" advAuto="0"/>
      <p:bldP spid="486" grpId="0" animBg="1" advAuto="0"/>
      <p:bldP spid="487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6" descr="Picture 6"/>
          <p:cNvPicPr>
            <a:picLocks noChangeAspect="1"/>
          </p:cNvPicPr>
          <p:nvPr/>
        </p:nvPicPr>
        <p:blipFill>
          <a:blip r:embed="rId2"/>
          <a:srcRect l="34999" t="66666" r="35625" b="6667"/>
          <a:stretch>
            <a:fillRect/>
          </a:stretch>
        </p:blipFill>
        <p:spPr>
          <a:xfrm>
            <a:off x="304798" y="381000"/>
            <a:ext cx="11506201" cy="5875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2" name="Title 1"/>
          <p:cNvGrpSpPr/>
          <p:nvPr/>
        </p:nvGrpSpPr>
        <p:grpSpPr>
          <a:xfrm>
            <a:off x="10079181" y="-1"/>
            <a:ext cx="1828801" cy="916232"/>
            <a:chOff x="0" y="0"/>
            <a:chExt cx="1828800" cy="916230"/>
          </a:xfrm>
        </p:grpSpPr>
        <p:sp>
          <p:nvSpPr>
            <p:cNvPr id="490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491" name="Page 187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187</a:t>
              </a:r>
            </a:p>
          </p:txBody>
        </p:sp>
      </p:grpSp>
      <p:sp>
        <p:nvSpPr>
          <p:cNvPr id="493" name="مربع نص 7"/>
          <p:cNvSpPr txBox="1"/>
          <p:nvPr/>
        </p:nvSpPr>
        <p:spPr>
          <a:xfrm>
            <a:off x="7741920" y="4904190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494" name="مربع نص 8"/>
          <p:cNvSpPr txBox="1"/>
          <p:nvPr/>
        </p:nvSpPr>
        <p:spPr>
          <a:xfrm>
            <a:off x="7741919" y="4419600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495" name="مربع نص 9"/>
          <p:cNvSpPr txBox="1"/>
          <p:nvPr/>
        </p:nvSpPr>
        <p:spPr>
          <a:xfrm>
            <a:off x="7741919" y="5516021"/>
            <a:ext cx="504714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 animBg="1" advAuto="0"/>
      <p:bldP spid="494" grpId="0" animBg="1" advAuto="0"/>
      <p:bldP spid="495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2" descr="Picture 2"/>
          <p:cNvPicPr>
            <a:picLocks noChangeAspect="1"/>
          </p:cNvPicPr>
          <p:nvPr/>
        </p:nvPicPr>
        <p:blipFill>
          <a:blip r:embed="rId4"/>
          <a:srcRect l="32499" t="17778" r="32500" b="52222"/>
          <a:stretch>
            <a:fillRect/>
          </a:stretch>
        </p:blipFill>
        <p:spPr>
          <a:xfrm>
            <a:off x="54648" y="228600"/>
            <a:ext cx="11853334" cy="6324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0" name="Title 1"/>
          <p:cNvGrpSpPr/>
          <p:nvPr/>
        </p:nvGrpSpPr>
        <p:grpSpPr>
          <a:xfrm>
            <a:off x="10079181" y="228599"/>
            <a:ext cx="1828801" cy="916232"/>
            <a:chOff x="0" y="0"/>
            <a:chExt cx="1828800" cy="916230"/>
          </a:xfrm>
        </p:grpSpPr>
        <p:sp>
          <p:nvSpPr>
            <p:cNvPr id="498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499" name="Page 188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188</a:t>
              </a:r>
            </a:p>
          </p:txBody>
        </p:sp>
      </p:grpSp>
      <p:pic>
        <p:nvPicPr>
          <p:cNvPr id="501" name="We Can 6 (2020) WB_CD 3_03" descr="We Can 6 (2020) WB_CD 3_0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4296319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6" fill="hold"/>
                                        <p:tgtEl>
                                          <p:spTgt spid="5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0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2" descr="Picture 2"/>
          <p:cNvPicPr>
            <a:picLocks noChangeAspect="1"/>
          </p:cNvPicPr>
          <p:nvPr/>
        </p:nvPicPr>
        <p:blipFill>
          <a:blip r:embed="rId2"/>
          <a:srcRect l="33749" t="46667" r="33750" b="21111"/>
          <a:stretch>
            <a:fillRect/>
          </a:stretch>
        </p:blipFill>
        <p:spPr>
          <a:xfrm>
            <a:off x="0" y="458113"/>
            <a:ext cx="12192000" cy="60188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6" name="Title 1"/>
          <p:cNvGrpSpPr/>
          <p:nvPr/>
        </p:nvGrpSpPr>
        <p:grpSpPr>
          <a:xfrm>
            <a:off x="10079181" y="-1"/>
            <a:ext cx="1828801" cy="916232"/>
            <a:chOff x="0" y="0"/>
            <a:chExt cx="1828800" cy="916230"/>
          </a:xfrm>
        </p:grpSpPr>
        <p:sp>
          <p:nvSpPr>
            <p:cNvPr id="504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505" name="Page 188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188</a:t>
              </a:r>
            </a:p>
          </p:txBody>
        </p:sp>
      </p:grpSp>
      <p:sp>
        <p:nvSpPr>
          <p:cNvPr id="507" name="مربع نص 5"/>
          <p:cNvSpPr txBox="1"/>
          <p:nvPr/>
        </p:nvSpPr>
        <p:spPr>
          <a:xfrm>
            <a:off x="1645919" y="1676400"/>
            <a:ext cx="3220476" cy="5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scary</a:t>
            </a:r>
          </a:p>
        </p:txBody>
      </p:sp>
      <p:sp>
        <p:nvSpPr>
          <p:cNvPr id="508" name="مربع نص 6"/>
          <p:cNvSpPr txBox="1"/>
          <p:nvPr/>
        </p:nvSpPr>
        <p:spPr>
          <a:xfrm>
            <a:off x="1936362" y="2633684"/>
            <a:ext cx="2851971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boring</a:t>
            </a:r>
          </a:p>
        </p:txBody>
      </p:sp>
      <p:sp>
        <p:nvSpPr>
          <p:cNvPr id="509" name="مربع نص 7"/>
          <p:cNvSpPr txBox="1"/>
          <p:nvPr/>
        </p:nvSpPr>
        <p:spPr>
          <a:xfrm>
            <a:off x="1924956" y="3653804"/>
            <a:ext cx="2662402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okay</a:t>
            </a:r>
          </a:p>
        </p:txBody>
      </p:sp>
      <p:sp>
        <p:nvSpPr>
          <p:cNvPr id="510" name="مربع نص 8"/>
          <p:cNvSpPr txBox="1"/>
          <p:nvPr/>
        </p:nvSpPr>
        <p:spPr>
          <a:xfrm>
            <a:off x="2184741" y="4555342"/>
            <a:ext cx="2402616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great </a:t>
            </a:r>
          </a:p>
        </p:txBody>
      </p:sp>
      <p:sp>
        <p:nvSpPr>
          <p:cNvPr id="511" name="مربع نص 9"/>
          <p:cNvSpPr txBox="1"/>
          <p:nvPr/>
        </p:nvSpPr>
        <p:spPr>
          <a:xfrm>
            <a:off x="1764916" y="5615046"/>
            <a:ext cx="298248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That’s fantastic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 animBg="1" advAuto="0"/>
      <p:bldP spid="508" grpId="0" animBg="1" advAuto="0"/>
      <p:bldP spid="509" grpId="0" animBg="1" advAuto="0"/>
      <p:bldP spid="510" grpId="0" animBg="1" advAuto="0"/>
      <p:bldP spid="511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Title 1"/>
          <p:cNvGrpSpPr/>
          <p:nvPr/>
        </p:nvGrpSpPr>
        <p:grpSpPr>
          <a:xfrm>
            <a:off x="10079181" y="-1"/>
            <a:ext cx="1828801" cy="916232"/>
            <a:chOff x="0" y="0"/>
            <a:chExt cx="1828800" cy="916230"/>
          </a:xfrm>
        </p:grpSpPr>
        <p:sp>
          <p:nvSpPr>
            <p:cNvPr id="513" name="مستطيل"/>
            <p:cNvSpPr/>
            <p:nvPr/>
          </p:nvSpPr>
          <p:spPr>
            <a:xfrm>
              <a:off x="0" y="-1"/>
              <a:ext cx="1828800" cy="9162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3600" b="1">
                  <a:solidFill>
                    <a:srgbClr val="FFFFFF"/>
                  </a:solidFill>
                  <a:latin typeface="Franklin Gothic Heavy"/>
                  <a:ea typeface="Franklin Gothic Heavy"/>
                  <a:cs typeface="Franklin Gothic Heavy"/>
                  <a:sym typeface="Franklin Gothic Heavy"/>
                </a:defRPr>
              </a:pPr>
              <a:endParaRPr/>
            </a:p>
          </p:txBody>
        </p:sp>
        <p:sp>
          <p:nvSpPr>
            <p:cNvPr id="514" name="Page 188"/>
            <p:cNvSpPr txBox="1"/>
            <p:nvPr/>
          </p:nvSpPr>
          <p:spPr>
            <a:xfrm>
              <a:off x="58419" y="12699"/>
              <a:ext cx="1711962" cy="89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>
                <a:defRPr sz="2800">
                  <a:solidFill>
                    <a:schemeClr val="accent1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Page 188</a:t>
              </a:r>
            </a:p>
          </p:txBody>
        </p:sp>
      </p:grpSp>
      <p:pic>
        <p:nvPicPr>
          <p:cNvPr id="516" name="Picture 2" descr="Picture 2"/>
          <p:cNvPicPr>
            <a:picLocks noChangeAspect="1"/>
          </p:cNvPicPr>
          <p:nvPr/>
        </p:nvPicPr>
        <p:blipFill>
          <a:blip r:embed="rId2"/>
          <a:srcRect l="34375" t="77778" r="38140" b="6667"/>
          <a:stretch>
            <a:fillRect/>
          </a:stretch>
        </p:blipFill>
        <p:spPr>
          <a:xfrm>
            <a:off x="76200" y="1066800"/>
            <a:ext cx="12115800" cy="4648200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مربع نص 5"/>
          <p:cNvSpPr txBox="1"/>
          <p:nvPr/>
        </p:nvSpPr>
        <p:spPr>
          <a:xfrm>
            <a:off x="8961119" y="3553845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518" name="مربع نص 6"/>
          <p:cNvSpPr txBox="1"/>
          <p:nvPr/>
        </p:nvSpPr>
        <p:spPr>
          <a:xfrm>
            <a:off x="8961119" y="2819400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519" name="مربع نص 7"/>
          <p:cNvSpPr txBox="1"/>
          <p:nvPr/>
        </p:nvSpPr>
        <p:spPr>
          <a:xfrm>
            <a:off x="8961118" y="4255963"/>
            <a:ext cx="50471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 animBg="1" advAuto="0"/>
      <p:bldP spid="518" grpId="0" animBg="1" advAuto="0"/>
      <p:bldP spid="51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عنصر نائب للمحتوى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4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" name="Google Shape;3654;p95"/>
          <p:cNvGrpSpPr/>
          <p:nvPr/>
        </p:nvGrpSpPr>
        <p:grpSpPr>
          <a:xfrm>
            <a:off x="137293" y="192203"/>
            <a:ext cx="8557419" cy="7030904"/>
            <a:chOff x="0" y="0"/>
            <a:chExt cx="8557417" cy="7030902"/>
          </a:xfrm>
        </p:grpSpPr>
        <p:sp>
          <p:nvSpPr>
            <p:cNvPr id="345" name="Google Shape;3655;p95"/>
            <p:cNvSpPr/>
            <p:nvPr/>
          </p:nvSpPr>
          <p:spPr>
            <a:xfrm rot="21443002">
              <a:off x="147732" y="185119"/>
              <a:ext cx="8261954" cy="6660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40" y="896"/>
                  </a:moveTo>
                  <a:lnTo>
                    <a:pt x="1014" y="0"/>
                  </a:lnTo>
                  <a:lnTo>
                    <a:pt x="380" y="1223"/>
                  </a:lnTo>
                  <a:lnTo>
                    <a:pt x="0" y="17117"/>
                  </a:lnTo>
                  <a:lnTo>
                    <a:pt x="1204" y="18258"/>
                  </a:lnTo>
                  <a:lnTo>
                    <a:pt x="7285" y="18421"/>
                  </a:lnTo>
                  <a:lnTo>
                    <a:pt x="7285" y="19399"/>
                  </a:lnTo>
                  <a:lnTo>
                    <a:pt x="6208" y="20051"/>
                  </a:lnTo>
                  <a:lnTo>
                    <a:pt x="6208" y="21029"/>
                  </a:lnTo>
                  <a:lnTo>
                    <a:pt x="14252" y="21600"/>
                  </a:lnTo>
                  <a:lnTo>
                    <a:pt x="14252" y="20214"/>
                  </a:lnTo>
                  <a:lnTo>
                    <a:pt x="13175" y="19807"/>
                  </a:lnTo>
                  <a:lnTo>
                    <a:pt x="13239" y="18584"/>
                  </a:lnTo>
                  <a:lnTo>
                    <a:pt x="19890" y="19073"/>
                  </a:lnTo>
                  <a:lnTo>
                    <a:pt x="21093" y="18258"/>
                  </a:lnTo>
                  <a:lnTo>
                    <a:pt x="21600" y="269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3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/>
              </a:pPr>
              <a:endParaRPr/>
            </a:p>
          </p:txBody>
        </p:sp>
        <p:grpSp>
          <p:nvGrpSpPr>
            <p:cNvPr id="348" name="Google Shape;3656;p95"/>
            <p:cNvGrpSpPr/>
            <p:nvPr/>
          </p:nvGrpSpPr>
          <p:grpSpPr>
            <a:xfrm>
              <a:off x="2952164" y="5417225"/>
              <a:ext cx="2544725" cy="1146159"/>
              <a:chOff x="0" y="0"/>
              <a:chExt cx="2544724" cy="1146158"/>
            </a:xfrm>
          </p:grpSpPr>
          <p:sp>
            <p:nvSpPr>
              <p:cNvPr id="346" name="Google Shape;3658;p95"/>
              <p:cNvSpPr/>
              <p:nvPr/>
            </p:nvSpPr>
            <p:spPr>
              <a:xfrm rot="21562985">
                <a:off x="439211" y="8673"/>
                <a:ext cx="1616812" cy="1048127"/>
              </a:xfrm>
              <a:prstGeom prst="rect">
                <a:avLst/>
              </a:prstGeom>
              <a:solidFill>
                <a:srgbClr val="7671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7" name="Google Shape;3659;p95"/>
              <p:cNvSpPr/>
              <p:nvPr/>
            </p:nvSpPr>
            <p:spPr>
              <a:xfrm rot="21562985">
                <a:off x="389" y="1046469"/>
                <a:ext cx="2543946" cy="85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" y="0"/>
                    </a:moveTo>
                    <a:cubicBezTo>
                      <a:pt x="48" y="0"/>
                      <a:pt x="0" y="1990"/>
                      <a:pt x="0" y="3922"/>
                    </a:cubicBezTo>
                    <a:lnTo>
                      <a:pt x="0" y="17151"/>
                    </a:lnTo>
                    <a:cubicBezTo>
                      <a:pt x="0" y="19610"/>
                      <a:pt x="48" y="21600"/>
                      <a:pt x="128" y="21600"/>
                    </a:cubicBezTo>
                    <a:lnTo>
                      <a:pt x="21455" y="21600"/>
                    </a:lnTo>
                    <a:cubicBezTo>
                      <a:pt x="21535" y="21600"/>
                      <a:pt x="21600" y="19610"/>
                      <a:pt x="21600" y="17151"/>
                    </a:cubicBezTo>
                    <a:lnTo>
                      <a:pt x="21600" y="3922"/>
                    </a:lnTo>
                    <a:cubicBezTo>
                      <a:pt x="21600" y="1990"/>
                      <a:pt x="21535" y="0"/>
                      <a:pt x="21455" y="0"/>
                    </a:cubicBezTo>
                    <a:close/>
                  </a:path>
                </a:pathLst>
              </a:custGeom>
              <a:solidFill>
                <a:srgbClr val="7671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350" name="صورة 25" descr="صورة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278" y="-12898"/>
            <a:ext cx="2471722" cy="1647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Let's Smile 4 Unit 4 Song - What Do You Do on Weekends_" descr="Let's Smile 4 Unit 4 Song - What Do You Do on Weekends_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798" y="1054499"/>
            <a:ext cx="7170810" cy="4555221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Google Shape;3657;p95"/>
          <p:cNvSpPr/>
          <p:nvPr/>
        </p:nvSpPr>
        <p:spPr>
          <a:xfrm rot="21562983">
            <a:off x="530805" y="838577"/>
            <a:ext cx="7580842" cy="4926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34" y="1031"/>
                </a:moveTo>
                <a:lnTo>
                  <a:pt x="20834" y="20568"/>
                </a:lnTo>
                <a:lnTo>
                  <a:pt x="766" y="20568"/>
                </a:lnTo>
                <a:lnTo>
                  <a:pt x="766" y="1031"/>
                </a:lnTo>
                <a:close/>
                <a:moveTo>
                  <a:pt x="305" y="0"/>
                </a:moveTo>
                <a:cubicBezTo>
                  <a:pt x="134" y="0"/>
                  <a:pt x="0" y="211"/>
                  <a:pt x="0" y="482"/>
                </a:cubicBezTo>
                <a:lnTo>
                  <a:pt x="0" y="21117"/>
                </a:lnTo>
                <a:cubicBezTo>
                  <a:pt x="0" y="21388"/>
                  <a:pt x="140" y="21600"/>
                  <a:pt x="305" y="21600"/>
                </a:cubicBezTo>
                <a:lnTo>
                  <a:pt x="21295" y="21600"/>
                </a:lnTo>
                <a:cubicBezTo>
                  <a:pt x="21466" y="21600"/>
                  <a:pt x="21600" y="21380"/>
                  <a:pt x="21600" y="21117"/>
                </a:cubicBezTo>
                <a:lnTo>
                  <a:pt x="21600" y="482"/>
                </a:lnTo>
                <a:cubicBezTo>
                  <a:pt x="21600" y="211"/>
                  <a:pt x="21466" y="0"/>
                  <a:pt x="21295" y="0"/>
                </a:cubicBezTo>
                <a:close/>
              </a:path>
            </a:pathLst>
          </a:custGeom>
          <a:solidFill>
            <a:srgbClr val="76717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55" name="مستطيل: زوايا مستديرة 35"/>
          <p:cNvGrpSpPr/>
          <p:nvPr/>
        </p:nvGrpSpPr>
        <p:grpSpPr>
          <a:xfrm>
            <a:off x="30107" y="6369565"/>
            <a:ext cx="1055115" cy="468668"/>
            <a:chOff x="0" y="0"/>
            <a:chExt cx="1055114" cy="468667"/>
          </a:xfrm>
        </p:grpSpPr>
        <p:sp>
          <p:nvSpPr>
            <p:cNvPr id="353" name="مستطيل مستدير الزوايا"/>
            <p:cNvSpPr/>
            <p:nvPr/>
          </p:nvSpPr>
          <p:spPr>
            <a:xfrm>
              <a:off x="0" y="105786"/>
              <a:ext cx="1055115" cy="362882"/>
            </a:xfrm>
            <a:prstGeom prst="roundRect">
              <a:avLst>
                <a:gd name="adj" fmla="val 48948"/>
              </a:avLst>
            </a:prstGeom>
            <a:gradFill flip="none" rotWithShape="1">
              <a:gsLst>
                <a:gs pos="0">
                  <a:srgbClr val="B4D4A5"/>
                </a:gs>
                <a:gs pos="50000">
                  <a:srgbClr val="A9CD97"/>
                </a:gs>
                <a:gs pos="100000">
                  <a:srgbClr val="9BC985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7940" dir="5400000" rotWithShape="0">
                <a:srgbClr val="000000">
                  <a:alpha val="32000"/>
                </a:srgbClr>
              </a:outerShdw>
            </a:effectLst>
          </p:spPr>
          <p:txBody>
            <a:bodyPr wrap="square" lIns="45719" tIns="45719" rIns="45719" bIns="45719" numCol="1" anchor="b">
              <a:noAutofit/>
            </a:bodyPr>
            <a:lstStyle/>
            <a:p>
              <a:pPr rtl="0">
                <a:lnSpc>
                  <a:spcPts val="2800"/>
                </a:lnSpc>
                <a:defRPr sz="11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354" name="Discovering"/>
            <p:cNvSpPr txBox="1"/>
            <p:nvPr/>
          </p:nvSpPr>
          <p:spPr>
            <a:xfrm>
              <a:off x="97744" y="-1"/>
              <a:ext cx="859628" cy="416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rtl="0">
                <a:lnSpc>
                  <a:spcPts val="2800"/>
                </a:lnSpc>
                <a:defRPr sz="11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Discovering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66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51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مربع نص 6"/>
          <p:cNvSpPr txBox="1"/>
          <p:nvPr/>
        </p:nvSpPr>
        <p:spPr>
          <a:xfrm>
            <a:off x="960119" y="2438400"/>
            <a:ext cx="5271713" cy="105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600"/>
              </a:spcBef>
              <a:defRPr sz="66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trampoline</a:t>
            </a:r>
          </a:p>
        </p:txBody>
      </p:sp>
      <p:pic>
        <p:nvPicPr>
          <p:cNvPr id="35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12738"/>
            <a:ext cx="5562600" cy="556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مربع نص 6"/>
          <p:cNvSpPr txBox="1"/>
          <p:nvPr/>
        </p:nvSpPr>
        <p:spPr>
          <a:xfrm>
            <a:off x="960119" y="2438400"/>
            <a:ext cx="5271713" cy="105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600"/>
              </a:spcBef>
              <a:defRPr sz="66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rtl="0">
              <a:defRPr/>
            </a:pPr>
            <a:r>
              <a:t>DVD</a:t>
            </a:r>
          </a:p>
        </p:txBody>
      </p:sp>
      <p:pic>
        <p:nvPicPr>
          <p:cNvPr id="36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235" y="685800"/>
            <a:ext cx="6827224" cy="464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2" descr="Picture 2"/>
          <p:cNvPicPr>
            <a:picLocks noChangeAspect="1"/>
          </p:cNvPicPr>
          <p:nvPr/>
        </p:nvPicPr>
        <p:blipFill>
          <a:blip r:embed="rId4"/>
          <a:srcRect l="31250" t="20000" r="31875" b="8889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Title 1"/>
          <p:cNvSpPr txBox="1"/>
          <p:nvPr/>
        </p:nvSpPr>
        <p:spPr>
          <a:xfrm>
            <a:off x="10561319" y="-228600"/>
            <a:ext cx="1737361" cy="9162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28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Page 50</a:t>
            </a:r>
          </a:p>
        </p:txBody>
      </p:sp>
      <p:pic>
        <p:nvPicPr>
          <p:cNvPr id="365" name="We Can 6 (2020) SB_CD 1_02" descr="We Can 6 (2020) SB_CD 1_02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4572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8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6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عنصر نائب للمحتوى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9" name="صورة 3" descr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0"/>
            <a:ext cx="1216152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2" name="مستطيل: زوايا مستديرة 4"/>
          <p:cNvGrpSpPr/>
          <p:nvPr/>
        </p:nvGrpSpPr>
        <p:grpSpPr>
          <a:xfrm>
            <a:off x="1965960" y="2055811"/>
            <a:ext cx="5265938" cy="3820118"/>
            <a:chOff x="0" y="0"/>
            <a:chExt cx="5265937" cy="3820116"/>
          </a:xfrm>
        </p:grpSpPr>
        <p:sp>
          <p:nvSpPr>
            <p:cNvPr id="370" name="مستطيل مستدير الزوايا"/>
            <p:cNvSpPr/>
            <p:nvPr/>
          </p:nvSpPr>
          <p:spPr>
            <a:xfrm>
              <a:off x="0" y="0"/>
              <a:ext cx="5265938" cy="3820117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54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Berlin Sans FB Demi"/>
                  <a:ea typeface="Berlin Sans FB Demi"/>
                  <a:cs typeface="Berlin Sans FB Demi"/>
                  <a:sym typeface="Berlin Sans FB Demi"/>
                </a:defRPr>
              </a:pPr>
              <a:endParaRPr/>
            </a:p>
          </p:txBody>
        </p:sp>
        <p:sp>
          <p:nvSpPr>
            <p:cNvPr id="371" name="What did you do over the weekend?"/>
            <p:cNvSpPr txBox="1"/>
            <p:nvPr/>
          </p:nvSpPr>
          <p:spPr>
            <a:xfrm>
              <a:off x="232203" y="626088"/>
              <a:ext cx="4801532" cy="2567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54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Berlin Sans FB Demi"/>
                  <a:ea typeface="Berlin Sans FB Demi"/>
                  <a:cs typeface="Berlin Sans FB Demi"/>
                  <a:sym typeface="Berlin Sans FB Demi"/>
                </a:defRPr>
              </a:lvl1pPr>
            </a:lstStyle>
            <a:p>
              <a:r>
                <a:t>What did you do over the weekend?</a:t>
              </a:r>
            </a:p>
          </p:txBody>
        </p:sp>
      </p:grpSp>
      <p:grpSp>
        <p:nvGrpSpPr>
          <p:cNvPr id="375" name="مستطيل: زوايا مستديرة 5"/>
          <p:cNvGrpSpPr/>
          <p:nvPr/>
        </p:nvGrpSpPr>
        <p:grpSpPr>
          <a:xfrm>
            <a:off x="60586" y="6343729"/>
            <a:ext cx="1371975" cy="479265"/>
            <a:chOff x="0" y="0"/>
            <a:chExt cx="1371973" cy="479264"/>
          </a:xfrm>
        </p:grpSpPr>
        <p:sp>
          <p:nvSpPr>
            <p:cNvPr id="373" name="مستطيل مستدير الزوايا"/>
            <p:cNvSpPr/>
            <p:nvPr/>
          </p:nvSpPr>
          <p:spPr>
            <a:xfrm>
              <a:off x="0" y="42466"/>
              <a:ext cx="1371974" cy="436799"/>
            </a:xfrm>
            <a:prstGeom prst="roundRect">
              <a:avLst>
                <a:gd name="adj" fmla="val 48948"/>
              </a:avLst>
            </a:prstGeom>
            <a:gradFill flip="none" rotWithShape="1">
              <a:gsLst>
                <a:gs pos="0">
                  <a:srgbClr val="B4D4A5"/>
                </a:gs>
                <a:gs pos="50000">
                  <a:srgbClr val="A9CD97"/>
                </a:gs>
                <a:gs pos="100000">
                  <a:srgbClr val="9BC985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7940" dir="5400000" rotWithShape="0">
                <a:srgbClr val="000000">
                  <a:alpha val="32000"/>
                </a:srgbClr>
              </a:outerShdw>
            </a:effectLst>
          </p:spPr>
          <p:txBody>
            <a:bodyPr wrap="square" lIns="45719" tIns="45719" rIns="45719" bIns="45719" numCol="1" anchor="b">
              <a:noAutofit/>
            </a:bodyPr>
            <a:lstStyle/>
            <a:p>
              <a:pPr rtl="0">
                <a:lnSpc>
                  <a:spcPts val="2800"/>
                </a:lnSpc>
                <a:defRPr sz="11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374" name="Problem solving"/>
            <p:cNvSpPr txBox="1"/>
            <p:nvPr/>
          </p:nvSpPr>
          <p:spPr>
            <a:xfrm>
              <a:off x="108341" y="-1"/>
              <a:ext cx="1155292" cy="416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rtl="0">
                <a:lnSpc>
                  <a:spcPts val="2800"/>
                </a:lnSpc>
                <a:defRPr sz="11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Problem solving  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عنصر نائب للمحتوى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9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2" name="مستطيل: زوايا مستديرة 5"/>
          <p:cNvGrpSpPr/>
          <p:nvPr/>
        </p:nvGrpSpPr>
        <p:grpSpPr>
          <a:xfrm>
            <a:off x="6317242" y="-412134"/>
            <a:ext cx="4107631" cy="3675279"/>
            <a:chOff x="0" y="-886891"/>
            <a:chExt cx="4107629" cy="3675277"/>
          </a:xfrm>
        </p:grpSpPr>
        <p:sp>
          <p:nvSpPr>
            <p:cNvPr id="380" name="مستطيل مستدير الزوايا"/>
            <p:cNvSpPr/>
            <p:nvPr/>
          </p:nvSpPr>
          <p:spPr>
            <a:xfrm>
              <a:off x="0" y="264365"/>
              <a:ext cx="3682582" cy="1372765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66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381" name="cleaned"/>
            <p:cNvSpPr txBox="1"/>
            <p:nvPr/>
          </p:nvSpPr>
          <p:spPr>
            <a:xfrm>
              <a:off x="130868" y="-886892"/>
              <a:ext cx="3976762" cy="3675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sz="72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cleaned</a:t>
              </a:r>
            </a:p>
          </p:txBody>
        </p:sp>
      </p:grpSp>
      <p:pic>
        <p:nvPicPr>
          <p:cNvPr id="383" name="Picture 2" descr="Picture 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44112" y="2429990"/>
            <a:ext cx="4762501" cy="341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صورة 3" descr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82" y="876621"/>
            <a:ext cx="1743076" cy="1485901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385" name="2023-12-16-190823_183131" descr="2023-12-16-190823_183131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486" y="68103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9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audio>
          </p:childTnLst>
        </p:cTn>
      </p:par>
    </p:tnLst>
    <p:bldLst>
      <p:bldP spid="382" grpId="0" animBg="1" advAuto="0"/>
      <p:bldP spid="38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عنوان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8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" name="مستطيل: زوايا مستديرة 5"/>
          <p:cNvGrpSpPr/>
          <p:nvPr/>
        </p:nvGrpSpPr>
        <p:grpSpPr>
          <a:xfrm>
            <a:off x="4535868" y="239958"/>
            <a:ext cx="6650812" cy="1668990"/>
            <a:chOff x="0" y="0"/>
            <a:chExt cx="6650810" cy="1668989"/>
          </a:xfrm>
        </p:grpSpPr>
        <p:sp>
          <p:nvSpPr>
            <p:cNvPr id="389" name="مستطيل مستدير الزوايا"/>
            <p:cNvSpPr/>
            <p:nvPr/>
          </p:nvSpPr>
          <p:spPr>
            <a:xfrm>
              <a:off x="0" y="331263"/>
              <a:ext cx="6505654" cy="1337727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rtl="0">
                <a:defRPr sz="66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  <p:sp>
          <p:nvSpPr>
            <p:cNvPr id="390" name="Stayed home"/>
            <p:cNvSpPr txBox="1"/>
            <p:nvPr/>
          </p:nvSpPr>
          <p:spPr>
            <a:xfrm>
              <a:off x="98589" y="-1"/>
              <a:ext cx="6552222" cy="1361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rtl="0">
                <a:defRPr sz="72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Stayed home</a:t>
              </a:r>
            </a:p>
          </p:txBody>
        </p:sp>
      </p:grpSp>
      <p:pic>
        <p:nvPicPr>
          <p:cNvPr id="392" name="صورة 3" descr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983" y="938397"/>
            <a:ext cx="1666876" cy="1495426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393" name="thats okay(2)" descr="thats okay(2)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518" y="625381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24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393"/>
                </p:tgtEl>
              </p:cMediaNode>
            </p:audio>
          </p:childTnLst>
        </p:cTn>
      </p:par>
    </p:tnLst>
    <p:bldLst>
      <p:bldP spid="391" grpId="0" animBg="1" advAuto="0"/>
      <p:bldP spid="392" grpId="0" animBg="1" advAuto="0"/>
    </p:bldLst>
  </p:timing>
</p:sld>
</file>

<file path=ppt/theme/theme1.xml><?xml version="1.0" encoding="utf-8"?>
<a:theme xmlns:a="http://schemas.openxmlformats.org/drawingml/2006/main" name="PresenterMedia.com Animated Theme">
  <a:themeElements>
    <a:clrScheme name="PresenterMedia.com Animated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0000FF"/>
      </a:hlink>
      <a:folHlink>
        <a:srgbClr val="FF00FF"/>
      </a:folHlink>
    </a:clrScheme>
    <a:fontScheme name="PresenterMedia.com Animated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esenterMedia.com Animated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erMedia.com Animated Theme">
  <a:themeElements>
    <a:clrScheme name="PresenterMedia.com Animated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0000FF"/>
      </a:hlink>
      <a:folHlink>
        <a:srgbClr val="FF00FF"/>
      </a:folHlink>
    </a:clrScheme>
    <a:fontScheme name="PresenterMedia.com Animated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esenterMedia.com Animated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24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PresenterMedia.com Animated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T.Huda Alsubhi</cp:lastModifiedBy>
  <cp:revision>2</cp:revision>
  <dcterms:modified xsi:type="dcterms:W3CDTF">2024-01-12T18:05:19Z</dcterms:modified>
</cp:coreProperties>
</file>