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3A648-4424-47E9-9BCD-9EC926F7C625}" v="113" dt="2024-01-19T20:30:50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54D3A648-4424-47E9-9BCD-9EC926F7C625}"/>
    <pc:docChg chg="undo custSel addSld modSld sldOrd addMainMaster modMainMaster">
      <pc:chgData name="حصه بنت سودان العتيبي" userId="c1fe605c-1aaf-4791-a440-af891effc177" providerId="ADAL" clId="{54D3A648-4424-47E9-9BCD-9EC926F7C625}" dt="2024-01-19T20:30:50.105" v="498"/>
      <pc:docMkLst>
        <pc:docMk/>
      </pc:docMkLst>
      <pc:sldChg chg="add">
        <pc:chgData name="حصه بنت سودان العتيبي" userId="c1fe605c-1aaf-4791-a440-af891effc177" providerId="ADAL" clId="{54D3A648-4424-47E9-9BCD-9EC926F7C625}" dt="2024-01-19T18:59:17.583" v="1"/>
        <pc:sldMkLst>
          <pc:docMk/>
          <pc:sldMk cId="3946180162" sldId="256"/>
        </pc:sldMkLst>
      </pc:sldChg>
      <pc:sldChg chg="modSp add mod">
        <pc:chgData name="حصه بنت سودان العتيبي" userId="c1fe605c-1aaf-4791-a440-af891effc177" providerId="ADAL" clId="{54D3A648-4424-47E9-9BCD-9EC926F7C625}" dt="2024-01-19T19:13:35.782" v="71" actId="20577"/>
        <pc:sldMkLst>
          <pc:docMk/>
          <pc:sldMk cId="1942026059" sldId="257"/>
        </pc:sldMkLst>
        <pc:spChg chg="mod">
          <ac:chgData name="حصه بنت سودان العتيبي" userId="c1fe605c-1aaf-4791-a440-af891effc177" providerId="ADAL" clId="{54D3A648-4424-47E9-9BCD-9EC926F7C625}" dt="2024-01-19T19:13:35.782" v="71" actId="20577"/>
          <ac:spMkLst>
            <pc:docMk/>
            <pc:sldMk cId="1942026059" sldId="257"/>
            <ac:spMk id="13" creationId="{304875A7-64A5-D04B-A42F-76011B8AAF4D}"/>
          </ac:spMkLst>
        </pc:spChg>
      </pc:sldChg>
      <pc:sldChg chg="addSp delSp modSp add mod delAnim modAnim">
        <pc:chgData name="حصه بنت سودان العتيبي" userId="c1fe605c-1aaf-4791-a440-af891effc177" providerId="ADAL" clId="{54D3A648-4424-47E9-9BCD-9EC926F7C625}" dt="2024-01-19T19:08:48.338" v="31" actId="207"/>
        <pc:sldMkLst>
          <pc:docMk/>
          <pc:sldMk cId="3197763602" sldId="258"/>
        </pc:sldMkLst>
        <pc:spChg chg="add mod">
          <ac:chgData name="حصه بنت سودان العتيبي" userId="c1fe605c-1aaf-4791-a440-af891effc177" providerId="ADAL" clId="{54D3A648-4424-47E9-9BCD-9EC926F7C625}" dt="2024-01-19T19:08:48.338" v="31" actId="207"/>
          <ac:spMkLst>
            <pc:docMk/>
            <pc:sldMk cId="3197763602" sldId="258"/>
            <ac:spMk id="2" creationId="{3272FFF5-95C2-22B9-30DD-9E01EB06ECF0}"/>
          </ac:spMkLst>
        </pc:spChg>
        <pc:spChg chg="mod">
          <ac:chgData name="حصه بنت سودان العتيبي" userId="c1fe605c-1aaf-4791-a440-af891effc177" providerId="ADAL" clId="{54D3A648-4424-47E9-9BCD-9EC926F7C625}" dt="2024-01-19T19:03:46.345" v="24" actId="207"/>
          <ac:spMkLst>
            <pc:docMk/>
            <pc:sldMk cId="3197763602" sldId="258"/>
            <ac:spMk id="11" creationId="{89B29641-1101-8D50-E6EB-BABCC098B8B7}"/>
          </ac:spMkLst>
        </pc:spChg>
        <pc:spChg chg="mod">
          <ac:chgData name="حصه بنت سودان العتيبي" userId="c1fe605c-1aaf-4791-a440-af891effc177" providerId="ADAL" clId="{54D3A648-4424-47E9-9BCD-9EC926F7C625}" dt="2024-01-19T19:03:25.614" v="23" actId="1076"/>
          <ac:spMkLst>
            <pc:docMk/>
            <pc:sldMk cId="3197763602" sldId="258"/>
            <ac:spMk id="13" creationId="{EF86F523-38FD-9FAB-EBCE-0C51CF5AC54D}"/>
          </ac:spMkLst>
        </pc:spChg>
        <pc:spChg chg="del mod">
          <ac:chgData name="حصه بنت سودان العتيبي" userId="c1fe605c-1aaf-4791-a440-af891effc177" providerId="ADAL" clId="{54D3A648-4424-47E9-9BCD-9EC926F7C625}" dt="2024-01-19T19:08:43.583" v="29" actId="478"/>
          <ac:spMkLst>
            <pc:docMk/>
            <pc:sldMk cId="3197763602" sldId="258"/>
            <ac:spMk id="15" creationId="{437DE9F7-6A14-23FD-C202-3C18470C15BE}"/>
          </ac:spMkLst>
        </pc:spChg>
        <pc:spChg chg="del mod">
          <ac:chgData name="حصه بنت سودان العتيبي" userId="c1fe605c-1aaf-4791-a440-af891effc177" providerId="ADAL" clId="{54D3A648-4424-47E9-9BCD-9EC926F7C625}" dt="2024-01-19T19:08:43.583" v="29" actId="478"/>
          <ac:spMkLst>
            <pc:docMk/>
            <pc:sldMk cId="3197763602" sldId="258"/>
            <ac:spMk id="17" creationId="{E86AADCB-988C-5544-E4F5-752ED0CB0B84}"/>
          </ac:spMkLst>
        </pc:spChg>
        <pc:spChg chg="del mod">
          <ac:chgData name="حصه بنت سودان العتيبي" userId="c1fe605c-1aaf-4791-a440-af891effc177" providerId="ADAL" clId="{54D3A648-4424-47E9-9BCD-9EC926F7C625}" dt="2024-01-19T19:08:43.583" v="29" actId="478"/>
          <ac:spMkLst>
            <pc:docMk/>
            <pc:sldMk cId="3197763602" sldId="258"/>
            <ac:spMk id="19" creationId="{81C18CC7-D5EB-CEC6-C837-C85C7890A07F}"/>
          </ac:spMkLst>
        </pc:spChg>
      </pc:sldChg>
      <pc:sldChg chg="addSp delSp modSp add mod modAnim">
        <pc:chgData name="حصه بنت سودان العتيبي" userId="c1fe605c-1aaf-4791-a440-af891effc177" providerId="ADAL" clId="{54D3A648-4424-47E9-9BCD-9EC926F7C625}" dt="2024-01-19T19:15:20.474" v="85" actId="1076"/>
        <pc:sldMkLst>
          <pc:docMk/>
          <pc:sldMk cId="3153892104" sldId="259"/>
        </pc:sldMkLst>
        <pc:spChg chg="mod ord">
          <ac:chgData name="حصه بنت سودان العتيبي" userId="c1fe605c-1aaf-4791-a440-af891effc177" providerId="ADAL" clId="{54D3A648-4424-47E9-9BCD-9EC926F7C625}" dt="2024-01-19T19:15:20.474" v="85" actId="1076"/>
          <ac:spMkLst>
            <pc:docMk/>
            <pc:sldMk cId="3153892104" sldId="259"/>
            <ac:spMk id="19" creationId="{6C822B14-0072-DDCF-DCE0-6C0844C7475F}"/>
          </ac:spMkLst>
        </pc:spChg>
        <pc:spChg chg="mod topLvl">
          <ac:chgData name="حصه بنت سودان العتيبي" userId="c1fe605c-1aaf-4791-a440-af891effc177" providerId="ADAL" clId="{54D3A648-4424-47E9-9BCD-9EC926F7C625}" dt="2024-01-19T19:12:18.409" v="54" actId="164"/>
          <ac:spMkLst>
            <pc:docMk/>
            <pc:sldMk cId="3153892104" sldId="259"/>
            <ac:spMk id="21" creationId="{714EF877-0482-A6EE-1585-66D1DE2FB004}"/>
          </ac:spMkLst>
        </pc:spChg>
        <pc:grpChg chg="add mod">
          <ac:chgData name="حصه بنت سودان العتيبي" userId="c1fe605c-1aaf-4791-a440-af891effc177" providerId="ADAL" clId="{54D3A648-4424-47E9-9BCD-9EC926F7C625}" dt="2024-01-19T19:12:18.409" v="54" actId="164"/>
          <ac:grpSpMkLst>
            <pc:docMk/>
            <pc:sldMk cId="3153892104" sldId="259"/>
            <ac:grpSpMk id="4" creationId="{13F5F175-15D2-E9A0-A7E4-B0DE7AB63E2E}"/>
          </ac:grpSpMkLst>
        </pc:grpChg>
        <pc:grpChg chg="del">
          <ac:chgData name="حصه بنت سودان العتيبي" userId="c1fe605c-1aaf-4791-a440-af891effc177" providerId="ADAL" clId="{54D3A648-4424-47E9-9BCD-9EC926F7C625}" dt="2024-01-19T19:11:51.076" v="48" actId="165"/>
          <ac:grpSpMkLst>
            <pc:docMk/>
            <pc:sldMk cId="3153892104" sldId="259"/>
            <ac:grpSpMk id="23" creationId="{FC0F28E8-4EED-7FAB-ABE3-A606678940FD}"/>
          </ac:grpSpMkLst>
        </pc:grpChg>
        <pc:picChg chg="add mod ord">
          <ac:chgData name="حصه بنت سودان العتيبي" userId="c1fe605c-1aaf-4791-a440-af891effc177" providerId="ADAL" clId="{54D3A648-4424-47E9-9BCD-9EC926F7C625}" dt="2024-01-19T19:11:10.757" v="44" actId="171"/>
          <ac:picMkLst>
            <pc:docMk/>
            <pc:sldMk cId="3153892104" sldId="259"/>
            <ac:picMk id="3" creationId="{29FD20D7-6894-8E1F-896F-DC94586C2A5E}"/>
          </ac:picMkLst>
        </pc:picChg>
        <pc:picChg chg="del">
          <ac:chgData name="حصه بنت سودان العتيبي" userId="c1fe605c-1aaf-4791-a440-af891effc177" providerId="ADAL" clId="{54D3A648-4424-47E9-9BCD-9EC926F7C625}" dt="2024-01-19T19:09:51.723" v="33" actId="478"/>
          <ac:picMkLst>
            <pc:docMk/>
            <pc:sldMk cId="3153892104" sldId="259"/>
            <ac:picMk id="18" creationId="{68DF0AFF-0B5D-1262-37CF-71A09809F98F}"/>
          </ac:picMkLst>
        </pc:picChg>
        <pc:picChg chg="mod topLvl">
          <ac:chgData name="حصه بنت سودان العتيبي" userId="c1fe605c-1aaf-4791-a440-af891effc177" providerId="ADAL" clId="{54D3A648-4424-47E9-9BCD-9EC926F7C625}" dt="2024-01-19T19:12:18.409" v="54" actId="164"/>
          <ac:picMkLst>
            <pc:docMk/>
            <pc:sldMk cId="3153892104" sldId="259"/>
            <ac:picMk id="22" creationId="{536E1839-4A36-E38E-2A27-7DF3396419F4}"/>
          </ac:picMkLst>
        </pc:picChg>
      </pc:sldChg>
      <pc:sldChg chg="add modTransition">
        <pc:chgData name="حصه بنت سودان العتيبي" userId="c1fe605c-1aaf-4791-a440-af891effc177" providerId="ADAL" clId="{54D3A648-4424-47E9-9BCD-9EC926F7C625}" dt="2024-01-19T20:30:50.105" v="498"/>
        <pc:sldMkLst>
          <pc:docMk/>
          <pc:sldMk cId="601397523" sldId="260"/>
        </pc:sldMkLst>
      </pc:sldChg>
      <pc:sldChg chg="addSp delSp modSp new mod modTransition modAnim">
        <pc:chgData name="حصه بنت سودان العتيبي" userId="c1fe605c-1aaf-4791-a440-af891effc177" providerId="ADAL" clId="{54D3A648-4424-47E9-9BCD-9EC926F7C625}" dt="2024-01-19T19:20:52.603" v="151"/>
        <pc:sldMkLst>
          <pc:docMk/>
          <pc:sldMk cId="3328677232" sldId="261"/>
        </pc:sldMkLst>
        <pc:spChg chg="del">
          <ac:chgData name="حصه بنت سودان العتيبي" userId="c1fe605c-1aaf-4791-a440-af891effc177" providerId="ADAL" clId="{54D3A648-4424-47E9-9BCD-9EC926F7C625}" dt="2024-01-19T19:10:09.836" v="35" actId="478"/>
          <ac:spMkLst>
            <pc:docMk/>
            <pc:sldMk cId="3328677232" sldId="261"/>
            <ac:spMk id="2" creationId="{788F99B9-6387-B17B-5DB0-401EAABD66D4}"/>
          </ac:spMkLst>
        </pc:spChg>
        <pc:spChg chg="del">
          <ac:chgData name="حصه بنت سودان العتيبي" userId="c1fe605c-1aaf-4791-a440-af891effc177" providerId="ADAL" clId="{54D3A648-4424-47E9-9BCD-9EC926F7C625}" dt="2024-01-19T19:10:09.836" v="35" actId="478"/>
          <ac:spMkLst>
            <pc:docMk/>
            <pc:sldMk cId="3328677232" sldId="261"/>
            <ac:spMk id="3" creationId="{E4715C62-8E7B-767E-EA93-1DF59BBC8A67}"/>
          </ac:spMkLst>
        </pc:spChg>
        <pc:spChg chg="del">
          <ac:chgData name="حصه بنت سودان العتيبي" userId="c1fe605c-1aaf-4791-a440-af891effc177" providerId="ADAL" clId="{54D3A648-4424-47E9-9BCD-9EC926F7C625}" dt="2024-01-19T19:10:09.836" v="35" actId="478"/>
          <ac:spMkLst>
            <pc:docMk/>
            <pc:sldMk cId="3328677232" sldId="261"/>
            <ac:spMk id="4" creationId="{BE04EEA2-F61A-12C7-C729-6F4FE4DAFDBE}"/>
          </ac:spMkLst>
        </pc:spChg>
        <pc:spChg chg="del">
          <ac:chgData name="حصه بنت سودان العتيبي" userId="c1fe605c-1aaf-4791-a440-af891effc177" providerId="ADAL" clId="{54D3A648-4424-47E9-9BCD-9EC926F7C625}" dt="2024-01-19T19:10:09.836" v="35" actId="478"/>
          <ac:spMkLst>
            <pc:docMk/>
            <pc:sldMk cId="3328677232" sldId="261"/>
            <ac:spMk id="5" creationId="{F64F5578-EEFF-857B-7132-F9B1814A69B6}"/>
          </ac:spMkLst>
        </pc:spChg>
        <pc:spChg chg="del">
          <ac:chgData name="حصه بنت سودان العتيبي" userId="c1fe605c-1aaf-4791-a440-af891effc177" providerId="ADAL" clId="{54D3A648-4424-47E9-9BCD-9EC926F7C625}" dt="2024-01-19T19:10:09.836" v="35" actId="478"/>
          <ac:spMkLst>
            <pc:docMk/>
            <pc:sldMk cId="3328677232" sldId="261"/>
            <ac:spMk id="6" creationId="{A5A54C4F-8672-489C-3678-13C007FA7271}"/>
          </ac:spMkLst>
        </pc:spChg>
        <pc:spChg chg="add mod ord">
          <ac:chgData name="حصه بنت سودان العتيبي" userId="c1fe605c-1aaf-4791-a440-af891effc177" providerId="ADAL" clId="{54D3A648-4424-47E9-9BCD-9EC926F7C625}" dt="2024-01-19T19:19:36.644" v="135" actId="164"/>
          <ac:spMkLst>
            <pc:docMk/>
            <pc:sldMk cId="3328677232" sldId="261"/>
            <ac:spMk id="11" creationId="{FC07ED74-8912-C896-7C9D-59E69C1A7C1D}"/>
          </ac:spMkLst>
        </pc:spChg>
        <pc:spChg chg="add mod">
          <ac:chgData name="حصه بنت سودان العتيبي" userId="c1fe605c-1aaf-4791-a440-af891effc177" providerId="ADAL" clId="{54D3A648-4424-47E9-9BCD-9EC926F7C625}" dt="2024-01-19T19:20:06.155" v="147" actId="14100"/>
          <ac:spMkLst>
            <pc:docMk/>
            <pc:sldMk cId="3328677232" sldId="261"/>
            <ac:spMk id="12" creationId="{768AC950-C4A4-7320-B7BE-2A7D8C8C4EA5}"/>
          </ac:spMkLst>
        </pc:spChg>
        <pc:grpChg chg="add mod">
          <ac:chgData name="حصه بنت سودان العتيبي" userId="c1fe605c-1aaf-4791-a440-af891effc177" providerId="ADAL" clId="{54D3A648-4424-47E9-9BCD-9EC926F7C625}" dt="2024-01-19T19:19:41.059" v="137" actId="1076"/>
          <ac:grpSpMkLst>
            <pc:docMk/>
            <pc:sldMk cId="3328677232" sldId="261"/>
            <ac:grpSpMk id="15" creationId="{E954B3F5-8346-6965-CD47-8139460DAC03}"/>
          </ac:grpSpMkLst>
        </pc:grpChg>
        <pc:picChg chg="add del mod modCrop">
          <ac:chgData name="حصه بنت سودان العتيبي" userId="c1fe605c-1aaf-4791-a440-af891effc177" providerId="ADAL" clId="{54D3A648-4424-47E9-9BCD-9EC926F7C625}" dt="2024-01-19T19:15:07.292" v="83" actId="478"/>
          <ac:picMkLst>
            <pc:docMk/>
            <pc:sldMk cId="3328677232" sldId="261"/>
            <ac:picMk id="8" creationId="{5ED7A296-47C1-86EC-8FEB-729D1FA199BF}"/>
          </ac:picMkLst>
        </pc:picChg>
        <pc:picChg chg="add mod modCrop">
          <ac:chgData name="حصه بنت سودان العتيبي" userId="c1fe605c-1aaf-4791-a440-af891effc177" providerId="ADAL" clId="{54D3A648-4424-47E9-9BCD-9EC926F7C625}" dt="2024-01-19T19:16:06.122" v="97" actId="1076"/>
          <ac:picMkLst>
            <pc:docMk/>
            <pc:sldMk cId="3328677232" sldId="261"/>
            <ac:picMk id="9" creationId="{614050C4-5F68-214F-6F68-5C9A7E50302B}"/>
          </ac:picMkLst>
        </pc:picChg>
        <pc:picChg chg="add mod modCrop">
          <ac:chgData name="حصه بنت سودان العتيبي" userId="c1fe605c-1aaf-4791-a440-af891effc177" providerId="ADAL" clId="{54D3A648-4424-47E9-9BCD-9EC926F7C625}" dt="2024-01-19T19:19:36.644" v="135" actId="164"/>
          <ac:picMkLst>
            <pc:docMk/>
            <pc:sldMk cId="3328677232" sldId="261"/>
            <ac:picMk id="14" creationId="{55E203A6-6E3A-966A-96F5-DC973680D02A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54D3A648-4424-47E9-9BCD-9EC926F7C625}" dt="2024-01-19T20:30:41.529" v="497"/>
        <pc:sldMkLst>
          <pc:docMk/>
          <pc:sldMk cId="2671376810" sldId="262"/>
        </pc:sldMkLst>
        <pc:spChg chg="del">
          <ac:chgData name="حصه بنت سودان العتيبي" userId="c1fe605c-1aaf-4791-a440-af891effc177" providerId="ADAL" clId="{54D3A648-4424-47E9-9BCD-9EC926F7C625}" dt="2024-01-19T19:46:22.175" v="257" actId="478"/>
          <ac:spMkLst>
            <pc:docMk/>
            <pc:sldMk cId="2671376810" sldId="262"/>
            <ac:spMk id="2" creationId="{AEC0C3E4-7542-1E2A-25CE-0CCB2E62A872}"/>
          </ac:spMkLst>
        </pc:spChg>
        <pc:spChg chg="del">
          <ac:chgData name="حصه بنت سودان العتيبي" userId="c1fe605c-1aaf-4791-a440-af891effc177" providerId="ADAL" clId="{54D3A648-4424-47E9-9BCD-9EC926F7C625}" dt="2024-01-19T19:46:01.310" v="248" actId="931"/>
          <ac:spMkLst>
            <pc:docMk/>
            <pc:sldMk cId="2671376810" sldId="262"/>
            <ac:spMk id="3" creationId="{08E87E45-5E1D-08CD-A44F-745BB003D43F}"/>
          </ac:spMkLst>
        </pc:spChg>
        <pc:spChg chg="del">
          <ac:chgData name="حصه بنت سودان العتيبي" userId="c1fe605c-1aaf-4791-a440-af891effc177" providerId="ADAL" clId="{54D3A648-4424-47E9-9BCD-9EC926F7C625}" dt="2024-01-19T19:46:13.954" v="251" actId="931"/>
          <ac:spMkLst>
            <pc:docMk/>
            <pc:sldMk cId="2671376810" sldId="262"/>
            <ac:spMk id="4" creationId="{7AB62754-DAFC-D7F9-4457-298CF3B4BC82}"/>
          </ac:spMkLst>
        </pc:spChg>
        <pc:spChg chg="del">
          <ac:chgData name="حصه بنت سودان العتيبي" userId="c1fe605c-1aaf-4791-a440-af891effc177" providerId="ADAL" clId="{54D3A648-4424-47E9-9BCD-9EC926F7C625}" dt="2024-01-19T19:46:20.404" v="256" actId="478"/>
          <ac:spMkLst>
            <pc:docMk/>
            <pc:sldMk cId="2671376810" sldId="262"/>
            <ac:spMk id="5" creationId="{86752BFA-A29B-FF4D-E1DE-DD200C1B4724}"/>
          </ac:spMkLst>
        </pc:spChg>
        <pc:spChg chg="del">
          <ac:chgData name="حصه بنت سودان العتيبي" userId="c1fe605c-1aaf-4791-a440-af891effc177" providerId="ADAL" clId="{54D3A648-4424-47E9-9BCD-9EC926F7C625}" dt="2024-01-19T20:22:15.120" v="435" actId="478"/>
          <ac:spMkLst>
            <pc:docMk/>
            <pc:sldMk cId="2671376810" sldId="262"/>
            <ac:spMk id="6" creationId="{ECD1BEB4-5A6C-5667-BB6C-55EEB06D71D0}"/>
          </ac:spMkLst>
        </pc:spChg>
        <pc:spChg chg="del">
          <ac:chgData name="حصه بنت سودان العتيبي" userId="c1fe605c-1aaf-4791-a440-af891effc177" providerId="ADAL" clId="{54D3A648-4424-47E9-9BCD-9EC926F7C625}" dt="2024-01-19T20:22:15.120" v="435" actId="478"/>
          <ac:spMkLst>
            <pc:docMk/>
            <pc:sldMk cId="2671376810" sldId="262"/>
            <ac:spMk id="7" creationId="{BAC5DD55-1B1A-9AAD-FCD6-52A4C2A3209A}"/>
          </ac:spMkLst>
        </pc:spChg>
        <pc:spChg chg="del">
          <ac:chgData name="حصه بنت سودان العتيبي" userId="c1fe605c-1aaf-4791-a440-af891effc177" providerId="ADAL" clId="{54D3A648-4424-47E9-9BCD-9EC926F7C625}" dt="2024-01-19T20:22:15.120" v="435" actId="478"/>
          <ac:spMkLst>
            <pc:docMk/>
            <pc:sldMk cId="2671376810" sldId="262"/>
            <ac:spMk id="8" creationId="{C38B6ACA-9A48-56EA-E24D-D350F66D8225}"/>
          </ac:spMkLst>
        </pc:spChg>
        <pc:spChg chg="add del mod">
          <ac:chgData name="حصه بنت سودان العتيبي" userId="c1fe605c-1aaf-4791-a440-af891effc177" providerId="ADAL" clId="{54D3A648-4424-47E9-9BCD-9EC926F7C625}" dt="2024-01-19T19:46:18.163" v="255" actId="478"/>
          <ac:spMkLst>
            <pc:docMk/>
            <pc:sldMk cId="2671376810" sldId="262"/>
            <ac:spMk id="14" creationId="{BDB58665-B6DA-C53F-21A7-5AE9BE8E2DC5}"/>
          </ac:spMkLst>
        </pc:spChg>
        <pc:spChg chg="add mod">
          <ac:chgData name="حصه بنت سودان العتيبي" userId="c1fe605c-1aaf-4791-a440-af891effc177" providerId="ADAL" clId="{54D3A648-4424-47E9-9BCD-9EC926F7C625}" dt="2024-01-19T19:48:46.570" v="294" actId="113"/>
          <ac:spMkLst>
            <pc:docMk/>
            <pc:sldMk cId="2671376810" sldId="262"/>
            <ac:spMk id="16" creationId="{D6662F23-A68B-475A-1A6D-32C9377153D5}"/>
          </ac:spMkLst>
        </pc:spChg>
        <pc:picChg chg="add del mod">
          <ac:chgData name="حصه بنت سودان العتيبي" userId="c1fe605c-1aaf-4791-a440-af891effc177" providerId="ADAL" clId="{54D3A648-4424-47E9-9BCD-9EC926F7C625}" dt="2024-01-19T19:46:16.127" v="254" actId="478"/>
          <ac:picMkLst>
            <pc:docMk/>
            <pc:sldMk cId="2671376810" sldId="262"/>
            <ac:picMk id="10" creationId="{13C9F8F3-98CC-4E93-8726-856F13820FD6}"/>
          </ac:picMkLst>
        </pc:picChg>
        <pc:picChg chg="add mod">
          <ac:chgData name="حصه بنت سودان العتيبي" userId="c1fe605c-1aaf-4791-a440-af891effc177" providerId="ADAL" clId="{54D3A648-4424-47E9-9BCD-9EC926F7C625}" dt="2024-01-19T19:46:42.391" v="264" actId="1076"/>
          <ac:picMkLst>
            <pc:docMk/>
            <pc:sldMk cId="2671376810" sldId="262"/>
            <ac:picMk id="12" creationId="{BF764107-A567-73D4-144E-5B70C1F74BC1}"/>
          </ac:picMkLst>
        </pc:picChg>
      </pc:sldChg>
      <pc:sldChg chg="addSp delSp modSp add mod ord modTransition delAnim modAnim">
        <pc:chgData name="حصه بنت سودان العتيبي" userId="c1fe605c-1aaf-4791-a440-af891effc177" providerId="ADAL" clId="{54D3A648-4424-47E9-9BCD-9EC926F7C625}" dt="2024-01-19T19:42:00.308" v="204" actId="1076"/>
        <pc:sldMkLst>
          <pc:docMk/>
          <pc:sldMk cId="2889838565" sldId="263"/>
        </pc:sldMkLst>
        <pc:spChg chg="mod topLvl">
          <ac:chgData name="حصه بنت سودان العتيبي" userId="c1fe605c-1aaf-4791-a440-af891effc177" providerId="ADAL" clId="{54D3A648-4424-47E9-9BCD-9EC926F7C625}" dt="2024-01-19T19:42:00.308" v="204" actId="1076"/>
          <ac:spMkLst>
            <pc:docMk/>
            <pc:sldMk cId="2889838565" sldId="263"/>
            <ac:spMk id="21" creationId="{714EF877-0482-A6EE-1585-66D1DE2FB004}"/>
          </ac:spMkLst>
        </pc:spChg>
        <pc:grpChg chg="del">
          <ac:chgData name="حصه بنت سودان العتيبي" userId="c1fe605c-1aaf-4791-a440-af891effc177" providerId="ADAL" clId="{54D3A648-4424-47E9-9BCD-9EC926F7C625}" dt="2024-01-19T19:39:25.605" v="169" actId="165"/>
          <ac:grpSpMkLst>
            <pc:docMk/>
            <pc:sldMk cId="2889838565" sldId="263"/>
            <ac:grpSpMk id="4" creationId="{13F5F175-15D2-E9A0-A7E4-B0DE7AB63E2E}"/>
          </ac:grpSpMkLst>
        </pc:grpChg>
        <pc:picChg chg="add mod">
          <ac:chgData name="حصه بنت سودان العتيبي" userId="c1fe605c-1aaf-4791-a440-af891effc177" providerId="ADAL" clId="{54D3A648-4424-47E9-9BCD-9EC926F7C625}" dt="2024-01-19T19:40:54.251" v="197" actId="1076"/>
          <ac:picMkLst>
            <pc:docMk/>
            <pc:sldMk cId="2889838565" sldId="263"/>
            <ac:picMk id="5" creationId="{E3C4C68A-E3D2-5FBD-6369-473914A3B4FE}"/>
          </ac:picMkLst>
        </pc:picChg>
        <pc:picChg chg="add del mod">
          <ac:chgData name="حصه بنت سودان العتيبي" userId="c1fe605c-1aaf-4791-a440-af891effc177" providerId="ADAL" clId="{54D3A648-4424-47E9-9BCD-9EC926F7C625}" dt="2024-01-19T19:40:02.151" v="175" actId="478"/>
          <ac:picMkLst>
            <pc:docMk/>
            <pc:sldMk cId="2889838565" sldId="263"/>
            <ac:picMk id="6" creationId="{BF7484DC-FA13-D8FB-905E-EBF80902393C}"/>
          </ac:picMkLst>
        </pc:picChg>
        <pc:picChg chg="add mod">
          <ac:chgData name="حصه بنت سودان العتيبي" userId="c1fe605c-1aaf-4791-a440-af891effc177" providerId="ADAL" clId="{54D3A648-4424-47E9-9BCD-9EC926F7C625}" dt="2024-01-19T19:39:53.575" v="172"/>
          <ac:picMkLst>
            <pc:docMk/>
            <pc:sldMk cId="2889838565" sldId="263"/>
            <ac:picMk id="7" creationId="{484C19EF-F253-DB48-2DD4-1D2680623C74}"/>
          </ac:picMkLst>
        </pc:picChg>
        <pc:picChg chg="add del mod">
          <ac:chgData name="حصه بنت سودان العتيبي" userId="c1fe605c-1aaf-4791-a440-af891effc177" providerId="ADAL" clId="{54D3A648-4424-47E9-9BCD-9EC926F7C625}" dt="2024-01-19T19:40:00.419" v="174" actId="478"/>
          <ac:picMkLst>
            <pc:docMk/>
            <pc:sldMk cId="2889838565" sldId="263"/>
            <ac:picMk id="8" creationId="{721DA5A3-A7FE-EB20-A8BB-8C25A33EFC25}"/>
          </ac:picMkLst>
        </pc:picChg>
        <pc:picChg chg="add mod modCrop">
          <ac:chgData name="حصه بنت سودان العتيبي" userId="c1fe605c-1aaf-4791-a440-af891effc177" providerId="ADAL" clId="{54D3A648-4424-47E9-9BCD-9EC926F7C625}" dt="2024-01-19T19:41:55.853" v="203" actId="1076"/>
          <ac:picMkLst>
            <pc:docMk/>
            <pc:sldMk cId="2889838565" sldId="263"/>
            <ac:picMk id="10" creationId="{846A3586-8E26-7E79-DAC4-AE4DE5AB50EF}"/>
          </ac:picMkLst>
        </pc:picChg>
        <pc:picChg chg="del mod topLvl">
          <ac:chgData name="حصه بنت سودان العتيبي" userId="c1fe605c-1aaf-4791-a440-af891effc177" providerId="ADAL" clId="{54D3A648-4424-47E9-9BCD-9EC926F7C625}" dt="2024-01-19T19:39:28.663" v="170" actId="478"/>
          <ac:picMkLst>
            <pc:docMk/>
            <pc:sldMk cId="2889838565" sldId="263"/>
            <ac:picMk id="22" creationId="{536E1839-4A36-E38E-2A27-7DF3396419F4}"/>
          </ac:picMkLst>
        </pc:picChg>
      </pc:sldChg>
      <pc:sldChg chg="addSp delSp modSp add mod modAnim">
        <pc:chgData name="حصه بنت سودان العتيبي" userId="c1fe605c-1aaf-4791-a440-af891effc177" providerId="ADAL" clId="{54D3A648-4424-47E9-9BCD-9EC926F7C625}" dt="2024-01-19T20:04:24.824" v="302" actId="1076"/>
        <pc:sldMkLst>
          <pc:docMk/>
          <pc:sldMk cId="2615108807" sldId="264"/>
        </pc:sldMkLst>
        <pc:spChg chg="add del mod">
          <ac:chgData name="حصه بنت سودان العتيبي" userId="c1fe605c-1aaf-4791-a440-af891effc177" providerId="ADAL" clId="{54D3A648-4424-47E9-9BCD-9EC926F7C625}" dt="2024-01-19T20:04:24.824" v="302" actId="1076"/>
          <ac:spMkLst>
            <pc:docMk/>
            <pc:sldMk cId="2615108807" sldId="264"/>
            <ac:spMk id="19" creationId="{6C822B14-0072-DDCF-DCE0-6C0844C7475F}"/>
          </ac:spMkLst>
        </pc:spChg>
        <pc:spChg chg="mod">
          <ac:chgData name="حصه بنت سودان العتيبي" userId="c1fe605c-1aaf-4791-a440-af891effc177" providerId="ADAL" clId="{54D3A648-4424-47E9-9BCD-9EC926F7C625}" dt="2024-01-19T19:43:43.315" v="243" actId="2711"/>
          <ac:spMkLst>
            <pc:docMk/>
            <pc:sldMk cId="2615108807" sldId="264"/>
            <ac:spMk id="21" creationId="{714EF877-0482-A6EE-1585-66D1DE2FB004}"/>
          </ac:spMkLst>
        </pc:spChg>
        <pc:picChg chg="mod">
          <ac:chgData name="حصه بنت سودان العتيبي" userId="c1fe605c-1aaf-4791-a440-af891effc177" providerId="ADAL" clId="{54D3A648-4424-47E9-9BCD-9EC926F7C625}" dt="2024-01-19T19:43:51.680" v="244" actId="1076"/>
          <ac:picMkLst>
            <pc:docMk/>
            <pc:sldMk cId="2615108807" sldId="264"/>
            <ac:picMk id="5" creationId="{E3C4C68A-E3D2-5FBD-6369-473914A3B4FE}"/>
          </ac:picMkLst>
        </pc:picChg>
        <pc:picChg chg="mod">
          <ac:chgData name="حصه بنت سودان العتيبي" userId="c1fe605c-1aaf-4791-a440-af891effc177" providerId="ADAL" clId="{54D3A648-4424-47E9-9BCD-9EC926F7C625}" dt="2024-01-19T19:42:36.474" v="212" actId="14100"/>
          <ac:picMkLst>
            <pc:docMk/>
            <pc:sldMk cId="2615108807" sldId="264"/>
            <ac:picMk id="10" creationId="{846A3586-8E26-7E79-DAC4-AE4DE5AB50EF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54D3A648-4424-47E9-9BCD-9EC926F7C625}" dt="2024-01-19T20:21:47.452" v="434"/>
        <pc:sldMkLst>
          <pc:docMk/>
          <pc:sldMk cId="3001368468" sldId="265"/>
        </pc:sldMkLst>
        <pc:spChg chg="del">
          <ac:chgData name="حصه بنت سودان العتيبي" userId="c1fe605c-1aaf-4791-a440-af891effc177" providerId="ADAL" clId="{54D3A648-4424-47E9-9BCD-9EC926F7C625}" dt="2024-01-19T19:49:19.354" v="299" actId="478"/>
          <ac:spMkLst>
            <pc:docMk/>
            <pc:sldMk cId="3001368468" sldId="265"/>
            <ac:spMk id="2" creationId="{F5B1AA76-719E-92EB-A7C2-C4385DCD1460}"/>
          </ac:spMkLst>
        </pc:spChg>
        <pc:spChg chg="del">
          <ac:chgData name="حصه بنت سودان العتيبي" userId="c1fe605c-1aaf-4791-a440-af891effc177" providerId="ADAL" clId="{54D3A648-4424-47E9-9BCD-9EC926F7C625}" dt="2024-01-19T19:49:19.354" v="299" actId="478"/>
          <ac:spMkLst>
            <pc:docMk/>
            <pc:sldMk cId="3001368468" sldId="265"/>
            <ac:spMk id="3" creationId="{AD057DE2-876F-9A42-3C39-7BC8CD00D5BE}"/>
          </ac:spMkLst>
        </pc:spChg>
        <pc:spChg chg="del">
          <ac:chgData name="حصه بنت سودان العتيبي" userId="c1fe605c-1aaf-4791-a440-af891effc177" providerId="ADAL" clId="{54D3A648-4424-47E9-9BCD-9EC926F7C625}" dt="2024-01-19T19:49:19.354" v="299" actId="478"/>
          <ac:spMkLst>
            <pc:docMk/>
            <pc:sldMk cId="3001368468" sldId="265"/>
            <ac:spMk id="4" creationId="{BDF7F81D-1BFD-BE3A-8F4B-CE2DA3E9CB14}"/>
          </ac:spMkLst>
        </pc:spChg>
        <pc:spChg chg="del">
          <ac:chgData name="حصه بنت سودان العتيبي" userId="c1fe605c-1aaf-4791-a440-af891effc177" providerId="ADAL" clId="{54D3A648-4424-47E9-9BCD-9EC926F7C625}" dt="2024-01-19T19:49:19.354" v="299" actId="478"/>
          <ac:spMkLst>
            <pc:docMk/>
            <pc:sldMk cId="3001368468" sldId="265"/>
            <ac:spMk id="5" creationId="{3C31C54B-457C-6E21-404D-C86521514895}"/>
          </ac:spMkLst>
        </pc:spChg>
        <pc:spChg chg="del">
          <ac:chgData name="حصه بنت سودان العتيبي" userId="c1fe605c-1aaf-4791-a440-af891effc177" providerId="ADAL" clId="{54D3A648-4424-47E9-9BCD-9EC926F7C625}" dt="2024-01-19T19:49:19.354" v="299" actId="478"/>
          <ac:spMkLst>
            <pc:docMk/>
            <pc:sldMk cId="3001368468" sldId="265"/>
            <ac:spMk id="6" creationId="{65E55C3B-3F43-6D3B-857F-33B65BBCA101}"/>
          </ac:spMkLst>
        </pc:spChg>
        <pc:spChg chg="add mod">
          <ac:chgData name="حصه بنت سودان العتيبي" userId="c1fe605c-1aaf-4791-a440-af891effc177" providerId="ADAL" clId="{54D3A648-4424-47E9-9BCD-9EC926F7C625}" dt="2024-01-19T20:12:08.737" v="385" actId="1076"/>
          <ac:spMkLst>
            <pc:docMk/>
            <pc:sldMk cId="3001368468" sldId="265"/>
            <ac:spMk id="9" creationId="{DD6F12AD-EDA1-EE6B-FD36-5C880B79BA2D}"/>
          </ac:spMkLst>
        </pc:spChg>
        <pc:spChg chg="add mod">
          <ac:chgData name="حصه بنت سودان العتيبي" userId="c1fe605c-1aaf-4791-a440-af891effc177" providerId="ADAL" clId="{54D3A648-4424-47E9-9BCD-9EC926F7C625}" dt="2024-01-19T20:12:41.307" v="395" actId="113"/>
          <ac:spMkLst>
            <pc:docMk/>
            <pc:sldMk cId="3001368468" sldId="265"/>
            <ac:spMk id="10" creationId="{632ADD98-976E-A5EB-E2BD-9838A0DBDF28}"/>
          </ac:spMkLst>
        </pc:spChg>
        <pc:spChg chg="add mod">
          <ac:chgData name="حصه بنت سودان العتيبي" userId="c1fe605c-1aaf-4791-a440-af891effc177" providerId="ADAL" clId="{54D3A648-4424-47E9-9BCD-9EC926F7C625}" dt="2024-01-19T20:20:06.900" v="428" actId="1076"/>
          <ac:spMkLst>
            <pc:docMk/>
            <pc:sldMk cId="3001368468" sldId="265"/>
            <ac:spMk id="11" creationId="{266C3C67-7F01-D21C-3E66-14541B6851DE}"/>
          </ac:spMkLst>
        </pc:spChg>
        <pc:spChg chg="add mod">
          <ac:chgData name="حصه بنت سودان العتيبي" userId="c1fe605c-1aaf-4791-a440-af891effc177" providerId="ADAL" clId="{54D3A648-4424-47E9-9BCD-9EC926F7C625}" dt="2024-01-19T20:15:10.693" v="408" actId="14100"/>
          <ac:spMkLst>
            <pc:docMk/>
            <pc:sldMk cId="3001368468" sldId="265"/>
            <ac:spMk id="12" creationId="{BC9F5AC9-C966-71C0-9DE3-67D384CA7976}"/>
          </ac:spMkLst>
        </pc:spChg>
        <pc:picChg chg="add mod modCrop">
          <ac:chgData name="حصه بنت سودان العتيبي" userId="c1fe605c-1aaf-4791-a440-af891effc177" providerId="ADAL" clId="{54D3A648-4424-47E9-9BCD-9EC926F7C625}" dt="2024-01-19T20:05:40.612" v="318" actId="14100"/>
          <ac:picMkLst>
            <pc:docMk/>
            <pc:sldMk cId="3001368468" sldId="265"/>
            <ac:picMk id="7" creationId="{34458E0C-16AF-C59B-F006-9DA2B0D7E13B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54D3A648-4424-47E9-9BCD-9EC926F7C625}" dt="2024-01-19T20:28:31.919" v="496" actId="1076"/>
        <pc:sldMkLst>
          <pc:docMk/>
          <pc:sldMk cId="1790118295" sldId="266"/>
        </pc:sldMkLst>
        <pc:spChg chg="del">
          <ac:chgData name="حصه بنت سودان العتيبي" userId="c1fe605c-1aaf-4791-a440-af891effc177" providerId="ADAL" clId="{54D3A648-4424-47E9-9BCD-9EC926F7C625}" dt="2024-01-19T20:22:53.530" v="437" actId="478"/>
          <ac:spMkLst>
            <pc:docMk/>
            <pc:sldMk cId="1790118295" sldId="266"/>
            <ac:spMk id="2" creationId="{0BF8976B-F7AB-A9D3-952D-A1FAEF0FC136}"/>
          </ac:spMkLst>
        </pc:spChg>
        <pc:spChg chg="del">
          <ac:chgData name="حصه بنت سودان العتيبي" userId="c1fe605c-1aaf-4791-a440-af891effc177" providerId="ADAL" clId="{54D3A648-4424-47E9-9BCD-9EC926F7C625}" dt="2024-01-19T20:22:53.530" v="437" actId="478"/>
          <ac:spMkLst>
            <pc:docMk/>
            <pc:sldMk cId="1790118295" sldId="266"/>
            <ac:spMk id="3" creationId="{49A3BCA2-A060-D593-FF84-BC233D650F6B}"/>
          </ac:spMkLst>
        </pc:spChg>
        <pc:spChg chg="del">
          <ac:chgData name="حصه بنت سودان العتيبي" userId="c1fe605c-1aaf-4791-a440-af891effc177" providerId="ADAL" clId="{54D3A648-4424-47E9-9BCD-9EC926F7C625}" dt="2024-01-19T20:22:53.530" v="437" actId="478"/>
          <ac:spMkLst>
            <pc:docMk/>
            <pc:sldMk cId="1790118295" sldId="266"/>
            <ac:spMk id="4" creationId="{1DD632CE-7182-F01C-A982-A9E414DC4A06}"/>
          </ac:spMkLst>
        </pc:spChg>
        <pc:spChg chg="del">
          <ac:chgData name="حصه بنت سودان العتيبي" userId="c1fe605c-1aaf-4791-a440-af891effc177" providerId="ADAL" clId="{54D3A648-4424-47E9-9BCD-9EC926F7C625}" dt="2024-01-19T20:22:53.530" v="437" actId="478"/>
          <ac:spMkLst>
            <pc:docMk/>
            <pc:sldMk cId="1790118295" sldId="266"/>
            <ac:spMk id="5" creationId="{4E14B57C-6CE0-EBE7-577C-AE7A7D86EFC5}"/>
          </ac:spMkLst>
        </pc:spChg>
        <pc:spChg chg="del">
          <ac:chgData name="حصه بنت سودان العتيبي" userId="c1fe605c-1aaf-4791-a440-af891effc177" providerId="ADAL" clId="{54D3A648-4424-47E9-9BCD-9EC926F7C625}" dt="2024-01-19T20:22:53.530" v="437" actId="478"/>
          <ac:spMkLst>
            <pc:docMk/>
            <pc:sldMk cId="1790118295" sldId="266"/>
            <ac:spMk id="6" creationId="{E9048C38-4D71-5393-48AD-C99C4090CD51}"/>
          </ac:spMkLst>
        </pc:spChg>
        <pc:spChg chg="add mod">
          <ac:chgData name="حصه بنت سودان العتيبي" userId="c1fe605c-1aaf-4791-a440-af891effc177" providerId="ADAL" clId="{54D3A648-4424-47E9-9BCD-9EC926F7C625}" dt="2024-01-19T20:28:25.510" v="495" actId="1076"/>
          <ac:spMkLst>
            <pc:docMk/>
            <pc:sldMk cId="1790118295" sldId="266"/>
            <ac:spMk id="11" creationId="{B2CE7A83-14D4-C03F-4278-80A4BACEA6C9}"/>
          </ac:spMkLst>
        </pc:spChg>
        <pc:spChg chg="add mod">
          <ac:chgData name="حصه بنت سودان العتيبي" userId="c1fe605c-1aaf-4791-a440-af891effc177" providerId="ADAL" clId="{54D3A648-4424-47E9-9BCD-9EC926F7C625}" dt="2024-01-19T20:28:23.122" v="494" actId="1076"/>
          <ac:spMkLst>
            <pc:docMk/>
            <pc:sldMk cId="1790118295" sldId="266"/>
            <ac:spMk id="13" creationId="{7CC544C2-9399-5A8F-C0AF-EDB9C63FC5ED}"/>
          </ac:spMkLst>
        </pc:spChg>
        <pc:spChg chg="add mod">
          <ac:chgData name="حصه بنت سودان العتيبي" userId="c1fe605c-1aaf-4791-a440-af891effc177" providerId="ADAL" clId="{54D3A648-4424-47E9-9BCD-9EC926F7C625}" dt="2024-01-19T20:28:14.983" v="491" actId="1076"/>
          <ac:spMkLst>
            <pc:docMk/>
            <pc:sldMk cId="1790118295" sldId="266"/>
            <ac:spMk id="15" creationId="{4688EA95-E271-2EF0-5682-61A1D0BECEEB}"/>
          </ac:spMkLst>
        </pc:spChg>
        <pc:spChg chg="add mod">
          <ac:chgData name="حصه بنت سودان العتيبي" userId="c1fe605c-1aaf-4791-a440-af891effc177" providerId="ADAL" clId="{54D3A648-4424-47E9-9BCD-9EC926F7C625}" dt="2024-01-19T20:28:19.331" v="493" actId="1076"/>
          <ac:spMkLst>
            <pc:docMk/>
            <pc:sldMk cId="1790118295" sldId="266"/>
            <ac:spMk id="17" creationId="{ABEED642-6215-E395-66B4-34CF241897AB}"/>
          </ac:spMkLst>
        </pc:spChg>
        <pc:picChg chg="add del mod modCrop">
          <ac:chgData name="حصه بنت سودان العتيبي" userId="c1fe605c-1aaf-4791-a440-af891effc177" providerId="ADAL" clId="{54D3A648-4424-47E9-9BCD-9EC926F7C625}" dt="2024-01-19T20:24:25.205" v="454" actId="478"/>
          <ac:picMkLst>
            <pc:docMk/>
            <pc:sldMk cId="1790118295" sldId="266"/>
            <ac:picMk id="7" creationId="{558D6175-59F9-F4CF-6BD1-3FFE1D2765D6}"/>
          </ac:picMkLst>
        </pc:picChg>
        <pc:picChg chg="add mod">
          <ac:chgData name="حصه بنت سودان العتيبي" userId="c1fe605c-1aaf-4791-a440-af891effc177" providerId="ADAL" clId="{54D3A648-4424-47E9-9BCD-9EC926F7C625}" dt="2024-01-19T20:28:31.919" v="496" actId="1076"/>
          <ac:picMkLst>
            <pc:docMk/>
            <pc:sldMk cId="1790118295" sldId="266"/>
            <ac:picMk id="9" creationId="{765F7FF9-00D1-A21D-E1D2-E5F573859A26}"/>
          </ac:picMkLst>
        </pc:picChg>
      </pc:sldChg>
      <pc:sldMasterChg chg="add addSldLayout">
        <pc:chgData name="حصه بنت سودان العتيبي" userId="c1fe605c-1aaf-4791-a440-af891effc177" providerId="ADAL" clId="{54D3A648-4424-47E9-9BCD-9EC926F7C625}" dt="2024-01-19T18:59:34.967" v="8" actId="27028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54D3A648-4424-47E9-9BCD-9EC926F7C625}" dt="2024-01-19T18:59:17.577" v="0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54D3A648-4424-47E9-9BCD-9EC926F7C625}" dt="2024-01-19T18:59:19.774" v="2" actId="27028"/>
          <pc:sldLayoutMkLst>
            <pc:docMk/>
            <pc:sldMasterMk cId="2464305198" sldId="2147483648"/>
            <pc:sldLayoutMk cId="2618329781" sldId="2147483665"/>
          </pc:sldLayoutMkLst>
        </pc:sldLayoutChg>
        <pc:sldLayoutChg chg="add">
          <pc:chgData name="حصه بنت سودان العتيبي" userId="c1fe605c-1aaf-4791-a440-af891effc177" providerId="ADAL" clId="{54D3A648-4424-47E9-9BCD-9EC926F7C625}" dt="2024-01-19T18:59:26.237" v="6" actId="27028"/>
          <pc:sldLayoutMkLst>
            <pc:docMk/>
            <pc:sldMasterMk cId="2464305198" sldId="2147483648"/>
            <pc:sldLayoutMk cId="1527958888" sldId="2147483666"/>
          </pc:sldLayoutMkLst>
        </pc:sldLayoutChg>
        <pc:sldLayoutChg chg="add">
          <pc:chgData name="حصه بنت سودان العتيبي" userId="c1fe605c-1aaf-4791-a440-af891effc177" providerId="ADAL" clId="{54D3A648-4424-47E9-9BCD-9EC926F7C625}" dt="2024-01-19T18:59:34.967" v="8" actId="27028"/>
          <pc:sldLayoutMkLst>
            <pc:docMk/>
            <pc:sldMasterMk cId="2464305198" sldId="2147483648"/>
            <pc:sldLayoutMk cId="1963672163" sldId="2147483674"/>
          </pc:sldLayoutMkLst>
        </pc:sldLayoutChg>
        <pc:sldLayoutChg chg="add">
          <pc:chgData name="حصه بنت سودان العتيبي" userId="c1fe605c-1aaf-4791-a440-af891effc177" providerId="ADAL" clId="{54D3A648-4424-47E9-9BCD-9EC926F7C625}" dt="2024-01-19T18:59:21.658" v="4" actId="27028"/>
          <pc:sldLayoutMkLst>
            <pc:docMk/>
            <pc:sldMasterMk cId="2464305198" sldId="2147483648"/>
            <pc:sldLayoutMk cId="3925025053" sldId="2147483675"/>
          </pc:sldLayoutMkLst>
        </pc:sldLayoutChg>
      </pc:sldMasterChg>
      <pc:sldMasterChg chg="replId modSldLayout">
        <pc:chgData name="حصه بنت سودان العتيبي" userId="c1fe605c-1aaf-4791-a440-af891effc177" providerId="ADAL" clId="{54D3A648-4424-47E9-9BCD-9EC926F7C625}" dt="2024-01-19T18:59:17.577" v="0" actId="27028"/>
        <pc:sldMasterMkLst>
          <pc:docMk/>
          <pc:sldMasterMk cId="999617184" sldId="2147483660"/>
        </pc:sldMasterMkLst>
        <pc:sldLayoutChg chg="replId">
          <pc:chgData name="حصه بنت سودان العتيبي" userId="c1fe605c-1aaf-4791-a440-af891effc177" providerId="ADAL" clId="{54D3A648-4424-47E9-9BCD-9EC926F7C625}" dt="2024-01-19T18:59:17.577" v="0" actId="27028"/>
          <pc:sldLayoutMkLst>
            <pc:docMk/>
            <pc:sldMasterMk cId="999617184" sldId="2147483660"/>
            <pc:sldLayoutMk cId="2910982009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B2CB-CFAF-4CB1-90B2-D8C2B5679A2F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377E1-F29D-4347-91C3-8ADD72D74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4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0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5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6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377E1-F29D-4347-91C3-8ADD72D743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BAFD-92F1-C90E-9C71-1678C9C77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7201C-7D15-FB52-4AC0-1D23CC1C9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BF67-7FBB-0C1A-DCC8-62BB6DCE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2655C-8A1A-467E-4AE3-19CBA82B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D409-A3AA-B1E2-EA92-2AD5BF95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A0A9-C602-6C9C-F71F-6E11085A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E7FC9-317C-92A3-5B41-8E5C9D065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C268B-8CC1-76E8-6358-606F99D8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27BD4-AD4D-FB97-636C-6C8106E7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8FCD-DF8C-9FC0-F748-AB94328A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25142-5772-32EB-9ADC-A8911A595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038FF-AC9D-09BC-DE04-7670E0D4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C4012-E54D-46AF-28DA-4422EE05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E004-B9B2-C992-3378-1DCE7B99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C142-EFAA-69FF-F527-4F3CBA1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2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 descr="photo of laptop keyboard bordered by 2 palm leaves&#10;">
            <a:extLst>
              <a:ext uri="{FF2B5EF4-FFF2-40B4-BE49-F238E27FC236}">
                <a16:creationId xmlns:a16="http://schemas.microsoft.com/office/drawing/2014/main" id="{729C024A-3DD8-474A-848D-7BCCC032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584ECC-FA3B-4A7A-A456-6472AE8B1DA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2" name="Picture 1" descr="A cartoon of a person waving&#10;&#10;Description automatically generated">
            <a:extLst>
              <a:ext uri="{FF2B5EF4-FFF2-40B4-BE49-F238E27FC236}">
                <a16:creationId xmlns:a16="http://schemas.microsoft.com/office/drawing/2014/main" id="{DB442D3C-6A18-09E5-AA70-41A5529713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80" y="914400"/>
            <a:ext cx="422656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6989CF-3CD0-F487-0C3E-88B496C5CC64}"/>
              </a:ext>
            </a:extLst>
          </p:cNvPr>
          <p:cNvSpPr txBox="1"/>
          <p:nvPr userDrawn="1"/>
        </p:nvSpPr>
        <p:spPr>
          <a:xfrm>
            <a:off x="1724628" y="3105834"/>
            <a:ext cx="402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6367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5FF0F6C8-DE96-49F6-9B94-970D5FD91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4849AF-E9E9-4606-B5ED-99DD9840B922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00288"/>
            <a:ext cx="10058400" cy="5652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331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0B408-EB55-4F52-8E6D-81122B0E67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5945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94AD6F-861E-4958-9DD7-5C6CBEA1534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65592" y="3548340"/>
            <a:ext cx="2743200" cy="228600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795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FCA6EB2C-E8DA-46AE-AD91-63B890E4A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22DDECCB-0586-4A4E-B5E8-F4F3A0C4DD2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088136" y="2039112"/>
            <a:ext cx="10515600" cy="3960812"/>
          </a:xfrm>
        </p:spPr>
        <p:txBody>
          <a:bodyPr rtlCol="0"/>
          <a:lstStyle/>
          <a:p>
            <a:pPr rtl="0"/>
            <a:r>
              <a:rPr lang="en-GB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92502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 of palm tree leaves&#10;">
            <a:extLst>
              <a:ext uri="{FF2B5EF4-FFF2-40B4-BE49-F238E27FC236}">
                <a16:creationId xmlns:a16="http://schemas.microsoft.com/office/drawing/2014/main" id="{A048BE5A-008A-4FF6-883D-F5F00694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1EE29-7D44-4587-82CF-1233814B753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DE5763-72AE-43A2-A15B-0A85851E8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777240"/>
            <a:ext cx="5184648" cy="530352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28800"/>
            <a:ext cx="4087368" cy="841248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3040" y="2799983"/>
            <a:ext cx="4087368" cy="2203704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832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 of palm leaf on pink background&#10;">
            <a:extLst>
              <a:ext uri="{FF2B5EF4-FFF2-40B4-BE49-F238E27FC236}">
                <a16:creationId xmlns:a16="http://schemas.microsoft.com/office/drawing/2014/main" id="{E987AC57-CBB8-467C-8A39-019EA33D0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192F3-A424-430E-B4BC-525DF06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584" y="1901952"/>
            <a:ext cx="3937416" cy="2387600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8B2AA-F7CC-4211-87D1-ABF49E99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584" y="4379976"/>
            <a:ext cx="3937416" cy="57279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F1BA5-EAFF-4D55-A445-675B1CEF48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3825" y="1143000"/>
            <a:ext cx="5029200" cy="457200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2917-046F-FC59-56DE-5E1A3ECA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08A1-C86D-A11E-92E8-72A351CA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87315-82E2-18E7-A03E-B6A76384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E295-113D-EC30-9A45-6575E299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BCD4-E786-9FD1-8212-1095F00A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6652-D612-3DA4-63A4-7BACB0C5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2F1F5-443D-113E-08E5-C32B48376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2144-6E3C-C402-4CE6-505B7BF5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F015-D50F-B04D-F286-992E8A89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FB9E-F9DC-3BCD-03B4-9F612196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4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36D5-1746-7616-E915-6176E458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8A9D-796A-A193-FF51-A343EE35D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5283F-4AF1-83FA-15B2-0543536AA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6B33C-512C-39D2-0583-6F785ED12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270AC-1D74-8E9E-8ED2-AF8818B0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CCE9E-18BA-6A1F-21AE-7EB905DD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8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6A26-DCE4-9EFB-2E15-E396AE67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A5253-91F1-F17B-1AB0-F881B385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BB521-3FF3-4D15-9354-775C03143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12B6E-BD6A-6A3E-1BB2-D70EFF5E5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A4A40-43ED-5BE1-2C0E-26DB2048D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D97F3-EFE9-EC91-B8DB-FA7C784F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431AA-3073-9C51-E756-E04C76DC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FFF56-1EAF-BD03-AEAD-755FB93B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2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6DAE-D238-DE25-45DA-C5B06BFC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A6481-3FCF-0776-AD3A-EDE3E43C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BCFBD-3031-25AE-43C8-AC5B396D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36037-420C-C28F-FCAF-AC092D57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24594-CDCA-CA08-E7DC-20E435E7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19F70-BA83-4957-B0BF-DCE5216A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EDE05-2CBB-24E1-8633-B1C4C7C0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D7D5-8B1D-A911-D18C-0EA9CCF9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6E2B-B95B-66B1-4FA8-71167AFD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5E66D-A71A-7F86-641B-E486E6375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39562-A638-8BD5-7A95-5844E5AC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44ACF-4379-38AD-97C0-91E2666F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B77F0-E5F6-FECA-C1E4-BD53C2D7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7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58FF-7543-FA6F-E6A8-9C305BF5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BFACD-3F67-54CF-6533-FA79E631B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34D10-4C08-2ED3-FBDC-4291DFB00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8B30D-CC43-7A68-ABB2-7A2ED71C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E39B-8F7A-5431-FE4F-A17AD2E5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7B078-04A6-FC2C-D3C6-E58ACBE5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66A32-A9A2-28F8-C065-973E2BFA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2417C-CCBE-BCBC-C198-69EA1733F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4F82-BC0C-A4B2-511B-E3602C3C1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CCC3C-96CD-4B0F-B70F-50F5BE047AC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CAAA-0336-18D8-A340-11C0B39F7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2C02A-E665-1CFF-AF26-6189F2FFE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C8652-B8BD-457F-B4CE-88E352990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29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E1B5B-7FD8-0AC5-2692-21B8D8A77FEB}"/>
              </a:ext>
            </a:extLst>
          </p:cNvPr>
          <p:cNvSpPr txBox="1"/>
          <p:nvPr userDrawn="1"/>
        </p:nvSpPr>
        <p:spPr>
          <a:xfrm>
            <a:off x="119269" y="6858000"/>
            <a:ext cx="308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75" r:id="rId3"/>
    <p:sldLayoutId id="2147483665" r:id="rId4"/>
    <p:sldLayoutId id="214748364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5184" userDrawn="1">
          <p15:clr>
            <a:srgbClr val="5ACBF0"/>
          </p15:clr>
        </p15:guide>
        <p15:guide id="6" pos="249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🌴🌴🌴🌴🌴 🍃السعادة والهداية قرينتان فكلما زادت الهداية زادت السعادة ، وكل  … | Good morning coffee images, Beautiful morning messages, Good morning  images flowers">
            <a:extLst>
              <a:ext uri="{FF2B5EF4-FFF2-40B4-BE49-F238E27FC236}">
                <a16:creationId xmlns:a16="http://schemas.microsoft.com/office/drawing/2014/main" id="{46FD07BF-38BB-8304-8032-2961270F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889"/>
          <a:stretch/>
        </p:blipFill>
        <p:spPr bwMode="auto">
          <a:xfrm>
            <a:off x="965200" y="853440"/>
            <a:ext cx="5130800" cy="51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person with a tray of food&#10;&#10;Description automatically generated">
            <a:extLst>
              <a:ext uri="{FF2B5EF4-FFF2-40B4-BE49-F238E27FC236}">
                <a16:creationId xmlns:a16="http://schemas.microsoft.com/office/drawing/2014/main" id="{20125ACC-979F-ECA0-D20F-21386FC9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661"/>
          <a:stretch/>
        </p:blipFill>
        <p:spPr>
          <a:xfrm>
            <a:off x="6197600" y="1462404"/>
            <a:ext cx="475488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close-up of a conversation&#10;&#10;Description automatically generated">
            <a:extLst>
              <a:ext uri="{FF2B5EF4-FFF2-40B4-BE49-F238E27FC236}">
                <a16:creationId xmlns:a16="http://schemas.microsoft.com/office/drawing/2014/main" id="{BF764107-A567-73D4-144E-5B70C1F74B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" y="830426"/>
            <a:ext cx="6009640" cy="186197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662F23-A68B-475A-1A6D-32C9377153D5}"/>
              </a:ext>
            </a:extLst>
          </p:cNvPr>
          <p:cNvSpPr txBox="1"/>
          <p:nvPr/>
        </p:nvSpPr>
        <p:spPr>
          <a:xfrm>
            <a:off x="1422400" y="3739544"/>
            <a:ext cx="9398000" cy="169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1.</a:t>
            </a:r>
            <a:r>
              <a:rPr lang="en-GB" sz="2400" b="1" dirty="0">
                <a:solidFill>
                  <a:srgbClr val="00B0F0"/>
                </a:solidFill>
              </a:rPr>
              <a:t>They are both from Jeddah. Fahd is friends with Ahmed’s brother.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2.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B050"/>
                </a:solidFill>
              </a:rPr>
              <a:t>They are both studying pre-law at the same college in Beirut</a:t>
            </a:r>
            <a:r>
              <a:rPr lang="en-GB" sz="24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</a:t>
            </a:r>
            <a:r>
              <a:rPr lang="en-GB" sz="2400" b="1" dirty="0"/>
              <a:t>. He feels shocked about the coincidences.</a:t>
            </a:r>
          </a:p>
        </p:txBody>
      </p:sp>
    </p:spTree>
    <p:extLst>
      <p:ext uri="{BB962C8B-B14F-4D97-AF65-F5344CB8AC3E}">
        <p14:creationId xmlns:p14="http://schemas.microsoft.com/office/powerpoint/2010/main" val="267137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3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Against The Odd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Conversation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0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B29641-1101-8D50-E6EB-BABCC098B8B7}"/>
              </a:ext>
            </a:extLst>
          </p:cNvPr>
          <p:cNvSpPr txBox="1"/>
          <p:nvPr/>
        </p:nvSpPr>
        <p:spPr>
          <a:xfrm>
            <a:off x="1198880" y="1725785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"real talk" in short conversation</a:t>
            </a:r>
            <a:endParaRPr lang="en-GB" sz="3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6F523-38FD-9FAB-EBCE-0C51CF5AC54D}"/>
              </a:ext>
            </a:extLst>
          </p:cNvPr>
          <p:cNvSpPr txBox="1"/>
          <p:nvPr/>
        </p:nvSpPr>
        <p:spPr>
          <a:xfrm>
            <a:off x="1198880" y="2627515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>
                <a:latin typeface="MV Boli" panose="02000500030200090000" pitchFamily="2" charset="0"/>
                <a:cs typeface="MV Boli" panose="02000500030200090000" pitchFamily="2" charset="0"/>
              </a:rPr>
              <a:t>Express surprise in a conversation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8D5CB-5EF9-45CE-7C01-5922A1F99D0D}"/>
              </a:ext>
            </a:extLst>
          </p:cNvPr>
          <p:cNvSpPr/>
          <p:nvPr/>
        </p:nvSpPr>
        <p:spPr>
          <a:xfrm>
            <a:off x="396240" y="203200"/>
            <a:ext cx="2844800" cy="922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Objectives: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2FFF5-95C2-22B9-30DD-9E01EB06ECF0}"/>
              </a:ext>
            </a:extLst>
          </p:cNvPr>
          <p:cNvSpPr txBox="1"/>
          <p:nvPr/>
        </p:nvSpPr>
        <p:spPr>
          <a:xfrm>
            <a:off x="1198880" y="3768821"/>
            <a:ext cx="730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questions about the conversation</a:t>
            </a:r>
            <a:endParaRPr lang="en-GB" sz="3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9FD20D7-6894-8E1F-896F-DC94586C2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4" y="241738"/>
            <a:ext cx="8713076" cy="6411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822B14-0072-DDCF-DCE0-6C0844C7475F}"/>
              </a:ext>
            </a:extLst>
          </p:cNvPr>
          <p:cNvSpPr/>
          <p:nvPr/>
        </p:nvSpPr>
        <p:spPr>
          <a:xfrm>
            <a:off x="139612" y="121920"/>
            <a:ext cx="11755120" cy="6614160"/>
          </a:xfrm>
          <a:prstGeom prst="rect">
            <a:avLst/>
          </a:prstGeom>
          <a:solidFill>
            <a:srgbClr val="EBEEF3">
              <a:alpha val="4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F5F175-15D2-E9A0-A7E4-B0DE7AB63E2E}"/>
              </a:ext>
            </a:extLst>
          </p:cNvPr>
          <p:cNvGrpSpPr/>
          <p:nvPr/>
        </p:nvGrpSpPr>
        <p:grpSpPr>
          <a:xfrm>
            <a:off x="2636170" y="1801175"/>
            <a:ext cx="6858000" cy="3292434"/>
            <a:chOff x="2636170" y="1801175"/>
            <a:chExt cx="6858000" cy="329243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14EF877-0482-A6EE-1585-66D1DE2FB004}"/>
                </a:ext>
              </a:extLst>
            </p:cNvPr>
            <p:cNvSpPr/>
            <p:nvPr/>
          </p:nvSpPr>
          <p:spPr>
            <a:xfrm>
              <a:off x="3621975" y="3210790"/>
              <a:ext cx="4773880" cy="1484415"/>
            </a:xfrm>
            <a:prstGeom prst="roundRect">
              <a:avLst/>
            </a:prstGeom>
            <a:solidFill>
              <a:srgbClr val="EDE5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Students Book </a:t>
              </a:r>
            </a:p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P.</a:t>
              </a:r>
              <a:r>
                <a:rPr lang="en-GB" sz="3200" b="1" dirty="0">
                  <a:solidFill>
                    <a:srgbClr val="FFC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114</a:t>
              </a:r>
            </a:p>
          </p:txBody>
        </p:sp>
        <p:pic>
          <p:nvPicPr>
            <p:cNvPr id="22" name="Picture 21" descr="A group of kids holding a banner&#10;&#10;Description automatically generated">
              <a:extLst>
                <a:ext uri="{FF2B5EF4-FFF2-40B4-BE49-F238E27FC236}">
                  <a16:creationId xmlns:a16="http://schemas.microsoft.com/office/drawing/2014/main" id="{536E1839-4A36-E38E-2A27-7DF339641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083" b="19999"/>
            <a:stretch/>
          </p:blipFill>
          <p:spPr>
            <a:xfrm>
              <a:off x="2636170" y="1801175"/>
              <a:ext cx="6858000" cy="3292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892104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nodeType="after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614050C4-5F68-214F-6F68-5C9A7E503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1" t="8273" r="3757" b="66847"/>
          <a:stretch/>
        </p:blipFill>
        <p:spPr>
          <a:xfrm>
            <a:off x="5100320" y="182879"/>
            <a:ext cx="6959600" cy="53543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8AC950-C4A4-7320-B7BE-2A7D8C8C4EA5}"/>
              </a:ext>
            </a:extLst>
          </p:cNvPr>
          <p:cNvSpPr txBox="1"/>
          <p:nvPr/>
        </p:nvSpPr>
        <p:spPr>
          <a:xfrm>
            <a:off x="132080" y="4517628"/>
            <a:ext cx="513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They must know each other well. They might be friends.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4B3F5-8346-6965-CD47-8139460DAC03}"/>
              </a:ext>
            </a:extLst>
          </p:cNvPr>
          <p:cNvGrpSpPr/>
          <p:nvPr/>
        </p:nvGrpSpPr>
        <p:grpSpPr>
          <a:xfrm>
            <a:off x="406400" y="564410"/>
            <a:ext cx="3931920" cy="2769048"/>
            <a:chOff x="680720" y="1051113"/>
            <a:chExt cx="3931920" cy="2769048"/>
          </a:xfrm>
        </p:grpSpPr>
        <p:pic>
          <p:nvPicPr>
            <p:cNvPr id="14" name="Picture 13" descr="A yellow and black quote box&#10;&#10;Description automatically generated">
              <a:extLst>
                <a:ext uri="{FF2B5EF4-FFF2-40B4-BE49-F238E27FC236}">
                  <a16:creationId xmlns:a16="http://schemas.microsoft.com/office/drawing/2014/main" id="{55E203A6-6E3A-966A-96F5-DC973680D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t="7259" r="1041" b="8296"/>
            <a:stretch/>
          </p:blipFill>
          <p:spPr>
            <a:xfrm flipH="1">
              <a:off x="680720" y="1051113"/>
              <a:ext cx="3931920" cy="276904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07ED74-8912-C896-7C9D-59E69C1A7C1D}"/>
                </a:ext>
              </a:extLst>
            </p:cNvPr>
            <p:cNvSpPr txBox="1"/>
            <p:nvPr/>
          </p:nvSpPr>
          <p:spPr>
            <a:xfrm>
              <a:off x="1336040" y="1514901"/>
              <a:ext cx="262128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can you guess about these people?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677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9FD20D7-6894-8E1F-896F-DC94586C2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4" y="241738"/>
            <a:ext cx="8713076" cy="6411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822B14-0072-DDCF-DCE0-6C0844C7475F}"/>
              </a:ext>
            </a:extLst>
          </p:cNvPr>
          <p:cNvSpPr/>
          <p:nvPr/>
        </p:nvSpPr>
        <p:spPr>
          <a:xfrm>
            <a:off x="139612" y="121920"/>
            <a:ext cx="11755120" cy="6614160"/>
          </a:xfrm>
          <a:prstGeom prst="rect">
            <a:avLst/>
          </a:prstGeom>
          <a:solidFill>
            <a:srgbClr val="EBEEF3">
              <a:alpha val="4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4EF877-0482-A6EE-1585-66D1DE2FB004}"/>
              </a:ext>
            </a:extLst>
          </p:cNvPr>
          <p:cNvSpPr/>
          <p:nvPr/>
        </p:nvSpPr>
        <p:spPr>
          <a:xfrm>
            <a:off x="3367975" y="2824710"/>
            <a:ext cx="4773880" cy="1484415"/>
          </a:xfrm>
          <a:prstGeom prst="roundRect">
            <a:avLst/>
          </a:prstGeom>
          <a:solidFill>
            <a:srgbClr val="EDE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Close Your books &amp; Listen</a:t>
            </a:r>
            <a:endParaRPr lang="en-GB" sz="32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E3C4C68A-E3D2-5FBD-6369-473914A3B4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9" y="314044"/>
            <a:ext cx="1297047" cy="1474346"/>
          </a:xfrm>
          <a:prstGeom prst="rect">
            <a:avLst/>
          </a:prstGeom>
        </p:spPr>
      </p:pic>
      <p:pic>
        <p:nvPicPr>
          <p:cNvPr id="7" name="924B03E0">
            <a:hlinkClick r:id="" action="ppaction://media"/>
            <a:extLst>
              <a:ext uri="{FF2B5EF4-FFF2-40B4-BE49-F238E27FC236}">
                <a16:creationId xmlns:a16="http://schemas.microsoft.com/office/drawing/2014/main" id="{484C19EF-F253-DB48-2DD4-1D2680623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  <p:pic>
        <p:nvPicPr>
          <p:cNvPr id="10" name="Picture 9" descr="A cartoon of a child and a child reading a book&#10;&#10;Description automatically generated">
            <a:extLst>
              <a:ext uri="{FF2B5EF4-FFF2-40B4-BE49-F238E27FC236}">
                <a16:creationId xmlns:a16="http://schemas.microsoft.com/office/drawing/2014/main" id="{846A3586-8E26-7E79-DAC4-AE4DE5AB50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/>
          <a:stretch/>
        </p:blipFill>
        <p:spPr>
          <a:xfrm>
            <a:off x="7576219" y="4518696"/>
            <a:ext cx="4366050" cy="22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8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29FD20D7-6894-8E1F-896F-DC94586C2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4" y="241738"/>
            <a:ext cx="8713076" cy="6411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822B14-0072-DDCF-DCE0-6C0844C7475F}"/>
              </a:ext>
            </a:extLst>
          </p:cNvPr>
          <p:cNvSpPr/>
          <p:nvPr/>
        </p:nvSpPr>
        <p:spPr>
          <a:xfrm>
            <a:off x="247027" y="92075"/>
            <a:ext cx="11755120" cy="6614160"/>
          </a:xfrm>
          <a:prstGeom prst="rect">
            <a:avLst/>
          </a:prstGeom>
          <a:solidFill>
            <a:srgbClr val="EBEEF3">
              <a:alpha val="49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4EF877-0482-A6EE-1585-66D1DE2FB004}"/>
              </a:ext>
            </a:extLst>
          </p:cNvPr>
          <p:cNvSpPr/>
          <p:nvPr/>
        </p:nvSpPr>
        <p:spPr>
          <a:xfrm>
            <a:off x="3367975" y="2824710"/>
            <a:ext cx="4773880" cy="1484415"/>
          </a:xfrm>
          <a:prstGeom prst="roundRect">
            <a:avLst/>
          </a:prstGeom>
          <a:solidFill>
            <a:srgbClr val="EDE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MV Boli" panose="02000500030200090000" pitchFamily="2" charset="0"/>
                <a:cs typeface="MV Boli" panose="02000500030200090000" pitchFamily="2" charset="0"/>
              </a:rPr>
              <a:t>Read as long as You listen</a:t>
            </a:r>
            <a:endParaRPr lang="en-GB" sz="32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 descr="A cartoon headphones on a white background&#10;&#10;Description automatically generated">
            <a:extLst>
              <a:ext uri="{FF2B5EF4-FFF2-40B4-BE49-F238E27FC236}">
                <a16:creationId xmlns:a16="http://schemas.microsoft.com/office/drawing/2014/main" id="{E3C4C68A-E3D2-5FBD-6369-473914A3B4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608684"/>
            <a:ext cx="1297047" cy="1474346"/>
          </a:xfrm>
          <a:prstGeom prst="rect">
            <a:avLst/>
          </a:prstGeom>
        </p:spPr>
      </p:pic>
      <p:pic>
        <p:nvPicPr>
          <p:cNvPr id="7" name="924B03E0">
            <a:hlinkClick r:id="" action="ppaction://media"/>
            <a:extLst>
              <a:ext uri="{FF2B5EF4-FFF2-40B4-BE49-F238E27FC236}">
                <a16:creationId xmlns:a16="http://schemas.microsoft.com/office/drawing/2014/main" id="{484C19EF-F253-DB48-2DD4-1D2680623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  <p:pic>
        <p:nvPicPr>
          <p:cNvPr id="10" name="Picture 9" descr="A cartoon of a child and a child reading a book&#10;&#10;Description automatically generated">
            <a:extLst>
              <a:ext uri="{FF2B5EF4-FFF2-40B4-BE49-F238E27FC236}">
                <a16:creationId xmlns:a16="http://schemas.microsoft.com/office/drawing/2014/main" id="{846A3586-8E26-7E79-DAC4-AE4DE5AB50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/>
          <a:stretch/>
        </p:blipFill>
        <p:spPr>
          <a:xfrm>
            <a:off x="7576219" y="4518696"/>
            <a:ext cx="4366050" cy="22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8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nversation&#10;&#10;Description automatically generated">
            <a:extLst>
              <a:ext uri="{FF2B5EF4-FFF2-40B4-BE49-F238E27FC236}">
                <a16:creationId xmlns:a16="http://schemas.microsoft.com/office/drawing/2014/main" id="{34458E0C-16AF-C59B-F006-9DA2B0D7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2" t="8769" r="3385" b="36738"/>
          <a:stretch/>
        </p:blipFill>
        <p:spPr>
          <a:xfrm>
            <a:off x="1717040" y="152400"/>
            <a:ext cx="7548880" cy="655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F12AD-EDA1-EE6B-FD36-5C880B79BA2D}"/>
              </a:ext>
            </a:extLst>
          </p:cNvPr>
          <p:cNvSpPr txBox="1"/>
          <p:nvPr/>
        </p:nvSpPr>
        <p:spPr>
          <a:xfrm>
            <a:off x="934720" y="3429000"/>
            <a:ext cx="2133600" cy="400110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iffy?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ADD98-976E-A5EB-E2BD-9838A0DBDF28}"/>
              </a:ext>
            </a:extLst>
          </p:cNvPr>
          <p:cNvSpPr txBox="1"/>
          <p:nvPr/>
        </p:nvSpPr>
        <p:spPr>
          <a:xfrm>
            <a:off x="5491480" y="3520440"/>
            <a:ext cx="4099560" cy="400110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Ahmed’s lucky break?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C3C67-7F01-D21C-3E66-14541B6851DE}"/>
              </a:ext>
            </a:extLst>
          </p:cNvPr>
          <p:cNvSpPr txBox="1"/>
          <p:nvPr/>
        </p:nvSpPr>
        <p:spPr>
          <a:xfrm>
            <a:off x="4739640" y="4302275"/>
            <a:ext cx="4983480" cy="400110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was Ahmed on cloud nine?</a:t>
            </a:r>
            <a:endParaRPr lang="en-GB" sz="20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F5AC9-C966-71C0-9DE3-67D384CA7976}"/>
              </a:ext>
            </a:extLst>
          </p:cNvPr>
          <p:cNvSpPr txBox="1"/>
          <p:nvPr/>
        </p:nvSpPr>
        <p:spPr>
          <a:xfrm>
            <a:off x="5064760" y="5403910"/>
            <a:ext cx="3601720" cy="400110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freaking Fahd out? </a:t>
            </a:r>
            <a:endParaRPr lang="en-GB" sz="20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68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765F7FF9-00D1-A21D-E1D2-E5F573859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237734"/>
            <a:ext cx="6339840" cy="2717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E7A83-14D4-C03F-4278-80A4BACEA6C9}"/>
              </a:ext>
            </a:extLst>
          </p:cNvPr>
          <p:cNvSpPr txBox="1"/>
          <p:nvPr/>
        </p:nvSpPr>
        <p:spPr>
          <a:xfrm>
            <a:off x="111760" y="3508286"/>
            <a:ext cx="771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weather is iffy today. It may rain, but it may not.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544C2-9399-5A8F-C0AF-EDB9C63FC5ED}"/>
              </a:ext>
            </a:extLst>
          </p:cNvPr>
          <p:cNvSpPr txBox="1"/>
          <p:nvPr/>
        </p:nvSpPr>
        <p:spPr>
          <a:xfrm>
            <a:off x="243840" y="4260946"/>
            <a:ext cx="771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I was on cloud nine when I got the exam results.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8EA95-E271-2EF0-5682-61A1D0BECEEB}"/>
              </a:ext>
            </a:extLst>
          </p:cNvPr>
          <p:cNvSpPr txBox="1"/>
          <p:nvPr/>
        </p:nvSpPr>
        <p:spPr>
          <a:xfrm>
            <a:off x="111760" y="5653276"/>
            <a:ext cx="7711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I was freaked out to discover that we had enrolled in all of the same classes at the same college.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EED642-6215-E395-66B4-34CF241897AB}"/>
              </a:ext>
            </a:extLst>
          </p:cNvPr>
          <p:cNvSpPr txBox="1"/>
          <p:nvPr/>
        </p:nvSpPr>
        <p:spPr>
          <a:xfrm>
            <a:off x="111760" y="4799631"/>
            <a:ext cx="847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author got his lucky break when an agent read his book. </a:t>
            </a:r>
          </a:p>
        </p:txBody>
      </p:sp>
    </p:spTree>
    <p:extLst>
      <p:ext uri="{BB962C8B-B14F-4D97-AF65-F5344CB8AC3E}">
        <p14:creationId xmlns:p14="http://schemas.microsoft.com/office/powerpoint/2010/main" val="1790118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E6D8"/>
      </a:accent1>
      <a:accent2>
        <a:srgbClr val="8C3A27"/>
      </a:accent2>
      <a:accent3>
        <a:srgbClr val="F0C8BC"/>
      </a:accent3>
      <a:accent4>
        <a:srgbClr val="D9A491"/>
      </a:accent4>
      <a:accent5>
        <a:srgbClr val="FFF7F5"/>
      </a:accent5>
      <a:accent6>
        <a:srgbClr val="18401F"/>
      </a:accent6>
      <a:hlink>
        <a:srgbClr val="0563C1"/>
      </a:hlink>
      <a:folHlink>
        <a:srgbClr val="954F72"/>
      </a:folHlink>
    </a:clrScheme>
    <a:fontScheme name="Custom 119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587_TF10081922_Win32" id="{66AC0917-446A-46BE-9F52-5693D6540492}" vid="{6B5A5346-71CF-4A1B-B74D-6549F6A753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196</Words>
  <Application>Microsoft Office PowerPoint</Application>
  <PresentationFormat>Widescreen</PresentationFormat>
  <Paragraphs>29</Paragraphs>
  <Slides>11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 Extra Light</vt:lpstr>
      <vt:lpstr>Aptos</vt:lpstr>
      <vt:lpstr>Aptos Display</vt:lpstr>
      <vt:lpstr>Arial</vt:lpstr>
      <vt:lpstr>MV Boli</vt:lpstr>
      <vt:lpstr>Quire Sans Pro Light</vt:lpstr>
      <vt:lpstr>Tisa Offc Serif Pro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</cp:revision>
  <dcterms:created xsi:type="dcterms:W3CDTF">2024-01-19T18:58:06Z</dcterms:created>
  <dcterms:modified xsi:type="dcterms:W3CDTF">2024-01-19T20:30:50Z</dcterms:modified>
</cp:coreProperties>
</file>