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7" r:id="rId3"/>
    <p:sldId id="262" r:id="rId4"/>
    <p:sldId id="258" r:id="rId5"/>
    <p:sldId id="259" r:id="rId6"/>
    <p:sldId id="597" r:id="rId7"/>
    <p:sldId id="598" r:id="rId8"/>
    <p:sldId id="596" r:id="rId9"/>
    <p:sldId id="260" r:id="rId10"/>
    <p:sldId id="601" r:id="rId11"/>
    <p:sldId id="261" r:id="rId12"/>
    <p:sldId id="605" r:id="rId13"/>
    <p:sldId id="599" r:id="rId14"/>
    <p:sldId id="606" r:id="rId15"/>
    <p:sldId id="60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2D80"/>
    <a:srgbClr val="B09DBA"/>
    <a:srgbClr val="508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992" autoAdjust="0"/>
    <p:restoredTop sz="94660"/>
  </p:normalViewPr>
  <p:slideViewPr>
    <p:cSldViewPr snapToGrid="0">
      <p:cViewPr varScale="1">
        <p:scale>
          <a:sx n="88" d="100"/>
          <a:sy n="88" d="100"/>
        </p:scale>
        <p:origin x="4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0:28:43.13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2246 4607 0 0,'0'0'5831'0'0,"1"-2"-5766"0"0,3-9-8 0 0,-2 7-53 0 0,2-11 86 0 0,-4 13 215 0 0,2 0-68 0 0,-1 0 0 0 0,1 0 0 0 0,0 0 0 0 0,0 0 0 0 0,0 0 0 0 0,0 0 0 0 0,0 0-1 0 0,0 1 1 0 0,0-1 0 0 0,0 1 0 0 0,4-2 0 0 0,4-2 96 0 0,0 2-1 0 0,0 0 1 0 0,0 0 0 0 0,0 0-1 0 0,19-1 1 0 0,51 3 337 0 0,-9 0-219 0 0,-3-1-119 0 0,-40 2-169 0 0,0-1 0 0 0,0-2 0 0 0,38-7 0 0 0,44-25 394 0 0,9-2-170 0 0,-59 23-259 0 0,146-39 200 0 0,-165 40-206 0 0,-1-2 1 0 0,76-39 0 0 0,-85 37-44 0 0,1 2-1 0 0,1 1 1 0 0,54-14 0 0 0,102-15 128 0 0,-114 29-29 0 0,111-37 0 0 0,-107 27-74 0 0,0 4 1 0 0,85-12-1 0 0,-79 18-27 0 0,127-40-1 0 0,-173 39-21 0 0,47-25-1 0 0,20-9 13 0 0,-27 20-67 0 0,-25 10 0 0 0,0-2 0 0 0,87-48 0 0 0,13-40 45 0 0,-46 31-18 0 0,-85 64-23 0 0,0 0 0 0 0,1 2 0 0 0,36-14 0 0 0,78-18 33 0 0,-7 3 1 0 0,-104 31-29 0 0,-1-2 0 0 0,45-26 0 0 0,-23 5-4 0 0,64-59 1 0 0,-69 55-6 0 0,70-48-1 0 0,-17 29 6 0 0,42-28 54 0 0,-134 81-59 0 0,45-32 0 0 0,80-74 0 0 0,-105 84 2 0 0,112-106 68 0 0,-50 64-6 0 0,-20 21-28 0 0,-42 30-22 0 0,25-21 0 0 0,-6-1-14 0 0,34-29-12 0 0,-75 65-46 0 0,-12 2-1576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0:41:32.495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27 2759 0 0,'29'-18'14819'0'0,"-22"17"-14393"0"0,36-3 334 0 0,-28 4-273 0 0,194-4-1372 0 0,-55 6 1613 0 0,-73-2-200 0 0,-12 7-292 0 0,32-3-119 0 0,80 7-117 0 0,-115-12 0 0 0,-38-1 0 0 0,-1 2 0 0 0,33 3 0 0 0,-17 2 0 0 0,-27-2 0 0 0,17 6 0 0 0,-9-6 0 0 0,-18-3 0 0 0,9 1 0 0 0,1-1 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0:41:40.72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1 141 7687 0 0,'0'0'696'0'0,"1"-2"-588"0"0,4-3-164 0 0,3-5 1 0 0,0 2 217 0 0,-7 7-62 0 0,1-1 111 0 0,-1-1-50 0 0,1 0 0 0 0,1 1 1 0 0,-1-1-1 0 0,0 1 0 0 0,1-1 1 0 0,-1 1-1 0 0,5-3 475 0 0,-5 4-424 0 0,33-16 789 0 0,-35 16-992 0 0,1 1 0 0 0,-1 0 0 0 0,1 0 1 0 0,-1 0-1 0 0,1 0 0 0 0,-1 0 0 0 0,1 0 0 0 0,-1 0 0 0 0,1 0 0 0 0,-1 1 0 0 0,1-1 0 0 0,-1 0 0 0 0,1 0 0 0 0,-1 0 0 0 0,1 0 0 0 0,-1 1 0 0 0,1-1 0 0 0,-1 0 0 0 0,1 1 0 0 0,0-1 16 0 0,2 2-1 0 0,-3-2-26 0 0,18-3 177 0 0,-5 1-136 0 0,-7 1 17 0 0,0 0-1 0 0,0 0 1 0 0,0 1 0 0 0,0 0 0 0 0,7 1-1 0 0,-13-1-51 0 0,0 0 0 0 0,0 0 1 0 0,1 0-1 0 0,-1 0 0 0 0,0 0 0 0 0,0 0 0 0 0,1 0 0 0 0,-1 0 0 0 0,0 0 0 0 0,0 0 0 0 0,1 0 0 0 0,-1 0 0 0 0,0 0 1 0 0,0 0-1 0 0,1 0 0 0 0,-1 0 0 0 0,0 0 0 0 0,0 0 0 0 0,1 0 0 0 0,-1-1 0 0 0,0 1 0 0 0,0 0 0 0 0,1 0 0 0 0,-1 0 0 0 0,0 0 1 0 0,0 0-1 0 0,0-1 0 0 0,1 1 0 0 0,-1 0 2 0 0,0-1 1 0 0,0 1 0 0 0,1 0-1 0 0,-1 0 1 0 0,0 0 0 0 0,1-1 0 0 0,-1 1-1 0 0,0 0 1 0 0,1 0 0 0 0,-1 0-1 0 0,0 0 1 0 0,1-1 0 0 0,-1 1-1 0 0,0 0 1 0 0,1 0 0 0 0,-1 0-1 0 0,0 0 1 0 0,1 0 0 0 0,-1 0-1 0 0,0 0 1 0 0,1 0 0 0 0,-1 0-1 0 0,28-1 202 0 0,-17 0-262 0 0,4 1 338 0 0,0-1-1 0 0,0-1 1 0 0,28-7-1 0 0,-31 6-245 0 0,0 1 0 0 0,0 0 0 0 0,15 0 0 0 0,8-2 298 0 0,-16 2-272 0 0,1 0-1 0 0,0 1 1 0 0,0 1-1 0 0,-1 1 1 0 0,32 6 0 0 0,-45-7-42 0 0,1 1 1 0 0,-1-1 0 0 0,1 0 0 0 0,-1-1 0 0 0,11-1 0 0 0,-10 1 14 0 0,0 0 0 0 0,0 0 0 0 0,-1 1 0 0 0,14 0 0 0 0,6 1 73 0 0,-20-1-71 0 0,0 0-1 0 0,0 0 1 0 0,10 3-1 0 0,-10-3 0 0 0,-1 1-1 0 0,1-1 1 0 0,-1 0 0 0 0,1 0-1 0 0,-1-1 1 0 0,1 0-1 0 0,4-1 1 0 0,24-2 109 0 0,-30 4-147 0 0,13 0 0 0 0,0 1 0 0 0,22 3 0 0 0,-33-3 8 0 0,-1 0 0 0 0,1 0 1 0 0,0-1-1 0 0,12 0 0 0 0,-1 1 15 0 0,-13 0-23 0 0,0 1 0 0 0,15-3 0 0 0,-9 1 0 0 0,1 1 0 0 0,-1 0 0 0 0,13 3 0 0 0,16 2 0 0 0,91 7 0 0 0,-79-6 0 0 0,-34-4 0 0 0,22 1 0 0 0,-26-4 13 0 0,0 0 0 0 0,0-1 0 0 0,0 0-1 0 0,19-5 1 0 0,-28 6-13 0 0,0 0 0 0 0,0 0 0 0 0,-1 0 0 0 0,1 0 0 0 0,0 0 0 0 0,0 1 0 0 0,0-1 0 0 0,-1 1 0 0 0,1 0 0 0 0,4 2 0 0 0,-3-2 0 0 0,-1 1 0 0 0,1-1 0 0 0,0 0 0 0 0,0 0 0 0 0,0-1 0 0 0,5 1 0 0 0,10 0 0 0 0,-15 0 0 0 0,-1-1 0 0 0,0 0 0 0 0,0 0 0 0 0,1 0 0 0 0,-1 0 0 0 0,0-1 0 0 0,0 0 0 0 0,0 1 0 0 0,0-1 0 0 0,1-1 0 0 0,-1 1 0 0 0,-1-1 0 0 0,5-2 0 0 0,4-1-1 0 0,-5 2-2 0 0,0 0 1 0 0,1 0 0 0 0,0 1-1 0 0,0-1 1 0 0,10 0-1 0 0,125-23-126 0 0,-22 4-1826 0 0,-75 15 871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0:41:42.05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25 151 9215 0 0,'-2'-1'831'0'0,"-1"0"-751"0"0,2 1-75 0 0,0 0 0 0 0,0-1 0 0 0,0 1 0 0 0,0-1 0 0 0,0 1-1 0 0,0-1 1 0 0,0 1 0 0 0,0-1 0 0 0,0 0 0 0 0,0 0 0 0 0,0 1 0 0 0,0-1-1 0 0,0 0 1 0 0,1 0 0 0 0,-1 0 0 0 0,0 0 0 0 0,0 0 0 0 0,1 0-1 0 0,-2-3 315 0 0,4 4-451 0 0,8 0 106 0 0,-8 1 31 0 0,0-1-1 0 0,0 1 1 0 0,0-1 0 0 0,0 0-1 0 0,0 0 1 0 0,0 0-1 0 0,0 0 1 0 0,0 0-1 0 0,0 0 1 0 0,0-1 0 0 0,0 1-1 0 0,0-1 1 0 0,0 1-1 0 0,0-1 1 0 0,0 0-1 0 0,-1 0 1 0 0,1 1 0 0 0,0-1-1 0 0,0-1 1 0 0,1 0-1 0 0,4-3 226 0 0,-5 4-172 0 0,0 0 1 0 0,0 0-1 0 0,0 1 1 0 0,0-1-1 0 0,0 0 1 0 0,1 1-1 0 0,-1-1 1 0 0,3 1-1 0 0,5-3 193 0 0,-10 3-228 0 0,1 0-1 0 0,-1-1 1 0 0,0 1-1 0 0,1 0 1 0 0,-1 0-1 0 0,1-1 1 0 0,-1 1-1 0 0,1 0 1 0 0,-1 0-1 0 0,1 0 1 0 0,-1 0-1 0 0,1 0 1 0 0,-1 0-1 0 0,1 0 1 0 0,-1 0-1 0 0,1 0 1 0 0,-1 0-1 0 0,2 0 1 0 0,68-10 666 0 0,-35 3-537 0 0,-28 5-105 0 0,1 0 0 0 0,14-1 1 0 0,11 1 19 0 0,-15 0 5 0 0,1 2-1 0 0,21 1 1 0 0,34 1 134 0 0,4 1-92 0 0,-54-2-40 0 0,1-1 0 0 0,30-3 1 0 0,29 1 70 0 0,-80 2-145 0 0,0 1 0 0 0,0-1 0 0 0,0 1 0 0 0,0 0 0 0 0,4 2 0 0 0,-4-1 0 0 0,-1-1 0 0 0,0 0 0 0 0,0 0 0 0 0,1 0 0 0 0,-1-1 0 0 0,1 1 0 0 0,-1-1 0 0 0,8 0 0 0 0,-8 0 0 0 0,102-14 11 0 0,-84 11 25 0 0,0 0 0 0 0,23 1 0 0 0,-2 1 69 0 0,67-3-50 0 0,-71 5-37 0 0,0-3 1 0 0,0-1-1 0 0,53-11 0 0 0,-31 2-18 0 0,72-6 0 0 0,112 0 0 0 0,-78 17-140 0 0,-130 2-356 0 0,-11 1-2805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0:41:44.43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 37 5471 0 0,'0'0'491'0'0,"-1"-2"-400"0"0,5-32 4511 0 0,-1 35-4483 0 0,7 3 322 0 0,0 2-249 0 0,-9-5-157 0 0,0 0 0 0 0,1 0 0 0 0,-1 0 0 0 0,1-1 0 0 0,-1 1 0 0 0,1 0 0 0 0,-1-1 0 0 0,1 1-1 0 0,-1-1 1 0 0,3 1 0 0 0,-2-1-11 0 0,0 1-1 0 0,0 0 0 0 0,0 0 0 0 0,-1 0 0 0 0,1 0 1 0 0,0 0-1 0 0,0 0 0 0 0,-1 0 0 0 0,1 0 1 0 0,-1 0-1 0 0,1 1 0 0 0,-1-1 0 0 0,1 1 0 0 0,1 2 1 0 0,4 3 75 0 0,-4-4-44 0 0,1-1 0 0 0,-1 0 0 0 0,1-1 0 0 0,-1 1-1 0 0,1-1 1 0 0,0 0 0 0 0,0 1 0 0 0,4-1 0 0 0,18 7 173 0 0,-21-6-160 0 0,-1 0 0 0 0,1-1 0 0 0,-1 0 1 0 0,1 1-1 0 0,-1-2 0 0 0,8 2 0 0 0,18 3 149 0 0,-20-2-159 0 0,0 0-1 0 0,0-1 1 0 0,1-1 0 0 0,17 2-1 0 0,-22-3-59 0 0,0 1 0 0 0,0 0 0 0 0,10 3 0 0 0,-11-3 8 0 0,-1 0 0 0 0,1 0 0 0 0,-1 0 0 0 0,1 0 0 0 0,-1-1 0 0 0,7 0 0 0 0,67-9 590 0 0,-38 3-287 0 0,-35 6-292 0 0,-1 0 1 0 0,1 0-1 0 0,-1 0 0 0 0,1 0 1 0 0,-1 1-1 0 0,1 0 0 0 0,-1 0 1 0 0,0 0-1 0 0,1 0 0 0 0,-1 1 1 0 0,0 0-1 0 0,0 0 0 0 0,0 0 1 0 0,0 0-1 0 0,4 4 0 0 0,25 10 176 0 0,-14-8-58 0 0,-15-7-97 0 0,0 0 0 0 0,1 0 0 0 0,-1 0 0 0 0,1 0 0 0 0,-1-1 0 0 0,0 0 0 0 0,1 0 0 0 0,-1 0 0 0 0,1-1 0 0 0,-1 1 0 0 0,6-2 0 0 0,-4 1 16 0 0,16 4-41 0 0,-17 1-19 0 0,-5-4 9 0 0,0 0 0 0 0,1 1 0 0 0,-1-1-1 0 0,0 0 1 0 0,0 0 0 0 0,1 1 0 0 0,-1-1 0 0 0,1 0-1 0 0,-1 0 1 0 0,0 0 0 0 0,1 0 0 0 0,-1 1-1 0 0,0-1 1 0 0,1 0 0 0 0,-1 0 0 0 0,1 0-1 0 0,-1 0 1 0 0,0 0 0 0 0,1 0 0 0 0,-1 0 0 0 0,1 0-1 0 0,-1 0 1 0 0,0 0 0 0 0,1 0 0 0 0,-1 0-1 0 0,1-1 1 0 0,6 1 36 0 0,28 2 126 0 0,16 7-27 0 0,-48-8-128 0 0,1-1 0 0 0,0 1 0 0 0,-1-1 1 0 0,1 0-1 0 0,6 0 0 0 0,-7-1 5 0 0,1 1 0 0 0,-1 0 0 0 0,0 0 0 0 0,1 1 0 0 0,-1-1 0 0 0,0 1 0 0 0,7 1 0 0 0,0 1 9 0 0,1 0 0 0 0,0-1 0 0 0,0 0 0 0 0,0-1 0 0 0,0 0 0 0 0,0-1 0 0 0,0 0 0 0 0,0-1 0 0 0,16-2 0 0 0,-3 0-24 0 0,-8 3 8 0 0,1 0 0 0 0,-1 1-1 0 0,21 3 1 0 0,-24-2-4 0 0,0 0 0 0 0,0-1-1 0 0,1 0 1 0 0,-1-2 0 0 0,26-2-1 0 0,-15 2 79 0 0,-22 1-51 0 0,0 1 0 0 0,0-1 0 0 0,1 0 0 0 0,-1 0 0 0 0,0 0 0 0 0,0 0 0 0 0,0-1 0 0 0,0 1 0 0 0,0-1 0 0 0,0 1 0 0 0,3-2 0 0 0,0 2 446 0 0,-3 0-467 0 0,1 1 0 0 0,-1 0 0 0 0,0-1 0 0 0,1 1 0 0 0,-1-1 0 0 0,1 1 0 0 0,0-1 0 0 0,-1 0 0 0 0,1 0 0 0 0,-1-1 0 0 0,1 1 0 0 0,-1 0 0 0 0,1-1 0 0 0,-1 0 0 0 0,1 1 0 0 0,-1-1 0 0 0,0 0 0 0 0,1 0 0 0 0,3-3 0 0 0,-1 3-109 0 0,1-1 0 0 0,-1 1-1 0 0,0 1 1 0 0,1-1 0 0 0,-1 1 0 0 0,1 0 0 0 0,-1 0-1 0 0,1 0 1 0 0,-1 1 0 0 0,6 1 0 0 0,6 0 215 0 0,13 0 1483 0 0,-20-2-1004 0 0,0 0 1 0 0,18 4 0 0 0,8-1-1455 0 0,-7-1 218 0 0,-10 0 94 0 0,0-1 1 0 0,28-2 0 0 0,24 1-341 0 0,-35 2 747 0 0,49 6-189 0 0,-74-6 99 0 0,1-1 0 0 0,0-1 0 0 0,0 0 0 0 0,0-1 0 0 0,0 0 0 0 0,0-1-1 0 0,-1 0 1 0 0,20-7 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0:41:48.25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 8519 0 0,'0'0'638'0'0,"2"1"-430"0"0,1 1-133 0 0,1-1 1 0 0,-1 1 0 0 0,1-1 0 0 0,0 0-1 0 0,-1-1 1 0 0,6 2 0 0 0,-3-2 100 0 0,1 1 1 0 0,-1 1-1 0 0,0-1 0 0 0,8 4 1 0 0,15 5 293 0 0,-4-4-230 0 0,-20-6-244 0 0,0-1 8 0 0,14 2-4 0 0,104 8 0 0 0,-110-7 0 0 0,-1-2 0 0 0,22-1 0 0 0,-23 0 0 0 0,0 1 0 0 0,0 0 0 0 0,17 3 0 0 0,38 4 0 0 0,-42-5 0 0 0,30 6 0 0 0,-21-5 0 0 0,16 4 0 0 0,46-5 0 0 0,-89-2 83 0 0,0 0-1 0 0,-1 0 0 0 0,1-1 0 0 0,-1 0 0 0 0,1 0 0 0 0,-1 0 1 0 0,7-3-1 0 0,17-3 396 0 0,37-2-19 0 0,-42 7-446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0:41:49.55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27 9007 0 0,'0'0'1816'0'0,"2"-2"-1762"0"0,4-11 703 0 0,-6 13-720 0 0,0-1 0 0 0,1 0-1 0 0,-1 1 1 0 0,0-1 0 0 0,0 1 0 0 0,1-1 0 0 0,-1 1-1 0 0,0-1 1 0 0,1 1 0 0 0,-1 0 0 0 0,1-1-1 0 0,-1 1 1 0 0,0-1 0 0 0,1 1 0 0 0,-1 0 0 0 0,1-1-1 0 0,-1 1 1 0 0,1 0 0 0 0,-1-1 0 0 0,1 1 0 0 0,0 0-1 0 0,11-1-24 0 0,20 0-12 0 0,-20 4 0 0 0,-2 1 0 0 0,82 11 0 0 0,-66-11 0 0 0,27 1 0 0 0,-30-4 0 0 0,24 5 0 0 0,63 7 0 0 0,-16-4 0 0 0,-81-7 444 0 0,1-1 0 0 0,17-1-1 0 0,18 1 1068 0 0,56 4-195 0 0,-4 1-1343 0 0,-76-5 51 0 0,0-1 1 0 0,25-3 0 0 0,30 0 10 0 0,-12 1-35 0 0,16 1 0 0 0,-64 1 0 0 0,22-2 0 0 0,-13 0 0 0 0,-25 1 0 0 0,0 1 0 0 0,1 0 0 0 0,-1 0 0 0 0,0 0 0 0 0,8 1 0 0 0,-1 0 0 0 0,40 1-32 0 0,-37-1 19 0 0,0 0-1 0 0,18-2 1 0 0,47-3 13 0 0,-34 2 0 0 0,85-6 0 0 0,39-5 0 0 0,-137 12 0 0 0,-19 1 0 0 0,-1 0 0 0 0,23-4 0 0 0,-19 1 0 0 0,-1 0 0 0 0,-13 2 0 0 0,1 0 0 0 0,0 0 0 0 0,-1 0 0 0 0,1 0 0 0 0,0 1 0 0 0,0 0 0 0 0,-1-1 0 0 0,1 1 0 0 0,0 0 0 0 0,4 1 0 0 0,2-1 0 0 0,33-8-3369 0 0,-28 7 1498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0:41:55.23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25 1983 0 0,'1'2'995'0'0,"0"-1"-945"0"0,0 0-1 0 0,0 0 0 0 0,0 0 1 0 0,0 0-1 0 0,0-1 1 0 0,0 1-1 0 0,0 0 0 0 0,0-1 1 0 0,0 1-1 0 0,1-1 1 0 0,-1 1-1 0 0,0-1 0 0 0,0 1 1 0 0,1-1-1 0 0,-1 0 1 0 0,0 0-1 0 0,0 0 0 0 0,1 0 1 0 0,-1 0-1 0 0,0 0 1 0 0,0 0-1 0 0,1 0 0 0 0,0 0 1 0 0,41-10 1356 0 0,-8 2 253 0 0,1 6 814 0 0,-34 2-2228 0 0,1 0-17 0 0,166-9 2255 0 0,-117 5-2063 0 0,-39 2-363 0 0,-1 1-1 0 0,0 0 0 0 0,24 2 0 0 0,34 5 24 0 0,95-5 0 0 0,-84-1 19 0 0,19-4-96 0 0,-59 1-291 0 0,1 3 0 0 0,-1 0 0 0 0,45 8 0 0 0,-68-5-182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0:41:56.13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73 4143 0 0,'0'0'319'0'0,"2"-2"-210"0"0,10-7-97 0 0,2-5-47 0 0,-11 12 32 0 0,37-22 4469 0 0,-14 7-2651 0 0,-22 16-1695 0 0,1 0-1 0 0,-1 0 1 0 0,0 0 0 0 0,1 1 0 0 0,-1 0-1 0 0,1-1 1 0 0,-1 2 0 0 0,6-1-1 0 0,-4 1 25 0 0,43 4 492 0 0,-31-3-430 0 0,31 1 0 0 0,52-3 148 0 0,69-4 30 0 0,-145 2-358 0 0,1 1 1 0 0,-1 1-1 0 0,0 1 0 0 0,1 1 1 0 0,27 6-1 0 0,22 2-26 0 0,-10-3 0 0 0,-26-1 11 0 0,0-2-1 0 0,48-2 1 0 0,73-9 21 0 0,-155 6-32 0 0,50 2 0 0 0,-12-1 0 0 0,16-2-6 0 0,58-2-749 0 0,-109 4-245 0 0,1 1 1 0 0,-1 0-1 0 0,12 3 0 0 0,11 2-3008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0:28:46.58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2198 3223 0 0,'0'0'1483'0'0,"2"-1"-846"0"0,1-3-325 0 0,-1 2-256 0 0,0 0 1 0 0,0 0-1 0 0,0 0 1 0 0,0 0-1 0 0,0 1 1 0 0,0-1-1 0 0,1 1 1 0 0,-1-1-1 0 0,5 0 0 0 0,-2-2-17 0 0,0 2 0 0 0,1-1-1 0 0,0 0 1 0 0,-1 1 0 0 0,1 0-1 0 0,0 1 1 0 0,0-1 0 0 0,11 0-1 0 0,16-1 139 0 0,-19 1 106 0 0,22 0 1 0 0,-10 3 115 0 0,-8-1 265 0 0,36 6 0 0 0,102 29 2209 0 0,-122-32-2340 0 0,-6 0-114 0 0,-20-2-313 0 0,-1-1-1 0 0,0 0 1 0 0,1 0-1 0 0,-1 0 1 0 0,1-1-1 0 0,9-2 1 0 0,-9 1-24 0 0,1 1 1 0 0,0 0-1 0 0,0 0 1 0 0,11 1-1 0 0,107 12 496 0 0,186 22 428 0 0,-247-30-726 0 0,-29-2-152 0 0,19-2 6 0 0,-35-1-68 0 0,25 2-1 0 0,182 14 223 0 0,146 12 1186 0 0,-116-9 27 0 0,-175-12-1298 0 0,216 14-1789 0 0,-245-17 1583 0 0,395 21 196 0 0,-274-17-69 0 0,-52-4-16 0 0,-23 2-18 0 0,341 7 542 0 0,-180-8-353 0 0,-52 2 10 0 0,-33-15-16 0 0,-22 1-127 0 0,283-11 81 0 0,-269 6-153 0 0,373-47 212 0 0,-281 28-113 0 0,-118 17-104 0 0,-65 2 32 0 0,89-27-1 0 0,20-4 22 0 0,-109 32-94 0 0,39-7 28 0 0,-96 15-37 0 0,1-2 0 0 0,-1 0 0 0 0,28-14 0 0 0,74-50 69 0 0,15-8-3 0 0,117-15-21 0 0,-23 10-3 0 0,-178 59-50 0 0,4-1-11 0 0,65-20 0 0 0,9 14 29 0 0,18-6 6 0 0,-131 30-32 0 0,0 0-1 0 0,0-1 0 0 0,-1 0 0 0 0,0-2 1 0 0,-1 0-1 0 0,24-19 0 0 0,78-82 30 0 0,-99 91-26 0 0,8-5 17 0 0,0 2 0 0 0,2 1 0 0 0,0 1 0 0 0,1 2 1 0 0,2 1-1 0 0,47-21 0 0 0,-15 11-52 0 0,0-4-1 0 0,113-76 1 0 0,-113 59 35 0 0,-15 11 21 0 0,107-64 0 0 0,-125 86-24 0 0,-2-1-1 0 0,0-2 0 0 0,-1-1 1 0 0,32-29-1 0 0,-21 12-2 0 0,-1-2 0 0 0,54-74 0 0 0,43-56 0 0 0,-122 155 32 0 0,24-18 0 0 0,3-3-32 0 0,-19 14 0 0 0,-14 16 0 0 0,0-1 0 0 0,-1 0 0 0 0,0 0 0 0 0,0-1 0 0 0,0 0 0 0 0,-1 0 0 0 0,0 0 0 0 0,-1-1 0 0 0,1 1 0 0 0,2-10 0 0 0,3-16 0 0 0,-9 27 0 0 0,1-1 0 0 0,-1 1 0 0 0,0-1 0 0 0,0-13 0 0 0,0 14 0 0 0,-1 0 0 0 0,0 0 0 0 0,0 0 0 0 0,0 0 0 0 0,-1 0 0 0 0,-2-11 0 0 0,-6 1 0 0 0,9 15-5 0 0,-1 0 1 0 0,1 1-1 0 0,0-1 0 0 0,-1 0 0 0 0,1 0 1 0 0,0 0-1 0 0,-1 1 0 0 0,1-1 1 0 0,-1 0-1 0 0,0 1 0 0 0,1-1 0 0 0,-1 0 1 0 0,0 1-1 0 0,1-1 0 0 0,-1 1 0 0 0,0-1 1 0 0,1 1-1 0 0,-1-1 0 0 0,0 1 0 0 0,0-1 1 0 0,0 1-1 0 0,1 0 0 0 0,-1 0 0 0 0,0-1 1 0 0,0 1-1 0 0,0 0 0 0 0,0 0 1 0 0,-1 0-1 0 0,-2-1-25 0 0,-41-20-3164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0:37:47.34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5566 512 9215 0 0,'-23'-3'250'0'0,"0"-2"-1"0"0,0-1 1 0 0,0-1-1 0 0,1-1 1 0 0,0-1-1 0 0,-28-15 1 0 0,38 17 658 0 0,0-1 1 0 0,-11-10-1 0 0,12 10-864 0 0,-22-15 0 0 0,12 8-44 0 0,19 13 0 0 0,0-1 0 0 0,-1 1 0 0 0,1 0 0 0 0,-1 1 0 0 0,1-1 0 0 0,-7-3 0 0 0,4 3-128 0 0,-8-3 960 0 0,0-1 0 0 0,0 2 0 0 0,-1 0 0 0 0,-16-3 0 0 0,-241-31 114 0 0,120 8-597 0 0,123 22-312 0 0,-1-1 0 0 0,2-1 0 0 0,-33-17 0 0 0,39 17-5 0 0,-1 1 0 0 0,0 0 0 0 0,-32-7 0 0 0,-71-8 62 0 0,116 22-95 0 0,-100-12 87 0 0,-37-8 10 0 0,-36-17 82 0 0,-2 19 28 0 0,100 13-140 0 0,76 6-61 0 0,-295-24 434 0 0,-288 19-59 0 0,342 20-175 0 0,111-4-146 0 0,-67 9-59 0 0,141-9 0 0 0,-81 22 0 0 0,-10 9 13 0 0,-101 33 34 0 0,21 30-35 0 0,191-83-12 0 0,-1-2 0 0 0,-60 18 0 0 0,-93 13 0 0 0,167-43 0 0 0,-9 3 0 0 0,1 1 0 0 0,0 2 0 0 0,-41 21 0 0 0,52-20 0 0 0,1 2 0 0 0,-33 24 0 0 0,-22 14 0 0 0,-14 6 0 0 0,78-47 0 0 0,2 0 0 0 0,-1 1 0 0 0,-18 21 0 0 0,-66 96-51 0 0,33-39 22 0 0,50-69 29 0 0,1 1 0 0 0,1 0 0 0 0,1 2 0 0 0,-16 35 0 0 0,27-47 0 0 0,0-1 0 0 0,1 1 0 0 0,0 0 0 0 0,1 0 0 0 0,0 19 0 0 0,2-8 0 0 0,1 0 0 0 0,8 44 0 0 0,-5-43 0 0 0,2 21-23 0 0,3 0 0 0 0,14 48 0 0 0,-18-80 5 0 0,1-1-1 0 0,0 1 1 0 0,1-1-1 0 0,0-1 1 0 0,1 1-1 0 0,0-1 1 0 0,1-1 0 0 0,1 1-1 0 0,0-2 1 0 0,15 15-1 0 0,12 4 19 0 0,46 28 1 0 0,10 8-2 0 0,-76-52-1 0 0,-1 0-1 0 0,0 1 0 0 0,17 23 1 0 0,-1 6-27 0 0,28 51 1 0 0,22 33 31 0 0,-69-113-3 0 0,0-1 0 0 0,0-1 0 0 0,1 0 0 0 0,1-1 0 0 0,0 0 0 0 0,1-1 0 0 0,0-1 0 0 0,1 0 0 0 0,17 7 0 0 0,20 5 0 0 0,83 24 0 0 0,97 36 0 0 0,-105-18 11 0 0,-74-44 83 0 0,98 21 0 0 0,26 9-13 0 0,-96-18-81 0 0,46 15 0 0 0,-104-39 0 0 0,1-1 0 0 0,1-2 0 0 0,32 3 0 0 0,200 5 67 0 0,-209-13-31 0 0,0-2 1 0 0,88-14-1 0 0,277-54 71 0 0,-320 56-10 0 0,54-11 23 0 0,88-20-108 0 0,45-6-12 0 0,-220 39 0 0 0,61-17 0 0 0,24-5 0 0 0,10 9 0 0 0,15-2 0 0 0,-123 17 0 0 0,69-24 0 0 0,-42 12 289 0 0,115-20 1 0 0,-153 35-189 0 0,-16 2-74 0 0,-1 0 0 0 0,1-1 0 0 0,-1-1 0 0 0,-1-1-1 0 0,1-1 1 0 0,-1 0 0 0 0,-1-2 0 0 0,0 0 0 0 0,0-1 0 0 0,-2-1 0 0 0,1-1-1 0 0,-1-1 1 0 0,28-31 0 0 0,-45 45-27 0 0,103-116 0 0 0,-76 89 0 0 0,2 2 0 0 0,36-26 0 0 0,-17 19 0 0 0,2 2 0 0 0,56-26 0 0 0,-89 49 0 0 0,-1 0 0 0 0,0-2 0 0 0,-1 0 0 0 0,0-1 0 0 0,0 0 0 0 0,-1-1 0 0 0,-1-1 0 0 0,0 0 0 0 0,-1-1 0 0 0,0 0 0 0 0,-1-1 0 0 0,0 0 0 0 0,-2-1 0 0 0,0 0 0 0 0,0-1 0 0 0,6-19 0 0 0,16-56 31 0 0,25-123-1 0 0,-44 164-27 0 0,-7 35-3 0 0,-2-2 0 0 0,0 1 0 0 0,-1 0 0 0 0,-1-1 0 0 0,0 1 0 0 0,-2-18 0 0 0,-38-143 0 0 0,29 137 0 0 0,5 19 0 0 0,-2 0 0 0 0,0 0 0 0 0,-2 0 0 0 0,0 1 0 0 0,-1 1 0 0 0,-1-1 0 0 0,-1 2 0 0 0,-1 0 0 0 0,-20-23 0 0 0,25 33 4 0 0,0 1 0 0 0,-1 1-1 0 0,0 0 1 0 0,0 0 0 0 0,-12-6-1 0 0,-50-21-43 0 0,38 20-39 0 0,-191-91-2685 0 0,152 76-2208 0 0,2 6-1459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0:37:49.81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53 4634 4607 0 0,'0'0'7391'0'0,"-2"-1"-6834"0"0,0 0-544 0 0,-1-1 0 0 0,1 1 0 0 0,-1-1 0 0 0,1 0-1 0 0,-1 0 1 0 0,1 0 0 0 0,0 0 0 0 0,0 0 0 0 0,0-1 0 0 0,0 1-1 0 0,0-1 1 0 0,1 1 0 0 0,-1-1 0 0 0,1 0 0 0 0,-1 1 0 0 0,1-1-1 0 0,-1-6 1 0 0,-4-5 147 0 0,4 7-43 0 0,0-1 0 0 0,1 0 0 0 0,-1 0 0 0 0,1 0 0 0 0,1-1 0 0 0,0 1 0 0 0,0 0 0 0 0,2-10 0 0 0,-1-9 219 0 0,-3-31 463 0 0,1 33 2 0 0,0-1 0 0 0,5-35 0 0 0,5 16-495 0 0,2 0 1 0 0,28-73-1 0 0,-21 68-55 0 0,19-82 0 0 0,-24 68-119 0 0,35-104 0 0 0,-38 141-103 0 0,1 1 1 0 0,1 0 0 0 0,1 1 0 0 0,2 1 0 0 0,0 0 0 0 0,30-35 0 0 0,18-4-15 0 0,-37 38 4 0 0,30-36 1 0 0,183-298 91 0 0,-172 252-30 0 0,-6 6-25 0 0,66-99 26 0 0,-95 162-82 0 0,0 1 0 0 0,3 2 1 0 0,49-40-1 0 0,-17 16 10 0 0,-35 30 20 0 0,64-61-6 0 0,-74 67-21 0 0,0-2 1 0 0,19-28-1 0 0,21-47 19 0 0,3-4 0 0 0,-50 83-19 0 0,0 1 0 0 0,36-35 0 0 0,-25 33-3 0 0,0 0 0 0 0,34-19 0 0 0,63-32 0 0 0,-62 39 0 0 0,65-48 0 0 0,-52 25 0 0 0,185-133 0 0 0,-11 7 0 0 0,-179 131 0 0 0,-40 30 0 0 0,1 1 0 0 0,1 2 0 0 0,1 1 0 0 0,1 1 0 0 0,0 2 0 0 0,53-16 0 0 0,-24 13 0 0 0,119-37 0 0 0,-154 45 0 0 0,0-2 0 0 0,-1-1 0 0 0,0-1 0 0 0,35-26 0 0 0,-45 28 0 0 0,-1-2 0 0 0,17-19 0 0 0,-22 21 0 0 0,1 1 0 0 0,0 0 0 0 0,0 1 0 0 0,1 0 0 0 0,22-13 0 0 0,10 1-4 0 0,1 2 0 0 0,86-25 0 0 0,-64 22-55 0 0,95-49-1 0 0,-80 33 39 0 0,-63 31 21 0 0,2-3 0 0 0,1 2 0 0 0,30-8 0 0 0,6 2-21 0 0,1 3 0 0 0,77-6-1 0 0,-107 16 23 0 0,4 0 4 0 0,51-10 0 0 0,-46 5 18 0 0,-18 3-8 0 0,36-10 0 0 0,22-12-79 0 0,-68 22 64 0 0,1 1 0 0 0,-1 0 0 0 0,14-2 0 0 0,-1 0 0 0 0,-19 4 0 0 0,-2-1 3 0 0,25-7-59 0 0,-18 5 45 0 0,-9-6 11 0 0,-4-1 0 0 0,-2 1-18 0 0,6 9 15 0 0,-1 0 1 0 0,1-1-1 0 0,-1 1 0 0 0,1 0 1 0 0,-1 0-1 0 0,0 0 1 0 0,0 0-1 0 0,1 0 1 0 0,-1 0-1 0 0,0 0 0 0 0,0 0 1 0 0,0 0-1 0 0,0 0 1 0 0,0 1-1 0 0,0-1 1 0 0,0 0-1 0 0,-2-1 1 0 0,-10-5-8 0 0,-27-19-44 0 0,-1 3 54 0 0,38 21 0 0 0,0 0 0 0 0,0-1 0 0 0,1 1 0 0 0,-1-1 0 0 0,-4-5 0 0 0,-5-5 0 0 0,7 11 0 0 0,0 1 0 0 0,-23-25 67 0 0,26 25-94 0 0,3 4-45 0 0,0-1 57 0 0,1 1-1 0 0,0 0 1 0 0,-1-1 0 0 0,1 1 0 0 0,0-1 0 0 0,0 1 0 0 0,1-1 0 0 0,-1 0-1 0 0,5 4 1 0 0,3 1 5 0 0,0-1-1 0 0,1 0 0 0 0,0-1 1 0 0,0 0-1 0 0,11 3 0 0 0,4 0 11 0 0,41 9 0 0 0,-24-5 30 0 0,5 2 4 0 0,42-3-4 0 0,9 3 4 0 0,-49-8 2 0 0,-37-5-18 0 0,1 0 0 0 0,-1 1 0 0 0,-1 0 0 0 0,1 1 0 0 0,21 8 0 0 0,-25-6-7 0 0,-3 1 42 0 0,-6-6-52 0 0,0 1 0 0 0,0-1 0 0 0,0 0 0 0 0,0 0 0 0 0,0 0 0 0 0,1 0 0 0 0,-1 0 0 0 0,0 0 0 0 0,0 0 0 0 0,0 0 0 0 0,0 0 1 0 0,0 0-1 0 0,0 0 0 0 0,0 0 0 0 0,0 0 0 0 0,0 1 0 0 0,0-1 0 0 0,0 0 0 0 0,0 0 0 0 0,0 0 0 0 0,0 0 0 0 0,0 0 0 0 0,0 0 0 0 0,0 0 0 0 0,0 0 0 0 0,0 0 0 0 0,0 0 0 0 0,0 0 0 0 0,0 1 0 0 0,0-1 0 0 0,0 0 0 0 0,0 0 0 0 0,0 0 0 0 0,0 0 0 0 0,-1 0 0 0 0,1 0 0 0 0,0 0 0 0 0,0 0 0 0 0,0 0 0 0 0,0 0 0 0 0,0 0 0 0 0,0 0 0 0 0,0 0 0 0 0,0 0 0 0 0,0 0 0 0 0,0 0 0 0 0,0 0 0 0 0,0 1 0 0 0,0-1 0 0 0,0 0 0 0 0,-1 0 1 0 0,-6 7 17 0 0,-1 0 1 0 0,0 0-1 0 0,-1 0 1 0 0,0-1-1 0 0,0-1 1 0 0,0 1-1 0 0,-1-2 1 0 0,1 1 0 0 0,-1-1-1 0 0,0-1 1 0 0,-15 4-1 0 0,16-5-19 0 0,-21 4 0 0 0,1 2 0 0 0,-44 17 0 0 0,63-21 0 0 0,0 1 0 0 0,1 1 0 0 0,0-1 0 0 0,0 2 0 0 0,0-1 0 0 0,1 1 0 0 0,0 0 0 0 0,0 1 0 0 0,0 0 0 0 0,-11 16 0 0 0,3 2 61 0 0,1 1-1 0 0,1 1 0 0 0,-20 55 1 0 0,15-26 105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0:42:13.20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1 198 455 0 0,'0'0'5191'0'0,"1"-2"-5050"0"0,0 1-100 0 0,0-1 0 0 0,0 1 0 0 0,0-1 0 0 0,-1 0 0 0 0,1 1 0 0 0,-1-1 0 0 0,1 0 0 0 0,-1 1 0 0 0,1-1 0 0 0,-1 0 0 0 0,0 1-1 0 0,0-1 1 0 0,0-3 0 0 0,1-7 240 0 0,-1 10-57 0 0,0 0 6 0 0,2-26 46 0 0,-1 23 169 0 0,-1 0-1 0 0,1 0 1 0 0,1 0-1 0 0,-1 0 1 0 0,1 1-1 0 0,0-1 1 0 0,4-7-1 0 0,-4 7 180 0 0,20-11 204 0 0,-4 3-504 0 0,-16 12-156 0 0,0 0-5 0 0,47-23 362 0 0,-31 18-525 0 0,13 2 75 0 0,3-4 1769 0 0,-31 7-1822 0 0,-1 1 1 0 0,0-1-1 0 0,0 1 1 0 0,1 0-1 0 0,-1 0 1 0 0,0 0-1 0 0,1 1 1 0 0,-1-1-1 0 0,0 0 1 0 0,1 1-1 0 0,2 1 1 0 0,8 0-9 0 0,-3-5 16 0 0,-7 2-23 0 0,0 1 1 0 0,0-1 0 0 0,0 1-1 0 0,0 0 1 0 0,0 0 0 0 0,0 0 0 0 0,0 0-1 0 0,0 0 1 0 0,5 2 0 0 0,53 7 126 0 0,-44-6-121 0 0,-11-1-13 0 0,1 0-1 0 0,0-1 1 0 0,0 0 0 0 0,0-1 0 0 0,10 0 0 0 0,9 0-10 0 0,-16 1 1 0 0,0-2 1 0 0,0 1-1 0 0,0-1 1 0 0,17-4-1 0 0,5 0-1064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0:42:15.19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 89 919 0 0,'-16'-25'4603'0'0,"17"24"-4547"0"0,-1 0 0 0 0,0 1 0 0 0,0-1 0 0 0,1 0 1 0 0,-1 0-1 0 0,0 0 0 0 0,0 0 0 0 0,0 0 0 0 0,0 1 0 0 0,0-1 0 0 0,0 0 0 0 0,0 0 0 0 0,-1 0 0 0 0,1 0 0 0 0,-1-1 1 0 0,-1-12 466 0 0,1 13-427 0 0,1 0 0 0 0,0 0-1 0 0,0 0 1 0 0,8-17 2417 0 0,-6 18-2265 0 0,5-1-68 0 0,-1 0 0 0 0,1 1 0 0 0,0 0 0 0 0,-1 0 0 0 0,1 1 0 0 0,0 0 0 0 0,-1 0 0 0 0,1 1 0 0 0,-1 0 0 0 0,8 3 0 0 0,-3-2-85 0 0,1 0-1 0 0,19 3 0 0 0,-29-6-89 0 0,19 1 167 0 0,1 2 0 0 0,36 8 0 0 0,-47-9-68 0 0,0 0 0 0 0,0-1-1 0 0,1 0 1 0 0,13 0 0 0 0,-16-2-10 0 0,0 1 0 0 0,1 1 0 0 0,-1 0 0 0 0,0 0 1 0 0,1 1-1 0 0,-1 0 0 0 0,11 4 0 0 0,-15-3-46 0 0,0-2 4 0 0,16-1 85 0 0,-15-1-102 0 0,39 7-19 0 0,-44-6-16 0 0,1 0 0 0 0,0 0 0 0 0,-1 0 0 0 0,1 0 0 0 0,0 0 0 0 0,-1 0 0 0 0,1-1 0 0 0,0 1 0 0 0,-1 0 0 0 0,1-1 0 0 0,0 0 0 0 0,1 0 0 0 0,31-11 0 0 0,-20 9 199 0 0,0 0 0 0 0,1 1 0 0 0,21 0 0 0 0,18-2 240 0 0,-14 1-374 0 0,-29 3-52 0 0,0-1 0 0 0,0 0 0 0 0,11-3 0 0 0,49-9 35 0 0,-5 2-32 0 0,-51 7-87 0 0,0 0 0 0 0,1 1 0 0 0,0 1-1 0 0,31 0 1 0 0,-25 2-232 0 0,-15 0-98 0 0,1 0 0 0 0,-1 1-1 0 0,14 1 1 0 0,-5 2-951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0:42:18.9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20 455 0 0,'0'0'6184'0'0,"5"-3"-5686"0"0,31-5 812 0 0,-33 8-1020 0 0,10 0 160 0 0,23 3-1 0 0,-25-2-222 0 0,-1 0 25 0 0,0-1-1 0 0,16-1 0 0 0,9 0 51 0 0,22 8 153 0 0,-41-5-221 0 0,0 0 1 0 0,0-1 0 0 0,31-1 0 0 0,-31-3-20 0 0,-13 2-169 0 0,0 1 1 0 0,-1-1-1 0 0,1 1 0 0 0,0-1 1 0 0,-1 1-1 0 0,1 0 0 0 0,0 0 1 0 0,-1 0-1 0 0,4 1 0 0 0,-3 0 18 0 0,0-1 0 0 0,0 0 0 0 0,-1 0 0 0 0,1 0-1 0 0,0 0 1 0 0,0 0 0 0 0,0-1 0 0 0,3 0 0 0 0,16-2 185 0 0,-20 4-225 0 0,1-1 0 0 0,-1 0 0 0 0,0 0 0 0 0,1 0 0 0 0,-1 0 0 0 0,0-1 0 0 0,1 1 0 0 0,-1-1 0 0 0,0 1 0 0 0,3-2 0 0 0,5-2-11 0 0,-1 0 0 0 0,-5 7-16 0 0,13-2 4 0 0,13-1-1 0 0,-12 0 0 0 0,0-1 98 0 0,0 0 0 0 0,18 2 0 0 0,47 2 976 0 0,-62-2-1028 0 0,-1-1 0 0 0,1-1-1 0 0,21-3 1 0 0,-20 1-17 0 0,0 1-1 0 0,26 2 0 0 0,-5 1 3 0 0,-30-1-3 0 0,1 0 0 0 0,0 1 1 0 0,20 5-1 0 0,-24-4-21 0 0,0 0 0 0 0,0-1 0 0 0,0 0 0 0 0,0-1 0 0 0,0 0 0 0 0,0 0 0 0 0,0-1 0 0 0,0 0-1 0 0,0-1 1 0 0,12-3 0 0 0,-16 3-7 0 0,-1 1 0 0 0,1 0 0 0 0,0 0 0 0 0,-1 1 0 0 0,1-1 0 0 0,0 1 0 0 0,-1 0 0 0 0,1 1 0 0 0,0-1 0 0 0,10 4 0 0 0,22 2 0 0 0,-14-3-24 0 0,-8 0-24 0 0,1-1 0 0 0,-1-1 0 0 0,1 0 0 0 0,22-3 0 0 0,-20 1-1435 0 0,22 0-1 0 0,1 0-1671 0 0,2-3-291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0:41:10.874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3 7631 0 0,'0'0'690'0'0,"2"0"-569"0"0,53-3 3508 0 0,-52 4-3367 0 0,58 16 532 0 0,-50-13-794 0 0,7 4 0 0 0,-18-8 0 0 0,39 11 0 0 0,-11-4 1348 0 0,-18-5-733 0 0,1 0 0 0 0,-1-1 0 0 0,13 0 0 0 0,18 5 1351 0 0,-32-4-1400 0 0,-7-2-684 0 0,23 2-892 0 0,-23-2 1078 0 0,13-2 196 0 0,20 2 246 0 0,-30 0-425 0 0,7 0-16 0 0,-1 0-5 0 0,-7 0-10 0 0,36 5-44 0 0,-26-3-9 0 0,23 1 0 0 0,-12-1 8 0 0,23 3 44 0 0,-21-2-53 0 0,9-2 0 0 0,77 5 152 0 0,-73-6-152 0 0,-14 0 66 0 0,9-1 4 0 0,-18 1-70 0 0,-3 2 0 0 0,-12-2 0 0 0,1 1-1 0 0,0-1 1 0 0,0 0-1 0 0,0 0 1 0 0,0 0-1 0 0,-1 0 0 0 0,1-1 1 0 0,4-1-1 0 0,6 2 60 0 0,-10 1-50 0 0,18-1 142 0 0,-8-2-141 0 0,3 0-10 0 0,3 0 30 0 0,-7-1-6 0 0,7-2-3 0 0,-6 3 22 0 0,6-1-32 0 0,-16 3-12 0 0,18 2 1 0 0,70 1 0 0 0,89 0-312 0 0,-153-3 312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0:41:29.396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79 6359 0 0,'24'-27'5987'0'0,"-22"26"-5875"0"0,0 0-1 0 0,1 0 1 0 0,-1 0 0 0 0,1 0-1 0 0,-1 0 1 0 0,1 1 0 0 0,4-1-1 0 0,49-5 616 0 0,-51 6-716 0 0,3-3-1 0 0,16-6-14 0 0,-20 7 4 0 0,16-3 0 0 0,-2 2 0 0 0,26-1 652 0 0,-39 3-507 0 0,-1 1 1 0 0,0 0 0 0 0,0-1-1 0 0,1 0 1 0 0,-1 0-1 0 0,5-2 1 0 0,-8 3-137 0 0,-1 0 1 0 0,1 0-1 0 0,0 0 1 0 0,0 0-1 0 0,-1 0 1 0 0,1 0-1 0 0,0 0 0 0 0,0 0 1 0 0,-1 0-1 0 0,1 0 1 0 0,0 0-1 0 0,0 0 1 0 0,-1 1-1 0 0,1-1 0 0 0,0 0 1 0 0,-1 0-1 0 0,2 1 1 0 0,2 1 20 0 0,2-1 13 0 0,1-1 0 0 0,0 0 0 0 0,0 0 0 0 0,0 0 0 0 0,10-3 0 0 0,15 1 44 0 0,-9 0-44 0 0,13 2-14 0 0,-20 1-12 0 0,25-2-1 0 0,-27 0-3 0 0,1 0 0 0 0,20 3 0 0 0,-10 0 58 0 0,38-1 0 0 0,-33-1-45 0 0,-6-2 107 0 0,-18 1 49 0 0,0 0 0 0 0,0 1 0 0 0,10 0 1 0 0,38-2 2293 0 0,-16 2-3458 0 0,-31 2 973 0 0,-6-2 12 0 0,1 1 0 0 0,-1-1 1 0 0,1 1-1 0 0,-1-1 1 0 0,1 0-1 0 0,-1 1 1 0 0,0-1-1 0 0,1 0 0 0 0,-1 0 1 0 0,1 0-1 0 0,-1 0 1 0 0,1 0-1 0 0,-1-1 1 0 0,1 1-1 0 0,-1 0 0 0 0,1-1 1 0 0,2 0-1 0 0,-4 1 0 0 0,0 0 0 0 0,1-1 0 0 0,-1 1-1 0 0,0 0 1 0 0,1 0 0 0 0,-1 0 0 0 0,0 0-1 0 0,1 0 1 0 0,-1 0 0 0 0,1 0 0 0 0,-1 0-1 0 0,0 0 1 0 0,1 0 0 0 0,-1 0 0 0 0,1 0 0 0 0,-1 0-1 0 0,0 0 1 0 0,1 0 0 0 0,-1 0 0 0 0,0 1-1 0 0,1-1 1 0 0,0 0 0 0 0,8 3 64 0 0,-6-4-56 0 0,19 3 86 0 0,13 7 11 0 0,-22-5-710 0 0,23 2 1 0 0,-1-6 1169 0 0,-28-1-377 0 0,-1 1 0 0 0,0 0 0 0 0,1 0 0 0 0,7 1 0 0 0,-3 1-270 0 0,0 0 1 0 0,1-1-1 0 0,17-1 0 0 0,4 2-838 0 0,7-1 266 0 0,61-5 544 0 0,-28 2 1614 0 0,-61 1-1143 0 0,-6 0-328 0 0,0 1 0 0 0,0 0 0 0 0,0 0 0 0 0,11 2 0 0 0,-5 0-331 0 0,7 0-521 0 0,30 0-1 0 0,-35-2 1155 0 0,0 1 1 0 0,19 4-1 0 0,-27-4-323 0 0,1 0 0 0 0,-1 0 1 0 0,0-1-1 0 0,0 0 1 0 0,9-1-1 0 0,21 3-687 0 0,-24-3 1267 0 0,23 1 1 0 0,12 1-1726 0 0,-27-1 823 0 0,98-1-1424 0 0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6B5834D9-85C8-4977-9AD9-12A0C3EA7DD1}" type="datetimeFigureOut">
              <a:rPr lang="ar-SA" smtClean="0"/>
              <a:t>10/07/1445</a:t>
            </a:fld>
            <a:endParaRPr lang="ar-SA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1801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10/07/1445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56022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10/07/1445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8798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10/07/1445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7002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B5834D9-85C8-4977-9AD9-12A0C3EA7DD1}" type="datetimeFigureOut">
              <a:rPr lang="ar-SA" smtClean="0"/>
              <a:t>10/07/1445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6523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10/07/1445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82814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10/07/1445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6301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10/07/1445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9585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10/07/1445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8174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10/07/1445</a:t>
            </a:fld>
            <a:endParaRPr lang="ar-S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ar-SA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28821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B5834D9-85C8-4977-9AD9-12A0C3EA7DD1}" type="datetimeFigureOut">
              <a:rPr lang="ar-SA" smtClean="0"/>
              <a:t>10/07/1445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52891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B5834D9-85C8-4977-9AD9-12A0C3EA7DD1}" type="datetimeFigureOut">
              <a:rPr lang="ar-SA" smtClean="0"/>
              <a:t>10/07/1445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0214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r" defTabSz="914400" rtl="1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slide" Target="slide8.xml"/><Relationship Id="rId12" Type="http://schemas.openxmlformats.org/officeDocument/2006/relationships/image" Target="../media/image5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5.xml"/><Relationship Id="rId11" Type="http://schemas.openxmlformats.org/officeDocument/2006/relationships/hyperlink" Target="https://wordwall.net/resource/27661397" TargetMode="External"/><Relationship Id="rId5" Type="http://schemas.openxmlformats.org/officeDocument/2006/relationships/slide" Target="slide4.xml"/><Relationship Id="rId10" Type="http://schemas.openxmlformats.org/officeDocument/2006/relationships/image" Target="../media/image49.png"/><Relationship Id="rId4" Type="http://schemas.openxmlformats.org/officeDocument/2006/relationships/image" Target="../media/image5.jpeg"/><Relationship Id="rId9" Type="http://schemas.openxmlformats.org/officeDocument/2006/relationships/slide" Target="slide11.xml"/><Relationship Id="rId1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slide" Target="slide11.xml"/><Relationship Id="rId2" Type="http://schemas.openxmlformats.org/officeDocument/2006/relationships/audio" Target="../media/media3.mp3"/><Relationship Id="rId16" Type="http://schemas.openxmlformats.org/officeDocument/2006/relationships/image" Target="../media/image23.png"/><Relationship Id="rId1" Type="http://schemas.microsoft.com/office/2007/relationships/media" Target="../media/media3.mp3"/><Relationship Id="rId6" Type="http://schemas.openxmlformats.org/officeDocument/2006/relationships/image" Target="../media/image53.jpeg"/><Relationship Id="rId11" Type="http://schemas.openxmlformats.org/officeDocument/2006/relationships/slide" Target="slide9.xml"/><Relationship Id="rId5" Type="http://schemas.openxmlformats.org/officeDocument/2006/relationships/image" Target="../media/image52.png"/><Relationship Id="rId15" Type="http://schemas.openxmlformats.org/officeDocument/2006/relationships/image" Target="../media/image56.png"/><Relationship Id="rId10" Type="http://schemas.openxmlformats.org/officeDocument/2006/relationships/slide" Target="slide8.xml"/><Relationship Id="rId4" Type="http://schemas.openxmlformats.org/officeDocument/2006/relationships/image" Target="../media/image5.jpeg"/><Relationship Id="rId9" Type="http://schemas.openxmlformats.org/officeDocument/2006/relationships/slide" Target="slide5.xml"/><Relationship Id="rId14" Type="http://schemas.openxmlformats.org/officeDocument/2006/relationships/image" Target="../media/image55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12" Type="http://schemas.openxmlformats.org/officeDocument/2006/relationships/slide" Target="slide1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11" Type="http://schemas.openxmlformats.org/officeDocument/2006/relationships/slide" Target="slide9.xml"/><Relationship Id="rId5" Type="http://schemas.openxmlformats.org/officeDocument/2006/relationships/image" Target="../media/image59.jpeg"/><Relationship Id="rId10" Type="http://schemas.openxmlformats.org/officeDocument/2006/relationships/slide" Target="slide8.xml"/><Relationship Id="rId4" Type="http://schemas.openxmlformats.org/officeDocument/2006/relationships/image" Target="../media/image58.png"/><Relationship Id="rId9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5.jpeg"/><Relationship Id="rId7" Type="http://schemas.openxmlformats.org/officeDocument/2006/relationships/slide" Target="slide9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5.jpeg"/><Relationship Id="rId7" Type="http://schemas.openxmlformats.org/officeDocument/2006/relationships/slide" Target="slide9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8.jpg"/><Relationship Id="rId7" Type="http://schemas.openxmlformats.org/officeDocument/2006/relationships/image" Target="../media/image10.png"/><Relationship Id="rId12" Type="http://schemas.openxmlformats.org/officeDocument/2006/relationships/slide" Target="slide1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slide" Target="slide9.xml"/><Relationship Id="rId5" Type="http://schemas.openxmlformats.org/officeDocument/2006/relationships/slide" Target="slide3.xml"/><Relationship Id="rId10" Type="http://schemas.openxmlformats.org/officeDocument/2006/relationships/slide" Target="slide8.xml"/><Relationship Id="rId4" Type="http://schemas.openxmlformats.org/officeDocument/2006/relationships/image" Target="../media/image9.png"/><Relationship Id="rId9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slide" Target="slide8.xml"/><Relationship Id="rId12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16.jpeg"/><Relationship Id="rId5" Type="http://schemas.openxmlformats.org/officeDocument/2006/relationships/slide" Target="slide4.xml"/><Relationship Id="rId10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21.png"/><Relationship Id="rId18" Type="http://schemas.openxmlformats.org/officeDocument/2006/relationships/image" Target="../media/image24.png"/><Relationship Id="rId26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21" Type="http://schemas.openxmlformats.org/officeDocument/2006/relationships/customXml" Target="../ink/ink5.xml"/><Relationship Id="rId7" Type="http://schemas.openxmlformats.org/officeDocument/2006/relationships/slide" Target="slide5.xml"/><Relationship Id="rId12" Type="http://schemas.openxmlformats.org/officeDocument/2006/relationships/customXml" Target="../ink/ink1.xml"/><Relationship Id="rId17" Type="http://schemas.openxmlformats.org/officeDocument/2006/relationships/customXml" Target="../ink/ink3.xml"/><Relationship Id="rId25" Type="http://schemas.openxmlformats.org/officeDocument/2006/relationships/customXml" Target="../ink/ink7.xml"/><Relationship Id="rId2" Type="http://schemas.microsoft.com/office/2007/relationships/media" Target="../media/media1.mp3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11" Type="http://schemas.openxmlformats.org/officeDocument/2006/relationships/image" Target="../media/image20.png"/><Relationship Id="rId24" Type="http://schemas.openxmlformats.org/officeDocument/2006/relationships/image" Target="../media/image27.png"/><Relationship Id="rId5" Type="http://schemas.openxmlformats.org/officeDocument/2006/relationships/image" Target="../media/image19.png"/><Relationship Id="rId15" Type="http://schemas.openxmlformats.org/officeDocument/2006/relationships/image" Target="../media/image22.png"/><Relationship Id="rId23" Type="http://schemas.openxmlformats.org/officeDocument/2006/relationships/customXml" Target="../ink/ink6.xml"/><Relationship Id="rId10" Type="http://schemas.openxmlformats.org/officeDocument/2006/relationships/slide" Target="slide11.xml"/><Relationship Id="rId19" Type="http://schemas.openxmlformats.org/officeDocument/2006/relationships/customXml" Target="../ink/ink4.xml"/><Relationship Id="rId4" Type="http://schemas.openxmlformats.org/officeDocument/2006/relationships/image" Target="../media/image5.jpeg"/><Relationship Id="rId9" Type="http://schemas.openxmlformats.org/officeDocument/2006/relationships/slide" Target="slide9.xml"/><Relationship Id="rId14" Type="http://schemas.openxmlformats.org/officeDocument/2006/relationships/customXml" Target="../ink/ink2.xml"/><Relationship Id="rId22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30.png"/><Relationship Id="rId18" Type="http://schemas.openxmlformats.org/officeDocument/2006/relationships/customXml" Target="../ink/ink11.xml"/><Relationship Id="rId26" Type="http://schemas.openxmlformats.org/officeDocument/2006/relationships/customXml" Target="../ink/ink15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4.png"/><Relationship Id="rId7" Type="http://schemas.openxmlformats.org/officeDocument/2006/relationships/slide" Target="slide5.xml"/><Relationship Id="rId12" Type="http://schemas.openxmlformats.org/officeDocument/2006/relationships/customXml" Target="../ink/ink8.xml"/><Relationship Id="rId17" Type="http://schemas.openxmlformats.org/officeDocument/2006/relationships/image" Target="../media/image32.png"/><Relationship Id="rId25" Type="http://schemas.openxmlformats.org/officeDocument/2006/relationships/image" Target="../media/image36.png"/><Relationship Id="rId2" Type="http://schemas.microsoft.com/office/2007/relationships/media" Target="../media/media1.mp3"/><Relationship Id="rId16" Type="http://schemas.openxmlformats.org/officeDocument/2006/relationships/customXml" Target="../ink/ink10.xml"/><Relationship Id="rId20" Type="http://schemas.openxmlformats.org/officeDocument/2006/relationships/customXml" Target="../ink/ink12.xml"/><Relationship Id="rId29" Type="http://schemas.openxmlformats.org/officeDocument/2006/relationships/image" Target="../media/image38.png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11" Type="http://schemas.openxmlformats.org/officeDocument/2006/relationships/image" Target="../media/image23.png"/><Relationship Id="rId24" Type="http://schemas.openxmlformats.org/officeDocument/2006/relationships/customXml" Target="../ink/ink14.xml"/><Relationship Id="rId5" Type="http://schemas.openxmlformats.org/officeDocument/2006/relationships/image" Target="../media/image5.jpeg"/><Relationship Id="rId15" Type="http://schemas.openxmlformats.org/officeDocument/2006/relationships/image" Target="../media/image31.png"/><Relationship Id="rId23" Type="http://schemas.openxmlformats.org/officeDocument/2006/relationships/image" Target="../media/image35.png"/><Relationship Id="rId28" Type="http://schemas.openxmlformats.org/officeDocument/2006/relationships/customXml" Target="../ink/ink16.xml"/><Relationship Id="rId10" Type="http://schemas.openxmlformats.org/officeDocument/2006/relationships/slide" Target="slide11.xml"/><Relationship Id="rId19" Type="http://schemas.openxmlformats.org/officeDocument/2006/relationships/image" Target="../media/image33.png"/><Relationship Id="rId31" Type="http://schemas.openxmlformats.org/officeDocument/2006/relationships/image" Target="../media/image39.png"/><Relationship Id="rId4" Type="http://schemas.openxmlformats.org/officeDocument/2006/relationships/image" Target="../media/image29.png"/><Relationship Id="rId9" Type="http://schemas.openxmlformats.org/officeDocument/2006/relationships/slide" Target="slide9.xml"/><Relationship Id="rId14" Type="http://schemas.openxmlformats.org/officeDocument/2006/relationships/customXml" Target="../ink/ink9.xml"/><Relationship Id="rId22" Type="http://schemas.openxmlformats.org/officeDocument/2006/relationships/customXml" Target="../ink/ink13.xml"/><Relationship Id="rId27" Type="http://schemas.openxmlformats.org/officeDocument/2006/relationships/image" Target="../media/image37.png"/><Relationship Id="rId30" Type="http://schemas.openxmlformats.org/officeDocument/2006/relationships/customXml" Target="../ink/ink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slide" Target="slide1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47.png"/><Relationship Id="rId3" Type="http://schemas.openxmlformats.org/officeDocument/2006/relationships/image" Target="../media/image5.jpeg"/><Relationship Id="rId7" Type="http://schemas.openxmlformats.org/officeDocument/2006/relationships/slide" Target="slide4.xml"/><Relationship Id="rId12" Type="http://schemas.openxmlformats.org/officeDocument/2006/relationships/image" Target="../media/image46.JPG"/><Relationship Id="rId2" Type="http://schemas.openxmlformats.org/officeDocument/2006/relationships/image" Target="../media/image43.png"/><Relationship Id="rId16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11" Type="http://schemas.openxmlformats.org/officeDocument/2006/relationships/image" Target="../media/image45.png"/><Relationship Id="rId5" Type="http://schemas.openxmlformats.org/officeDocument/2006/relationships/slide" Target="slide5.xml"/><Relationship Id="rId15" Type="http://schemas.openxmlformats.org/officeDocument/2006/relationships/slide" Target="slide6.xml"/><Relationship Id="rId10" Type="http://schemas.openxmlformats.org/officeDocument/2006/relationships/slide" Target="slide11.xml"/><Relationship Id="rId4" Type="http://schemas.openxmlformats.org/officeDocument/2006/relationships/image" Target="../media/image44.png"/><Relationship Id="rId9" Type="http://schemas.openxmlformats.org/officeDocument/2006/relationships/slide" Target="slide9.xml"/><Relationship Id="rId1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83B94E1-A151-4A9D-8EA8-51C135F27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207CC9-CFEA-4BDB-80C2-DDB854B2E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841ADD-F4C7-48FF-A7BE-2C2B1DF42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269159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ar-S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FF9C34-9276-4F06-9B4B-81132BBB1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16" y="809244"/>
            <a:ext cx="5943600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F754638E-E173-BBF2-6A3E-F3D4C2703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6682" y="3122269"/>
            <a:ext cx="5068568" cy="3135379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Goudy Old Style" panose="02020502050305020303" pitchFamily="18" charset="0"/>
              </a:rPr>
              <a:t>1 Listen &amp; discuss</a:t>
            </a:r>
            <a:br>
              <a:rPr lang="en-US" sz="6000" dirty="0">
                <a:latin typeface="Goudy Old Style" panose="02020502050305020303" pitchFamily="18" charset="0"/>
              </a:rPr>
            </a:br>
            <a:r>
              <a:rPr lang="en-US" sz="6000" dirty="0">
                <a:latin typeface="Goudy Old Style" panose="02020502050305020303" pitchFamily="18" charset="0"/>
              </a:rPr>
              <a:t>2 pair work</a:t>
            </a:r>
            <a:endParaRPr lang="ar-SA" sz="6000" dirty="0">
              <a:latin typeface="Goudy Old Style" panose="02020502050305020303" pitchFamily="18" charset="0"/>
            </a:endParaRP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A5EBCF7-4E7F-4CE6-4063-EB56461CE9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0952" y="6401928"/>
            <a:ext cx="2813927" cy="4179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By: Dalal Al-</a:t>
            </a:r>
            <a:r>
              <a:rPr lang="en-US" dirty="0" err="1"/>
              <a:t>Juaid</a:t>
            </a:r>
            <a:endParaRPr lang="ar-SA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0F13CF-6F8C-44CD-BB53-0B49983261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7796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0CE19D5-814D-46B9-A3DE-CFE7547B9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16F978-90F8-4BC4-9518-B3D8D341F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2373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FB3AB9-CBA1-4A4A-8BE5-F00DA60F9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62AAC5C4-57EC-4B55-9D7B-A34D9A3F8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055" y="0"/>
            <a:ext cx="4636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C8EB54B0-BD58-297B-F533-BD344C8AC4A7}"/>
              </a:ext>
            </a:extLst>
          </p:cNvPr>
          <p:cNvSpPr/>
          <p:nvPr/>
        </p:nvSpPr>
        <p:spPr>
          <a:xfrm>
            <a:off x="8023187" y="5657297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80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48FAD03-C1E4-85F9-D3B4-46063AAC2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540" y="705527"/>
            <a:ext cx="1862750" cy="60217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37E3236E-040E-096A-B585-46D2AE021E72}"/>
              </a:ext>
            </a:extLst>
          </p:cNvPr>
          <p:cNvSpPr/>
          <p:nvPr/>
        </p:nvSpPr>
        <p:spPr>
          <a:xfrm>
            <a:off x="7630179" y="1123717"/>
            <a:ext cx="1382430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Date: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6" descr="Calendar Computer Icons Clip art - others png download - 1024*1024 - Free  Transparent Calendar png Download. - Clip Art Library">
            <a:extLst>
              <a:ext uri="{FF2B5EF4-FFF2-40B4-BE49-F238E27FC236}">
                <a16:creationId xmlns:a16="http://schemas.microsoft.com/office/drawing/2014/main" id="{426C28E8-77CC-5111-43D5-2F38F2C41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832" y="0"/>
            <a:ext cx="1172537" cy="11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21CF21D9-C535-8B53-DA85-C8985D9E0814}"/>
              </a:ext>
            </a:extLst>
          </p:cNvPr>
          <p:cNvSpPr/>
          <p:nvPr/>
        </p:nvSpPr>
        <p:spPr>
          <a:xfrm>
            <a:off x="8624545" y="134202"/>
            <a:ext cx="194065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Today:     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749D6B2-C223-983D-B71B-41E2BA4F7835}"/>
              </a:ext>
            </a:extLst>
          </p:cNvPr>
          <p:cNvSpPr/>
          <p:nvPr/>
        </p:nvSpPr>
        <p:spPr>
          <a:xfrm>
            <a:off x="9297655" y="1123717"/>
            <a:ext cx="1683794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     - </a:t>
            </a:r>
            <a:endParaRPr lang="ar-SA" sz="2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C0A1E1AD-36B5-D510-F2CB-EB63EA2D3345}"/>
              </a:ext>
            </a:extLst>
          </p:cNvPr>
          <p:cNvGrpSpPr/>
          <p:nvPr/>
        </p:nvGrpSpPr>
        <p:grpSpPr>
          <a:xfrm>
            <a:off x="8963720" y="1737561"/>
            <a:ext cx="3129947" cy="4982827"/>
            <a:chOff x="8963720" y="1737561"/>
            <a:chExt cx="3129947" cy="4982827"/>
          </a:xfrm>
        </p:grpSpPr>
        <p:pic>
          <p:nvPicPr>
            <p:cNvPr id="1026" name="Picture 2" descr="مشاهدة صورة المصدر">
              <a:extLst>
                <a:ext uri="{FF2B5EF4-FFF2-40B4-BE49-F238E27FC236}">
                  <a16:creationId xmlns:a16="http://schemas.microsoft.com/office/drawing/2014/main" id="{77822E9C-7647-020D-86C2-5D38F68201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4819" y="4221571"/>
              <a:ext cx="2498817" cy="2498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and pointer">
              <a:extLst>
                <a:ext uri="{FF2B5EF4-FFF2-40B4-BE49-F238E27FC236}">
                  <a16:creationId xmlns:a16="http://schemas.microsoft.com/office/drawing/2014/main" id="{C83476D8-2FC4-FC35-61C1-35832D96A0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31"/>
            <a:stretch/>
          </p:blipFill>
          <p:spPr bwMode="auto">
            <a:xfrm flipH="1">
              <a:off x="8963720" y="1737561"/>
              <a:ext cx="3129947" cy="2728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46135FFE-F40B-BD6C-8659-BB2835404A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1158" y="1425215"/>
            <a:ext cx="6933654" cy="122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3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hlinkClick r:id="rId5" action="ppaction://hlinksldjump"/>
            <a:extLst>
              <a:ext uri="{FF2B5EF4-FFF2-40B4-BE49-F238E27FC236}">
                <a16:creationId xmlns:a16="http://schemas.microsoft.com/office/drawing/2014/main" id="{65056D94-17BC-5E67-2107-0B8243C8380E}"/>
              </a:ext>
            </a:extLst>
          </p:cNvPr>
          <p:cNvSpPr txBox="1"/>
          <p:nvPr/>
        </p:nvSpPr>
        <p:spPr>
          <a:xfrm rot="21326640">
            <a:off x="10671650" y="3788997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8" name="مربع نص 17">
            <a:hlinkClick r:id="rId6" action="ppaction://hlinksldjump"/>
            <a:extLst>
              <a:ext uri="{FF2B5EF4-FFF2-40B4-BE49-F238E27FC236}">
                <a16:creationId xmlns:a16="http://schemas.microsoft.com/office/drawing/2014/main" id="{D3EF7A3F-84C0-9F2D-1797-06F723F3514A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9" name="مربع نص 18">
            <a:hlinkClick r:id="rId7" action="ppaction://hlinksldjump"/>
            <a:extLst>
              <a:ext uri="{FF2B5EF4-FFF2-40B4-BE49-F238E27FC236}">
                <a16:creationId xmlns:a16="http://schemas.microsoft.com/office/drawing/2014/main" id="{6DFCB7CD-DFDF-3270-765F-48BBE559310D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20" name="مربع نص 19">
            <a:hlinkClick r:id="rId8" action="ppaction://hlinksldjump"/>
            <a:extLst>
              <a:ext uri="{FF2B5EF4-FFF2-40B4-BE49-F238E27FC236}">
                <a16:creationId xmlns:a16="http://schemas.microsoft.com/office/drawing/2014/main" id="{801B121E-0D6B-FD24-9C0B-CB9421113267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21" name="مربع نص 20">
            <a:hlinkClick r:id="rId9" action="ppaction://hlinksldjump"/>
            <a:extLst>
              <a:ext uri="{FF2B5EF4-FFF2-40B4-BE49-F238E27FC236}">
                <a16:creationId xmlns:a16="http://schemas.microsoft.com/office/drawing/2014/main" id="{9594D156-4B0F-C020-B464-995FE19C742F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11" name="عنوان 1">
            <a:extLst>
              <a:ext uri="{FF2B5EF4-FFF2-40B4-BE49-F238E27FC236}">
                <a16:creationId xmlns:a16="http://schemas.microsoft.com/office/drawing/2014/main" id="{B141EDC4-2ECA-7929-D24C-3A421EA51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5955" y="987223"/>
            <a:ext cx="2379788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Lets play</a:t>
            </a:r>
            <a:endParaRPr lang="ar-SA" dirty="0"/>
          </a:p>
        </p:txBody>
      </p:sp>
      <p:pic>
        <p:nvPicPr>
          <p:cNvPr id="13" name="Picture 2" descr="dice">
            <a:extLst>
              <a:ext uri="{FF2B5EF4-FFF2-40B4-BE49-F238E27FC236}">
                <a16:creationId xmlns:a16="http://schemas.microsoft.com/office/drawing/2014/main" id="{C7ED291C-2D33-6C3D-93EF-AA2E0D6FA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76" y="0"/>
            <a:ext cx="2935752" cy="293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reate Gamified Interactive Reviews with Wordwall | Profweb">
            <a:hlinkClick r:id="rId11"/>
            <a:extLst>
              <a:ext uri="{FF2B5EF4-FFF2-40B4-BE49-F238E27FC236}">
                <a16:creationId xmlns:a16="http://schemas.microsoft.com/office/drawing/2014/main" id="{2ADE3857-E36B-E4E4-5912-5191A8070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38" y="3083006"/>
            <a:ext cx="4163081" cy="218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Bitmoji Image">
            <a:extLst>
              <a:ext uri="{FF2B5EF4-FFF2-40B4-BE49-F238E27FC236}">
                <a16:creationId xmlns:a16="http://schemas.microsoft.com/office/drawing/2014/main" id="{B514D119-9AA7-74B0-EDDB-077BE94EE1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88"/>
          <a:stretch/>
        </p:blipFill>
        <p:spPr bwMode="auto">
          <a:xfrm>
            <a:off x="4298504" y="-313106"/>
            <a:ext cx="2271025" cy="158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658c5b2-f1c8-44d4-bfe7-0c7a32223d97">
            <a:hlinkClick r:id="" action="ppaction://media"/>
            <a:extLst>
              <a:ext uri="{FF2B5EF4-FFF2-40B4-BE49-F238E27FC236}">
                <a16:creationId xmlns:a16="http://schemas.microsoft.com/office/drawing/2014/main" id="{94562A2F-9C0D-7D6C-D1FC-24EB88692B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20701" y="1268186"/>
            <a:ext cx="4828896" cy="482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1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8F39F94-EEAC-F747-BE4D-90A1525557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8012" b="81536"/>
          <a:stretch/>
        </p:blipFill>
        <p:spPr>
          <a:xfrm>
            <a:off x="228600" y="507441"/>
            <a:ext cx="3900055" cy="867942"/>
          </a:xfrm>
          <a:prstGeom prst="rect">
            <a:avLst/>
          </a:prstGeom>
        </p:spPr>
      </p:pic>
      <p:pic>
        <p:nvPicPr>
          <p:cNvPr id="12" name="Picture 2" descr="Classroom Cartoon clipart - Student, Teamwork, Communication ...">
            <a:extLst>
              <a:ext uri="{FF2B5EF4-FFF2-40B4-BE49-F238E27FC236}">
                <a16:creationId xmlns:a16="http://schemas.microsoft.com/office/drawing/2014/main" id="{FADE7E63-426B-ECB8-A1D1-ED2E42801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995" y="248905"/>
            <a:ext cx="1833105" cy="138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lientmoji">
            <a:extLst>
              <a:ext uri="{FF2B5EF4-FFF2-40B4-BE49-F238E27FC236}">
                <a16:creationId xmlns:a16="http://schemas.microsoft.com/office/drawing/2014/main" id="{76172A2C-2BBB-448E-280B-C45B802CC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519" y="1010689"/>
            <a:ext cx="2389412" cy="238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hlinkClick r:id="rId8" action="ppaction://hlinksldjump"/>
            <a:extLst>
              <a:ext uri="{FF2B5EF4-FFF2-40B4-BE49-F238E27FC236}">
                <a16:creationId xmlns:a16="http://schemas.microsoft.com/office/drawing/2014/main" id="{0CA10267-9770-BA78-2BF9-81CB94703B4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5" name="مربع نص 14">
            <a:hlinkClick r:id="rId9" action="ppaction://hlinksldjump"/>
            <a:extLst>
              <a:ext uri="{FF2B5EF4-FFF2-40B4-BE49-F238E27FC236}">
                <a16:creationId xmlns:a16="http://schemas.microsoft.com/office/drawing/2014/main" id="{C81DCE74-B8BA-C298-FDA5-249C7F3DC212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6" name="مربع نص 15">
            <a:hlinkClick r:id="rId10" action="ppaction://hlinksldjump"/>
            <a:extLst>
              <a:ext uri="{FF2B5EF4-FFF2-40B4-BE49-F238E27FC236}">
                <a16:creationId xmlns:a16="http://schemas.microsoft.com/office/drawing/2014/main" id="{64651BA1-3045-7666-EBFF-C61BF8758E28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17" name="مربع نص 16">
            <a:hlinkClick r:id="rId11" action="ppaction://hlinksldjump"/>
            <a:extLst>
              <a:ext uri="{FF2B5EF4-FFF2-40B4-BE49-F238E27FC236}">
                <a16:creationId xmlns:a16="http://schemas.microsoft.com/office/drawing/2014/main" id="{223DF431-1A11-A7E5-174C-F22AE413A505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18" name="مربع نص 17">
            <a:hlinkClick r:id="rId12" action="ppaction://hlinksldjump"/>
            <a:extLst>
              <a:ext uri="{FF2B5EF4-FFF2-40B4-BE49-F238E27FC236}">
                <a16:creationId xmlns:a16="http://schemas.microsoft.com/office/drawing/2014/main" id="{B7A3AA15-F458-7A28-5624-62F280674C7D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9D71C13E-0DC5-EFEF-0AC5-6E40BD71E1A1}"/>
              </a:ext>
            </a:extLst>
          </p:cNvPr>
          <p:cNvGrpSpPr/>
          <p:nvPr/>
        </p:nvGrpSpPr>
        <p:grpSpPr>
          <a:xfrm>
            <a:off x="0" y="2158911"/>
            <a:ext cx="2231759" cy="2044030"/>
            <a:chOff x="9746865" y="462199"/>
            <a:chExt cx="2231759" cy="2044030"/>
          </a:xfrm>
        </p:grpSpPr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AA50A011-3C54-2A7E-9611-24F72A14F83C}"/>
                </a:ext>
              </a:extLst>
            </p:cNvPr>
            <p:cNvSpPr/>
            <p:nvPr/>
          </p:nvSpPr>
          <p:spPr>
            <a:xfrm>
              <a:off x="9746865" y="1859898"/>
              <a:ext cx="2231759" cy="646331"/>
            </a:xfrm>
            <a:prstGeom prst="rect">
              <a:avLst/>
            </a:prstGeom>
            <a:solidFill>
              <a:srgbClr val="FF66CC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sz="3600" dirty="0">
                  <a:latin typeface="Papyrus" panose="03070502060502030205" pitchFamily="66" charset="0"/>
                </a:rPr>
                <a:t>Role paly</a:t>
              </a:r>
              <a:endParaRPr lang="ar-SA" sz="3600" dirty="0">
                <a:latin typeface="Papyrus" panose="03070502060502030205" pitchFamily="66" charset="0"/>
              </a:endParaRPr>
            </a:p>
          </p:txBody>
        </p:sp>
        <p:pic>
          <p:nvPicPr>
            <p:cNvPr id="7" name="Picture 2" descr="Download Role Play In The Classroom Clipart Role-playing - Clipart  Classroom Role Play, HD Png Download - vhv">
              <a:extLst>
                <a:ext uri="{FF2B5EF4-FFF2-40B4-BE49-F238E27FC236}">
                  <a16:creationId xmlns:a16="http://schemas.microsoft.com/office/drawing/2014/main" id="{143E5479-C684-9D90-73EA-B1E3CFD8EB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1085" y="462199"/>
              <a:ext cx="1890152" cy="1397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2" descr="Saudi Arabia Anim Flag | 3D Animated Clipart for PowerPoint -  PresenterMedia.com">
            <a:extLst>
              <a:ext uri="{FF2B5EF4-FFF2-40B4-BE49-F238E27FC236}">
                <a16:creationId xmlns:a16="http://schemas.microsoft.com/office/drawing/2014/main" id="{36DF99CD-B6B0-E332-4B1B-300EC6CCD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332" y="-174000"/>
            <a:ext cx="2009490" cy="200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CA983194-560D-D48E-DA76-858712A74F1C}"/>
              </a:ext>
            </a:extLst>
          </p:cNvPr>
          <p:cNvSpPr txBox="1"/>
          <p:nvPr/>
        </p:nvSpPr>
        <p:spPr>
          <a:xfrm>
            <a:off x="5893526" y="371045"/>
            <a:ext cx="3561806" cy="510778"/>
          </a:xfrm>
          <a:prstGeom prst="wedgeRoundRectCallout">
            <a:avLst>
              <a:gd name="adj1" fmla="val 64035"/>
              <a:gd name="adj2" fmla="val -57295"/>
              <a:gd name="adj3" fmla="val 16667"/>
            </a:avLst>
          </a:prstGeom>
          <a:solidFill>
            <a:srgbClr val="508937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Talk about MBS ?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8F4DBE4D-0301-4CA7-09F2-579A140310EB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96297" y="1528077"/>
            <a:ext cx="5621644" cy="4703396"/>
          </a:xfrm>
          <a:prstGeom prst="rect">
            <a:avLst/>
          </a:prstGeom>
        </p:spPr>
      </p:pic>
      <p:pic>
        <p:nvPicPr>
          <p:cNvPr id="20" name="u10 pair">
            <a:hlinkClick r:id="" action="ppaction://media"/>
            <a:extLst>
              <a:ext uri="{FF2B5EF4-FFF2-40B4-BE49-F238E27FC236}">
                <a16:creationId xmlns:a16="http://schemas.microsoft.com/office/drawing/2014/main" id="{08FF20AB-0040-E024-1D89-07C59A45D8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881415" y="1988184"/>
            <a:ext cx="1910443" cy="191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1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41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0D5B3BE-D956-C82E-2AEE-AB2C84006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89" y="-58264"/>
            <a:ext cx="10058400" cy="1371600"/>
          </a:xfrm>
        </p:spPr>
        <p:txBody>
          <a:bodyPr/>
          <a:lstStyle/>
          <a:p>
            <a:r>
              <a:rPr lang="en-US" dirty="0"/>
              <a:t>Write in your notebook</a:t>
            </a:r>
            <a:endParaRPr lang="ar-SA" dirty="0"/>
          </a:p>
        </p:txBody>
      </p:sp>
      <p:pic>
        <p:nvPicPr>
          <p:cNvPr id="4" name="Picture 6" descr="Clientmoji">
            <a:extLst>
              <a:ext uri="{FF2B5EF4-FFF2-40B4-BE49-F238E27FC236}">
                <a16:creationId xmlns:a16="http://schemas.microsoft.com/office/drawing/2014/main" id="{183DFCD1-14E3-F921-CC00-F8C2A30BD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986" y="1712432"/>
            <a:ext cx="3866427" cy="386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3F9FFBC8-96B3-841E-695F-FF6614A281D3}"/>
              </a:ext>
            </a:extLst>
          </p:cNvPr>
          <p:cNvSpPr/>
          <p:nvPr/>
        </p:nvSpPr>
        <p:spPr>
          <a:xfrm rot="21258162">
            <a:off x="8245804" y="5348027"/>
            <a:ext cx="3318345" cy="461665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Make a question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3DA2A7D-8149-B318-1BAC-D72C67216754}"/>
              </a:ext>
            </a:extLst>
          </p:cNvPr>
          <p:cNvSpPr/>
          <p:nvPr/>
        </p:nvSpPr>
        <p:spPr>
          <a:xfrm>
            <a:off x="3043215" y="1279141"/>
            <a:ext cx="6637380" cy="461665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Like final test </a:t>
            </a:r>
            <a:r>
              <a:rPr lang="ar-SA" sz="2400" b="1" dirty="0"/>
              <a:t>أسئلة للاختبار النهائي</a:t>
            </a:r>
            <a:endParaRPr lang="en-US" sz="2400" b="1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54D6975-C00E-2F51-7AED-F696BF178624}"/>
              </a:ext>
            </a:extLst>
          </p:cNvPr>
          <p:cNvSpPr/>
          <p:nvPr/>
        </p:nvSpPr>
        <p:spPr>
          <a:xfrm>
            <a:off x="748089" y="2536065"/>
            <a:ext cx="5548677" cy="150810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4400" b="1" dirty="0">
                <a:solidFill>
                  <a:schemeClr val="bg1">
                    <a:lumMod val="50000"/>
                  </a:schemeClr>
                </a:solidFill>
              </a:rPr>
              <a:t>Choose:</a:t>
            </a:r>
          </a:p>
          <a:p>
            <a:pPr algn="l" rtl="0"/>
            <a:r>
              <a:rPr lang="en-US" sz="2400" b="1" dirty="0" err="1"/>
              <a:t>Mmmmmmm</a:t>
            </a:r>
            <a:r>
              <a:rPr lang="en-US" sz="2400" b="1" dirty="0"/>
              <a:t> ………. </a:t>
            </a:r>
            <a:r>
              <a:rPr lang="en-US" sz="2400" b="1" dirty="0" err="1"/>
              <a:t>mmmmmmm</a:t>
            </a:r>
            <a:endParaRPr lang="en-US" sz="2400" b="1" dirty="0"/>
          </a:p>
          <a:p>
            <a:pPr algn="l" rtl="0"/>
            <a:r>
              <a:rPr lang="en-US" sz="2400" b="1" dirty="0"/>
              <a:t>( </a:t>
            </a:r>
            <a:r>
              <a:rPr lang="en-US" sz="2400" b="1" dirty="0" err="1"/>
              <a:t>ssss</a:t>
            </a:r>
            <a:r>
              <a:rPr lang="en-US" sz="2400" b="1" dirty="0"/>
              <a:t> – </a:t>
            </a:r>
            <a:r>
              <a:rPr lang="en-US" sz="2400" b="1" dirty="0" err="1"/>
              <a:t>ssss</a:t>
            </a:r>
            <a:r>
              <a:rPr lang="en-US" sz="2400" b="1" dirty="0"/>
              <a:t> – </a:t>
            </a:r>
            <a:r>
              <a:rPr lang="en-US" sz="2400" b="1" dirty="0" err="1"/>
              <a:t>sssss</a:t>
            </a:r>
            <a:r>
              <a:rPr lang="en-US" sz="24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86093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piral Notebook Stock Photos And Images - 123RF">
            <a:extLst>
              <a:ext uri="{FF2B5EF4-FFF2-40B4-BE49-F238E27FC236}">
                <a16:creationId xmlns:a16="http://schemas.microsoft.com/office/drawing/2014/main" id="{6E3031AB-E71C-127C-15CE-9AC555026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303" y="-224083"/>
            <a:ext cx="6535613" cy="6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605AA79-523F-1F9B-521F-B33C802BB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98152">
            <a:off x="5653409" y="1580420"/>
            <a:ext cx="1769950" cy="64737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D303B224-CBB0-9184-B3E2-B4953AF2BB3F}"/>
              </a:ext>
            </a:extLst>
          </p:cNvPr>
          <p:cNvSpPr/>
          <p:nvPr/>
        </p:nvSpPr>
        <p:spPr>
          <a:xfrm>
            <a:off x="2340799" y="1573662"/>
            <a:ext cx="2344783" cy="27392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dirty="0"/>
              <a:t>page </a:t>
            </a:r>
            <a:r>
              <a:rPr lang="en-US" sz="4000" b="1" dirty="0">
                <a:solidFill>
                  <a:srgbClr val="C00000"/>
                </a:solidFill>
              </a:rPr>
              <a:t>225</a:t>
            </a:r>
            <a:r>
              <a:rPr lang="en-US" sz="3200" dirty="0"/>
              <a:t>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Ex(</a:t>
            </a:r>
            <a:r>
              <a:rPr lang="en-US" sz="3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A-B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en-US" sz="4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 rtl="0"/>
            <a:r>
              <a:rPr lang="en-US" sz="3200" dirty="0"/>
              <a:t>for practice new words</a:t>
            </a:r>
          </a:p>
        </p:txBody>
      </p:sp>
      <p:pic>
        <p:nvPicPr>
          <p:cNvPr id="6" name="Picture 6" descr="Effective Note Taking | Stephanie's Portfolio">
            <a:extLst>
              <a:ext uri="{FF2B5EF4-FFF2-40B4-BE49-F238E27FC236}">
                <a16:creationId xmlns:a16="http://schemas.microsoft.com/office/drawing/2014/main" id="{BAC7966F-B074-434F-DED9-BBAB6E527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8167" y="4841976"/>
            <a:ext cx="1842632" cy="17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Homework Cliparts, Download Free Clip Art, Free Clip Art on ...">
            <a:extLst>
              <a:ext uri="{FF2B5EF4-FFF2-40B4-BE49-F238E27FC236}">
                <a16:creationId xmlns:a16="http://schemas.microsoft.com/office/drawing/2014/main" id="{2112E952-6FF0-FE60-FC3D-2D6465F30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44" y="169715"/>
            <a:ext cx="6163204" cy="122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BD1973D-7FC3-7901-182A-D35CC8AF70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5507" y="638880"/>
            <a:ext cx="3936198" cy="2484974"/>
          </a:xfrm>
          <a:prstGeom prst="rect">
            <a:avLst/>
          </a:prstGeom>
        </p:spPr>
      </p:pic>
      <p:sp>
        <p:nvSpPr>
          <p:cNvPr id="9" name="مربع نص 8">
            <a:hlinkClick r:id="rId8" action="ppaction://hlinksldjump"/>
            <a:extLst>
              <a:ext uri="{FF2B5EF4-FFF2-40B4-BE49-F238E27FC236}">
                <a16:creationId xmlns:a16="http://schemas.microsoft.com/office/drawing/2014/main" id="{4DFF2FC7-0FE9-117C-15B4-4A22CCBB1BC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0" name="مربع نص 9">
            <a:hlinkClick r:id="rId9" action="ppaction://hlinksldjump"/>
            <a:extLst>
              <a:ext uri="{FF2B5EF4-FFF2-40B4-BE49-F238E27FC236}">
                <a16:creationId xmlns:a16="http://schemas.microsoft.com/office/drawing/2014/main" id="{83BD7FCE-8667-7F69-AFF8-C0848E148732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1" name="مربع نص 10">
            <a:hlinkClick r:id="rId10" action="ppaction://hlinksldjump"/>
            <a:extLst>
              <a:ext uri="{FF2B5EF4-FFF2-40B4-BE49-F238E27FC236}">
                <a16:creationId xmlns:a16="http://schemas.microsoft.com/office/drawing/2014/main" id="{3CD3B683-DE88-AE4D-FA63-405A5BC0DF63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12" name="مربع نص 11">
            <a:hlinkClick r:id="rId11" action="ppaction://hlinksldjump"/>
            <a:extLst>
              <a:ext uri="{FF2B5EF4-FFF2-40B4-BE49-F238E27FC236}">
                <a16:creationId xmlns:a16="http://schemas.microsoft.com/office/drawing/2014/main" id="{A0B967ED-F722-0FA5-AA37-0ADA1BFAC622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13" name="مربع نص 12">
            <a:hlinkClick r:id="rId12" action="ppaction://hlinksldjump"/>
            <a:extLst>
              <a:ext uri="{FF2B5EF4-FFF2-40B4-BE49-F238E27FC236}">
                <a16:creationId xmlns:a16="http://schemas.microsoft.com/office/drawing/2014/main" id="{5F9B276B-1E3B-95CA-2B3C-D5C962A8617A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27404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611FCF4-E82F-3061-30BA-D652799BD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68" y="382682"/>
            <a:ext cx="9312613" cy="5464629"/>
          </a:xfrm>
          <a:prstGeom prst="rect">
            <a:avLst/>
          </a:prstGeom>
        </p:spPr>
      </p:pic>
      <p:pic>
        <p:nvPicPr>
          <p:cNvPr id="4" name="Picture 2" descr="مشاهدة صورة المصدر">
            <a:extLst>
              <a:ext uri="{FF2B5EF4-FFF2-40B4-BE49-F238E27FC236}">
                <a16:creationId xmlns:a16="http://schemas.microsoft.com/office/drawing/2014/main" id="{0D59A2E5-7F04-AC44-9E40-7D693F59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54DCF61-0B88-0485-B924-4723A523357B}"/>
              </a:ext>
            </a:extLst>
          </p:cNvPr>
          <p:cNvSpPr/>
          <p:nvPr/>
        </p:nvSpPr>
        <p:spPr>
          <a:xfrm>
            <a:off x="9181641" y="192720"/>
            <a:ext cx="2911995" cy="12467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p.225</a:t>
            </a:r>
            <a:endParaRPr lang="ar-SA" sz="480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2" name="مربع نص 21">
            <a:hlinkClick r:id="rId4" action="ppaction://hlinksldjump"/>
            <a:extLst>
              <a:ext uri="{FF2B5EF4-FFF2-40B4-BE49-F238E27FC236}">
                <a16:creationId xmlns:a16="http://schemas.microsoft.com/office/drawing/2014/main" id="{3074DD60-DBF8-B5AF-5BBF-320D740982D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23" name="مربع نص 22">
            <a:hlinkClick r:id="rId5" action="ppaction://hlinksldjump"/>
            <a:extLst>
              <a:ext uri="{FF2B5EF4-FFF2-40B4-BE49-F238E27FC236}">
                <a16:creationId xmlns:a16="http://schemas.microsoft.com/office/drawing/2014/main" id="{B37CAE51-7CB5-C673-7819-91892DCFC8AA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24" name="مربع نص 23">
            <a:hlinkClick r:id="rId6" action="ppaction://hlinksldjump"/>
            <a:extLst>
              <a:ext uri="{FF2B5EF4-FFF2-40B4-BE49-F238E27FC236}">
                <a16:creationId xmlns:a16="http://schemas.microsoft.com/office/drawing/2014/main" id="{C1954478-7EED-05CC-DCA0-77B6A87A5FC7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25" name="مربع نص 24">
            <a:hlinkClick r:id="rId7" action="ppaction://hlinksldjump"/>
            <a:extLst>
              <a:ext uri="{FF2B5EF4-FFF2-40B4-BE49-F238E27FC236}">
                <a16:creationId xmlns:a16="http://schemas.microsoft.com/office/drawing/2014/main" id="{673A80D7-9F51-BC41-145B-F0AC10A04A0E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26" name="مربع نص 25">
            <a:hlinkClick r:id="rId8" action="ppaction://hlinksldjump"/>
            <a:extLst>
              <a:ext uri="{FF2B5EF4-FFF2-40B4-BE49-F238E27FC236}">
                <a16:creationId xmlns:a16="http://schemas.microsoft.com/office/drawing/2014/main" id="{88105336-9781-C4B4-8EED-7D0DB990711F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53D092C1-6E8C-0AA9-9AB7-137B3F5EA8FC}"/>
              </a:ext>
            </a:extLst>
          </p:cNvPr>
          <p:cNvSpPr/>
          <p:nvPr/>
        </p:nvSpPr>
        <p:spPr>
          <a:xfrm>
            <a:off x="4107566" y="2967335"/>
            <a:ext cx="260560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difficult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28790A0-4EBD-D860-4612-170174BE9E5B}"/>
              </a:ext>
            </a:extLst>
          </p:cNvPr>
          <p:cNvSpPr/>
          <p:nvPr/>
        </p:nvSpPr>
        <p:spPr>
          <a:xfrm>
            <a:off x="1799795" y="3224843"/>
            <a:ext cx="260560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challenging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2D8E54B-55F0-D16C-9ED7-BB2828A20FCB}"/>
              </a:ext>
            </a:extLst>
          </p:cNvPr>
          <p:cNvSpPr/>
          <p:nvPr/>
        </p:nvSpPr>
        <p:spPr>
          <a:xfrm>
            <a:off x="4499453" y="4407323"/>
            <a:ext cx="260560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interesting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DE4E214-6C59-ECEC-CAC5-2B39D8E87E0C}"/>
              </a:ext>
            </a:extLst>
          </p:cNvPr>
          <p:cNvSpPr/>
          <p:nvPr/>
        </p:nvSpPr>
        <p:spPr>
          <a:xfrm>
            <a:off x="3340125" y="5283568"/>
            <a:ext cx="260560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smart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E70CFA8-0CC5-D6BF-AD48-9EAEE07B0B39}"/>
              </a:ext>
            </a:extLst>
          </p:cNvPr>
          <p:cNvSpPr/>
          <p:nvPr/>
        </p:nvSpPr>
        <p:spPr>
          <a:xfrm>
            <a:off x="6743779" y="5233292"/>
            <a:ext cx="260560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fun</a:t>
            </a:r>
            <a:endParaRPr lang="ar-SA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5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9C0B36F8-B80C-FDAF-1813-AD8712FFA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54" y="502456"/>
            <a:ext cx="9532309" cy="5344855"/>
          </a:xfrm>
          <a:prstGeom prst="rect">
            <a:avLst/>
          </a:prstGeom>
        </p:spPr>
      </p:pic>
      <p:pic>
        <p:nvPicPr>
          <p:cNvPr id="4" name="Picture 2" descr="مشاهدة صورة المصدر">
            <a:extLst>
              <a:ext uri="{FF2B5EF4-FFF2-40B4-BE49-F238E27FC236}">
                <a16:creationId xmlns:a16="http://schemas.microsoft.com/office/drawing/2014/main" id="{0D59A2E5-7F04-AC44-9E40-7D693F59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54DCF61-0B88-0485-B924-4723A523357B}"/>
              </a:ext>
            </a:extLst>
          </p:cNvPr>
          <p:cNvSpPr/>
          <p:nvPr/>
        </p:nvSpPr>
        <p:spPr>
          <a:xfrm>
            <a:off x="9181641" y="192720"/>
            <a:ext cx="2911995" cy="12467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p.225</a:t>
            </a:r>
            <a:endParaRPr lang="ar-SA" sz="480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2" name="مربع نص 21">
            <a:hlinkClick r:id="rId4" action="ppaction://hlinksldjump"/>
            <a:extLst>
              <a:ext uri="{FF2B5EF4-FFF2-40B4-BE49-F238E27FC236}">
                <a16:creationId xmlns:a16="http://schemas.microsoft.com/office/drawing/2014/main" id="{3074DD60-DBF8-B5AF-5BBF-320D740982D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23" name="مربع نص 22">
            <a:hlinkClick r:id="rId5" action="ppaction://hlinksldjump"/>
            <a:extLst>
              <a:ext uri="{FF2B5EF4-FFF2-40B4-BE49-F238E27FC236}">
                <a16:creationId xmlns:a16="http://schemas.microsoft.com/office/drawing/2014/main" id="{B37CAE51-7CB5-C673-7819-91892DCFC8AA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24" name="مربع نص 23">
            <a:hlinkClick r:id="rId6" action="ppaction://hlinksldjump"/>
            <a:extLst>
              <a:ext uri="{FF2B5EF4-FFF2-40B4-BE49-F238E27FC236}">
                <a16:creationId xmlns:a16="http://schemas.microsoft.com/office/drawing/2014/main" id="{C1954478-7EED-05CC-DCA0-77B6A87A5FC7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25" name="مربع نص 24">
            <a:hlinkClick r:id="rId7" action="ppaction://hlinksldjump"/>
            <a:extLst>
              <a:ext uri="{FF2B5EF4-FFF2-40B4-BE49-F238E27FC236}">
                <a16:creationId xmlns:a16="http://schemas.microsoft.com/office/drawing/2014/main" id="{673A80D7-9F51-BC41-145B-F0AC10A04A0E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26" name="مربع نص 25">
            <a:hlinkClick r:id="rId8" action="ppaction://hlinksldjump"/>
            <a:extLst>
              <a:ext uri="{FF2B5EF4-FFF2-40B4-BE49-F238E27FC236}">
                <a16:creationId xmlns:a16="http://schemas.microsoft.com/office/drawing/2014/main" id="{88105336-9781-C4B4-8EED-7D0DB990711F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53D092C1-6E8C-0AA9-9AB7-137B3F5EA8FC}"/>
              </a:ext>
            </a:extLst>
          </p:cNvPr>
          <p:cNvSpPr/>
          <p:nvPr/>
        </p:nvSpPr>
        <p:spPr>
          <a:xfrm>
            <a:off x="3634038" y="2763644"/>
            <a:ext cx="260560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tall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9B921965-415D-68AF-8673-396848632022}"/>
              </a:ext>
            </a:extLst>
          </p:cNvPr>
          <p:cNvSpPr/>
          <p:nvPr/>
        </p:nvSpPr>
        <p:spPr>
          <a:xfrm>
            <a:off x="3659877" y="3171027"/>
            <a:ext cx="260560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brown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22BC742-ECC4-18E0-C698-BDCC9CC70FF4}"/>
              </a:ext>
            </a:extLst>
          </p:cNvPr>
          <p:cNvSpPr/>
          <p:nvPr/>
        </p:nvSpPr>
        <p:spPr>
          <a:xfrm>
            <a:off x="1771205" y="4509169"/>
            <a:ext cx="260560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smart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F54623F-8BA8-1973-87BD-CC38977D66EB}"/>
              </a:ext>
            </a:extLst>
          </p:cNvPr>
          <p:cNvSpPr/>
          <p:nvPr/>
        </p:nvSpPr>
        <p:spPr>
          <a:xfrm>
            <a:off x="3659877" y="4887102"/>
            <a:ext cx="260560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short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3B6A27C4-17C3-F5C0-B371-8ECA70CD3F66}"/>
              </a:ext>
            </a:extLst>
          </p:cNvPr>
          <p:cNvSpPr/>
          <p:nvPr/>
        </p:nvSpPr>
        <p:spPr>
          <a:xfrm>
            <a:off x="3812278" y="5367206"/>
            <a:ext cx="260560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athletic</a:t>
            </a:r>
            <a:endParaRPr lang="ar-SA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40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6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4E56252-7EFF-AB17-9D74-53B37B3A203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71" y="214185"/>
            <a:ext cx="5192218" cy="2414618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صورة الشريحة 8">
                <a:extLst>
                  <a:ext uri="{FF2B5EF4-FFF2-40B4-BE49-F238E27FC236}">
                    <a16:creationId xmlns:a16="http://schemas.microsoft.com/office/drawing/2014/main" id="{A6FEB7A0-B3C0-BA1F-02D5-ACD499EDAD9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23550093"/>
                  </p:ext>
                </p:extLst>
              </p:nvPr>
            </p:nvGraphicFramePr>
            <p:xfrm>
              <a:off x="8630928" y="564244"/>
              <a:ext cx="3048000" cy="1714500"/>
            </p:xfrm>
            <a:graphic>
              <a:graphicData uri="http://schemas.microsoft.com/office/powerpoint/2016/slidezoom">
                <pslz:sldZm>
                  <pslz:sldZmObj sldId="262" cId="61801707">
                    <pslz:zmPr id="{5E5C0D69-816A-40BE-A450-E3893F38A60B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صورة الشريحة 8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6FEB7A0-B3C0-BA1F-02D5-ACD499EDAD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30928" y="564244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2AC1E84E-4BE8-0D3C-B1F3-29A922D27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05" y="2515208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D4C541E6-E76D-11A1-086F-F1C145740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62" y="3490600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DEE139FA-DE66-9AFF-DC3B-F39DADCA1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9" y="4503729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D4184CD6-5EA8-0061-4C92-96456055E525}"/>
              </a:ext>
            </a:extLst>
          </p:cNvPr>
          <p:cNvSpPr/>
          <p:nvPr/>
        </p:nvSpPr>
        <p:spPr>
          <a:xfrm>
            <a:off x="1417275" y="2798047"/>
            <a:ext cx="8033350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 </a:t>
            </a:r>
            <a:r>
              <a:rPr lang="en-US" sz="2800" b="1" dirty="0"/>
              <a:t>list a number of school subjects</a:t>
            </a:r>
            <a:endParaRPr lang="en-US" sz="4400" b="1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B28327CE-4788-2DB2-3ACB-00B7E505ACE6}"/>
              </a:ext>
            </a:extLst>
          </p:cNvPr>
          <p:cNvSpPr/>
          <p:nvPr/>
        </p:nvSpPr>
        <p:spPr>
          <a:xfrm>
            <a:off x="1417275" y="3733436"/>
            <a:ext cx="8033350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 </a:t>
            </a:r>
            <a:r>
              <a:rPr lang="en-US" sz="2800" b="1" dirty="0"/>
              <a:t>Use adjectives to describe school subjects</a:t>
            </a:r>
            <a:endParaRPr lang="en-US" sz="4400" b="1" dirty="0"/>
          </a:p>
        </p:txBody>
      </p:sp>
      <p:sp>
        <p:nvSpPr>
          <p:cNvPr id="18" name="مربع نص 17">
            <a:hlinkClick r:id="rId8" action="ppaction://hlinksldjump"/>
            <a:extLst>
              <a:ext uri="{FF2B5EF4-FFF2-40B4-BE49-F238E27FC236}">
                <a16:creationId xmlns:a16="http://schemas.microsoft.com/office/drawing/2014/main" id="{4FD966EC-BF71-FFCF-8C6E-1E96E5DBD052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9" name="مربع نص 18">
            <a:hlinkClick r:id="rId9" action="ppaction://hlinksldjump"/>
            <a:extLst>
              <a:ext uri="{FF2B5EF4-FFF2-40B4-BE49-F238E27FC236}">
                <a16:creationId xmlns:a16="http://schemas.microsoft.com/office/drawing/2014/main" id="{4EAE6B13-A65F-E63B-B622-4667FD536D4E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20" name="مربع نص 19">
            <a:hlinkClick r:id="rId10" action="ppaction://hlinksldjump"/>
            <a:extLst>
              <a:ext uri="{FF2B5EF4-FFF2-40B4-BE49-F238E27FC236}">
                <a16:creationId xmlns:a16="http://schemas.microsoft.com/office/drawing/2014/main" id="{73B77939-040B-26A5-D559-74766950D357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21" name="مربع نص 20">
            <a:hlinkClick r:id="rId11" action="ppaction://hlinksldjump"/>
            <a:extLst>
              <a:ext uri="{FF2B5EF4-FFF2-40B4-BE49-F238E27FC236}">
                <a16:creationId xmlns:a16="http://schemas.microsoft.com/office/drawing/2014/main" id="{96B8CA41-1CEE-7640-E1A2-F3E9C125C3F6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22" name="مربع نص 21">
            <a:hlinkClick r:id="rId12" action="ppaction://hlinksldjump"/>
            <a:extLst>
              <a:ext uri="{FF2B5EF4-FFF2-40B4-BE49-F238E27FC236}">
                <a16:creationId xmlns:a16="http://schemas.microsoft.com/office/drawing/2014/main" id="{570B8600-8555-C49C-D054-9865E0A51B1B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50DB3E58-138A-8880-F3EB-46CACD45B207}"/>
              </a:ext>
            </a:extLst>
          </p:cNvPr>
          <p:cNvSpPr/>
          <p:nvPr/>
        </p:nvSpPr>
        <p:spPr>
          <a:xfrm>
            <a:off x="1436274" y="4682826"/>
            <a:ext cx="8033350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 </a:t>
            </a:r>
            <a:r>
              <a:rPr lang="en-US" sz="2800" b="1" dirty="0"/>
              <a:t>Use (look like) to describe classmate</a:t>
            </a:r>
            <a:endParaRPr lang="en-US" sz="4400" b="1" dirty="0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22D143EC-326B-4E92-DB98-FC753AC136DA}"/>
              </a:ext>
            </a:extLst>
          </p:cNvPr>
          <p:cNvSpPr/>
          <p:nvPr/>
        </p:nvSpPr>
        <p:spPr>
          <a:xfrm>
            <a:off x="1455273" y="5632216"/>
            <a:ext cx="8033350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Ask &amp; answer about school</a:t>
            </a:r>
            <a:endParaRPr lang="en-US" sz="4400" b="1" dirty="0"/>
          </a:p>
        </p:txBody>
      </p:sp>
      <p:pic>
        <p:nvPicPr>
          <p:cNvPr id="4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FE715CC2-D4DD-53DD-4585-089C3D51C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44" y="5467729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47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ar-S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C7A5393-9F7B-745E-B7B1-DE2947E13C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818" b="86119"/>
          <a:stretch/>
        </p:blipFill>
        <p:spPr>
          <a:xfrm>
            <a:off x="517593" y="1012849"/>
            <a:ext cx="3914569" cy="90903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9C00888-EED3-4875-DA68-095402231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961" y="477716"/>
            <a:ext cx="4260857" cy="590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1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DC3678B8-3023-451D-2843-BCDBFDFDDF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863" y="156707"/>
            <a:ext cx="3382261" cy="1491390"/>
          </a:xfrm>
          <a:prstGeom prst="rect">
            <a:avLst/>
          </a:prstGeom>
        </p:spPr>
      </p:pic>
      <p:pic>
        <p:nvPicPr>
          <p:cNvPr id="3" name="Picture 4" descr="I Did This As My Warm Up Doodle Today Clipart (#2938082) - PinClipart">
            <a:extLst>
              <a:ext uri="{FF2B5EF4-FFF2-40B4-BE49-F238E27FC236}">
                <a16:creationId xmlns:a16="http://schemas.microsoft.com/office/drawing/2014/main" id="{1F4CA6BE-B253-12B9-0A09-227AF2D9C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08" y="1495513"/>
            <a:ext cx="1580997" cy="174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5" action="ppaction://hlinksldjump"/>
            <a:extLst>
              <a:ext uri="{FF2B5EF4-FFF2-40B4-BE49-F238E27FC236}">
                <a16:creationId xmlns:a16="http://schemas.microsoft.com/office/drawing/2014/main" id="{9C59CE67-2A57-8409-427E-B968A37BC28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0" name="مربع نص 9">
            <a:hlinkClick r:id="rId6" action="ppaction://hlinksldjump"/>
            <a:extLst>
              <a:ext uri="{FF2B5EF4-FFF2-40B4-BE49-F238E27FC236}">
                <a16:creationId xmlns:a16="http://schemas.microsoft.com/office/drawing/2014/main" id="{B9395224-88E0-D9BE-379C-3E74C5A3D7A0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1" name="مربع نص 10">
            <a:hlinkClick r:id="rId7" action="ppaction://hlinksldjump"/>
            <a:extLst>
              <a:ext uri="{FF2B5EF4-FFF2-40B4-BE49-F238E27FC236}">
                <a16:creationId xmlns:a16="http://schemas.microsoft.com/office/drawing/2014/main" id="{2FB6AA82-37C3-FB82-A6A7-60926903F31B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12" name="مربع نص 11">
            <a:hlinkClick r:id="rId8" action="ppaction://hlinksldjump"/>
            <a:extLst>
              <a:ext uri="{FF2B5EF4-FFF2-40B4-BE49-F238E27FC236}">
                <a16:creationId xmlns:a16="http://schemas.microsoft.com/office/drawing/2014/main" id="{CB370098-2104-931E-D0DB-C0CD531E4648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13" name="مربع نص 12">
            <a:hlinkClick r:id="rId9" action="ppaction://hlinksldjump"/>
            <a:extLst>
              <a:ext uri="{FF2B5EF4-FFF2-40B4-BE49-F238E27FC236}">
                <a16:creationId xmlns:a16="http://schemas.microsoft.com/office/drawing/2014/main" id="{F1C02C0B-F673-BED6-9355-6CD9414F41C2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pic>
        <p:nvPicPr>
          <p:cNvPr id="8" name="Picture 6" descr="Clientmoji">
            <a:extLst>
              <a:ext uri="{FF2B5EF4-FFF2-40B4-BE49-F238E27FC236}">
                <a16:creationId xmlns:a16="http://schemas.microsoft.com/office/drawing/2014/main" id="{74478893-55A4-365F-B438-6E369CC1E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97" y="-62795"/>
            <a:ext cx="1619911" cy="161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hare Ideas Stock Illustrations – 3,536 Share Ideas Stock ...">
            <a:extLst>
              <a:ext uri="{FF2B5EF4-FFF2-40B4-BE49-F238E27FC236}">
                <a16:creationId xmlns:a16="http://schemas.microsoft.com/office/drawing/2014/main" id="{47AD1CD3-5F3C-8819-1011-3B2B3E71D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755" y="1762428"/>
            <a:ext cx="2049794" cy="119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250C32A5-E461-70EE-C087-04977860AA07}"/>
              </a:ext>
            </a:extLst>
          </p:cNvPr>
          <p:cNvSpPr/>
          <p:nvPr/>
        </p:nvSpPr>
        <p:spPr>
          <a:xfrm>
            <a:off x="4827815" y="5926063"/>
            <a:ext cx="4060372" cy="461665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dirty="0"/>
              <a:t>What does she look like ?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17F84A8F-7683-A0FF-6DD2-4C0CDBDB100B}"/>
              </a:ext>
            </a:extLst>
          </p:cNvPr>
          <p:cNvSpPr/>
          <p:nvPr/>
        </p:nvSpPr>
        <p:spPr>
          <a:xfrm>
            <a:off x="419886" y="3741276"/>
            <a:ext cx="4255528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2400" dirty="0"/>
              <a:t>Who teaches science?</a:t>
            </a:r>
            <a:endParaRPr lang="en-US" sz="2400" b="1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5C60037A-0759-EF5F-04E3-FEF8BF1E01E9}"/>
              </a:ext>
            </a:extLst>
          </p:cNvPr>
          <p:cNvSpPr/>
          <p:nvPr/>
        </p:nvSpPr>
        <p:spPr>
          <a:xfrm>
            <a:off x="1187329" y="5212678"/>
            <a:ext cx="4255528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2400" dirty="0"/>
              <a:t>Who teaches English?</a:t>
            </a:r>
            <a:endParaRPr lang="en-US" sz="2400" b="1" dirty="0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5AC77CF6-F10D-7D1C-D8F3-93062AB6364B}"/>
              </a:ext>
            </a:extLst>
          </p:cNvPr>
          <p:cNvSpPr/>
          <p:nvPr/>
        </p:nvSpPr>
        <p:spPr>
          <a:xfrm>
            <a:off x="828025" y="4476977"/>
            <a:ext cx="4255528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2400" dirty="0"/>
              <a:t>Who teaches </a:t>
            </a:r>
            <a:r>
              <a:rPr lang="en-US" sz="2400" dirty="0" err="1"/>
              <a:t>Maths</a:t>
            </a:r>
            <a:r>
              <a:rPr lang="en-US" sz="2400" dirty="0"/>
              <a:t>?</a:t>
            </a:r>
            <a:endParaRPr lang="en-US" sz="2400" b="1" dirty="0"/>
          </a:p>
        </p:txBody>
      </p:sp>
      <p:pic>
        <p:nvPicPr>
          <p:cNvPr id="1026" name="Picture 2" descr="كتاب الرياضيات أول متوسط الفصل الأول 144 - بداية">
            <a:extLst>
              <a:ext uri="{FF2B5EF4-FFF2-40B4-BE49-F238E27FC236}">
                <a16:creationId xmlns:a16="http://schemas.microsoft.com/office/drawing/2014/main" id="{9DC70BF3-E39A-6B26-7E9C-CBD5F6B07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385" y="3712291"/>
            <a:ext cx="2705100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حل كتاب العلوم للصف أول متوسط الفصل الدراسي الثاني المنهج الجديد 1444 هـ -  YouTube">
            <a:extLst>
              <a:ext uri="{FF2B5EF4-FFF2-40B4-BE49-F238E27FC236}">
                <a16:creationId xmlns:a16="http://schemas.microsoft.com/office/drawing/2014/main" id="{AEDDE004-E41B-6FE2-81B6-54D1DA12D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937" y="2505074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713257EB-ECC7-E259-E251-86ECFF98E1B2}"/>
              </a:ext>
            </a:extLst>
          </p:cNvPr>
          <p:cNvSpPr txBox="1"/>
          <p:nvPr/>
        </p:nvSpPr>
        <p:spPr>
          <a:xfrm>
            <a:off x="4782606" y="533070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Who has black hair, brown eyes, and wears glasses?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56211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FBC33E3-8354-3F82-CC48-0D912C790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890" y="318555"/>
            <a:ext cx="5134307" cy="736982"/>
          </a:xfrm>
          <a:prstGeom prst="rect">
            <a:avLst/>
          </a:prstGeom>
        </p:spPr>
      </p:pic>
      <p:sp>
        <p:nvSpPr>
          <p:cNvPr id="8" name="مربع نص 7">
            <a:hlinkClick r:id="rId6" action="ppaction://hlinksldjump"/>
            <a:extLst>
              <a:ext uri="{FF2B5EF4-FFF2-40B4-BE49-F238E27FC236}">
                <a16:creationId xmlns:a16="http://schemas.microsoft.com/office/drawing/2014/main" id="{33E76243-0050-30AB-D2DB-8BA1E5B18DC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9" name="مربع نص 8">
            <a:hlinkClick r:id="rId7" action="ppaction://hlinksldjump"/>
            <a:extLst>
              <a:ext uri="{FF2B5EF4-FFF2-40B4-BE49-F238E27FC236}">
                <a16:creationId xmlns:a16="http://schemas.microsoft.com/office/drawing/2014/main" id="{5B43FE47-227C-EE73-5767-AA51ADD86CDD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0" name="مربع نص 9">
            <a:hlinkClick r:id="rId8" action="ppaction://hlinksldjump"/>
            <a:extLst>
              <a:ext uri="{FF2B5EF4-FFF2-40B4-BE49-F238E27FC236}">
                <a16:creationId xmlns:a16="http://schemas.microsoft.com/office/drawing/2014/main" id="{688F7F41-2095-3E7E-80E0-B0CE05326CFE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11" name="مربع نص 10">
            <a:hlinkClick r:id="rId9" action="ppaction://hlinksldjump"/>
            <a:extLst>
              <a:ext uri="{FF2B5EF4-FFF2-40B4-BE49-F238E27FC236}">
                <a16:creationId xmlns:a16="http://schemas.microsoft.com/office/drawing/2014/main" id="{A333F799-231E-76F4-1B1D-AA9CDCDF8E76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12" name="مربع نص 11">
            <a:hlinkClick r:id="rId10" action="ppaction://hlinksldjump"/>
            <a:extLst>
              <a:ext uri="{FF2B5EF4-FFF2-40B4-BE49-F238E27FC236}">
                <a16:creationId xmlns:a16="http://schemas.microsoft.com/office/drawing/2014/main" id="{62B507E4-572A-E3DD-CCCF-2A61202011E3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54789F3E-ED46-A184-662E-607342609EC6}"/>
              </a:ext>
            </a:extLst>
          </p:cNvPr>
          <p:cNvSpPr/>
          <p:nvPr/>
        </p:nvSpPr>
        <p:spPr>
          <a:xfrm>
            <a:off x="10440820" y="351667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80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0F013DE-489E-F9F6-B13F-20FE4403F660}"/>
              </a:ext>
            </a:extLst>
          </p:cNvPr>
          <p:cNvSpPr txBox="1"/>
          <p:nvPr/>
        </p:nvSpPr>
        <p:spPr>
          <a:xfrm>
            <a:off x="7093159" y="431657"/>
            <a:ext cx="3230808" cy="510778"/>
          </a:xfrm>
          <a:prstGeom prst="wedgeRoundRectCallout">
            <a:avLst>
              <a:gd name="adj1" fmla="val -48444"/>
              <a:gd name="adj2" fmla="val 135392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What is Carl doing?</a:t>
            </a:r>
            <a:endParaRPr lang="ar-SA" sz="2400" b="1" dirty="0">
              <a:solidFill>
                <a:schemeClr val="bg1"/>
              </a:solidFill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0CF5785C-8419-0F3C-1DC3-A0627DF14C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0890" y="0"/>
            <a:ext cx="5882269" cy="6858000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7E126983-AB27-91DC-FD3A-488BBE4A4F6D}"/>
              </a:ext>
            </a:extLst>
          </p:cNvPr>
          <p:cNvSpPr txBox="1"/>
          <p:nvPr/>
        </p:nvSpPr>
        <p:spPr>
          <a:xfrm>
            <a:off x="7151584" y="1610389"/>
            <a:ext cx="4696613" cy="510778"/>
          </a:xfrm>
          <a:prstGeom prst="wedgeRoundRectCallout">
            <a:avLst>
              <a:gd name="adj1" fmla="val -73360"/>
              <a:gd name="adj2" fmla="val -151255"/>
              <a:gd name="adj3" fmla="val 16667"/>
            </a:avLst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/>
              <a:t>I think math is challenging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0599FBB4-6D05-7CA2-27BA-D92627CE3C93}"/>
              </a:ext>
            </a:extLst>
          </p:cNvPr>
          <p:cNvSpPr/>
          <p:nvPr/>
        </p:nvSpPr>
        <p:spPr>
          <a:xfrm>
            <a:off x="443657" y="1325961"/>
            <a:ext cx="599844" cy="92333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#</a:t>
            </a:r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9206BF3B-12D4-31BB-41FD-7AB000F89FBA}"/>
              </a:ext>
            </a:extLst>
          </p:cNvPr>
          <p:cNvSpPr/>
          <p:nvPr/>
        </p:nvSpPr>
        <p:spPr>
          <a:xfrm>
            <a:off x="1469571" y="740229"/>
            <a:ext cx="974272" cy="63386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AB1162FD-9972-91E5-0473-016FFA4F2FC6}"/>
              </a:ext>
            </a:extLst>
          </p:cNvPr>
          <p:cNvSpPr/>
          <p:nvPr/>
        </p:nvSpPr>
        <p:spPr>
          <a:xfrm>
            <a:off x="1255923" y="2096149"/>
            <a:ext cx="974272" cy="63386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7" name="حبر 26">
                <a:extLst>
                  <a:ext uri="{FF2B5EF4-FFF2-40B4-BE49-F238E27FC236}">
                    <a16:creationId xmlns:a16="http://schemas.microsoft.com/office/drawing/2014/main" id="{E30EB2DD-A7A7-4AB2-226D-25899FEA0442}"/>
                  </a:ext>
                </a:extLst>
              </p14:cNvPr>
              <p14:cNvContentPartPr/>
              <p14:nvPr/>
            </p14:nvContentPartPr>
            <p14:xfrm>
              <a:off x="972094" y="1091434"/>
              <a:ext cx="1805040" cy="808560"/>
            </p14:xfrm>
          </p:contentPart>
        </mc:Choice>
        <mc:Fallback>
          <p:pic>
            <p:nvPicPr>
              <p:cNvPr id="27" name="حبر 26">
                <a:extLst>
                  <a:ext uri="{FF2B5EF4-FFF2-40B4-BE49-F238E27FC236}">
                    <a16:creationId xmlns:a16="http://schemas.microsoft.com/office/drawing/2014/main" id="{E30EB2DD-A7A7-4AB2-226D-25899FEA044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54094" y="1073434"/>
                <a:ext cx="1840680" cy="84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8" name="حبر 27">
                <a:extLst>
                  <a:ext uri="{FF2B5EF4-FFF2-40B4-BE49-F238E27FC236}">
                    <a16:creationId xmlns:a16="http://schemas.microsoft.com/office/drawing/2014/main" id="{E4E6F190-2B37-736C-A859-E61D94C41016}"/>
                  </a:ext>
                </a:extLst>
              </p14:cNvPr>
              <p14:cNvContentPartPr/>
              <p14:nvPr/>
            </p14:nvContentPartPr>
            <p14:xfrm>
              <a:off x="1000174" y="1083874"/>
              <a:ext cx="3591360" cy="860400"/>
            </p14:xfrm>
          </p:contentPart>
        </mc:Choice>
        <mc:Fallback>
          <p:pic>
            <p:nvPicPr>
              <p:cNvPr id="28" name="حبر 27">
                <a:extLst>
                  <a:ext uri="{FF2B5EF4-FFF2-40B4-BE49-F238E27FC236}">
                    <a16:creationId xmlns:a16="http://schemas.microsoft.com/office/drawing/2014/main" id="{E4E6F190-2B37-736C-A859-E61D94C4101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82174" y="1065874"/>
                <a:ext cx="3627000" cy="896040"/>
              </a:xfrm>
              <a:prstGeom prst="rect">
                <a:avLst/>
              </a:prstGeom>
            </p:spPr>
          </p:pic>
        </mc:Fallback>
      </mc:AlternateContent>
      <p:sp>
        <p:nvSpPr>
          <p:cNvPr id="31" name="مربع نص 30">
            <a:extLst>
              <a:ext uri="{FF2B5EF4-FFF2-40B4-BE49-F238E27FC236}">
                <a16:creationId xmlns:a16="http://schemas.microsoft.com/office/drawing/2014/main" id="{FF7F1EA9-92B4-1388-4862-350CF42E1A93}"/>
              </a:ext>
            </a:extLst>
          </p:cNvPr>
          <p:cNvSpPr txBox="1"/>
          <p:nvPr/>
        </p:nvSpPr>
        <p:spPr>
          <a:xfrm>
            <a:off x="7151583" y="2789121"/>
            <a:ext cx="4082473" cy="510778"/>
          </a:xfrm>
          <a:prstGeom prst="wedgeRoundRectCallout">
            <a:avLst>
              <a:gd name="adj1" fmla="val -52444"/>
              <a:gd name="adj2" fmla="val 269658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What does Ben look like?</a:t>
            </a:r>
            <a:endParaRPr lang="ar-SA" sz="2400" b="1" dirty="0">
              <a:solidFill>
                <a:schemeClr val="bg1"/>
              </a:solidFill>
            </a:endParaRPr>
          </a:p>
        </p:txBody>
      </p:sp>
      <p:pic>
        <p:nvPicPr>
          <p:cNvPr id="32" name="u10 listen &amp; discuss">
            <a:hlinkClick r:id="" action="ppaction://media"/>
            <a:extLst>
              <a:ext uri="{FF2B5EF4-FFF2-40B4-BE49-F238E27FC236}">
                <a16:creationId xmlns:a16="http://schemas.microsoft.com/office/drawing/2014/main" id="{6A87B04D-CD2D-A303-6379-1F1F2BB012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0275.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654661" y="4154132"/>
            <a:ext cx="1475014" cy="1475014"/>
          </a:xfrm>
          <a:prstGeom prst="rect">
            <a:avLst/>
          </a:prstGeom>
        </p:spPr>
      </p:pic>
      <p:grpSp>
        <p:nvGrpSpPr>
          <p:cNvPr id="35" name="مجموعة 34">
            <a:extLst>
              <a:ext uri="{FF2B5EF4-FFF2-40B4-BE49-F238E27FC236}">
                <a16:creationId xmlns:a16="http://schemas.microsoft.com/office/drawing/2014/main" id="{832A67AC-1AC7-7496-70CA-8B79F715EB71}"/>
              </a:ext>
            </a:extLst>
          </p:cNvPr>
          <p:cNvGrpSpPr/>
          <p:nvPr/>
        </p:nvGrpSpPr>
        <p:grpSpPr>
          <a:xfrm>
            <a:off x="972814" y="4150714"/>
            <a:ext cx="2797560" cy="2548440"/>
            <a:chOff x="972814" y="4150714"/>
            <a:chExt cx="2797560" cy="2548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33" name="حبر 32">
                  <a:extLst>
                    <a:ext uri="{FF2B5EF4-FFF2-40B4-BE49-F238E27FC236}">
                      <a16:creationId xmlns:a16="http://schemas.microsoft.com/office/drawing/2014/main" id="{E12A98E5-F969-FDCB-5F0E-7C13500E5E6E}"/>
                    </a:ext>
                  </a:extLst>
                </p14:cNvPr>
                <p14:cNvContentPartPr/>
                <p14:nvPr/>
              </p14:nvContentPartPr>
              <p14:xfrm>
                <a:off x="972814" y="5685034"/>
                <a:ext cx="2142720" cy="1014120"/>
              </p14:xfrm>
            </p:contentPart>
          </mc:Choice>
          <mc:Fallback>
            <p:pic>
              <p:nvPicPr>
                <p:cNvPr id="33" name="حبر 32">
                  <a:extLst>
                    <a:ext uri="{FF2B5EF4-FFF2-40B4-BE49-F238E27FC236}">
                      <a16:creationId xmlns:a16="http://schemas.microsoft.com/office/drawing/2014/main" id="{E12A98E5-F969-FDCB-5F0E-7C13500E5E6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54814" y="5667034"/>
                  <a:ext cx="2178360" cy="10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34" name="حبر 33">
                  <a:extLst>
                    <a:ext uri="{FF2B5EF4-FFF2-40B4-BE49-F238E27FC236}">
                      <a16:creationId xmlns:a16="http://schemas.microsoft.com/office/drawing/2014/main" id="{C258967D-C668-8F27-020E-22AD87A265FC}"/>
                    </a:ext>
                  </a:extLst>
                </p14:cNvPr>
                <p14:cNvContentPartPr/>
                <p14:nvPr/>
              </p14:nvContentPartPr>
              <p14:xfrm>
                <a:off x="1855174" y="4150714"/>
                <a:ext cx="1915200" cy="1668600"/>
              </p14:xfrm>
            </p:contentPart>
          </mc:Choice>
          <mc:Fallback>
            <p:pic>
              <p:nvPicPr>
                <p:cNvPr id="34" name="حبر 33">
                  <a:extLst>
                    <a:ext uri="{FF2B5EF4-FFF2-40B4-BE49-F238E27FC236}">
                      <a16:creationId xmlns:a16="http://schemas.microsoft.com/office/drawing/2014/main" id="{C258967D-C668-8F27-020E-22AD87A265F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837174" y="4133074"/>
                  <a:ext cx="1950840" cy="1704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36" name="حبر 35">
                <a:extLst>
                  <a:ext uri="{FF2B5EF4-FFF2-40B4-BE49-F238E27FC236}">
                    <a16:creationId xmlns:a16="http://schemas.microsoft.com/office/drawing/2014/main" id="{65C33133-415D-5D05-83B0-8C0E3CD7A4E4}"/>
                  </a:ext>
                </a:extLst>
              </p14:cNvPr>
              <p14:cNvContentPartPr/>
              <p14:nvPr/>
            </p14:nvContentPartPr>
            <p14:xfrm>
              <a:off x="3514774" y="6425151"/>
              <a:ext cx="197640" cy="71280"/>
            </p14:xfrm>
          </p:contentPart>
        </mc:Choice>
        <mc:Fallback>
          <p:pic>
            <p:nvPicPr>
              <p:cNvPr id="36" name="حبر 35">
                <a:extLst>
                  <a:ext uri="{FF2B5EF4-FFF2-40B4-BE49-F238E27FC236}">
                    <a16:creationId xmlns:a16="http://schemas.microsoft.com/office/drawing/2014/main" id="{65C33133-415D-5D05-83B0-8C0E3CD7A4E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461134" y="6317151"/>
                <a:ext cx="305280" cy="28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37" name="حبر 36">
                <a:extLst>
                  <a:ext uri="{FF2B5EF4-FFF2-40B4-BE49-F238E27FC236}">
                    <a16:creationId xmlns:a16="http://schemas.microsoft.com/office/drawing/2014/main" id="{C8F18164-40FB-0F77-770F-BC875EFE129D}"/>
                  </a:ext>
                </a:extLst>
              </p14:cNvPr>
              <p14:cNvContentPartPr/>
              <p14:nvPr/>
            </p14:nvContentPartPr>
            <p14:xfrm>
              <a:off x="3857134" y="6431991"/>
              <a:ext cx="394560" cy="32400"/>
            </p14:xfrm>
          </p:contentPart>
        </mc:Choice>
        <mc:Fallback>
          <p:pic>
            <p:nvPicPr>
              <p:cNvPr id="37" name="حبر 36">
                <a:extLst>
                  <a:ext uri="{FF2B5EF4-FFF2-40B4-BE49-F238E27FC236}">
                    <a16:creationId xmlns:a16="http://schemas.microsoft.com/office/drawing/2014/main" id="{C8F18164-40FB-0F77-770F-BC875EFE129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803134" y="6323991"/>
                <a:ext cx="50220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8" name="حبر 37">
                <a:extLst>
                  <a:ext uri="{FF2B5EF4-FFF2-40B4-BE49-F238E27FC236}">
                    <a16:creationId xmlns:a16="http://schemas.microsoft.com/office/drawing/2014/main" id="{631A3978-E5DC-A0A0-A0B5-94BEE2C0EF3B}"/>
                  </a:ext>
                </a:extLst>
              </p14:cNvPr>
              <p14:cNvContentPartPr/>
              <p14:nvPr/>
            </p14:nvContentPartPr>
            <p14:xfrm>
              <a:off x="5286694" y="6052911"/>
              <a:ext cx="550080" cy="9000"/>
            </p14:xfrm>
          </p:contentPart>
        </mc:Choice>
        <mc:Fallback>
          <p:pic>
            <p:nvPicPr>
              <p:cNvPr id="38" name="حبر 37">
                <a:extLst>
                  <a:ext uri="{FF2B5EF4-FFF2-40B4-BE49-F238E27FC236}">
                    <a16:creationId xmlns:a16="http://schemas.microsoft.com/office/drawing/2014/main" id="{631A3978-E5DC-A0A0-A0B5-94BEE2C0EF3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233054" y="5944911"/>
                <a:ext cx="657720" cy="22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8111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8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7D2DF67A-2567-1D8B-5B29-94F43D1C0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383" y="983577"/>
            <a:ext cx="8477143" cy="5636634"/>
          </a:xfrm>
          <a:prstGeom prst="rect">
            <a:avLst/>
          </a:prstGeom>
        </p:spPr>
      </p:pic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6" action="ppaction://hlinksldjump"/>
            <a:extLst>
              <a:ext uri="{FF2B5EF4-FFF2-40B4-BE49-F238E27FC236}">
                <a16:creationId xmlns:a16="http://schemas.microsoft.com/office/drawing/2014/main" id="{1A228F7B-6ABA-5822-877D-4059E54ABC99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0" name="مربع نص 9">
            <a:hlinkClick r:id="rId7" action="ppaction://hlinksldjump"/>
            <a:extLst>
              <a:ext uri="{FF2B5EF4-FFF2-40B4-BE49-F238E27FC236}">
                <a16:creationId xmlns:a16="http://schemas.microsoft.com/office/drawing/2014/main" id="{A476CBF1-CFC4-0928-8732-2D57C26DAAA0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1" name="مربع نص 10">
            <a:hlinkClick r:id="rId8" action="ppaction://hlinksldjump"/>
            <a:extLst>
              <a:ext uri="{FF2B5EF4-FFF2-40B4-BE49-F238E27FC236}">
                <a16:creationId xmlns:a16="http://schemas.microsoft.com/office/drawing/2014/main" id="{36D879F6-531E-CA6A-40B1-5E937320AD83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12" name="مربع نص 11">
            <a:hlinkClick r:id="rId9" action="ppaction://hlinksldjump"/>
            <a:extLst>
              <a:ext uri="{FF2B5EF4-FFF2-40B4-BE49-F238E27FC236}">
                <a16:creationId xmlns:a16="http://schemas.microsoft.com/office/drawing/2014/main" id="{C5522147-DFFF-2349-14BB-89A81F40CF4E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13" name="مربع نص 12">
            <a:hlinkClick r:id="rId10" action="ppaction://hlinksldjump"/>
            <a:extLst>
              <a:ext uri="{FF2B5EF4-FFF2-40B4-BE49-F238E27FC236}">
                <a16:creationId xmlns:a16="http://schemas.microsoft.com/office/drawing/2014/main" id="{792DB858-0DA7-AA7B-309D-17BA724F338B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02914D95-6535-B970-8491-6F1278178F01}"/>
              </a:ext>
            </a:extLst>
          </p:cNvPr>
          <p:cNvSpPr/>
          <p:nvPr/>
        </p:nvSpPr>
        <p:spPr>
          <a:xfrm>
            <a:off x="10440820" y="361149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81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0386653-1E7F-1FB5-CCF7-4065DE38B9A5}"/>
              </a:ext>
            </a:extLst>
          </p:cNvPr>
          <p:cNvSpPr txBox="1"/>
          <p:nvPr/>
        </p:nvSpPr>
        <p:spPr>
          <a:xfrm>
            <a:off x="3760610" y="582486"/>
            <a:ext cx="3278726" cy="442674"/>
          </a:xfrm>
          <a:prstGeom prst="wedgeRoundRectCallout">
            <a:avLst>
              <a:gd name="adj1" fmla="val 8950"/>
              <a:gd name="adj2" fmla="val 89746"/>
              <a:gd name="adj3" fmla="val 16667"/>
            </a:avLst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Who has brown hair?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B41D8DFD-7622-5BB3-6507-F9E1B5DCC079}"/>
              </a:ext>
            </a:extLst>
          </p:cNvPr>
          <p:cNvSpPr txBox="1"/>
          <p:nvPr/>
        </p:nvSpPr>
        <p:spPr>
          <a:xfrm>
            <a:off x="359126" y="361149"/>
            <a:ext cx="3278727" cy="442674"/>
          </a:xfrm>
          <a:prstGeom prst="wedgeRoundRectCallout">
            <a:avLst>
              <a:gd name="adj1" fmla="val 70775"/>
              <a:gd name="adj2" fmla="val 117651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Who has blond hair ?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F7275578-C0E5-65CB-2A29-C166319B8583}"/>
              </a:ext>
            </a:extLst>
          </p:cNvPr>
          <p:cNvSpPr txBox="1"/>
          <p:nvPr/>
        </p:nvSpPr>
        <p:spPr>
          <a:xfrm>
            <a:off x="6509659" y="200384"/>
            <a:ext cx="3278726" cy="442674"/>
          </a:xfrm>
          <a:prstGeom prst="wedgeRoundRectCallout">
            <a:avLst>
              <a:gd name="adj1" fmla="val 29369"/>
              <a:gd name="adj2" fmla="val 141974"/>
              <a:gd name="adj3" fmla="val 16667"/>
            </a:avLst>
          </a:prstGeom>
          <a:solidFill>
            <a:srgbClr val="932D80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Who wears glasses ?</a:t>
            </a:r>
            <a:endParaRPr lang="ar-SA" sz="1600" b="1" dirty="0">
              <a:solidFill>
                <a:schemeClr val="bg1"/>
              </a:solidFill>
            </a:endParaRPr>
          </a:p>
        </p:txBody>
      </p:sp>
      <p:pic>
        <p:nvPicPr>
          <p:cNvPr id="2" name="u10 listen &amp; discuss">
            <a:hlinkClick r:id="" action="ppaction://media"/>
            <a:extLst>
              <a:ext uri="{FF2B5EF4-FFF2-40B4-BE49-F238E27FC236}">
                <a16:creationId xmlns:a16="http://schemas.microsoft.com/office/drawing/2014/main" id="{7E45AAF2-D197-A549-05FB-B4A0D67B548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492" end="0.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21489" y="1636684"/>
            <a:ext cx="1475014" cy="147501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6" name="حبر 15">
                <a:extLst>
                  <a:ext uri="{FF2B5EF4-FFF2-40B4-BE49-F238E27FC236}">
                    <a16:creationId xmlns:a16="http://schemas.microsoft.com/office/drawing/2014/main" id="{39540E65-6FDD-C6CB-E8E3-F651BF90AD5D}"/>
                  </a:ext>
                </a:extLst>
              </p14:cNvPr>
              <p14:cNvContentPartPr/>
              <p14:nvPr/>
            </p14:nvContentPartPr>
            <p14:xfrm>
              <a:off x="1306534" y="4455591"/>
              <a:ext cx="505440" cy="33120"/>
            </p14:xfrm>
          </p:contentPart>
        </mc:Choice>
        <mc:Fallback>
          <p:pic>
            <p:nvPicPr>
              <p:cNvPr id="16" name="حبر 15">
                <a:extLst>
                  <a:ext uri="{FF2B5EF4-FFF2-40B4-BE49-F238E27FC236}">
                    <a16:creationId xmlns:a16="http://schemas.microsoft.com/office/drawing/2014/main" id="{39540E65-6FDD-C6CB-E8E3-F651BF90AD5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252894" y="4347591"/>
                <a:ext cx="613080" cy="24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7" name="حبر 16">
                <a:extLst>
                  <a:ext uri="{FF2B5EF4-FFF2-40B4-BE49-F238E27FC236}">
                    <a16:creationId xmlns:a16="http://schemas.microsoft.com/office/drawing/2014/main" id="{12594D4E-622F-CE97-8BAA-0AC542B91D88}"/>
                  </a:ext>
                </a:extLst>
              </p14:cNvPr>
              <p14:cNvContentPartPr/>
              <p14:nvPr/>
            </p14:nvContentPartPr>
            <p14:xfrm>
              <a:off x="8956534" y="4413471"/>
              <a:ext cx="672840" cy="28440"/>
            </p14:xfrm>
          </p:contentPart>
        </mc:Choice>
        <mc:Fallback>
          <p:pic>
            <p:nvPicPr>
              <p:cNvPr id="17" name="حبر 16">
                <a:extLst>
                  <a:ext uri="{FF2B5EF4-FFF2-40B4-BE49-F238E27FC236}">
                    <a16:creationId xmlns:a16="http://schemas.microsoft.com/office/drawing/2014/main" id="{12594D4E-622F-CE97-8BAA-0AC542B91D8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902894" y="4305831"/>
                <a:ext cx="780480" cy="24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8" name="حبر 17">
                <a:extLst>
                  <a:ext uri="{FF2B5EF4-FFF2-40B4-BE49-F238E27FC236}">
                    <a16:creationId xmlns:a16="http://schemas.microsoft.com/office/drawing/2014/main" id="{0F009233-B261-9922-A1F7-5632AD4B8BB0}"/>
                  </a:ext>
                </a:extLst>
              </p14:cNvPr>
              <p14:cNvContentPartPr/>
              <p14:nvPr/>
            </p14:nvContentPartPr>
            <p14:xfrm>
              <a:off x="8351374" y="4943391"/>
              <a:ext cx="440640" cy="16200"/>
            </p14:xfrm>
          </p:contentPart>
        </mc:Choice>
        <mc:Fallback>
          <p:pic>
            <p:nvPicPr>
              <p:cNvPr id="18" name="حبر 17">
                <a:extLst>
                  <a:ext uri="{FF2B5EF4-FFF2-40B4-BE49-F238E27FC236}">
                    <a16:creationId xmlns:a16="http://schemas.microsoft.com/office/drawing/2014/main" id="{0F009233-B261-9922-A1F7-5632AD4B8BB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297374" y="4835391"/>
                <a:ext cx="54828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9" name="حبر 18">
                <a:extLst>
                  <a:ext uri="{FF2B5EF4-FFF2-40B4-BE49-F238E27FC236}">
                    <a16:creationId xmlns:a16="http://schemas.microsoft.com/office/drawing/2014/main" id="{154096A4-C080-1AE8-C7D8-6B7FFD18FE9E}"/>
                  </a:ext>
                </a:extLst>
              </p14:cNvPr>
              <p14:cNvContentPartPr/>
              <p14:nvPr/>
            </p14:nvContentPartPr>
            <p14:xfrm>
              <a:off x="1360534" y="3874191"/>
              <a:ext cx="691560" cy="50760"/>
            </p14:xfrm>
          </p:contentPart>
        </mc:Choice>
        <mc:Fallback>
          <p:pic>
            <p:nvPicPr>
              <p:cNvPr id="19" name="حبر 18">
                <a:extLst>
                  <a:ext uri="{FF2B5EF4-FFF2-40B4-BE49-F238E27FC236}">
                    <a16:creationId xmlns:a16="http://schemas.microsoft.com/office/drawing/2014/main" id="{154096A4-C080-1AE8-C7D8-6B7FFD18FE9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306894" y="3766191"/>
                <a:ext cx="799200" cy="26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1" name="حبر 20">
                <a:extLst>
                  <a:ext uri="{FF2B5EF4-FFF2-40B4-BE49-F238E27FC236}">
                    <a16:creationId xmlns:a16="http://schemas.microsoft.com/office/drawing/2014/main" id="{AE29E338-D93C-84F6-A3A0-90C5D8313841}"/>
                  </a:ext>
                </a:extLst>
              </p14:cNvPr>
              <p14:cNvContentPartPr/>
              <p14:nvPr/>
            </p14:nvContentPartPr>
            <p14:xfrm>
              <a:off x="1388614" y="4058511"/>
              <a:ext cx="711360" cy="54360"/>
            </p14:xfrm>
          </p:contentPart>
        </mc:Choice>
        <mc:Fallback>
          <p:pic>
            <p:nvPicPr>
              <p:cNvPr id="21" name="حبر 20">
                <a:extLst>
                  <a:ext uri="{FF2B5EF4-FFF2-40B4-BE49-F238E27FC236}">
                    <a16:creationId xmlns:a16="http://schemas.microsoft.com/office/drawing/2014/main" id="{AE29E338-D93C-84F6-A3A0-90C5D831384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334974" y="3950871"/>
                <a:ext cx="81900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2" name="حبر 21">
                <a:extLst>
                  <a:ext uri="{FF2B5EF4-FFF2-40B4-BE49-F238E27FC236}">
                    <a16:creationId xmlns:a16="http://schemas.microsoft.com/office/drawing/2014/main" id="{35EA3858-A154-D935-7D8E-74AD454F6955}"/>
                  </a:ext>
                </a:extLst>
              </p14:cNvPr>
              <p14:cNvContentPartPr/>
              <p14:nvPr/>
            </p14:nvContentPartPr>
            <p14:xfrm>
              <a:off x="4030294" y="5981271"/>
              <a:ext cx="694440" cy="68760"/>
            </p14:xfrm>
          </p:contentPart>
        </mc:Choice>
        <mc:Fallback>
          <p:pic>
            <p:nvPicPr>
              <p:cNvPr id="22" name="حبر 21">
                <a:extLst>
                  <a:ext uri="{FF2B5EF4-FFF2-40B4-BE49-F238E27FC236}">
                    <a16:creationId xmlns:a16="http://schemas.microsoft.com/office/drawing/2014/main" id="{35EA3858-A154-D935-7D8E-74AD454F695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976654" y="5873631"/>
                <a:ext cx="802080" cy="28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3" name="حبر 22">
                <a:extLst>
                  <a:ext uri="{FF2B5EF4-FFF2-40B4-BE49-F238E27FC236}">
                    <a16:creationId xmlns:a16="http://schemas.microsoft.com/office/drawing/2014/main" id="{565A2BCD-1A36-1561-3A37-D8683FB267B4}"/>
                  </a:ext>
                </a:extLst>
              </p14:cNvPr>
              <p14:cNvContentPartPr/>
              <p14:nvPr/>
            </p14:nvContentPartPr>
            <p14:xfrm>
              <a:off x="7134214" y="5876511"/>
              <a:ext cx="320400" cy="27720"/>
            </p14:xfrm>
          </p:contentPart>
        </mc:Choice>
        <mc:Fallback>
          <p:pic>
            <p:nvPicPr>
              <p:cNvPr id="23" name="حبر 22">
                <a:extLst>
                  <a:ext uri="{FF2B5EF4-FFF2-40B4-BE49-F238E27FC236}">
                    <a16:creationId xmlns:a16="http://schemas.microsoft.com/office/drawing/2014/main" id="{565A2BCD-1A36-1561-3A37-D8683FB267B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080574" y="5768511"/>
                <a:ext cx="428040" cy="24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4" name="حبر 23">
                <a:extLst>
                  <a:ext uri="{FF2B5EF4-FFF2-40B4-BE49-F238E27FC236}">
                    <a16:creationId xmlns:a16="http://schemas.microsoft.com/office/drawing/2014/main" id="{080ECAE8-32CD-447E-2DF2-94CA32B686AD}"/>
                  </a:ext>
                </a:extLst>
              </p14:cNvPr>
              <p14:cNvContentPartPr/>
              <p14:nvPr/>
            </p14:nvContentPartPr>
            <p14:xfrm>
              <a:off x="6174094" y="6098631"/>
              <a:ext cx="743400" cy="27720"/>
            </p14:xfrm>
          </p:contentPart>
        </mc:Choice>
        <mc:Fallback>
          <p:pic>
            <p:nvPicPr>
              <p:cNvPr id="24" name="حبر 23">
                <a:extLst>
                  <a:ext uri="{FF2B5EF4-FFF2-40B4-BE49-F238E27FC236}">
                    <a16:creationId xmlns:a16="http://schemas.microsoft.com/office/drawing/2014/main" id="{080ECAE8-32CD-447E-2DF2-94CA32B686A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120094" y="5990991"/>
                <a:ext cx="851040" cy="24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5" name="حبر 24">
                <a:extLst>
                  <a:ext uri="{FF2B5EF4-FFF2-40B4-BE49-F238E27FC236}">
                    <a16:creationId xmlns:a16="http://schemas.microsoft.com/office/drawing/2014/main" id="{1A2E6B01-F09E-CB01-7FC5-FE3462A354BF}"/>
                  </a:ext>
                </a:extLst>
              </p14:cNvPr>
              <p14:cNvContentPartPr/>
              <p14:nvPr/>
            </p14:nvContentPartPr>
            <p14:xfrm>
              <a:off x="8903254" y="3999471"/>
              <a:ext cx="392040" cy="13680"/>
            </p14:xfrm>
          </p:contentPart>
        </mc:Choice>
        <mc:Fallback>
          <p:pic>
            <p:nvPicPr>
              <p:cNvPr id="25" name="حبر 24">
                <a:extLst>
                  <a:ext uri="{FF2B5EF4-FFF2-40B4-BE49-F238E27FC236}">
                    <a16:creationId xmlns:a16="http://schemas.microsoft.com/office/drawing/2014/main" id="{1A2E6B01-F09E-CB01-7FC5-FE3462A354B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849614" y="3891471"/>
                <a:ext cx="499680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6" name="حبر 25">
                <a:extLst>
                  <a:ext uri="{FF2B5EF4-FFF2-40B4-BE49-F238E27FC236}">
                    <a16:creationId xmlns:a16="http://schemas.microsoft.com/office/drawing/2014/main" id="{F929FA13-4B2D-4759-349C-2197AA8B01B4}"/>
                  </a:ext>
                </a:extLst>
              </p14:cNvPr>
              <p14:cNvContentPartPr/>
              <p14:nvPr/>
            </p14:nvContentPartPr>
            <p14:xfrm>
              <a:off x="8298094" y="4202871"/>
              <a:ext cx="552960" cy="26640"/>
            </p14:xfrm>
          </p:contentPart>
        </mc:Choice>
        <mc:Fallback>
          <p:pic>
            <p:nvPicPr>
              <p:cNvPr id="26" name="حبر 25">
                <a:extLst>
                  <a:ext uri="{FF2B5EF4-FFF2-40B4-BE49-F238E27FC236}">
                    <a16:creationId xmlns:a16="http://schemas.microsoft.com/office/drawing/2014/main" id="{F929FA13-4B2D-4759-349C-2197AA8B01B4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244094" y="4094871"/>
                <a:ext cx="660600" cy="242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639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9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3" action="ppaction://hlinksldjump"/>
            <a:extLst>
              <a:ext uri="{FF2B5EF4-FFF2-40B4-BE49-F238E27FC236}">
                <a16:creationId xmlns:a16="http://schemas.microsoft.com/office/drawing/2014/main" id="{EC91F3BF-BAB8-5F3A-FC19-BB54F6D77689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0" name="مربع نص 9">
            <a:hlinkClick r:id="rId4" action="ppaction://hlinksldjump"/>
            <a:extLst>
              <a:ext uri="{FF2B5EF4-FFF2-40B4-BE49-F238E27FC236}">
                <a16:creationId xmlns:a16="http://schemas.microsoft.com/office/drawing/2014/main" id="{923B5605-940D-4A28-596A-B57B17BB5CEA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1" name="مربع نص 10">
            <a:hlinkClick r:id="rId5" action="ppaction://hlinksldjump"/>
            <a:extLst>
              <a:ext uri="{FF2B5EF4-FFF2-40B4-BE49-F238E27FC236}">
                <a16:creationId xmlns:a16="http://schemas.microsoft.com/office/drawing/2014/main" id="{74E360BC-090C-688A-F645-FC562764505B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12" name="مربع نص 11">
            <a:hlinkClick r:id="rId6" action="ppaction://hlinksldjump"/>
            <a:extLst>
              <a:ext uri="{FF2B5EF4-FFF2-40B4-BE49-F238E27FC236}">
                <a16:creationId xmlns:a16="http://schemas.microsoft.com/office/drawing/2014/main" id="{07CACBCA-67FF-F98B-1B0B-95B69857A982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13" name="مربع نص 12">
            <a:hlinkClick r:id="rId7" action="ppaction://hlinksldjump"/>
            <a:extLst>
              <a:ext uri="{FF2B5EF4-FFF2-40B4-BE49-F238E27FC236}">
                <a16:creationId xmlns:a16="http://schemas.microsoft.com/office/drawing/2014/main" id="{05C1B5F3-81BC-2895-6AC9-C0DBC4DAB5EC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48451021-DCA1-8A2A-1EFF-432B2D3D1EE1}"/>
              </a:ext>
            </a:extLst>
          </p:cNvPr>
          <p:cNvSpPr/>
          <p:nvPr/>
        </p:nvSpPr>
        <p:spPr>
          <a:xfrm>
            <a:off x="10440820" y="207526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64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9D47C302-D0C5-2A29-37E7-4EC9195BFD18}"/>
              </a:ext>
            </a:extLst>
          </p:cNvPr>
          <p:cNvSpPr txBox="1"/>
          <p:nvPr/>
        </p:nvSpPr>
        <p:spPr>
          <a:xfrm>
            <a:off x="472949" y="207526"/>
            <a:ext cx="2411765" cy="1736646"/>
          </a:xfrm>
          <a:prstGeom prst="wedgeRoundRectCallout">
            <a:avLst>
              <a:gd name="adj1" fmla="val 63404"/>
              <a:gd name="adj2" fmla="val 103007"/>
              <a:gd name="adj3" fmla="val 16667"/>
            </a:avLst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What is the opposite?</a:t>
            </a:r>
            <a:endParaRPr lang="ar-SA" b="1" dirty="0">
              <a:solidFill>
                <a:schemeClr val="bg1"/>
              </a:solidFill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A39B100C-A947-3B59-572A-5023DDE5F211}"/>
              </a:ext>
            </a:extLst>
          </p:cNvPr>
          <p:cNvSpPr txBox="1"/>
          <p:nvPr/>
        </p:nvSpPr>
        <p:spPr>
          <a:xfrm>
            <a:off x="5711128" y="4623638"/>
            <a:ext cx="2411765" cy="1736646"/>
          </a:xfrm>
          <a:prstGeom prst="wedgeRoundRectCallout">
            <a:avLst>
              <a:gd name="adj1" fmla="val -82611"/>
              <a:gd name="adj2" fmla="val -51505"/>
              <a:gd name="adj3" fmla="val 16667"/>
            </a:avLst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What is the meaning?</a:t>
            </a:r>
            <a:endParaRPr lang="ar-SA" b="1" dirty="0">
              <a:solidFill>
                <a:schemeClr val="bg1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96A88C76-8243-44A4-77A6-2C164EC5C65C}"/>
              </a:ext>
            </a:extLst>
          </p:cNvPr>
          <p:cNvSpPr txBox="1"/>
          <p:nvPr/>
        </p:nvSpPr>
        <p:spPr>
          <a:xfrm>
            <a:off x="1347001" y="2789396"/>
            <a:ext cx="2173932" cy="639604"/>
          </a:xfrm>
          <a:prstGeom prst="horizontalScroll">
            <a:avLst>
              <a:gd name="adj" fmla="val 9350"/>
            </a:avLst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easy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A4BF2D2-8FB3-79DC-6940-68895D83035B}"/>
              </a:ext>
            </a:extLst>
          </p:cNvPr>
          <p:cNvSpPr txBox="1"/>
          <p:nvPr/>
        </p:nvSpPr>
        <p:spPr>
          <a:xfrm>
            <a:off x="4106529" y="2789396"/>
            <a:ext cx="2173932" cy="639604"/>
          </a:xfrm>
          <a:prstGeom prst="horizontalScroll">
            <a:avLst>
              <a:gd name="adj" fmla="val 9350"/>
            </a:avLst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difficult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A626B9A-26B2-04BC-4F2F-315B2F0B479D}"/>
              </a:ext>
            </a:extLst>
          </p:cNvPr>
          <p:cNvSpPr txBox="1"/>
          <p:nvPr/>
        </p:nvSpPr>
        <p:spPr>
          <a:xfrm>
            <a:off x="6866057" y="2789396"/>
            <a:ext cx="2539200" cy="639604"/>
          </a:xfrm>
          <a:prstGeom prst="horizontalScroll">
            <a:avLst>
              <a:gd name="adj" fmla="val 9350"/>
            </a:avLst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challenging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2674DF00-0981-8054-AA7F-B0C7C17580A4}"/>
              </a:ext>
            </a:extLst>
          </p:cNvPr>
          <p:cNvSpPr txBox="1"/>
          <p:nvPr/>
        </p:nvSpPr>
        <p:spPr>
          <a:xfrm>
            <a:off x="1347001" y="3733435"/>
            <a:ext cx="2173932" cy="639604"/>
          </a:xfrm>
          <a:prstGeom prst="horizontalScroll">
            <a:avLst>
              <a:gd name="adj" fmla="val 9350"/>
            </a:avLst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boring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DC2A20B7-38D2-DC5E-6420-98AF0D9EF10C}"/>
              </a:ext>
            </a:extLst>
          </p:cNvPr>
          <p:cNvSpPr txBox="1"/>
          <p:nvPr/>
        </p:nvSpPr>
        <p:spPr>
          <a:xfrm>
            <a:off x="4072625" y="3695920"/>
            <a:ext cx="2173932" cy="639604"/>
          </a:xfrm>
          <a:prstGeom prst="horizontalScroll">
            <a:avLst>
              <a:gd name="adj" fmla="val 9350"/>
            </a:avLst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fun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39E7E013-495E-60DD-2663-12D0AC4BE684}"/>
              </a:ext>
            </a:extLst>
          </p:cNvPr>
          <p:cNvSpPr txBox="1"/>
          <p:nvPr/>
        </p:nvSpPr>
        <p:spPr>
          <a:xfrm>
            <a:off x="6888799" y="3648386"/>
            <a:ext cx="2173932" cy="639604"/>
          </a:xfrm>
          <a:prstGeom prst="horizontalScroll">
            <a:avLst>
              <a:gd name="adj" fmla="val 9350"/>
            </a:avLst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interesting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6B4EAF5E-E639-A5F2-BF43-6A02ED5821D5}"/>
              </a:ext>
            </a:extLst>
          </p:cNvPr>
          <p:cNvSpPr/>
          <p:nvPr/>
        </p:nvSpPr>
        <p:spPr>
          <a:xfrm>
            <a:off x="3520933" y="2657888"/>
            <a:ext cx="599844" cy="92333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#</a:t>
            </a:r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7F31A048-BA19-BF92-C588-593ADC23A794}"/>
              </a:ext>
            </a:extLst>
          </p:cNvPr>
          <p:cNvSpPr/>
          <p:nvPr/>
        </p:nvSpPr>
        <p:spPr>
          <a:xfrm>
            <a:off x="3487055" y="3695920"/>
            <a:ext cx="599844" cy="92333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#</a:t>
            </a:r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4FF5056F-5EB8-3467-9252-0FD805FB7AB7}"/>
              </a:ext>
            </a:extLst>
          </p:cNvPr>
          <p:cNvSpPr/>
          <p:nvPr/>
        </p:nvSpPr>
        <p:spPr>
          <a:xfrm>
            <a:off x="6288955" y="2641324"/>
            <a:ext cx="599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=</a:t>
            </a:r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D1D99DC8-1654-43E5-8DB7-8CECAAE54FE5}"/>
              </a:ext>
            </a:extLst>
          </p:cNvPr>
          <p:cNvSpPr/>
          <p:nvPr/>
        </p:nvSpPr>
        <p:spPr>
          <a:xfrm>
            <a:off x="6297449" y="3506523"/>
            <a:ext cx="599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=</a:t>
            </a:r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275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344610D-56E8-40E3-BD92-6037DA8C602A}"/>
              </a:ext>
            </a:extLst>
          </p:cNvPr>
          <p:cNvSpPr/>
          <p:nvPr/>
        </p:nvSpPr>
        <p:spPr>
          <a:xfrm>
            <a:off x="6998325" y="397366"/>
            <a:ext cx="4670854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 dirty="0"/>
          </a:p>
        </p:txBody>
      </p:sp>
      <p:sp>
        <p:nvSpPr>
          <p:cNvPr id="6" name="مربع نص 6">
            <a:extLst>
              <a:ext uri="{FF2B5EF4-FFF2-40B4-BE49-F238E27FC236}">
                <a16:creationId xmlns:a16="http://schemas.microsoft.com/office/drawing/2014/main" id="{8B4F2E3C-2F66-4EDA-82F2-96B46B7A45AB}"/>
              </a:ext>
            </a:extLst>
          </p:cNvPr>
          <p:cNvSpPr txBox="1"/>
          <p:nvPr/>
        </p:nvSpPr>
        <p:spPr>
          <a:xfrm>
            <a:off x="7190014" y="660475"/>
            <a:ext cx="391195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New Words</a:t>
            </a:r>
            <a:endParaRPr lang="ar-SA" sz="6000" dirty="0">
              <a:solidFill>
                <a:schemeClr val="accent3">
                  <a:lumMod val="20000"/>
                  <a:lumOff val="80000"/>
                </a:schemeClr>
              </a:solidFill>
              <a:latin typeface="Forte" panose="03060902040502070203" pitchFamily="66" charset="0"/>
            </a:endParaRPr>
          </a:p>
        </p:txBody>
      </p:sp>
      <p:pic>
        <p:nvPicPr>
          <p:cNvPr id="7" name="Picture 4" descr="Free Reading Words Cliparts, Download Free Reading Words Cliparts png  images, Free ClipArts on Clipart Library">
            <a:extLst>
              <a:ext uri="{FF2B5EF4-FFF2-40B4-BE49-F238E27FC236}">
                <a16:creationId xmlns:a16="http://schemas.microsoft.com/office/drawing/2014/main" id="{8F8AB4C1-703B-4BFD-A007-D745BF4E6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705" y="1676138"/>
            <a:ext cx="2643606" cy="302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5A998CC-A4E1-413F-A131-9021BDB07DBD}"/>
              </a:ext>
            </a:extLst>
          </p:cNvPr>
          <p:cNvSpPr/>
          <p:nvPr/>
        </p:nvSpPr>
        <p:spPr>
          <a:xfrm>
            <a:off x="195943" y="412927"/>
            <a:ext cx="6802383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C280D02-D5A8-4C5B-937F-77BEB37362E1}"/>
              </a:ext>
            </a:extLst>
          </p:cNvPr>
          <p:cNvSpPr/>
          <p:nvPr/>
        </p:nvSpPr>
        <p:spPr>
          <a:xfrm>
            <a:off x="552859" y="669322"/>
            <a:ext cx="6445467" cy="55838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pic>
        <p:nvPicPr>
          <p:cNvPr id="8" name="Picture 2" descr="مكتئبون شائك شجاع سكرابز سلك دفتر - losososcreek.com">
            <a:extLst>
              <a:ext uri="{FF2B5EF4-FFF2-40B4-BE49-F238E27FC236}">
                <a16:creationId xmlns:a16="http://schemas.microsoft.com/office/drawing/2014/main" id="{06D58729-7588-44B4-8300-3A76DD8AB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563" y="881706"/>
            <a:ext cx="577870" cy="517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Bitmoji Image">
            <a:extLst>
              <a:ext uri="{FF2B5EF4-FFF2-40B4-BE49-F238E27FC236}">
                <a16:creationId xmlns:a16="http://schemas.microsoft.com/office/drawing/2014/main" id="{6675725C-BF4B-031D-DBB4-E84F1DBF7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853" y="4791905"/>
            <a:ext cx="1981263" cy="19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7A34A09-9ACB-74EA-9598-27F973C3E834}"/>
              </a:ext>
            </a:extLst>
          </p:cNvPr>
          <p:cNvSpPr txBox="1"/>
          <p:nvPr/>
        </p:nvSpPr>
        <p:spPr>
          <a:xfrm>
            <a:off x="619922" y="3703244"/>
            <a:ext cx="2371479" cy="578882"/>
          </a:xfrm>
          <a:prstGeom prst="wedgeRoundRectCallout">
            <a:avLst>
              <a:gd name="adj1" fmla="val 55944"/>
              <a:gd name="adj2" fmla="val 86291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adjectives 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57155A9-5426-6C0F-B116-342CF74573F9}"/>
              </a:ext>
            </a:extLst>
          </p:cNvPr>
          <p:cNvSpPr txBox="1"/>
          <p:nvPr/>
        </p:nvSpPr>
        <p:spPr>
          <a:xfrm>
            <a:off x="1084372" y="1676138"/>
            <a:ext cx="2106039" cy="578882"/>
          </a:xfrm>
          <a:prstGeom prst="wedgeRoundRectCallout">
            <a:avLst>
              <a:gd name="adj1" fmla="val 61466"/>
              <a:gd name="adj2" fmla="val 20104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like 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CB03C4BE-BB2F-EA02-2D32-B08552544C18}"/>
              </a:ext>
            </a:extLst>
          </p:cNvPr>
          <p:cNvSpPr txBox="1"/>
          <p:nvPr/>
        </p:nvSpPr>
        <p:spPr>
          <a:xfrm>
            <a:off x="3726130" y="928932"/>
            <a:ext cx="30124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appearance</a:t>
            </a:r>
            <a:endParaRPr lang="ar-SA" sz="2000" b="1" dirty="0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2B9984F3-9C14-1315-AF64-A846CD02A569}"/>
              </a:ext>
            </a:extLst>
          </p:cNvPr>
          <p:cNvSpPr txBox="1"/>
          <p:nvPr/>
        </p:nvSpPr>
        <p:spPr>
          <a:xfrm>
            <a:off x="792923" y="2944580"/>
            <a:ext cx="2106039" cy="578882"/>
          </a:xfrm>
          <a:prstGeom prst="wedgeRoundRectCallout">
            <a:avLst>
              <a:gd name="adj1" fmla="val 79212"/>
              <a:gd name="adj2" fmla="val 23335"/>
              <a:gd name="adj3" fmla="val 16667"/>
            </a:avLst>
          </a:prstGeom>
          <a:solidFill>
            <a:srgbClr val="B09DBA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subjects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E49022FF-287E-BEAE-DA2B-D14465F033D6}"/>
              </a:ext>
            </a:extLst>
          </p:cNvPr>
          <p:cNvSpPr txBox="1"/>
          <p:nvPr/>
        </p:nvSpPr>
        <p:spPr>
          <a:xfrm>
            <a:off x="1220920" y="917257"/>
            <a:ext cx="1935847" cy="578882"/>
          </a:xfrm>
          <a:prstGeom prst="wedgeRoundRectCallout">
            <a:avLst>
              <a:gd name="adj1" fmla="val 93556"/>
              <a:gd name="adj2" fmla="val 45902"/>
              <a:gd name="adj3" fmla="val 16667"/>
            </a:avLst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Look like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17D06956-3D66-FB77-F9DC-98C3CA246844}"/>
              </a:ext>
            </a:extLst>
          </p:cNvPr>
          <p:cNvSpPr txBox="1"/>
          <p:nvPr/>
        </p:nvSpPr>
        <p:spPr>
          <a:xfrm>
            <a:off x="3409716" y="2880078"/>
            <a:ext cx="33312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Math – science – history</a:t>
            </a:r>
          </a:p>
          <a:p>
            <a:r>
              <a:rPr lang="en-US" sz="2000" b="1" dirty="0"/>
              <a:t>English – Art - Geography </a:t>
            </a:r>
            <a:endParaRPr lang="ar-SA" sz="2000" b="1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973B09B-9FD5-2380-F3CA-093431E95DD5}"/>
              </a:ext>
            </a:extLst>
          </p:cNvPr>
          <p:cNvSpPr txBox="1"/>
          <p:nvPr/>
        </p:nvSpPr>
        <p:spPr>
          <a:xfrm>
            <a:off x="3492595" y="1854910"/>
            <a:ext cx="30124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personality</a:t>
            </a:r>
            <a:endParaRPr lang="ar-SA" sz="2000" b="1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09C573A-A7FC-EA35-D975-E09F33D50B4D}"/>
              </a:ext>
            </a:extLst>
          </p:cNvPr>
          <p:cNvSpPr txBox="1"/>
          <p:nvPr/>
        </p:nvSpPr>
        <p:spPr>
          <a:xfrm>
            <a:off x="1220919" y="4620608"/>
            <a:ext cx="1348393" cy="639604"/>
          </a:xfrm>
          <a:prstGeom prst="horizontalScroll">
            <a:avLst>
              <a:gd name="adj" fmla="val 9350"/>
            </a:avLst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easy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ED41F5EF-CE10-8E8F-B286-92CF98302F50}"/>
              </a:ext>
            </a:extLst>
          </p:cNvPr>
          <p:cNvSpPr txBox="1"/>
          <p:nvPr/>
        </p:nvSpPr>
        <p:spPr>
          <a:xfrm>
            <a:off x="2923246" y="4637518"/>
            <a:ext cx="1619411" cy="639604"/>
          </a:xfrm>
          <a:prstGeom prst="horizontalScroll">
            <a:avLst>
              <a:gd name="adj" fmla="val 9350"/>
            </a:avLst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difficult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534C0229-37BD-A56A-EBC5-1B4C1796587F}"/>
              </a:ext>
            </a:extLst>
          </p:cNvPr>
          <p:cNvSpPr txBox="1"/>
          <p:nvPr/>
        </p:nvSpPr>
        <p:spPr>
          <a:xfrm>
            <a:off x="5095851" y="4620608"/>
            <a:ext cx="2408577" cy="639604"/>
          </a:xfrm>
          <a:prstGeom prst="horizontalScroll">
            <a:avLst>
              <a:gd name="adj" fmla="val 9350"/>
            </a:avLst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challenging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3174D7B-E0D3-7D5F-B7DF-3C9CA5A7B85C}"/>
              </a:ext>
            </a:extLst>
          </p:cNvPr>
          <p:cNvSpPr txBox="1"/>
          <p:nvPr/>
        </p:nvSpPr>
        <p:spPr>
          <a:xfrm>
            <a:off x="1220920" y="5564647"/>
            <a:ext cx="1409782" cy="639604"/>
          </a:xfrm>
          <a:prstGeom prst="horizontalScroll">
            <a:avLst>
              <a:gd name="adj" fmla="val 9350"/>
            </a:avLst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boring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6094B53-566D-2BEF-132B-69C3530BBA71}"/>
              </a:ext>
            </a:extLst>
          </p:cNvPr>
          <p:cNvSpPr txBox="1"/>
          <p:nvPr/>
        </p:nvSpPr>
        <p:spPr>
          <a:xfrm>
            <a:off x="2943223" y="5548645"/>
            <a:ext cx="1062811" cy="639604"/>
          </a:xfrm>
          <a:prstGeom prst="horizontalScroll">
            <a:avLst>
              <a:gd name="adj" fmla="val 9350"/>
            </a:avLst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fun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754BF6BA-33E6-C5DF-EAC6-925C1C102BDC}"/>
              </a:ext>
            </a:extLst>
          </p:cNvPr>
          <p:cNvSpPr txBox="1"/>
          <p:nvPr/>
        </p:nvSpPr>
        <p:spPr>
          <a:xfrm>
            <a:off x="4589548" y="5508729"/>
            <a:ext cx="2173932" cy="639604"/>
          </a:xfrm>
          <a:prstGeom prst="horizontalScroll">
            <a:avLst>
              <a:gd name="adj" fmla="val 9350"/>
            </a:avLst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interesting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9758BE38-F6B7-5B7F-3EFE-57B4A9F5AD91}"/>
              </a:ext>
            </a:extLst>
          </p:cNvPr>
          <p:cNvSpPr/>
          <p:nvPr/>
        </p:nvSpPr>
        <p:spPr>
          <a:xfrm>
            <a:off x="2417144" y="4489100"/>
            <a:ext cx="599844" cy="92333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#</a:t>
            </a:r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8D41542E-204B-340A-220E-083FED309357}"/>
              </a:ext>
            </a:extLst>
          </p:cNvPr>
          <p:cNvSpPr/>
          <p:nvPr/>
        </p:nvSpPr>
        <p:spPr>
          <a:xfrm>
            <a:off x="2490365" y="5509613"/>
            <a:ext cx="599844" cy="92333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#</a:t>
            </a:r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03181D0F-CCB5-224C-1030-799B4FA59690}"/>
              </a:ext>
            </a:extLst>
          </p:cNvPr>
          <p:cNvSpPr/>
          <p:nvPr/>
        </p:nvSpPr>
        <p:spPr>
          <a:xfrm>
            <a:off x="4551151" y="4458897"/>
            <a:ext cx="599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=</a:t>
            </a:r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A766D809-1113-8AB4-BC27-28BD7340DE7C}"/>
              </a:ext>
            </a:extLst>
          </p:cNvPr>
          <p:cNvSpPr/>
          <p:nvPr/>
        </p:nvSpPr>
        <p:spPr>
          <a:xfrm>
            <a:off x="4014620" y="5391401"/>
            <a:ext cx="599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=</a:t>
            </a:r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705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F65A8DE-364E-3A84-75E6-ABAA73983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81" y="574216"/>
            <a:ext cx="6755556" cy="5890980"/>
          </a:xfrm>
          <a:prstGeom prst="rect">
            <a:avLst/>
          </a:prstGeom>
        </p:spPr>
      </p:pic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" name="صورة الشريحة 11">
                <a:extLst>
                  <a:ext uri="{FF2B5EF4-FFF2-40B4-BE49-F238E27FC236}">
                    <a16:creationId xmlns:a16="http://schemas.microsoft.com/office/drawing/2014/main" id="{C15B5E7E-5C51-6F2A-42B9-93848C3D2C1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75457567"/>
                  </p:ext>
                </p:extLst>
              </p:nvPr>
            </p:nvGraphicFramePr>
            <p:xfrm>
              <a:off x="9923422" y="237611"/>
              <a:ext cx="1889735" cy="1062976"/>
            </p:xfrm>
            <a:graphic>
              <a:graphicData uri="http://schemas.microsoft.com/office/powerpoint/2016/slidezoom">
                <pslz:sldZm>
                  <pslz:sldZmObj sldId="259" cId="1581118698">
                    <pslz:zmPr id="{1F8BCCD8-F395-479B-8CDF-CAD5226B35E7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889735" cy="106297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" name="صورة الشريحة 11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C15B5E7E-5C51-6F2A-42B9-93848C3D2C1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923422" y="237611"/>
                <a:ext cx="1889735" cy="106297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7" name="مربع نص 16">
            <a:hlinkClick r:id="rId7" action="ppaction://hlinksldjump"/>
            <a:extLst>
              <a:ext uri="{FF2B5EF4-FFF2-40B4-BE49-F238E27FC236}">
                <a16:creationId xmlns:a16="http://schemas.microsoft.com/office/drawing/2014/main" id="{65056D94-17BC-5E67-2107-0B8243C8380E}"/>
              </a:ext>
            </a:extLst>
          </p:cNvPr>
          <p:cNvSpPr txBox="1"/>
          <p:nvPr/>
        </p:nvSpPr>
        <p:spPr>
          <a:xfrm rot="21326640">
            <a:off x="10671650" y="3788997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8" name="مربع نص 17">
            <a:hlinkClick r:id="rId5" action="ppaction://hlinksldjump"/>
            <a:extLst>
              <a:ext uri="{FF2B5EF4-FFF2-40B4-BE49-F238E27FC236}">
                <a16:creationId xmlns:a16="http://schemas.microsoft.com/office/drawing/2014/main" id="{D3EF7A3F-84C0-9F2D-1797-06F723F3514A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9" name="مربع نص 18">
            <a:hlinkClick r:id="rId8" action="ppaction://hlinksldjump"/>
            <a:extLst>
              <a:ext uri="{FF2B5EF4-FFF2-40B4-BE49-F238E27FC236}">
                <a16:creationId xmlns:a16="http://schemas.microsoft.com/office/drawing/2014/main" id="{6DFCB7CD-DFDF-3270-765F-48BBE559310D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20" name="مربع نص 19">
            <a:hlinkClick r:id="rId9" action="ppaction://hlinksldjump"/>
            <a:extLst>
              <a:ext uri="{FF2B5EF4-FFF2-40B4-BE49-F238E27FC236}">
                <a16:creationId xmlns:a16="http://schemas.microsoft.com/office/drawing/2014/main" id="{801B121E-0D6B-FD24-9C0B-CB9421113267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21" name="مربع نص 20">
            <a:hlinkClick r:id="rId10" action="ppaction://hlinksldjump"/>
            <a:extLst>
              <a:ext uri="{FF2B5EF4-FFF2-40B4-BE49-F238E27FC236}">
                <a16:creationId xmlns:a16="http://schemas.microsoft.com/office/drawing/2014/main" id="{9594D156-4B0F-C020-B464-995FE19C742F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DF93B443-605F-4161-4B12-EDC942997F63}"/>
              </a:ext>
            </a:extLst>
          </p:cNvPr>
          <p:cNvGrpSpPr/>
          <p:nvPr/>
        </p:nvGrpSpPr>
        <p:grpSpPr>
          <a:xfrm>
            <a:off x="4263797" y="-22285"/>
            <a:ext cx="3336194" cy="1425427"/>
            <a:chOff x="8020382" y="1272326"/>
            <a:chExt cx="3826108" cy="1656828"/>
          </a:xfrm>
        </p:grpSpPr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67BC0FBB-97B1-5378-7F34-A1EDC4440B82}"/>
                </a:ext>
              </a:extLst>
            </p:cNvPr>
            <p:cNvSpPr/>
            <p:nvPr/>
          </p:nvSpPr>
          <p:spPr>
            <a:xfrm>
              <a:off x="8020382" y="2177899"/>
              <a:ext cx="3631373" cy="751255"/>
            </a:xfrm>
            <a:prstGeom prst="rect">
              <a:avLst/>
            </a:prstGeom>
            <a:solidFill>
              <a:srgbClr val="FF66CC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sz="3600" dirty="0">
                  <a:latin typeface="Papyrus" panose="03070502060502030205" pitchFamily="66" charset="0"/>
                </a:rPr>
                <a:t> </a:t>
              </a:r>
              <a:r>
                <a:rPr lang="en-US" sz="3200" dirty="0">
                  <a:latin typeface="Papyrus" panose="03070502060502030205" pitchFamily="66" charset="0"/>
                </a:rPr>
                <a:t>Think pair share</a:t>
              </a:r>
              <a:endParaRPr lang="ar-SA" sz="3600" dirty="0">
                <a:latin typeface="Papyrus" panose="03070502060502030205" pitchFamily="66" charset="0"/>
              </a:endParaRPr>
            </a:p>
          </p:txBody>
        </p:sp>
        <p:sp>
          <p:nvSpPr>
            <p:cNvPr id="10" name="سهم: لليمين 9">
              <a:extLst>
                <a:ext uri="{FF2B5EF4-FFF2-40B4-BE49-F238E27FC236}">
                  <a16:creationId xmlns:a16="http://schemas.microsoft.com/office/drawing/2014/main" id="{AC0099B7-1FED-0F22-C20A-255368A50135}"/>
                </a:ext>
              </a:extLst>
            </p:cNvPr>
            <p:cNvSpPr/>
            <p:nvPr/>
          </p:nvSpPr>
          <p:spPr>
            <a:xfrm>
              <a:off x="9032233" y="1691914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5" name="سهم: لليمين 14">
              <a:extLst>
                <a:ext uri="{FF2B5EF4-FFF2-40B4-BE49-F238E27FC236}">
                  <a16:creationId xmlns:a16="http://schemas.microsoft.com/office/drawing/2014/main" id="{63BB9C81-9B7D-2B85-6FA5-91EBBCDDDF0C}"/>
                </a:ext>
              </a:extLst>
            </p:cNvPr>
            <p:cNvSpPr/>
            <p:nvPr/>
          </p:nvSpPr>
          <p:spPr>
            <a:xfrm>
              <a:off x="10268683" y="1658672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CBC08876-C0F7-FEEB-2FD2-BC791D589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288195" y="1413577"/>
              <a:ext cx="744039" cy="693108"/>
            </a:xfrm>
            <a:prstGeom prst="rect">
              <a:avLst/>
            </a:prstGeom>
          </p:spPr>
        </p:pic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66EC67A4-0E35-E7BB-D583-69941DC19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8659" y="1272326"/>
              <a:ext cx="1015127" cy="919856"/>
            </a:xfrm>
            <a:prstGeom prst="rect">
              <a:avLst/>
            </a:prstGeom>
          </p:spPr>
        </p:pic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2EEF7980-C224-68A8-ACE2-13C3A0DDC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473616" y="1503996"/>
              <a:ext cx="1372874" cy="461665"/>
            </a:xfrm>
            <a:prstGeom prst="rect">
              <a:avLst/>
            </a:prstGeom>
          </p:spPr>
        </p:pic>
      </p:grp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E57F6E84-E0A4-8C0F-46A2-18BBC5E28328}"/>
              </a:ext>
            </a:extLst>
          </p:cNvPr>
          <p:cNvSpPr/>
          <p:nvPr/>
        </p:nvSpPr>
        <p:spPr>
          <a:xfrm>
            <a:off x="1144954" y="4208416"/>
            <a:ext cx="9108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صورة الشريحة 2">
                <a:extLst>
                  <a:ext uri="{FF2B5EF4-FFF2-40B4-BE49-F238E27FC236}">
                    <a16:creationId xmlns:a16="http://schemas.microsoft.com/office/drawing/2014/main" id="{26F1157B-7666-EBEB-0558-55B3E85700F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07395961"/>
                  </p:ext>
                </p:extLst>
              </p:nvPr>
            </p:nvGraphicFramePr>
            <p:xfrm>
              <a:off x="7981758" y="258637"/>
              <a:ext cx="1814976" cy="1020924"/>
            </p:xfrm>
            <a:graphic>
              <a:graphicData uri="http://schemas.microsoft.com/office/powerpoint/2016/slidezoom">
                <pslz:sldZm>
                  <pslz:sldZmObj sldId="597" cId="206398503">
                    <pslz:zmPr id="{491B8BF1-733D-4B39-A6E1-C17C35AB5F38}" returnToParent="0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814976" cy="102092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صورة الشريحة 2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26F1157B-7666-EBEB-0558-55B3E85700F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981758" y="258637"/>
                <a:ext cx="1814976" cy="102092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6" name="مستطيل 15">
            <a:extLst>
              <a:ext uri="{FF2B5EF4-FFF2-40B4-BE49-F238E27FC236}">
                <a16:creationId xmlns:a16="http://schemas.microsoft.com/office/drawing/2014/main" id="{1DAB4278-7C0E-3A68-7A78-459C188694F8}"/>
              </a:ext>
            </a:extLst>
          </p:cNvPr>
          <p:cNvSpPr/>
          <p:nvPr/>
        </p:nvSpPr>
        <p:spPr>
          <a:xfrm>
            <a:off x="1337548" y="1772120"/>
            <a:ext cx="647700" cy="45377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b</a:t>
            </a:r>
            <a:r>
              <a:rPr lang="en-US" sz="2400" b="1" dirty="0"/>
              <a:t> </a:t>
            </a:r>
            <a:endParaRPr lang="ar-SA" sz="2400" b="1" dirty="0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1FEE88C5-017C-8A16-B313-53374B71A763}"/>
              </a:ext>
            </a:extLst>
          </p:cNvPr>
          <p:cNvSpPr txBox="1"/>
          <p:nvPr/>
        </p:nvSpPr>
        <p:spPr>
          <a:xfrm>
            <a:off x="7891496" y="1436381"/>
            <a:ext cx="2952729" cy="442674"/>
          </a:xfrm>
          <a:prstGeom prst="wedgeRoundRectCallout">
            <a:avLst>
              <a:gd name="adj1" fmla="val 53102"/>
              <a:gd name="adj2" fmla="val 86912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difficult= ………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6A2F478C-D712-78D9-0892-9ACF0C12C4C7}"/>
              </a:ext>
            </a:extLst>
          </p:cNvPr>
          <p:cNvSpPr txBox="1"/>
          <p:nvPr/>
        </p:nvSpPr>
        <p:spPr>
          <a:xfrm>
            <a:off x="8662891" y="2225894"/>
            <a:ext cx="3324872" cy="442674"/>
          </a:xfrm>
          <a:prstGeom prst="wedgeRoundRectCallout">
            <a:avLst>
              <a:gd name="adj1" fmla="val 59597"/>
              <a:gd name="adj2" fmla="val 97978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athletic= ………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D20CDB05-5FF5-25C0-D334-712E3FE9058B}"/>
              </a:ext>
            </a:extLst>
          </p:cNvPr>
          <p:cNvSpPr txBox="1"/>
          <p:nvPr/>
        </p:nvSpPr>
        <p:spPr>
          <a:xfrm>
            <a:off x="8360229" y="2878776"/>
            <a:ext cx="3452927" cy="442674"/>
          </a:xfrm>
          <a:prstGeom prst="wedgeRoundRectCallout">
            <a:avLst>
              <a:gd name="adj1" fmla="val 59597"/>
              <a:gd name="adj2" fmla="val 97978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Smart = ………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88D27D75-C874-BB66-C930-6AE856315959}"/>
              </a:ext>
            </a:extLst>
          </p:cNvPr>
          <p:cNvSpPr/>
          <p:nvPr/>
        </p:nvSpPr>
        <p:spPr>
          <a:xfrm>
            <a:off x="9129540" y="1387112"/>
            <a:ext cx="76976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hard</a:t>
            </a:r>
            <a:endParaRPr lang="ar-SA" sz="24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F3144E4D-D9CE-8D86-DD5A-35BEF6DA6717}"/>
              </a:ext>
            </a:extLst>
          </p:cNvPr>
          <p:cNvSpPr/>
          <p:nvPr/>
        </p:nvSpPr>
        <p:spPr>
          <a:xfrm>
            <a:off x="10038436" y="2181513"/>
            <a:ext cx="97334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active</a:t>
            </a:r>
            <a:endParaRPr lang="ar-SA" sz="24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CF39CD60-5596-BB87-DC02-B54EAE8C9DC4}"/>
              </a:ext>
            </a:extLst>
          </p:cNvPr>
          <p:cNvSpPr/>
          <p:nvPr/>
        </p:nvSpPr>
        <p:spPr>
          <a:xfrm>
            <a:off x="9514421" y="2832089"/>
            <a:ext cx="138371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intelligent</a:t>
            </a:r>
            <a:endParaRPr lang="ar-SA" sz="24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610D05B-B328-D130-3C86-F70020ABCF91}"/>
              </a:ext>
            </a:extLst>
          </p:cNvPr>
          <p:cNvSpPr/>
          <p:nvPr/>
        </p:nvSpPr>
        <p:spPr>
          <a:xfrm>
            <a:off x="1337548" y="2252050"/>
            <a:ext cx="647700" cy="45377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c</a:t>
            </a:r>
            <a:r>
              <a:rPr lang="en-US" sz="2400" b="1" dirty="0"/>
              <a:t> </a:t>
            </a:r>
            <a:endParaRPr lang="ar-SA" sz="2400" b="1" dirty="0"/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62B7D4FF-D0FD-A32D-98D9-16A1A48BFBCC}"/>
              </a:ext>
            </a:extLst>
          </p:cNvPr>
          <p:cNvSpPr/>
          <p:nvPr/>
        </p:nvSpPr>
        <p:spPr>
          <a:xfrm>
            <a:off x="1337548" y="2716981"/>
            <a:ext cx="647700" cy="45377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d</a:t>
            </a:r>
            <a:r>
              <a:rPr lang="en-US" sz="2400" b="1" dirty="0"/>
              <a:t> </a:t>
            </a:r>
            <a:endParaRPr lang="ar-SA" sz="2400" b="1" dirty="0"/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C139AA62-3ED8-0F54-A440-696618414007}"/>
              </a:ext>
            </a:extLst>
          </p:cNvPr>
          <p:cNvSpPr/>
          <p:nvPr/>
        </p:nvSpPr>
        <p:spPr>
          <a:xfrm>
            <a:off x="1337548" y="3196911"/>
            <a:ext cx="647700" cy="45377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a</a:t>
            </a:r>
            <a:r>
              <a:rPr lang="en-US" sz="2400" b="1" dirty="0"/>
              <a:t> </a:t>
            </a:r>
            <a:endParaRPr lang="ar-SA" sz="2400" b="1" dirty="0"/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CBF58541-9D70-DF37-407C-1E822EBEF0B2}"/>
              </a:ext>
            </a:extLst>
          </p:cNvPr>
          <p:cNvSpPr/>
          <p:nvPr/>
        </p:nvSpPr>
        <p:spPr>
          <a:xfrm>
            <a:off x="1241324" y="4623638"/>
            <a:ext cx="76976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BCECABD8-55C9-FDAF-CE5D-69FDFB3DEB51}"/>
              </a:ext>
            </a:extLst>
          </p:cNvPr>
          <p:cNvSpPr/>
          <p:nvPr/>
        </p:nvSpPr>
        <p:spPr>
          <a:xfrm>
            <a:off x="1241324" y="5006774"/>
            <a:ext cx="76976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700BEA0B-51D6-F309-1114-FAB9E0653BA9}"/>
              </a:ext>
            </a:extLst>
          </p:cNvPr>
          <p:cNvSpPr/>
          <p:nvPr/>
        </p:nvSpPr>
        <p:spPr>
          <a:xfrm>
            <a:off x="1241324" y="5389910"/>
            <a:ext cx="76976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DA355BBA-7038-7BF4-93FE-9FA144311BF6}"/>
              </a:ext>
            </a:extLst>
          </p:cNvPr>
          <p:cNvSpPr/>
          <p:nvPr/>
        </p:nvSpPr>
        <p:spPr>
          <a:xfrm>
            <a:off x="1170792" y="5773046"/>
            <a:ext cx="9108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656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39" grpId="0"/>
      <p:bldP spid="40" grpId="0"/>
      <p:bldP spid="41" grpId="0"/>
      <p:bldP spid="6" grpId="0" animBg="1"/>
      <p:bldP spid="28" grpId="0" animBg="1"/>
      <p:bldP spid="29" grpId="0" animBg="1"/>
      <p:bldP spid="30" grpId="0"/>
      <p:bldP spid="31" grpId="0"/>
      <p:bldP spid="33" grpId="0"/>
      <p:bldP spid="3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فقاعات">
  <a:themeElements>
    <a:clrScheme name="مخصص 4">
      <a:dk1>
        <a:sysClr val="windowText" lastClr="000000"/>
      </a:dk1>
      <a:lt1>
        <a:srgbClr val="E9E4EA"/>
      </a:lt1>
      <a:dk2>
        <a:srgbClr val="191B0E"/>
      </a:dk2>
      <a:lt2>
        <a:srgbClr val="F9E6E9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فقاعات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فقاعات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فقاعات</Template>
  <TotalTime>0</TotalTime>
  <Words>350</Words>
  <Application>Microsoft Office PowerPoint</Application>
  <PresentationFormat>شاشة عريضة</PresentationFormat>
  <Paragraphs>150</Paragraphs>
  <Slides>15</Slides>
  <Notes>0</Notes>
  <HiddenSlides>1</HiddenSlides>
  <MMClips>4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23" baseType="lpstr">
      <vt:lpstr>Arial</vt:lpstr>
      <vt:lpstr>Century Gothic</vt:lpstr>
      <vt:lpstr>Forte</vt:lpstr>
      <vt:lpstr>Garamond</vt:lpstr>
      <vt:lpstr>Goudy Old Style</vt:lpstr>
      <vt:lpstr>MyriadPro-Light</vt:lpstr>
      <vt:lpstr>Papyrus</vt:lpstr>
      <vt:lpstr>فقاعات</vt:lpstr>
      <vt:lpstr>1 Listen &amp; discuss 2 pair work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Lets play</vt:lpstr>
      <vt:lpstr>عرض تقديمي في PowerPoint</vt:lpstr>
      <vt:lpstr>Write in your notebook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Listen &amp; discuss 2 pair work</dc:title>
  <dc:creator>Dalal Otaibi</dc:creator>
  <cp:lastModifiedBy>Dalal Otaibi</cp:lastModifiedBy>
  <cp:revision>54</cp:revision>
  <dcterms:created xsi:type="dcterms:W3CDTF">2022-08-28T18:22:39Z</dcterms:created>
  <dcterms:modified xsi:type="dcterms:W3CDTF">2024-01-20T11:09:42Z</dcterms:modified>
</cp:coreProperties>
</file>