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603" r:id="rId5"/>
    <p:sldId id="258" r:id="rId6"/>
    <p:sldId id="259" r:id="rId7"/>
    <p:sldId id="597" r:id="rId8"/>
    <p:sldId id="598" r:id="rId9"/>
    <p:sldId id="261" r:id="rId10"/>
    <p:sldId id="260" r:id="rId11"/>
    <p:sldId id="601" r:id="rId12"/>
    <p:sldId id="605" r:id="rId13"/>
    <p:sldId id="599" r:id="rId14"/>
    <p:sldId id="606" r:id="rId15"/>
    <p:sldId id="60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D80"/>
    <a:srgbClr val="B09DBA"/>
    <a:srgbClr val="508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92" autoAdjust="0"/>
    <p:restoredTop sz="94660"/>
  </p:normalViewPr>
  <p:slideViewPr>
    <p:cSldViewPr snapToGrid="0">
      <p:cViewPr varScale="1">
        <p:scale>
          <a:sx n="88" d="100"/>
          <a:sy n="88" d="100"/>
        </p:scale>
        <p:origin x="69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2:24.6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0 161 8751 0 0,'0'0'794'0'0,"5"-2"-652"0"0,23-7 611 0 0,-1 0 2017 0 0,-16 4-1586 0 0,38-18 909 0 0,19-6-2073 0 0,-53 23 23 0 0,25-14 0 0 0,-35 18 131 0 0,-1 0 1 0 0,0 1-1 0 0,0 0 1 0 0,1-1-1 0 0,-1 1 1 0 0,1 1-1 0 0,-1-1 1 0 0,9 1-1 0 0,37 2 1047 0 0,-40-1-1699 0 0,320 18 1075 0 0,-293-17-367 0 0,41 4 12 0 0,-14-1 83 0 0,89-3-1 0 0,-53-3-109 0 0,-18 3-33 0 0,195-7 108 0 0,139-8 790 0 0,-127-4-1073 0 0,-198 9-14 0 0,129 5 7 0 0,-21 1 0 0 0,-152 0 0 0 0,-20 1 0 0 0,29-4 0 0 0,-47 5 0 0 0,-5 0 0 0 0,0 0 0 0 0,0-1 0 0 0,-1 1 0 0 0,1-1 0 0 0,-1 0 0 0 0,5-1 0 0 0,0 1 0 0 0,-4 1 0 0 0,-1-1 0 0 0,0 0 0 0 0,0 1 0 0 0,0-1 0 0 0,0 0 0 0 0,0 0 0 0 0,0-1 0 0 0,3-1 0 0 0,-2 2 9 0 0,-2 0-23 0 0,-1 1 0 0 0,0-1-1 0 0,1 1 1 0 0,-1-1-1 0 0,0 0 1 0 0,1 1 0 0 0,-1-1-1 0 0,0 0 1 0 0,0 0 0 0 0,0 0-1 0 0,0 0 1 0 0,0 0 0 0 0,1-1-1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13.29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40 1 12439 0 0,'0'0'958'0'0,"-2"0"-625"0"0,-19 4 2783 0 0,21-3-3025 0 0,-1 0-88 0 0,0 1 0 0 0,0-1 0 0 0,0 1 1 0 0,0 0-1 0 0,1 0 0 0 0,-1-1 0 0 0,0 1 1 0 0,1 0-1 0 0,-1 0 0 0 0,1-1 0 0 0,0 1 1 0 0,0 0-1 0 0,0 0 0 0 0,0 0 0 0 0,0 0 1 0 0,0 0-1 0 0,0-1 0 0 0,1 5 0 0 0,1 2-23 0 0,4 67-173 0 0,8 171 2 0 0,-27 128 124 0 0,7-294 72 0 0,-6 231 496 0 0,13-298-333 0 0,-1-11 308 0 0,2-2-362 0 0,2 1-84 0 0,0 0 0 0 0,1-1 1 0 0,-1 0-1 0 0,0 0 0 0 0,0 0 0 0 0,0-1 0 0 0,0 1 0 0 0,0-1 0 0 0,0 0 0 0 0,7-3 0 0 0,8-3-12 0 0,18-10-1 0 0,5-3 37 0 0,-11 10-47 0 0,0 2 0 0 0,51-8 0 0 0,66 3 48 0 0,-132 12-56 0 0,1 1 0 0 0,0 1 0 0 0,0 1 0 0 0,0 0 0 0 0,-1 2-1 0 0,19 5 1 0 0,-13-1-33 0 0,0 0 0 0 0,0 2-1 0 0,35 22 1 0 0,-25-13-295 0 0,0-1 0 0 0,0-2 0 0 0,2-2 0 0 0,63 19 0 0 0,2-7-1683 0 0,-35-9-2139 0 0,-21-5-328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14.50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73 29 10679 0 0,'-47'-19'1174'0'0,"23"10"-604"0"0,22 9-394 0 0,3 3-176 0 0,0 0 0 0 0,0 0 1 0 0,1 0-1 0 0,-1 0 0 0 0,1-1 0 0 0,-1 1 0 0 0,1 0 0 0 0,0-1 0 0 0,0 1 0 0 0,0-1 0 0 0,0 0 0 0 0,1 1 0 0 0,2 1 0 0 0,4 5 62 0 0,189 228 787 0 0,-78-92-477 0 0,-60-75 130 0 0,96 145 0 0 0,-84-69-502 0 0,-49-95 0 0 0,39 67 0 0 0,-49-99 0 0 0,0 1 0 0 0,1-2 0 0 0,1 0 0 0 0,1-1 0 0 0,0 0 0 0 0,1-1 0 0 0,1-1 0 0 0,24 15 0 0 0,13 6 2 0 0,75 52-6 0 0,-111-73 9 0 0,-1 1 0 0 0,-1 0-1 0 0,0 1 1 0 0,24 32 0 0 0,-19-14 108 0 0,-2 1-1 0 0,23 53 1 0 0,-29-56-54 0 0,1-1 0 0 0,2-1-1 0 0,1-1 1 0 0,27 34 0 0 0,-21-39-40 0 0,1-1 1 0 0,1-1 0 0 0,1-1 0 0 0,35 21-1 0 0,-32-22-17 0 0,-1 0 0 0 0,-1 2 0 0 0,44 44 0 0 0,-50-39 16 0 0,-1 0-1 0 0,20 35 0 0 0,27 63 91 0 0,-36-64-56 0 0,46 67 0 0 0,-50-92-52 0 0,2-2 0 0 0,39 38 0 0 0,-60-64 2 0 0,20 21 67 0 0,53 40-1 0 0,17 13 9 0 0,-95-79-72 0 0,0-1-1 0 0,0 1 1 0 0,0 0-1 0 0,-1 0 0 0 0,1 0 1 0 0,3 7-1 0 0,-1-2 11 0 0,1 0-1 0 0,15 16 1 0 0,-19-23 28 0 0,4-1-22 0 0,-5-1 71 0 0,-2-2-147 0 0,-1-1 0 0 0,0 1 0 0 0,1 0 0 0 0,-1 0 0 0 0,0 0 0 0 0,-1 0 0 0 0,1 0 0 0 0,0 0 0 0 0,-3-3 1 0 0,-15-18-130 0 0,16 20 171 0 0,-1 0 1 0 0,0 0 0 0 0,0 0 0 0 0,0 0 0 0 0,0 1-1 0 0,0 0 1 0 0,0 0 0 0 0,-7-2 0 0 0,-18-10-32 0 0,25 11 44 0 0,0 1 0 0 0,-1 0 0 0 0,0 0 0 0 0,1 1 0 0 0,-9-3 0 0 0,7 3 0 0 0,1 0 0 0 0,0-1 0 0 0,-1 0 0 0 0,-5-3 0 0 0,-7-6 0 0 0,12 7 0 0 0,-1-1 0 0 0,0 2 0 0 0,-9-5 0 0 0,-81-28 0 0 0,81 29 0 0 0,0 0 0 0 0,0-1 0 0 0,-26-17 0 0 0,-4-4 0 0 0,10 1 0 0 0,21 21 0 0 0,-20-6 129 0 0,27 11-14 0 0,1 0 0 0 0,-1-1 1 0 0,1 0-1 0 0,0-1 0 0 0,0 0 1 0 0,0 0-1 0 0,0 0 0 0 0,1-1 0 0 0,-8-6 1 0 0,10 7 33 0 0,-1 1 1 0 0,0 0 0 0 0,1 0 0 0 0,-8-2 0 0 0,9 3-165 0 0,1 1 135 0 0,-4-7 470 0 0,11 9-593 0 0,0-1-1 0 0,0 1 1 0 0,0 0 0 0 0,0 0 0 0 0,-1 1 0 0 0,1-1 0 0 0,-1 1 0 0 0,1 0 0 0 0,4 3 0 0 0,40 27-127 0 0,-33-21 104 0 0,9 9 0 0 0,0 1 0 0 0,-2 1 0 0 0,-1 0 0 0 0,23 31 0 0 0,-25-29 25 0 0,16 19 1 0 0,-10-11 0 0 0,58 55 0 0 0,-19-36 0 0 0,131 78 0 0 0,-185-122 29 0 0,0-2-1 0 0,22 9 363 0 0,-32-15-253 0 0,2-2-76 0 0,-1 0 1 0 0,1 0-1 0 0,-1 0 1 0 0,0-1-1 0 0,0 1 1 0 0,-1 0-1 0 0,1-1 1 0 0,-1 1-1 0 0,1-1 1 0 0,-1 1-1 0 0,0-1 1 0 0,-1 0-1 0 0,1 0 1 0 0,0 1-1 0 0,-1-7 1 0 0,-8-194 1046 0 0,0 93-938 0 0,0-3-77 0 0,7 102-101 0 0,1-1 0 0 0,1 1 0 0 0,4-22 0 0 0,-1 3-165 0 0,23-155-1825 0 0,6 66-4627 0 0,-16 74 1421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19.766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16 2763 6911 0 0,'-15'-21'6821'0'0,"14"18"-6500"0"0,3-12-1241 0 0,2-6 733 0 0,2 0 1 0 0,1 0 0 0 0,0 1 0 0 0,1 0 0 0 0,20-34-1 0 0,-10 22 227 0 0,-7 12 59 0 0,1 0-1 0 0,22-29 1 0 0,-33 48-92 0 0,9-12 22 0 0,1 0 0 0 0,1 1 0 0 0,-1 1 0 0 0,15-11 0 0 0,-3 5 534 0 0,1 2 1 0 0,0 0-1 0 0,1 2 0 0 0,37-15 0 0 0,-41 20 543 0 0,1-1 0 0 0,35-21 0 0 0,-43 20-1007 0 0,0 0 0 0 0,0 0 0 0 0,-1-2 0 0 0,0 1 0 0 0,-1-2 0 0 0,0 0 0 0 0,16-23 0 0 0,39-71 219 0 0,31-42-922 0 0,-82 128 382 0 0,0 2 1 0 0,2 0-1 0 0,0 0 1 0 0,40-29-1 0 0,76-38 214 0 0,-54 37 58 0 0,-60 35-43 0 0,-2 0 0 0 0,1-1 1 0 0,-2-1-1 0 0,0-1 1 0 0,-1 0-1 0 0,-1-2 1 0 0,-1 1-1 0 0,0-2 1 0 0,12-24-1 0 0,18-34 20 0 0,70-94 0 0 0,-94 149-25 0 0,0 1 1 0 0,1 1 0 0 0,40-32 0 0 0,80-42-4 0 0,-121 83 1 0 0,-1 0 0 0 0,0-1 0 0 0,-1-1 0 0 0,19-21 0 0 0,67-94 0 0 0,-49 56 0 0 0,-10 14 2 0 0,45-53 37 0 0,-71 91-17 0 0,1 1 0 0 0,1 1-1 0 0,26-19 1 0 0,-11 13 10 0 0,0 1 0 0 0,2 3 0 0 0,40-18 0 0 0,-54 26-21 0 0,-22 12 42 0 0,-5-1-47 0 0,0 0 0 0 0,1 0 0 0 0,-1 0 1 0 0,0 0-1 0 0,0 1 0 0 0,0-1 0 0 0,0 1 0 0 0,-1 0 0 0 0,1 0 0 0 0,0 0 0 0 0,-5-1 0 0 0,-42-3-37 0 0,30 4-20 0 0,-14 0-14 0 0,1 2-1 0 0,-49 7 1 0 0,37-3 54 0 0,4-1 11 0 0,-54 5 0 0 0,-95-3 0 0 0,104-6 0 0 0,42 1 0 0 0,0-2 0 0 0,-62-9 0 0 0,96 7-10 0 0,9 3 50 0 0,1-2 11 0 0,0 1 0 0 0,0 0 0 0 0,1-1 0 0 0,-1 1 0 0 0,0 0 0 0 0,1 0 0 0 0,0-1 0 0 0,-1 1 0 0 0,1 0 0 0 0,0 0 0 0 0,-1 0 1 0 0,1 0-1 0 0,0 0 0 0 0,0 0 0 0 0,0 0 0 0 0,0 0 0 0 0,0 0 0 0 0,0 0 0 0 0,0 0 0 0 0,0 0 0 0 0,0 1 0 0 0,0-1 0 0 0,1 0 1 0 0,-1 1-1 0 0,0-1 0 0 0,0 1 0 0 0,3-1 0 0 0,5-1-118 0 0,1-1 0 0 0,18-1 1 0 0,-13 2 129 0 0,32-6-79 0 0,8 0 51 0 0,88-27-1 0 0,21-10 30 0 0,-151 41-64 0 0,-1 0 0 0 0,0-1 0 0 0,0-1 0 0 0,14-8 0 0 0,26-11 0 0 0,-23 15 13 0 0,0 1 0 0 0,53-9 0 0 0,65 0-282 0 0,-90 12-362 0 0,10-2-32 0 0,-65 8 740 0 0,0 0-1 0 0,0 1 1 0 0,0-1-1 0 0,0 1 1 0 0,0-1-1 0 0,0 1 1 0 0,0 0 0 0 0,0-1-1 0 0,0 1 1 0 0,0 0-1 0 0,0 0 1 0 0,0 1-1 0 0,2 1 1 0 0,0 0-228 0 0,0 1 0 0 0,0-1-1 0 0,0 1 1 0 0,4 6 0 0 0,-5-5 87 0 0,0 0-1 0 0,-1 0 1 0 0,0 0-1 0 0,0 0 1 0 0,0 0-1 0 0,-1 1 1 0 0,1-1-1 0 0,0 10 0 0 0,0 2 117 0 0,-2 26 0 0 0,-2-1 61 0 0,-3 1-1 0 0,-1-1 1 0 0,-17 57 0 0 0,8-35-55 0 0,2 0 1 0 0,3 1 0 0 0,-3 113-1 0 0,13-132-184 0 0,9 73-1 0 0,-6-101-65 0 0,0-1 1 0 0,2-1-1 0 0,0 1 0 0 0,1-1 0 0 0,0 1 0 0 0,1-2 0 0 0,14 24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21.055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2069 2626 9671 0 0,'-1'-2'875'0'0,"-49"-68"1344"0"0,41 61-542 0 0,5 5-1513 0 0,-13-19 456 0 0,9 11-588 0 0,1 2-30 0 0,0 0-1 0 0,-9-21 1 0 0,1 5-2 0 0,0 2 0 0 0,2 7 577 0 0,-1 0-1 0 0,0 1 1 0 0,-2 1-1 0 0,1 0 1 0 0,-23-15-1 0 0,-92-54 145 0 0,119 77-913 0 0,-33-21 421 0 0,2-1 0 0 0,1-3 1 0 0,1-2-1 0 0,2-1 0 0 0,-37-43 0 0 0,-48-82-200 0 0,73 98-29 0 0,14 18 0 0 0,-117-148 1720 0 0,126 156-1300 0 0,-156-204 328 0 0,130 173-692 0 0,-45-73 0 0 0,87 120-46 0 0,0 0 0 0 0,2 0 0 0 0,-8-24 0 0 0,-17-67 73 0 0,-11-32 2 0 0,-7 32 32 0 0,43 94-129 0 0,-1 1 1 0 0,0 1-1 0 0,-2-1 0 0 0,-20-20 1 0 0,24 29 8 0 0,0 0-1 0 0,-1 0 1 0 0,-12-5 0 0 0,-16-13 5 0 0,28 19-20 0 0,0 0-1 0 0,-1 0 1 0 0,1 1-1 0 0,-14-4 1 0 0,-23-13-42 0 0,-30-23-79 0 0,75 44 128 0 0,0 0 0 0 0,-1 1-1 0 0,1-1 1 0 0,0 0-1 0 0,-1 1 1 0 0,1-1-1 0 0,0 1 1 0 0,-1 0 0 0 0,1-1-1 0 0,-1 1 1 0 0,1 0-1 0 0,0 0 1 0 0,-1 0-1 0 0,1 0 1 0 0,-1 0-1 0 0,1 0 1 0 0,-3 0 0 0 0,-8 1-190 0 0,7 10 33 0 0,2-3 98 0 0,0 0 0 0 0,1 0 0 0 0,0 1 1 0 0,0-1-1 0 0,0 1 0 0 0,1 14 0 0 0,-1-7 24 0 0,-18 142 46 0 0,-6 71 0 0 0,12-122 0 0 0,1-24 0 0 0,13-83 0 0 0,-1 5 0 0 0,0-4 0 0 0,-4-19 0 0 0,1-7 0 0 0,2 0 0 0 0,1 0 0 0 0,1 0 0 0 0,4-35 0 0 0,0 4 0 0 0,15-192 0 0 0,-12 155 0 0 0,-6-120 0 0 0,0 31 0 0 0,-1 181-2 0 0,0 1 0 0 0,0 0 1 0 0,0-1-1 0 0,0 1 0 0 0,0 0 0 0 0,0-1 0 0 0,0 1 0 0 0,1-1 1 0 0,-1 1-1 0 0,0 0 0 0 0,0-1 0 0 0,0 1 0 0 0,0 0 0 0 0,0 0 0 0 0,0-1 1 0 0,1 1-1 0 0,-1 0 0 0 0,0-1 0 0 0,0 1 0 0 0,0 0 0 0 0,1 0 1 0 0,-1-1-1 0 0,0 1 0 0 0,1 0 0 0 0,-1-1 0 0 0,2 2-23 0 0,-1-1-1 0 0,0 0 0 0 0,1 0 1 0 0,-1 1-1 0 0,0-1 1 0 0,0 1-1 0 0,1-1 1 0 0,-1 1-1 0 0,0 0 0 0 0,0-1 1 0 0,0 1-1 0 0,2 1 1 0 0,18 15-402 0 0,-15-13 290 0 0,54 54-372 0 0,-41-39 464 0 0,36 29 1 0 0,-2-13 11 0 0,2-3 0 0 0,63 28 0 0 0,-62-32-18 0 0,-50-25 1 0 0,45 22-1118 0 0,89 33 1 0 0,-98-45-596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24.201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6 3210 455 0 0,'0'0'11198'0'0,"-2"0"-11060"0"0,2 0-127 0 0,0 0 0 0 0,0 0-1 0 0,0 0 1 0 0,1 0-1 0 0,-1 0 1 0 0,0 0 0 0 0,0 0-1 0 0,0 0 1 0 0,0-1 0 0 0,0 1-1 0 0,0 0 1 0 0,0 0-1 0 0,0 0 1 0 0,0 0 0 0 0,0 0-1 0 0,0 0 1 0 0,0 0-1 0 0,0-1 1 0 0,0 1 0 0 0,0 0-1 0 0,0 0 1 0 0,0 0 0 0 0,0 0-1 0 0,0 0 1 0 0,0 0-1 0 0,0 0 1 0 0,0-1 0 0 0,0 1-1 0 0,0 0 1 0 0,0 0 0 0 0,-1 0-1 0 0,1 0 1 0 0,0 0-1 0 0,0 0 1 0 0,0 0 0 0 0,0 0-1 0 0,0-1 1 0 0,0 1 0 0 0,0 0-1 0 0,0 0 1 0 0,0 0-1 0 0,-1 0 1 0 0,1 0 0 0 0,0 0-1 0 0,0 0 1 0 0,0 0-1 0 0,0 0 1 0 0,0 0 0 0 0,0 0-1 0 0,0 0 1 0 0,-1 0 0 0 0,1 0-1 0 0,0 0 1 0 0,0 0-1 0 0,0 0 1 0 0,0 0 0 0 0,0 0-1 0 0,0 0 1 0 0,0 0 0 0 0,-1 0-1 0 0,1 0 1 0 0,0 0-1 0 0,0 0 1 0 0,0 0 0 0 0,0 0-1 0 0,0 0 1 0 0,0 0 0 0 0,-1 1-1 0 0,11-16 13 0 0,5-11-51 0 0,-9 15 372 0 0,0 0 0 0 0,0 0 0 0 0,1 1 0 0 0,0-1 0 0 0,1 2 0 0 0,0-1 0 0 0,17-15 0 0 0,-10 12-47 0 0,1 1 0 0 0,0 0 1 0 0,0 2-1 0 0,25-13 1 0 0,58-23 56 0 0,40-20-128 0 0,-121 56-219 0 0,-1-1 0 0 0,0-1 0 0 0,0 0 0 0 0,-2-1 0 0 0,1-1 0 0 0,19-24 0 0 0,-6 3 7 0 0,43-72 0 0 0,-56 80 208 0 0,1 1 1 0 0,1 1-1 0 0,2 1 0 0 0,0 1 0 0 0,2 0 1 0 0,0 2-1 0 0,2 0 0 0 0,34-23 0 0 0,32-11 30 0 0,40-27-249 0 0,-106 65-253 0 0,-2 0 0 0 0,0-2 0 0 0,27-31 0 0 0,-23 17 118 0 0,-2-1 1 0 0,36-67 0 0 0,0 1 321 0 0,-47 80-172 0 0,2 0 0 0 0,31-32-1 0 0,-10 20 26 0 0,1 3 0 0 0,2 0 0 0 0,43-23-1 0 0,-33 21 35 0 0,65-51 1 0 0,-89 59-36 0 0,-1 0 1 0 0,0-1 0 0 0,39-55-1 0 0,45-65-4 0 0,-90 123-12 0 0,1 1 0 0 0,0 1 0 0 0,2 1 0 0 0,34-24 0 0 0,145-87 198 0 0,-171 109-198 0 0,0-1 0 0 0,-2-2 0 0 0,-1-1-1 0 0,0 0 1 0 0,-2-2 0 0 0,-1-1 0 0 0,-1-1-1 0 0,33-56 1 0 0,-45 68-20 0 0,53-85 57 0 0,-48 80-35 0 0,1 1 1 0 0,31-31 0 0 0,-4 14 34 0 0,61-41 0 0 0,-62 47-8 0 0,22-10-38 0 0,-41 28 35 0 0,-1-1 1 0 0,-1-1 0 0 0,0-1-1 0 0,34-34 1 0 0,-31 21-29 0 0,-1-1 0 0 0,24-39 0 0 0,-38 45-24 0 0,-6 15 0 0 0,-3 9 0 0 0,0-1-1 0 0,0 1 1 0 0,0 0-1 0 0,0 0 1 0 0,0 0-1 0 0,0-1 1 0 0,0 1-1 0 0,0 0 1 0 0,0 0-1 0 0,0 0 1 0 0,0-1-1 0 0,0 1 1 0 0,0 0-1 0 0,0 0 1 0 0,0-1-1 0 0,0 1 1 0 0,0 0-1 0 0,0 0 1 0 0,0 0-1 0 0,0-1 1 0 0,0 1-1 0 0,0 0 1 0 0,0 0-1 0 0,-1 0 1 0 0,1-1-1 0 0,0 1 1 0 0,0 0-1 0 0,0 0 1 0 0,0 0-1 0 0,0 0 1 0 0,-1-1-1 0 0,1 1 1 0 0,0 0-1 0 0,-1 0 1 0 0,-8-2-46 0 0,-7 4 21 0 0,6-1 24 0 0,1 1-1 0 0,0 1 0 0 0,0-1 1 0 0,-15 7-1 0 0,-9 3-99 0 0,-62 12-72 0 0,-184 22-1 0 0,92-8 93 0 0,144-27 90 0 0,40-10-9 0 0,-37 9-5 0 0,-67 7 0 0 0,99-16-13 0 0,2 0 8 0 0,0-1 0 0 0,1 0 0 0 0,-1 0 1 0 0,-10-3-1 0 0,15 3-12 0 0,0 0 13 0 0,0 0 1 0 0,0 0 0 0 0,0 0-1 0 0,1 0 1 0 0,-1 0-1 0 0,0-1 1 0 0,0 1 0 0 0,0 0-1 0 0,0-1 1 0 0,1 1 0 0 0,-1-1-1 0 0,0 1 1 0 0,0-1 0 0 0,1 1-1 0 0,-1-1 1 0 0,0 1-1 0 0,1-1 1 0 0,-1 1 0 0 0,1-1-1 0 0,-1 0 1 0 0,0 0 0 0 0,1 1-1 0 0,0-1 1 0 0,-1 0-1 0 0,1 0 1 0 0,-1 0 0 0 0,1 1-1 0 0,0-1 1 0 0,0 0 0 0 0,-1 0-1 0 0,1 0 1 0 0,0 0 0 0 0,0-1-1 0 0,0 0 0 0 0,0 0-1 0 0,1 1 1 0 0,-1-1-1 0 0,1 1 0 0 0,-1-1 1 0 0,1 0-1 0 0,0 1 1 0 0,-1-1-1 0 0,1 1 1 0 0,0 0-1 0 0,0-1 0 0 0,0 1 1 0 0,0 0-1 0 0,0-1 1 0 0,1 1-1 0 0,-1 0 1 0 0,0 0-1 0 0,3-2 0 0 0,1-2 0 0 0,2-2 10 0 0,0 1 0 0 0,1 0 0 0 0,-1 0 0 0 0,1 0 0 0 0,0 1 0 0 0,1 0 0 0 0,-1 1 0 0 0,1 0 0 0 0,0 0 0 0 0,10-2 0 0 0,9-5 0 0 0,-21 7 0 0 0,0 1 0 0 0,0 0 0 0 0,1 1 0 0 0,-1-1 0 0 0,1 2 0 0 0,-1-1 0 0 0,1 1 0 0 0,15 0 0 0 0,29 1-24 0 0,27 2-16 0 0,-14 1 19 0 0,-1-4 1 0 0,96-12-1 0 0,-145 11 19 0 0,-10 2 2 0 0,18-2 0 0 0,0-1 0 0 0,0-1 0 0 0,0-1 0 0 0,24-8 0 0 0,-43 11 0 0 0,0 0 0 0 0,0 0 0 0 0,0-1 0 0 0,0 1 0 0 0,3-4 0 0 0,-4 3 0 0 0,-1 1 0 0 0,1 0 0 0 0,0 0 0 0 0,1 0 0 0 0,-1 0 0 0 0,0 0 0 0 0,0 1 0 0 0,6-2 0 0 0,15-5 147 0 0,-23 7-132 0 0,0 1 0 0 0,1-1 0 0 0,-1 1 0 0 0,0 0 0 0 0,0 0 0 0 0,1 0 0 0 0,-1 0 0 0 0,0 0 0 0 0,1 0 0 0 0,-1 0-1 0 0,0 0 1 0 0,0 0 0 0 0,1 1 0 0 0,-1-1 0 0 0,0 0 0 0 0,0 1 0 0 0,2 0 0 0 0,0 1-12 0 0,0-1 1 0 0,0 1-1 0 0,0 0 0 0 0,0 0 1 0 0,0 0-1 0 0,-1 0 0 0 0,1 0 0 0 0,-1 1 1 0 0,1-1-1 0 0,-1 1 0 0 0,0 0 1 0 0,0 0-1 0 0,0-1 0 0 0,0 1 0 0 0,-1 1 1 0 0,1-1-1 0 0,-1 0 0 0 0,0 0 1 0 0,1 5-1 0 0,2 2 3 0 0,32 110 8 0 0,-6-17 300 0 0,-23-79-269 0 0,7 44 0 0 0,-11-47-30 0 0,1 0 1 0 0,1-1 0 0 0,11 29-1 0 0,14 14-367 0 0,-18-37 160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25.742"/>
    </inkml:context>
    <inkml:brush xml:id="br0">
      <inkml:brushProperty name="width" value="0.2" units="cm"/>
      <inkml:brushProperty name="height" value="0.2" units="cm"/>
      <inkml:brushProperty name="color" value="#00A0D7"/>
    </inkml:brush>
  </inkml:definitions>
  <inkml:trace contextRef="#ctx0" brushRef="#br0">2865 3180 11519 0 0,'0'0'1040'0'0,"-2"-2"-853"0"0,1 1-186 0 0,-6-5 6 0 0,-1 0-1 0 0,2 0 0 0 0,-13-15 1 0 0,11 9-9 0 0,1 0 1 0 0,0-1 0 0 0,-8-23-1 0 0,3 8 2 0 0,5 21 0 0 0,1 1 0 0 0,-55-90 3237 0 0,47 71-2755 0 0,3 3-55 0 0,0 0 0 0 0,-13-46-1 0 0,17 45-222 0 0,-1 0-1 0 0,-1 1 0 0 0,-17-30 0 0 0,10 26-28 0 0,-1 1 0 0 0,-24-28 0 0 0,30 42-121 0 0,0 0-1 0 0,0 1 1 0 0,-1 0 0 0 0,0 1-1 0 0,-1 0 1 0 0,-21-11-1 0 0,-41-15 63 0 0,26 12-110 0 0,-71-43 0 0 0,92 46-6 0 0,-48-43 0 0 0,63 50 0 0 0,1 0 0 0 0,1 0 0 0 0,0-1 0 0 0,0-1 0 0 0,-12-23 0 0 0,-1-8-4 0 0,-37-51 0 0 0,46 77 24 0 0,-1 0 0 0 0,0 1-1 0 0,-2 0 1 0 0,-33-27 0 0 0,-47-25 1094 0 0,-36-29 119 0 0,114 83-1199 0 0,2-1 1 0 0,0 0 0 0 0,1-2-1 0 0,-24-34 1 0 0,20 17 54 0 0,2-1 0 0 0,2 0 1 0 0,-17-56-1 0 0,12 34-41 0 0,9 26-28 0 0,-1-1 1 0 0,-1 2-1 0 0,-2 0 0 0 0,-24-35 0 0 0,-84-91 47 0 0,98 125-50 0 0,3 0-1 0 0,-28-50 0 0 0,7 11-1 0 0,17 27-17 0 0,7 12 9 0 0,-27-34-1 0 0,3 6 51 0 0,-15-17-46 0 0,52 68 29 0 0,0 0 0 0 0,0-1 0 0 0,1 0 0 0 0,0 0 0 0 0,-7-20 0 0 0,4 11 24 0 0,0 0 0 0 0,-16-23 0 0 0,18 35 1 0 0,-4 0-60 0 0,5 11-81 0 0,6-1 58 0 0,-5 3-77 0 0,-44 36-195 0 0,35-27 234 0 0,-18 12-1 0 0,-3-4 53 0 0,0-2 0 0 0,-55 21-1 0 0,76-35 5 0 0,0 2 0 0 0,1 0 0 0 0,-1 1 0 0 0,1 0 0 0 0,1 1 0 0 0,0 1 0 0 0,0 0 0 0 0,1 0 0 0 0,0 1 0 0 0,1 1 0 0 0,0 0 0 0 0,-13 20 0 0 0,3 3-66 0 0,1 2 1 0 0,2 1-1 0 0,-20 56 0 0 0,-14 31-55 0 0,46-113 121 0 0,-10 20 0 0 0,33-97 0 0 0,15-47 0 0 0,-21 71 0 0 0,22-57 0 0 0,-22 72 0 0 0,1 0 0 0 0,0 1 0 0 0,2 1 0 0 0,1 0 0 0 0,1 1 0 0 0,23-25 0 0 0,31-35 0 0 0,-12 15 0 0 0,-33 37-46 0 0,38-64 1 0 0,-45 65 28 0 0,1 1-1 0 0,1 1 1 0 0,30-31 0 0 0,-39 48 17 0 0,-1 6 0 0 0,2 8 0 0 0,-10-1 0 0 0,1-1 0 0 0,-1 1 0 0 0,1-1 0 0 0,-1 1 0 0 0,1 0 0 0 0,-1 0 0 0 0,0 0 0 0 0,0 0 0 0 0,0 0 0 0 0,2 4 0 0 0,16 29 0 0 0,-12-20 0 0 0,3 9 0 0 0,9 27 0 0 0,11 22 0 0 0,-26-63 0 0 0,0-1 0 0 0,1 1 0 0 0,0-1 0 0 0,1-1 0 0 0,10 12 0 0 0,-3-7 0 0 0,0-1 0 0 0,1 0 0 0 0,1-2 0 0 0,0 1 0 0 0,32 14 0 0 0,-12-10 0 0 0,64 19 0 0 0,33-1 0 0 0,-58-16 0 0 0,-36-8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38.1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97 31 2759 0 0,'-3'0'126'0'0,"2"0"-117"0"0,-1 0-1 0 0,0 0 1 0 0,1 0 0 0 0,-1 0 0 0 0,0 1-1 0 0,1-1 1 0 0,-1 0 0 0 0,1 1 0 0 0,-1 0-1 0 0,-2 0 1 0 0,3 0-6 0 0,0 0 0 0 0,-1-1-1 0 0,1 1 1 0 0,0 0 0 0 0,-1-1 0 0 0,1 0 0 0 0,-1 1-1 0 0,1-1 1 0 0,-1 0 0 0 0,1 0 0 0 0,0 0 0 0 0,-1 0-1 0 0,1 0 1 0 0,-1 0 0 0 0,1 0 0 0 0,-1 0 0 0 0,-2-1-1 0 0,-29-13-2 0 0,22 7 0 0 0,10 3 0 0 0,7 2 0 0 0,10-5 0 0 0,1 5 0 0 0,0 0 0 0 0,0 2 0 0 0,0 0 0 0 0,0 0 0 0 0,33 7 0 0 0,1-2 0 0 0,4 1 1887 0 0,26 4 5059 0 0,37 4 108 0 0,21-8-6787 0 0,-103-5-325 0 0,136-2 58 0 0,-135 0 0 0 0,89-8 0 0 0,-50 4 0 0 0,-32 1 0 0 0,51 3 0 0 0,71 2 0 0 0,-89-2 0 0 0,52-5 0 0 0,32-2 0 0 0,14 16 0 0 0,-102-3 0 0 0,0-3 0 0 0,74-8 0 0 0,-122 5 0 0 0,21-4 0 0 0,-30 2 0 0 0,52-5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39.33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 85 5527 0 0,'-8'-54'12597'0'0,"10"53"-12478"0"0,6-1 36 0 0,-1 0 0 0 0,1 0 0 0 0,0 1 0 0 0,-1 0 0 0 0,1 0 0 0 0,0 1 0 0 0,12 0 1 0 0,60 12 42 0 0,-19-3-217 0 0,187 2 19 0 0,-57-20 1621 0 0,4 1 261 0 0,229-5-1353 0 0,-391 12-494 0 0,15 1 116 0 0,85 12 1 0 0,-8-1 11 0 0,-117-10-154 0 0,106 4 20 0 0,134-12 0 0 0,-126 4-29 0 0,13-2 0 0 0,-29-5-241 0 0,59-8-2967 0 0,-133 14 573 0 0,-17 1 775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40.5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25 39 5983 0 0,'-24'0'10628'0'0,"27"0"-10622"0"0,71-17-28 0 0,-61 13 23 0 0,1 1 1 0 0,14-2-1 0 0,181-5 771 0 0,0 16 486 0 0,-94-1-936 0 0,72 11 435 0 0,-111-8-643 0 0,-72-8-112 0 0,256 20 13 0 0,52-15-15 0 0,-123-5 0 0 0,-134 0 0 0 0,0-2 0 0 0,104-19 0 0 0,-90 11 0 0 0,105-4 0 0 0,-117 12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8:50.537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1405 9415 0 0,'0'0'431'0'0,"2"-1"-10"0"0,54-3-280 0 0,37-6-118 0 0,-29 3 434 0 0,0 2 0 0 0,112 6 0 0 0,-11 1 188 0 0,237 4-365 0 0,-82 4-280 0 0,-64-6 2866 0 0,1-2-2160 0 0,36-3-441 0 0,-50-1 186 0 0,-15 1-387 0 0,194 5 1674 0 0,-29-3-1816 0 0,-74-2 780 0 0,-127 3-1768 0 0,136 6 901 0 0,-90-2 296 0 0,11 1-57 0 0,-132 7-74 0 0,-65-7 0 0 0,66 2 0 0 0,-60-9 25 0 0,1-2 0 0 0,83-14 0 0 0,-127 13-9 0 0,-1-1 1 0 0,22-9-1 0 0,18-6 106 0 0,-43 15-112 0 0,7-4 1 0 0,-14 5 14 0 0,1-3-1 0 0,-1 1-89 0 0,0 0-1 0 0,0 0 1 0 0,0-1 0 0 0,-1 1-1 0 0,0-1 1 0 0,0 0 0 0 0,0 0-1 0 0,-1 1 1 0 0,0-2-1 0 0,2-10 1 0 0,1-8 334 0 0,1-36 0 0 0,-4 36 282 0 0,5-144-372 0 0,-4 56-92 0 0,0-113-637 0 0,-3 224 566 0 0,-33-433 566 0 0,30 418-582 0 0,0 1 0 0 0,-1 0 0 0 0,-9-24 0 0 0,10 34 0 0 0,0 0 0 0 0,0-1 0 0 0,-1 1 0 0 0,1 0 0 0 0,-2 1 0 0 0,1-1 0 0 0,-1 1 0 0 0,1-1 0 0 0,-1 1 0 0 0,-11-8 0 0 0,7 7-11 0 0,-1 1 0 0 0,0 0-1 0 0,1 0 1 0 0,-2 1 0 0 0,-14-4-1 0 0,-55-10-56 0 0,-4 7 51 0 0,-8 0-19 0 0,49 4 13 0 0,0 3 0 0 0,0 1 0 0 0,-1 1-1 0 0,1 3 1 0 0,-74 11 0 0 0,-165 7 16 0 0,159-14-50 0 0,39-2 57 0 0,-83 6-10 0 0,25 0-169 0 0,-144-11 0 0 0,233-3 123 0 0,31 3 34 0 0,0 0 0 0 0,0 1 0 0 0,-23 3 0 0 0,13 2 20 0 0,-310 25-136 0 0,306-27 270 0 0,0 1 0 0 0,1 1 0 0 0,-46 13 0 0 0,75-16-32 0 0,0 1 1 0 0,0 0-1 0 0,0 1 0 0 0,1-1 0 0 0,-1 1 0 0 0,1 0 0 0 0,-1 1 0 0 0,-8 7 1 0 0,5-1-160 0 0,3 1-111 0 0,-1 0-1 0 0,2 0 1 0 0,-1 1 0 0 0,2-1 0 0 0,0 1-1 0 0,0 1 1 0 0,-3 21 0 0 0,-5 91-1308 0 0,10-88 1603 0 0,-23 502-673 0 0,21-310-4652 0 0,4-175 336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2:26.50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41 5527 0 0,'1'-22'10611'0'0,"6"22"-10112"0"0,55 6 632 0 0,74 18 1 0 0,16 3-434 0 0,142-3 686 0 0,-123-14-866 0 0,-24 0-263 0 0,-15-5-77 0 0,286 14 504 0 0,-398-18-661 0 0,343 8 281 0 0,-99-5-91 0 0,-86 1-153 0 0,121-17 6 0 0,-70 3-66 0 0,-5 0 159 0 0,-204 6-321 0 0,1 0-1 0 0,-1 0 1 0 0,0-2 0 0 0,-1-1-1 0 0,1 0 1 0 0,-1-2 0 0 0,0 0-1 0 0,-1-1 1 0 0,0-1 0 0 0,0 0-1 0 0,-1-1 1 0 0,20-18 0 0 0,-13 8-1327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8:52.87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1438 919 0 0,'2'0'67'0'0,"9"1"933"0"0,0 0 0 0 0,0-1 0 0 0,0 0 0 0 0,0-1 0 0 0,12-2 0 0 0,11-1 1716 0 0,272-18-2643 0 0,-208 17 716 0 0,133 9 0 0 0,-176-1-647 0 0,171-4 698 0 0,30 1-288 0 0,73 5-552 0 0,-217-5 0 0 0,132 10 0 0 0,-67-1 0 0 0,-88-8 0 0 0,263 15 1952 0 0,37-15-1003 0 0,-175-3-730 0 0,-21 4-143 0 0,89-1 76 0 0,3 4 3199 0 0,-163-5-5081 0 0,98-3 369 0 0,160-2 1361 0 0,-94 3 0 0 0,190-6 0 0 0,-284-4 0 0 0,42 0 0 0 0,-72 6 0 0 0,-56 1 0 0 0,179-12 0 0 0,-204 15 0 0 0,-39 2 0 0 0,194 0 0 0 0,-209-1 0 0 0,181-12 0 0 0,-201 12-118 0 0,0-1 0 0 0,0 1 0 0 0,1-1 0 0 0,-1 0 0 0 0,-1 0 0 0 0,14-7 0 0 0,-10 2 80 0 0,-7 5 40 0 0,0-1-1 0 0,-1 0 1 0 0,1 0-1 0 0,0 0 1 0 0,-1 0-1 0 0,1 0 1 0 0,-1 0-1 0 0,0 0 1 0 0,0-1-1 0 0,0 1 1 0 0,-1-1 0 0 0,1 0-1 0 0,-1 1 1 0 0,0-1-1 0 0,2-7 1 0 0,0-3 69 0 0,2-10-20 0 0,0 0 0 0 0,-2-1 0 0 0,-1 1-1 0 0,-2-46 1 0 0,1-4 7 0 0,2-85-36 0 0,-6 1-1 0 0,-28-179 0 0 0,26 298-63 0 0,-20-72 0 0 0,20 95 30 0 0,-1 0 0 0 0,-1 0 0 0 0,0 0 0 0 0,-1 1 0 0 0,0 0 0 0 0,-21-26 0 0 0,24 36 7 0 0,0-1-1 0 0,-1 1 0 0 0,0 0 1 0 0,0 0-1 0 0,0 0 1 0 0,0 1-1 0 0,-1 0 1 0 0,0 0-1 0 0,0 1 0 0 0,0 0 1 0 0,0 0-1 0 0,-11-2 1 0 0,-6-1-33 0 0,0 2 0 0 0,-38-2 1 0 0,6 1 14 0 0,-110-6-57 0 0,27 6 16 0 0,123 5 64 0 0,-141 7 0 0 0,45 3 0 0 0,-1-5 0 0 0,-159-14 0 0 0,94 11 0 0 0,50 1 0 0 0,-92-5 0 0 0,-69 13 0 0 0,-4-2 0 0 0,261-10-4 0 0,-158 0-45 0 0,-218 24 38 0 0,252-27 11 0 0,95 3 0 0 0,-60 7 0 0 0,110-5 0 0 0,-366 23 0 0 0,357-22 0 0 0,2 4 0 0 0,3-1 0 0 0,-1 3 0 0 0,2 1 0 0 0,1 6 0 0 0,6-2 0 0 0,0 0 0 0 0,2 1 0 0 0,0-1 0 0 0,0 1 0 0 0,-3 22 0 0 0,3-12 0 0 0,-1 39 0 0 0,2-19 0 0 0,-29 183 0 0 0,27-187 0 0 0,3-25 0 0 0,-1 8 0 0 0,1 0 0 0 0,2 0 0 0 0,0 30 0 0 0,18 196 0 0 0,10 36 0 0 0,-18-231-4268 0 0,-2-27-560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9:35.4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14 351 5063 0 0,'0'0'232'0'0,"-3"-2"-13"0"0,2 1-179 0 0,0 0 0 0 0,0 0 0 0 0,0 0-1 0 0,1-1 1 0 0,-1 1 0 0 0,0 0 0 0 0,0 0 0 0 0,0 0 0 0 0,1-1-1 0 0,-1 1 1 0 0,1 0 0 0 0,-1 0 0 0 0,1-1 0 0 0,0 1 0 0 0,-1-1 0 0 0,1 1-1 0 0,2-16 2411 0 0,7-3-1180 0 0,-7 16-1267 0 0,-1-1 1 0 0,1 1-1 0 0,0 0 0 0 0,4-6 0 0 0,18-24 11 0 0,20-26-36 0 0,-37 52 75 0 0,0 0-1 0 0,0 1 0 0 0,1 0 0 0 0,0 0 0 0 0,11-6 1 0 0,-9 7 86 0 0,2-2 112 0 0,0 1-1 0 0,0 1 1 0 0,0 0-1 0 0,17-6 1 0 0,-3 1 200 0 0,-19 7-394 0 0,1 1-1 0 0,-1 0 1 0 0,1 0 0 0 0,12-2-1 0 0,12-4-56 0 0,-11 3 0 0 0,28-4 0 0 0,-38 7 0 0 0,-5 1 0 0 0,0 1 0 0 0,0 0 0 0 0,0 0 0 0 0,7 0 0 0 0,113-10 3260 0 0,-117 11-3215 0 0,1 1 0 0 0,-1 0 0 0 0,0 0 0 0 0,-1 1 0 0 0,1 1 0 0 0,0-1 0 0 0,16 8 0 0 0,9 3 7 0 0,-21-8-52 0 0,-2-1 11 0 0,-9-4 42 0 0,-2 3 1 0 0,1-1-58 0 0,-1 0 1 0 0,0 0 0 0 0,0 0 0 0 0,0 0-1 0 0,-1 0 1 0 0,1 0 0 0 0,0 0 0 0 0,-1 0 0 0 0,1 0-1 0 0,-1 0 1 0 0,0 0 0 0 0,1 0 0 0 0,-1 0-1 0 0,0-1 1 0 0,0 1 0 0 0,0 0 0 0 0,-3 2 0 0 0,-1 2-9 0 0,-69 97 2993 0 0,55-77-2856 0 0,11-15-632 0 0,1 0 1 0 0,-7 16 0 0 0,9-17 174 0 0,0 0 0 0 0,-1 0 1 0 0,0-1-1 0 0,-12 15 0 0 0,4-9 332 0 0,-1-1 0 0 0,0-1 0 0 0,0 0 0 0 0,-2-1 0 0 0,-28 16 0 0 0,-20 6 64 0 0,57-30-85 0 0,6-3-83 0 0,31 7-2481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9:36.3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132 207 455 0 0,'-19'-10'232'0'0,"-49"-34"5954"0"0,34 15-2908 0 0,33 27-3107 0 0,-1 0 0 0 0,1 0 0 0 0,0 0 1 0 0,0-1-1 0 0,-4-10 1581 0 0,6 11-1496 0 0,9-15-107 0 0,-7 14-64 0 0,0 1-63 0 0,8-5-22 0 0,7 2 217 0 0,1 1 0 0 0,0 1 0 0 0,0 0 0 0 0,32 1 0 0 0,-2-1 218 0 0,262-33 1412 0 0,-215 25 148 0 0,-71 9-3551 0 0,-9 2 1327 0 0,-1 1 0 0 0,1 0 0 0 0,-1 2 0 0 0,25 5 0 0 0,-19-3 152 0 0,121 33 13 0 0,-91-24 64 0 0,-38-10 0 0 0,-3 5 0 0 0,-9-9 1 0 0,-1 1 0 0 0,1-1-1 0 0,-1 1 1 0 0,1-1 0 0 0,-1 1 0 0 0,1-1-1 0 0,-1 1 1 0 0,0 0 0 0 0,1-1-1 0 0,-1 1 1 0 0,0 0 0 0 0,0-1 0 0 0,1 1-1 0 0,-1 1 1 0 0,0-1 3 0 0,-1 1 1 0 0,1-1-1 0 0,-1 1 1 0 0,1-1-1 0 0,-1 1 1 0 0,0-1-1 0 0,0 0 1 0 0,1 1-1 0 0,-1-1 0 0 0,0 0 1 0 0,0 0-1 0 0,0 0 1 0 0,0 0-1 0 0,0 0 1 0 0,-1 0-1 0 0,1 0 1 0 0,0 0-1 0 0,0 0 1 0 0,-3 1-1 0 0,-2 1 16 0 0,0 1 1 0 0,0-1-1 0 0,-8 2 1 0 0,-6 1 10 0 0,-38 6 0 0 0,35-8 36 0 0,-28 8 0 0 0,-154 51 3156 0 0,116-37-4360 0 0,85-24 1065 0 0,-19 1-16 0 0,-27 2-1846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9:38.3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16 187 6911 0 0,'-4'-10'730'0'0,"-1"0"-724"0"0,-1-22 4037 0 0,6 31-4041 0 0,0 0-1 0 0,1 0 1 0 0,-1 0 0 0 0,0 1-1 0 0,1-1 1 0 0,-1 0 0 0 0,1 0-1 0 0,-1 1 1 0 0,1-1 0 0 0,0 0-1 0 0,-1 1 1 0 0,1-1 0 0 0,0 1-1 0 0,-1-1 1 0 0,1 1 0 0 0,0-1-1 0 0,0 1 1 0 0,0-1-1 0 0,1 1 1 0 0,1-2-6 0 0,10-5 38 0 0,0 0-1 0 0,1 1 1 0 0,0 0-1 0 0,0 1 1 0 0,22-5-1 0 0,12-5 78 0 0,2 2-30 0 0,-15 5-66 0 0,-20 5-15 0 0,26-8 0 0 0,-20 5 438 0 0,0 0-1 0 0,0 1 1 0 0,0 1 0 0 0,0 1-1 0 0,42 0 1 0 0,243 6 1512 0 0,-94-5-1296 0 0,5 0 92 0 0,239 11-396 0 0,-409-7-235 0 0,63 11 1 0 0,-31-2-41 0 0,13 3-46 0 0,12 2 6 0 0,-85-14-35 0 0,-4 2 11 0 0,-15-4-10 0 0,0-1-1 0 0,0 1 1 0 0,0 0 0 0 0,1 0-1 0 0,-1 0 1 0 0,0 0 0 0 0,0 0 0 0 0,0 0-1 0 0,0 0 1 0 0,0 0 0 0 0,0 0-1 0 0,0 0 1 0 0,0 0 0 0 0,0 0 0 0 0,0 0-1 0 0,1 0 1 0 0,-1 0 0 0 0,0 1-1 0 0,0-1 1 0 0,0 0 0 0 0,0 0 0 0 0,0 0-1 0 0,0 0 1 0 0,0 0 0 0 0,0 0-1 0 0,0 0 1 0 0,0 0 0 0 0,0 0-1 0 0,1 0 1 0 0,-1 0 0 0 0,0 0 0 0 0,0 0-1 0 0,0 0 1 0 0,0 0 0 0 0,0 1-1 0 0,0-1 1 0 0,0 0 0 0 0,0 0 0 0 0,0 0-1 0 0,0 0 1 0 0,0 0 0 0 0,0 0-1 0 0,0 0 1 0 0,0 0 0 0 0,0 0 0 0 0,0 1-1 0 0,0-1 1 0 0,0 0 0 0 0,0 0-1 0 0,0 0 1 0 0,0 0 0 0 0,0 0 0 0 0,0 0-1 0 0,0 0 1 0 0,0 0 0 0 0,0 0-1 0 0,0 0 1 0 0,0 1 0 0 0,-1-1 0 0 0,0 2-1 0 0,0 0 1 0 0,0 0 0 0 0,0 0-1 0 0,0 0 1 0 0,-1-1 0 0 0,1 1-1 0 0,-1 0 1 0 0,0-1 0 0 0,1 1 0 0 0,-1-1-1 0 0,0 1 1 0 0,0-1 0 0 0,0 0-1 0 0,0 0 1 0 0,0 0 0 0 0,0 0 0 0 0,0 0-1 0 0,0 0 1 0 0,-1 0 0 0 0,1-1-1 0 0,-3 1 1 0 0,-9 2-12 0 0,0-1-1 0 0,-20 0 1 0 0,21-2-18 0 0,-51 1-463 0 0,-88-12 0 0 0,80 5 960 0 0,-120-8-91 0 0,133 10-352 0 0,-155-8-335 0 0,135 10 40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9:41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31 218 5983 0 0,'-31'-37'6196'0'0,"32"36"-6066"0"0,7-16-47 0 0,-7 14-82 0 0,0 1 0 0 0,0 0 0 0 0,0 0 0 0 0,1 0 0 0 0,-1-1 0 0 0,1 1-1 0 0,0 0 1 0 0,-1 1 0 0 0,1-1 0 0 0,3-2 0 0 0,1-1 116 0 0,-1 1 0 0 0,2 0 0 0 0,-1 1 0 0 0,0-1 0 0 0,1 1 0 0 0,-1 0 0 0 0,10-2 0 0 0,-15 5-88 0 0,10-3 540 0 0,-1 0-1 0 0,22-1 0 0 0,9-3 287 0 0,-34 6-478 0 0,0 0-1 0 0,0 0 0 0 0,0 1 1 0 0,0 0-1 0 0,0 0 0 0 0,0 0 1 0 0,12 3-1 0 0,-9-2-189 0 0,0 0 0 0 0,0-1 0 0 0,18-2 0 0 0,-17 1-355 0 0,1 0 0 0 0,16 2 0 0 0,112 2-479 0 0,-1 0 1183 0 0,-105 1-234 0 0,1-2 0 0 0,51-2 0 0 0,-1 1 304 0 0,79-10-94 0 0,-127 7-414 0 0,44 3 0 0 0,-2 0 26 0 0,5-1 11 0 0,77-4 194 0 0,-21 4-121 0 0,-36 1-37 0 0,147-6-54 0 0,-101-2-53 0 0,-77 3-30 0 0,86-14 0 0 0,51-3 26 0 0,-182 21-60 0 0,46-3 0 0 0,-61 0 0 0 0,-4-1 11 0 0,-9 3-9 0 0,0 1 1 0 0,0-1-1 0 0,1 0 0 0 0,-1 1 1 0 0,0-1-1 0 0,0 1 0 0 0,0-1 1 0 0,0 0-1 0 0,0 1 0 0 0,0-1 1 0 0,0 1-1 0 0,0-1 0 0 0,0 0 1 0 0,0 1-1 0 0,0-1 1 0 0,0 1-1 0 0,0-1 0 0 0,-1 0 1 0 0,1 1-1 0 0,0-1 0 0 0,-1 0 2 0 0,-1-10-1513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7:05.4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 8519 0 0,'0'0'638'0'0,"2"-1"-430"0"0,3 0-73 0 0,-1-1-1 0 0,1 1 1 0 0,0 0 0 0 0,0 0 0 0 0,0 0 0 0 0,0 1 0 0 0,-1 0 0 0 0,1 0 0 0 0,0 0 0 0 0,7 1-1 0 0,7 3 180 0 0,26 7 0 0 0,11 3 177 0 0,176 16-315 0 0,-196-28-176 0 0,-1-1 0 0 0,1-2 0 0 0,42-7 0 0 0,-46 5 550 0 0,0 1 0 0 0,36 3 1 0 0,67 11 2079 0 0,-66-6-2028 0 0,332 19 649 0 0,43-21-542 0 0,-406-4-653 0 0,51-2 198 0 0,44 1-25 0 0,19 14-93 0 0,9 0-78 0 0,-99-9-59 0 0,-33-1 33 0 0,54-2 1 0 0,190-8 116 0 0,-104 6-94 0 0,167-17 325 0 0,-78 31-140 0 0,28-2-168 0 0,-42-10-10 0 0,28-2-60 0 0,-98-17-1 0 0,-122 12 9 0 0,185-1 109 0 0,-112 6-121 0 0,93-10 2 0 0,64-2 0 0 0,-202 13 0 0 0,292-5 0 0 0,-192 10 0 0 0,-61 0 0 0 0,211-18 0 0 0,-249 9 0 0 0,101 6 0 0 0,-47 2 0 0 0,188-10 0 0 0,-173 12 0 0 0,-46 0 0 0 0,214-10 0 0 0,-230 2 0 0 0,28 1-45 0 0,-26 1-173 0 0,0-4 0 0 0,94-16 1 0 0,-84 1-7342 0 0,-50 10 3008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7:07.4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 3679 0 0,'0'0'6408'0'0,"2"-1"-6272"0"0,-1 0-81 0 0,0 1-1 0 0,0-1 1 0 0,0 1-1 0 0,1 0 0 0 0,-1 0 1 0 0,0-1-1 0 0,0 1 1 0 0,1 0-1 0 0,-1 0 1 0 0,0 0-1 0 0,0 0 1 0 0,1 1-1 0 0,-1-1 0 0 0,0 0 1 0 0,0 0-1 0 0,1 1 1 0 0,0 0-1 0 0,28 12 1037 0 0,-10-4-690 0 0,5 1 58 0 0,-17-7-301 0 0,0 1-1 0 0,0-1 0 0 0,13 3 0 0 0,104 25 620 0 0,-2 0-418 0 0,119 7 444 0 0,-221-35-651 0 0,1-1 1 0 0,-1-2-1 0 0,1 0 0 0 0,-1-1 1 0 0,32-5-1 0 0,-20 1 82 0 0,44 1-1 0 0,94 15 234 0 0,33 4-214 0 0,-83-9 53 0 0,-63-4-180 0 0,34-2 32 0 0,13 0-28 0 0,-13 7-22 0 0,82 3 31 0 0,-136-10-85 0 0,0-1 1 0 0,60-11 0 0 0,-75 8-28 0 0,2 1 1 0 0,-1 1-1 0 0,39 2 0 0 0,50 1 68 0 0,31 2 2 0 0,14 0 68 0 0,-132-3-140 0 0,1 2 24 0 0,34 5 1 0 0,12 1 11 0 0,-19-6-7 0 0,60 5 25 0 0,-14 14-26 0 0,-61-11 0 0 0,57 5 1 0 0,-58-12-42 0 0,50 11 0 0 0,18 1 41 0 0,-44-8-42 0 0,242 23 42 0 0,-190-30-25 0 0,-80-2-12 0 0,0 2 0 0 0,46 6 0 0 0,115 7 120 0 0,-54-6-73 0 0,-82-2 9 0 0,-1-3 0 0 0,107-10 0 0 0,-91 3-11 0 0,87 5 0 0 0,26-1-2 0 0,270 5 71 0 0,-452-4-132 0 0,74 4 32 0 0,233 0 68 0 0,-26-10 1 0 0,31-2-46 0 0,-57-26 11 0 0,-175 28-24 0 0,-23 2 6 0 0,86-17 0 0 0,-75 5-18 0 0,89-22 20 0 0,-130 30-34 0 0,1 2 0 0 0,0 1 1 0 0,57-1-1 0 0,-40 3-7 0 0,39-2 31 0 0,-10 1 63 0 0,107-19 0 0 0,-157 18-121 0 0,0 1-1 0 0,0 1 1 0 0,52 2 0 0 0,53-3-72 0 0,-14-1 97 0 0,109 0-5 0 0,-172 1 0 0 0,48-1 0 0 0,-27 6 0 0 0,122 5 0 0 0,-128-8 0 0 0,-48 0 0 0 0,32 2 0 0 0,-31 2 0 0 0,1-1 0 0 0,45-5 0 0 0,-41 1 0 0 0,0 2 0 0 0,-1 1 0 0 0,54 7 0 0 0,-62-6 82 0 0,-1 0 0 0 0,1-1 0 0 0,-1-1-1 0 0,38-7 1 0 0,12-8-1098 0 0,-3-5-4421 0 0,-21 4-1223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7:09.5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49 4607 0 0,'0'0'354'0'0,"-1"-5"-233"0"0,4-17 1327 0 0,-2 22-1415 0 0,7 1 465 0 0,-1-1-5 0 0,0 0-1 0 0,0-1 1 0 0,0 0 0 0 0,11-3 0 0 0,-11 2-435 0 0,1 1 0 0 0,0-1 0 0 0,10 1 0 0 0,2 1 6 0 0,-1-1 1 0 0,0 0 0 0 0,26-6-1 0 0,-38 6 78 0 0,1 1-1 0 0,0 0 0 0 0,0 0 0 0 0,0 1 0 0 0,0 0 0 0 0,0 1 0 0 0,10 2 1 0 0,6 3 454 0 0,38 9 725 0 0,61 25-1 0 0,81 25-181 0 0,-183-60-1070 0 0,158 45 604 0 0,-167-48-624 0 0,1-1 0 0 0,-1 0-1 0 0,1-1 1 0 0,0 0 0 0 0,-1-1 0 0 0,23-2-1 0 0,27 0 87 0 0,35 9-43 0 0,82 2 150 0 0,-136-9-158 0 0,-10-1 25 0 0,1 1-1 0 0,0 2 1 0 0,41 8-1 0 0,137 21 277 0 0,-104-17-324 0 0,51-4 55 0 0,-83-8-86 0 0,-8-2-6 0 0,-46-2-11 0 0,0 2 1 0 0,31 3-1 0 0,0 6-13 0 0,-15-2 0 0 0,51 2 0 0 0,56-1-3 0 0,-60-2 67 0 0,118-7-1 0 0,-137-1 15 0 0,110 11-1 0 0,22 0 10 0 0,29-5 113 0 0,373 11 118 0 0,-579-15-288 0 0,126-1 54 0 0,358-6 116 0 0,-460 5-190 0 0,256-5 50 0 0,-6 5 110 0 0,-107-2-61 0 0,152-5-56 0 0,-198-6-31 0 0,-97 9-8 0 0,0 1 0 0 0,82 2 0 0 0,95 12 152 0 0,-126-6-100 0 0,-18-3-48 0 0,37 3-20 0 0,32 1 56 0 0,-84 2-43 0 0,89 6 60 0 0,128-20-17 0 0,-235 6-49 0 0,72 7 1 0 0,-9 1-7 0 0,35-5 20 0 0,146-2 34 0 0,-244 1-24 0 0,83 12 1 0 0,14 0 29 0 0,-3-13-48 0 0,130 7 42 0 0,121 8-37 0 0,-359-13-11 0 0,57-2 46 0 0,-36 0-18 0 0,79 8 0 0 0,-21 2-33 0 0,156-6 0 0 0,-227-4 0 0 0,91 7 62 0 0,-44 0-60 0 0,44 0-2 0 0,85 2 0 0 0,-124-10-5 0 0,113 5 74 0 0,-199-2-70 0 0,445 17 66 0 0,-244-11-65 0 0,-70-1 0 0 0,250-11 0 0 0,-148 11 170 0 0,-19-1-208 0 0,200-16-22 0 0,-210-7 53 0 0,-181 15-2 0 0,5-2-96 0 0,66-18 0 0 0,28-20-815 0 0,-98 33 522 0 0,64-32-2726 0 0,-68 32 1352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2:57:11.3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8 6447 0 0,'0'0'586'0'0,"2"-1"-486"0"0,12-3-90 0 0,4 2-10 0 0,-2 3 0 0 0,91 18 7276 0 0,-64-14-4964 0 0,12 2-1829 0 0,27 6-28 0 0,-43-6-34 0 0,77 3 0 0 0,88-5 515 0 0,298-21 71 0 0,-148 9-678 0 0,-53 3 15 0 0,-39 6-81 0 0,-159 1-190 0 0,70 0 52 0 0,252 10 201 0 0,-61-1-193 0 0,6 0-53 0 0,-87-1 21 0 0,-45-3-6 0 0,37 4-11 0 0,-171-13-55 0 0,14 0 6 0 0,6 6 14 0 0,266 6 99 0 0,-21 6-73 0 0,220 23-75 0 0,-509-32 20 0 0,96 5 24 0 0,61-7-44 0 0,-81 6 0 0 0,-34-2 0 0 0,-79-8 0 0 0,189 2 0 0 0,-205-5 0 0 0,0 1 0 0 0,51 8 0 0 0,65 4 7 0 0,-62-7 39 0 0,-11 1-40 0 0,124-7-1 0 0,-121-1-5 0 0,140 13 0 0 0,-152-8 0 0 0,63-5 0 0 0,-85 1 0 0 0,-1 0 0 0 0,0-2 0 0 0,-1-1 0 0 0,61-16 0 0 0,-52 10 0 0 0,1 2 0 0 0,-1 2 0 0 0,64-1 0 0 0,-15 2 0 0 0,10 1 0 0 0,-37 2 0 0 0,-48 0 0 0 0,-1-1 0 0 0,29-8 0 0 0,-15 3 0 0 0,88-27 0 0 0,-84 23 0 0 0,-7 0-457 0 0,0 0 1 0 0,28-18-1 0 0,8-4-7302 0 0,-25 17 2800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3:04.0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64 6911 0 0,'4'1'5310'0'0,"1"0"-5125"0"0,-4-1-157 0 0,1 1 0 0 0,-1-1 0 0 0,1 0 1 0 0,-1 1-1 0 0,1-1 0 0 0,-1 0 0 0 0,1 0 0 0 0,-1 0 0 0 0,1 0 0 0 0,1-1 0 0 0,50-5 139 0 0,-50 5-147 0 0,-1 0 1 0 0,1 1-1 0 0,0-1 1 0 0,-1 0-1 0 0,1 0 1 0 0,-1-1-1 0 0,0 1 1 0 0,1 0-1 0 0,2-3 1 0 0,18-9 267 0 0,29-3-136 0 0,-43 12 202 0 0,1 1-1 0 0,0 0 1 0 0,0 1 0 0 0,0 0-1 0 0,0 0 1 0 0,0 1-1 0 0,0 1 1 0 0,0-1 0 0 0,11 2-1 0 0,17-1 482 0 0,-36 1-787 0 0,0-1 0 0 0,1 0 1 0 0,-1 1-1 0 0,0 0 0 0 0,0 0 0 0 0,0 0 0 0 0,0-1 1 0 0,0 2-1 0 0,0-1 0 0 0,-1 0 0 0 0,3 2 0 0 0,7 4 139 0 0,-9-7-167 0 0,-1 1 0 0 0,1-1 0 0 0,-1 1 0 0 0,1-1 0 0 0,-1 0 0 0 0,1 1 0 0 0,-1-1 0 0 0,1 0 0 0 0,-1 0 0 0 0,1 0 0 0 0,-1 0 0 0 0,1-1 0 0 0,-1 1 0 0 0,1 0 0 0 0,-1-1 0 0 0,1 1 0 0 0,-1-1 0 0 0,0 1 0 0 0,3-2 0 0 0,-4 2-11 0 0,1 0 1 0 0,0 0-1 0 0,-1-1 0 0 0,1 1 1 0 0,-1 0-1 0 0,1 0 0 0 0,-1 0 0 0 0,1 0 1 0 0,0 0-1 0 0,-1 0 0 0 0,1 0 1 0 0,-1 0-1 0 0,1 0 0 0 0,0 1 0 0 0,-1-1 1 0 0,1 0-1 0 0,-1 0 0 0 0,1 0 1 0 0,0 1-1 0 0,2 0 19 0 0,7 0 16 0 0,0-1 0 0 0,0 0 1 0 0,0-1-1 0 0,1 0 0 0 0,-1 0 1 0 0,0-1-1 0 0,10-3 0 0 0,-6 1-25 0 0,1 1 0 0 0,21-1-1 0 0,-3 4 13 0 0,39 6 0 0 0,2 1-18 0 0,-33-4 13 0 0,71 17 0 0 0,-41-6-25 0 0,-63-12-73 0 0,0 0 0 0 0,0 1 0 0 0,-1-1-1 0 0,1 1 1 0 0,-1 1 0 0 0,1 0 0 0 0,7 5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3:04.6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37 14423 0 0,'2'-1'1099'0'0,"5"0"-1009"0"0,-1 0 1 0 0,1 1-1 0 0,-1 0 1 0 0,1 0-1 0 0,0 0 0 0 0,-1 1 1 0 0,11 1-1 0 0,-6 0 229 0 0,1-1 0 0 0,13 1 0 0 0,81-12 1305 0 0,27-1-653 0 0,-60 10-702 0 0,223-12 768 0 0,-206 7-1037 0 0,152 8 0 0 0,-104 3 0 0 0,-54-3 0 0 0,-58 0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3:05.7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 73 455 0 0,'-3'-25'8982'0'0,"16"18"-8696"0"0,1-1-123 0 0,-4 2 69 0 0,0 0 0 0 0,1 1 0 0 0,16-6 0 0 0,-22 10-83 0 0,0 0 0 0 0,0 0-1 0 0,0 0 1 0 0,0 1-1 0 0,0 0 1 0 0,0 0 0 0 0,0 0-1 0 0,0 0 1 0 0,0 1 0 0 0,0 0-1 0 0,7 2 1 0 0,40 15 980 0 0,-1 2 0 0 0,61 34 1 0 0,-36-17-622 0 0,-73-35-493 0 0,52 24 562 0 0,76 24 0 0 0,-93-37-297 0 0,-20-6-71 0 0,0-2 0 0 0,0 0 0 0 0,37 5 0 0 0,-24-9 39 0 0,0-1 0 0 0,56-7 0 0 0,61-19 25 0 0,-115 20-238 0 0,-1-1-21 0 0,0 0-1 0 0,-1-2 0 0 0,-1-2 1 0 0,1-1-1 0 0,34-18 0 0 0,-28 9-13 0 0,45-24 0 0 0,-58 34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3:06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31 7831 0 0,'3'-30'7800'0'0,"42"29"-6116"0"0,66 8 0 0 0,-18 0-1860 0 0,40 3 571 0 0,-19 0 522 0 0,134 10-375 0 0,35-7-108 0 0,-244-14-434 0 0,-1-2-1 0 0,1-1 1 0 0,47-13 0 0 0,-8 2-180 0 0,-26 5-767 0 0,11-3-341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3:09.9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22 158 10015 0 0,'-1'-1'912'0'0,"-1"0"-896"0"0,0 0 0 0 0,1 0-1 0 0,-1 0 1 0 0,1 0 0 0 0,-1 0-1 0 0,1-1 1 0 0,-1 1 0 0 0,1 0-1 0 0,0-1 1 0 0,-5-6 693 0 0,11-10 619 0 0,10 0-1306 0 0,-7 10-22 0 0,4 1 0 0 0,2 0 27 0 0,-8 4 112 0 0,1 3-33 0 0,43-3 1603 0 0,94 5 0 0 0,-39 1-560 0 0,-53-3-669 0 0,-1-2 1 0 0,56-10-1 0 0,-72 8-242 0 0,-1 1 0 0 0,54 3 1 0 0,-72 1-211 0 0,42 1 74 0 0,43 0 0 0 0,-23-7-31 0 0,84-3 247 0 0,-143 9-260 0 0,36 7 0 0 0,-22-3-50 0 0,-22-4 52 0 0,1-1-1 0 0,14 0 0 0 0,-15-1-34 0 0,-1 1-1 0 0,1 0 1 0 0,14 2-1 0 0,23 5-24 0 0,72 0 0 0 0,10 0 0 0 0,-107-5 17 0 0,27-2 0 0 0,19 1 13 0 0,-61 0-30 0 0,-1-1 0 0 0,1-1 0 0 0,7 0 0 0 0,18-1 0 0 0,-20 2-215 0 0,-1 0-1 0 0,1-1 1 0 0,0 0-1 0 0,0-1 1 0 0,-1 0-1 0 0,1-1 1 0 0,-1-1-1 0 0,0 0 0 0 0,0 0 1 0 0,0-1-1 0 0,-1-1 1 0 0,1 0-1 0 0,16-12 1 0 0,9-12-864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3:21.3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640 1261 919 0 0,'-14'26'80'0'0,"8"-3"83"0"0,6-23-99 0 0,0 1-1 0 0,0-1 1 0 0,0 1 0 0 0,0 0-1 0 0,0-1 1 0 0,-1 1-1 0 0,1 0 1 0 0,0-1 0 0 0,0 1-1 0 0,-1-1 1 0 0,1 1-1 0 0,0-1 1 0 0,-1 1 0 0 0,1-1-1 0 0,-1 1 1 0 0,1-1-1 0 0,-1 1 1 0 0,1-1 0 0 0,-1 1-1 0 0,1-1 1 0 0,-1 0-1 0 0,1 1 1 0 0,-1-1 0 0 0,1 0-1 0 0,-2 1 1 0 0,0 0 254 0 0,-21 11 2742 0 0,21-11-2824 0 0,-14 0 115 0 0,14 0-343 0 0,-30-2 403 0 0,2-2-254 0 0,-6 6-147 0 0,11-1-10 0 0,20-4 0 0 0,1 0 0 0 0,-15-1 2 0 0,1-1-1 0 0,0-1 1 0 0,-31-12-1 0 0,11 3 247 0 0,32 12-175 0 0,0 0 0 0 0,0-1 0 0 0,1 0 1 0 0,-1 0-1 0 0,1 0 0 0 0,0-1 0 0 0,0 0 1 0 0,0 0-1 0 0,0 0 0 0 0,1-1 0 0 0,-1 1 0 0 0,-5-9 1 0 0,0-4 23 0 0,0 0 1 0 0,-13-31-1 0 0,10 21-77 0 0,-3-13 31 0 0,1 0 1 0 0,-15-66-1 0 0,24 82-59 0 0,-29-78 8 0 0,7 25 0 0 0,20 46 30 0 0,2-2 0 0 0,1 1-1 0 0,-1-57 1 0 0,4 52-21 0 0,-3-165 87 0 0,5 185-52 0 0,1 0 0 0 0,0 0 0 0 0,2 1 0 0 0,-1-1 0 0 0,9-26 0 0 0,-8 35-27 0 0,1 0 0 0 0,-1 0-1 0 0,1 0 1 0 0,1 0-1 0 0,-1 1 1 0 0,1-1 0 0 0,1 1-1 0 0,-1 0 1 0 0,1 1 0 0 0,0 0-1 0 0,1 0 1 0 0,9-8-1 0 0,-2 5-16 0 0,1 0 0 0 0,-1 1 0 0 0,2 1 0 0 0,-1 0 0 0 0,1 1 0 0 0,26-6 0 0 0,102-12 0 0 0,-113 20 0 0 0,0 2 0 0 0,-1 1 0 0 0,33 4 0 0 0,-55-3 0 0 0,-3 0 0 0 0,0 1 0 0 0,0 0 0 0 0,0 0 0 0 0,0 0 0 0 0,0 0 0 0 0,0 1 0 0 0,0-1 0 0 0,-1 1 0 0 0,1 1 0 0 0,-1-1 0 0 0,1 1 0 0 0,-1-1 0 0 0,0 1 0 0 0,0 0 0 0 0,0 1 0 0 0,0-1 0 0 0,3 5 0 0 0,15 22 0 0 0,-10-13 0 0 0,12 22 0 0 0,-3 1 3 0 0,-2 0 0 0 0,-2 1-1 0 0,19 70 1 0 0,-4 22 36 0 0,-10-33-25 0 0,-19-89-9 0 0,0 1 0 0 0,-1 0-1 0 0,-1 0 1 0 0,0 0 0 0 0,0 0-1 0 0,-2 0 1 0 0,1 0 0 0 0,-1 0-1 0 0,-1 0 1 0 0,0-1 0 0 0,-1 1-1 0 0,0 0 1 0 0,-1-1 0 0 0,0 0-1 0 0,-6 11 1 0 0,-58 104 126 0 0,51-90-71 0 0,1 1 0 0 0,-14 49 1 0 0,17-47 33 0 0,-34 73 0 0 0,30-84-205 0 0,-1-5-65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0T13:00:12.85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2130 22 8319 0 0,'-1'-3'84'0'0,"1"2"-45"0"0,0 0 0 0 0,-1 1 0 0 0,1-1 0 0 0,0 0 0 0 0,0 1 0 0 0,-1-1 0 0 0,1 0 0 0 0,0 1 0 0 0,-1-1 0 0 0,1 0 0 0 0,0 1 0 0 0,-1-1 0 0 0,1 1 0 0 0,-1-1 0 0 0,1 1 1 0 0,-1-1-1 0 0,1 1 0 0 0,-2-1 0 0 0,-5-4 10 0 0,7 5-48 0 0,-6-1 52 0 0,-13 4-32 0 0,15-2 34 0 0,0 0 1 0 0,0 0 0 0 0,0 0 0 0 0,0 0-1 0 0,1 1 1 0 0,-1 0 0 0 0,1 0-1 0 0,-1 0 1 0 0,1 0 0 0 0,0 0 0 0 0,-1 0-1 0 0,1 1 1 0 0,1 0 0 0 0,-4 3-1 0 0,-20 14 328 0 0,12-10-176 0 0,0 1 0 0 0,1 0 0 0 0,0 1 1 0 0,-20 24-1 0 0,-37 59 1343 0 0,27-35-1136 0 0,16-19-73 0 0,-33 63-1 0 0,43-69-71 0 0,-2-2 0 0 0,-1 0 0 0 0,-33 38 1 0 0,19-34-180 0 0,-2-2 0 0 0,-1-1 0 0 0,-83 55 0 0 0,95-72-53 0 0,0 2 1 0 0,2 0-1 0 0,0 1 1 0 0,1 1-1 0 0,1 2 0 0 0,1 0 1 0 0,1 1-1 0 0,-26 43 1 0 0,10-5 64 0 0,-30 51 75 0 0,54-96-160 0 0,-2 0 0 0 0,0-1 0 0 0,-1 0 0 0 0,-20 17 0 0 0,-3-4 23 0 0,-58 35-1 0 0,3-3 63 0 0,71-46-68 0 0,-1 2 1 0 0,2 0-1 0 0,0 1 0 0 0,2 1 0 0 0,-28 34 1 0 0,29-27-11 0 0,1 1 0 0 0,2 1 1 0 0,0 0-1 0 0,2 1 1 0 0,-11 39-1 0 0,10-28-24 0 0,-1 0 0 0 0,-2-1 0 0 0,-2-1 0 0 0,-1-1 0 0 0,-30 43 0 0 0,31-58 0 0 0,0-1 0 0 0,-2-1 0 0 0,-35 29 0 0 0,6-6 0 0 0,31-27-2 0 0,1 1 1 0 0,1 0-1 0 0,1 1 0 0 0,0 1 0 0 0,1 1 0 0 0,1 0 0 0 0,-10 22 1 0 0,-33 63-183 0 0,33-65 166 0 0,13-23 18 0 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10/07/1445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jpeg"/><Relationship Id="rId7" Type="http://schemas.openxmlformats.org/officeDocument/2006/relationships/image" Target="../media/image60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slide" Target="slide8.xml"/><Relationship Id="rId12" Type="http://schemas.openxmlformats.org/officeDocument/2006/relationships/image" Target="../media/image6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6.xml"/><Relationship Id="rId11" Type="http://schemas.openxmlformats.org/officeDocument/2006/relationships/hyperlink" Target="https://wordwall.net/resource/27661397" TargetMode="External"/><Relationship Id="rId5" Type="http://schemas.openxmlformats.org/officeDocument/2006/relationships/slide" Target="slide5.xml"/><Relationship Id="rId10" Type="http://schemas.openxmlformats.org/officeDocument/2006/relationships/image" Target="../media/image62.png"/><Relationship Id="rId4" Type="http://schemas.openxmlformats.org/officeDocument/2006/relationships/image" Target="../media/image5.jpeg"/><Relationship Id="rId9" Type="http://schemas.openxmlformats.org/officeDocument/2006/relationships/slide" Target="slide9.xml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slide" Target="slide3.xml"/><Relationship Id="rId4" Type="http://schemas.openxmlformats.org/officeDocument/2006/relationships/image" Target="../media/image9.png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4.xml"/><Relationship Id="rId18" Type="http://schemas.openxmlformats.org/officeDocument/2006/relationships/image" Target="../media/image28.png"/><Relationship Id="rId3" Type="http://schemas.openxmlformats.org/officeDocument/2006/relationships/image" Target="../media/image5.jpeg"/><Relationship Id="rId21" Type="http://schemas.openxmlformats.org/officeDocument/2006/relationships/customXml" Target="../ink/ink8.xml"/><Relationship Id="rId7" Type="http://schemas.openxmlformats.org/officeDocument/2006/relationships/customXml" Target="../ink/ink1.xml"/><Relationship Id="rId12" Type="http://schemas.openxmlformats.org/officeDocument/2006/relationships/image" Target="../media/image25.png"/><Relationship Id="rId17" Type="http://schemas.openxmlformats.org/officeDocument/2006/relationships/customXml" Target="../ink/ink6.xml"/><Relationship Id="rId2" Type="http://schemas.openxmlformats.org/officeDocument/2006/relationships/image" Target="../media/image21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customXml" Target="../ink/ink3.xml"/><Relationship Id="rId5" Type="http://schemas.openxmlformats.org/officeDocument/2006/relationships/slide" Target="slide9.xml"/><Relationship Id="rId15" Type="http://schemas.openxmlformats.org/officeDocument/2006/relationships/customXml" Target="../ink/ink5.xml"/><Relationship Id="rId10" Type="http://schemas.openxmlformats.org/officeDocument/2006/relationships/image" Target="../media/image24.png"/><Relationship Id="rId19" Type="http://schemas.openxmlformats.org/officeDocument/2006/relationships/customXml" Target="../ink/ink7.xml"/><Relationship Id="rId4" Type="http://schemas.openxmlformats.org/officeDocument/2006/relationships/slide" Target="slide5.xml"/><Relationship Id="rId9" Type="http://schemas.openxmlformats.org/officeDocument/2006/relationships/customXml" Target="../ink/ink2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35.png"/><Relationship Id="rId18" Type="http://schemas.openxmlformats.org/officeDocument/2006/relationships/customXml" Target="../ink/ink15.xml"/><Relationship Id="rId26" Type="http://schemas.openxmlformats.org/officeDocument/2006/relationships/image" Target="../media/image42.png"/><Relationship Id="rId3" Type="http://schemas.openxmlformats.org/officeDocument/2006/relationships/image" Target="../media/image5.jpeg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openxmlformats.org/officeDocument/2006/relationships/customXml" Target="../ink/ink12.xml"/><Relationship Id="rId17" Type="http://schemas.openxmlformats.org/officeDocument/2006/relationships/image" Target="../media/image37.png"/><Relationship Id="rId25" Type="http://schemas.openxmlformats.org/officeDocument/2006/relationships/image" Target="../media/image41.png"/><Relationship Id="rId2" Type="http://schemas.openxmlformats.org/officeDocument/2006/relationships/image" Target="../media/image31.png"/><Relationship Id="rId16" Type="http://schemas.openxmlformats.org/officeDocument/2006/relationships/customXml" Target="../ink/ink14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.xml"/><Relationship Id="rId11" Type="http://schemas.openxmlformats.org/officeDocument/2006/relationships/image" Target="../media/image34.png"/><Relationship Id="rId24" Type="http://schemas.openxmlformats.org/officeDocument/2006/relationships/customXml" Target="../ink/ink18.xml"/><Relationship Id="rId5" Type="http://schemas.openxmlformats.org/officeDocument/2006/relationships/slide" Target="slide9.xml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openxmlformats.org/officeDocument/2006/relationships/customXml" Target="../ink/ink11.xml"/><Relationship Id="rId19" Type="http://schemas.openxmlformats.org/officeDocument/2006/relationships/image" Target="../media/image38.png"/><Relationship Id="rId4" Type="http://schemas.openxmlformats.org/officeDocument/2006/relationships/slide" Target="slide5.xml"/><Relationship Id="rId9" Type="http://schemas.openxmlformats.org/officeDocument/2006/relationships/image" Target="../media/image33.png"/><Relationship Id="rId14" Type="http://schemas.openxmlformats.org/officeDocument/2006/relationships/customXml" Target="../ink/ink13.xml"/><Relationship Id="rId22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47.png"/><Relationship Id="rId18" Type="http://schemas.openxmlformats.org/officeDocument/2006/relationships/customXml" Target="../ink/ink24.xml"/><Relationship Id="rId3" Type="http://schemas.openxmlformats.org/officeDocument/2006/relationships/image" Target="../media/image5.jpeg"/><Relationship Id="rId7" Type="http://schemas.openxmlformats.org/officeDocument/2006/relationships/image" Target="../media/image44.jpeg"/><Relationship Id="rId12" Type="http://schemas.openxmlformats.org/officeDocument/2006/relationships/customXml" Target="../ink/ink21.xml"/><Relationship Id="rId17" Type="http://schemas.openxmlformats.org/officeDocument/2006/relationships/image" Target="../media/image49.png"/><Relationship Id="rId2" Type="http://schemas.openxmlformats.org/officeDocument/2006/relationships/image" Target="../media/image22.png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6.png"/><Relationship Id="rId5" Type="http://schemas.openxmlformats.org/officeDocument/2006/relationships/slide" Target="slide9.xml"/><Relationship Id="rId15" Type="http://schemas.openxmlformats.org/officeDocument/2006/relationships/image" Target="../media/image48.png"/><Relationship Id="rId10" Type="http://schemas.openxmlformats.org/officeDocument/2006/relationships/customXml" Target="../ink/ink20.xml"/><Relationship Id="rId19" Type="http://schemas.openxmlformats.org/officeDocument/2006/relationships/image" Target="../media/image50.png"/><Relationship Id="rId4" Type="http://schemas.openxmlformats.org/officeDocument/2006/relationships/slide" Target="slide5.xml"/><Relationship Id="rId9" Type="http://schemas.openxmlformats.org/officeDocument/2006/relationships/image" Target="../media/image45.png"/><Relationship Id="rId14" Type="http://schemas.openxmlformats.org/officeDocument/2006/relationships/customXml" Target="../ink/ink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13" Type="http://schemas.openxmlformats.org/officeDocument/2006/relationships/image" Target="../media/image55.png"/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12" Type="http://schemas.openxmlformats.org/officeDocument/2006/relationships/customXml" Target="../ink/ink28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.xml"/><Relationship Id="rId11" Type="http://schemas.openxmlformats.org/officeDocument/2006/relationships/image" Target="../media/image54.png"/><Relationship Id="rId5" Type="http://schemas.openxmlformats.org/officeDocument/2006/relationships/slide" Target="slide9.xml"/><Relationship Id="rId15" Type="http://schemas.openxmlformats.org/officeDocument/2006/relationships/image" Target="../media/image57.gif"/><Relationship Id="rId10" Type="http://schemas.openxmlformats.org/officeDocument/2006/relationships/customXml" Target="../ink/ink27.xml"/><Relationship Id="rId4" Type="http://schemas.openxmlformats.org/officeDocument/2006/relationships/slide" Target="slide5.xml"/><Relationship Id="rId9" Type="http://schemas.openxmlformats.org/officeDocument/2006/relationships/image" Target="../media/image53.png"/><Relationship Id="rId14" Type="http://schemas.openxmlformats.org/officeDocument/2006/relationships/image" Target="../media/image5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3 grammar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82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1683794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 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6135FFE-F40B-BD6C-8659-BB2835404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1158" y="1425215"/>
            <a:ext cx="6933654" cy="122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0C6EECA8-044C-3A56-9369-B1A44B086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" t="5272"/>
          <a:stretch/>
        </p:blipFill>
        <p:spPr>
          <a:xfrm>
            <a:off x="150637" y="6793"/>
            <a:ext cx="10000291" cy="6437711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1" name="مربع نص 20">
            <a:hlinkClick r:id="rId5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8705169" y="1470095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DA355BBA-7038-7BF4-93FE-9FA144311BF6}"/>
              </a:ext>
            </a:extLst>
          </p:cNvPr>
          <p:cNvSpPr/>
          <p:nvPr/>
        </p:nvSpPr>
        <p:spPr>
          <a:xfrm>
            <a:off x="560067" y="4389651"/>
            <a:ext cx="10823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teaches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C02A22D-ED37-B1CF-7FF0-942734E02411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83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B3F9D66-230B-13A5-3DA9-326F5499E743}"/>
              </a:ext>
            </a:extLst>
          </p:cNvPr>
          <p:cNvSpPr/>
          <p:nvPr/>
        </p:nvSpPr>
        <p:spPr>
          <a:xfrm>
            <a:off x="3330481" y="4433193"/>
            <a:ext cx="16442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 black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7E6AC173-7324-AEAA-E058-86ACAF40E984}"/>
              </a:ext>
            </a:extLst>
          </p:cNvPr>
          <p:cNvSpPr/>
          <p:nvPr/>
        </p:nvSpPr>
        <p:spPr>
          <a:xfrm>
            <a:off x="4618175" y="4674585"/>
            <a:ext cx="8954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7786E84-D3E7-1DEB-41B0-6D34DEF8AA1D}"/>
              </a:ext>
            </a:extLst>
          </p:cNvPr>
          <p:cNvSpPr/>
          <p:nvPr/>
        </p:nvSpPr>
        <p:spPr>
          <a:xfrm>
            <a:off x="6982313" y="4674585"/>
            <a:ext cx="8954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brown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E570579B-414B-4708-EAFA-34FD467C2E35}"/>
              </a:ext>
            </a:extLst>
          </p:cNvPr>
          <p:cNvSpPr/>
          <p:nvPr/>
        </p:nvSpPr>
        <p:spPr>
          <a:xfrm>
            <a:off x="3149476" y="4935842"/>
            <a:ext cx="8954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wears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0A36BE87-AB64-0643-8F9D-ACE6AD26DCB8}"/>
              </a:ext>
            </a:extLst>
          </p:cNvPr>
          <p:cNvSpPr/>
          <p:nvPr/>
        </p:nvSpPr>
        <p:spPr>
          <a:xfrm>
            <a:off x="2431397" y="5187524"/>
            <a:ext cx="8954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teach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95558785-EC8B-A160-2D23-3D1CFBC65000}"/>
              </a:ext>
            </a:extLst>
          </p:cNvPr>
          <p:cNvSpPr/>
          <p:nvPr/>
        </p:nvSpPr>
        <p:spPr>
          <a:xfrm>
            <a:off x="6325675" y="5187524"/>
            <a:ext cx="8954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A9A179F9-412F-430F-0030-9F11FE6400BE}"/>
              </a:ext>
            </a:extLst>
          </p:cNvPr>
          <p:cNvSpPr/>
          <p:nvPr/>
        </p:nvSpPr>
        <p:spPr>
          <a:xfrm>
            <a:off x="2385047" y="5490118"/>
            <a:ext cx="89543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03ED0145-B8AF-6B2C-BD2C-11BCEBCB8DA1}"/>
              </a:ext>
            </a:extLst>
          </p:cNvPr>
          <p:cNvSpPr/>
          <p:nvPr/>
        </p:nvSpPr>
        <p:spPr>
          <a:xfrm>
            <a:off x="4275459" y="5690173"/>
            <a:ext cx="17497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short  brown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33654135-D24E-AAE3-08B2-81DEEBE4AC57}"/>
              </a:ext>
            </a:extLst>
          </p:cNvPr>
          <p:cNvSpPr/>
          <p:nvPr/>
        </p:nvSpPr>
        <p:spPr>
          <a:xfrm>
            <a:off x="1082982" y="5967311"/>
            <a:ext cx="95809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22" grpId="0"/>
      <p:bldP spid="35" grpId="0"/>
      <p:bldP spid="36" grpId="0"/>
      <p:bldP spid="37" grpId="0"/>
      <p:bldP spid="38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5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6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7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8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9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76" y="0"/>
            <a:ext cx="2935752" cy="293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11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8" y="3083006"/>
            <a:ext cx="4163081" cy="21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itmoji Image">
            <a:extLst>
              <a:ext uri="{FF2B5EF4-FFF2-40B4-BE49-F238E27FC236}">
                <a16:creationId xmlns:a16="http://schemas.microsoft.com/office/drawing/2014/main" id="{B514D119-9AA7-74B0-EDDB-077BE94EE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8"/>
          <a:stretch/>
        </p:blipFill>
        <p:spPr bwMode="auto">
          <a:xfrm>
            <a:off x="9406822" y="576156"/>
            <a:ext cx="2271025" cy="158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wVideoEditor_2021_09_10_112032716">
            <a:hlinkClick r:id="" action="ppaction://media"/>
            <a:extLst>
              <a:ext uri="{FF2B5EF4-FFF2-40B4-BE49-F238E27FC236}">
                <a16:creationId xmlns:a16="http://schemas.microsoft.com/office/drawing/2014/main" id="{EFD21CFD-9679-89C5-21DF-A771E858C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b="8045"/>
          <a:stretch/>
        </p:blipFill>
        <p:spPr>
          <a:xfrm>
            <a:off x="5327271" y="68380"/>
            <a:ext cx="3889286" cy="653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D5B3BE-D956-C82E-2AEE-AB2C840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89" y="-58264"/>
            <a:ext cx="10058400" cy="1371600"/>
          </a:xfrm>
        </p:spPr>
        <p:txBody>
          <a:bodyPr/>
          <a:lstStyle/>
          <a:p>
            <a:r>
              <a:rPr lang="en-US" dirty="0"/>
              <a:t>Write in your notebook</a:t>
            </a:r>
            <a:endParaRPr lang="ar-SA" dirty="0"/>
          </a:p>
        </p:txBody>
      </p:sp>
      <p:pic>
        <p:nvPicPr>
          <p:cNvPr id="4" name="Picture 6" descr="Clientmoji">
            <a:extLst>
              <a:ext uri="{FF2B5EF4-FFF2-40B4-BE49-F238E27FC236}">
                <a16:creationId xmlns:a16="http://schemas.microsoft.com/office/drawing/2014/main" id="{183DFCD1-14E3-F921-CC00-F8C2A30BD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6" y="1712432"/>
            <a:ext cx="3866427" cy="386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3F9FFBC8-96B3-841E-695F-FF6614A281D3}"/>
              </a:ext>
            </a:extLst>
          </p:cNvPr>
          <p:cNvSpPr/>
          <p:nvPr/>
        </p:nvSpPr>
        <p:spPr>
          <a:xfrm rot="21258162">
            <a:off x="8245804" y="5348027"/>
            <a:ext cx="3318345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3DA2A7D-8149-B318-1BAC-D72C67216754}"/>
              </a:ext>
            </a:extLst>
          </p:cNvPr>
          <p:cNvSpPr/>
          <p:nvPr/>
        </p:nvSpPr>
        <p:spPr>
          <a:xfrm>
            <a:off x="3043215" y="1279141"/>
            <a:ext cx="6637380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Like final test </a:t>
            </a:r>
            <a:r>
              <a:rPr lang="ar-SA" sz="2400" b="1" dirty="0"/>
              <a:t>أسئلة للاختبار النهائي</a:t>
            </a:r>
            <a:endParaRPr lang="en-US" sz="2400" b="1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4D6975-C00E-2F51-7AED-F696BF178624}"/>
              </a:ext>
            </a:extLst>
          </p:cNvPr>
          <p:cNvSpPr/>
          <p:nvPr/>
        </p:nvSpPr>
        <p:spPr>
          <a:xfrm>
            <a:off x="748089" y="2536065"/>
            <a:ext cx="5548677" cy="150810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4400" b="1" dirty="0">
                <a:solidFill>
                  <a:schemeClr val="bg1">
                    <a:lumMod val="50000"/>
                  </a:schemeClr>
                </a:solidFill>
              </a:rPr>
              <a:t>Choose:</a:t>
            </a:r>
          </a:p>
          <a:p>
            <a:pPr algn="l" rtl="0"/>
            <a:r>
              <a:rPr lang="en-US" sz="2400" b="1" dirty="0" err="1"/>
              <a:t>Mmmmmmm</a:t>
            </a:r>
            <a:r>
              <a:rPr lang="en-US" sz="2400" b="1" dirty="0"/>
              <a:t> ………. </a:t>
            </a:r>
            <a:r>
              <a:rPr lang="en-US" sz="2400" b="1" dirty="0" err="1"/>
              <a:t>mmmmmmm</a:t>
            </a:r>
            <a:endParaRPr lang="en-US" sz="2400" b="1" dirty="0"/>
          </a:p>
          <a:p>
            <a:pPr algn="l" rtl="0"/>
            <a:r>
              <a:rPr lang="en-US" sz="2400" b="1" dirty="0"/>
              <a:t>(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</a:t>
            </a:r>
            <a:r>
              <a:rPr lang="en-US" sz="2400" b="1" dirty="0"/>
              <a:t> – </a:t>
            </a:r>
            <a:r>
              <a:rPr lang="en-US" sz="2400" b="1" dirty="0" err="1"/>
              <a:t>sssss</a:t>
            </a:r>
            <a:r>
              <a:rPr lang="en-US" sz="24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609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226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C-D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grammar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9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8C248E5-F181-B0EC-65B8-35A4318F0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132"/>
            <a:ext cx="9828763" cy="4987404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p.226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6" name="مربع نص 25">
            <a:hlinkClick r:id="rId5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E70CFA8-0CC5-D6BF-AD48-9EAEE07B0B39}"/>
              </a:ext>
            </a:extLst>
          </p:cNvPr>
          <p:cNvSpPr/>
          <p:nvPr/>
        </p:nvSpPr>
        <p:spPr>
          <a:xfrm>
            <a:off x="718536" y="2609011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3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44DD3B9-2A55-CB63-7BDA-B748B3E481EE}"/>
              </a:ext>
            </a:extLst>
          </p:cNvPr>
          <p:cNvSpPr/>
          <p:nvPr/>
        </p:nvSpPr>
        <p:spPr>
          <a:xfrm>
            <a:off x="718536" y="3131526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5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AE2CF81-5619-DB43-C52C-DEDAB95FE4A9}"/>
              </a:ext>
            </a:extLst>
          </p:cNvPr>
          <p:cNvSpPr/>
          <p:nvPr/>
        </p:nvSpPr>
        <p:spPr>
          <a:xfrm>
            <a:off x="718536" y="3654041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7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966419D-84C9-D218-B6B5-EB22465A30F7}"/>
              </a:ext>
            </a:extLst>
          </p:cNvPr>
          <p:cNvSpPr/>
          <p:nvPr/>
        </p:nvSpPr>
        <p:spPr>
          <a:xfrm>
            <a:off x="718536" y="4176556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4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BBEE2FD-96E7-0FDB-96C0-04F089336B5C}"/>
              </a:ext>
            </a:extLst>
          </p:cNvPr>
          <p:cNvSpPr/>
          <p:nvPr/>
        </p:nvSpPr>
        <p:spPr>
          <a:xfrm>
            <a:off x="718536" y="4699071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8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3CD91F2-BD99-31CE-87FE-B59D8A53BB59}"/>
              </a:ext>
            </a:extLst>
          </p:cNvPr>
          <p:cNvSpPr/>
          <p:nvPr/>
        </p:nvSpPr>
        <p:spPr>
          <a:xfrm>
            <a:off x="718536" y="5089217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2</a:t>
            </a:r>
            <a:endParaRPr lang="ar-SA" sz="24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26508A63-C20A-17E1-32DC-12182228B502}"/>
              </a:ext>
            </a:extLst>
          </p:cNvPr>
          <p:cNvSpPr/>
          <p:nvPr/>
        </p:nvSpPr>
        <p:spPr>
          <a:xfrm>
            <a:off x="718536" y="5609846"/>
            <a:ext cx="516993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C00000"/>
                </a:solidFill>
                <a:latin typeface="MyriadPro-Light"/>
              </a:rPr>
              <a:t>6</a:t>
            </a:r>
            <a:endParaRPr lang="ar-SA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E3E1275-FF16-FA0C-2DAF-3E921219B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60" y="241312"/>
            <a:ext cx="8971859" cy="6213916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81641" y="192720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p.226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6" name="مربع نص 25">
            <a:hlinkClick r:id="rId5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53D092C1-6E8C-0AA9-9AB7-137B3F5EA8FC}"/>
              </a:ext>
            </a:extLst>
          </p:cNvPr>
          <p:cNvSpPr/>
          <p:nvPr/>
        </p:nvSpPr>
        <p:spPr>
          <a:xfrm>
            <a:off x="979791" y="2013510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Do you study French?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A6564E9-5A28-66C3-E539-28C0FDFFD217}"/>
              </a:ext>
            </a:extLst>
          </p:cNvPr>
          <p:cNvSpPr/>
          <p:nvPr/>
        </p:nvSpPr>
        <p:spPr>
          <a:xfrm>
            <a:off x="979791" y="2806642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Does Mr. Lee teach science?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246F0FB-FE00-F05B-91FC-2C25255E3279}"/>
              </a:ext>
            </a:extLst>
          </p:cNvPr>
          <p:cNvSpPr/>
          <p:nvPr/>
        </p:nvSpPr>
        <p:spPr>
          <a:xfrm>
            <a:off x="1017891" y="3586710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She has long blond hair.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653325F-1FAA-2F48-9B5F-743084366173}"/>
              </a:ext>
            </a:extLst>
          </p:cNvPr>
          <p:cNvSpPr/>
          <p:nvPr/>
        </p:nvSpPr>
        <p:spPr>
          <a:xfrm>
            <a:off x="979791" y="4370844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Faisal has a red backpack.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8CB45BD-1B77-1B43-3045-3EBD5ABCDD3D}"/>
              </a:ext>
            </a:extLst>
          </p:cNvPr>
          <p:cNvSpPr/>
          <p:nvPr/>
        </p:nvSpPr>
        <p:spPr>
          <a:xfrm>
            <a:off x="979791" y="5154978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Imad has short black hair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E08FD71-7648-9CC2-A8D6-8FD427DDC915}"/>
              </a:ext>
            </a:extLst>
          </p:cNvPr>
          <p:cNvSpPr/>
          <p:nvPr/>
        </p:nvSpPr>
        <p:spPr>
          <a:xfrm>
            <a:off x="1072320" y="5895191"/>
            <a:ext cx="751539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Omar has a new laptop.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</p:spTree>
    <p:extLst>
      <p:ext uri="{BB962C8B-B14F-4D97-AF65-F5344CB8AC3E}">
        <p14:creationId xmlns:p14="http://schemas.microsoft.com/office/powerpoint/2010/main" val="92340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Use simple present for statements and questions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Use adjectives correctly in sentences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2" name="مربع نص 21">
            <a:hlinkClick r:id="rId9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Complete a description about Ahmad's teachers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9C00888-EED3-4875-DA68-09540223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961" y="477716"/>
            <a:ext cx="4260857" cy="590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Revision</a:t>
            </a:r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 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llustration of Kids Raising their Hands Asking Questions ...">
            <a:extLst>
              <a:ext uri="{FF2B5EF4-FFF2-40B4-BE49-F238E27FC236}">
                <a16:creationId xmlns:a16="http://schemas.microsoft.com/office/drawing/2014/main" id="{A5EF302B-CDE4-7F2B-6655-7693809F9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/>
        </p:blipFill>
        <p:spPr bwMode="auto">
          <a:xfrm>
            <a:off x="7316433" y="2116519"/>
            <a:ext cx="4176150" cy="31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69F70BD-6AD5-839B-FC3B-75390F2D75F4}"/>
              </a:ext>
            </a:extLst>
          </p:cNvPr>
          <p:cNvSpPr/>
          <p:nvPr/>
        </p:nvSpPr>
        <p:spPr>
          <a:xfrm>
            <a:off x="1129742" y="1157665"/>
            <a:ext cx="4323696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What does Dalal look like ?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B491EFC2-1C83-B2CB-743C-B1D6912D401A}"/>
              </a:ext>
            </a:extLst>
          </p:cNvPr>
          <p:cNvSpPr txBox="1"/>
          <p:nvPr/>
        </p:nvSpPr>
        <p:spPr>
          <a:xfrm>
            <a:off x="1220919" y="4620608"/>
            <a:ext cx="1348393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easy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5264AFB4-0AFC-E80D-8FAC-DED2F9D0DF55}"/>
              </a:ext>
            </a:extLst>
          </p:cNvPr>
          <p:cNvSpPr txBox="1"/>
          <p:nvPr/>
        </p:nvSpPr>
        <p:spPr>
          <a:xfrm>
            <a:off x="2923246" y="4637518"/>
            <a:ext cx="16194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0D938ADA-C510-0EEE-9C31-A9FA3887E808}"/>
              </a:ext>
            </a:extLst>
          </p:cNvPr>
          <p:cNvSpPr txBox="1"/>
          <p:nvPr/>
        </p:nvSpPr>
        <p:spPr>
          <a:xfrm>
            <a:off x="5095851" y="4620608"/>
            <a:ext cx="2408577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7F9487B-6016-07BB-EBA2-683908515FE7}"/>
              </a:ext>
            </a:extLst>
          </p:cNvPr>
          <p:cNvSpPr txBox="1"/>
          <p:nvPr/>
        </p:nvSpPr>
        <p:spPr>
          <a:xfrm>
            <a:off x="1220920" y="5564647"/>
            <a:ext cx="140978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48E1CE78-42AD-8232-DCC6-FDBB53B3985A}"/>
              </a:ext>
            </a:extLst>
          </p:cNvPr>
          <p:cNvSpPr txBox="1"/>
          <p:nvPr/>
        </p:nvSpPr>
        <p:spPr>
          <a:xfrm>
            <a:off x="2943223" y="5548645"/>
            <a:ext cx="1062811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DB632CF4-2817-C35A-3344-3E397724A4D2}"/>
              </a:ext>
            </a:extLst>
          </p:cNvPr>
          <p:cNvSpPr txBox="1"/>
          <p:nvPr/>
        </p:nvSpPr>
        <p:spPr>
          <a:xfrm>
            <a:off x="4589548" y="5508729"/>
            <a:ext cx="2173932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……….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73810BE-E4F5-DB27-CDA0-5497B1E1ABFF}"/>
              </a:ext>
            </a:extLst>
          </p:cNvPr>
          <p:cNvSpPr/>
          <p:nvPr/>
        </p:nvSpPr>
        <p:spPr>
          <a:xfrm>
            <a:off x="2417144" y="4489100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DD550F9E-E050-482E-D46F-F8D3DAE83D1C}"/>
              </a:ext>
            </a:extLst>
          </p:cNvPr>
          <p:cNvSpPr/>
          <p:nvPr/>
        </p:nvSpPr>
        <p:spPr>
          <a:xfrm>
            <a:off x="2490365" y="5509613"/>
            <a:ext cx="599844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#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F3E4C04F-A52A-05D8-B963-0D21CF6B60C8}"/>
              </a:ext>
            </a:extLst>
          </p:cNvPr>
          <p:cNvSpPr/>
          <p:nvPr/>
        </p:nvSpPr>
        <p:spPr>
          <a:xfrm>
            <a:off x="4551151" y="4458897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90B03729-83BA-AD7D-A34D-9002DB9524DF}"/>
              </a:ext>
            </a:extLst>
          </p:cNvPr>
          <p:cNvSpPr/>
          <p:nvPr/>
        </p:nvSpPr>
        <p:spPr>
          <a:xfrm>
            <a:off x="3997869" y="5393082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=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C923CFD-B787-1C70-336D-C316FAC57999}"/>
              </a:ext>
            </a:extLst>
          </p:cNvPr>
          <p:cNvSpPr txBox="1"/>
          <p:nvPr/>
        </p:nvSpPr>
        <p:spPr>
          <a:xfrm>
            <a:off x="709844" y="1890853"/>
            <a:ext cx="2106039" cy="578882"/>
          </a:xfrm>
          <a:prstGeom prst="wedgeRoundRectCallout">
            <a:avLst>
              <a:gd name="adj1" fmla="val 79212"/>
              <a:gd name="adj2" fmla="val 23335"/>
              <a:gd name="adj3" fmla="val 16667"/>
            </a:avLst>
          </a:prstGeom>
          <a:solidFill>
            <a:srgbClr val="B09DBA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subjects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6EBB9AE1-B76B-F5E8-E5FE-7D5D8444C201}"/>
              </a:ext>
            </a:extLst>
          </p:cNvPr>
          <p:cNvSpPr txBox="1"/>
          <p:nvPr/>
        </p:nvSpPr>
        <p:spPr>
          <a:xfrm>
            <a:off x="3326637" y="1826351"/>
            <a:ext cx="3331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Math – science – history</a:t>
            </a:r>
          </a:p>
          <a:p>
            <a:r>
              <a:rPr lang="en-US" sz="2000" b="1" dirty="0"/>
              <a:t>English – Art - Geography </a:t>
            </a:r>
            <a:endParaRPr lang="ar-SA" sz="2000" b="1" dirty="0"/>
          </a:p>
        </p:txBody>
      </p:sp>
      <p:pic>
        <p:nvPicPr>
          <p:cNvPr id="27" name="Picture 6" descr="Bitmoji Image">
            <a:extLst>
              <a:ext uri="{FF2B5EF4-FFF2-40B4-BE49-F238E27FC236}">
                <a16:creationId xmlns:a16="http://schemas.microsoft.com/office/drawing/2014/main" id="{11E896CC-E501-11C1-329B-4456895EB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12" y="-207466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A7E39EF-32DB-4332-6326-B1F0C51451D0}"/>
              </a:ext>
            </a:extLst>
          </p:cNvPr>
          <p:cNvSpPr txBox="1"/>
          <p:nvPr/>
        </p:nvSpPr>
        <p:spPr>
          <a:xfrm>
            <a:off x="3505054" y="3551352"/>
            <a:ext cx="3452927" cy="442674"/>
          </a:xfrm>
          <a:prstGeom prst="wedgeRoundRectCallout">
            <a:avLst>
              <a:gd name="adj1" fmla="val 59597"/>
              <a:gd name="adj2" fmla="val 97978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Smart = ………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63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76" y="73930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8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97" y="-62795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47AD1CD3-5F3C-8819-1011-3B2B3E71D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755" y="1762428"/>
            <a:ext cx="2049794" cy="11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50C32A5-E461-70EE-C087-04977860AA07}"/>
              </a:ext>
            </a:extLst>
          </p:cNvPr>
          <p:cNvSpPr/>
          <p:nvPr/>
        </p:nvSpPr>
        <p:spPr>
          <a:xfrm>
            <a:off x="6598624" y="440737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What does she look like ?</a:t>
            </a:r>
          </a:p>
        </p:txBody>
      </p:sp>
      <p:pic>
        <p:nvPicPr>
          <p:cNvPr id="6" name="adjectives">
            <a:hlinkClick r:id="" action="ppaction://media"/>
            <a:extLst>
              <a:ext uri="{FF2B5EF4-FFF2-40B4-BE49-F238E27FC236}">
                <a16:creationId xmlns:a16="http://schemas.microsoft.com/office/drawing/2014/main" id="{169FBCCB-BEB5-7A86-D7CE-E2C0520B88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8457" y="1600273"/>
            <a:ext cx="8610600" cy="473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C920FAA5-58B9-FE9C-9D29-B7F4292DA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4" y="764456"/>
            <a:ext cx="10199914" cy="3484051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hlinkClick r:id="rId4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2" name="مربع نص 11">
            <a:hlinkClick r:id="rId5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82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0F013DE-489E-F9F6-B13F-20FE4403F660}"/>
              </a:ext>
            </a:extLst>
          </p:cNvPr>
          <p:cNvSpPr txBox="1"/>
          <p:nvPr/>
        </p:nvSpPr>
        <p:spPr>
          <a:xfrm>
            <a:off x="8241602" y="1283106"/>
            <a:ext cx="1109227" cy="510778"/>
          </a:xfrm>
          <a:prstGeom prst="wedgeRoundRectCallout">
            <a:avLst>
              <a:gd name="adj1" fmla="val -48444"/>
              <a:gd name="adj2" fmla="val 13539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not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E126983-AB27-91DC-FD3A-488BBE4A4F6D}"/>
              </a:ext>
            </a:extLst>
          </p:cNvPr>
          <p:cNvSpPr txBox="1"/>
          <p:nvPr/>
        </p:nvSpPr>
        <p:spPr>
          <a:xfrm>
            <a:off x="2571605" y="3530888"/>
            <a:ext cx="2735182" cy="510778"/>
          </a:xfrm>
          <a:prstGeom prst="wedgeRoundRectCallout">
            <a:avLst>
              <a:gd name="adj1" fmla="val -73360"/>
              <a:gd name="adj2" fmla="val -151255"/>
              <a:gd name="adj3" fmla="val 16667"/>
            </a:avLst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He – she – it  ( -s)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956FE95-1AD0-2378-8A33-85411E187A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8" r="808" b="65327"/>
          <a:stretch/>
        </p:blipFill>
        <p:spPr>
          <a:xfrm>
            <a:off x="299356" y="4584389"/>
            <a:ext cx="8605159" cy="9905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2A744722-A31E-783E-B6FB-218208D7E363}"/>
                  </a:ext>
                </a:extLst>
              </p14:cNvPr>
              <p14:cNvContentPartPr/>
              <p14:nvPr/>
            </p14:nvContentPartPr>
            <p14:xfrm>
              <a:off x="1354414" y="2819434"/>
              <a:ext cx="1050480" cy="5796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2A744722-A31E-783E-B6FB-218208D7E36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00414" y="2711794"/>
                <a:ext cx="115812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3" name="حبر 22">
                <a:extLst>
                  <a:ext uri="{FF2B5EF4-FFF2-40B4-BE49-F238E27FC236}">
                    <a16:creationId xmlns:a16="http://schemas.microsoft.com/office/drawing/2014/main" id="{91C2D70B-B6F5-823F-15DC-554F0D514559}"/>
                  </a:ext>
                </a:extLst>
              </p14:cNvPr>
              <p14:cNvContentPartPr/>
              <p14:nvPr/>
            </p14:nvContentPartPr>
            <p14:xfrm>
              <a:off x="6418894" y="2786314"/>
              <a:ext cx="1219680" cy="58680"/>
            </p14:xfrm>
          </p:contentPart>
        </mc:Choice>
        <mc:Fallback>
          <p:pic>
            <p:nvPicPr>
              <p:cNvPr id="23" name="حبر 22">
                <a:extLst>
                  <a:ext uri="{FF2B5EF4-FFF2-40B4-BE49-F238E27FC236}">
                    <a16:creationId xmlns:a16="http://schemas.microsoft.com/office/drawing/2014/main" id="{91C2D70B-B6F5-823F-15DC-554F0D51455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64894" y="2678674"/>
                <a:ext cx="13273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4" name="حبر 23">
                <a:extLst>
                  <a:ext uri="{FF2B5EF4-FFF2-40B4-BE49-F238E27FC236}">
                    <a16:creationId xmlns:a16="http://schemas.microsoft.com/office/drawing/2014/main" id="{2F5BB2DF-010B-735A-6EB5-5C07EED73527}"/>
                  </a:ext>
                </a:extLst>
              </p14:cNvPr>
              <p14:cNvContentPartPr/>
              <p14:nvPr/>
            </p14:nvContentPartPr>
            <p14:xfrm>
              <a:off x="325894" y="2725114"/>
              <a:ext cx="375840" cy="28800"/>
            </p14:xfrm>
          </p:contentPart>
        </mc:Choice>
        <mc:Fallback>
          <p:pic>
            <p:nvPicPr>
              <p:cNvPr id="24" name="حبر 23">
                <a:extLst>
                  <a:ext uri="{FF2B5EF4-FFF2-40B4-BE49-F238E27FC236}">
                    <a16:creationId xmlns:a16="http://schemas.microsoft.com/office/drawing/2014/main" id="{2F5BB2DF-010B-735A-6EB5-5C07EED7352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71894" y="2617474"/>
                <a:ext cx="48348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5" name="حبر 24">
                <a:extLst>
                  <a:ext uri="{FF2B5EF4-FFF2-40B4-BE49-F238E27FC236}">
                    <a16:creationId xmlns:a16="http://schemas.microsoft.com/office/drawing/2014/main" id="{745D1452-1254-F4A3-EDBC-64E82B55DF6E}"/>
                  </a:ext>
                </a:extLst>
              </p14:cNvPr>
              <p14:cNvContentPartPr/>
              <p14:nvPr/>
            </p14:nvContentPartPr>
            <p14:xfrm>
              <a:off x="450814" y="3096634"/>
              <a:ext cx="468720" cy="15120"/>
            </p14:xfrm>
          </p:contentPart>
        </mc:Choice>
        <mc:Fallback>
          <p:pic>
            <p:nvPicPr>
              <p:cNvPr id="25" name="حبر 24">
                <a:extLst>
                  <a:ext uri="{FF2B5EF4-FFF2-40B4-BE49-F238E27FC236}">
                    <a16:creationId xmlns:a16="http://schemas.microsoft.com/office/drawing/2014/main" id="{745D1452-1254-F4A3-EDBC-64E82B55DF6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7174" y="2988994"/>
                <a:ext cx="57636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5A4C8767-2CB1-EC1D-8AAE-5DB5B8C34306}"/>
                  </a:ext>
                </a:extLst>
              </p14:cNvPr>
              <p14:cNvContentPartPr/>
              <p14:nvPr/>
            </p14:nvContentPartPr>
            <p14:xfrm>
              <a:off x="5419534" y="2669674"/>
              <a:ext cx="530640" cy="9180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5A4C8767-2CB1-EC1D-8AAE-5DB5B8C343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65894" y="2562034"/>
                <a:ext cx="63828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1D00CACE-FE3E-0280-1BFC-26DD979A6929}"/>
                  </a:ext>
                </a:extLst>
              </p14:cNvPr>
              <p14:cNvContentPartPr/>
              <p14:nvPr/>
            </p14:nvContentPartPr>
            <p14:xfrm>
              <a:off x="5495494" y="3051274"/>
              <a:ext cx="513360" cy="2448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1D00CACE-FE3E-0280-1BFC-26DD979A692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41494" y="2943274"/>
                <a:ext cx="62100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07F8FB55-D010-1E50-51A9-B99AC173D2AA}"/>
                  </a:ext>
                </a:extLst>
              </p14:cNvPr>
              <p14:cNvContentPartPr/>
              <p14:nvPr/>
            </p14:nvContentPartPr>
            <p14:xfrm>
              <a:off x="7881934" y="2762554"/>
              <a:ext cx="755280" cy="57240"/>
            </p14:xfrm>
          </p:contentPart>
        </mc:Choice>
        <mc:Fallback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07F8FB55-D010-1E50-51A9-B99AC173D2A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27934" y="2654554"/>
                <a:ext cx="86292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40" name="حبر 39">
                <a:extLst>
                  <a:ext uri="{FF2B5EF4-FFF2-40B4-BE49-F238E27FC236}">
                    <a16:creationId xmlns:a16="http://schemas.microsoft.com/office/drawing/2014/main" id="{955446E5-F6E6-EEEC-B328-BD7003B96DAF}"/>
                  </a:ext>
                </a:extLst>
              </p14:cNvPr>
              <p14:cNvContentPartPr/>
              <p14:nvPr/>
            </p14:nvContentPartPr>
            <p14:xfrm>
              <a:off x="2143894" y="2580711"/>
              <a:ext cx="299520" cy="482400"/>
            </p14:xfrm>
          </p:contentPart>
        </mc:Choice>
        <mc:Fallback>
          <p:pic>
            <p:nvPicPr>
              <p:cNvPr id="40" name="حبر 39">
                <a:extLst>
                  <a:ext uri="{FF2B5EF4-FFF2-40B4-BE49-F238E27FC236}">
                    <a16:creationId xmlns:a16="http://schemas.microsoft.com/office/drawing/2014/main" id="{955446E5-F6E6-EEEC-B328-BD7003B96DA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07894" y="2544711"/>
                <a:ext cx="371160" cy="5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1F9448A1-702C-8F03-F62A-308FE67FB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41" y="927327"/>
            <a:ext cx="12192000" cy="2681430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5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82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7275578-C0E5-65CB-2A29-C166319B8583}"/>
              </a:ext>
            </a:extLst>
          </p:cNvPr>
          <p:cNvSpPr txBox="1"/>
          <p:nvPr/>
        </p:nvSpPr>
        <p:spPr>
          <a:xfrm>
            <a:off x="11108869" y="825363"/>
            <a:ext cx="851214" cy="646986"/>
          </a:xfrm>
          <a:prstGeom prst="wedgeRoundRectCallout">
            <a:avLst>
              <a:gd name="adj1" fmla="val 29369"/>
              <a:gd name="adj2" fmla="val 141974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Hv</a:t>
            </a:r>
            <a:endParaRPr lang="ar-SA" sz="2400" b="1" dirty="0">
              <a:solidFill>
                <a:schemeClr val="bg1"/>
              </a:solidFill>
            </a:endParaRP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1E1AA0DB-923C-0101-D816-827073AF1675}"/>
              </a:ext>
            </a:extLst>
          </p:cNvPr>
          <p:cNvGrpSpPr/>
          <p:nvPr/>
        </p:nvGrpSpPr>
        <p:grpSpPr>
          <a:xfrm>
            <a:off x="708214" y="3316911"/>
            <a:ext cx="942840" cy="1149120"/>
            <a:chOff x="708214" y="3316911"/>
            <a:chExt cx="942840" cy="1149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07F93E9D-FB28-1DEE-CF43-1004029E02E5}"/>
                    </a:ext>
                  </a:extLst>
                </p14:cNvPr>
                <p14:cNvContentPartPr/>
                <p14:nvPr/>
              </p14:nvContentPartPr>
              <p14:xfrm>
                <a:off x="768334" y="3473151"/>
                <a:ext cx="766800" cy="924480"/>
              </p14:xfrm>
            </p:contentPart>
          </mc:Choice>
          <mc:Fallback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07F93E9D-FB28-1DEE-CF43-1004029E02E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32694" y="3437511"/>
                  <a:ext cx="838440" cy="9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0A96D638-6E30-ED99-B500-A13B63D4616D}"/>
                    </a:ext>
                  </a:extLst>
                </p14:cNvPr>
                <p14:cNvContentPartPr/>
                <p14:nvPr/>
              </p14:nvContentPartPr>
              <p14:xfrm>
                <a:off x="708214" y="4003071"/>
                <a:ext cx="409680" cy="462960"/>
              </p14:xfrm>
            </p:contentPart>
          </mc:Choice>
          <mc:Fallback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0A96D638-6E30-ED99-B500-A13B63D4616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2574" y="3967431"/>
                  <a:ext cx="48132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8E54380E-2292-4E21-9F42-69763FBE2273}"/>
                    </a:ext>
                  </a:extLst>
                </p14:cNvPr>
                <p14:cNvContentPartPr/>
                <p14:nvPr/>
              </p14:nvContentPartPr>
              <p14:xfrm>
                <a:off x="731254" y="3316911"/>
                <a:ext cx="919800" cy="1125720"/>
              </p14:xfrm>
            </p:contentPart>
          </mc:Choice>
          <mc:Fallback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8E54380E-2292-4E21-9F42-69763FBE227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5254" y="3281271"/>
                  <a:ext cx="991440" cy="11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B9061037-1828-FA1A-EF48-3AD2B7138E4B}"/>
              </a:ext>
            </a:extLst>
          </p:cNvPr>
          <p:cNvGrpSpPr/>
          <p:nvPr/>
        </p:nvGrpSpPr>
        <p:grpSpPr>
          <a:xfrm>
            <a:off x="5907694" y="3395751"/>
            <a:ext cx="937440" cy="1007280"/>
            <a:chOff x="5907694" y="3395751"/>
            <a:chExt cx="937440" cy="100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31C8EA6C-1C3D-9BF8-8FA2-2F8EC406EF5D}"/>
                    </a:ext>
                  </a:extLst>
                </p14:cNvPr>
                <p14:cNvContentPartPr/>
                <p14:nvPr/>
              </p14:nvContentPartPr>
              <p14:xfrm>
                <a:off x="5907694" y="3408351"/>
                <a:ext cx="937440" cy="994680"/>
              </p14:xfrm>
            </p:contentPart>
          </mc:Choice>
          <mc:Fallback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31C8EA6C-1C3D-9BF8-8FA2-2F8EC406EF5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871694" y="3372711"/>
                  <a:ext cx="1009080" cy="10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0611BD76-EE17-905E-FBBA-8213DE606C70}"/>
                    </a:ext>
                  </a:extLst>
                </p14:cNvPr>
                <p14:cNvContentPartPr/>
                <p14:nvPr/>
              </p14:nvContentPartPr>
              <p14:xfrm>
                <a:off x="5957374" y="3395751"/>
                <a:ext cx="744840" cy="945360"/>
              </p14:xfrm>
            </p:contentPart>
          </mc:Choice>
          <mc:Fallback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0611BD76-EE17-905E-FBBA-8213DE606C7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21734" y="3359751"/>
                  <a:ext cx="816480" cy="10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D5384B99-72B0-86FE-18B3-055C950AABFD}"/>
              </a:ext>
            </a:extLst>
          </p:cNvPr>
          <p:cNvGrpSpPr/>
          <p:nvPr/>
        </p:nvGrpSpPr>
        <p:grpSpPr>
          <a:xfrm>
            <a:off x="9506974" y="3218631"/>
            <a:ext cx="1261440" cy="1325160"/>
            <a:chOff x="9506974" y="3218631"/>
            <a:chExt cx="1261440" cy="132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D4D3566D-5469-C98B-5F95-08158F659AEF}"/>
                    </a:ext>
                  </a:extLst>
                </p14:cNvPr>
                <p14:cNvContentPartPr/>
                <p14:nvPr/>
              </p14:nvContentPartPr>
              <p14:xfrm>
                <a:off x="9507694" y="3218631"/>
                <a:ext cx="1260720" cy="1155960"/>
              </p14:xfrm>
            </p:contentPart>
          </mc:Choice>
          <mc:Fallback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D4D3566D-5469-C98B-5F95-08158F659AE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471694" y="3182991"/>
                  <a:ext cx="1332360" cy="12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8C0B23F0-BB1E-72D0-7CA9-1F1D8FC079A6}"/>
                    </a:ext>
                  </a:extLst>
                </p14:cNvPr>
                <p14:cNvContentPartPr/>
                <p14:nvPr/>
              </p14:nvContentPartPr>
              <p14:xfrm>
                <a:off x="9506974" y="3398631"/>
                <a:ext cx="1031400" cy="1145160"/>
              </p14:xfrm>
            </p:contentPart>
          </mc:Choice>
          <mc:Fallback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8C0B23F0-BB1E-72D0-7CA9-1F1D8FC079A6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471334" y="3362631"/>
                  <a:ext cx="1103040" cy="1216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6" name="حبر 35">
                <a:extLst>
                  <a:ext uri="{FF2B5EF4-FFF2-40B4-BE49-F238E27FC236}">
                    <a16:creationId xmlns:a16="http://schemas.microsoft.com/office/drawing/2014/main" id="{EFBC85CF-BB4D-E7D0-388B-2C70B63C0E3F}"/>
                  </a:ext>
                </a:extLst>
              </p14:cNvPr>
              <p14:cNvContentPartPr/>
              <p14:nvPr/>
            </p14:nvContentPartPr>
            <p14:xfrm>
              <a:off x="6511414" y="2847471"/>
              <a:ext cx="844200" cy="18000"/>
            </p14:xfrm>
          </p:contentPart>
        </mc:Choice>
        <mc:Fallback>
          <p:pic>
            <p:nvPicPr>
              <p:cNvPr id="36" name="حبر 35">
                <a:extLst>
                  <a:ext uri="{FF2B5EF4-FFF2-40B4-BE49-F238E27FC236}">
                    <a16:creationId xmlns:a16="http://schemas.microsoft.com/office/drawing/2014/main" id="{EFBC85CF-BB4D-E7D0-388B-2C70B63C0E3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57774" y="2739831"/>
                <a:ext cx="95184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7" name="حبر 36">
                <a:extLst>
                  <a:ext uri="{FF2B5EF4-FFF2-40B4-BE49-F238E27FC236}">
                    <a16:creationId xmlns:a16="http://schemas.microsoft.com/office/drawing/2014/main" id="{14F46346-69B3-F0CA-AD5A-639278FC3F6A}"/>
                  </a:ext>
                </a:extLst>
              </p14:cNvPr>
              <p14:cNvContentPartPr/>
              <p14:nvPr/>
            </p14:nvContentPartPr>
            <p14:xfrm>
              <a:off x="10898374" y="2817591"/>
              <a:ext cx="921600" cy="30600"/>
            </p14:xfrm>
          </p:contentPart>
        </mc:Choice>
        <mc:Fallback>
          <p:pic>
            <p:nvPicPr>
              <p:cNvPr id="37" name="حبر 36">
                <a:extLst>
                  <a:ext uri="{FF2B5EF4-FFF2-40B4-BE49-F238E27FC236}">
                    <a16:creationId xmlns:a16="http://schemas.microsoft.com/office/drawing/2014/main" id="{14F46346-69B3-F0CA-AD5A-639278FC3F6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44374" y="2709951"/>
                <a:ext cx="10292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8" name="حبر 37">
                <a:extLst>
                  <a:ext uri="{FF2B5EF4-FFF2-40B4-BE49-F238E27FC236}">
                    <a16:creationId xmlns:a16="http://schemas.microsoft.com/office/drawing/2014/main" id="{B0E2521C-B1C2-A6E1-6A3A-97C94025E60C}"/>
                  </a:ext>
                </a:extLst>
              </p14:cNvPr>
              <p14:cNvContentPartPr/>
              <p14:nvPr/>
            </p14:nvContentPartPr>
            <p14:xfrm>
              <a:off x="240934" y="2856471"/>
              <a:ext cx="815040" cy="21960"/>
            </p14:xfrm>
          </p:contentPart>
        </mc:Choice>
        <mc:Fallback>
          <p:pic>
            <p:nvPicPr>
              <p:cNvPr id="38" name="حبر 37">
                <a:extLst>
                  <a:ext uri="{FF2B5EF4-FFF2-40B4-BE49-F238E27FC236}">
                    <a16:creationId xmlns:a16="http://schemas.microsoft.com/office/drawing/2014/main" id="{B0E2521C-B1C2-A6E1-6A3A-97C94025E60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7294" y="2748471"/>
                <a:ext cx="922680" cy="2376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مربع نص 38">
            <a:extLst>
              <a:ext uri="{FF2B5EF4-FFF2-40B4-BE49-F238E27FC236}">
                <a16:creationId xmlns:a16="http://schemas.microsoft.com/office/drawing/2014/main" id="{AC3BFE0A-8D41-C070-BD7E-DB1313093369}"/>
              </a:ext>
            </a:extLst>
          </p:cNvPr>
          <p:cNvSpPr txBox="1"/>
          <p:nvPr/>
        </p:nvSpPr>
        <p:spPr>
          <a:xfrm>
            <a:off x="6845134" y="898824"/>
            <a:ext cx="851214" cy="646986"/>
          </a:xfrm>
          <a:prstGeom prst="wedgeRoundRectCallout">
            <a:avLst>
              <a:gd name="adj1" fmla="val 29369"/>
              <a:gd name="adj2" fmla="val 141974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Hv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4446BF07-2AF4-25E4-6B60-FD1818C92DCB}"/>
              </a:ext>
            </a:extLst>
          </p:cNvPr>
          <p:cNvSpPr txBox="1"/>
          <p:nvPr/>
        </p:nvSpPr>
        <p:spPr>
          <a:xfrm>
            <a:off x="266680" y="4665281"/>
            <a:ext cx="851214" cy="646986"/>
          </a:xfrm>
          <a:prstGeom prst="wedgeRoundRectCallout">
            <a:avLst>
              <a:gd name="adj1" fmla="val -35213"/>
              <a:gd name="adj2" fmla="val -282023"/>
              <a:gd name="adj3" fmla="val 16667"/>
            </a:avLst>
          </a:prstGeom>
          <a:solidFill>
            <a:srgbClr val="932D8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Hv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CD6DE88C-B346-9E0E-95DB-D09AC1B05AAE}"/>
              </a:ext>
            </a:extLst>
          </p:cNvPr>
          <p:cNvSpPr/>
          <p:nvPr/>
        </p:nvSpPr>
        <p:spPr>
          <a:xfrm>
            <a:off x="2784762" y="5165137"/>
            <a:ext cx="4060372" cy="461665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dirty="0"/>
              <a:t>Make examples</a:t>
            </a:r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9D71C13E-0DC5-EFEF-0AC5-6E40BD71E1A1}"/>
              </a:ext>
            </a:extLst>
          </p:cNvPr>
          <p:cNvGrpSpPr/>
          <p:nvPr/>
        </p:nvGrpSpPr>
        <p:grpSpPr>
          <a:xfrm>
            <a:off x="5260534" y="4543791"/>
            <a:ext cx="2231759" cy="2044030"/>
            <a:chOff x="9746865" y="462199"/>
            <a:chExt cx="2231759" cy="2044030"/>
          </a:xfrm>
        </p:grpSpPr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AA50A011-3C54-2A7E-9611-24F72A14F83C}"/>
                </a:ext>
              </a:extLst>
            </p:cNvPr>
            <p:cNvSpPr/>
            <p:nvPr/>
          </p:nvSpPr>
          <p:spPr>
            <a:xfrm>
              <a:off x="9746865" y="1859898"/>
              <a:ext cx="2231759" cy="646331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Role paly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pic>
          <p:nvPicPr>
            <p:cNvPr id="44" name="Picture 2" descr="Download Role Play In The Classroom Clipart Role-playing - Clipart  Classroom Role Play, HD Png Download - vhv">
              <a:extLst>
                <a:ext uri="{FF2B5EF4-FFF2-40B4-BE49-F238E27FC236}">
                  <a16:creationId xmlns:a16="http://schemas.microsoft.com/office/drawing/2014/main" id="{143E5479-C684-9D90-73EA-B1E3CFD8EB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1085" y="462199"/>
              <a:ext cx="1890152" cy="1397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053BCDD-90B4-019C-65DD-F33B943D0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07" r="16696"/>
          <a:stretch/>
        </p:blipFill>
        <p:spPr>
          <a:xfrm>
            <a:off x="136072" y="1676399"/>
            <a:ext cx="10156371" cy="2007601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4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3" name="مربع نص 12">
            <a:hlinkClick r:id="rId5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2650093" y="1352906"/>
            <a:ext cx="2411765" cy="646986"/>
          </a:xfrm>
          <a:prstGeom prst="wedgeRoundRectCallout">
            <a:avLst>
              <a:gd name="adj1" fmla="val 63404"/>
              <a:gd name="adj2" fmla="val 103007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Where ?</a:t>
            </a:r>
            <a:endParaRPr lang="ar-SA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Saudi Arabia Anim Flag | 3D Animated Clipart for PowerPoint -  PresenterMedia.com">
            <a:extLst>
              <a:ext uri="{FF2B5EF4-FFF2-40B4-BE49-F238E27FC236}">
                <a16:creationId xmlns:a16="http://schemas.microsoft.com/office/drawing/2014/main" id="{36DF99CD-B6B0-E332-4B1B-300EC6CCD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62" y="3885701"/>
            <a:ext cx="2009490" cy="20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CA983194-560D-D48E-DA76-858712A74F1C}"/>
              </a:ext>
            </a:extLst>
          </p:cNvPr>
          <p:cNvSpPr txBox="1"/>
          <p:nvPr/>
        </p:nvSpPr>
        <p:spPr>
          <a:xfrm>
            <a:off x="1993515" y="5895191"/>
            <a:ext cx="3561806" cy="510778"/>
          </a:xfrm>
          <a:prstGeom prst="wedgeRoundRectCallout">
            <a:avLst>
              <a:gd name="adj1" fmla="val -51643"/>
              <a:gd name="adj2" fmla="val -127625"/>
              <a:gd name="adj3" fmla="val 16667"/>
            </a:avLst>
          </a:prstGeom>
          <a:solidFill>
            <a:srgbClr val="508937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Talk about MBS ?</a:t>
            </a:r>
          </a:p>
        </p:txBody>
      </p:sp>
      <p:pic>
        <p:nvPicPr>
          <p:cNvPr id="1026" name="Picture 2" descr="king Mohammed bin Salman KSA MBS Saudi Arabia الملك الامير محمد بن سلمان مبس  السعودية صور photo | Brown aesthetic, Saudi arabia flag, Art reference  photos">
            <a:extLst>
              <a:ext uri="{FF2B5EF4-FFF2-40B4-BE49-F238E27FC236}">
                <a16:creationId xmlns:a16="http://schemas.microsoft.com/office/drawing/2014/main" id="{4AE09FF9-404A-A581-9BA9-2923771D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8" y="3550695"/>
            <a:ext cx="14954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293AC898-71CE-6968-3F70-69C3ED688F3D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82</a:t>
            </a: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6292CF64-FF7A-1E8A-4750-A7146F4F3457}"/>
              </a:ext>
            </a:extLst>
          </p:cNvPr>
          <p:cNvGrpSpPr/>
          <p:nvPr/>
        </p:nvGrpSpPr>
        <p:grpSpPr>
          <a:xfrm>
            <a:off x="3972694" y="2357511"/>
            <a:ext cx="5070600" cy="525600"/>
            <a:chOff x="3972694" y="2357511"/>
            <a:chExt cx="5070600" cy="525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8DC5E1F7-F527-AEB6-0379-4F305B30D1FD}"/>
                    </a:ext>
                  </a:extLst>
                </p14:cNvPr>
                <p14:cNvContentPartPr/>
                <p14:nvPr/>
              </p14:nvContentPartPr>
              <p14:xfrm>
                <a:off x="3972694" y="2357511"/>
                <a:ext cx="1989360" cy="524520"/>
              </p14:xfrm>
            </p:contentPart>
          </mc:Choice>
          <mc:Fallback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8DC5E1F7-F527-AEB6-0379-4F305B30D1F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37054" y="2321511"/>
                  <a:ext cx="2061000" cy="59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C7053485-0C08-7FB2-5AC2-09AC81D8B777}"/>
                    </a:ext>
                  </a:extLst>
                </p14:cNvPr>
                <p14:cNvContentPartPr/>
                <p14:nvPr/>
              </p14:nvContentPartPr>
              <p14:xfrm>
                <a:off x="6473254" y="2357511"/>
                <a:ext cx="2570040" cy="525600"/>
              </p14:xfrm>
            </p:contentPart>
          </mc:Choice>
          <mc:Fallback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C7053485-0C08-7FB2-5AC2-09AC81D8B77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37614" y="2321511"/>
                  <a:ext cx="2641680" cy="59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C5F5842F-8039-E2CA-B88F-85B2F95A4ACE}"/>
                  </a:ext>
                </a:extLst>
              </p14:cNvPr>
              <p14:cNvContentPartPr/>
              <p14:nvPr/>
            </p14:nvContentPartPr>
            <p14:xfrm>
              <a:off x="8113054" y="3122151"/>
              <a:ext cx="265320" cy="17028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C5F5842F-8039-E2CA-B88F-85B2F95A4AC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59054" y="3014511"/>
                <a:ext cx="37296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0" name="حبر 29">
                <a:extLst>
                  <a:ext uri="{FF2B5EF4-FFF2-40B4-BE49-F238E27FC236}">
                    <a16:creationId xmlns:a16="http://schemas.microsoft.com/office/drawing/2014/main" id="{72ED0B6A-1347-49C7-C72E-36E196CB507E}"/>
                  </a:ext>
                </a:extLst>
              </p14:cNvPr>
              <p14:cNvContentPartPr/>
              <p14:nvPr/>
            </p14:nvContentPartPr>
            <p14:xfrm>
              <a:off x="8338774" y="2576031"/>
              <a:ext cx="353160" cy="95760"/>
            </p14:xfrm>
          </p:contentPart>
        </mc:Choice>
        <mc:Fallback>
          <p:pic>
            <p:nvPicPr>
              <p:cNvPr id="30" name="حبر 29">
                <a:extLst>
                  <a:ext uri="{FF2B5EF4-FFF2-40B4-BE49-F238E27FC236}">
                    <a16:creationId xmlns:a16="http://schemas.microsoft.com/office/drawing/2014/main" id="{72ED0B6A-1347-49C7-C72E-36E196CB507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84774" y="2468031"/>
                <a:ext cx="46080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1" name="حبر 30">
                <a:extLst>
                  <a:ext uri="{FF2B5EF4-FFF2-40B4-BE49-F238E27FC236}">
                    <a16:creationId xmlns:a16="http://schemas.microsoft.com/office/drawing/2014/main" id="{14EE1A73-563B-9BB8-AD1C-D7883E81F3E4}"/>
                  </a:ext>
                </a:extLst>
              </p14:cNvPr>
              <p14:cNvContentPartPr/>
              <p14:nvPr/>
            </p14:nvContentPartPr>
            <p14:xfrm>
              <a:off x="5089774" y="2605551"/>
              <a:ext cx="769680" cy="67320"/>
            </p14:xfrm>
          </p:contentPart>
        </mc:Choice>
        <mc:Fallback>
          <p:pic>
            <p:nvPicPr>
              <p:cNvPr id="31" name="حبر 30">
                <a:extLst>
                  <a:ext uri="{FF2B5EF4-FFF2-40B4-BE49-F238E27FC236}">
                    <a16:creationId xmlns:a16="http://schemas.microsoft.com/office/drawing/2014/main" id="{14EE1A73-563B-9BB8-AD1C-D7883E81F3E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36134" y="2497911"/>
                <a:ext cx="8773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2" name="حبر 31">
                <a:extLst>
                  <a:ext uri="{FF2B5EF4-FFF2-40B4-BE49-F238E27FC236}">
                    <a16:creationId xmlns:a16="http://schemas.microsoft.com/office/drawing/2014/main" id="{47279BEE-9963-C7AF-15E8-EF4D27A7ED36}"/>
                  </a:ext>
                </a:extLst>
              </p14:cNvPr>
              <p14:cNvContentPartPr/>
              <p14:nvPr/>
            </p14:nvContentPartPr>
            <p14:xfrm>
              <a:off x="4199854" y="3143031"/>
              <a:ext cx="970920" cy="78840"/>
            </p14:xfrm>
          </p:contentPart>
        </mc:Choice>
        <mc:Fallback>
          <p:pic>
            <p:nvPicPr>
              <p:cNvPr id="32" name="حبر 31">
                <a:extLst>
                  <a:ext uri="{FF2B5EF4-FFF2-40B4-BE49-F238E27FC236}">
                    <a16:creationId xmlns:a16="http://schemas.microsoft.com/office/drawing/2014/main" id="{47279BEE-9963-C7AF-15E8-EF4D27A7ED3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45854" y="3035031"/>
                <a:ext cx="1078560" cy="29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01269B3-4749-1A11-BC4D-18C8CC6E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57" y="226489"/>
            <a:ext cx="10058400" cy="5054672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4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2176841-A8C7-FBC3-EB3B-585115859BD4}"/>
              </a:ext>
            </a:extLst>
          </p:cNvPr>
          <p:cNvSpPr/>
          <p:nvPr/>
        </p:nvSpPr>
        <p:spPr>
          <a:xfrm>
            <a:off x="10440820" y="207526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82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965FC23E-0C1C-37CB-CAAB-03B355E751ED}"/>
              </a:ext>
            </a:extLst>
          </p:cNvPr>
          <p:cNvSpPr/>
          <p:nvPr/>
        </p:nvSpPr>
        <p:spPr>
          <a:xfrm>
            <a:off x="397405" y="5215945"/>
            <a:ext cx="548088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1- No, he doesn’t. He takes French.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10F654AC-3B11-2A59-61FD-1F707912C3CD}"/>
              </a:ext>
            </a:extLst>
          </p:cNvPr>
          <p:cNvSpPr/>
          <p:nvPr/>
        </p:nvSpPr>
        <p:spPr>
          <a:xfrm>
            <a:off x="464182" y="5633581"/>
            <a:ext cx="259470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2- Yes, he does.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BCA99E7B-FC08-7AAA-735B-E1AEC3660299}"/>
              </a:ext>
            </a:extLst>
          </p:cNvPr>
          <p:cNvSpPr/>
          <p:nvPr/>
        </p:nvSpPr>
        <p:spPr>
          <a:xfrm>
            <a:off x="4498802" y="5657313"/>
            <a:ext cx="517315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6- He has French 3 times a week.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5EB9C80C-008D-B2AF-65A5-2BCBF0A321AC}"/>
              </a:ext>
            </a:extLst>
          </p:cNvPr>
          <p:cNvSpPr/>
          <p:nvPr/>
        </p:nvSpPr>
        <p:spPr>
          <a:xfrm>
            <a:off x="4645759" y="6004102"/>
            <a:ext cx="517315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solidFill>
                  <a:srgbClr val="C00000"/>
                </a:solidFill>
                <a:latin typeface="MyriadPro-Light"/>
              </a:rPr>
              <a:t>8- He teaches History.</a:t>
            </a:r>
            <a:endParaRPr lang="ar-SA" sz="2800" b="1" dirty="0">
              <a:solidFill>
                <a:srgbClr val="C00000"/>
              </a:solidFill>
              <a:latin typeface="MyriadPro-Light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6" name="حبر 25">
                <a:extLst>
                  <a:ext uri="{FF2B5EF4-FFF2-40B4-BE49-F238E27FC236}">
                    <a16:creationId xmlns:a16="http://schemas.microsoft.com/office/drawing/2014/main" id="{951B1F89-07B5-9A92-6404-2D52FF109157}"/>
                  </a:ext>
                </a:extLst>
              </p14:cNvPr>
              <p14:cNvContentPartPr/>
              <p14:nvPr/>
            </p14:nvContentPartPr>
            <p14:xfrm>
              <a:off x="497974" y="754431"/>
              <a:ext cx="3076200" cy="46440"/>
            </p14:xfrm>
          </p:contentPart>
        </mc:Choice>
        <mc:Fallback>
          <p:pic>
            <p:nvPicPr>
              <p:cNvPr id="26" name="حبر 25">
                <a:extLst>
                  <a:ext uri="{FF2B5EF4-FFF2-40B4-BE49-F238E27FC236}">
                    <a16:creationId xmlns:a16="http://schemas.microsoft.com/office/drawing/2014/main" id="{951B1F89-07B5-9A92-6404-2D52FF10915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3974" y="646791"/>
                <a:ext cx="31838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7" name="حبر 26">
                <a:extLst>
                  <a:ext uri="{FF2B5EF4-FFF2-40B4-BE49-F238E27FC236}">
                    <a16:creationId xmlns:a16="http://schemas.microsoft.com/office/drawing/2014/main" id="{B0990F35-D3E5-2578-6EAF-F39C4D574942}"/>
                  </a:ext>
                </a:extLst>
              </p14:cNvPr>
              <p14:cNvContentPartPr/>
              <p14:nvPr/>
            </p14:nvContentPartPr>
            <p14:xfrm>
              <a:off x="444694" y="1030911"/>
              <a:ext cx="3540600" cy="125280"/>
            </p14:xfrm>
          </p:contentPart>
        </mc:Choice>
        <mc:Fallback>
          <p:pic>
            <p:nvPicPr>
              <p:cNvPr id="27" name="حبر 26">
                <a:extLst>
                  <a:ext uri="{FF2B5EF4-FFF2-40B4-BE49-F238E27FC236}">
                    <a16:creationId xmlns:a16="http://schemas.microsoft.com/office/drawing/2014/main" id="{B0990F35-D3E5-2578-6EAF-F39C4D57494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0694" y="922911"/>
                <a:ext cx="3648240" cy="3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8" name="حبر 27">
                <a:extLst>
                  <a:ext uri="{FF2B5EF4-FFF2-40B4-BE49-F238E27FC236}">
                    <a16:creationId xmlns:a16="http://schemas.microsoft.com/office/drawing/2014/main" id="{8168A4D8-2882-BADD-D91E-33A3DB4F3EAA}"/>
                  </a:ext>
                </a:extLst>
              </p14:cNvPr>
              <p14:cNvContentPartPr/>
              <p14:nvPr/>
            </p14:nvContentPartPr>
            <p14:xfrm>
              <a:off x="5123254" y="1046751"/>
              <a:ext cx="4896000" cy="165960"/>
            </p14:xfrm>
          </p:contentPart>
        </mc:Choice>
        <mc:Fallback>
          <p:pic>
            <p:nvPicPr>
              <p:cNvPr id="28" name="حبر 27">
                <a:extLst>
                  <a:ext uri="{FF2B5EF4-FFF2-40B4-BE49-F238E27FC236}">
                    <a16:creationId xmlns:a16="http://schemas.microsoft.com/office/drawing/2014/main" id="{8168A4D8-2882-BADD-D91E-33A3DB4F3EA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69254" y="939111"/>
                <a:ext cx="5003640" cy="38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حبر 28">
                <a:extLst>
                  <a:ext uri="{FF2B5EF4-FFF2-40B4-BE49-F238E27FC236}">
                    <a16:creationId xmlns:a16="http://schemas.microsoft.com/office/drawing/2014/main" id="{9523EE52-09EF-F3E9-2FEC-B9FD1FEFFDFE}"/>
                  </a:ext>
                </a:extLst>
              </p14:cNvPr>
              <p14:cNvContentPartPr/>
              <p14:nvPr/>
            </p14:nvContentPartPr>
            <p14:xfrm>
              <a:off x="5258614" y="1703031"/>
              <a:ext cx="3401280" cy="102600"/>
            </p14:xfrm>
          </p:contentPart>
        </mc:Choice>
        <mc:Fallback>
          <p:pic>
            <p:nvPicPr>
              <p:cNvPr id="29" name="حبر 28">
                <a:extLst>
                  <a:ext uri="{FF2B5EF4-FFF2-40B4-BE49-F238E27FC236}">
                    <a16:creationId xmlns:a16="http://schemas.microsoft.com/office/drawing/2014/main" id="{9523EE52-09EF-F3E9-2FEC-B9FD1FEFFDF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204974" y="1595391"/>
                <a:ext cx="3508920" cy="31824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" descr="23+ Thinking Clipart Gif - Kemprot Blog">
            <a:extLst>
              <a:ext uri="{FF2B5EF4-FFF2-40B4-BE49-F238E27FC236}">
                <a16:creationId xmlns:a16="http://schemas.microsoft.com/office/drawing/2014/main" id="{0C359210-D1F8-787A-E35A-70F2CC5DE0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2101" y="972480"/>
            <a:ext cx="1561237" cy="156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Best 1 Minute Timer GIFs | Gfycat">
            <a:extLst>
              <a:ext uri="{FF2B5EF4-FFF2-40B4-BE49-F238E27FC236}">
                <a16:creationId xmlns:a16="http://schemas.microsoft.com/office/drawing/2014/main" id="{D955D053-3CB8-1031-5E2F-EA058472D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892" y="2396692"/>
            <a:ext cx="1880191" cy="10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4">
      <a:dk1>
        <a:sysClr val="windowText" lastClr="000000"/>
      </a:dk1>
      <a:lt1>
        <a:srgbClr val="E9E4EA"/>
      </a:lt1>
      <a:dk2>
        <a:srgbClr val="191B0E"/>
      </a:dk2>
      <a:lt2>
        <a:srgbClr val="F9E6E9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287</Words>
  <Application>Microsoft Office PowerPoint</Application>
  <PresentationFormat>شاشة عريضة</PresentationFormat>
  <Paragraphs>104</Paragraphs>
  <Slides>15</Slides>
  <Notes>0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3 grammar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Write in your notebook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61</cp:revision>
  <dcterms:created xsi:type="dcterms:W3CDTF">2022-08-28T18:22:39Z</dcterms:created>
  <dcterms:modified xsi:type="dcterms:W3CDTF">2024-01-20T13:15:17Z</dcterms:modified>
</cp:coreProperties>
</file>