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0" r:id="rId2"/>
    <p:sldId id="302" r:id="rId3"/>
    <p:sldId id="305" r:id="rId4"/>
    <p:sldId id="280" r:id="rId5"/>
    <p:sldId id="261" r:id="rId6"/>
    <p:sldId id="299" r:id="rId7"/>
    <p:sldId id="304" r:id="rId8"/>
    <p:sldId id="295" r:id="rId9"/>
    <p:sldId id="297" r:id="rId10"/>
    <p:sldId id="272" r:id="rId11"/>
    <p:sldId id="285" r:id="rId12"/>
    <p:sldId id="298" r:id="rId13"/>
    <p:sldId id="286" r:id="rId14"/>
    <p:sldId id="278" r:id="rId15"/>
    <p:sldId id="311" r:id="rId16"/>
    <p:sldId id="303" r:id="rId17"/>
    <p:sldId id="314" r:id="rId18"/>
    <p:sldId id="315" r:id="rId19"/>
    <p:sldId id="316" r:id="rId20"/>
    <p:sldId id="296" r:id="rId21"/>
    <p:sldId id="312" r:id="rId22"/>
    <p:sldId id="288" r:id="rId23"/>
    <p:sldId id="313" r:id="rId24"/>
    <p:sldId id="260" r:id="rId25"/>
    <p:sldId id="279" r:id="rId26"/>
    <p:sldId id="264" r:id="rId27"/>
    <p:sldId id="266" r:id="rId28"/>
    <p:sldId id="281" r:id="rId29"/>
    <p:sldId id="267" r:id="rId30"/>
    <p:sldId id="269" r:id="rId31"/>
    <p:sldId id="270" r:id="rId32"/>
    <p:sldId id="307" r:id="rId33"/>
    <p:sldId id="273" r:id="rId34"/>
    <p:sldId id="275" r:id="rId35"/>
    <p:sldId id="268" r:id="rId36"/>
    <p:sldId id="274" r:id="rId3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C4FA"/>
    <a:srgbClr val="D0BCA0"/>
    <a:srgbClr val="F0C228"/>
    <a:srgbClr val="FAB335"/>
    <a:srgbClr val="C0A47F"/>
    <a:srgbClr val="FFFFFF"/>
    <a:srgbClr val="BC9D5E"/>
    <a:srgbClr val="CC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1EA001-0350-7D29-5F34-3EFEDB98B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DCA0F9A-0C93-7916-73F4-DBBED66C3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582D0C-6E00-4DA4-B0CF-0ECF9CA90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FFB9-45F3-439A-A92F-FDB63192EED3}" type="datetimeFigureOut">
              <a:rPr lang="ar-SA" smtClean="0"/>
              <a:t>14/06/45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A9DE15-E599-6AA7-0AE4-D7A30C9FD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31B7DA6-DE5F-A196-E433-6A0E53468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F29A-F81C-494D-B535-124FD19EDE8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6911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5FF6C4C-1CB9-86AF-84FD-8028E3333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71E76AE-2E0B-8756-A531-010028B681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F513CC-F591-FFB1-E122-71C43AF8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FFB9-45F3-439A-A92F-FDB63192EED3}" type="datetimeFigureOut">
              <a:rPr lang="ar-SA" smtClean="0"/>
              <a:t>14/06/45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141C138-39AB-75F7-7310-366B8631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BDFBFD9-E2FD-EEDF-DEFD-81D62A771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F29A-F81C-494D-B535-124FD19EDE8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0282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2EE6E94-B4DE-223F-8D1A-05BA1E6DD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DF2AB82-C427-56B6-1C5A-A6CCDDB09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BD094F-D45B-014E-BC04-0FE69E3C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FFB9-45F3-439A-A92F-FDB63192EED3}" type="datetimeFigureOut">
              <a:rPr lang="ar-SA" smtClean="0"/>
              <a:t>14/06/45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FDCA34-C76F-F2BC-BA9A-821743676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EE3032-CFEA-0196-F14A-257C724B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F29A-F81C-494D-B535-124FD19EDE8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584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4EA54A-904D-58DF-8A03-E1A00D93E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38F0B7D-0A08-B2E0-71BC-88149A095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A94948-8109-4F69-7179-FA9C0493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FFB9-45F3-439A-A92F-FDB63192EED3}" type="datetimeFigureOut">
              <a:rPr lang="ar-SA" smtClean="0"/>
              <a:t>14/06/45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600F80B-004F-F82F-7EE4-B5512FDC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C492A1-8831-E506-0602-66159180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F29A-F81C-494D-B535-124FD19EDE8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234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25DA5B-EE21-5BAD-1F20-AAA2E26F0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6594BEA-F5C6-7E67-57E4-2CE5B5FAF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9DD103-BAF8-F532-A231-7F9B0785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FFB9-45F3-439A-A92F-FDB63192EED3}" type="datetimeFigureOut">
              <a:rPr lang="ar-SA" smtClean="0"/>
              <a:t>14/06/45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C9FA02-D1A4-4EAE-27FB-9233FEEE0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1B88605-3E9A-CDB1-4AF6-5E894BD3B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F29A-F81C-494D-B535-124FD19EDE8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142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E7EB28-EB3A-B642-6973-204C6FCE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2D05607-6030-4501-3622-649C36BAA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B575A38-C57D-AEE4-7D4D-EBF7C8D3D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1AEE496-2B76-90FC-C60D-C3924488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FFB9-45F3-439A-A92F-FDB63192EED3}" type="datetimeFigureOut">
              <a:rPr lang="ar-SA" smtClean="0"/>
              <a:t>14/06/45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56F5BB8-FEA3-9A39-7DE2-F2FABC641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E960FC7-A2E9-F9B0-C1FA-A2D8E78F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F29A-F81C-494D-B535-124FD19EDE8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757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870B22-424A-46DA-0E4D-F24F67578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2D38A57-BFE4-BCB0-E9AD-080A4336A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DE9C7C5-9C8A-1031-576C-7B2546C10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3347E23-5D42-3DAC-2F61-14E4CF0FCB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FE6EFD0-2D5D-585F-EF3F-C1DFA95F69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884DADF-7E5E-BA90-ECD8-9B189D5EC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FFB9-45F3-439A-A92F-FDB63192EED3}" type="datetimeFigureOut">
              <a:rPr lang="ar-SA" smtClean="0"/>
              <a:t>14/06/45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0D73F36-DE4E-D64C-BB23-C3C12288E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F07134D-0B99-1671-95FA-DB5247AF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F29A-F81C-494D-B535-124FD19EDE8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7412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187A6E-D4FD-43B0-1E55-271511B10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FED554E-F931-4FB1-3C4A-736812447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FFB9-45F3-439A-A92F-FDB63192EED3}" type="datetimeFigureOut">
              <a:rPr lang="ar-SA" smtClean="0"/>
              <a:t>14/06/45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0BB6046-56BA-05CD-E0C7-8452C82EE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CC032EA-1066-F9CF-BA41-7A052DB3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F29A-F81C-494D-B535-124FD19EDE8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874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0620291-0B73-B2DC-6AD8-8C1D37DE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FFB9-45F3-439A-A92F-FDB63192EED3}" type="datetimeFigureOut">
              <a:rPr lang="ar-SA" smtClean="0"/>
              <a:t>14/06/45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D9F6F99-7450-E6C1-B403-2277C5C43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99CF6F0-E3B8-26C1-FA7A-61458664C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F29A-F81C-494D-B535-124FD19EDE8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655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BFA912-F270-72D6-5042-1D500446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F10BD7-CCB0-3FE1-070E-032B7BDBD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FA0938D-8211-F3A8-DB84-C92FC3C7A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2A479B8-88C3-60B9-261F-7AAB98901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FFB9-45F3-439A-A92F-FDB63192EED3}" type="datetimeFigureOut">
              <a:rPr lang="ar-SA" smtClean="0"/>
              <a:t>14/06/45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FF4A573-FA76-CF09-1636-A796E1A8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BAC3A0-1D71-291A-0518-3A7C4BCB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F29A-F81C-494D-B535-124FD19EDE8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916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91B6BC-D4E9-E805-29E6-8DF8760AF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5471225-A80A-5D1E-5B1E-A986ED6CC4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CFFAF36-4C0E-49A7-4B35-20AF12D93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98776D5-1D8C-CA1B-0B0B-6E2C92153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FFB9-45F3-439A-A92F-FDB63192EED3}" type="datetimeFigureOut">
              <a:rPr lang="ar-SA" smtClean="0"/>
              <a:t>14/06/45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9489C44-13E6-5AC5-A5C0-1C4911710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18CA7CD-BC2F-266E-CF16-D64E9304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F29A-F81C-494D-B535-124FD19EDE8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810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CFD3142-8E58-D31F-CFD0-241E7C65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0B5843-D097-FE6D-0670-166777075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DBB563-83D6-BB45-702A-F87BE2ABD5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4FFB9-45F3-439A-A92F-FDB63192EED3}" type="datetimeFigureOut">
              <a:rPr lang="ar-SA" smtClean="0"/>
              <a:t>14/06/45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5A3812-139C-C66A-E80D-7B0ACC9DD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D5A1FC-1595-83E4-FF23-F1AC92F0B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8F29A-F81C-494D-B535-124FD19EDE8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094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5" Type="http://schemas.openxmlformats.org/officeDocument/2006/relationships/image" Target="../media/image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7.jp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3.jpeg"/><Relationship Id="rId2" Type="http://schemas.openxmlformats.org/officeDocument/2006/relationships/audio" Target="../media/media5.mp3"/><Relationship Id="rId16" Type="http://schemas.microsoft.com/office/2007/relationships/hdphoto" Target="../media/hdphoto3.wdp"/><Relationship Id="rId20" Type="http://schemas.openxmlformats.org/officeDocument/2006/relationships/image" Target="../media/image96.png"/><Relationship Id="rId1" Type="http://schemas.microsoft.com/office/2007/relationships/media" Target="../media/media5.mp3"/><Relationship Id="rId6" Type="http://schemas.openxmlformats.org/officeDocument/2006/relationships/image" Target="../media/image84.png"/><Relationship Id="rId11" Type="http://schemas.openxmlformats.org/officeDocument/2006/relationships/image" Target="../media/image89.gif"/><Relationship Id="rId5" Type="http://schemas.openxmlformats.org/officeDocument/2006/relationships/image" Target="../media/image83.png"/><Relationship Id="rId15" Type="http://schemas.openxmlformats.org/officeDocument/2006/relationships/image" Target="../media/image92.png"/><Relationship Id="rId10" Type="http://schemas.openxmlformats.org/officeDocument/2006/relationships/image" Target="../media/image88.gif"/><Relationship Id="rId19" Type="http://schemas.openxmlformats.org/officeDocument/2006/relationships/image" Target="../media/image95.gif"/><Relationship Id="rId4" Type="http://schemas.openxmlformats.org/officeDocument/2006/relationships/image" Target="../media/image54.png"/><Relationship Id="rId9" Type="http://schemas.openxmlformats.org/officeDocument/2006/relationships/image" Target="../media/image87.png"/><Relationship Id="rId1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65979674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gif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gif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gif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4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6C40AEF-DB38-D47C-4CEB-2A64D203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18" descr="Beach ball clipart">
            <a:extLst>
              <a:ext uri="{FF2B5EF4-FFF2-40B4-BE49-F238E27FC236}">
                <a16:creationId xmlns:a16="http://schemas.microsoft.com/office/drawing/2014/main" id="{2CB23B97-ABDD-70A9-4FFA-831909562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927" y="1568854"/>
            <a:ext cx="3257609" cy="325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oy%20clipart | Cartoon airplane, Toy plane, Toy clip">
            <a:extLst>
              <a:ext uri="{FF2B5EF4-FFF2-40B4-BE49-F238E27FC236}">
                <a16:creationId xmlns:a16="http://schemas.microsoft.com/office/drawing/2014/main" id="{07ED40A4-4E86-26E6-FC2A-5EEE6393C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54324">
            <a:off x="6493150" y="1521525"/>
            <a:ext cx="2858957" cy="298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Baby rattle clipart">
            <a:extLst>
              <a:ext uri="{FF2B5EF4-FFF2-40B4-BE49-F238E27FC236}">
                <a16:creationId xmlns:a16="http://schemas.microsoft.com/office/drawing/2014/main" id="{A6A92981-FF74-2EC1-D994-18DFC87E8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5091">
            <a:off x="4127939" y="1029834"/>
            <a:ext cx="1553977" cy="33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Teddy bear clipart">
            <a:extLst>
              <a:ext uri="{FF2B5EF4-FFF2-40B4-BE49-F238E27FC236}">
                <a16:creationId xmlns:a16="http://schemas.microsoft.com/office/drawing/2014/main" id="{B766762A-07EA-D00A-E761-321CEF126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6945">
            <a:off x="2127681" y="1532296"/>
            <a:ext cx="2659386" cy="304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Free Images Of Toys, Download Free Images Of Toys png images, Free ClipArts  on Clipart Library">
            <a:extLst>
              <a:ext uri="{FF2B5EF4-FFF2-40B4-BE49-F238E27FC236}">
                <a16:creationId xmlns:a16="http://schemas.microsoft.com/office/drawing/2014/main" id="{8FFCED3F-BA28-5DA9-DD5E-14F57B38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06267">
            <a:off x="4125089" y="2953387"/>
            <a:ext cx="1427604" cy="142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ry box clipart">
            <a:extLst>
              <a:ext uri="{FF2B5EF4-FFF2-40B4-BE49-F238E27FC236}">
                <a16:creationId xmlns:a16="http://schemas.microsoft.com/office/drawing/2014/main" id="{E66F35CA-8952-2043-7637-0B2C58ECD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0" y="3787645"/>
            <a:ext cx="6064898" cy="307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230D8B86-5274-AD35-5424-2D26B4045B48}"/>
              </a:ext>
            </a:extLst>
          </p:cNvPr>
          <p:cNvSpPr/>
          <p:nvPr/>
        </p:nvSpPr>
        <p:spPr>
          <a:xfrm>
            <a:off x="3086192" y="5304203"/>
            <a:ext cx="4189985" cy="1111752"/>
          </a:xfrm>
          <a:custGeom>
            <a:avLst/>
            <a:gdLst>
              <a:gd name="connsiteX0" fmla="*/ 0 w 4189985"/>
              <a:gd name="connsiteY0" fmla="*/ 0 h 1111752"/>
              <a:gd name="connsiteX1" fmla="*/ 4189985 w 4189985"/>
              <a:gd name="connsiteY1" fmla="*/ 0 h 1111752"/>
              <a:gd name="connsiteX2" fmla="*/ 4189985 w 4189985"/>
              <a:gd name="connsiteY2" fmla="*/ 1111752 h 1111752"/>
              <a:gd name="connsiteX3" fmla="*/ 0 w 4189985"/>
              <a:gd name="connsiteY3" fmla="*/ 1111752 h 1111752"/>
              <a:gd name="connsiteX4" fmla="*/ 0 w 4189985"/>
              <a:gd name="connsiteY4" fmla="*/ 0 h 111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9985" h="1111752" fill="none" extrusionOk="0">
                <a:moveTo>
                  <a:pt x="0" y="0"/>
                </a:moveTo>
                <a:cubicBezTo>
                  <a:pt x="654595" y="149147"/>
                  <a:pt x="3461393" y="131576"/>
                  <a:pt x="4189985" y="0"/>
                </a:cubicBezTo>
                <a:cubicBezTo>
                  <a:pt x="4093722" y="457151"/>
                  <a:pt x="4113258" y="648058"/>
                  <a:pt x="4189985" y="1111752"/>
                </a:cubicBezTo>
                <a:cubicBezTo>
                  <a:pt x="2205725" y="1017154"/>
                  <a:pt x="1791237" y="1036093"/>
                  <a:pt x="0" y="1111752"/>
                </a:cubicBezTo>
                <a:cubicBezTo>
                  <a:pt x="-83578" y="819974"/>
                  <a:pt x="-71868" y="506420"/>
                  <a:pt x="0" y="0"/>
                </a:cubicBezTo>
                <a:close/>
              </a:path>
              <a:path w="4189985" h="1111752" stroke="0" extrusionOk="0">
                <a:moveTo>
                  <a:pt x="0" y="0"/>
                </a:moveTo>
                <a:cubicBezTo>
                  <a:pt x="814707" y="168616"/>
                  <a:pt x="3016126" y="72747"/>
                  <a:pt x="4189985" y="0"/>
                </a:cubicBezTo>
                <a:cubicBezTo>
                  <a:pt x="4170089" y="509477"/>
                  <a:pt x="4123431" y="805455"/>
                  <a:pt x="4189985" y="1111752"/>
                </a:cubicBezTo>
                <a:cubicBezTo>
                  <a:pt x="2490504" y="1045581"/>
                  <a:pt x="1364731" y="962546"/>
                  <a:pt x="0" y="1111752"/>
                </a:cubicBezTo>
                <a:cubicBezTo>
                  <a:pt x="73907" y="676815"/>
                  <a:pt x="-2880" y="468585"/>
                  <a:pt x="0" y="0"/>
                </a:cubicBezTo>
                <a:close/>
              </a:path>
            </a:pathLst>
          </a:custGeom>
          <a:solidFill>
            <a:srgbClr val="F0C228"/>
          </a:solidFill>
          <a:ln>
            <a:solidFill>
              <a:srgbClr val="2DC4FA"/>
            </a:solidFill>
            <a:extLst>
              <a:ext uri="{C807C97D-BFC1-408E-A445-0C87EB9F89A2}">
                <ask:lineSketchStyleProps xmlns:ask="http://schemas.microsoft.com/office/drawing/2018/sketchyshapes" sd="49037704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Rhythms and Sounds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4" descr="Soccer ball on the football pitch clipart">
            <a:extLst>
              <a:ext uri="{FF2B5EF4-FFF2-40B4-BE49-F238E27FC236}">
                <a16:creationId xmlns:a16="http://schemas.microsoft.com/office/drawing/2014/main" id="{2FF5A5EF-D32D-7910-D4FC-E00FBD12A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709" y="5015956"/>
            <a:ext cx="1856696" cy="185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Toys Cliparts, Download Free Toys Cliparts png images, Free ClipArts  on Clipart Library">
            <a:extLst>
              <a:ext uri="{FF2B5EF4-FFF2-40B4-BE49-F238E27FC236}">
                <a16:creationId xmlns:a16="http://schemas.microsoft.com/office/drawing/2014/main" id="{D6022263-3877-F5A3-DD98-811218C04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0147" y="4422733"/>
            <a:ext cx="3215692" cy="212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E5E9EF1F-9167-22BB-FF6A-3BB9E94C28FF}"/>
              </a:ext>
            </a:extLst>
          </p:cNvPr>
          <p:cNvSpPr/>
          <p:nvPr/>
        </p:nvSpPr>
        <p:spPr>
          <a:xfrm>
            <a:off x="2007847" y="3787645"/>
            <a:ext cx="6985234" cy="1549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Toys </a:t>
            </a:r>
            <a:r>
              <a:rPr lang="en-US" sz="5400" dirty="0">
                <a:solidFill>
                  <a:srgbClr val="2DC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and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 Things </a:t>
            </a:r>
            <a:endParaRPr lang="ar-S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anose="04020904020102020604" pitchFamily="8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52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0.25 0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62BC019-DCFD-7297-4578-3D484E21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42EA82E-EEC1-E207-5B8C-9D3995D2C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136E53A-14FD-7990-D486-9EFFDF4E8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480"/>
            <a:ext cx="12192000" cy="6783520"/>
          </a:xfrm>
          <a:prstGeom prst="rect">
            <a:avLst/>
          </a:prstGeom>
        </p:spPr>
      </p:pic>
      <p:pic>
        <p:nvPicPr>
          <p:cNvPr id="5" name="Picture 2" descr="Schoolboy clipart">
            <a:extLst>
              <a:ext uri="{FF2B5EF4-FFF2-40B4-BE49-F238E27FC236}">
                <a16:creationId xmlns:a16="http://schemas.microsoft.com/office/drawing/2014/main" id="{03CB5206-C286-45DF-519C-BE4117744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6" y="3041944"/>
            <a:ext cx="2474463" cy="37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صون ) تنفذ مبادرة غرس الأشجار إحدى فعاليا الاحتفال باليوم الوطني 92 |  الجمعية الأهلية لحفظ النعمة بمحافظة الأفلاج ( صون )">
            <a:extLst>
              <a:ext uri="{FF2B5EF4-FFF2-40B4-BE49-F238E27FC236}">
                <a16:creationId xmlns:a16="http://schemas.microsoft.com/office/drawing/2014/main" id="{51CAA093-3E20-DBA9-D3AA-F1540FB77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663" y="3065917"/>
            <a:ext cx="4095361" cy="273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شاهد.. أيادي سعوديات يحولن مناطقهن لواحات خضراء">
            <a:extLst>
              <a:ext uri="{FF2B5EF4-FFF2-40B4-BE49-F238E27FC236}">
                <a16:creationId xmlns:a16="http://schemas.microsoft.com/office/drawing/2014/main" id="{41871B10-9DC9-9AAA-F00B-DF72AF9A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731" y="714121"/>
            <a:ext cx="4005942" cy="225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عام / وزارة البيئة والمياه والزراعة تطلق حملة التشجير في المملكة">
            <a:extLst>
              <a:ext uri="{FF2B5EF4-FFF2-40B4-BE49-F238E27FC236}">
                <a16:creationId xmlns:a16="http://schemas.microsoft.com/office/drawing/2014/main" id="{F8A1D50F-5111-B578-0FD3-165E4EEC6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0"/>
          <a:stretch/>
        </p:blipFill>
        <p:spPr bwMode="auto">
          <a:xfrm>
            <a:off x="7705530" y="508583"/>
            <a:ext cx="3902075" cy="598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87935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58B58CE-5C8D-A7F9-4978-364F06B32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3"/>
          <a:stretch/>
        </p:blipFill>
        <p:spPr>
          <a:xfrm>
            <a:off x="0" y="195943"/>
            <a:ext cx="12192000" cy="6662057"/>
          </a:xfrm>
          <a:prstGeom prst="rect">
            <a:avLst/>
          </a:prstGeom>
        </p:spPr>
      </p:pic>
      <p:pic>
        <p:nvPicPr>
          <p:cNvPr id="3074" name="Picture 2" descr="barn kondition övning 19046868 PNG">
            <a:extLst>
              <a:ext uri="{FF2B5EF4-FFF2-40B4-BE49-F238E27FC236}">
                <a16:creationId xmlns:a16="http://schemas.microsoft.com/office/drawing/2014/main" id="{1386AD71-91F9-EA27-7A0F-573628AE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379" y="751645"/>
            <a:ext cx="4883344" cy="364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DBAD96F1-0345-6221-A221-4290C52F2EF3}"/>
              </a:ext>
            </a:extLst>
          </p:cNvPr>
          <p:cNvSpPr/>
          <p:nvPr/>
        </p:nvSpPr>
        <p:spPr>
          <a:xfrm>
            <a:off x="5682343" y="3801753"/>
            <a:ext cx="4254759" cy="994181"/>
          </a:xfrm>
          <a:custGeom>
            <a:avLst/>
            <a:gdLst>
              <a:gd name="connsiteX0" fmla="*/ 0 w 4254759"/>
              <a:gd name="connsiteY0" fmla="*/ 165700 h 994181"/>
              <a:gd name="connsiteX1" fmla="*/ 165700 w 4254759"/>
              <a:gd name="connsiteY1" fmla="*/ 0 h 994181"/>
              <a:gd name="connsiteX2" fmla="*/ 4089059 w 4254759"/>
              <a:gd name="connsiteY2" fmla="*/ 0 h 994181"/>
              <a:gd name="connsiteX3" fmla="*/ 4254759 w 4254759"/>
              <a:gd name="connsiteY3" fmla="*/ 165700 h 994181"/>
              <a:gd name="connsiteX4" fmla="*/ 4254759 w 4254759"/>
              <a:gd name="connsiteY4" fmla="*/ 828481 h 994181"/>
              <a:gd name="connsiteX5" fmla="*/ 4089059 w 4254759"/>
              <a:gd name="connsiteY5" fmla="*/ 994181 h 994181"/>
              <a:gd name="connsiteX6" fmla="*/ 165700 w 4254759"/>
              <a:gd name="connsiteY6" fmla="*/ 994181 h 994181"/>
              <a:gd name="connsiteX7" fmla="*/ 0 w 4254759"/>
              <a:gd name="connsiteY7" fmla="*/ 828481 h 994181"/>
              <a:gd name="connsiteX8" fmla="*/ 0 w 4254759"/>
              <a:gd name="connsiteY8" fmla="*/ 165700 h 99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4759" h="994181" fill="none" extrusionOk="0">
                <a:moveTo>
                  <a:pt x="0" y="165700"/>
                </a:moveTo>
                <a:cubicBezTo>
                  <a:pt x="318" y="82797"/>
                  <a:pt x="77612" y="5750"/>
                  <a:pt x="165700" y="0"/>
                </a:cubicBezTo>
                <a:cubicBezTo>
                  <a:pt x="1376884" y="72427"/>
                  <a:pt x="2935854" y="61419"/>
                  <a:pt x="4089059" y="0"/>
                </a:cubicBezTo>
                <a:cubicBezTo>
                  <a:pt x="4179010" y="-10757"/>
                  <a:pt x="4246722" y="71755"/>
                  <a:pt x="4254759" y="165700"/>
                </a:cubicBezTo>
                <a:cubicBezTo>
                  <a:pt x="4298520" y="355458"/>
                  <a:pt x="4242750" y="727946"/>
                  <a:pt x="4254759" y="828481"/>
                </a:cubicBezTo>
                <a:cubicBezTo>
                  <a:pt x="4257983" y="903633"/>
                  <a:pt x="4179766" y="993276"/>
                  <a:pt x="4089059" y="994181"/>
                </a:cubicBezTo>
                <a:cubicBezTo>
                  <a:pt x="3455973" y="1024008"/>
                  <a:pt x="639294" y="914875"/>
                  <a:pt x="165700" y="994181"/>
                </a:cubicBezTo>
                <a:cubicBezTo>
                  <a:pt x="80543" y="993462"/>
                  <a:pt x="-4999" y="920984"/>
                  <a:pt x="0" y="828481"/>
                </a:cubicBezTo>
                <a:cubicBezTo>
                  <a:pt x="42840" y="748193"/>
                  <a:pt x="-33691" y="265387"/>
                  <a:pt x="0" y="165700"/>
                </a:cubicBezTo>
                <a:close/>
              </a:path>
              <a:path w="4254759" h="994181" stroke="0" extrusionOk="0">
                <a:moveTo>
                  <a:pt x="0" y="165700"/>
                </a:moveTo>
                <a:cubicBezTo>
                  <a:pt x="14726" y="78200"/>
                  <a:pt x="79742" y="11576"/>
                  <a:pt x="165700" y="0"/>
                </a:cubicBezTo>
                <a:cubicBezTo>
                  <a:pt x="1764170" y="123000"/>
                  <a:pt x="2427361" y="-96860"/>
                  <a:pt x="4089059" y="0"/>
                </a:cubicBezTo>
                <a:cubicBezTo>
                  <a:pt x="4173962" y="-5039"/>
                  <a:pt x="4260838" y="61930"/>
                  <a:pt x="4254759" y="165700"/>
                </a:cubicBezTo>
                <a:cubicBezTo>
                  <a:pt x="4270997" y="483824"/>
                  <a:pt x="4216977" y="580902"/>
                  <a:pt x="4254759" y="828481"/>
                </a:cubicBezTo>
                <a:cubicBezTo>
                  <a:pt x="4246836" y="922865"/>
                  <a:pt x="4167847" y="992098"/>
                  <a:pt x="4089059" y="994181"/>
                </a:cubicBezTo>
                <a:cubicBezTo>
                  <a:pt x="3448947" y="833474"/>
                  <a:pt x="1862023" y="1033848"/>
                  <a:pt x="165700" y="994181"/>
                </a:cubicBezTo>
                <a:cubicBezTo>
                  <a:pt x="71308" y="993600"/>
                  <a:pt x="-14624" y="913370"/>
                  <a:pt x="0" y="828481"/>
                </a:cubicBezTo>
                <a:cubicBezTo>
                  <a:pt x="38769" y="760102"/>
                  <a:pt x="9050" y="368410"/>
                  <a:pt x="0" y="1657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Touch the ground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6286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ECE7335-E85A-9391-E663-792FDCC57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Premium Vector | Happy cute little kid boy tie shoe">
            <a:extLst>
              <a:ext uri="{FF2B5EF4-FFF2-40B4-BE49-F238E27FC236}">
                <a16:creationId xmlns:a16="http://schemas.microsoft.com/office/drawing/2014/main" id="{9054A3B1-9459-3853-F7AD-1B062A52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785" y="1887508"/>
            <a:ext cx="5189570" cy="435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anda Bear | We Bare Bears Wiki | Fandom">
            <a:extLst>
              <a:ext uri="{FF2B5EF4-FFF2-40B4-BE49-F238E27FC236}">
                <a16:creationId xmlns:a16="http://schemas.microsoft.com/office/drawing/2014/main" id="{FE2C1EFE-8AC7-BB8B-9D7E-DEA75CB96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876" y="2696547"/>
            <a:ext cx="2219442" cy="416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7F40A909-EE2D-8C15-CF68-1E2147DFF038}"/>
              </a:ext>
            </a:extLst>
          </p:cNvPr>
          <p:cNvSpPr/>
          <p:nvPr/>
        </p:nvSpPr>
        <p:spPr>
          <a:xfrm>
            <a:off x="164995" y="1254967"/>
            <a:ext cx="2319901" cy="1847461"/>
          </a:xfrm>
          <a:custGeom>
            <a:avLst/>
            <a:gdLst>
              <a:gd name="connsiteX0" fmla="*/ 209435 w 2319901"/>
              <a:gd name="connsiteY0" fmla="*/ 614537 h 1847461"/>
              <a:gd name="connsiteX1" fmla="*/ 301963 w 2319901"/>
              <a:gd name="connsiteY1" fmla="*/ 295379 h 1847461"/>
              <a:gd name="connsiteX2" fmla="*/ 752088 w 2319901"/>
              <a:gd name="connsiteY2" fmla="*/ 222465 h 1847461"/>
              <a:gd name="connsiteX3" fmla="*/ 1205918 w 2319901"/>
              <a:gd name="connsiteY3" fmla="*/ 146770 h 1847461"/>
              <a:gd name="connsiteX4" fmla="*/ 1382757 w 2319901"/>
              <a:gd name="connsiteY4" fmla="*/ 8553 h 1847461"/>
              <a:gd name="connsiteX5" fmla="*/ 1602074 w 2319901"/>
              <a:gd name="connsiteY5" fmla="*/ 106100 h 1847461"/>
              <a:gd name="connsiteX6" fmla="*/ 1904413 w 2319901"/>
              <a:gd name="connsiteY6" fmla="*/ 29508 h 1847461"/>
              <a:gd name="connsiteX7" fmla="*/ 2057730 w 2319901"/>
              <a:gd name="connsiteY7" fmla="*/ 238459 h 1847461"/>
              <a:gd name="connsiteX8" fmla="*/ 2254492 w 2319901"/>
              <a:gd name="connsiteY8" fmla="*/ 441252 h 1847461"/>
              <a:gd name="connsiteX9" fmla="*/ 2245685 w 2319901"/>
              <a:gd name="connsiteY9" fmla="*/ 661151 h 1847461"/>
              <a:gd name="connsiteX10" fmla="*/ 2310019 w 2319901"/>
              <a:gd name="connsiteY10" fmla="*/ 997372 h 1847461"/>
              <a:gd name="connsiteX11" fmla="*/ 2008647 w 2319901"/>
              <a:gd name="connsiteY11" fmla="*/ 1291683 h 1847461"/>
              <a:gd name="connsiteX12" fmla="*/ 1900761 w 2319901"/>
              <a:gd name="connsiteY12" fmla="*/ 1543870 h 1847461"/>
              <a:gd name="connsiteX13" fmla="*/ 1533443 w 2319901"/>
              <a:gd name="connsiteY13" fmla="*/ 1574404 h 1847461"/>
              <a:gd name="connsiteX14" fmla="*/ 1270951 w 2319901"/>
              <a:gd name="connsiteY14" fmla="*/ 1843441 h 1847461"/>
              <a:gd name="connsiteX15" fmla="*/ 884999 w 2319901"/>
              <a:gd name="connsiteY15" fmla="*/ 1679222 h 1847461"/>
              <a:gd name="connsiteX16" fmla="*/ 311682 w 2319901"/>
              <a:gd name="connsiteY16" fmla="*/ 1516970 h 1847461"/>
              <a:gd name="connsiteX17" fmla="*/ 59608 w 2319901"/>
              <a:gd name="connsiteY17" fmla="*/ 1336415 h 1847461"/>
              <a:gd name="connsiteX18" fmla="*/ 113471 w 2319901"/>
              <a:gd name="connsiteY18" fmla="*/ 1092696 h 1847461"/>
              <a:gd name="connsiteX19" fmla="*/ -269 w 2319901"/>
              <a:gd name="connsiteY19" fmla="*/ 842647 h 1847461"/>
              <a:gd name="connsiteX20" fmla="*/ 207448 w 2319901"/>
              <a:gd name="connsiteY20" fmla="*/ 620396 h 1847461"/>
              <a:gd name="connsiteX21" fmla="*/ 209435 w 2319901"/>
              <a:gd name="connsiteY21" fmla="*/ 614537 h 1847461"/>
              <a:gd name="connsiteX0" fmla="*/ 1432564 w 2319901"/>
              <a:gd name="connsiteY0" fmla="*/ 2532906 h 1847461"/>
              <a:gd name="connsiteX1" fmla="*/ 1381246 w 2319901"/>
              <a:gd name="connsiteY1" fmla="*/ 2584224 h 1847461"/>
              <a:gd name="connsiteX2" fmla="*/ 1329928 w 2319901"/>
              <a:gd name="connsiteY2" fmla="*/ 2532906 h 1847461"/>
              <a:gd name="connsiteX3" fmla="*/ 1381246 w 2319901"/>
              <a:gd name="connsiteY3" fmla="*/ 2481588 h 1847461"/>
              <a:gd name="connsiteX4" fmla="*/ 1432564 w 2319901"/>
              <a:gd name="connsiteY4" fmla="*/ 2532906 h 1847461"/>
              <a:gd name="connsiteX0" fmla="*/ 1456871 w 2319901"/>
              <a:gd name="connsiteY0" fmla="*/ 2336488 h 1847461"/>
              <a:gd name="connsiteX1" fmla="*/ 1354234 w 2319901"/>
              <a:gd name="connsiteY1" fmla="*/ 2439125 h 1847461"/>
              <a:gd name="connsiteX2" fmla="*/ 1251597 w 2319901"/>
              <a:gd name="connsiteY2" fmla="*/ 2336488 h 1847461"/>
              <a:gd name="connsiteX3" fmla="*/ 1354234 w 2319901"/>
              <a:gd name="connsiteY3" fmla="*/ 2233851 h 1847461"/>
              <a:gd name="connsiteX4" fmla="*/ 1456871 w 2319901"/>
              <a:gd name="connsiteY4" fmla="*/ 2336488 h 1847461"/>
              <a:gd name="connsiteX0" fmla="*/ 1467195 w 2319901"/>
              <a:gd name="connsiteY0" fmla="*/ 2038389 h 1847461"/>
              <a:gd name="connsiteX1" fmla="*/ 1313240 w 2319901"/>
              <a:gd name="connsiteY1" fmla="*/ 2192344 h 1847461"/>
              <a:gd name="connsiteX2" fmla="*/ 1159285 w 2319901"/>
              <a:gd name="connsiteY2" fmla="*/ 2038389 h 1847461"/>
              <a:gd name="connsiteX3" fmla="*/ 1313240 w 2319901"/>
              <a:gd name="connsiteY3" fmla="*/ 1884434 h 1847461"/>
              <a:gd name="connsiteX4" fmla="*/ 1467195 w 2319901"/>
              <a:gd name="connsiteY4" fmla="*/ 2038389 h 1847461"/>
              <a:gd name="connsiteX0" fmla="*/ 252020 w 2319901"/>
              <a:gd name="connsiteY0" fmla="*/ 1119467 h 1847461"/>
              <a:gd name="connsiteX1" fmla="*/ 115995 w 2319901"/>
              <a:gd name="connsiteY1" fmla="*/ 1085383 h 1847461"/>
              <a:gd name="connsiteX2" fmla="*/ 372043 w 2319901"/>
              <a:gd name="connsiteY2" fmla="*/ 1492466 h 1847461"/>
              <a:gd name="connsiteX3" fmla="*/ 312542 w 2319901"/>
              <a:gd name="connsiteY3" fmla="*/ 1508759 h 1847461"/>
              <a:gd name="connsiteX4" fmla="*/ 884891 w 2319901"/>
              <a:gd name="connsiteY4" fmla="*/ 1671695 h 1847461"/>
              <a:gd name="connsiteX5" fmla="*/ 849019 w 2319901"/>
              <a:gd name="connsiteY5" fmla="*/ 1597283 h 1847461"/>
              <a:gd name="connsiteX6" fmla="*/ 1548050 w 2319901"/>
              <a:gd name="connsiteY6" fmla="*/ 1486136 h 1847461"/>
              <a:gd name="connsiteX7" fmla="*/ 1533712 w 2319901"/>
              <a:gd name="connsiteY7" fmla="*/ 1567775 h 1847461"/>
              <a:gd name="connsiteX8" fmla="*/ 1832775 w 2319901"/>
              <a:gd name="connsiteY8" fmla="*/ 981634 h 1847461"/>
              <a:gd name="connsiteX9" fmla="*/ 2007358 w 2319901"/>
              <a:gd name="connsiteY9" fmla="*/ 1286807 h 1847461"/>
              <a:gd name="connsiteX10" fmla="*/ 2244611 w 2319901"/>
              <a:gd name="connsiteY10" fmla="*/ 656618 h 1847461"/>
              <a:gd name="connsiteX11" fmla="*/ 2166851 w 2319901"/>
              <a:gd name="connsiteY11" fmla="*/ 771058 h 1847461"/>
              <a:gd name="connsiteX12" fmla="*/ 2058052 w 2319901"/>
              <a:gd name="connsiteY12" fmla="*/ 232044 h 1847461"/>
              <a:gd name="connsiteX13" fmla="*/ 2062134 w 2319901"/>
              <a:gd name="connsiteY13" fmla="*/ 286099 h 1847461"/>
              <a:gd name="connsiteX14" fmla="*/ 1561529 w 2319901"/>
              <a:gd name="connsiteY14" fmla="*/ 169008 h 1847461"/>
              <a:gd name="connsiteX15" fmla="*/ 1601376 w 2319901"/>
              <a:gd name="connsiteY15" fmla="*/ 100070 h 1847461"/>
              <a:gd name="connsiteX16" fmla="*/ 1189002 w 2319901"/>
              <a:gd name="connsiteY16" fmla="*/ 201852 h 1847461"/>
              <a:gd name="connsiteX17" fmla="*/ 1208281 w 2319901"/>
              <a:gd name="connsiteY17" fmla="*/ 142408 h 1847461"/>
              <a:gd name="connsiteX18" fmla="*/ 751819 w 2319901"/>
              <a:gd name="connsiteY18" fmla="*/ 222037 h 1847461"/>
              <a:gd name="connsiteX19" fmla="*/ 821631 w 2319901"/>
              <a:gd name="connsiteY19" fmla="*/ 279685 h 1847461"/>
              <a:gd name="connsiteX20" fmla="*/ 221625 w 2319901"/>
              <a:gd name="connsiteY20" fmla="*/ 675221 h 1847461"/>
              <a:gd name="connsiteX21" fmla="*/ 209435 w 2319901"/>
              <a:gd name="connsiteY21" fmla="*/ 614537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19901" h="1847461" fill="none" extrusionOk="0">
                <a:moveTo>
                  <a:pt x="209435" y="614537"/>
                </a:moveTo>
                <a:cubicBezTo>
                  <a:pt x="184594" y="499963"/>
                  <a:pt x="226460" y="381452"/>
                  <a:pt x="301963" y="295379"/>
                </a:cubicBezTo>
                <a:cubicBezTo>
                  <a:pt x="419523" y="151385"/>
                  <a:pt x="618805" y="125568"/>
                  <a:pt x="752088" y="222465"/>
                </a:cubicBezTo>
                <a:cubicBezTo>
                  <a:pt x="865116" y="57206"/>
                  <a:pt x="1056717" y="19973"/>
                  <a:pt x="1205918" y="146770"/>
                </a:cubicBezTo>
                <a:cubicBezTo>
                  <a:pt x="1225715" y="72598"/>
                  <a:pt x="1306130" y="23084"/>
                  <a:pt x="1382757" y="8553"/>
                </a:cubicBezTo>
                <a:cubicBezTo>
                  <a:pt x="1463603" y="-1416"/>
                  <a:pt x="1563660" y="32020"/>
                  <a:pt x="1602074" y="106100"/>
                </a:cubicBezTo>
                <a:cubicBezTo>
                  <a:pt x="1689066" y="20643"/>
                  <a:pt x="1789687" y="-38739"/>
                  <a:pt x="1904413" y="29508"/>
                </a:cubicBezTo>
                <a:cubicBezTo>
                  <a:pt x="1977159" y="70315"/>
                  <a:pt x="2041653" y="130623"/>
                  <a:pt x="2057730" y="238459"/>
                </a:cubicBezTo>
                <a:cubicBezTo>
                  <a:pt x="2151855" y="267461"/>
                  <a:pt x="2227115" y="343477"/>
                  <a:pt x="2254492" y="441252"/>
                </a:cubicBezTo>
                <a:cubicBezTo>
                  <a:pt x="2284406" y="501322"/>
                  <a:pt x="2267919" y="591077"/>
                  <a:pt x="2245685" y="661151"/>
                </a:cubicBezTo>
                <a:cubicBezTo>
                  <a:pt x="2308753" y="755003"/>
                  <a:pt x="2349673" y="882469"/>
                  <a:pt x="2310019" y="997372"/>
                </a:cubicBezTo>
                <a:cubicBezTo>
                  <a:pt x="2264149" y="1125447"/>
                  <a:pt x="2160141" y="1261444"/>
                  <a:pt x="2008647" y="1291683"/>
                </a:cubicBezTo>
                <a:cubicBezTo>
                  <a:pt x="2018330" y="1399831"/>
                  <a:pt x="1979855" y="1495191"/>
                  <a:pt x="1900761" y="1543870"/>
                </a:cubicBezTo>
                <a:cubicBezTo>
                  <a:pt x="1801269" y="1634455"/>
                  <a:pt x="1652739" y="1656071"/>
                  <a:pt x="1533443" y="1574404"/>
                </a:cubicBezTo>
                <a:cubicBezTo>
                  <a:pt x="1483839" y="1701983"/>
                  <a:pt x="1419872" y="1800708"/>
                  <a:pt x="1270951" y="1843441"/>
                </a:cubicBezTo>
                <a:cubicBezTo>
                  <a:pt x="1134443" y="1862813"/>
                  <a:pt x="968435" y="1803858"/>
                  <a:pt x="884999" y="1679222"/>
                </a:cubicBezTo>
                <a:cubicBezTo>
                  <a:pt x="695699" y="1799213"/>
                  <a:pt x="442089" y="1766626"/>
                  <a:pt x="311682" y="1516970"/>
                </a:cubicBezTo>
                <a:cubicBezTo>
                  <a:pt x="181417" y="1531866"/>
                  <a:pt x="109009" y="1468762"/>
                  <a:pt x="59608" y="1336415"/>
                </a:cubicBezTo>
                <a:cubicBezTo>
                  <a:pt x="29193" y="1260107"/>
                  <a:pt x="44886" y="1158068"/>
                  <a:pt x="113471" y="1092696"/>
                </a:cubicBezTo>
                <a:cubicBezTo>
                  <a:pt x="19934" y="1049445"/>
                  <a:pt x="-4882" y="957585"/>
                  <a:pt x="-269" y="842647"/>
                </a:cubicBezTo>
                <a:cubicBezTo>
                  <a:pt x="10653" y="729710"/>
                  <a:pt x="101227" y="635679"/>
                  <a:pt x="207448" y="620396"/>
                </a:cubicBezTo>
                <a:cubicBezTo>
                  <a:pt x="208088" y="618635"/>
                  <a:pt x="208923" y="616285"/>
                  <a:pt x="209435" y="614537"/>
                </a:cubicBezTo>
                <a:close/>
              </a:path>
              <a:path w="2319901" h="1847461" fill="none" extrusionOk="0">
                <a:moveTo>
                  <a:pt x="1432564" y="2532906"/>
                </a:moveTo>
                <a:cubicBezTo>
                  <a:pt x="1429275" y="2560519"/>
                  <a:pt x="1413329" y="2584389"/>
                  <a:pt x="1381246" y="2584224"/>
                </a:cubicBezTo>
                <a:cubicBezTo>
                  <a:pt x="1351295" y="2579858"/>
                  <a:pt x="1325112" y="2561883"/>
                  <a:pt x="1329928" y="2532906"/>
                </a:cubicBezTo>
                <a:cubicBezTo>
                  <a:pt x="1328174" y="2500300"/>
                  <a:pt x="1354535" y="2478541"/>
                  <a:pt x="1381246" y="2481588"/>
                </a:cubicBezTo>
                <a:cubicBezTo>
                  <a:pt x="1408559" y="2481022"/>
                  <a:pt x="1436165" y="2505540"/>
                  <a:pt x="1432564" y="2532906"/>
                </a:cubicBezTo>
                <a:close/>
              </a:path>
              <a:path w="2319901" h="1847461" fill="none" extrusionOk="0">
                <a:moveTo>
                  <a:pt x="1456871" y="2336488"/>
                </a:moveTo>
                <a:cubicBezTo>
                  <a:pt x="1456169" y="2394149"/>
                  <a:pt x="1412029" y="2437475"/>
                  <a:pt x="1354234" y="2439125"/>
                </a:cubicBezTo>
                <a:cubicBezTo>
                  <a:pt x="1307626" y="2441922"/>
                  <a:pt x="1244526" y="2396204"/>
                  <a:pt x="1251597" y="2336488"/>
                </a:cubicBezTo>
                <a:cubicBezTo>
                  <a:pt x="1253165" y="2280919"/>
                  <a:pt x="1296611" y="2229576"/>
                  <a:pt x="1354234" y="2233851"/>
                </a:cubicBezTo>
                <a:cubicBezTo>
                  <a:pt x="1408466" y="2228710"/>
                  <a:pt x="1455584" y="2279675"/>
                  <a:pt x="1456871" y="2336488"/>
                </a:cubicBezTo>
                <a:close/>
              </a:path>
              <a:path w="2319901" h="1847461" fill="none" extrusionOk="0">
                <a:moveTo>
                  <a:pt x="1467195" y="2038389"/>
                </a:moveTo>
                <a:cubicBezTo>
                  <a:pt x="1473150" y="2111302"/>
                  <a:pt x="1400403" y="2192099"/>
                  <a:pt x="1313240" y="2192344"/>
                </a:cubicBezTo>
                <a:cubicBezTo>
                  <a:pt x="1226230" y="2176755"/>
                  <a:pt x="1161213" y="2135867"/>
                  <a:pt x="1159285" y="2038389"/>
                </a:cubicBezTo>
                <a:cubicBezTo>
                  <a:pt x="1161993" y="1937818"/>
                  <a:pt x="1232625" y="1891133"/>
                  <a:pt x="1313240" y="1884434"/>
                </a:cubicBezTo>
                <a:cubicBezTo>
                  <a:pt x="1393596" y="1886567"/>
                  <a:pt x="1463424" y="1946887"/>
                  <a:pt x="1467195" y="2038389"/>
                </a:cubicBezTo>
                <a:close/>
              </a:path>
              <a:path w="2319901" h="1847461" fill="none" extrusionOk="0">
                <a:moveTo>
                  <a:pt x="252020" y="1119467"/>
                </a:moveTo>
                <a:cubicBezTo>
                  <a:pt x="201883" y="1125298"/>
                  <a:pt x="150762" y="1106525"/>
                  <a:pt x="115995" y="1085383"/>
                </a:cubicBezTo>
                <a:moveTo>
                  <a:pt x="372043" y="1492466"/>
                </a:moveTo>
                <a:cubicBezTo>
                  <a:pt x="349201" y="1500721"/>
                  <a:pt x="334795" y="1506068"/>
                  <a:pt x="312542" y="1508759"/>
                </a:cubicBezTo>
                <a:moveTo>
                  <a:pt x="884891" y="1671695"/>
                </a:moveTo>
                <a:cubicBezTo>
                  <a:pt x="872304" y="1648204"/>
                  <a:pt x="858071" y="1624091"/>
                  <a:pt x="849019" y="1597283"/>
                </a:cubicBezTo>
                <a:moveTo>
                  <a:pt x="1548050" y="1486136"/>
                </a:moveTo>
                <a:cubicBezTo>
                  <a:pt x="1549390" y="1510968"/>
                  <a:pt x="1541651" y="1541255"/>
                  <a:pt x="1533712" y="1567775"/>
                </a:cubicBezTo>
                <a:moveTo>
                  <a:pt x="1832775" y="981634"/>
                </a:moveTo>
                <a:cubicBezTo>
                  <a:pt x="1931365" y="1041453"/>
                  <a:pt x="2012414" y="1153907"/>
                  <a:pt x="2007358" y="1286807"/>
                </a:cubicBezTo>
                <a:moveTo>
                  <a:pt x="2244611" y="656618"/>
                </a:moveTo>
                <a:cubicBezTo>
                  <a:pt x="2230911" y="700949"/>
                  <a:pt x="2194559" y="740496"/>
                  <a:pt x="2166851" y="771058"/>
                </a:cubicBezTo>
                <a:moveTo>
                  <a:pt x="2058052" y="232044"/>
                </a:moveTo>
                <a:cubicBezTo>
                  <a:pt x="2061718" y="247792"/>
                  <a:pt x="2061665" y="268163"/>
                  <a:pt x="2062134" y="286099"/>
                </a:cubicBezTo>
                <a:moveTo>
                  <a:pt x="1561529" y="169008"/>
                </a:moveTo>
                <a:cubicBezTo>
                  <a:pt x="1571213" y="143887"/>
                  <a:pt x="1585812" y="122008"/>
                  <a:pt x="1601376" y="100070"/>
                </a:cubicBezTo>
                <a:moveTo>
                  <a:pt x="1189002" y="201852"/>
                </a:moveTo>
                <a:cubicBezTo>
                  <a:pt x="1192819" y="181071"/>
                  <a:pt x="1199146" y="157702"/>
                  <a:pt x="1208281" y="142408"/>
                </a:cubicBezTo>
                <a:moveTo>
                  <a:pt x="751819" y="222037"/>
                </a:moveTo>
                <a:cubicBezTo>
                  <a:pt x="779375" y="240439"/>
                  <a:pt x="800044" y="258159"/>
                  <a:pt x="821631" y="279685"/>
                </a:cubicBezTo>
                <a:moveTo>
                  <a:pt x="221625" y="675221"/>
                </a:moveTo>
                <a:cubicBezTo>
                  <a:pt x="213641" y="654527"/>
                  <a:pt x="213180" y="636879"/>
                  <a:pt x="209435" y="614537"/>
                </a:cubicBezTo>
              </a:path>
              <a:path w="2319901" h="1847461" stroke="0" extrusionOk="0">
                <a:moveTo>
                  <a:pt x="209435" y="614537"/>
                </a:moveTo>
                <a:cubicBezTo>
                  <a:pt x="190438" y="494974"/>
                  <a:pt x="230455" y="379950"/>
                  <a:pt x="301963" y="295379"/>
                </a:cubicBezTo>
                <a:cubicBezTo>
                  <a:pt x="434256" y="184278"/>
                  <a:pt x="633690" y="136695"/>
                  <a:pt x="752088" y="222465"/>
                </a:cubicBezTo>
                <a:cubicBezTo>
                  <a:pt x="827156" y="46278"/>
                  <a:pt x="1102870" y="-5910"/>
                  <a:pt x="1205918" y="146770"/>
                </a:cubicBezTo>
                <a:cubicBezTo>
                  <a:pt x="1235891" y="72464"/>
                  <a:pt x="1311884" y="14331"/>
                  <a:pt x="1382757" y="8553"/>
                </a:cubicBezTo>
                <a:cubicBezTo>
                  <a:pt x="1464308" y="-9877"/>
                  <a:pt x="1558091" y="18319"/>
                  <a:pt x="1602074" y="106100"/>
                </a:cubicBezTo>
                <a:cubicBezTo>
                  <a:pt x="1670359" y="5476"/>
                  <a:pt x="1798586" y="-21434"/>
                  <a:pt x="1904413" y="29508"/>
                </a:cubicBezTo>
                <a:cubicBezTo>
                  <a:pt x="1991672" y="56039"/>
                  <a:pt x="2035491" y="141944"/>
                  <a:pt x="2057730" y="238459"/>
                </a:cubicBezTo>
                <a:cubicBezTo>
                  <a:pt x="2155246" y="263484"/>
                  <a:pt x="2216099" y="337449"/>
                  <a:pt x="2254492" y="441252"/>
                </a:cubicBezTo>
                <a:cubicBezTo>
                  <a:pt x="2288902" y="512567"/>
                  <a:pt x="2267476" y="603185"/>
                  <a:pt x="2245685" y="661151"/>
                </a:cubicBezTo>
                <a:cubicBezTo>
                  <a:pt x="2317802" y="761576"/>
                  <a:pt x="2333575" y="872030"/>
                  <a:pt x="2310019" y="997372"/>
                </a:cubicBezTo>
                <a:cubicBezTo>
                  <a:pt x="2284948" y="1173140"/>
                  <a:pt x="2177367" y="1269876"/>
                  <a:pt x="2008647" y="1291683"/>
                </a:cubicBezTo>
                <a:cubicBezTo>
                  <a:pt x="2013963" y="1380580"/>
                  <a:pt x="1972932" y="1479600"/>
                  <a:pt x="1900761" y="1543870"/>
                </a:cubicBezTo>
                <a:cubicBezTo>
                  <a:pt x="1801657" y="1624728"/>
                  <a:pt x="1636756" y="1663737"/>
                  <a:pt x="1533443" y="1574404"/>
                </a:cubicBezTo>
                <a:cubicBezTo>
                  <a:pt x="1518225" y="1697733"/>
                  <a:pt x="1398421" y="1790862"/>
                  <a:pt x="1270951" y="1843441"/>
                </a:cubicBezTo>
                <a:cubicBezTo>
                  <a:pt x="1138621" y="1888539"/>
                  <a:pt x="968957" y="1813290"/>
                  <a:pt x="884999" y="1679222"/>
                </a:cubicBezTo>
                <a:cubicBezTo>
                  <a:pt x="652487" y="1814796"/>
                  <a:pt x="420361" y="1750155"/>
                  <a:pt x="311682" y="1516970"/>
                </a:cubicBezTo>
                <a:cubicBezTo>
                  <a:pt x="191885" y="1532935"/>
                  <a:pt x="92953" y="1441348"/>
                  <a:pt x="59608" y="1336415"/>
                </a:cubicBezTo>
                <a:cubicBezTo>
                  <a:pt x="49207" y="1246408"/>
                  <a:pt x="54336" y="1162270"/>
                  <a:pt x="113471" y="1092696"/>
                </a:cubicBezTo>
                <a:cubicBezTo>
                  <a:pt x="31838" y="1037143"/>
                  <a:pt x="-1691" y="942462"/>
                  <a:pt x="-269" y="842647"/>
                </a:cubicBezTo>
                <a:cubicBezTo>
                  <a:pt x="11654" y="722627"/>
                  <a:pt x="119810" y="631864"/>
                  <a:pt x="207448" y="620396"/>
                </a:cubicBezTo>
                <a:cubicBezTo>
                  <a:pt x="208103" y="618115"/>
                  <a:pt x="208824" y="616516"/>
                  <a:pt x="209435" y="614537"/>
                </a:cubicBezTo>
                <a:close/>
              </a:path>
              <a:path w="2319901" h="1847461" stroke="0" extrusionOk="0">
                <a:moveTo>
                  <a:pt x="1432564" y="2532906"/>
                </a:moveTo>
                <a:cubicBezTo>
                  <a:pt x="1430848" y="2561616"/>
                  <a:pt x="1411093" y="2587227"/>
                  <a:pt x="1381246" y="2584224"/>
                </a:cubicBezTo>
                <a:cubicBezTo>
                  <a:pt x="1351037" y="2582774"/>
                  <a:pt x="1331458" y="2561044"/>
                  <a:pt x="1329928" y="2532906"/>
                </a:cubicBezTo>
                <a:cubicBezTo>
                  <a:pt x="1326799" y="2506287"/>
                  <a:pt x="1349725" y="2480478"/>
                  <a:pt x="1381246" y="2481588"/>
                </a:cubicBezTo>
                <a:cubicBezTo>
                  <a:pt x="1411419" y="2483618"/>
                  <a:pt x="1436741" y="2505549"/>
                  <a:pt x="1432564" y="2532906"/>
                </a:cubicBezTo>
                <a:close/>
              </a:path>
              <a:path w="2319901" h="1847461" stroke="0" extrusionOk="0">
                <a:moveTo>
                  <a:pt x="1456871" y="2336488"/>
                </a:moveTo>
                <a:cubicBezTo>
                  <a:pt x="1451545" y="2398211"/>
                  <a:pt x="1409945" y="2441576"/>
                  <a:pt x="1354234" y="2439125"/>
                </a:cubicBezTo>
                <a:cubicBezTo>
                  <a:pt x="1298007" y="2431503"/>
                  <a:pt x="1253232" y="2387353"/>
                  <a:pt x="1251597" y="2336488"/>
                </a:cubicBezTo>
                <a:cubicBezTo>
                  <a:pt x="1248716" y="2287640"/>
                  <a:pt x="1291373" y="2231279"/>
                  <a:pt x="1354234" y="2233851"/>
                </a:cubicBezTo>
                <a:cubicBezTo>
                  <a:pt x="1418493" y="2231865"/>
                  <a:pt x="1448518" y="2286363"/>
                  <a:pt x="1456871" y="2336488"/>
                </a:cubicBezTo>
                <a:close/>
              </a:path>
              <a:path w="2319901" h="1847461" stroke="0" extrusionOk="0">
                <a:moveTo>
                  <a:pt x="1467195" y="2038389"/>
                </a:moveTo>
                <a:cubicBezTo>
                  <a:pt x="1469662" y="2125380"/>
                  <a:pt x="1402361" y="2208444"/>
                  <a:pt x="1313240" y="2192344"/>
                </a:cubicBezTo>
                <a:cubicBezTo>
                  <a:pt x="1230760" y="2190822"/>
                  <a:pt x="1154620" y="2123745"/>
                  <a:pt x="1159285" y="2038389"/>
                </a:cubicBezTo>
                <a:cubicBezTo>
                  <a:pt x="1166518" y="1959291"/>
                  <a:pt x="1233418" y="1893057"/>
                  <a:pt x="1313240" y="1884434"/>
                </a:cubicBezTo>
                <a:cubicBezTo>
                  <a:pt x="1395263" y="1883794"/>
                  <a:pt x="1462838" y="1945211"/>
                  <a:pt x="1467195" y="2038389"/>
                </a:cubicBezTo>
                <a:close/>
              </a:path>
              <a:path w="2319901" h="1847461" fill="none" stroke="0" extrusionOk="0">
                <a:moveTo>
                  <a:pt x="252020" y="1119467"/>
                </a:moveTo>
                <a:cubicBezTo>
                  <a:pt x="206155" y="1126191"/>
                  <a:pt x="159261" y="1103999"/>
                  <a:pt x="115995" y="1085383"/>
                </a:cubicBezTo>
                <a:moveTo>
                  <a:pt x="372043" y="1492466"/>
                </a:moveTo>
                <a:cubicBezTo>
                  <a:pt x="355070" y="1501770"/>
                  <a:pt x="329759" y="1504130"/>
                  <a:pt x="312542" y="1508759"/>
                </a:cubicBezTo>
                <a:moveTo>
                  <a:pt x="884891" y="1671695"/>
                </a:moveTo>
                <a:cubicBezTo>
                  <a:pt x="869741" y="1650106"/>
                  <a:pt x="855801" y="1619706"/>
                  <a:pt x="849019" y="1597283"/>
                </a:cubicBezTo>
                <a:moveTo>
                  <a:pt x="1548050" y="1486136"/>
                </a:moveTo>
                <a:cubicBezTo>
                  <a:pt x="1545190" y="1515673"/>
                  <a:pt x="1538984" y="1541947"/>
                  <a:pt x="1533712" y="1567775"/>
                </a:cubicBezTo>
                <a:moveTo>
                  <a:pt x="1832775" y="981634"/>
                </a:moveTo>
                <a:cubicBezTo>
                  <a:pt x="1937189" y="1024132"/>
                  <a:pt x="1997538" y="1152664"/>
                  <a:pt x="2007358" y="1286807"/>
                </a:cubicBezTo>
                <a:moveTo>
                  <a:pt x="2244611" y="656618"/>
                </a:moveTo>
                <a:cubicBezTo>
                  <a:pt x="2233070" y="695040"/>
                  <a:pt x="2198335" y="737413"/>
                  <a:pt x="2166851" y="771058"/>
                </a:cubicBezTo>
                <a:moveTo>
                  <a:pt x="2058052" y="232044"/>
                </a:moveTo>
                <a:cubicBezTo>
                  <a:pt x="2064465" y="249737"/>
                  <a:pt x="2060095" y="269267"/>
                  <a:pt x="2062134" y="286099"/>
                </a:cubicBezTo>
                <a:moveTo>
                  <a:pt x="1561529" y="169008"/>
                </a:moveTo>
                <a:cubicBezTo>
                  <a:pt x="1571969" y="141732"/>
                  <a:pt x="1587545" y="121351"/>
                  <a:pt x="1601376" y="100070"/>
                </a:cubicBezTo>
                <a:moveTo>
                  <a:pt x="1189002" y="201852"/>
                </a:moveTo>
                <a:cubicBezTo>
                  <a:pt x="1192355" y="180430"/>
                  <a:pt x="1200390" y="158425"/>
                  <a:pt x="1208281" y="142408"/>
                </a:cubicBezTo>
                <a:moveTo>
                  <a:pt x="751819" y="222037"/>
                </a:moveTo>
                <a:cubicBezTo>
                  <a:pt x="782227" y="239484"/>
                  <a:pt x="796548" y="260967"/>
                  <a:pt x="821631" y="279685"/>
                </a:cubicBezTo>
                <a:moveTo>
                  <a:pt x="221625" y="675221"/>
                </a:moveTo>
                <a:cubicBezTo>
                  <a:pt x="215112" y="654642"/>
                  <a:pt x="210761" y="637541"/>
                  <a:pt x="209435" y="614537"/>
                </a:cubicBezTo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9539"/>
                      <a:gd name="adj2" fmla="val 871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Look a this picture 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5C8E6306-2E3C-CCC6-6C17-247C73BE1121}"/>
              </a:ext>
            </a:extLst>
          </p:cNvPr>
          <p:cNvSpPr/>
          <p:nvPr/>
        </p:nvSpPr>
        <p:spPr>
          <a:xfrm>
            <a:off x="2273623" y="1268965"/>
            <a:ext cx="3200895" cy="2486608"/>
          </a:xfrm>
          <a:custGeom>
            <a:avLst/>
            <a:gdLst>
              <a:gd name="connsiteX0" fmla="*/ 288969 w 3200895"/>
              <a:gd name="connsiteY0" fmla="*/ 827142 h 2486608"/>
              <a:gd name="connsiteX1" fmla="*/ 416635 w 3200895"/>
              <a:gd name="connsiteY1" fmla="*/ 397569 h 2486608"/>
              <a:gd name="connsiteX2" fmla="*/ 1037697 w 3200895"/>
              <a:gd name="connsiteY2" fmla="*/ 299429 h 2486608"/>
              <a:gd name="connsiteX3" fmla="*/ 1663872 w 3200895"/>
              <a:gd name="connsiteY3" fmla="*/ 197547 h 2486608"/>
              <a:gd name="connsiteX4" fmla="*/ 1907866 w 3200895"/>
              <a:gd name="connsiteY4" fmla="*/ 11512 h 2486608"/>
              <a:gd name="connsiteX5" fmla="*/ 2210469 w 3200895"/>
              <a:gd name="connsiteY5" fmla="*/ 142807 h 2486608"/>
              <a:gd name="connsiteX6" fmla="*/ 2627623 w 3200895"/>
              <a:gd name="connsiteY6" fmla="*/ 39716 h 2486608"/>
              <a:gd name="connsiteX7" fmla="*/ 2839164 w 3200895"/>
              <a:gd name="connsiteY7" fmla="*/ 320956 h 2486608"/>
              <a:gd name="connsiteX8" fmla="*/ 3110647 w 3200895"/>
              <a:gd name="connsiteY8" fmla="*/ 593907 h 2486608"/>
              <a:gd name="connsiteX9" fmla="*/ 3098495 w 3200895"/>
              <a:gd name="connsiteY9" fmla="*/ 889883 h 2486608"/>
              <a:gd name="connsiteX10" fmla="*/ 3187261 w 3200895"/>
              <a:gd name="connsiteY10" fmla="*/ 1342422 h 2486608"/>
              <a:gd name="connsiteX11" fmla="*/ 2771441 w 3200895"/>
              <a:gd name="connsiteY11" fmla="*/ 1738553 h 2486608"/>
              <a:gd name="connsiteX12" fmla="*/ 2622585 w 3200895"/>
              <a:gd name="connsiteY12" fmla="*/ 2077986 h 2486608"/>
              <a:gd name="connsiteX13" fmla="*/ 2115776 w 3200895"/>
              <a:gd name="connsiteY13" fmla="*/ 2119085 h 2486608"/>
              <a:gd name="connsiteX14" fmla="*/ 1753601 w 3200895"/>
              <a:gd name="connsiteY14" fmla="*/ 2481197 h 2486608"/>
              <a:gd name="connsiteX15" fmla="*/ 1221082 w 3200895"/>
              <a:gd name="connsiteY15" fmla="*/ 2260165 h 2486608"/>
              <a:gd name="connsiteX16" fmla="*/ 430046 w 3200895"/>
              <a:gd name="connsiteY16" fmla="*/ 2041781 h 2486608"/>
              <a:gd name="connsiteX17" fmla="*/ 82245 w 3200895"/>
              <a:gd name="connsiteY17" fmla="*/ 1798761 h 2486608"/>
              <a:gd name="connsiteX18" fmla="*/ 156562 w 3200895"/>
              <a:gd name="connsiteY18" fmla="*/ 1470725 h 2486608"/>
              <a:gd name="connsiteX19" fmla="*/ -371 w 3200895"/>
              <a:gd name="connsiteY19" fmla="*/ 1134169 h 2486608"/>
              <a:gd name="connsiteX20" fmla="*/ 286228 w 3200895"/>
              <a:gd name="connsiteY20" fmla="*/ 835028 h 2486608"/>
              <a:gd name="connsiteX21" fmla="*/ 288969 w 3200895"/>
              <a:gd name="connsiteY21" fmla="*/ 827142 h 2486608"/>
              <a:gd name="connsiteX0" fmla="*/ 490534 w 3200895"/>
              <a:gd name="connsiteY0" fmla="*/ 3273619 h 2486608"/>
              <a:gd name="connsiteX1" fmla="*/ 421462 w 3200895"/>
              <a:gd name="connsiteY1" fmla="*/ 3342691 h 2486608"/>
              <a:gd name="connsiteX2" fmla="*/ 352390 w 3200895"/>
              <a:gd name="connsiteY2" fmla="*/ 3273619 h 2486608"/>
              <a:gd name="connsiteX3" fmla="*/ 421462 w 3200895"/>
              <a:gd name="connsiteY3" fmla="*/ 3204547 h 2486608"/>
              <a:gd name="connsiteX4" fmla="*/ 490534 w 3200895"/>
              <a:gd name="connsiteY4" fmla="*/ 3273619 h 2486608"/>
              <a:gd name="connsiteX0" fmla="*/ 710108 w 3200895"/>
              <a:gd name="connsiteY0" fmla="*/ 3014444 h 2486608"/>
              <a:gd name="connsiteX1" fmla="*/ 571963 w 3200895"/>
              <a:gd name="connsiteY1" fmla="*/ 3152589 h 2486608"/>
              <a:gd name="connsiteX2" fmla="*/ 433818 w 3200895"/>
              <a:gd name="connsiteY2" fmla="*/ 3014444 h 2486608"/>
              <a:gd name="connsiteX3" fmla="*/ 571963 w 3200895"/>
              <a:gd name="connsiteY3" fmla="*/ 2876299 h 2486608"/>
              <a:gd name="connsiteX4" fmla="*/ 710108 w 3200895"/>
              <a:gd name="connsiteY4" fmla="*/ 3014444 h 2486608"/>
              <a:gd name="connsiteX0" fmla="*/ 999052 w 3200895"/>
              <a:gd name="connsiteY0" fmla="*/ 2635805 h 2486608"/>
              <a:gd name="connsiteX1" fmla="*/ 791835 w 3200895"/>
              <a:gd name="connsiteY1" fmla="*/ 2843022 h 2486608"/>
              <a:gd name="connsiteX2" fmla="*/ 584618 w 3200895"/>
              <a:gd name="connsiteY2" fmla="*/ 2635805 h 2486608"/>
              <a:gd name="connsiteX3" fmla="*/ 791835 w 3200895"/>
              <a:gd name="connsiteY3" fmla="*/ 2428588 h 2486608"/>
              <a:gd name="connsiteX4" fmla="*/ 999052 w 3200895"/>
              <a:gd name="connsiteY4" fmla="*/ 2635805 h 2486608"/>
              <a:gd name="connsiteX0" fmla="*/ 347726 w 3200895"/>
              <a:gd name="connsiteY0" fmla="*/ 1506757 h 2486608"/>
              <a:gd name="connsiteX1" fmla="*/ 160044 w 3200895"/>
              <a:gd name="connsiteY1" fmla="*/ 1460882 h 2486608"/>
              <a:gd name="connsiteX2" fmla="*/ 513328 w 3200895"/>
              <a:gd name="connsiteY2" fmla="*/ 2008799 h 2486608"/>
              <a:gd name="connsiteX3" fmla="*/ 431231 w 3200895"/>
              <a:gd name="connsiteY3" fmla="*/ 2030729 h 2486608"/>
              <a:gd name="connsiteX4" fmla="*/ 1220933 w 3200895"/>
              <a:gd name="connsiteY4" fmla="*/ 2250034 h 2486608"/>
              <a:gd name="connsiteX5" fmla="*/ 1171438 w 3200895"/>
              <a:gd name="connsiteY5" fmla="*/ 2149879 h 2486608"/>
              <a:gd name="connsiteX6" fmla="*/ 2135930 w 3200895"/>
              <a:gd name="connsiteY6" fmla="*/ 2000280 h 2486608"/>
              <a:gd name="connsiteX7" fmla="*/ 2116147 w 3200895"/>
              <a:gd name="connsiteY7" fmla="*/ 2110163 h 2486608"/>
              <a:gd name="connsiteX8" fmla="*/ 2528781 w 3200895"/>
              <a:gd name="connsiteY8" fmla="*/ 1321240 h 2486608"/>
              <a:gd name="connsiteX9" fmla="*/ 2769663 w 3200895"/>
              <a:gd name="connsiteY9" fmla="*/ 1731991 h 2486608"/>
              <a:gd name="connsiteX10" fmla="*/ 3097014 w 3200895"/>
              <a:gd name="connsiteY10" fmla="*/ 883781 h 2486608"/>
              <a:gd name="connsiteX11" fmla="*/ 2989724 w 3200895"/>
              <a:gd name="connsiteY11" fmla="*/ 1037813 h 2486608"/>
              <a:gd name="connsiteX12" fmla="*/ 2839608 w 3200895"/>
              <a:gd name="connsiteY12" fmla="*/ 312322 h 2486608"/>
              <a:gd name="connsiteX13" fmla="*/ 2845240 w 3200895"/>
              <a:gd name="connsiteY13" fmla="*/ 385078 h 2486608"/>
              <a:gd name="connsiteX14" fmla="*/ 2154528 w 3200895"/>
              <a:gd name="connsiteY14" fmla="*/ 227478 h 2486608"/>
              <a:gd name="connsiteX15" fmla="*/ 2209506 w 3200895"/>
              <a:gd name="connsiteY15" fmla="*/ 134691 h 2486608"/>
              <a:gd name="connsiteX16" fmla="*/ 1640532 w 3200895"/>
              <a:gd name="connsiteY16" fmla="*/ 271684 h 2486608"/>
              <a:gd name="connsiteX17" fmla="*/ 1667132 w 3200895"/>
              <a:gd name="connsiteY17" fmla="*/ 191676 h 2486608"/>
              <a:gd name="connsiteX18" fmla="*/ 1037327 w 3200895"/>
              <a:gd name="connsiteY18" fmla="*/ 298853 h 2486608"/>
              <a:gd name="connsiteX19" fmla="*/ 1133650 w 3200895"/>
              <a:gd name="connsiteY19" fmla="*/ 376444 h 2486608"/>
              <a:gd name="connsiteX20" fmla="*/ 305789 w 3200895"/>
              <a:gd name="connsiteY20" fmla="*/ 908820 h 2486608"/>
              <a:gd name="connsiteX21" fmla="*/ 288969 w 3200895"/>
              <a:gd name="connsiteY21" fmla="*/ 827142 h 24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00895" h="2486608" fill="none" extrusionOk="0">
                <a:moveTo>
                  <a:pt x="288969" y="827142"/>
                </a:moveTo>
                <a:cubicBezTo>
                  <a:pt x="259697" y="672275"/>
                  <a:pt x="308237" y="513315"/>
                  <a:pt x="416635" y="397569"/>
                </a:cubicBezTo>
                <a:cubicBezTo>
                  <a:pt x="583981" y="182984"/>
                  <a:pt x="853536" y="168959"/>
                  <a:pt x="1037697" y="299429"/>
                </a:cubicBezTo>
                <a:cubicBezTo>
                  <a:pt x="1198606" y="81537"/>
                  <a:pt x="1448299" y="42090"/>
                  <a:pt x="1663872" y="197547"/>
                </a:cubicBezTo>
                <a:cubicBezTo>
                  <a:pt x="1691018" y="97742"/>
                  <a:pt x="1801556" y="36345"/>
                  <a:pt x="1907866" y="11512"/>
                </a:cubicBezTo>
                <a:cubicBezTo>
                  <a:pt x="2018360" y="-817"/>
                  <a:pt x="2151259" y="43500"/>
                  <a:pt x="2210469" y="142807"/>
                </a:cubicBezTo>
                <a:cubicBezTo>
                  <a:pt x="2337280" y="32992"/>
                  <a:pt x="2475438" y="-40346"/>
                  <a:pt x="2627623" y="39716"/>
                </a:cubicBezTo>
                <a:cubicBezTo>
                  <a:pt x="2717438" y="99439"/>
                  <a:pt x="2816868" y="172602"/>
                  <a:pt x="2839164" y="320956"/>
                </a:cubicBezTo>
                <a:cubicBezTo>
                  <a:pt x="2978948" y="371586"/>
                  <a:pt x="3092321" y="472749"/>
                  <a:pt x="3110647" y="593907"/>
                </a:cubicBezTo>
                <a:cubicBezTo>
                  <a:pt x="3148469" y="679473"/>
                  <a:pt x="3123369" y="795106"/>
                  <a:pt x="3098495" y="889883"/>
                </a:cubicBezTo>
                <a:cubicBezTo>
                  <a:pt x="3172817" y="1011543"/>
                  <a:pt x="3250466" y="1189138"/>
                  <a:pt x="3187261" y="1342422"/>
                </a:cubicBezTo>
                <a:cubicBezTo>
                  <a:pt x="3128763" y="1527084"/>
                  <a:pt x="2980178" y="1698012"/>
                  <a:pt x="2771441" y="1738553"/>
                </a:cubicBezTo>
                <a:cubicBezTo>
                  <a:pt x="2777646" y="1876775"/>
                  <a:pt x="2725310" y="2004656"/>
                  <a:pt x="2622585" y="2077986"/>
                </a:cubicBezTo>
                <a:cubicBezTo>
                  <a:pt x="2492757" y="2188026"/>
                  <a:pt x="2302564" y="2250017"/>
                  <a:pt x="2115776" y="2119085"/>
                </a:cubicBezTo>
                <a:cubicBezTo>
                  <a:pt x="2033085" y="2283153"/>
                  <a:pt x="1932556" y="2434648"/>
                  <a:pt x="1753601" y="2481197"/>
                </a:cubicBezTo>
                <a:cubicBezTo>
                  <a:pt x="1560014" y="2515660"/>
                  <a:pt x="1337043" y="2438806"/>
                  <a:pt x="1221082" y="2260165"/>
                </a:cubicBezTo>
                <a:cubicBezTo>
                  <a:pt x="989670" y="2390454"/>
                  <a:pt x="613673" y="2386410"/>
                  <a:pt x="430046" y="2041781"/>
                </a:cubicBezTo>
                <a:cubicBezTo>
                  <a:pt x="243745" y="2062036"/>
                  <a:pt x="150542" y="1977465"/>
                  <a:pt x="82245" y="1798761"/>
                </a:cubicBezTo>
                <a:cubicBezTo>
                  <a:pt x="42169" y="1693899"/>
                  <a:pt x="55178" y="1558779"/>
                  <a:pt x="156562" y="1470725"/>
                </a:cubicBezTo>
                <a:cubicBezTo>
                  <a:pt x="42469" y="1403851"/>
                  <a:pt x="-12461" y="1276859"/>
                  <a:pt x="-371" y="1134169"/>
                </a:cubicBezTo>
                <a:cubicBezTo>
                  <a:pt x="6709" y="1000213"/>
                  <a:pt x="152509" y="874468"/>
                  <a:pt x="286228" y="835028"/>
                </a:cubicBezTo>
                <a:cubicBezTo>
                  <a:pt x="287114" y="832562"/>
                  <a:pt x="288234" y="829534"/>
                  <a:pt x="288969" y="827142"/>
                </a:cubicBezTo>
                <a:close/>
              </a:path>
              <a:path w="3200895" h="2486608" fill="none" extrusionOk="0">
                <a:moveTo>
                  <a:pt x="490534" y="3273619"/>
                </a:moveTo>
                <a:cubicBezTo>
                  <a:pt x="486439" y="3310859"/>
                  <a:pt x="464344" y="3342899"/>
                  <a:pt x="421462" y="3342691"/>
                </a:cubicBezTo>
                <a:cubicBezTo>
                  <a:pt x="382781" y="3341242"/>
                  <a:pt x="345446" y="3312682"/>
                  <a:pt x="352390" y="3273619"/>
                </a:cubicBezTo>
                <a:cubicBezTo>
                  <a:pt x="351507" y="3233325"/>
                  <a:pt x="385390" y="3200669"/>
                  <a:pt x="421462" y="3204547"/>
                </a:cubicBezTo>
                <a:cubicBezTo>
                  <a:pt x="455877" y="3202495"/>
                  <a:pt x="493890" y="3236382"/>
                  <a:pt x="490534" y="3273619"/>
                </a:cubicBezTo>
                <a:close/>
              </a:path>
              <a:path w="3200895" h="2486608" fill="none" extrusionOk="0">
                <a:moveTo>
                  <a:pt x="710108" y="3014444"/>
                </a:moveTo>
                <a:cubicBezTo>
                  <a:pt x="704835" y="3098071"/>
                  <a:pt x="655825" y="3141341"/>
                  <a:pt x="571963" y="3152589"/>
                </a:cubicBezTo>
                <a:cubicBezTo>
                  <a:pt x="508347" y="3156108"/>
                  <a:pt x="428568" y="3092990"/>
                  <a:pt x="433818" y="3014444"/>
                </a:cubicBezTo>
                <a:cubicBezTo>
                  <a:pt x="443734" y="2945203"/>
                  <a:pt x="494713" y="2871947"/>
                  <a:pt x="571963" y="2876299"/>
                </a:cubicBezTo>
                <a:cubicBezTo>
                  <a:pt x="646455" y="2872520"/>
                  <a:pt x="695451" y="2936686"/>
                  <a:pt x="710108" y="3014444"/>
                </a:cubicBezTo>
                <a:close/>
              </a:path>
              <a:path w="3200895" h="2486608" fill="none" extrusionOk="0">
                <a:moveTo>
                  <a:pt x="999052" y="2635805"/>
                </a:moveTo>
                <a:cubicBezTo>
                  <a:pt x="1007763" y="2732526"/>
                  <a:pt x="918581" y="2841611"/>
                  <a:pt x="791835" y="2843022"/>
                </a:cubicBezTo>
                <a:cubicBezTo>
                  <a:pt x="676327" y="2834649"/>
                  <a:pt x="586225" y="2760623"/>
                  <a:pt x="584618" y="2635805"/>
                </a:cubicBezTo>
                <a:cubicBezTo>
                  <a:pt x="584933" y="2519552"/>
                  <a:pt x="683792" y="2438305"/>
                  <a:pt x="791835" y="2428588"/>
                </a:cubicBezTo>
                <a:cubicBezTo>
                  <a:pt x="904788" y="2429268"/>
                  <a:pt x="988319" y="2502935"/>
                  <a:pt x="999052" y="2635805"/>
                </a:cubicBezTo>
                <a:close/>
              </a:path>
              <a:path w="3200895" h="2486608" fill="none" extrusionOk="0">
                <a:moveTo>
                  <a:pt x="347726" y="1506757"/>
                </a:moveTo>
                <a:cubicBezTo>
                  <a:pt x="275866" y="1516490"/>
                  <a:pt x="209371" y="1490256"/>
                  <a:pt x="160044" y="1460882"/>
                </a:cubicBezTo>
                <a:moveTo>
                  <a:pt x="513328" y="2008799"/>
                </a:moveTo>
                <a:cubicBezTo>
                  <a:pt x="482679" y="2019910"/>
                  <a:pt x="462158" y="2027088"/>
                  <a:pt x="431231" y="2030729"/>
                </a:cubicBezTo>
                <a:moveTo>
                  <a:pt x="1220933" y="2250034"/>
                </a:moveTo>
                <a:cubicBezTo>
                  <a:pt x="1207503" y="2218095"/>
                  <a:pt x="1181789" y="2189180"/>
                  <a:pt x="1171438" y="2149879"/>
                </a:cubicBezTo>
                <a:moveTo>
                  <a:pt x="2135930" y="2000280"/>
                </a:moveTo>
                <a:cubicBezTo>
                  <a:pt x="2138749" y="2032803"/>
                  <a:pt x="2133177" y="2075397"/>
                  <a:pt x="2116147" y="2110163"/>
                </a:cubicBezTo>
                <a:moveTo>
                  <a:pt x="2528781" y="1321240"/>
                </a:moveTo>
                <a:cubicBezTo>
                  <a:pt x="2645356" y="1408378"/>
                  <a:pt x="2780160" y="1550217"/>
                  <a:pt x="2769663" y="1731991"/>
                </a:cubicBezTo>
                <a:moveTo>
                  <a:pt x="3097014" y="883781"/>
                </a:moveTo>
                <a:cubicBezTo>
                  <a:pt x="3074899" y="943287"/>
                  <a:pt x="3034601" y="996066"/>
                  <a:pt x="2989724" y="1037813"/>
                </a:cubicBezTo>
                <a:moveTo>
                  <a:pt x="2839608" y="312322"/>
                </a:moveTo>
                <a:cubicBezTo>
                  <a:pt x="2843789" y="336016"/>
                  <a:pt x="2841354" y="361807"/>
                  <a:pt x="2845240" y="385078"/>
                </a:cubicBezTo>
                <a:moveTo>
                  <a:pt x="2154528" y="227478"/>
                </a:moveTo>
                <a:cubicBezTo>
                  <a:pt x="2165759" y="192796"/>
                  <a:pt x="2190115" y="167416"/>
                  <a:pt x="2209506" y="134691"/>
                </a:cubicBezTo>
                <a:moveTo>
                  <a:pt x="1640532" y="271684"/>
                </a:moveTo>
                <a:cubicBezTo>
                  <a:pt x="1645868" y="243745"/>
                  <a:pt x="1654657" y="213082"/>
                  <a:pt x="1667132" y="191676"/>
                </a:cubicBezTo>
                <a:moveTo>
                  <a:pt x="1037327" y="298853"/>
                </a:moveTo>
                <a:cubicBezTo>
                  <a:pt x="1076465" y="324877"/>
                  <a:pt x="1102920" y="348678"/>
                  <a:pt x="1133650" y="376444"/>
                </a:cubicBezTo>
                <a:moveTo>
                  <a:pt x="305789" y="908820"/>
                </a:moveTo>
                <a:cubicBezTo>
                  <a:pt x="293513" y="880501"/>
                  <a:pt x="293705" y="856619"/>
                  <a:pt x="288969" y="827142"/>
                </a:cubicBezTo>
              </a:path>
              <a:path w="3200895" h="2486608" stroke="0" extrusionOk="0">
                <a:moveTo>
                  <a:pt x="288969" y="827142"/>
                </a:moveTo>
                <a:cubicBezTo>
                  <a:pt x="262649" y="666009"/>
                  <a:pt x="324599" y="505025"/>
                  <a:pt x="416635" y="397569"/>
                </a:cubicBezTo>
                <a:cubicBezTo>
                  <a:pt x="585742" y="228861"/>
                  <a:pt x="870437" y="183206"/>
                  <a:pt x="1037697" y="299429"/>
                </a:cubicBezTo>
                <a:cubicBezTo>
                  <a:pt x="1121440" y="72481"/>
                  <a:pt x="1505246" y="-4819"/>
                  <a:pt x="1663872" y="197547"/>
                </a:cubicBezTo>
                <a:cubicBezTo>
                  <a:pt x="1693113" y="98883"/>
                  <a:pt x="1809826" y="19366"/>
                  <a:pt x="1907866" y="11512"/>
                </a:cubicBezTo>
                <a:cubicBezTo>
                  <a:pt x="2016346" y="-22622"/>
                  <a:pt x="2143352" y="36754"/>
                  <a:pt x="2210469" y="142807"/>
                </a:cubicBezTo>
                <a:cubicBezTo>
                  <a:pt x="2294060" y="-3478"/>
                  <a:pt x="2475966" y="-50277"/>
                  <a:pt x="2627623" y="39716"/>
                </a:cubicBezTo>
                <a:cubicBezTo>
                  <a:pt x="2741501" y="85272"/>
                  <a:pt x="2814134" y="193821"/>
                  <a:pt x="2839164" y="320956"/>
                </a:cubicBezTo>
                <a:cubicBezTo>
                  <a:pt x="2975803" y="353481"/>
                  <a:pt x="3055443" y="452807"/>
                  <a:pt x="3110647" y="593907"/>
                </a:cubicBezTo>
                <a:cubicBezTo>
                  <a:pt x="3155199" y="690034"/>
                  <a:pt x="3129602" y="810144"/>
                  <a:pt x="3098495" y="889883"/>
                </a:cubicBezTo>
                <a:cubicBezTo>
                  <a:pt x="3206135" y="1034255"/>
                  <a:pt x="3217473" y="1167881"/>
                  <a:pt x="3187261" y="1342422"/>
                </a:cubicBezTo>
                <a:cubicBezTo>
                  <a:pt x="3151004" y="1576570"/>
                  <a:pt x="3010659" y="1709477"/>
                  <a:pt x="2771441" y="1738553"/>
                </a:cubicBezTo>
                <a:cubicBezTo>
                  <a:pt x="2775315" y="1862566"/>
                  <a:pt x="2735366" y="1988479"/>
                  <a:pt x="2622585" y="2077986"/>
                </a:cubicBezTo>
                <a:cubicBezTo>
                  <a:pt x="2482192" y="2200476"/>
                  <a:pt x="2270751" y="2228062"/>
                  <a:pt x="2115776" y="2119085"/>
                </a:cubicBezTo>
                <a:cubicBezTo>
                  <a:pt x="2071010" y="2296177"/>
                  <a:pt x="1927049" y="2431406"/>
                  <a:pt x="1753601" y="2481197"/>
                </a:cubicBezTo>
                <a:cubicBezTo>
                  <a:pt x="1553315" y="2534396"/>
                  <a:pt x="1336640" y="2438360"/>
                  <a:pt x="1221082" y="2260165"/>
                </a:cubicBezTo>
                <a:cubicBezTo>
                  <a:pt x="933652" y="2437429"/>
                  <a:pt x="574143" y="2367945"/>
                  <a:pt x="430046" y="2041781"/>
                </a:cubicBezTo>
                <a:cubicBezTo>
                  <a:pt x="271066" y="2061759"/>
                  <a:pt x="128322" y="1938849"/>
                  <a:pt x="82245" y="1798761"/>
                </a:cubicBezTo>
                <a:cubicBezTo>
                  <a:pt x="54224" y="1681954"/>
                  <a:pt x="66776" y="1578182"/>
                  <a:pt x="156562" y="1470725"/>
                </a:cubicBezTo>
                <a:cubicBezTo>
                  <a:pt x="42756" y="1392161"/>
                  <a:pt x="-3199" y="1268561"/>
                  <a:pt x="-371" y="1134169"/>
                </a:cubicBezTo>
                <a:cubicBezTo>
                  <a:pt x="8745" y="958869"/>
                  <a:pt x="158656" y="850658"/>
                  <a:pt x="286228" y="835028"/>
                </a:cubicBezTo>
                <a:cubicBezTo>
                  <a:pt x="287130" y="832015"/>
                  <a:pt x="288569" y="829973"/>
                  <a:pt x="288969" y="827142"/>
                </a:cubicBezTo>
                <a:close/>
              </a:path>
              <a:path w="3200895" h="2486608" stroke="0" extrusionOk="0">
                <a:moveTo>
                  <a:pt x="490534" y="3273619"/>
                </a:moveTo>
                <a:cubicBezTo>
                  <a:pt x="489613" y="3311964"/>
                  <a:pt x="460637" y="3344743"/>
                  <a:pt x="421462" y="3342691"/>
                </a:cubicBezTo>
                <a:cubicBezTo>
                  <a:pt x="382672" y="3342192"/>
                  <a:pt x="353200" y="3311658"/>
                  <a:pt x="352390" y="3273619"/>
                </a:cubicBezTo>
                <a:cubicBezTo>
                  <a:pt x="347365" y="3238239"/>
                  <a:pt x="376926" y="3202316"/>
                  <a:pt x="421462" y="3204547"/>
                </a:cubicBezTo>
                <a:cubicBezTo>
                  <a:pt x="463059" y="3208372"/>
                  <a:pt x="495486" y="3236640"/>
                  <a:pt x="490534" y="3273619"/>
                </a:cubicBezTo>
                <a:close/>
              </a:path>
              <a:path w="3200895" h="2486608" stroke="0" extrusionOk="0">
                <a:moveTo>
                  <a:pt x="710108" y="3014444"/>
                </a:moveTo>
                <a:cubicBezTo>
                  <a:pt x="699260" y="3101000"/>
                  <a:pt x="646433" y="3157182"/>
                  <a:pt x="571963" y="3152589"/>
                </a:cubicBezTo>
                <a:cubicBezTo>
                  <a:pt x="495988" y="3147266"/>
                  <a:pt x="437306" y="3078320"/>
                  <a:pt x="433818" y="3014444"/>
                </a:cubicBezTo>
                <a:cubicBezTo>
                  <a:pt x="430766" y="2946452"/>
                  <a:pt x="489762" y="2873840"/>
                  <a:pt x="571963" y="2876299"/>
                </a:cubicBezTo>
                <a:cubicBezTo>
                  <a:pt x="662095" y="2872671"/>
                  <a:pt x="703851" y="2943062"/>
                  <a:pt x="710108" y="3014444"/>
                </a:cubicBezTo>
                <a:close/>
              </a:path>
              <a:path w="3200895" h="2486608" stroke="0" extrusionOk="0">
                <a:moveTo>
                  <a:pt x="999052" y="2635805"/>
                </a:moveTo>
                <a:cubicBezTo>
                  <a:pt x="1004431" y="2754532"/>
                  <a:pt x="911343" y="2862942"/>
                  <a:pt x="791835" y="2843022"/>
                </a:cubicBezTo>
                <a:cubicBezTo>
                  <a:pt x="680603" y="2841103"/>
                  <a:pt x="572266" y="2751118"/>
                  <a:pt x="584618" y="2635805"/>
                </a:cubicBezTo>
                <a:cubicBezTo>
                  <a:pt x="595870" y="2530586"/>
                  <a:pt x="688089" y="2446310"/>
                  <a:pt x="791835" y="2428588"/>
                </a:cubicBezTo>
                <a:cubicBezTo>
                  <a:pt x="885239" y="2424106"/>
                  <a:pt x="993397" y="2510782"/>
                  <a:pt x="999052" y="2635805"/>
                </a:cubicBezTo>
                <a:close/>
              </a:path>
              <a:path w="3200895" h="2486608" fill="none" stroke="0" extrusionOk="0">
                <a:moveTo>
                  <a:pt x="347726" y="1506757"/>
                </a:moveTo>
                <a:cubicBezTo>
                  <a:pt x="287739" y="1521442"/>
                  <a:pt x="219559" y="1486314"/>
                  <a:pt x="160044" y="1460882"/>
                </a:cubicBezTo>
                <a:moveTo>
                  <a:pt x="513328" y="2008799"/>
                </a:moveTo>
                <a:cubicBezTo>
                  <a:pt x="491996" y="2022407"/>
                  <a:pt x="456522" y="2025422"/>
                  <a:pt x="431231" y="2030729"/>
                </a:cubicBezTo>
                <a:moveTo>
                  <a:pt x="1220933" y="2250034"/>
                </a:moveTo>
                <a:cubicBezTo>
                  <a:pt x="1199938" y="2221236"/>
                  <a:pt x="1180393" y="2179386"/>
                  <a:pt x="1171438" y="2149879"/>
                </a:cubicBezTo>
                <a:moveTo>
                  <a:pt x="2135930" y="2000280"/>
                </a:moveTo>
                <a:cubicBezTo>
                  <a:pt x="2131617" y="2040990"/>
                  <a:pt x="2124914" y="2074886"/>
                  <a:pt x="2116147" y="2110163"/>
                </a:cubicBezTo>
                <a:moveTo>
                  <a:pt x="2528781" y="1321240"/>
                </a:moveTo>
                <a:cubicBezTo>
                  <a:pt x="2674963" y="1387399"/>
                  <a:pt x="2744952" y="1546653"/>
                  <a:pt x="2769663" y="1731991"/>
                </a:cubicBezTo>
                <a:moveTo>
                  <a:pt x="3097014" y="883781"/>
                </a:moveTo>
                <a:cubicBezTo>
                  <a:pt x="3079262" y="937069"/>
                  <a:pt x="3030410" y="989357"/>
                  <a:pt x="2989724" y="1037813"/>
                </a:cubicBezTo>
                <a:moveTo>
                  <a:pt x="2839608" y="312322"/>
                </a:moveTo>
                <a:cubicBezTo>
                  <a:pt x="2847025" y="336190"/>
                  <a:pt x="2843138" y="362066"/>
                  <a:pt x="2845240" y="385078"/>
                </a:cubicBezTo>
                <a:moveTo>
                  <a:pt x="2154528" y="227478"/>
                </a:moveTo>
                <a:cubicBezTo>
                  <a:pt x="2169255" y="188071"/>
                  <a:pt x="2191618" y="163589"/>
                  <a:pt x="2209506" y="134691"/>
                </a:cubicBezTo>
                <a:moveTo>
                  <a:pt x="1640532" y="271684"/>
                </a:moveTo>
                <a:cubicBezTo>
                  <a:pt x="1645847" y="243536"/>
                  <a:pt x="1655567" y="215687"/>
                  <a:pt x="1667132" y="191676"/>
                </a:cubicBezTo>
                <a:moveTo>
                  <a:pt x="1037327" y="298853"/>
                </a:moveTo>
                <a:cubicBezTo>
                  <a:pt x="1073687" y="320871"/>
                  <a:pt x="1100741" y="349903"/>
                  <a:pt x="1133650" y="376444"/>
                </a:cubicBezTo>
                <a:moveTo>
                  <a:pt x="305789" y="908820"/>
                </a:moveTo>
                <a:cubicBezTo>
                  <a:pt x="297438" y="881574"/>
                  <a:pt x="291108" y="857586"/>
                  <a:pt x="288969" y="827142"/>
                </a:cubicBezTo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-36833"/>
                      <a:gd name="adj2" fmla="val 8165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this boy trying to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show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1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04676E-D937-26D2-9FFB-78405A509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animated sport shoes png - Clip Art Library">
            <a:extLst>
              <a:ext uri="{FF2B5EF4-FFF2-40B4-BE49-F238E27FC236}">
                <a16:creationId xmlns:a16="http://schemas.microsoft.com/office/drawing/2014/main" id="{60E3F84F-777F-F8BB-4E52-CA1F83C03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80" y="716710"/>
            <a:ext cx="2798762" cy="471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5E34F9B5-CB63-6BFA-E3A4-9540270949CD}"/>
              </a:ext>
            </a:extLst>
          </p:cNvPr>
          <p:cNvSpPr/>
          <p:nvPr/>
        </p:nvSpPr>
        <p:spPr>
          <a:xfrm>
            <a:off x="6681142" y="1851655"/>
            <a:ext cx="4254759" cy="994181"/>
          </a:xfrm>
          <a:custGeom>
            <a:avLst/>
            <a:gdLst>
              <a:gd name="connsiteX0" fmla="*/ 0 w 4254759"/>
              <a:gd name="connsiteY0" fmla="*/ 165700 h 994181"/>
              <a:gd name="connsiteX1" fmla="*/ 165700 w 4254759"/>
              <a:gd name="connsiteY1" fmla="*/ 0 h 994181"/>
              <a:gd name="connsiteX2" fmla="*/ 4089059 w 4254759"/>
              <a:gd name="connsiteY2" fmla="*/ 0 h 994181"/>
              <a:gd name="connsiteX3" fmla="*/ 4254759 w 4254759"/>
              <a:gd name="connsiteY3" fmla="*/ 165700 h 994181"/>
              <a:gd name="connsiteX4" fmla="*/ 4254759 w 4254759"/>
              <a:gd name="connsiteY4" fmla="*/ 828481 h 994181"/>
              <a:gd name="connsiteX5" fmla="*/ 4089059 w 4254759"/>
              <a:gd name="connsiteY5" fmla="*/ 994181 h 994181"/>
              <a:gd name="connsiteX6" fmla="*/ 165700 w 4254759"/>
              <a:gd name="connsiteY6" fmla="*/ 994181 h 994181"/>
              <a:gd name="connsiteX7" fmla="*/ 0 w 4254759"/>
              <a:gd name="connsiteY7" fmla="*/ 828481 h 994181"/>
              <a:gd name="connsiteX8" fmla="*/ 0 w 4254759"/>
              <a:gd name="connsiteY8" fmla="*/ 165700 h 99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4759" h="994181" fill="none" extrusionOk="0">
                <a:moveTo>
                  <a:pt x="0" y="165700"/>
                </a:moveTo>
                <a:cubicBezTo>
                  <a:pt x="318" y="82797"/>
                  <a:pt x="77612" y="5750"/>
                  <a:pt x="165700" y="0"/>
                </a:cubicBezTo>
                <a:cubicBezTo>
                  <a:pt x="1376884" y="72427"/>
                  <a:pt x="2935854" y="61419"/>
                  <a:pt x="4089059" y="0"/>
                </a:cubicBezTo>
                <a:cubicBezTo>
                  <a:pt x="4179010" y="-10757"/>
                  <a:pt x="4246722" y="71755"/>
                  <a:pt x="4254759" y="165700"/>
                </a:cubicBezTo>
                <a:cubicBezTo>
                  <a:pt x="4298520" y="355458"/>
                  <a:pt x="4242750" y="727946"/>
                  <a:pt x="4254759" y="828481"/>
                </a:cubicBezTo>
                <a:cubicBezTo>
                  <a:pt x="4257983" y="903633"/>
                  <a:pt x="4179766" y="993276"/>
                  <a:pt x="4089059" y="994181"/>
                </a:cubicBezTo>
                <a:cubicBezTo>
                  <a:pt x="3455973" y="1024008"/>
                  <a:pt x="639294" y="914875"/>
                  <a:pt x="165700" y="994181"/>
                </a:cubicBezTo>
                <a:cubicBezTo>
                  <a:pt x="80543" y="993462"/>
                  <a:pt x="-4999" y="920984"/>
                  <a:pt x="0" y="828481"/>
                </a:cubicBezTo>
                <a:cubicBezTo>
                  <a:pt x="42840" y="748193"/>
                  <a:pt x="-33691" y="265387"/>
                  <a:pt x="0" y="165700"/>
                </a:cubicBezTo>
                <a:close/>
              </a:path>
              <a:path w="4254759" h="994181" stroke="0" extrusionOk="0">
                <a:moveTo>
                  <a:pt x="0" y="165700"/>
                </a:moveTo>
                <a:cubicBezTo>
                  <a:pt x="14726" y="78200"/>
                  <a:pt x="79742" y="11576"/>
                  <a:pt x="165700" y="0"/>
                </a:cubicBezTo>
                <a:cubicBezTo>
                  <a:pt x="1764170" y="123000"/>
                  <a:pt x="2427361" y="-96860"/>
                  <a:pt x="4089059" y="0"/>
                </a:cubicBezTo>
                <a:cubicBezTo>
                  <a:pt x="4173962" y="-5039"/>
                  <a:pt x="4260838" y="61930"/>
                  <a:pt x="4254759" y="165700"/>
                </a:cubicBezTo>
                <a:cubicBezTo>
                  <a:pt x="4270997" y="483824"/>
                  <a:pt x="4216977" y="580902"/>
                  <a:pt x="4254759" y="828481"/>
                </a:cubicBezTo>
                <a:cubicBezTo>
                  <a:pt x="4246836" y="922865"/>
                  <a:pt x="4167847" y="992098"/>
                  <a:pt x="4089059" y="994181"/>
                </a:cubicBezTo>
                <a:cubicBezTo>
                  <a:pt x="3448947" y="833474"/>
                  <a:pt x="1862023" y="1033848"/>
                  <a:pt x="165700" y="994181"/>
                </a:cubicBezTo>
                <a:cubicBezTo>
                  <a:pt x="71308" y="993600"/>
                  <a:pt x="-14624" y="913370"/>
                  <a:pt x="0" y="828481"/>
                </a:cubicBezTo>
                <a:cubicBezTo>
                  <a:pt x="38769" y="760102"/>
                  <a:pt x="9050" y="368410"/>
                  <a:pt x="0" y="1657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show your shoe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5326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D263927-E16A-9530-E50E-190EF4C7A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80D5423-6050-86FF-E883-EAC9ABEBE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D89D377-9C47-A557-C121-E6E5EBB15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02"/>
            <a:ext cx="12111135" cy="6727898"/>
          </a:xfrm>
          <a:prstGeom prst="rect">
            <a:avLst/>
          </a:prstGeom>
        </p:spPr>
      </p:pic>
      <p:pic>
        <p:nvPicPr>
          <p:cNvPr id="5" name="Picture 2" descr="Children are Playing on a Playground Slide clipart">
            <a:extLst>
              <a:ext uri="{FF2B5EF4-FFF2-40B4-BE49-F238E27FC236}">
                <a16:creationId xmlns:a16="http://schemas.microsoft.com/office/drawing/2014/main" id="{84116D1F-C8CB-AD40-B9D4-4DDFDB58E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789" y="3429000"/>
            <a:ext cx="2691720" cy="32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9C93D55-9279-0D02-1D8F-B8DC42859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023" y="1490229"/>
            <a:ext cx="7110076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2877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D1609A3-68E4-F5E3-F826-15EBA39A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8B529AD-2E40-0FC5-F58E-D78EE5A60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5BC75F4-BF6E-BEB0-E255-752830D3D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29" t="25811" r="23983" b="10972"/>
          <a:stretch/>
        </p:blipFill>
        <p:spPr>
          <a:xfrm>
            <a:off x="33337" y="109537"/>
            <a:ext cx="12125325" cy="6638925"/>
          </a:xfrm>
          <a:prstGeom prst="rect">
            <a:avLst/>
          </a:prstGeom>
        </p:spPr>
      </p:pic>
      <p:pic>
        <p:nvPicPr>
          <p:cNvPr id="6" name="صوت تصفيق للمونتاج 2">
            <a:hlinkClick r:id="" action="ppaction://media"/>
            <a:extLst>
              <a:ext uri="{FF2B5EF4-FFF2-40B4-BE49-F238E27FC236}">
                <a16:creationId xmlns:a16="http://schemas.microsoft.com/office/drawing/2014/main" id="{4583B630-5018-35D8-299E-2FA679E36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0211" y="-2593044"/>
            <a:ext cx="75270" cy="75270"/>
          </a:xfrm>
          <a:prstGeom prst="rect">
            <a:avLst/>
          </a:prstGeom>
        </p:spPr>
      </p:pic>
      <p:pic>
        <p:nvPicPr>
          <p:cNvPr id="7" name="صوت تصفيق للمونتاج 2">
            <a:hlinkClick r:id="" action="ppaction://media"/>
            <a:extLst>
              <a:ext uri="{FF2B5EF4-FFF2-40B4-BE49-F238E27FC236}">
                <a16:creationId xmlns:a16="http://schemas.microsoft.com/office/drawing/2014/main" id="{CDB589B8-AA7D-C73E-3278-82177D3EB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2611" y="-2440644"/>
            <a:ext cx="75270" cy="7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0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240B58F-64F4-56CD-9854-6BA303728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2" descr="Puppets clipart">
            <a:extLst>
              <a:ext uri="{FF2B5EF4-FFF2-40B4-BE49-F238E27FC236}">
                <a16:creationId xmlns:a16="http://schemas.microsoft.com/office/drawing/2014/main" id="{9CD9AD46-E83C-3850-A9C0-50167692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4" y="4735641"/>
            <a:ext cx="2826228" cy="21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33D05DC-16BF-3247-D9B6-37CEFEFC5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8" y="1077330"/>
            <a:ext cx="1045029" cy="104502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01FBF1-7C20-724A-0A3A-B8CCC3A4BB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8700" y="345234"/>
            <a:ext cx="6705684" cy="6506546"/>
          </a:xfrm>
          <a:prstGeom prst="rect">
            <a:avLst/>
          </a:prstGeom>
        </p:spPr>
      </p:pic>
      <p:pic>
        <p:nvPicPr>
          <p:cNvPr id="4" name="4C5B975F">
            <a:hlinkClick r:id="" action="ppaction://media"/>
            <a:extLst>
              <a:ext uri="{FF2B5EF4-FFF2-40B4-BE49-F238E27FC236}">
                <a16:creationId xmlns:a16="http://schemas.microsoft.com/office/drawing/2014/main" id="{45F18CBB-38E9-DCF1-AFEE-5D0931F39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2684" y="1380932"/>
            <a:ext cx="542116" cy="54211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2CEAD88-40B4-12BB-432E-65F4A0C44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548" y="2242511"/>
            <a:ext cx="1653683" cy="22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43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5E6282-2E50-D5C5-98B0-7F0CCFDE4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B99FAD6-5CE7-8F94-40FB-8C8A7DA35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6485367-5CB8-D9A9-1292-E25C94DAF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27442" r="27354" b="13024"/>
          <a:stretch/>
        </p:blipFill>
        <p:spPr>
          <a:xfrm>
            <a:off x="116956" y="58479"/>
            <a:ext cx="12075043" cy="679952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E5B8268-E60E-C31F-6650-21A6AF42F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27442" r="27354" b="13024"/>
          <a:stretch/>
        </p:blipFill>
        <p:spPr>
          <a:xfrm>
            <a:off x="0" y="0"/>
            <a:ext cx="12075043" cy="6799521"/>
          </a:xfrm>
          <a:prstGeom prst="rect">
            <a:avLst/>
          </a:prstGeom>
        </p:spPr>
      </p:pic>
      <p:pic>
        <p:nvPicPr>
          <p:cNvPr id="6" name="Picture 2" descr="Programmer clipart">
            <a:extLst>
              <a:ext uri="{FF2B5EF4-FFF2-40B4-BE49-F238E27FC236}">
                <a16:creationId xmlns:a16="http://schemas.microsoft.com/office/drawing/2014/main" id="{4FBABD92-9861-C945-ED2A-E8B60BDB8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14" y="861461"/>
            <a:ext cx="1695051" cy="513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lassroom school clipart">
            <a:extLst>
              <a:ext uri="{FF2B5EF4-FFF2-40B4-BE49-F238E27FC236}">
                <a16:creationId xmlns:a16="http://schemas.microsoft.com/office/drawing/2014/main" id="{A2E48A53-DF12-2AA4-25FF-BD75D8854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07"/>
          <a:stretch/>
        </p:blipFill>
        <p:spPr bwMode="auto">
          <a:xfrm>
            <a:off x="2654883" y="222689"/>
            <a:ext cx="7555831" cy="444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lassroom school clipart">
            <a:extLst>
              <a:ext uri="{FF2B5EF4-FFF2-40B4-BE49-F238E27FC236}">
                <a16:creationId xmlns:a16="http://schemas.microsoft.com/office/drawing/2014/main" id="{55245BC6-D802-C0C4-31FD-60BD81D52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0"/>
          <a:stretch/>
        </p:blipFill>
        <p:spPr bwMode="auto">
          <a:xfrm>
            <a:off x="616017" y="3295943"/>
            <a:ext cx="3752939" cy="298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27D8FDB3-ABC0-9F85-589C-9EB35E3B5A5C}"/>
              </a:ext>
            </a:extLst>
          </p:cNvPr>
          <p:cNvSpPr/>
          <p:nvPr/>
        </p:nvSpPr>
        <p:spPr>
          <a:xfrm>
            <a:off x="5049370" y="1798417"/>
            <a:ext cx="2504783" cy="707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bear</a:t>
            </a:r>
            <a:endParaRPr lang="ar-SA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6" descr="Blackboard Clipart Whiteboard Duster Blackboard Eraser Clipart Black And  White PNG Image With Transparent Background | TOPpng">
            <a:extLst>
              <a:ext uri="{FF2B5EF4-FFF2-40B4-BE49-F238E27FC236}">
                <a16:creationId xmlns:a16="http://schemas.microsoft.com/office/drawing/2014/main" id="{C015A755-5746-A31D-375A-F50FC7875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11" b="93392" l="0" r="95946">
                        <a14:foregroundMark x1="91892" y1="60352" x2="79279" y2="81938"/>
                        <a14:foregroundMark x1="79279" y1="81938" x2="88739" y2="81938"/>
                        <a14:foregroundMark x1="7207" y1="27313" x2="11712" y2="49339"/>
                        <a14:foregroundMark x1="3604" y1="31718" x2="0" y2="29956"/>
                        <a14:foregroundMark x1="28378" y1="9251" x2="28378" y2="9251"/>
                        <a14:foregroundMark x1="95946" y1="63436" x2="95946" y2="63436"/>
                        <a14:foregroundMark x1="71171" y1="93392" x2="71171" y2="93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318" y="1578354"/>
            <a:ext cx="105727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udent GIFs - Get the best gif on GIFER">
            <a:extLst>
              <a:ext uri="{FF2B5EF4-FFF2-40B4-BE49-F238E27FC236}">
                <a16:creationId xmlns:a16="http://schemas.microsoft.com/office/drawing/2014/main" id="{C7B48B22-79DF-A5B7-4349-158A9FCE6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4" y="861461"/>
            <a:ext cx="2050022" cy="18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06FC0CDE-89E8-9D0B-5B7B-490801C7AEA8}"/>
              </a:ext>
            </a:extLst>
          </p:cNvPr>
          <p:cNvSpPr/>
          <p:nvPr/>
        </p:nvSpPr>
        <p:spPr>
          <a:xfrm>
            <a:off x="4705115" y="5264562"/>
            <a:ext cx="5259979" cy="707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Look  say cover write check strategy</a:t>
            </a:r>
            <a:endParaRPr lang="ar-S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20547 0.0025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353ED3-6291-0916-09E9-A768F259A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EEFCE54-917F-6DE5-6ACA-942930D61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0AEF4-4778-20FE-457F-8C5346961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27442" r="27354" b="13024"/>
          <a:stretch/>
        </p:blipFill>
        <p:spPr>
          <a:xfrm>
            <a:off x="116956" y="58479"/>
            <a:ext cx="12075043" cy="679952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2C8A039-D9F9-C0F9-5446-8B339C18F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27442" r="27354" b="13024"/>
          <a:stretch/>
        </p:blipFill>
        <p:spPr>
          <a:xfrm>
            <a:off x="0" y="0"/>
            <a:ext cx="12075043" cy="6799521"/>
          </a:xfrm>
          <a:prstGeom prst="rect">
            <a:avLst/>
          </a:prstGeom>
        </p:spPr>
      </p:pic>
      <p:pic>
        <p:nvPicPr>
          <p:cNvPr id="6" name="Picture 2" descr="Programmer clipart">
            <a:extLst>
              <a:ext uri="{FF2B5EF4-FFF2-40B4-BE49-F238E27FC236}">
                <a16:creationId xmlns:a16="http://schemas.microsoft.com/office/drawing/2014/main" id="{1B20D495-B401-78C0-B53D-64B18D90A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14" y="861461"/>
            <a:ext cx="1695051" cy="513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lassroom school clipart">
            <a:extLst>
              <a:ext uri="{FF2B5EF4-FFF2-40B4-BE49-F238E27FC236}">
                <a16:creationId xmlns:a16="http://schemas.microsoft.com/office/drawing/2014/main" id="{747854D0-4908-3ACE-99D8-9E0D083D5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07"/>
          <a:stretch/>
        </p:blipFill>
        <p:spPr bwMode="auto">
          <a:xfrm>
            <a:off x="2654883" y="222689"/>
            <a:ext cx="7555831" cy="444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lassroom school clipart">
            <a:extLst>
              <a:ext uri="{FF2B5EF4-FFF2-40B4-BE49-F238E27FC236}">
                <a16:creationId xmlns:a16="http://schemas.microsoft.com/office/drawing/2014/main" id="{9DCAAB05-AA0B-C5ED-3026-F6CE30AC2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0"/>
          <a:stretch/>
        </p:blipFill>
        <p:spPr bwMode="auto">
          <a:xfrm>
            <a:off x="616017" y="3295943"/>
            <a:ext cx="3752939" cy="298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6050050-BD0B-EBDB-B8D6-EA72A38DFDFB}"/>
              </a:ext>
            </a:extLst>
          </p:cNvPr>
          <p:cNvSpPr/>
          <p:nvPr/>
        </p:nvSpPr>
        <p:spPr>
          <a:xfrm>
            <a:off x="5049370" y="1798417"/>
            <a:ext cx="2504783" cy="707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shoe</a:t>
            </a:r>
            <a:endParaRPr lang="ar-SA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6" descr="Blackboard Clipart Whiteboard Duster Blackboard Eraser Clipart Black And  White PNG Image With Transparent Background | TOPpng">
            <a:extLst>
              <a:ext uri="{FF2B5EF4-FFF2-40B4-BE49-F238E27FC236}">
                <a16:creationId xmlns:a16="http://schemas.microsoft.com/office/drawing/2014/main" id="{C604007F-77E8-60F0-085F-9B7EF5DE5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11" b="93392" l="0" r="95946">
                        <a14:foregroundMark x1="91892" y1="60352" x2="79279" y2="81938"/>
                        <a14:foregroundMark x1="79279" y1="81938" x2="88739" y2="81938"/>
                        <a14:foregroundMark x1="7207" y1="27313" x2="11712" y2="49339"/>
                        <a14:foregroundMark x1="3604" y1="31718" x2="0" y2="29956"/>
                        <a14:foregroundMark x1="28378" y1="9251" x2="28378" y2="9251"/>
                        <a14:foregroundMark x1="95946" y1="63436" x2="95946" y2="63436"/>
                        <a14:foregroundMark x1="71171" y1="93392" x2="71171" y2="93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318" y="1578354"/>
            <a:ext cx="105727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udent GIFs - Get the best gif on GIFER">
            <a:extLst>
              <a:ext uri="{FF2B5EF4-FFF2-40B4-BE49-F238E27FC236}">
                <a16:creationId xmlns:a16="http://schemas.microsoft.com/office/drawing/2014/main" id="{7E5BAFBC-A3FD-7899-618F-9789DCDCF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4" y="861461"/>
            <a:ext cx="2050022" cy="18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00F5FB62-3D4C-6148-B74E-7B5CA3730583}"/>
              </a:ext>
            </a:extLst>
          </p:cNvPr>
          <p:cNvSpPr/>
          <p:nvPr/>
        </p:nvSpPr>
        <p:spPr>
          <a:xfrm>
            <a:off x="4705115" y="5264562"/>
            <a:ext cx="5259979" cy="707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Look  say cover write check strategy</a:t>
            </a:r>
            <a:endParaRPr lang="ar-S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8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20547 0.0025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353ED3-6291-0916-09E9-A768F259A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EEFCE54-917F-6DE5-6ACA-942930D61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50AEF4-4778-20FE-457F-8C5346961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27442" r="27354" b="13024"/>
          <a:stretch/>
        </p:blipFill>
        <p:spPr>
          <a:xfrm>
            <a:off x="116956" y="58479"/>
            <a:ext cx="12075043" cy="679952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2C8A039-D9F9-C0F9-5446-8B339C18F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27442" r="27354" b="13024"/>
          <a:stretch/>
        </p:blipFill>
        <p:spPr>
          <a:xfrm>
            <a:off x="0" y="0"/>
            <a:ext cx="12075043" cy="6799521"/>
          </a:xfrm>
          <a:prstGeom prst="rect">
            <a:avLst/>
          </a:prstGeom>
        </p:spPr>
      </p:pic>
      <p:pic>
        <p:nvPicPr>
          <p:cNvPr id="6" name="Picture 2" descr="Programmer clipart">
            <a:extLst>
              <a:ext uri="{FF2B5EF4-FFF2-40B4-BE49-F238E27FC236}">
                <a16:creationId xmlns:a16="http://schemas.microsoft.com/office/drawing/2014/main" id="{1B20D495-B401-78C0-B53D-64B18D90A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14" y="861461"/>
            <a:ext cx="1695051" cy="513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lassroom school clipart">
            <a:extLst>
              <a:ext uri="{FF2B5EF4-FFF2-40B4-BE49-F238E27FC236}">
                <a16:creationId xmlns:a16="http://schemas.microsoft.com/office/drawing/2014/main" id="{747854D0-4908-3ACE-99D8-9E0D083D5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07"/>
          <a:stretch/>
        </p:blipFill>
        <p:spPr bwMode="auto">
          <a:xfrm>
            <a:off x="2654883" y="222689"/>
            <a:ext cx="7555831" cy="444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lassroom school clipart">
            <a:extLst>
              <a:ext uri="{FF2B5EF4-FFF2-40B4-BE49-F238E27FC236}">
                <a16:creationId xmlns:a16="http://schemas.microsoft.com/office/drawing/2014/main" id="{9DCAAB05-AA0B-C5ED-3026-F6CE30AC2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0"/>
          <a:stretch/>
        </p:blipFill>
        <p:spPr bwMode="auto">
          <a:xfrm>
            <a:off x="616017" y="3295943"/>
            <a:ext cx="3752939" cy="298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6050050-BD0B-EBDB-B8D6-EA72A38DFDFB}"/>
              </a:ext>
            </a:extLst>
          </p:cNvPr>
          <p:cNvSpPr/>
          <p:nvPr/>
        </p:nvSpPr>
        <p:spPr>
          <a:xfrm>
            <a:off x="5049370" y="1798417"/>
            <a:ext cx="2504783" cy="707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robot</a:t>
            </a:r>
            <a:endParaRPr lang="ar-SA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6" descr="Blackboard Clipart Whiteboard Duster Blackboard Eraser Clipart Black And  White PNG Image With Transparent Background | TOPpng">
            <a:extLst>
              <a:ext uri="{FF2B5EF4-FFF2-40B4-BE49-F238E27FC236}">
                <a16:creationId xmlns:a16="http://schemas.microsoft.com/office/drawing/2014/main" id="{C604007F-77E8-60F0-085F-9B7EF5DE5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11" b="93392" l="0" r="95946">
                        <a14:foregroundMark x1="91892" y1="60352" x2="79279" y2="81938"/>
                        <a14:foregroundMark x1="79279" y1="81938" x2="88739" y2="81938"/>
                        <a14:foregroundMark x1="7207" y1="27313" x2="11712" y2="49339"/>
                        <a14:foregroundMark x1="3604" y1="31718" x2="0" y2="29956"/>
                        <a14:foregroundMark x1="28378" y1="9251" x2="28378" y2="9251"/>
                        <a14:foregroundMark x1="95946" y1="63436" x2="95946" y2="63436"/>
                        <a14:foregroundMark x1="71171" y1="93392" x2="71171" y2="93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318" y="1578354"/>
            <a:ext cx="105727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udent GIFs - Get the best gif on GIFER">
            <a:extLst>
              <a:ext uri="{FF2B5EF4-FFF2-40B4-BE49-F238E27FC236}">
                <a16:creationId xmlns:a16="http://schemas.microsoft.com/office/drawing/2014/main" id="{7E5BAFBC-A3FD-7899-618F-9789DCDCF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4" y="861461"/>
            <a:ext cx="2050022" cy="18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00F5FB62-3D4C-6148-B74E-7B5CA3730583}"/>
              </a:ext>
            </a:extLst>
          </p:cNvPr>
          <p:cNvSpPr/>
          <p:nvPr/>
        </p:nvSpPr>
        <p:spPr>
          <a:xfrm>
            <a:off x="4705115" y="5264562"/>
            <a:ext cx="5259979" cy="707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Look  say cover write check strategy</a:t>
            </a:r>
            <a:endParaRPr lang="ar-S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90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20547 0.0025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960607-C519-1DEE-385E-0D5E592C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8E597EA-0D9C-DD49-17CD-565A30E3C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6D0C22F-B74C-8666-2E38-2FDE86C5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7" name="Picture 6" descr="Teddy Bear clipart">
            <a:extLst>
              <a:ext uri="{FF2B5EF4-FFF2-40B4-BE49-F238E27FC236}">
                <a16:creationId xmlns:a16="http://schemas.microsoft.com/office/drawing/2014/main" id="{44E88857-4597-6463-E87D-4D4330F1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791" y="3272588"/>
            <a:ext cx="2375335" cy="358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EF07051-63F9-EA4C-0CB9-019A0AB9B653}"/>
              </a:ext>
            </a:extLst>
          </p:cNvPr>
          <p:cNvSpPr/>
          <p:nvPr/>
        </p:nvSpPr>
        <p:spPr>
          <a:xfrm>
            <a:off x="2586916" y="2539390"/>
            <a:ext cx="5549377" cy="733198"/>
          </a:xfrm>
          <a:custGeom>
            <a:avLst/>
            <a:gdLst>
              <a:gd name="connsiteX0" fmla="*/ 0 w 5549377"/>
              <a:gd name="connsiteY0" fmla="*/ 122202 h 733198"/>
              <a:gd name="connsiteX1" fmla="*/ 122202 w 5549377"/>
              <a:gd name="connsiteY1" fmla="*/ 0 h 733198"/>
              <a:gd name="connsiteX2" fmla="*/ 5427175 w 5549377"/>
              <a:gd name="connsiteY2" fmla="*/ 0 h 733198"/>
              <a:gd name="connsiteX3" fmla="*/ 5549377 w 5549377"/>
              <a:gd name="connsiteY3" fmla="*/ 122202 h 733198"/>
              <a:gd name="connsiteX4" fmla="*/ 5549377 w 5549377"/>
              <a:gd name="connsiteY4" fmla="*/ 610996 h 733198"/>
              <a:gd name="connsiteX5" fmla="*/ 5427175 w 5549377"/>
              <a:gd name="connsiteY5" fmla="*/ 733198 h 733198"/>
              <a:gd name="connsiteX6" fmla="*/ 122202 w 5549377"/>
              <a:gd name="connsiteY6" fmla="*/ 733198 h 733198"/>
              <a:gd name="connsiteX7" fmla="*/ 0 w 5549377"/>
              <a:gd name="connsiteY7" fmla="*/ 610996 h 733198"/>
              <a:gd name="connsiteX8" fmla="*/ 0 w 5549377"/>
              <a:gd name="connsiteY8" fmla="*/ 122202 h 733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9377" h="733198" fill="none" extrusionOk="0">
                <a:moveTo>
                  <a:pt x="0" y="122202"/>
                </a:moveTo>
                <a:cubicBezTo>
                  <a:pt x="-7954" y="60279"/>
                  <a:pt x="59272" y="-6846"/>
                  <a:pt x="122202" y="0"/>
                </a:cubicBezTo>
                <a:cubicBezTo>
                  <a:pt x="870733" y="1741"/>
                  <a:pt x="4280930" y="-102128"/>
                  <a:pt x="5427175" y="0"/>
                </a:cubicBezTo>
                <a:cubicBezTo>
                  <a:pt x="5495185" y="-994"/>
                  <a:pt x="5548405" y="54466"/>
                  <a:pt x="5549377" y="122202"/>
                </a:cubicBezTo>
                <a:cubicBezTo>
                  <a:pt x="5584509" y="270211"/>
                  <a:pt x="5576147" y="455673"/>
                  <a:pt x="5549377" y="610996"/>
                </a:cubicBezTo>
                <a:cubicBezTo>
                  <a:pt x="5548598" y="673068"/>
                  <a:pt x="5492294" y="731357"/>
                  <a:pt x="5427175" y="733198"/>
                </a:cubicBezTo>
                <a:cubicBezTo>
                  <a:pt x="3506466" y="599737"/>
                  <a:pt x="718175" y="792582"/>
                  <a:pt x="122202" y="733198"/>
                </a:cubicBezTo>
                <a:cubicBezTo>
                  <a:pt x="47978" y="733917"/>
                  <a:pt x="5168" y="682879"/>
                  <a:pt x="0" y="610996"/>
                </a:cubicBezTo>
                <a:cubicBezTo>
                  <a:pt x="34897" y="412421"/>
                  <a:pt x="11711" y="340969"/>
                  <a:pt x="0" y="122202"/>
                </a:cubicBezTo>
                <a:close/>
              </a:path>
              <a:path w="5549377" h="733198" stroke="0" extrusionOk="0">
                <a:moveTo>
                  <a:pt x="0" y="122202"/>
                </a:moveTo>
                <a:cubicBezTo>
                  <a:pt x="5589" y="55321"/>
                  <a:pt x="59788" y="-5939"/>
                  <a:pt x="122202" y="0"/>
                </a:cubicBezTo>
                <a:cubicBezTo>
                  <a:pt x="1316147" y="62102"/>
                  <a:pt x="3538721" y="-166956"/>
                  <a:pt x="5427175" y="0"/>
                </a:cubicBezTo>
                <a:cubicBezTo>
                  <a:pt x="5500658" y="3228"/>
                  <a:pt x="5551816" y="55548"/>
                  <a:pt x="5549377" y="122202"/>
                </a:cubicBezTo>
                <a:cubicBezTo>
                  <a:pt x="5521686" y="337028"/>
                  <a:pt x="5586426" y="490404"/>
                  <a:pt x="5549377" y="610996"/>
                </a:cubicBezTo>
                <a:cubicBezTo>
                  <a:pt x="5541726" y="673778"/>
                  <a:pt x="5496974" y="741591"/>
                  <a:pt x="5427175" y="733198"/>
                </a:cubicBezTo>
                <a:cubicBezTo>
                  <a:pt x="4631521" y="900290"/>
                  <a:pt x="2359280" y="814392"/>
                  <a:pt x="122202" y="733198"/>
                </a:cubicBezTo>
                <a:cubicBezTo>
                  <a:pt x="55437" y="733822"/>
                  <a:pt x="1783" y="683101"/>
                  <a:pt x="0" y="610996"/>
                </a:cubicBezTo>
                <a:cubicBezTo>
                  <a:pt x="32089" y="440810"/>
                  <a:pt x="28779" y="263245"/>
                  <a:pt x="0" y="122202"/>
                </a:cubicBezTo>
                <a:close/>
              </a:path>
            </a:pathLst>
          </a:custGeom>
          <a:solidFill>
            <a:srgbClr val="C0A47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933828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Play game about Robot Bear’s action.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550539B-F364-9638-31EE-9D5EE88E7A53}"/>
              </a:ext>
            </a:extLst>
          </p:cNvPr>
          <p:cNvSpPr/>
          <p:nvPr/>
        </p:nvSpPr>
        <p:spPr>
          <a:xfrm>
            <a:off x="2586917" y="4533761"/>
            <a:ext cx="5297714" cy="733198"/>
          </a:xfrm>
          <a:custGeom>
            <a:avLst/>
            <a:gdLst>
              <a:gd name="connsiteX0" fmla="*/ 0 w 5297714"/>
              <a:gd name="connsiteY0" fmla="*/ 122202 h 733198"/>
              <a:gd name="connsiteX1" fmla="*/ 122202 w 5297714"/>
              <a:gd name="connsiteY1" fmla="*/ 0 h 733198"/>
              <a:gd name="connsiteX2" fmla="*/ 5175512 w 5297714"/>
              <a:gd name="connsiteY2" fmla="*/ 0 h 733198"/>
              <a:gd name="connsiteX3" fmla="*/ 5297714 w 5297714"/>
              <a:gd name="connsiteY3" fmla="*/ 122202 h 733198"/>
              <a:gd name="connsiteX4" fmla="*/ 5297714 w 5297714"/>
              <a:gd name="connsiteY4" fmla="*/ 610996 h 733198"/>
              <a:gd name="connsiteX5" fmla="*/ 5175512 w 5297714"/>
              <a:gd name="connsiteY5" fmla="*/ 733198 h 733198"/>
              <a:gd name="connsiteX6" fmla="*/ 122202 w 5297714"/>
              <a:gd name="connsiteY6" fmla="*/ 733198 h 733198"/>
              <a:gd name="connsiteX7" fmla="*/ 0 w 5297714"/>
              <a:gd name="connsiteY7" fmla="*/ 610996 h 733198"/>
              <a:gd name="connsiteX8" fmla="*/ 0 w 5297714"/>
              <a:gd name="connsiteY8" fmla="*/ 122202 h 733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7714" h="733198" fill="none" extrusionOk="0">
                <a:moveTo>
                  <a:pt x="0" y="122202"/>
                </a:moveTo>
                <a:cubicBezTo>
                  <a:pt x="2487" y="59362"/>
                  <a:pt x="51017" y="-8224"/>
                  <a:pt x="122202" y="0"/>
                </a:cubicBezTo>
                <a:cubicBezTo>
                  <a:pt x="2374367" y="-20425"/>
                  <a:pt x="2910357" y="-101681"/>
                  <a:pt x="5175512" y="0"/>
                </a:cubicBezTo>
                <a:cubicBezTo>
                  <a:pt x="5236224" y="-11109"/>
                  <a:pt x="5300458" y="59316"/>
                  <a:pt x="5297714" y="122202"/>
                </a:cubicBezTo>
                <a:cubicBezTo>
                  <a:pt x="5259854" y="352321"/>
                  <a:pt x="5254708" y="437160"/>
                  <a:pt x="5297714" y="610996"/>
                </a:cubicBezTo>
                <a:cubicBezTo>
                  <a:pt x="5293245" y="669287"/>
                  <a:pt x="5240696" y="726450"/>
                  <a:pt x="5175512" y="733198"/>
                </a:cubicBezTo>
                <a:cubicBezTo>
                  <a:pt x="3999881" y="761769"/>
                  <a:pt x="839520" y="849693"/>
                  <a:pt x="122202" y="733198"/>
                </a:cubicBezTo>
                <a:cubicBezTo>
                  <a:pt x="53481" y="734846"/>
                  <a:pt x="-9400" y="683348"/>
                  <a:pt x="0" y="610996"/>
                </a:cubicBezTo>
                <a:cubicBezTo>
                  <a:pt x="33268" y="428145"/>
                  <a:pt x="-21512" y="346343"/>
                  <a:pt x="0" y="122202"/>
                </a:cubicBezTo>
                <a:close/>
              </a:path>
              <a:path w="5297714" h="733198" stroke="0" extrusionOk="0">
                <a:moveTo>
                  <a:pt x="0" y="122202"/>
                </a:moveTo>
                <a:cubicBezTo>
                  <a:pt x="6" y="61784"/>
                  <a:pt x="56017" y="-1078"/>
                  <a:pt x="122202" y="0"/>
                </a:cubicBezTo>
                <a:cubicBezTo>
                  <a:pt x="2411704" y="-158130"/>
                  <a:pt x="3377303" y="-52883"/>
                  <a:pt x="5175512" y="0"/>
                </a:cubicBezTo>
                <a:cubicBezTo>
                  <a:pt x="5240885" y="4571"/>
                  <a:pt x="5306731" y="56390"/>
                  <a:pt x="5297714" y="122202"/>
                </a:cubicBezTo>
                <a:cubicBezTo>
                  <a:pt x="5267189" y="334710"/>
                  <a:pt x="5339566" y="521522"/>
                  <a:pt x="5297714" y="610996"/>
                </a:cubicBezTo>
                <a:cubicBezTo>
                  <a:pt x="5299345" y="681950"/>
                  <a:pt x="5230669" y="731470"/>
                  <a:pt x="5175512" y="733198"/>
                </a:cubicBezTo>
                <a:cubicBezTo>
                  <a:pt x="3554239" y="716772"/>
                  <a:pt x="1666249" y="729625"/>
                  <a:pt x="122202" y="733198"/>
                </a:cubicBezTo>
                <a:cubicBezTo>
                  <a:pt x="59881" y="740861"/>
                  <a:pt x="-2165" y="678783"/>
                  <a:pt x="0" y="610996"/>
                </a:cubicBezTo>
                <a:cubicBezTo>
                  <a:pt x="-40501" y="402735"/>
                  <a:pt x="11590" y="234867"/>
                  <a:pt x="0" y="122202"/>
                </a:cubicBezTo>
                <a:close/>
              </a:path>
            </a:pathLst>
          </a:custGeom>
          <a:solidFill>
            <a:srgbClr val="C0A47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48897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chant the Robot Bear chant.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70046E3A-0DE5-35DC-FF2C-7FE2AA130E8B}"/>
              </a:ext>
            </a:extLst>
          </p:cNvPr>
          <p:cNvSpPr/>
          <p:nvPr/>
        </p:nvSpPr>
        <p:spPr>
          <a:xfrm>
            <a:off x="2577591" y="3559925"/>
            <a:ext cx="5297714" cy="733198"/>
          </a:xfrm>
          <a:custGeom>
            <a:avLst/>
            <a:gdLst>
              <a:gd name="connsiteX0" fmla="*/ 0 w 5297714"/>
              <a:gd name="connsiteY0" fmla="*/ 122202 h 733198"/>
              <a:gd name="connsiteX1" fmla="*/ 122202 w 5297714"/>
              <a:gd name="connsiteY1" fmla="*/ 0 h 733198"/>
              <a:gd name="connsiteX2" fmla="*/ 5175512 w 5297714"/>
              <a:gd name="connsiteY2" fmla="*/ 0 h 733198"/>
              <a:gd name="connsiteX3" fmla="*/ 5297714 w 5297714"/>
              <a:gd name="connsiteY3" fmla="*/ 122202 h 733198"/>
              <a:gd name="connsiteX4" fmla="*/ 5297714 w 5297714"/>
              <a:gd name="connsiteY4" fmla="*/ 610996 h 733198"/>
              <a:gd name="connsiteX5" fmla="*/ 5175512 w 5297714"/>
              <a:gd name="connsiteY5" fmla="*/ 733198 h 733198"/>
              <a:gd name="connsiteX6" fmla="*/ 122202 w 5297714"/>
              <a:gd name="connsiteY6" fmla="*/ 733198 h 733198"/>
              <a:gd name="connsiteX7" fmla="*/ 0 w 5297714"/>
              <a:gd name="connsiteY7" fmla="*/ 610996 h 733198"/>
              <a:gd name="connsiteX8" fmla="*/ 0 w 5297714"/>
              <a:gd name="connsiteY8" fmla="*/ 122202 h 733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7714" h="733198" fill="none" extrusionOk="0">
                <a:moveTo>
                  <a:pt x="0" y="122202"/>
                </a:moveTo>
                <a:cubicBezTo>
                  <a:pt x="9033" y="45945"/>
                  <a:pt x="50592" y="1867"/>
                  <a:pt x="122202" y="0"/>
                </a:cubicBezTo>
                <a:cubicBezTo>
                  <a:pt x="1969890" y="9379"/>
                  <a:pt x="4333518" y="-117587"/>
                  <a:pt x="5175512" y="0"/>
                </a:cubicBezTo>
                <a:cubicBezTo>
                  <a:pt x="5245675" y="963"/>
                  <a:pt x="5291912" y="51697"/>
                  <a:pt x="5297714" y="122202"/>
                </a:cubicBezTo>
                <a:cubicBezTo>
                  <a:pt x="5340944" y="301064"/>
                  <a:pt x="5282395" y="535319"/>
                  <a:pt x="5297714" y="610996"/>
                </a:cubicBezTo>
                <a:cubicBezTo>
                  <a:pt x="5303067" y="685497"/>
                  <a:pt x="5242958" y="735248"/>
                  <a:pt x="5175512" y="733198"/>
                </a:cubicBezTo>
                <a:cubicBezTo>
                  <a:pt x="4412375" y="855481"/>
                  <a:pt x="1835018" y="870960"/>
                  <a:pt x="122202" y="733198"/>
                </a:cubicBezTo>
                <a:cubicBezTo>
                  <a:pt x="56905" y="729644"/>
                  <a:pt x="8462" y="673772"/>
                  <a:pt x="0" y="610996"/>
                </a:cubicBezTo>
                <a:cubicBezTo>
                  <a:pt x="-33200" y="476118"/>
                  <a:pt x="8082" y="294990"/>
                  <a:pt x="0" y="122202"/>
                </a:cubicBezTo>
                <a:close/>
              </a:path>
              <a:path w="5297714" h="733198" stroke="0" extrusionOk="0">
                <a:moveTo>
                  <a:pt x="0" y="122202"/>
                </a:moveTo>
                <a:cubicBezTo>
                  <a:pt x="-8675" y="55258"/>
                  <a:pt x="50017" y="561"/>
                  <a:pt x="122202" y="0"/>
                </a:cubicBezTo>
                <a:cubicBezTo>
                  <a:pt x="666384" y="-92999"/>
                  <a:pt x="3481165" y="-142273"/>
                  <a:pt x="5175512" y="0"/>
                </a:cubicBezTo>
                <a:cubicBezTo>
                  <a:pt x="5242713" y="2087"/>
                  <a:pt x="5307933" y="57239"/>
                  <a:pt x="5297714" y="122202"/>
                </a:cubicBezTo>
                <a:cubicBezTo>
                  <a:pt x="5272252" y="329045"/>
                  <a:pt x="5318854" y="395970"/>
                  <a:pt x="5297714" y="610996"/>
                </a:cubicBezTo>
                <a:cubicBezTo>
                  <a:pt x="5306947" y="673096"/>
                  <a:pt x="5235943" y="733487"/>
                  <a:pt x="5175512" y="733198"/>
                </a:cubicBezTo>
                <a:cubicBezTo>
                  <a:pt x="3737187" y="752344"/>
                  <a:pt x="1391633" y="595536"/>
                  <a:pt x="122202" y="733198"/>
                </a:cubicBezTo>
                <a:cubicBezTo>
                  <a:pt x="56187" y="734404"/>
                  <a:pt x="7962" y="668667"/>
                  <a:pt x="0" y="610996"/>
                </a:cubicBezTo>
                <a:cubicBezTo>
                  <a:pt x="19410" y="453159"/>
                  <a:pt x="28222" y="295690"/>
                  <a:pt x="0" y="122202"/>
                </a:cubicBezTo>
                <a:close/>
              </a:path>
            </a:pathLst>
          </a:custGeom>
          <a:solidFill>
            <a:srgbClr val="C0A47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5307354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Be willing to read simple short illustrated stories.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AE06FC0-9CE0-DEFA-1551-B85FFE6DA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91" y="343551"/>
            <a:ext cx="1569274" cy="156927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F3E981F-13A8-133A-F560-75EB9A03EF8A}"/>
              </a:ext>
            </a:extLst>
          </p:cNvPr>
          <p:cNvSpPr/>
          <p:nvPr/>
        </p:nvSpPr>
        <p:spPr>
          <a:xfrm>
            <a:off x="3673886" y="748859"/>
            <a:ext cx="5007531" cy="995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rgbClr val="2E3F53"/>
                </a:solidFill>
                <a:latin typeface="Showcard Gothic" panose="04020904020102020604" pitchFamily="82" charset="0"/>
              </a:rPr>
              <a:t>Objectives </a:t>
            </a:r>
            <a:endParaRPr lang="ar-SA" sz="6000" dirty="0">
              <a:solidFill>
                <a:srgbClr val="2E3F53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7B3CB77-68FA-89E7-0DCD-8E4E363B1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Free Images Of Toys, Download Free Images Of Toys png images, Free ClipArts  on Clipart Library">
            <a:extLst>
              <a:ext uri="{FF2B5EF4-FFF2-40B4-BE49-F238E27FC236}">
                <a16:creationId xmlns:a16="http://schemas.microsoft.com/office/drawing/2014/main" id="{33AAB2B8-6385-C4B4-795A-C6608EBE3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6916">
            <a:off x="10403633" y="41987"/>
            <a:ext cx="2499049" cy="249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5AD855C-5D02-2405-0FDA-F91A5E1C9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062" y="1541747"/>
            <a:ext cx="5046091" cy="62019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8A80F8B-AB79-9C5D-EE84-E86E8B102B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86" t="4732" b="53824"/>
          <a:stretch/>
        </p:blipFill>
        <p:spPr>
          <a:xfrm>
            <a:off x="5167062" y="2288140"/>
            <a:ext cx="5150499" cy="2248480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D76D1D4C-5E79-6C37-987A-6FCEF3E879DC}"/>
              </a:ext>
            </a:extLst>
          </p:cNvPr>
          <p:cNvSpPr/>
          <p:nvPr/>
        </p:nvSpPr>
        <p:spPr>
          <a:xfrm>
            <a:off x="3061765" y="272815"/>
            <a:ext cx="2319901" cy="1847461"/>
          </a:xfrm>
          <a:custGeom>
            <a:avLst/>
            <a:gdLst>
              <a:gd name="connsiteX0" fmla="*/ 209435 w 2319901"/>
              <a:gd name="connsiteY0" fmla="*/ 614537 h 1847461"/>
              <a:gd name="connsiteX1" fmla="*/ 301963 w 2319901"/>
              <a:gd name="connsiteY1" fmla="*/ 295379 h 1847461"/>
              <a:gd name="connsiteX2" fmla="*/ 752088 w 2319901"/>
              <a:gd name="connsiteY2" fmla="*/ 222465 h 1847461"/>
              <a:gd name="connsiteX3" fmla="*/ 1205918 w 2319901"/>
              <a:gd name="connsiteY3" fmla="*/ 146770 h 1847461"/>
              <a:gd name="connsiteX4" fmla="*/ 1382757 w 2319901"/>
              <a:gd name="connsiteY4" fmla="*/ 8553 h 1847461"/>
              <a:gd name="connsiteX5" fmla="*/ 1602074 w 2319901"/>
              <a:gd name="connsiteY5" fmla="*/ 106100 h 1847461"/>
              <a:gd name="connsiteX6" fmla="*/ 1904413 w 2319901"/>
              <a:gd name="connsiteY6" fmla="*/ 29508 h 1847461"/>
              <a:gd name="connsiteX7" fmla="*/ 2057730 w 2319901"/>
              <a:gd name="connsiteY7" fmla="*/ 238459 h 1847461"/>
              <a:gd name="connsiteX8" fmla="*/ 2254492 w 2319901"/>
              <a:gd name="connsiteY8" fmla="*/ 441252 h 1847461"/>
              <a:gd name="connsiteX9" fmla="*/ 2245685 w 2319901"/>
              <a:gd name="connsiteY9" fmla="*/ 661151 h 1847461"/>
              <a:gd name="connsiteX10" fmla="*/ 2310019 w 2319901"/>
              <a:gd name="connsiteY10" fmla="*/ 997372 h 1847461"/>
              <a:gd name="connsiteX11" fmla="*/ 2008647 w 2319901"/>
              <a:gd name="connsiteY11" fmla="*/ 1291683 h 1847461"/>
              <a:gd name="connsiteX12" fmla="*/ 1900761 w 2319901"/>
              <a:gd name="connsiteY12" fmla="*/ 1543870 h 1847461"/>
              <a:gd name="connsiteX13" fmla="*/ 1533443 w 2319901"/>
              <a:gd name="connsiteY13" fmla="*/ 1574404 h 1847461"/>
              <a:gd name="connsiteX14" fmla="*/ 1270951 w 2319901"/>
              <a:gd name="connsiteY14" fmla="*/ 1843441 h 1847461"/>
              <a:gd name="connsiteX15" fmla="*/ 884999 w 2319901"/>
              <a:gd name="connsiteY15" fmla="*/ 1679222 h 1847461"/>
              <a:gd name="connsiteX16" fmla="*/ 311682 w 2319901"/>
              <a:gd name="connsiteY16" fmla="*/ 1516970 h 1847461"/>
              <a:gd name="connsiteX17" fmla="*/ 59608 w 2319901"/>
              <a:gd name="connsiteY17" fmla="*/ 1336415 h 1847461"/>
              <a:gd name="connsiteX18" fmla="*/ 113471 w 2319901"/>
              <a:gd name="connsiteY18" fmla="*/ 1092696 h 1847461"/>
              <a:gd name="connsiteX19" fmla="*/ -269 w 2319901"/>
              <a:gd name="connsiteY19" fmla="*/ 842647 h 1847461"/>
              <a:gd name="connsiteX20" fmla="*/ 207448 w 2319901"/>
              <a:gd name="connsiteY20" fmla="*/ 620396 h 1847461"/>
              <a:gd name="connsiteX21" fmla="*/ 209435 w 2319901"/>
              <a:gd name="connsiteY21" fmla="*/ 614537 h 1847461"/>
              <a:gd name="connsiteX0" fmla="*/ 686113 w 2319901"/>
              <a:gd name="connsiteY0" fmla="*/ 2486258 h 1847461"/>
              <a:gd name="connsiteX1" fmla="*/ 634795 w 2319901"/>
              <a:gd name="connsiteY1" fmla="*/ 2537576 h 1847461"/>
              <a:gd name="connsiteX2" fmla="*/ 583477 w 2319901"/>
              <a:gd name="connsiteY2" fmla="*/ 2486258 h 1847461"/>
              <a:gd name="connsiteX3" fmla="*/ 634795 w 2319901"/>
              <a:gd name="connsiteY3" fmla="*/ 2434940 h 1847461"/>
              <a:gd name="connsiteX4" fmla="*/ 686113 w 2319901"/>
              <a:gd name="connsiteY4" fmla="*/ 2486258 h 1847461"/>
              <a:gd name="connsiteX0" fmla="*/ 801616 w 2319901"/>
              <a:gd name="connsiteY0" fmla="*/ 2295285 h 1847461"/>
              <a:gd name="connsiteX1" fmla="*/ 698979 w 2319901"/>
              <a:gd name="connsiteY1" fmla="*/ 2397922 h 1847461"/>
              <a:gd name="connsiteX2" fmla="*/ 596342 w 2319901"/>
              <a:gd name="connsiteY2" fmla="*/ 2295285 h 1847461"/>
              <a:gd name="connsiteX3" fmla="*/ 698979 w 2319901"/>
              <a:gd name="connsiteY3" fmla="*/ 2192648 h 1847461"/>
              <a:gd name="connsiteX4" fmla="*/ 801616 w 2319901"/>
              <a:gd name="connsiteY4" fmla="*/ 2295285 h 1847461"/>
              <a:gd name="connsiteX0" fmla="*/ 949817 w 2319901"/>
              <a:gd name="connsiteY0" fmla="*/ 2007025 h 1847461"/>
              <a:gd name="connsiteX1" fmla="*/ 795862 w 2319901"/>
              <a:gd name="connsiteY1" fmla="*/ 2160980 h 1847461"/>
              <a:gd name="connsiteX2" fmla="*/ 641907 w 2319901"/>
              <a:gd name="connsiteY2" fmla="*/ 2007025 h 1847461"/>
              <a:gd name="connsiteX3" fmla="*/ 795862 w 2319901"/>
              <a:gd name="connsiteY3" fmla="*/ 1853070 h 1847461"/>
              <a:gd name="connsiteX4" fmla="*/ 949817 w 2319901"/>
              <a:gd name="connsiteY4" fmla="*/ 2007025 h 1847461"/>
              <a:gd name="connsiteX0" fmla="*/ 252020 w 2319901"/>
              <a:gd name="connsiteY0" fmla="*/ 1119467 h 1847461"/>
              <a:gd name="connsiteX1" fmla="*/ 115995 w 2319901"/>
              <a:gd name="connsiteY1" fmla="*/ 1085383 h 1847461"/>
              <a:gd name="connsiteX2" fmla="*/ 372043 w 2319901"/>
              <a:gd name="connsiteY2" fmla="*/ 1492466 h 1847461"/>
              <a:gd name="connsiteX3" fmla="*/ 312542 w 2319901"/>
              <a:gd name="connsiteY3" fmla="*/ 1508759 h 1847461"/>
              <a:gd name="connsiteX4" fmla="*/ 884891 w 2319901"/>
              <a:gd name="connsiteY4" fmla="*/ 1671695 h 1847461"/>
              <a:gd name="connsiteX5" fmla="*/ 849019 w 2319901"/>
              <a:gd name="connsiteY5" fmla="*/ 1597283 h 1847461"/>
              <a:gd name="connsiteX6" fmla="*/ 1548050 w 2319901"/>
              <a:gd name="connsiteY6" fmla="*/ 1486136 h 1847461"/>
              <a:gd name="connsiteX7" fmla="*/ 1533712 w 2319901"/>
              <a:gd name="connsiteY7" fmla="*/ 1567775 h 1847461"/>
              <a:gd name="connsiteX8" fmla="*/ 1832775 w 2319901"/>
              <a:gd name="connsiteY8" fmla="*/ 981634 h 1847461"/>
              <a:gd name="connsiteX9" fmla="*/ 2007358 w 2319901"/>
              <a:gd name="connsiteY9" fmla="*/ 1286807 h 1847461"/>
              <a:gd name="connsiteX10" fmla="*/ 2244611 w 2319901"/>
              <a:gd name="connsiteY10" fmla="*/ 656618 h 1847461"/>
              <a:gd name="connsiteX11" fmla="*/ 2166851 w 2319901"/>
              <a:gd name="connsiteY11" fmla="*/ 771058 h 1847461"/>
              <a:gd name="connsiteX12" fmla="*/ 2058052 w 2319901"/>
              <a:gd name="connsiteY12" fmla="*/ 232044 h 1847461"/>
              <a:gd name="connsiteX13" fmla="*/ 2062134 w 2319901"/>
              <a:gd name="connsiteY13" fmla="*/ 286099 h 1847461"/>
              <a:gd name="connsiteX14" fmla="*/ 1561529 w 2319901"/>
              <a:gd name="connsiteY14" fmla="*/ 169008 h 1847461"/>
              <a:gd name="connsiteX15" fmla="*/ 1601376 w 2319901"/>
              <a:gd name="connsiteY15" fmla="*/ 100070 h 1847461"/>
              <a:gd name="connsiteX16" fmla="*/ 1189002 w 2319901"/>
              <a:gd name="connsiteY16" fmla="*/ 201852 h 1847461"/>
              <a:gd name="connsiteX17" fmla="*/ 1208281 w 2319901"/>
              <a:gd name="connsiteY17" fmla="*/ 142408 h 1847461"/>
              <a:gd name="connsiteX18" fmla="*/ 751819 w 2319901"/>
              <a:gd name="connsiteY18" fmla="*/ 222037 h 1847461"/>
              <a:gd name="connsiteX19" fmla="*/ 821631 w 2319901"/>
              <a:gd name="connsiteY19" fmla="*/ 279685 h 1847461"/>
              <a:gd name="connsiteX20" fmla="*/ 221625 w 2319901"/>
              <a:gd name="connsiteY20" fmla="*/ 675221 h 1847461"/>
              <a:gd name="connsiteX21" fmla="*/ 209435 w 2319901"/>
              <a:gd name="connsiteY21" fmla="*/ 614537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19901" h="1847461" fill="none" extrusionOk="0">
                <a:moveTo>
                  <a:pt x="209435" y="614537"/>
                </a:moveTo>
                <a:cubicBezTo>
                  <a:pt x="184594" y="499963"/>
                  <a:pt x="226460" y="381452"/>
                  <a:pt x="301963" y="295379"/>
                </a:cubicBezTo>
                <a:cubicBezTo>
                  <a:pt x="419523" y="151385"/>
                  <a:pt x="618805" y="125568"/>
                  <a:pt x="752088" y="222465"/>
                </a:cubicBezTo>
                <a:cubicBezTo>
                  <a:pt x="865116" y="57206"/>
                  <a:pt x="1056717" y="19973"/>
                  <a:pt x="1205918" y="146770"/>
                </a:cubicBezTo>
                <a:cubicBezTo>
                  <a:pt x="1225715" y="72598"/>
                  <a:pt x="1306130" y="23084"/>
                  <a:pt x="1382757" y="8553"/>
                </a:cubicBezTo>
                <a:cubicBezTo>
                  <a:pt x="1463603" y="-1416"/>
                  <a:pt x="1563660" y="32020"/>
                  <a:pt x="1602074" y="106100"/>
                </a:cubicBezTo>
                <a:cubicBezTo>
                  <a:pt x="1689066" y="20643"/>
                  <a:pt x="1789687" y="-38739"/>
                  <a:pt x="1904413" y="29508"/>
                </a:cubicBezTo>
                <a:cubicBezTo>
                  <a:pt x="1977159" y="70315"/>
                  <a:pt x="2041653" y="130623"/>
                  <a:pt x="2057730" y="238459"/>
                </a:cubicBezTo>
                <a:cubicBezTo>
                  <a:pt x="2151855" y="267461"/>
                  <a:pt x="2227115" y="343477"/>
                  <a:pt x="2254492" y="441252"/>
                </a:cubicBezTo>
                <a:cubicBezTo>
                  <a:pt x="2284406" y="501322"/>
                  <a:pt x="2267919" y="591077"/>
                  <a:pt x="2245685" y="661151"/>
                </a:cubicBezTo>
                <a:cubicBezTo>
                  <a:pt x="2308753" y="755003"/>
                  <a:pt x="2349673" y="882469"/>
                  <a:pt x="2310019" y="997372"/>
                </a:cubicBezTo>
                <a:cubicBezTo>
                  <a:pt x="2264149" y="1125447"/>
                  <a:pt x="2160141" y="1261444"/>
                  <a:pt x="2008647" y="1291683"/>
                </a:cubicBezTo>
                <a:cubicBezTo>
                  <a:pt x="2018330" y="1399831"/>
                  <a:pt x="1979855" y="1495191"/>
                  <a:pt x="1900761" y="1543870"/>
                </a:cubicBezTo>
                <a:cubicBezTo>
                  <a:pt x="1801269" y="1634455"/>
                  <a:pt x="1652739" y="1656071"/>
                  <a:pt x="1533443" y="1574404"/>
                </a:cubicBezTo>
                <a:cubicBezTo>
                  <a:pt x="1483839" y="1701983"/>
                  <a:pt x="1419872" y="1800708"/>
                  <a:pt x="1270951" y="1843441"/>
                </a:cubicBezTo>
                <a:cubicBezTo>
                  <a:pt x="1134443" y="1862813"/>
                  <a:pt x="968435" y="1803858"/>
                  <a:pt x="884999" y="1679222"/>
                </a:cubicBezTo>
                <a:cubicBezTo>
                  <a:pt x="695699" y="1799213"/>
                  <a:pt x="442089" y="1766626"/>
                  <a:pt x="311682" y="1516970"/>
                </a:cubicBezTo>
                <a:cubicBezTo>
                  <a:pt x="181417" y="1531866"/>
                  <a:pt x="109009" y="1468762"/>
                  <a:pt x="59608" y="1336415"/>
                </a:cubicBezTo>
                <a:cubicBezTo>
                  <a:pt x="29193" y="1260107"/>
                  <a:pt x="44886" y="1158068"/>
                  <a:pt x="113471" y="1092696"/>
                </a:cubicBezTo>
                <a:cubicBezTo>
                  <a:pt x="19934" y="1049445"/>
                  <a:pt x="-4882" y="957585"/>
                  <a:pt x="-269" y="842647"/>
                </a:cubicBezTo>
                <a:cubicBezTo>
                  <a:pt x="10653" y="729710"/>
                  <a:pt x="101227" y="635679"/>
                  <a:pt x="207448" y="620396"/>
                </a:cubicBezTo>
                <a:cubicBezTo>
                  <a:pt x="208088" y="618635"/>
                  <a:pt x="208923" y="616285"/>
                  <a:pt x="209435" y="614537"/>
                </a:cubicBezTo>
                <a:close/>
              </a:path>
              <a:path w="2319901" h="1847461" fill="none" extrusionOk="0">
                <a:moveTo>
                  <a:pt x="686113" y="2486258"/>
                </a:moveTo>
                <a:cubicBezTo>
                  <a:pt x="682824" y="2513871"/>
                  <a:pt x="666878" y="2537741"/>
                  <a:pt x="634795" y="2537576"/>
                </a:cubicBezTo>
                <a:cubicBezTo>
                  <a:pt x="604844" y="2533210"/>
                  <a:pt x="578661" y="2515235"/>
                  <a:pt x="583477" y="2486258"/>
                </a:cubicBezTo>
                <a:cubicBezTo>
                  <a:pt x="581723" y="2453652"/>
                  <a:pt x="608084" y="2431893"/>
                  <a:pt x="634795" y="2434940"/>
                </a:cubicBezTo>
                <a:cubicBezTo>
                  <a:pt x="662108" y="2434374"/>
                  <a:pt x="689714" y="2458892"/>
                  <a:pt x="686113" y="2486258"/>
                </a:cubicBezTo>
                <a:close/>
              </a:path>
              <a:path w="2319901" h="1847461" fill="none" extrusionOk="0">
                <a:moveTo>
                  <a:pt x="801616" y="2295285"/>
                </a:moveTo>
                <a:cubicBezTo>
                  <a:pt x="800914" y="2352946"/>
                  <a:pt x="756774" y="2396272"/>
                  <a:pt x="698979" y="2397922"/>
                </a:cubicBezTo>
                <a:cubicBezTo>
                  <a:pt x="652371" y="2400719"/>
                  <a:pt x="589271" y="2355001"/>
                  <a:pt x="596342" y="2295285"/>
                </a:cubicBezTo>
                <a:cubicBezTo>
                  <a:pt x="597910" y="2239716"/>
                  <a:pt x="641356" y="2188373"/>
                  <a:pt x="698979" y="2192648"/>
                </a:cubicBezTo>
                <a:cubicBezTo>
                  <a:pt x="753211" y="2187507"/>
                  <a:pt x="800329" y="2238472"/>
                  <a:pt x="801616" y="2295285"/>
                </a:cubicBezTo>
                <a:close/>
              </a:path>
              <a:path w="2319901" h="1847461" fill="none" extrusionOk="0">
                <a:moveTo>
                  <a:pt x="949817" y="2007025"/>
                </a:moveTo>
                <a:cubicBezTo>
                  <a:pt x="955772" y="2079938"/>
                  <a:pt x="883025" y="2160735"/>
                  <a:pt x="795862" y="2160980"/>
                </a:cubicBezTo>
                <a:cubicBezTo>
                  <a:pt x="708852" y="2145391"/>
                  <a:pt x="643835" y="2104503"/>
                  <a:pt x="641907" y="2007025"/>
                </a:cubicBezTo>
                <a:cubicBezTo>
                  <a:pt x="644615" y="1906454"/>
                  <a:pt x="715247" y="1859769"/>
                  <a:pt x="795862" y="1853070"/>
                </a:cubicBezTo>
                <a:cubicBezTo>
                  <a:pt x="876218" y="1855203"/>
                  <a:pt x="946046" y="1915523"/>
                  <a:pt x="949817" y="2007025"/>
                </a:cubicBezTo>
                <a:close/>
              </a:path>
              <a:path w="2319901" h="1847461" fill="none" extrusionOk="0">
                <a:moveTo>
                  <a:pt x="252020" y="1119467"/>
                </a:moveTo>
                <a:cubicBezTo>
                  <a:pt x="201883" y="1125298"/>
                  <a:pt x="150762" y="1106525"/>
                  <a:pt x="115995" y="1085383"/>
                </a:cubicBezTo>
                <a:moveTo>
                  <a:pt x="372043" y="1492466"/>
                </a:moveTo>
                <a:cubicBezTo>
                  <a:pt x="349201" y="1500721"/>
                  <a:pt x="334795" y="1506068"/>
                  <a:pt x="312542" y="1508759"/>
                </a:cubicBezTo>
                <a:moveTo>
                  <a:pt x="884891" y="1671695"/>
                </a:moveTo>
                <a:cubicBezTo>
                  <a:pt x="872304" y="1648204"/>
                  <a:pt x="858071" y="1624091"/>
                  <a:pt x="849019" y="1597283"/>
                </a:cubicBezTo>
                <a:moveTo>
                  <a:pt x="1548050" y="1486136"/>
                </a:moveTo>
                <a:cubicBezTo>
                  <a:pt x="1549390" y="1510968"/>
                  <a:pt x="1541651" y="1541255"/>
                  <a:pt x="1533712" y="1567775"/>
                </a:cubicBezTo>
                <a:moveTo>
                  <a:pt x="1832775" y="981634"/>
                </a:moveTo>
                <a:cubicBezTo>
                  <a:pt x="1931365" y="1041453"/>
                  <a:pt x="2012414" y="1153907"/>
                  <a:pt x="2007358" y="1286807"/>
                </a:cubicBezTo>
                <a:moveTo>
                  <a:pt x="2244611" y="656618"/>
                </a:moveTo>
                <a:cubicBezTo>
                  <a:pt x="2230911" y="700949"/>
                  <a:pt x="2194559" y="740496"/>
                  <a:pt x="2166851" y="771058"/>
                </a:cubicBezTo>
                <a:moveTo>
                  <a:pt x="2058052" y="232044"/>
                </a:moveTo>
                <a:cubicBezTo>
                  <a:pt x="2061718" y="247792"/>
                  <a:pt x="2061665" y="268163"/>
                  <a:pt x="2062134" y="286099"/>
                </a:cubicBezTo>
                <a:moveTo>
                  <a:pt x="1561529" y="169008"/>
                </a:moveTo>
                <a:cubicBezTo>
                  <a:pt x="1571213" y="143887"/>
                  <a:pt x="1585812" y="122008"/>
                  <a:pt x="1601376" y="100070"/>
                </a:cubicBezTo>
                <a:moveTo>
                  <a:pt x="1189002" y="201852"/>
                </a:moveTo>
                <a:cubicBezTo>
                  <a:pt x="1192819" y="181071"/>
                  <a:pt x="1199146" y="157702"/>
                  <a:pt x="1208281" y="142408"/>
                </a:cubicBezTo>
                <a:moveTo>
                  <a:pt x="751819" y="222037"/>
                </a:moveTo>
                <a:cubicBezTo>
                  <a:pt x="779375" y="240439"/>
                  <a:pt x="800044" y="258159"/>
                  <a:pt x="821631" y="279685"/>
                </a:cubicBezTo>
                <a:moveTo>
                  <a:pt x="221625" y="675221"/>
                </a:moveTo>
                <a:cubicBezTo>
                  <a:pt x="213641" y="654527"/>
                  <a:pt x="213180" y="636879"/>
                  <a:pt x="209435" y="614537"/>
                </a:cubicBezTo>
              </a:path>
              <a:path w="2319901" h="1847461" stroke="0" extrusionOk="0">
                <a:moveTo>
                  <a:pt x="209435" y="614537"/>
                </a:moveTo>
                <a:cubicBezTo>
                  <a:pt x="190438" y="494974"/>
                  <a:pt x="230455" y="379950"/>
                  <a:pt x="301963" y="295379"/>
                </a:cubicBezTo>
                <a:cubicBezTo>
                  <a:pt x="434256" y="184278"/>
                  <a:pt x="633690" y="136695"/>
                  <a:pt x="752088" y="222465"/>
                </a:cubicBezTo>
                <a:cubicBezTo>
                  <a:pt x="827156" y="46278"/>
                  <a:pt x="1102870" y="-5910"/>
                  <a:pt x="1205918" y="146770"/>
                </a:cubicBezTo>
                <a:cubicBezTo>
                  <a:pt x="1235891" y="72464"/>
                  <a:pt x="1311884" y="14331"/>
                  <a:pt x="1382757" y="8553"/>
                </a:cubicBezTo>
                <a:cubicBezTo>
                  <a:pt x="1464308" y="-9877"/>
                  <a:pt x="1558091" y="18319"/>
                  <a:pt x="1602074" y="106100"/>
                </a:cubicBezTo>
                <a:cubicBezTo>
                  <a:pt x="1670359" y="5476"/>
                  <a:pt x="1798586" y="-21434"/>
                  <a:pt x="1904413" y="29508"/>
                </a:cubicBezTo>
                <a:cubicBezTo>
                  <a:pt x="1991672" y="56039"/>
                  <a:pt x="2035491" y="141944"/>
                  <a:pt x="2057730" y="238459"/>
                </a:cubicBezTo>
                <a:cubicBezTo>
                  <a:pt x="2155246" y="263484"/>
                  <a:pt x="2216099" y="337449"/>
                  <a:pt x="2254492" y="441252"/>
                </a:cubicBezTo>
                <a:cubicBezTo>
                  <a:pt x="2288902" y="512567"/>
                  <a:pt x="2267476" y="603185"/>
                  <a:pt x="2245685" y="661151"/>
                </a:cubicBezTo>
                <a:cubicBezTo>
                  <a:pt x="2317802" y="761576"/>
                  <a:pt x="2333575" y="872030"/>
                  <a:pt x="2310019" y="997372"/>
                </a:cubicBezTo>
                <a:cubicBezTo>
                  <a:pt x="2284948" y="1173140"/>
                  <a:pt x="2177367" y="1269876"/>
                  <a:pt x="2008647" y="1291683"/>
                </a:cubicBezTo>
                <a:cubicBezTo>
                  <a:pt x="2013963" y="1380580"/>
                  <a:pt x="1972932" y="1479600"/>
                  <a:pt x="1900761" y="1543870"/>
                </a:cubicBezTo>
                <a:cubicBezTo>
                  <a:pt x="1801657" y="1624728"/>
                  <a:pt x="1636756" y="1663737"/>
                  <a:pt x="1533443" y="1574404"/>
                </a:cubicBezTo>
                <a:cubicBezTo>
                  <a:pt x="1518225" y="1697733"/>
                  <a:pt x="1398421" y="1790862"/>
                  <a:pt x="1270951" y="1843441"/>
                </a:cubicBezTo>
                <a:cubicBezTo>
                  <a:pt x="1138621" y="1888539"/>
                  <a:pt x="968957" y="1813290"/>
                  <a:pt x="884999" y="1679222"/>
                </a:cubicBezTo>
                <a:cubicBezTo>
                  <a:pt x="652487" y="1814796"/>
                  <a:pt x="420361" y="1750155"/>
                  <a:pt x="311682" y="1516970"/>
                </a:cubicBezTo>
                <a:cubicBezTo>
                  <a:pt x="191885" y="1532935"/>
                  <a:pt x="92953" y="1441348"/>
                  <a:pt x="59608" y="1336415"/>
                </a:cubicBezTo>
                <a:cubicBezTo>
                  <a:pt x="49207" y="1246408"/>
                  <a:pt x="54336" y="1162270"/>
                  <a:pt x="113471" y="1092696"/>
                </a:cubicBezTo>
                <a:cubicBezTo>
                  <a:pt x="31838" y="1037143"/>
                  <a:pt x="-1691" y="942462"/>
                  <a:pt x="-269" y="842647"/>
                </a:cubicBezTo>
                <a:cubicBezTo>
                  <a:pt x="11654" y="722627"/>
                  <a:pt x="119810" y="631864"/>
                  <a:pt x="207448" y="620396"/>
                </a:cubicBezTo>
                <a:cubicBezTo>
                  <a:pt x="208103" y="618115"/>
                  <a:pt x="208824" y="616516"/>
                  <a:pt x="209435" y="614537"/>
                </a:cubicBezTo>
                <a:close/>
              </a:path>
              <a:path w="2319901" h="1847461" stroke="0" extrusionOk="0">
                <a:moveTo>
                  <a:pt x="686113" y="2486258"/>
                </a:moveTo>
                <a:cubicBezTo>
                  <a:pt x="684397" y="2514968"/>
                  <a:pt x="664642" y="2540579"/>
                  <a:pt x="634795" y="2537576"/>
                </a:cubicBezTo>
                <a:cubicBezTo>
                  <a:pt x="604586" y="2536126"/>
                  <a:pt x="585007" y="2514396"/>
                  <a:pt x="583477" y="2486258"/>
                </a:cubicBezTo>
                <a:cubicBezTo>
                  <a:pt x="580348" y="2459639"/>
                  <a:pt x="603274" y="2433830"/>
                  <a:pt x="634795" y="2434940"/>
                </a:cubicBezTo>
                <a:cubicBezTo>
                  <a:pt x="664968" y="2436970"/>
                  <a:pt x="690290" y="2458901"/>
                  <a:pt x="686113" y="2486258"/>
                </a:cubicBezTo>
                <a:close/>
              </a:path>
              <a:path w="2319901" h="1847461" stroke="0" extrusionOk="0">
                <a:moveTo>
                  <a:pt x="801616" y="2295285"/>
                </a:moveTo>
                <a:cubicBezTo>
                  <a:pt x="796290" y="2357008"/>
                  <a:pt x="754690" y="2400373"/>
                  <a:pt x="698979" y="2397922"/>
                </a:cubicBezTo>
                <a:cubicBezTo>
                  <a:pt x="642752" y="2390300"/>
                  <a:pt x="597977" y="2346150"/>
                  <a:pt x="596342" y="2295285"/>
                </a:cubicBezTo>
                <a:cubicBezTo>
                  <a:pt x="593461" y="2246437"/>
                  <a:pt x="636118" y="2190076"/>
                  <a:pt x="698979" y="2192648"/>
                </a:cubicBezTo>
                <a:cubicBezTo>
                  <a:pt x="763238" y="2190662"/>
                  <a:pt x="793263" y="2245160"/>
                  <a:pt x="801616" y="2295285"/>
                </a:cubicBezTo>
                <a:close/>
              </a:path>
              <a:path w="2319901" h="1847461" stroke="0" extrusionOk="0">
                <a:moveTo>
                  <a:pt x="949817" y="2007025"/>
                </a:moveTo>
                <a:cubicBezTo>
                  <a:pt x="952284" y="2094016"/>
                  <a:pt x="884983" y="2177080"/>
                  <a:pt x="795862" y="2160980"/>
                </a:cubicBezTo>
                <a:cubicBezTo>
                  <a:pt x="713382" y="2159458"/>
                  <a:pt x="637242" y="2092381"/>
                  <a:pt x="641907" y="2007025"/>
                </a:cubicBezTo>
                <a:cubicBezTo>
                  <a:pt x="649140" y="1927927"/>
                  <a:pt x="716040" y="1861693"/>
                  <a:pt x="795862" y="1853070"/>
                </a:cubicBezTo>
                <a:cubicBezTo>
                  <a:pt x="877885" y="1852430"/>
                  <a:pt x="945460" y="1913847"/>
                  <a:pt x="949817" y="2007025"/>
                </a:cubicBezTo>
                <a:close/>
              </a:path>
              <a:path w="2319901" h="1847461" fill="none" stroke="0" extrusionOk="0">
                <a:moveTo>
                  <a:pt x="252020" y="1119467"/>
                </a:moveTo>
                <a:cubicBezTo>
                  <a:pt x="206155" y="1126191"/>
                  <a:pt x="159261" y="1103999"/>
                  <a:pt x="115995" y="1085383"/>
                </a:cubicBezTo>
                <a:moveTo>
                  <a:pt x="372043" y="1492466"/>
                </a:moveTo>
                <a:cubicBezTo>
                  <a:pt x="355070" y="1501770"/>
                  <a:pt x="329759" y="1504130"/>
                  <a:pt x="312542" y="1508759"/>
                </a:cubicBezTo>
                <a:moveTo>
                  <a:pt x="884891" y="1671695"/>
                </a:moveTo>
                <a:cubicBezTo>
                  <a:pt x="869741" y="1650106"/>
                  <a:pt x="855801" y="1619706"/>
                  <a:pt x="849019" y="1597283"/>
                </a:cubicBezTo>
                <a:moveTo>
                  <a:pt x="1548050" y="1486136"/>
                </a:moveTo>
                <a:cubicBezTo>
                  <a:pt x="1545190" y="1515673"/>
                  <a:pt x="1538984" y="1541947"/>
                  <a:pt x="1533712" y="1567775"/>
                </a:cubicBezTo>
                <a:moveTo>
                  <a:pt x="1832775" y="981634"/>
                </a:moveTo>
                <a:cubicBezTo>
                  <a:pt x="1937189" y="1024132"/>
                  <a:pt x="1997538" y="1152664"/>
                  <a:pt x="2007358" y="1286807"/>
                </a:cubicBezTo>
                <a:moveTo>
                  <a:pt x="2244611" y="656618"/>
                </a:moveTo>
                <a:cubicBezTo>
                  <a:pt x="2233070" y="695040"/>
                  <a:pt x="2198335" y="737413"/>
                  <a:pt x="2166851" y="771058"/>
                </a:cubicBezTo>
                <a:moveTo>
                  <a:pt x="2058052" y="232044"/>
                </a:moveTo>
                <a:cubicBezTo>
                  <a:pt x="2064465" y="249737"/>
                  <a:pt x="2060095" y="269267"/>
                  <a:pt x="2062134" y="286099"/>
                </a:cubicBezTo>
                <a:moveTo>
                  <a:pt x="1561529" y="169008"/>
                </a:moveTo>
                <a:cubicBezTo>
                  <a:pt x="1571969" y="141732"/>
                  <a:pt x="1587545" y="121351"/>
                  <a:pt x="1601376" y="100070"/>
                </a:cubicBezTo>
                <a:moveTo>
                  <a:pt x="1189002" y="201852"/>
                </a:moveTo>
                <a:cubicBezTo>
                  <a:pt x="1192355" y="180430"/>
                  <a:pt x="1200390" y="158425"/>
                  <a:pt x="1208281" y="142408"/>
                </a:cubicBezTo>
                <a:moveTo>
                  <a:pt x="751819" y="222037"/>
                </a:moveTo>
                <a:cubicBezTo>
                  <a:pt x="782227" y="239484"/>
                  <a:pt x="796548" y="260967"/>
                  <a:pt x="821631" y="279685"/>
                </a:cubicBezTo>
                <a:moveTo>
                  <a:pt x="221625" y="675221"/>
                </a:moveTo>
                <a:cubicBezTo>
                  <a:pt x="215112" y="654642"/>
                  <a:pt x="210761" y="637541"/>
                  <a:pt x="209435" y="614537"/>
                </a:cubicBezTo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-22637"/>
                      <a:gd name="adj2" fmla="val 8457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notice?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461D7D5-E8D1-B681-7ADA-B2117055E910}"/>
              </a:ext>
            </a:extLst>
          </p:cNvPr>
          <p:cNvSpPr/>
          <p:nvPr/>
        </p:nvSpPr>
        <p:spPr>
          <a:xfrm>
            <a:off x="5495732" y="5307527"/>
            <a:ext cx="3853543" cy="699796"/>
          </a:xfrm>
          <a:custGeom>
            <a:avLst/>
            <a:gdLst>
              <a:gd name="connsiteX0" fmla="*/ 0 w 3853543"/>
              <a:gd name="connsiteY0" fmla="*/ 0 h 699796"/>
              <a:gd name="connsiteX1" fmla="*/ 3853543 w 3853543"/>
              <a:gd name="connsiteY1" fmla="*/ 0 h 699796"/>
              <a:gd name="connsiteX2" fmla="*/ 3853543 w 3853543"/>
              <a:gd name="connsiteY2" fmla="*/ 699796 h 699796"/>
              <a:gd name="connsiteX3" fmla="*/ 0 w 3853543"/>
              <a:gd name="connsiteY3" fmla="*/ 699796 h 699796"/>
              <a:gd name="connsiteX4" fmla="*/ 0 w 3853543"/>
              <a:gd name="connsiteY4" fmla="*/ 0 h 69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3543" h="699796" fill="none" extrusionOk="0">
                <a:moveTo>
                  <a:pt x="0" y="0"/>
                </a:moveTo>
                <a:cubicBezTo>
                  <a:pt x="1375244" y="-121083"/>
                  <a:pt x="2611349" y="169884"/>
                  <a:pt x="3853543" y="0"/>
                </a:cubicBezTo>
                <a:cubicBezTo>
                  <a:pt x="3876695" y="292029"/>
                  <a:pt x="3864420" y="424270"/>
                  <a:pt x="3853543" y="699796"/>
                </a:cubicBezTo>
                <a:cubicBezTo>
                  <a:pt x="2942628" y="563823"/>
                  <a:pt x="1589003" y="535380"/>
                  <a:pt x="0" y="699796"/>
                </a:cubicBezTo>
                <a:cubicBezTo>
                  <a:pt x="-56572" y="412241"/>
                  <a:pt x="8852" y="169662"/>
                  <a:pt x="0" y="0"/>
                </a:cubicBezTo>
                <a:close/>
              </a:path>
              <a:path w="3853543" h="699796" stroke="0" extrusionOk="0">
                <a:moveTo>
                  <a:pt x="0" y="0"/>
                </a:moveTo>
                <a:cubicBezTo>
                  <a:pt x="1282411" y="-60206"/>
                  <a:pt x="2369425" y="-151178"/>
                  <a:pt x="3853543" y="0"/>
                </a:cubicBezTo>
                <a:cubicBezTo>
                  <a:pt x="3810027" y="259671"/>
                  <a:pt x="3897348" y="352410"/>
                  <a:pt x="3853543" y="699796"/>
                </a:cubicBezTo>
                <a:cubicBezTo>
                  <a:pt x="2931844" y="721274"/>
                  <a:pt x="1646860" y="714501"/>
                  <a:pt x="0" y="699796"/>
                </a:cubicBezTo>
                <a:cubicBezTo>
                  <a:pt x="18691" y="490674"/>
                  <a:pt x="-54908" y="258434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68789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These called a rhyme 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F9995106-FD35-A7FD-9144-E245055EF120}"/>
              </a:ext>
            </a:extLst>
          </p:cNvPr>
          <p:cNvSpPr/>
          <p:nvPr/>
        </p:nvSpPr>
        <p:spPr>
          <a:xfrm>
            <a:off x="8714792" y="2685024"/>
            <a:ext cx="1101012" cy="650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C9B0BCB-8B21-422E-CA22-B22E2144FF90}"/>
              </a:ext>
            </a:extLst>
          </p:cNvPr>
          <p:cNvSpPr/>
          <p:nvPr/>
        </p:nvSpPr>
        <p:spPr>
          <a:xfrm>
            <a:off x="9210241" y="3035177"/>
            <a:ext cx="1101012" cy="650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B1117DD6-D9CD-6CF1-4053-ED452C066A1A}"/>
              </a:ext>
            </a:extLst>
          </p:cNvPr>
          <p:cNvSpPr/>
          <p:nvPr/>
        </p:nvSpPr>
        <p:spPr>
          <a:xfrm>
            <a:off x="9265298" y="3527022"/>
            <a:ext cx="1101012" cy="65088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0821ECF6-2DE1-55E5-A9FE-EA73CEF59F58}"/>
              </a:ext>
            </a:extLst>
          </p:cNvPr>
          <p:cNvSpPr/>
          <p:nvPr/>
        </p:nvSpPr>
        <p:spPr>
          <a:xfrm>
            <a:off x="9265298" y="4009738"/>
            <a:ext cx="1101012" cy="65088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0CFD3942">
            <a:hlinkClick r:id="" action="ppaction://media"/>
            <a:extLst>
              <a:ext uri="{FF2B5EF4-FFF2-40B4-BE49-F238E27FC236}">
                <a16:creationId xmlns:a16="http://schemas.microsoft.com/office/drawing/2014/main" id="{63F6A835-9382-E033-8B5F-29F03BB0D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39475" y="5074287"/>
            <a:ext cx="61368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7420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51D9B4-2A83-C9C6-A518-3EC59388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1904452-5608-4938-1B20-F36BCEA46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559F6BC-B8B7-18A1-9BF7-681313F02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33"/>
            <a:ext cx="12118206" cy="6769367"/>
          </a:xfrm>
          <a:prstGeom prst="rect">
            <a:avLst/>
          </a:prstGeom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BA5623E9-63D1-790A-CCC4-E84998D1B81F}"/>
              </a:ext>
            </a:extLst>
          </p:cNvPr>
          <p:cNvSpPr/>
          <p:nvPr/>
        </p:nvSpPr>
        <p:spPr>
          <a:xfrm>
            <a:off x="7929604" y="551267"/>
            <a:ext cx="3709747" cy="2317061"/>
          </a:xfrm>
          <a:prstGeom prst="cloudCallout">
            <a:avLst>
              <a:gd name="adj1" fmla="val 20729"/>
              <a:gd name="adj2" fmla="val 91901"/>
            </a:avLst>
          </a:prstGeom>
          <a:solidFill>
            <a:srgbClr val="DEF6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Words were mentioned in the chant: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B135E71-B533-0794-7BFB-74AC5CF50614}"/>
              </a:ext>
            </a:extLst>
          </p:cNvPr>
          <p:cNvSpPr/>
          <p:nvPr/>
        </p:nvSpPr>
        <p:spPr>
          <a:xfrm>
            <a:off x="2475099" y="5442440"/>
            <a:ext cx="2882767" cy="106840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Yes </a:t>
            </a:r>
            <a:endParaRPr lang="ar-SA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F92ADA-2C0D-44DA-1A2F-1F11A28FA3C6}"/>
              </a:ext>
            </a:extLst>
          </p:cNvPr>
          <p:cNvSpPr/>
          <p:nvPr/>
        </p:nvSpPr>
        <p:spPr>
          <a:xfrm>
            <a:off x="6144448" y="4437755"/>
            <a:ext cx="2882767" cy="106840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shoe</a:t>
            </a:r>
            <a:endParaRPr lang="ar-SA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6" descr="Charlie Brown Good Job GIF | GIFDB.com">
            <a:extLst>
              <a:ext uri="{FF2B5EF4-FFF2-40B4-BE49-F238E27FC236}">
                <a16:creationId xmlns:a16="http://schemas.microsoft.com/office/drawing/2014/main" id="{18A04FCC-2116-A132-F911-7911E80C3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7" y="4338945"/>
            <a:ext cx="2606279" cy="217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44E7C937-85A7-BE20-E146-0CC6C1CF5166}"/>
              </a:ext>
            </a:extLst>
          </p:cNvPr>
          <p:cNvSpPr/>
          <p:nvPr/>
        </p:nvSpPr>
        <p:spPr>
          <a:xfrm>
            <a:off x="776437" y="952900"/>
            <a:ext cx="2882767" cy="106840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robot</a:t>
            </a:r>
            <a:endParaRPr lang="ar-SA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899251D-CA62-A6E1-3BE9-797F4BDD02F4}"/>
              </a:ext>
            </a:extLst>
          </p:cNvPr>
          <p:cNvSpPr/>
          <p:nvPr/>
        </p:nvSpPr>
        <p:spPr>
          <a:xfrm>
            <a:off x="3944755" y="1722922"/>
            <a:ext cx="2882767" cy="106840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Hello </a:t>
            </a:r>
            <a:endParaRPr lang="ar-SA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5125DFF-7C45-B3C2-D981-E54304994703}"/>
              </a:ext>
            </a:extLst>
          </p:cNvPr>
          <p:cNvSpPr/>
          <p:nvPr/>
        </p:nvSpPr>
        <p:spPr>
          <a:xfrm>
            <a:off x="407161" y="3174501"/>
            <a:ext cx="2882767" cy="106840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ground</a:t>
            </a:r>
            <a:endParaRPr lang="ar-SA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Fly swatter clipart">
            <a:extLst>
              <a:ext uri="{FF2B5EF4-FFF2-40B4-BE49-F238E27FC236}">
                <a16:creationId xmlns:a16="http://schemas.microsoft.com/office/drawing/2014/main" id="{35F868A9-7780-9B15-C727-22ED9782B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35411">
            <a:off x="680613" y="3373161"/>
            <a:ext cx="5310931" cy="17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ly swatter clipart">
            <a:extLst>
              <a:ext uri="{FF2B5EF4-FFF2-40B4-BE49-F238E27FC236}">
                <a16:creationId xmlns:a16="http://schemas.microsoft.com/office/drawing/2014/main" id="{9A2CAEF1-AD76-62F3-5C7F-76C4FE5CC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35411">
            <a:off x="870189" y="919280"/>
            <a:ext cx="5310931" cy="17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Bee clipart">
            <a:extLst>
              <a:ext uri="{FF2B5EF4-FFF2-40B4-BE49-F238E27FC236}">
                <a16:creationId xmlns:a16="http://schemas.microsoft.com/office/drawing/2014/main" id="{403CA524-B089-0174-42AF-CCC679E33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69" y="105459"/>
            <a:ext cx="1769165" cy="126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ee clipart">
            <a:extLst>
              <a:ext uri="{FF2B5EF4-FFF2-40B4-BE49-F238E27FC236}">
                <a16:creationId xmlns:a16="http://schemas.microsoft.com/office/drawing/2014/main" id="{9B6644C7-22E5-B3A2-5D4A-50158F9B4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88" y="715284"/>
            <a:ext cx="1769165" cy="126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Bee clipart">
            <a:extLst>
              <a:ext uri="{FF2B5EF4-FFF2-40B4-BE49-F238E27FC236}">
                <a16:creationId xmlns:a16="http://schemas.microsoft.com/office/drawing/2014/main" id="{0ECF45BC-E19A-FDB3-B72B-EE1BC6284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227" y="3432452"/>
            <a:ext cx="1769165" cy="126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Bee clipart">
            <a:extLst>
              <a:ext uri="{FF2B5EF4-FFF2-40B4-BE49-F238E27FC236}">
                <a16:creationId xmlns:a16="http://schemas.microsoft.com/office/drawing/2014/main" id="{814751A3-D576-8B17-25BA-734433F81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88" y="2436983"/>
            <a:ext cx="1769165" cy="126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ee clipart">
            <a:extLst>
              <a:ext uri="{FF2B5EF4-FFF2-40B4-BE49-F238E27FC236}">
                <a16:creationId xmlns:a16="http://schemas.microsoft.com/office/drawing/2014/main" id="{921D5822-3247-09A5-CEE1-FAF49F0B2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189" y="4680450"/>
            <a:ext cx="1769165" cy="126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AA638F3-E2FC-DF38-6655-12983D229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158" y="3333185"/>
            <a:ext cx="2277893" cy="3277544"/>
          </a:xfrm>
          <a:prstGeom prst="rect">
            <a:avLst/>
          </a:prstGeom>
        </p:spPr>
      </p:pic>
      <p:pic>
        <p:nvPicPr>
          <p:cNvPr id="20" name="Picture 2" descr="Fly swatter clipart">
            <a:extLst>
              <a:ext uri="{FF2B5EF4-FFF2-40B4-BE49-F238E27FC236}">
                <a16:creationId xmlns:a16="http://schemas.microsoft.com/office/drawing/2014/main" id="{87B81084-CFCE-CFF4-2360-34A2D1D18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35411">
            <a:off x="6237018" y="4331762"/>
            <a:ext cx="5310931" cy="17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92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8CB604F-77B1-2285-704D-B45563AC7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17B9D6E-9FA9-134C-7DB6-E1E2F377B9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35"/>
          <a:stretch/>
        </p:blipFill>
        <p:spPr>
          <a:xfrm>
            <a:off x="1040076" y="755781"/>
            <a:ext cx="6573703" cy="519715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B8449F3-5D7F-6F2A-C553-44236DA91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1599845"/>
            <a:ext cx="809690" cy="809690"/>
          </a:xfrm>
          <a:prstGeom prst="rect">
            <a:avLst/>
          </a:prstGeom>
        </p:spPr>
      </p:pic>
      <p:pic>
        <p:nvPicPr>
          <p:cNvPr id="6" name="F99BB62A">
            <a:hlinkClick r:id="" action="ppaction://media"/>
            <a:extLst>
              <a:ext uri="{FF2B5EF4-FFF2-40B4-BE49-F238E27FC236}">
                <a16:creationId xmlns:a16="http://schemas.microsoft.com/office/drawing/2014/main" id="{AEA07802-6E6C-B0C5-3EA0-82A0704A0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05086" y="1779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F80587-22C7-F2DC-8AE6-2B393FCD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9F2E51E-1574-1EAA-C9E6-2858F7050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BA288C-687B-4AD6-B3D0-BA09E01A4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0" y="0"/>
            <a:ext cx="12120740" cy="6774024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BFC0908-6C8D-4C67-2F1D-0CD483121956}"/>
              </a:ext>
            </a:extLst>
          </p:cNvPr>
          <p:cNvGrpSpPr/>
          <p:nvPr/>
        </p:nvGrpSpPr>
        <p:grpSpPr>
          <a:xfrm>
            <a:off x="8199181" y="566588"/>
            <a:ext cx="2669304" cy="3995653"/>
            <a:chOff x="8666666" y="387803"/>
            <a:chExt cx="2809288" cy="4008373"/>
          </a:xfrm>
        </p:grpSpPr>
        <p:pic>
          <p:nvPicPr>
            <p:cNvPr id="6" name="Picture 8" descr="1 Uno Card | Uno Reverse Card">
              <a:extLst>
                <a:ext uri="{FF2B5EF4-FFF2-40B4-BE49-F238E27FC236}">
                  <a16:creationId xmlns:a16="http://schemas.microsoft.com/office/drawing/2014/main" id="{22AA64B1-9CD8-CD22-79C7-CCAA2315A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6666" y="387803"/>
              <a:ext cx="2809288" cy="4008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B29B8096-6D0F-9E8D-4011-CE70D5D00D3F}"/>
                </a:ext>
              </a:extLst>
            </p:cNvPr>
            <p:cNvSpPr/>
            <p:nvPr/>
          </p:nvSpPr>
          <p:spPr>
            <a:xfrm>
              <a:off x="9573208" y="1698171"/>
              <a:ext cx="1091682" cy="1380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29F7CE9-3695-E6F8-46D5-CAA3F356368F}"/>
              </a:ext>
            </a:extLst>
          </p:cNvPr>
          <p:cNvGrpSpPr/>
          <p:nvPr/>
        </p:nvGrpSpPr>
        <p:grpSpPr>
          <a:xfrm>
            <a:off x="5214777" y="1582694"/>
            <a:ext cx="2820655" cy="4182010"/>
            <a:chOff x="5709550" y="2472612"/>
            <a:chExt cx="2930981" cy="4182010"/>
          </a:xfrm>
        </p:grpSpPr>
        <p:pic>
          <p:nvPicPr>
            <p:cNvPr id="9" name="Picture 10" descr="UNO: First Card [Red 7] Drawception, 57% OFF">
              <a:extLst>
                <a:ext uri="{FF2B5EF4-FFF2-40B4-BE49-F238E27FC236}">
                  <a16:creationId xmlns:a16="http://schemas.microsoft.com/office/drawing/2014/main" id="{A486819A-55E9-F7DA-A971-439544421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550" y="2472612"/>
              <a:ext cx="2930981" cy="4182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0991FD86-2371-EF75-3972-5C4DED68997B}"/>
                </a:ext>
              </a:extLst>
            </p:cNvPr>
            <p:cNvSpPr/>
            <p:nvPr/>
          </p:nvSpPr>
          <p:spPr>
            <a:xfrm>
              <a:off x="6542812" y="3772191"/>
              <a:ext cx="1304233" cy="152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0A4E7C85-2351-981E-FED6-7241D31F8E78}"/>
              </a:ext>
            </a:extLst>
          </p:cNvPr>
          <p:cNvGrpSpPr/>
          <p:nvPr/>
        </p:nvGrpSpPr>
        <p:grpSpPr>
          <a:xfrm>
            <a:off x="2083845" y="2060165"/>
            <a:ext cx="2820655" cy="4024593"/>
            <a:chOff x="2999230" y="407029"/>
            <a:chExt cx="2820655" cy="4024593"/>
          </a:xfrm>
        </p:grpSpPr>
        <p:pic>
          <p:nvPicPr>
            <p:cNvPr id="12" name="Picture 12" descr="Uno Card Informational Database">
              <a:extLst>
                <a:ext uri="{FF2B5EF4-FFF2-40B4-BE49-F238E27FC236}">
                  <a16:creationId xmlns:a16="http://schemas.microsoft.com/office/drawing/2014/main" id="{0EDD5CB9-C1F9-4F4C-F5F3-CAFFF06B75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9230" y="407029"/>
              <a:ext cx="2820655" cy="4024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5B0502C7-D502-FCE8-FCEB-8E9B12D4C26D}"/>
                </a:ext>
              </a:extLst>
            </p:cNvPr>
            <p:cNvSpPr/>
            <p:nvPr/>
          </p:nvSpPr>
          <p:spPr>
            <a:xfrm>
              <a:off x="3762711" y="1698171"/>
              <a:ext cx="1210506" cy="1511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0C76CD6-5DDB-DFF4-E0BF-2297D178DA40}"/>
              </a:ext>
            </a:extLst>
          </p:cNvPr>
          <p:cNvSpPr/>
          <p:nvPr/>
        </p:nvSpPr>
        <p:spPr>
          <a:xfrm>
            <a:off x="8651149" y="2060165"/>
            <a:ext cx="1672300" cy="1226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Show your shoe</a:t>
            </a:r>
            <a:endParaRPr lang="ar-SA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EF3E9BD-288F-205D-7333-CCAABF8CDD1C}"/>
              </a:ext>
            </a:extLst>
          </p:cNvPr>
          <p:cNvSpPr/>
          <p:nvPr/>
        </p:nvSpPr>
        <p:spPr>
          <a:xfrm>
            <a:off x="2590119" y="3387827"/>
            <a:ext cx="1685439" cy="1226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Touch the ground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50E8E96-3D60-14B7-F36F-FF2E5F0CD70D}"/>
              </a:ext>
            </a:extLst>
          </p:cNvPr>
          <p:cNvSpPr/>
          <p:nvPr/>
        </p:nvSpPr>
        <p:spPr>
          <a:xfrm>
            <a:off x="5707964" y="2964339"/>
            <a:ext cx="2186660" cy="1226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Turn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around</a:t>
            </a:r>
            <a:endParaRPr lang="ar-SA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7" name="Picture 4" descr="Uno card back (4 versions) by monosatas on DeviantArt">
            <a:extLst>
              <a:ext uri="{FF2B5EF4-FFF2-40B4-BE49-F238E27FC236}">
                <a16:creationId xmlns:a16="http://schemas.microsoft.com/office/drawing/2014/main" id="{3C4ECC02-0D9D-36E5-80B9-50C8C94D4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3"/>
          <a:stretch/>
        </p:blipFill>
        <p:spPr bwMode="auto">
          <a:xfrm>
            <a:off x="2171969" y="2263772"/>
            <a:ext cx="2659774" cy="385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Uno card back (4 versions) by monosatas on DeviantArt">
            <a:extLst>
              <a:ext uri="{FF2B5EF4-FFF2-40B4-BE49-F238E27FC236}">
                <a16:creationId xmlns:a16="http://schemas.microsoft.com/office/drawing/2014/main" id="{ADD192DA-ECCC-7852-FD92-F9FD469B1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3"/>
          <a:stretch/>
        </p:blipFill>
        <p:spPr bwMode="auto">
          <a:xfrm>
            <a:off x="8329204" y="681037"/>
            <a:ext cx="2669304" cy="385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Uno card back (4 versions) by monosatas on DeviantArt">
            <a:extLst>
              <a:ext uri="{FF2B5EF4-FFF2-40B4-BE49-F238E27FC236}">
                <a16:creationId xmlns:a16="http://schemas.microsoft.com/office/drawing/2014/main" id="{6D2ADAEF-1718-9279-6C3F-EC83FAEFC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3"/>
          <a:stretch/>
        </p:blipFill>
        <p:spPr bwMode="auto">
          <a:xfrm>
            <a:off x="5400957" y="1791478"/>
            <a:ext cx="2690558" cy="385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Uno Card Informational Database">
            <a:extLst>
              <a:ext uri="{FF2B5EF4-FFF2-40B4-BE49-F238E27FC236}">
                <a16:creationId xmlns:a16="http://schemas.microsoft.com/office/drawing/2014/main" id="{34EFC8E9-B260-7040-0798-E20284598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485" y="364274"/>
            <a:ext cx="860941" cy="119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UNO: First Card [Red 7] Drawception, 57% OFF">
            <a:extLst>
              <a:ext uri="{FF2B5EF4-FFF2-40B4-BE49-F238E27FC236}">
                <a16:creationId xmlns:a16="http://schemas.microsoft.com/office/drawing/2014/main" id="{88427160-A495-5FA3-2679-418837D32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524">
            <a:off x="6781645" y="191241"/>
            <a:ext cx="860941" cy="128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1 Uno Card | Uno Reverse Card">
            <a:extLst>
              <a:ext uri="{FF2B5EF4-FFF2-40B4-BE49-F238E27FC236}">
                <a16:creationId xmlns:a16="http://schemas.microsoft.com/office/drawing/2014/main" id="{3BB23391-AE70-E642-8331-9BFDE16CF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0822">
            <a:off x="3975582" y="360100"/>
            <a:ext cx="938044" cy="124713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3" name="Picture 4" descr="Download Hand, Right, Point. Royalty-Free Vector Graphic - Pixabay">
            <a:extLst>
              <a:ext uri="{FF2B5EF4-FFF2-40B4-BE49-F238E27FC236}">
                <a16:creationId xmlns:a16="http://schemas.microsoft.com/office/drawing/2014/main" id="{57A7B521-91DC-8C6D-1CF6-2FEDD645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1490">
            <a:off x="2887986" y="790307"/>
            <a:ext cx="730428" cy="89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7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5DC8C3-E0EB-2B75-6E25-50EBB015F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CF2FC91-3C3C-3430-5FD3-44ED8C512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EE8A31-FCFD-2018-4A52-3FB9671FE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94" name="Picture 2" descr="95+ Thousand Clean Toys Royalty-Free Images, Stock Photos &amp; Pictures |  Shutterstock">
            <a:extLst>
              <a:ext uri="{FF2B5EF4-FFF2-40B4-BE49-F238E27FC236}">
                <a16:creationId xmlns:a16="http://schemas.microsoft.com/office/drawing/2014/main" id="{0D8ED811-7E7C-E51A-E3A6-3C66BA068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66" y="2431791"/>
            <a:ext cx="4346428" cy="374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4FEFB4B-0F34-9349-6733-4E591ABB9D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373"/>
          <a:stretch/>
        </p:blipFill>
        <p:spPr>
          <a:xfrm>
            <a:off x="1620756" y="3602067"/>
            <a:ext cx="6230961" cy="14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695"/>
      </p:ext>
    </p:extLst>
  </p:cSld>
  <p:clrMapOvr>
    <a:masterClrMapping/>
  </p:clrMapOvr>
  <p:transition spd="med">
    <p:cover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AC8AC8-9CFB-CE24-FCAE-C1399E3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F58F23-601A-7110-6D15-82A6B23A3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F9D5BF2-9DFD-5B55-059A-D2B09F198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Green Hot Air Balloon clipart">
            <a:extLst>
              <a:ext uri="{FF2B5EF4-FFF2-40B4-BE49-F238E27FC236}">
                <a16:creationId xmlns:a16="http://schemas.microsoft.com/office/drawing/2014/main" id="{35E7FF65-E228-069A-122F-C27D36B7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64" y="-365760"/>
            <a:ext cx="1873214" cy="312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A17B5FD-1B68-773D-0F30-A6A13B0080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241"/>
          <a:stretch/>
        </p:blipFill>
        <p:spPr>
          <a:xfrm>
            <a:off x="4469703" y="2493843"/>
            <a:ext cx="6230961" cy="18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5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FB8A5D-484D-780B-5FDE-914B18DC7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4A52E9-53E9-6E9A-DEA6-23EFE03EB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موسيقى لعبة كراش الله يسقي">
            <a:hlinkClick r:id="" action="ppaction://media"/>
            <a:extLst>
              <a:ext uri="{FF2B5EF4-FFF2-40B4-BE49-F238E27FC236}">
                <a16:creationId xmlns:a16="http://schemas.microsoft.com/office/drawing/2014/main" id="{87A71B23-AAA6-3C17-E613-9C8E4EA5B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0598257" y="1013745"/>
            <a:ext cx="361083" cy="48736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213C4CC-41A6-E201-B3CB-ECC506044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91" y="-6419"/>
            <a:ext cx="12192000" cy="6858000"/>
          </a:xfrm>
          <a:prstGeom prst="rect">
            <a:avLst/>
          </a:prstGeom>
        </p:spPr>
      </p:pic>
      <p:pic>
        <p:nvPicPr>
          <p:cNvPr id="6" name="Picture 8" descr="Crate Dash by ShiftSike on DeviantArt">
            <a:extLst>
              <a:ext uri="{FF2B5EF4-FFF2-40B4-BE49-F238E27FC236}">
                <a16:creationId xmlns:a16="http://schemas.microsoft.com/office/drawing/2014/main" id="{AD50DFF5-C903-5D94-D96D-A9993F36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972" y="1398190"/>
            <a:ext cx="2992497" cy="48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ood clipart">
            <a:extLst>
              <a:ext uri="{FF2B5EF4-FFF2-40B4-BE49-F238E27FC236}">
                <a16:creationId xmlns:a16="http://schemas.microsoft.com/office/drawing/2014/main" id="{C8D5760B-E2E2-582B-B8C7-4724EECF95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7886"/>
          <a:stretch/>
        </p:blipFill>
        <p:spPr bwMode="auto">
          <a:xfrm>
            <a:off x="1117424" y="257709"/>
            <a:ext cx="7620000" cy="151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Crash Bandicoot Image HQ PNG Image | FreePNGImg">
            <a:extLst>
              <a:ext uri="{FF2B5EF4-FFF2-40B4-BE49-F238E27FC236}">
                <a16:creationId xmlns:a16="http://schemas.microsoft.com/office/drawing/2014/main" id="{0E4F51BC-9C5B-11C0-7C38-35D733F05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91" y="-92565"/>
            <a:ext cx="2012357" cy="22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rash Bandicoot PNG Transparent Images, Pictures, Photos | PNG Arts">
            <a:extLst>
              <a:ext uri="{FF2B5EF4-FFF2-40B4-BE49-F238E27FC236}">
                <a16:creationId xmlns:a16="http://schemas.microsoft.com/office/drawing/2014/main" id="{E644FBFF-0030-406C-4C46-FC578995A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6"/>
          <a:stretch/>
        </p:blipFill>
        <p:spPr bwMode="auto">
          <a:xfrm rot="666453">
            <a:off x="8997866" y="86011"/>
            <a:ext cx="994028" cy="103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🎮🛸Videogames on the go #23 Crash Bandicoot On the  run🦊🐲🐗💣🔥/Videojuegos sobre la marcha #23 🦊🐲🐗💣🔥 — Hive">
            <a:extLst>
              <a:ext uri="{FF2B5EF4-FFF2-40B4-BE49-F238E27FC236}">
                <a16:creationId xmlns:a16="http://schemas.microsoft.com/office/drawing/2014/main" id="{B07AD7EA-D55E-B090-B625-62B1A77D5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07" y="1776200"/>
            <a:ext cx="1455731" cy="125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et a load of this guy | Crash Bandicoot | Know Your Meme">
            <a:extLst>
              <a:ext uri="{FF2B5EF4-FFF2-40B4-BE49-F238E27FC236}">
                <a16:creationId xmlns:a16="http://schemas.microsoft.com/office/drawing/2014/main" id="{DCDF03BD-AE4A-118C-9040-726CFA586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542" y="177495"/>
            <a:ext cx="2088891" cy="19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FE0E0AF2-DC57-8F09-8EF1-3AC4D0D52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5775">
            <a:off x="1276446" y="2175379"/>
            <a:ext cx="677337" cy="84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183B595F-C9DE-6F7B-8F80-1FE2B21EF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725" y="693530"/>
            <a:ext cx="756194" cy="90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00698FED-9DA3-9200-AB08-20A230BB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22">
            <a:off x="1357703" y="4072945"/>
            <a:ext cx="514821" cy="61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Crash Bandicoot Crash Crates transparent background PNG clipart | HiClipart">
            <a:extLst>
              <a:ext uri="{FF2B5EF4-FFF2-40B4-BE49-F238E27FC236}">
                <a16:creationId xmlns:a16="http://schemas.microsoft.com/office/drawing/2014/main" id="{D841EA39-D39A-DAA7-EDC8-46FE1DF4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0227" y1="20833" x2="15909" y2="22833"/>
                        <a14:foregroundMark x1="10909" y1="22833" x2="10227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352" y="4831330"/>
            <a:ext cx="1455731" cy="19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rash Bandicoot">
            <a:extLst>
              <a:ext uri="{FF2B5EF4-FFF2-40B4-BE49-F238E27FC236}">
                <a16:creationId xmlns:a16="http://schemas.microsoft.com/office/drawing/2014/main" id="{145EA1A5-0A1A-BF2D-36D8-1DA9E8DA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52" b="89893" l="9961" r="89844">
                        <a14:foregroundMark x1="44238" y1="20641" x2="19336" y2="9395"/>
                        <a14:foregroundMark x1="19336" y1="9395" x2="38379" y2="17153"/>
                        <a14:foregroundMark x1="38379" y1="17153" x2="12500" y2="5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59" y="1776200"/>
            <a:ext cx="1173383" cy="160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2642668E-79F7-DFF9-6AF9-CF202D89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6370">
            <a:off x="8688024" y="5103434"/>
            <a:ext cx="1261688" cy="12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BC9EF994-5463-0C5E-2D41-29298EF223E0}"/>
              </a:ext>
            </a:extLst>
          </p:cNvPr>
          <p:cNvSpPr/>
          <p:nvPr/>
        </p:nvSpPr>
        <p:spPr>
          <a:xfrm>
            <a:off x="3014538" y="2099036"/>
            <a:ext cx="3081462" cy="1080315"/>
          </a:xfrm>
          <a:custGeom>
            <a:avLst/>
            <a:gdLst>
              <a:gd name="connsiteX0" fmla="*/ 0 w 3081462"/>
              <a:gd name="connsiteY0" fmla="*/ 180056 h 1080315"/>
              <a:gd name="connsiteX1" fmla="*/ 180056 w 3081462"/>
              <a:gd name="connsiteY1" fmla="*/ 0 h 1080315"/>
              <a:gd name="connsiteX2" fmla="*/ 2901406 w 3081462"/>
              <a:gd name="connsiteY2" fmla="*/ 0 h 1080315"/>
              <a:gd name="connsiteX3" fmla="*/ 3081462 w 3081462"/>
              <a:gd name="connsiteY3" fmla="*/ 180056 h 1080315"/>
              <a:gd name="connsiteX4" fmla="*/ 3081462 w 3081462"/>
              <a:gd name="connsiteY4" fmla="*/ 900259 h 1080315"/>
              <a:gd name="connsiteX5" fmla="*/ 2901406 w 3081462"/>
              <a:gd name="connsiteY5" fmla="*/ 1080315 h 1080315"/>
              <a:gd name="connsiteX6" fmla="*/ 180056 w 3081462"/>
              <a:gd name="connsiteY6" fmla="*/ 1080315 h 1080315"/>
              <a:gd name="connsiteX7" fmla="*/ 0 w 3081462"/>
              <a:gd name="connsiteY7" fmla="*/ 900259 h 1080315"/>
              <a:gd name="connsiteX8" fmla="*/ 0 w 3081462"/>
              <a:gd name="connsiteY8" fmla="*/ 180056 h 108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81462" h="1080315" fill="none" extrusionOk="0">
                <a:moveTo>
                  <a:pt x="0" y="180056"/>
                </a:moveTo>
                <a:cubicBezTo>
                  <a:pt x="335" y="89685"/>
                  <a:pt x="81965" y="2267"/>
                  <a:pt x="180056" y="0"/>
                </a:cubicBezTo>
                <a:cubicBezTo>
                  <a:pt x="1070829" y="72427"/>
                  <a:pt x="2244620" y="61419"/>
                  <a:pt x="2901406" y="0"/>
                </a:cubicBezTo>
                <a:cubicBezTo>
                  <a:pt x="3000144" y="-4846"/>
                  <a:pt x="3070256" y="77224"/>
                  <a:pt x="3081462" y="180056"/>
                </a:cubicBezTo>
                <a:cubicBezTo>
                  <a:pt x="3107642" y="355907"/>
                  <a:pt x="3126955" y="822108"/>
                  <a:pt x="3081462" y="900259"/>
                </a:cubicBezTo>
                <a:cubicBezTo>
                  <a:pt x="3082229" y="995808"/>
                  <a:pt x="2998125" y="1077262"/>
                  <a:pt x="2901406" y="1080315"/>
                </a:cubicBezTo>
                <a:cubicBezTo>
                  <a:pt x="1894125" y="1110142"/>
                  <a:pt x="1287740" y="1001009"/>
                  <a:pt x="180056" y="1080315"/>
                </a:cubicBezTo>
                <a:cubicBezTo>
                  <a:pt x="93456" y="1078863"/>
                  <a:pt x="-13503" y="1002371"/>
                  <a:pt x="0" y="900259"/>
                </a:cubicBezTo>
                <a:cubicBezTo>
                  <a:pt x="48926" y="635061"/>
                  <a:pt x="32564" y="408125"/>
                  <a:pt x="0" y="180056"/>
                </a:cubicBezTo>
                <a:close/>
              </a:path>
              <a:path w="3081462" h="1080315" stroke="0" extrusionOk="0">
                <a:moveTo>
                  <a:pt x="0" y="180056"/>
                </a:moveTo>
                <a:cubicBezTo>
                  <a:pt x="1543" y="81034"/>
                  <a:pt x="82606" y="4150"/>
                  <a:pt x="180056" y="0"/>
                </a:cubicBezTo>
                <a:cubicBezTo>
                  <a:pt x="1350594" y="123000"/>
                  <a:pt x="2362247" y="-96860"/>
                  <a:pt x="2901406" y="0"/>
                </a:cubicBezTo>
                <a:cubicBezTo>
                  <a:pt x="2997901" y="-2246"/>
                  <a:pt x="3086373" y="70714"/>
                  <a:pt x="3081462" y="180056"/>
                </a:cubicBezTo>
                <a:cubicBezTo>
                  <a:pt x="3101501" y="462761"/>
                  <a:pt x="3081527" y="638059"/>
                  <a:pt x="3081462" y="900259"/>
                </a:cubicBezTo>
                <a:cubicBezTo>
                  <a:pt x="3068675" y="1004334"/>
                  <a:pt x="2988866" y="1078354"/>
                  <a:pt x="2901406" y="1080315"/>
                </a:cubicBezTo>
                <a:cubicBezTo>
                  <a:pt x="2213006" y="919608"/>
                  <a:pt x="802295" y="1119982"/>
                  <a:pt x="180056" y="1080315"/>
                </a:cubicBezTo>
                <a:cubicBezTo>
                  <a:pt x="71187" y="1078411"/>
                  <a:pt x="-1717" y="998923"/>
                  <a:pt x="0" y="900259"/>
                </a:cubicBezTo>
                <a:cubicBezTo>
                  <a:pt x="61760" y="812527"/>
                  <a:pt x="59378" y="532838"/>
                  <a:pt x="0" y="180056"/>
                </a:cubicBezTo>
                <a:close/>
              </a:path>
            </a:pathLst>
          </a:custGeom>
          <a:solidFill>
            <a:srgbClr val="FE8A2D"/>
          </a:solidFill>
          <a:ln w="28575">
            <a:solidFill>
              <a:srgbClr val="AB520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bear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D9747379-2233-5E40-9716-794C45D64174}"/>
              </a:ext>
            </a:extLst>
          </p:cNvPr>
          <p:cNvSpPr/>
          <p:nvPr/>
        </p:nvSpPr>
        <p:spPr>
          <a:xfrm>
            <a:off x="2576676" y="5118451"/>
            <a:ext cx="3594782" cy="987177"/>
          </a:xfrm>
          <a:custGeom>
            <a:avLst/>
            <a:gdLst>
              <a:gd name="connsiteX0" fmla="*/ 0 w 3594782"/>
              <a:gd name="connsiteY0" fmla="*/ 164533 h 987177"/>
              <a:gd name="connsiteX1" fmla="*/ 164533 w 3594782"/>
              <a:gd name="connsiteY1" fmla="*/ 0 h 987177"/>
              <a:gd name="connsiteX2" fmla="*/ 3430249 w 3594782"/>
              <a:gd name="connsiteY2" fmla="*/ 0 h 987177"/>
              <a:gd name="connsiteX3" fmla="*/ 3594782 w 3594782"/>
              <a:gd name="connsiteY3" fmla="*/ 164533 h 987177"/>
              <a:gd name="connsiteX4" fmla="*/ 3594782 w 3594782"/>
              <a:gd name="connsiteY4" fmla="*/ 822644 h 987177"/>
              <a:gd name="connsiteX5" fmla="*/ 3430249 w 3594782"/>
              <a:gd name="connsiteY5" fmla="*/ 987177 h 987177"/>
              <a:gd name="connsiteX6" fmla="*/ 164533 w 3594782"/>
              <a:gd name="connsiteY6" fmla="*/ 987177 h 987177"/>
              <a:gd name="connsiteX7" fmla="*/ 0 w 3594782"/>
              <a:gd name="connsiteY7" fmla="*/ 822644 h 987177"/>
              <a:gd name="connsiteX8" fmla="*/ 0 w 3594782"/>
              <a:gd name="connsiteY8" fmla="*/ 164533 h 98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4782" h="987177" fill="none" extrusionOk="0">
                <a:moveTo>
                  <a:pt x="0" y="164533"/>
                </a:moveTo>
                <a:cubicBezTo>
                  <a:pt x="228" y="79847"/>
                  <a:pt x="75705" y="3425"/>
                  <a:pt x="164533" y="0"/>
                </a:cubicBezTo>
                <a:cubicBezTo>
                  <a:pt x="1532820" y="72427"/>
                  <a:pt x="1802010" y="61419"/>
                  <a:pt x="3430249" y="0"/>
                </a:cubicBezTo>
                <a:cubicBezTo>
                  <a:pt x="3519828" y="-8879"/>
                  <a:pt x="3585945" y="70991"/>
                  <a:pt x="3594782" y="164533"/>
                </a:cubicBezTo>
                <a:cubicBezTo>
                  <a:pt x="3634697" y="423283"/>
                  <a:pt x="3576600" y="629005"/>
                  <a:pt x="3594782" y="822644"/>
                </a:cubicBezTo>
                <a:cubicBezTo>
                  <a:pt x="3596008" y="907292"/>
                  <a:pt x="3510713" y="975512"/>
                  <a:pt x="3430249" y="987177"/>
                </a:cubicBezTo>
                <a:cubicBezTo>
                  <a:pt x="1828364" y="1017004"/>
                  <a:pt x="915800" y="907871"/>
                  <a:pt x="164533" y="987177"/>
                </a:cubicBezTo>
                <a:cubicBezTo>
                  <a:pt x="78906" y="986584"/>
                  <a:pt x="-1627" y="913835"/>
                  <a:pt x="0" y="822644"/>
                </a:cubicBezTo>
                <a:cubicBezTo>
                  <a:pt x="20563" y="744791"/>
                  <a:pt x="-30426" y="366279"/>
                  <a:pt x="0" y="164533"/>
                </a:cubicBezTo>
                <a:close/>
              </a:path>
              <a:path w="3594782" h="987177" stroke="0" extrusionOk="0">
                <a:moveTo>
                  <a:pt x="0" y="164533"/>
                </a:moveTo>
                <a:cubicBezTo>
                  <a:pt x="7274" y="75647"/>
                  <a:pt x="78268" y="9592"/>
                  <a:pt x="164533" y="0"/>
                </a:cubicBezTo>
                <a:cubicBezTo>
                  <a:pt x="953060" y="123000"/>
                  <a:pt x="2083903" y="-96860"/>
                  <a:pt x="3430249" y="0"/>
                </a:cubicBezTo>
                <a:cubicBezTo>
                  <a:pt x="3512714" y="-6405"/>
                  <a:pt x="3596480" y="70241"/>
                  <a:pt x="3594782" y="164533"/>
                </a:cubicBezTo>
                <a:cubicBezTo>
                  <a:pt x="3574201" y="433380"/>
                  <a:pt x="3576497" y="713735"/>
                  <a:pt x="3594782" y="822644"/>
                </a:cubicBezTo>
                <a:cubicBezTo>
                  <a:pt x="3588787" y="915685"/>
                  <a:pt x="3513929" y="986001"/>
                  <a:pt x="3430249" y="987177"/>
                </a:cubicBezTo>
                <a:cubicBezTo>
                  <a:pt x="2299479" y="826470"/>
                  <a:pt x="1714104" y="1026844"/>
                  <a:pt x="164533" y="987177"/>
                </a:cubicBezTo>
                <a:cubicBezTo>
                  <a:pt x="59547" y="984326"/>
                  <a:pt x="-5317" y="911104"/>
                  <a:pt x="0" y="822644"/>
                </a:cubicBezTo>
                <a:cubicBezTo>
                  <a:pt x="7173" y="691077"/>
                  <a:pt x="-56103" y="295135"/>
                  <a:pt x="0" y="164533"/>
                </a:cubicBezTo>
                <a:close/>
              </a:path>
            </a:pathLst>
          </a:custGeom>
          <a:solidFill>
            <a:srgbClr val="FE8A2D"/>
          </a:solidFill>
          <a:ln w="28575">
            <a:solidFill>
              <a:srgbClr val="AB520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doll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5760C81-0F65-AF20-E47C-7E537E035BA0}"/>
              </a:ext>
            </a:extLst>
          </p:cNvPr>
          <p:cNvSpPr/>
          <p:nvPr/>
        </p:nvSpPr>
        <p:spPr>
          <a:xfrm>
            <a:off x="2017381" y="432079"/>
            <a:ext cx="5521998" cy="1192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The following vocabulary were mentioned in the chant:</a:t>
            </a:r>
            <a:endParaRPr lang="ar-S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12" descr="Grass clipart">
            <a:extLst>
              <a:ext uri="{FF2B5EF4-FFF2-40B4-BE49-F238E27FC236}">
                <a16:creationId xmlns:a16="http://schemas.microsoft.com/office/drawing/2014/main" id="{73A4AF4A-5360-267C-F8EB-685FF8DCD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118" y="3758255"/>
            <a:ext cx="3096906" cy="30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6067E97A-4218-F26B-143B-237D692EA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098">
            <a:off x="7956859" y="2981569"/>
            <a:ext cx="597774" cy="7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Wumpa Fruit Model By Crasharki Crash Bandicoot Apple Free, 55% OFF">
            <a:extLst>
              <a:ext uri="{FF2B5EF4-FFF2-40B4-BE49-F238E27FC236}">
                <a16:creationId xmlns:a16="http://schemas.microsoft.com/office/drawing/2014/main" id="{83B7A36C-5E1D-A611-1D35-F9B058062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098">
            <a:off x="1832718" y="5043392"/>
            <a:ext cx="597774" cy="7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rash Bandicoot's Nitro Crate by MetaFedX on DeviantArt">
            <a:extLst>
              <a:ext uri="{FF2B5EF4-FFF2-40B4-BE49-F238E27FC236}">
                <a16:creationId xmlns:a16="http://schemas.microsoft.com/office/drawing/2014/main" id="{6752D15E-94DF-C424-6512-94D72F0A2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691" y="4206199"/>
            <a:ext cx="1321837" cy="132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106DA584-434C-10EB-FEAC-B847EADB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42" y="3531410"/>
            <a:ext cx="580545" cy="5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A7BC737E-8DC4-1D87-D716-E692F191E12F}"/>
              </a:ext>
            </a:extLst>
          </p:cNvPr>
          <p:cNvSpPr/>
          <p:nvPr/>
        </p:nvSpPr>
        <p:spPr>
          <a:xfrm>
            <a:off x="3698713" y="3720821"/>
            <a:ext cx="3081462" cy="1080315"/>
          </a:xfrm>
          <a:custGeom>
            <a:avLst/>
            <a:gdLst>
              <a:gd name="connsiteX0" fmla="*/ 0 w 3081462"/>
              <a:gd name="connsiteY0" fmla="*/ 180056 h 1080315"/>
              <a:gd name="connsiteX1" fmla="*/ 180056 w 3081462"/>
              <a:gd name="connsiteY1" fmla="*/ 0 h 1080315"/>
              <a:gd name="connsiteX2" fmla="*/ 2901406 w 3081462"/>
              <a:gd name="connsiteY2" fmla="*/ 0 h 1080315"/>
              <a:gd name="connsiteX3" fmla="*/ 3081462 w 3081462"/>
              <a:gd name="connsiteY3" fmla="*/ 180056 h 1080315"/>
              <a:gd name="connsiteX4" fmla="*/ 3081462 w 3081462"/>
              <a:gd name="connsiteY4" fmla="*/ 900259 h 1080315"/>
              <a:gd name="connsiteX5" fmla="*/ 2901406 w 3081462"/>
              <a:gd name="connsiteY5" fmla="*/ 1080315 h 1080315"/>
              <a:gd name="connsiteX6" fmla="*/ 180056 w 3081462"/>
              <a:gd name="connsiteY6" fmla="*/ 1080315 h 1080315"/>
              <a:gd name="connsiteX7" fmla="*/ 0 w 3081462"/>
              <a:gd name="connsiteY7" fmla="*/ 900259 h 1080315"/>
              <a:gd name="connsiteX8" fmla="*/ 0 w 3081462"/>
              <a:gd name="connsiteY8" fmla="*/ 180056 h 108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81462" h="1080315" fill="none" extrusionOk="0">
                <a:moveTo>
                  <a:pt x="0" y="180056"/>
                </a:moveTo>
                <a:cubicBezTo>
                  <a:pt x="335" y="89685"/>
                  <a:pt x="81965" y="2267"/>
                  <a:pt x="180056" y="0"/>
                </a:cubicBezTo>
                <a:cubicBezTo>
                  <a:pt x="1070829" y="72427"/>
                  <a:pt x="2244620" y="61419"/>
                  <a:pt x="2901406" y="0"/>
                </a:cubicBezTo>
                <a:cubicBezTo>
                  <a:pt x="3000144" y="-4846"/>
                  <a:pt x="3070256" y="77224"/>
                  <a:pt x="3081462" y="180056"/>
                </a:cubicBezTo>
                <a:cubicBezTo>
                  <a:pt x="3107642" y="355907"/>
                  <a:pt x="3126955" y="822108"/>
                  <a:pt x="3081462" y="900259"/>
                </a:cubicBezTo>
                <a:cubicBezTo>
                  <a:pt x="3082229" y="995808"/>
                  <a:pt x="2998125" y="1077262"/>
                  <a:pt x="2901406" y="1080315"/>
                </a:cubicBezTo>
                <a:cubicBezTo>
                  <a:pt x="1894125" y="1110142"/>
                  <a:pt x="1287740" y="1001009"/>
                  <a:pt x="180056" y="1080315"/>
                </a:cubicBezTo>
                <a:cubicBezTo>
                  <a:pt x="93456" y="1078863"/>
                  <a:pt x="-13503" y="1002371"/>
                  <a:pt x="0" y="900259"/>
                </a:cubicBezTo>
                <a:cubicBezTo>
                  <a:pt x="48926" y="635061"/>
                  <a:pt x="32564" y="408125"/>
                  <a:pt x="0" y="180056"/>
                </a:cubicBezTo>
                <a:close/>
              </a:path>
              <a:path w="3081462" h="1080315" stroke="0" extrusionOk="0">
                <a:moveTo>
                  <a:pt x="0" y="180056"/>
                </a:moveTo>
                <a:cubicBezTo>
                  <a:pt x="1543" y="81034"/>
                  <a:pt x="82606" y="4150"/>
                  <a:pt x="180056" y="0"/>
                </a:cubicBezTo>
                <a:cubicBezTo>
                  <a:pt x="1350594" y="123000"/>
                  <a:pt x="2362247" y="-96860"/>
                  <a:pt x="2901406" y="0"/>
                </a:cubicBezTo>
                <a:cubicBezTo>
                  <a:pt x="2997901" y="-2246"/>
                  <a:pt x="3086373" y="70714"/>
                  <a:pt x="3081462" y="180056"/>
                </a:cubicBezTo>
                <a:cubicBezTo>
                  <a:pt x="3101501" y="462761"/>
                  <a:pt x="3081527" y="638059"/>
                  <a:pt x="3081462" y="900259"/>
                </a:cubicBezTo>
                <a:cubicBezTo>
                  <a:pt x="3068675" y="1004334"/>
                  <a:pt x="2988866" y="1078354"/>
                  <a:pt x="2901406" y="1080315"/>
                </a:cubicBezTo>
                <a:cubicBezTo>
                  <a:pt x="2213006" y="919608"/>
                  <a:pt x="802295" y="1119982"/>
                  <a:pt x="180056" y="1080315"/>
                </a:cubicBezTo>
                <a:cubicBezTo>
                  <a:pt x="71187" y="1078411"/>
                  <a:pt x="-1717" y="998923"/>
                  <a:pt x="0" y="900259"/>
                </a:cubicBezTo>
                <a:cubicBezTo>
                  <a:pt x="61760" y="812527"/>
                  <a:pt x="59378" y="532838"/>
                  <a:pt x="0" y="180056"/>
                </a:cubicBezTo>
                <a:close/>
              </a:path>
            </a:pathLst>
          </a:custGeom>
          <a:solidFill>
            <a:srgbClr val="FE8A2D"/>
          </a:solidFill>
          <a:ln w="28575">
            <a:solidFill>
              <a:srgbClr val="AB520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robot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8" descr="Crash Bandicoot">
            <a:extLst>
              <a:ext uri="{FF2B5EF4-FFF2-40B4-BE49-F238E27FC236}">
                <a16:creationId xmlns:a16="http://schemas.microsoft.com/office/drawing/2014/main" id="{6A920D96-7876-3E4F-7EA8-5BD8B85EC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52" b="89893" l="9961" r="89844">
                        <a14:foregroundMark x1="44238" y1="20641" x2="19336" y2="9395"/>
                        <a14:foregroundMark x1="19336" y1="9395" x2="38379" y2="17153"/>
                        <a14:foregroundMark x1="38379" y1="17153" x2="12500" y2="5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36" y="3307093"/>
            <a:ext cx="1173383" cy="160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0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25 -1.11111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CCFA65-A374-3DF2-8991-509F79A1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E4D2B01-81D7-845D-7AEF-C834FCD7D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6A4BEC6-28C0-CDFD-7E7B-5E66E8466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hlinkClick r:id="rId3"/>
            <a:extLst>
              <a:ext uri="{FF2B5EF4-FFF2-40B4-BE49-F238E27FC236}">
                <a16:creationId xmlns:a16="http://schemas.microsoft.com/office/drawing/2014/main" id="{9489FF18-A16E-2A35-A129-7C4E1E9D5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81" y="877389"/>
            <a:ext cx="3909742" cy="3909742"/>
          </a:xfrm>
          <a:prstGeom prst="rect">
            <a:avLst/>
          </a:prstGeom>
        </p:spPr>
      </p:pic>
      <p:pic>
        <p:nvPicPr>
          <p:cNvPr id="6" name="Picture 2" descr="Crash Bandicoot's Nitro Crate by MetaFedX on DeviantArt">
            <a:extLst>
              <a:ext uri="{FF2B5EF4-FFF2-40B4-BE49-F238E27FC236}">
                <a16:creationId xmlns:a16="http://schemas.microsoft.com/office/drawing/2014/main" id="{9F6E5670-D480-8FC2-51F4-2D6CD6D1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77" y="1921483"/>
            <a:ext cx="1321837" cy="132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2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3FD0CF-811D-D577-972A-F5CC0243C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CE45822-B4DB-8C66-8F06-F2174C5B4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8BBC8F1-2BDD-831A-567D-FB49F833A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6" name="Picture 4" descr="ونتر وندر لاند» من لندن.. إلى الرياض">
            <a:extLst>
              <a:ext uri="{FF2B5EF4-FFF2-40B4-BE49-F238E27FC236}">
                <a16:creationId xmlns:a16="http://schemas.microsoft.com/office/drawing/2014/main" id="{C31A5E76-95EB-64FB-71B4-FCF18C43A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880" y="505919"/>
            <a:ext cx="6123036" cy="309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أفضل ٥ ملاهي في الرياض.. عالم المتعة والتحدي | مدينة الرياض">
            <a:extLst>
              <a:ext uri="{FF2B5EF4-FFF2-40B4-BE49-F238E27FC236}">
                <a16:creationId xmlns:a16="http://schemas.microsoft.com/office/drawing/2014/main" id="{3636A11D-9602-4033-B068-87C4A089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108" y="2995127"/>
            <a:ext cx="5301692" cy="300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Little Leo Turn Around GIF by LuigiL on DeviantArt in 2023 | Cartoon  character design, Kids cartoon characters, Character design">
            <a:extLst>
              <a:ext uri="{FF2B5EF4-FFF2-40B4-BE49-F238E27FC236}">
                <a16:creationId xmlns:a16="http://schemas.microsoft.com/office/drawing/2014/main" id="{DB75C9DF-AD84-B5F1-2B8A-AF4F342D2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8475" r="11326" b="5461"/>
          <a:stretch/>
        </p:blipFill>
        <p:spPr bwMode="auto">
          <a:xfrm>
            <a:off x="9443803" y="418858"/>
            <a:ext cx="1336992" cy="230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9EF204-4BB2-FC46-A707-9D29B5BD8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2C557E-4681-CC2F-B914-02F98C715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7FD8BAE-E600-83F4-9A08-5382D64D0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02"/>
            <a:ext cx="12111135" cy="6727898"/>
          </a:xfrm>
          <a:prstGeom prst="rect">
            <a:avLst/>
          </a:prstGeom>
        </p:spPr>
      </p:pic>
      <p:pic>
        <p:nvPicPr>
          <p:cNvPr id="12290" name="Picture 2" descr="Write the letter I | Alphabet Writing lesson for children | The Singing  Walrus on Make a GIF">
            <a:extLst>
              <a:ext uri="{FF2B5EF4-FFF2-40B4-BE49-F238E27FC236}">
                <a16:creationId xmlns:a16="http://schemas.microsoft.com/office/drawing/2014/main" id="{80A7AB16-DD4D-F78A-DB77-D7619EED0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44" y="1925711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EB26C02D-4F77-3E24-3873-E9E62F572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936" y="169068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99668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AC8AC8-9CFB-CE24-FCAE-C1399E3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F58F23-601A-7110-6D15-82A6B23A3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F9D5BF2-9DFD-5B55-059A-D2B09F198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Green Hot Air Balloon clipart">
            <a:extLst>
              <a:ext uri="{FF2B5EF4-FFF2-40B4-BE49-F238E27FC236}">
                <a16:creationId xmlns:a16="http://schemas.microsoft.com/office/drawing/2014/main" id="{35E7FF65-E228-069A-122F-C27D36B7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64" y="-365760"/>
            <a:ext cx="1873214" cy="312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اقرأ باسم ربك الذي خلق . [ العلق: 1]">
            <a:extLst>
              <a:ext uri="{FF2B5EF4-FFF2-40B4-BE49-F238E27FC236}">
                <a16:creationId xmlns:a16="http://schemas.microsoft.com/office/drawing/2014/main" id="{67056DFE-12D6-FDA8-4854-EDA4F992E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18" y="1624504"/>
            <a:ext cx="6151984" cy="285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40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F2717A-7FB2-5BDA-DB9E-412CFCA4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B850E85-B502-3486-E599-C35746E01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5EE7A63-B3B8-B7E4-665A-E35C97078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71"/>
            <a:ext cx="12192000" cy="674005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592342F-FB69-9A9D-F289-667B7164C715}"/>
              </a:ext>
            </a:extLst>
          </p:cNvPr>
          <p:cNvSpPr/>
          <p:nvPr/>
        </p:nvSpPr>
        <p:spPr>
          <a:xfrm>
            <a:off x="2194560" y="3429000"/>
            <a:ext cx="7406640" cy="2076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Work Book</a:t>
            </a:r>
            <a:endParaRPr lang="ar-SA" sz="9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85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85825C-3AD3-3F4A-96CE-ACA8E69B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AC15B53-8713-4D25-590D-14DF5D2DA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480"/>
            <a:ext cx="12192000" cy="678352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4B98500-6BD0-C58D-6BFB-CA49C7590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857" y="818799"/>
            <a:ext cx="6850974" cy="455825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A7D1707-692D-582C-2CD1-8125A6360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6734" y="4287029"/>
            <a:ext cx="2870163" cy="1752172"/>
          </a:xfrm>
          <a:prstGeom prst="rect">
            <a:avLst/>
          </a:prstGeom>
        </p:spPr>
      </p:pic>
      <p:pic>
        <p:nvPicPr>
          <p:cNvPr id="5" name="Picture 2" descr="Schoolboy clipart">
            <a:extLst>
              <a:ext uri="{FF2B5EF4-FFF2-40B4-BE49-F238E27FC236}">
                <a16:creationId xmlns:a16="http://schemas.microsoft.com/office/drawing/2014/main" id="{79CB0A95-5D62-3C63-7128-D1887160B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7" y="3172408"/>
            <a:ext cx="2388182" cy="36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D38E478">
            <a:hlinkClick r:id="" action="ppaction://media"/>
            <a:extLst>
              <a:ext uri="{FF2B5EF4-FFF2-40B4-BE49-F238E27FC236}">
                <a16:creationId xmlns:a16="http://schemas.microsoft.com/office/drawing/2014/main" id="{9F37A73F-141C-E593-2B5F-60DDE2CC31E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05992" y="2092940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366453856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2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06A92A1-9AC2-E3C6-0003-7AB1B154A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2" descr="Woody and Buzz (Toy Story) PNG by jakeysamra on DeviantArt">
            <a:extLst>
              <a:ext uri="{FF2B5EF4-FFF2-40B4-BE49-F238E27FC236}">
                <a16:creationId xmlns:a16="http://schemas.microsoft.com/office/drawing/2014/main" id="{8A625678-708B-590B-8803-58F5BDEB2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96"/>
            <a:ext cx="3442996" cy="344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125CB2B-B10A-7D0A-A75C-782ECE295A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39791" y="4461451"/>
            <a:ext cx="6515665" cy="1364098"/>
          </a:xfrm>
          <a:custGeom>
            <a:avLst/>
            <a:gdLst>
              <a:gd name="connsiteX0" fmla="*/ 0 w 6515665"/>
              <a:gd name="connsiteY0" fmla="*/ 0 h 1364098"/>
              <a:gd name="connsiteX1" fmla="*/ 2330993 w 6515665"/>
              <a:gd name="connsiteY1" fmla="*/ 0 h 1364098"/>
              <a:gd name="connsiteX2" fmla="*/ 2330993 w 6515665"/>
              <a:gd name="connsiteY2" fmla="*/ 614402 h 1364098"/>
              <a:gd name="connsiteX3" fmla="*/ 6515665 w 6515665"/>
              <a:gd name="connsiteY3" fmla="*/ 614402 h 1364098"/>
              <a:gd name="connsiteX4" fmla="*/ 6515665 w 6515665"/>
              <a:gd name="connsiteY4" fmla="*/ 1364098 h 1364098"/>
              <a:gd name="connsiteX5" fmla="*/ 0 w 6515665"/>
              <a:gd name="connsiteY5" fmla="*/ 1364098 h 136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15665" h="1364098">
                <a:moveTo>
                  <a:pt x="0" y="0"/>
                </a:moveTo>
                <a:lnTo>
                  <a:pt x="2330993" y="0"/>
                </a:lnTo>
                <a:lnTo>
                  <a:pt x="2330993" y="614402"/>
                </a:lnTo>
                <a:lnTo>
                  <a:pt x="6515665" y="614402"/>
                </a:lnTo>
                <a:lnTo>
                  <a:pt x="6515665" y="1364098"/>
                </a:lnTo>
                <a:lnTo>
                  <a:pt x="0" y="1364098"/>
                </a:lnTo>
                <a:close/>
              </a:path>
            </a:pathLst>
          </a:custGeom>
        </p:spPr>
      </p:pic>
      <p:pic>
        <p:nvPicPr>
          <p:cNvPr id="11266" name="Picture 2" descr="Write the letter I | Alphabet Writing lesson for children | The Singing  Walrus on Make a GIF">
            <a:extLst>
              <a:ext uri="{FF2B5EF4-FFF2-40B4-BE49-F238E27FC236}">
                <a16:creationId xmlns:a16="http://schemas.microsoft.com/office/drawing/2014/main" id="{2495AB00-1032-B439-A2FD-0A28F2EF8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437" y="85725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150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3E76FA-7E3D-ABCE-C47F-A6F84A13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C8E3E87-7714-B4BF-BBA2-8311388DA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56"/>
            <a:ext cx="12111135" cy="682534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65D9F97-5B5E-0476-9806-405D824D7E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40093" y="261093"/>
            <a:ext cx="5860288" cy="5570703"/>
          </a:xfrm>
          <a:custGeom>
            <a:avLst/>
            <a:gdLst>
              <a:gd name="connsiteX0" fmla="*/ 0 w 5860288"/>
              <a:gd name="connsiteY0" fmla="*/ 0 h 5570703"/>
              <a:gd name="connsiteX1" fmla="*/ 5860288 w 5860288"/>
              <a:gd name="connsiteY1" fmla="*/ 0 h 5570703"/>
              <a:gd name="connsiteX2" fmla="*/ 5860288 w 5860288"/>
              <a:gd name="connsiteY2" fmla="*/ 5570703 h 5570703"/>
              <a:gd name="connsiteX3" fmla="*/ 2712429 w 5860288"/>
              <a:gd name="connsiteY3" fmla="*/ 5570703 h 5570703"/>
              <a:gd name="connsiteX4" fmla="*/ 2712429 w 5860288"/>
              <a:gd name="connsiteY4" fmla="*/ 5212707 h 5570703"/>
              <a:gd name="connsiteX5" fmla="*/ 0 w 5860288"/>
              <a:gd name="connsiteY5" fmla="*/ 5212707 h 557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60288" h="5570703">
                <a:moveTo>
                  <a:pt x="0" y="0"/>
                </a:moveTo>
                <a:lnTo>
                  <a:pt x="5860288" y="0"/>
                </a:lnTo>
                <a:lnTo>
                  <a:pt x="5860288" y="5570703"/>
                </a:lnTo>
                <a:lnTo>
                  <a:pt x="2712429" y="5570703"/>
                </a:lnTo>
                <a:lnTo>
                  <a:pt x="2712429" y="5212707"/>
                </a:lnTo>
                <a:lnTo>
                  <a:pt x="0" y="5212707"/>
                </a:lnTo>
                <a:close/>
              </a:path>
            </a:pathLst>
          </a:custGeom>
        </p:spPr>
      </p:pic>
      <p:pic>
        <p:nvPicPr>
          <p:cNvPr id="9" name="B19FA47E">
            <a:hlinkClick r:id="" action="ppaction://media"/>
            <a:extLst>
              <a:ext uri="{FF2B5EF4-FFF2-40B4-BE49-F238E27FC236}">
                <a16:creationId xmlns:a16="http://schemas.microsoft.com/office/drawing/2014/main" id="{09ABF6BE-DFA7-118A-5DCE-4B32AE78302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95395" y="1447007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5484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A60085-DC56-CCAA-EB54-6EAD0093B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885464F-BE68-5D9C-B55A-42D503130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D95BAC4-2092-2BAD-F985-1B24BEB66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C64E26A-7669-3FEA-D38E-C6DC6A431A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8312" y="4701441"/>
            <a:ext cx="9138716" cy="1475522"/>
          </a:xfrm>
          <a:custGeom>
            <a:avLst/>
            <a:gdLst>
              <a:gd name="connsiteX0" fmla="*/ 0 w 9138716"/>
              <a:gd name="connsiteY0" fmla="*/ 0 h 1475522"/>
              <a:gd name="connsiteX1" fmla="*/ 3595027 w 9138716"/>
              <a:gd name="connsiteY1" fmla="*/ 0 h 1475522"/>
              <a:gd name="connsiteX2" fmla="*/ 3595027 w 9138716"/>
              <a:gd name="connsiteY2" fmla="*/ 533384 h 1475522"/>
              <a:gd name="connsiteX3" fmla="*/ 9138716 w 9138716"/>
              <a:gd name="connsiteY3" fmla="*/ 533384 h 1475522"/>
              <a:gd name="connsiteX4" fmla="*/ 9138716 w 9138716"/>
              <a:gd name="connsiteY4" fmla="*/ 1475522 h 1475522"/>
              <a:gd name="connsiteX5" fmla="*/ 0 w 9138716"/>
              <a:gd name="connsiteY5" fmla="*/ 1475522 h 147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8716" h="1475522">
                <a:moveTo>
                  <a:pt x="0" y="0"/>
                </a:moveTo>
                <a:lnTo>
                  <a:pt x="3595027" y="0"/>
                </a:lnTo>
                <a:lnTo>
                  <a:pt x="3595027" y="533384"/>
                </a:lnTo>
                <a:lnTo>
                  <a:pt x="9138716" y="533384"/>
                </a:lnTo>
                <a:lnTo>
                  <a:pt x="9138716" y="1475522"/>
                </a:lnTo>
                <a:lnTo>
                  <a:pt x="0" y="1475522"/>
                </a:lnTo>
                <a:close/>
              </a:path>
            </a:pathLst>
          </a:custGeom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EB293458-227F-FD83-7496-42356B1E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294" y="2391671"/>
            <a:ext cx="2627734" cy="26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416013"/>
      </p:ext>
    </p:extLst>
  </p:cSld>
  <p:clrMapOvr>
    <a:masterClrMapping/>
  </p:clrMapOvr>
  <p:transition spd="slow">
    <p:cover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A21260-5E94-13C8-6A3D-6AE778042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98BAB93-053B-D18D-5E89-757B2497B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AB7070B-AABA-8FC1-6CBB-6ED93FAFC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502"/>
            <a:ext cx="12192000" cy="6962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076551-A812-39EE-686C-4593E1E44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196" y="3022570"/>
            <a:ext cx="5319009" cy="28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mework-clip-art-for-kids-free-clipart-images-3-1024x204 - Woodborough  Primary School">
            <a:extLst>
              <a:ext uri="{FF2B5EF4-FFF2-40B4-BE49-F238E27FC236}">
                <a16:creationId xmlns:a16="http://schemas.microsoft.com/office/drawing/2014/main" id="{C9561196-3FB8-CDB2-0B28-B2D0F24F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4750" y="2765650"/>
            <a:ext cx="4553339" cy="90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88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 invX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826FF4-CA09-D4B4-C243-103E52770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D139882-3B30-1DFE-1A14-816DB6E66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61C218A-6AAB-8481-42A3-06445CBED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69"/>
          <a:stretch/>
        </p:blipFill>
        <p:spPr>
          <a:xfrm>
            <a:off x="-1" y="0"/>
            <a:ext cx="12083143" cy="6858000"/>
          </a:xfrm>
          <a:prstGeom prst="rect">
            <a:avLst/>
          </a:prstGeom>
        </p:spPr>
      </p:pic>
      <p:pic>
        <p:nvPicPr>
          <p:cNvPr id="5" name="Picture 2" descr="Great Day Sticker">
            <a:extLst>
              <a:ext uri="{FF2B5EF4-FFF2-40B4-BE49-F238E27FC236}">
                <a16:creationId xmlns:a16="http://schemas.microsoft.com/office/drawing/2014/main" id="{F57140CB-4CFD-C034-06A7-08E396E5A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587" y="3297439"/>
            <a:ext cx="3728826" cy="331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8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E7CA80-5D98-D13A-4D5E-705E4CA01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2BA7B5-DF2C-F4A1-2769-FF171DBC5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6A51248-5664-6088-348F-C9335520B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1082ECF-9F2B-3BE8-5D5E-FEE87F96E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4" y="2804869"/>
            <a:ext cx="4990830" cy="256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80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ABAF4C-DF60-51D0-EB3A-E62EC8137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63" y="-465300"/>
            <a:ext cx="10515600" cy="1325563"/>
          </a:xfrm>
        </p:spPr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1F89AF4-F930-5B58-F2FF-14292B95F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63" y="995200"/>
            <a:ext cx="10515600" cy="4351338"/>
          </a:xfr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2792103-4F68-88A9-0FC4-8D8F6C9C6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1" t="28062" r="27791" b="13644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" descr="Cartoon Child Writing Isolated Clipart PNG free 24484033 PNG">
            <a:extLst>
              <a:ext uri="{FF2B5EF4-FFF2-40B4-BE49-F238E27FC236}">
                <a16:creationId xmlns:a16="http://schemas.microsoft.com/office/drawing/2014/main" id="{89A040CB-1019-1199-7877-B4DE8C17E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6929" y="2694286"/>
            <a:ext cx="3965106" cy="39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50FF6676-66D2-DA7F-60DE-5EA1298EB6D8}"/>
              </a:ext>
            </a:extLst>
          </p:cNvPr>
          <p:cNvSpPr/>
          <p:nvPr/>
        </p:nvSpPr>
        <p:spPr>
          <a:xfrm>
            <a:off x="443248" y="841539"/>
            <a:ext cx="1390261" cy="1871471"/>
          </a:xfrm>
          <a:custGeom>
            <a:avLst/>
            <a:gdLst>
              <a:gd name="connsiteX0" fmla="*/ 0 w 1390261"/>
              <a:gd name="connsiteY0" fmla="*/ 231715 h 1871471"/>
              <a:gd name="connsiteX1" fmla="*/ 231715 w 1390261"/>
              <a:gd name="connsiteY1" fmla="*/ 0 h 1871471"/>
              <a:gd name="connsiteX2" fmla="*/ 1158546 w 1390261"/>
              <a:gd name="connsiteY2" fmla="*/ 0 h 1871471"/>
              <a:gd name="connsiteX3" fmla="*/ 1390261 w 1390261"/>
              <a:gd name="connsiteY3" fmla="*/ 231715 h 1871471"/>
              <a:gd name="connsiteX4" fmla="*/ 1390261 w 1390261"/>
              <a:gd name="connsiteY4" fmla="*/ 1639756 h 1871471"/>
              <a:gd name="connsiteX5" fmla="*/ 1158546 w 1390261"/>
              <a:gd name="connsiteY5" fmla="*/ 1871471 h 1871471"/>
              <a:gd name="connsiteX6" fmla="*/ 231715 w 1390261"/>
              <a:gd name="connsiteY6" fmla="*/ 1871471 h 1871471"/>
              <a:gd name="connsiteX7" fmla="*/ 0 w 1390261"/>
              <a:gd name="connsiteY7" fmla="*/ 1639756 h 1871471"/>
              <a:gd name="connsiteX8" fmla="*/ 0 w 1390261"/>
              <a:gd name="connsiteY8" fmla="*/ 231715 h 187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0261" h="1871471" fill="none" extrusionOk="0">
                <a:moveTo>
                  <a:pt x="0" y="231715"/>
                </a:moveTo>
                <a:cubicBezTo>
                  <a:pt x="-12106" y="111684"/>
                  <a:pt x="97320" y="19132"/>
                  <a:pt x="231715" y="0"/>
                </a:cubicBezTo>
                <a:cubicBezTo>
                  <a:pt x="549388" y="-79940"/>
                  <a:pt x="855357" y="42226"/>
                  <a:pt x="1158546" y="0"/>
                </a:cubicBezTo>
                <a:cubicBezTo>
                  <a:pt x="1300728" y="8446"/>
                  <a:pt x="1384934" y="90517"/>
                  <a:pt x="1390261" y="231715"/>
                </a:cubicBezTo>
                <a:cubicBezTo>
                  <a:pt x="1323043" y="488957"/>
                  <a:pt x="1456203" y="1153569"/>
                  <a:pt x="1390261" y="1639756"/>
                </a:cubicBezTo>
                <a:cubicBezTo>
                  <a:pt x="1399012" y="1771614"/>
                  <a:pt x="1280452" y="1875243"/>
                  <a:pt x="1158546" y="1871471"/>
                </a:cubicBezTo>
                <a:cubicBezTo>
                  <a:pt x="1001100" y="1838601"/>
                  <a:pt x="518973" y="1901410"/>
                  <a:pt x="231715" y="1871471"/>
                </a:cubicBezTo>
                <a:cubicBezTo>
                  <a:pt x="106273" y="1871745"/>
                  <a:pt x="1475" y="1759014"/>
                  <a:pt x="0" y="1639756"/>
                </a:cubicBezTo>
                <a:cubicBezTo>
                  <a:pt x="43009" y="1148977"/>
                  <a:pt x="89476" y="408714"/>
                  <a:pt x="0" y="231715"/>
                </a:cubicBezTo>
                <a:close/>
              </a:path>
              <a:path w="1390261" h="1871471" stroke="0" extrusionOk="0">
                <a:moveTo>
                  <a:pt x="0" y="231715"/>
                </a:moveTo>
                <a:cubicBezTo>
                  <a:pt x="-8008" y="100294"/>
                  <a:pt x="114131" y="2288"/>
                  <a:pt x="231715" y="0"/>
                </a:cubicBezTo>
                <a:cubicBezTo>
                  <a:pt x="667404" y="53464"/>
                  <a:pt x="745143" y="-19298"/>
                  <a:pt x="1158546" y="0"/>
                </a:cubicBezTo>
                <a:cubicBezTo>
                  <a:pt x="1280590" y="45"/>
                  <a:pt x="1393820" y="113264"/>
                  <a:pt x="1390261" y="231715"/>
                </a:cubicBezTo>
                <a:cubicBezTo>
                  <a:pt x="1494658" y="874133"/>
                  <a:pt x="1432691" y="1159547"/>
                  <a:pt x="1390261" y="1639756"/>
                </a:cubicBezTo>
                <a:cubicBezTo>
                  <a:pt x="1391811" y="1748053"/>
                  <a:pt x="1302541" y="1890013"/>
                  <a:pt x="1158546" y="1871471"/>
                </a:cubicBezTo>
                <a:cubicBezTo>
                  <a:pt x="800524" y="1914449"/>
                  <a:pt x="521422" y="1859195"/>
                  <a:pt x="231715" y="1871471"/>
                </a:cubicBezTo>
                <a:cubicBezTo>
                  <a:pt x="83506" y="1872063"/>
                  <a:pt x="-10932" y="1768537"/>
                  <a:pt x="0" y="1639756"/>
                </a:cubicBezTo>
                <a:cubicBezTo>
                  <a:pt x="-123313" y="1495005"/>
                  <a:pt x="34203" y="784352"/>
                  <a:pt x="0" y="231715"/>
                </a:cubicBezTo>
                <a:close/>
              </a:path>
            </a:pathLst>
          </a:custGeom>
          <a:solidFill>
            <a:srgbClr val="5EC5ED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3157045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r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111F47F-3B2F-176F-AFF3-D76139E9BCF1}"/>
              </a:ext>
            </a:extLst>
          </p:cNvPr>
          <p:cNvSpPr/>
          <p:nvPr/>
        </p:nvSpPr>
        <p:spPr>
          <a:xfrm>
            <a:off x="2428160" y="971512"/>
            <a:ext cx="1390261" cy="1871471"/>
          </a:xfrm>
          <a:custGeom>
            <a:avLst/>
            <a:gdLst>
              <a:gd name="connsiteX0" fmla="*/ 0 w 1390261"/>
              <a:gd name="connsiteY0" fmla="*/ 231715 h 1871471"/>
              <a:gd name="connsiteX1" fmla="*/ 231715 w 1390261"/>
              <a:gd name="connsiteY1" fmla="*/ 0 h 1871471"/>
              <a:gd name="connsiteX2" fmla="*/ 1158546 w 1390261"/>
              <a:gd name="connsiteY2" fmla="*/ 0 h 1871471"/>
              <a:gd name="connsiteX3" fmla="*/ 1390261 w 1390261"/>
              <a:gd name="connsiteY3" fmla="*/ 231715 h 1871471"/>
              <a:gd name="connsiteX4" fmla="*/ 1390261 w 1390261"/>
              <a:gd name="connsiteY4" fmla="*/ 1639756 h 1871471"/>
              <a:gd name="connsiteX5" fmla="*/ 1158546 w 1390261"/>
              <a:gd name="connsiteY5" fmla="*/ 1871471 h 1871471"/>
              <a:gd name="connsiteX6" fmla="*/ 231715 w 1390261"/>
              <a:gd name="connsiteY6" fmla="*/ 1871471 h 1871471"/>
              <a:gd name="connsiteX7" fmla="*/ 0 w 1390261"/>
              <a:gd name="connsiteY7" fmla="*/ 1639756 h 1871471"/>
              <a:gd name="connsiteX8" fmla="*/ 0 w 1390261"/>
              <a:gd name="connsiteY8" fmla="*/ 231715 h 187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0261" h="1871471" fill="none" extrusionOk="0">
                <a:moveTo>
                  <a:pt x="0" y="231715"/>
                </a:moveTo>
                <a:cubicBezTo>
                  <a:pt x="4808" y="115921"/>
                  <a:pt x="101839" y="3412"/>
                  <a:pt x="231715" y="0"/>
                </a:cubicBezTo>
                <a:cubicBezTo>
                  <a:pt x="373757" y="-33194"/>
                  <a:pt x="696349" y="-72770"/>
                  <a:pt x="1158546" y="0"/>
                </a:cubicBezTo>
                <a:cubicBezTo>
                  <a:pt x="1286712" y="-3143"/>
                  <a:pt x="1386707" y="102696"/>
                  <a:pt x="1390261" y="231715"/>
                </a:cubicBezTo>
                <a:cubicBezTo>
                  <a:pt x="1511884" y="875710"/>
                  <a:pt x="1459881" y="1243741"/>
                  <a:pt x="1390261" y="1639756"/>
                </a:cubicBezTo>
                <a:cubicBezTo>
                  <a:pt x="1397115" y="1748155"/>
                  <a:pt x="1301979" y="1852938"/>
                  <a:pt x="1158546" y="1871471"/>
                </a:cubicBezTo>
                <a:cubicBezTo>
                  <a:pt x="992431" y="1897953"/>
                  <a:pt x="609136" y="1821745"/>
                  <a:pt x="231715" y="1871471"/>
                </a:cubicBezTo>
                <a:cubicBezTo>
                  <a:pt x="90554" y="1870833"/>
                  <a:pt x="8513" y="1771987"/>
                  <a:pt x="0" y="1639756"/>
                </a:cubicBezTo>
                <a:cubicBezTo>
                  <a:pt x="-13668" y="1070110"/>
                  <a:pt x="-64328" y="462850"/>
                  <a:pt x="0" y="231715"/>
                </a:cubicBezTo>
                <a:close/>
              </a:path>
              <a:path w="1390261" h="1871471" stroke="0" extrusionOk="0">
                <a:moveTo>
                  <a:pt x="0" y="231715"/>
                </a:moveTo>
                <a:cubicBezTo>
                  <a:pt x="9228" y="83780"/>
                  <a:pt x="94309" y="-142"/>
                  <a:pt x="231715" y="0"/>
                </a:cubicBezTo>
                <a:cubicBezTo>
                  <a:pt x="531444" y="-28371"/>
                  <a:pt x="708065" y="-35386"/>
                  <a:pt x="1158546" y="0"/>
                </a:cubicBezTo>
                <a:cubicBezTo>
                  <a:pt x="1293662" y="10612"/>
                  <a:pt x="1390680" y="99539"/>
                  <a:pt x="1390261" y="231715"/>
                </a:cubicBezTo>
                <a:cubicBezTo>
                  <a:pt x="1460468" y="758674"/>
                  <a:pt x="1371380" y="1229739"/>
                  <a:pt x="1390261" y="1639756"/>
                </a:cubicBezTo>
                <a:cubicBezTo>
                  <a:pt x="1395702" y="1768897"/>
                  <a:pt x="1304657" y="1876874"/>
                  <a:pt x="1158546" y="1871471"/>
                </a:cubicBezTo>
                <a:cubicBezTo>
                  <a:pt x="920545" y="1848264"/>
                  <a:pt x="660186" y="1818301"/>
                  <a:pt x="231715" y="1871471"/>
                </a:cubicBezTo>
                <a:cubicBezTo>
                  <a:pt x="88133" y="1887154"/>
                  <a:pt x="3850" y="1770638"/>
                  <a:pt x="0" y="1639756"/>
                </a:cubicBezTo>
                <a:cubicBezTo>
                  <a:pt x="-101621" y="1208790"/>
                  <a:pt x="66220" y="589168"/>
                  <a:pt x="0" y="231715"/>
                </a:cubicBezTo>
                <a:close/>
              </a:path>
            </a:pathLst>
          </a:custGeom>
          <a:solidFill>
            <a:srgbClr val="5EC5ED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92467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BE06083-141D-FBC2-4E49-D3FAED1E1AD6}"/>
              </a:ext>
            </a:extLst>
          </p:cNvPr>
          <p:cNvSpPr/>
          <p:nvPr/>
        </p:nvSpPr>
        <p:spPr>
          <a:xfrm>
            <a:off x="3022956" y="4239267"/>
            <a:ext cx="5092536" cy="871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5EC5ED"/>
                </a:solidFill>
                <a:latin typeface="Comic Sans MS" panose="030F0702030302020204" pitchFamily="66" charset="0"/>
              </a:rPr>
              <a:t>Write the 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FIRST</a:t>
            </a:r>
            <a:r>
              <a:rPr lang="en-US" sz="2400" dirty="0">
                <a:solidFill>
                  <a:srgbClr val="5EC5ED"/>
                </a:solidFill>
                <a:latin typeface="Comic Sans MS" panose="030F0702030302020204" pitchFamily="66" charset="0"/>
              </a:rPr>
              <a:t> letter of each picture THEN guess the word</a:t>
            </a:r>
            <a:endParaRPr lang="ar-SA" sz="2400" dirty="0">
              <a:solidFill>
                <a:srgbClr val="5EC5ED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E493634C-53AC-946B-32B9-CEAAFAB3C748}"/>
              </a:ext>
            </a:extLst>
          </p:cNvPr>
          <p:cNvSpPr/>
          <p:nvPr/>
        </p:nvSpPr>
        <p:spPr>
          <a:xfrm>
            <a:off x="4290055" y="971513"/>
            <a:ext cx="1390261" cy="1871471"/>
          </a:xfrm>
          <a:custGeom>
            <a:avLst/>
            <a:gdLst>
              <a:gd name="connsiteX0" fmla="*/ 0 w 1390261"/>
              <a:gd name="connsiteY0" fmla="*/ 231715 h 1871471"/>
              <a:gd name="connsiteX1" fmla="*/ 231715 w 1390261"/>
              <a:gd name="connsiteY1" fmla="*/ 0 h 1871471"/>
              <a:gd name="connsiteX2" fmla="*/ 1158546 w 1390261"/>
              <a:gd name="connsiteY2" fmla="*/ 0 h 1871471"/>
              <a:gd name="connsiteX3" fmla="*/ 1390261 w 1390261"/>
              <a:gd name="connsiteY3" fmla="*/ 231715 h 1871471"/>
              <a:gd name="connsiteX4" fmla="*/ 1390261 w 1390261"/>
              <a:gd name="connsiteY4" fmla="*/ 1639756 h 1871471"/>
              <a:gd name="connsiteX5" fmla="*/ 1158546 w 1390261"/>
              <a:gd name="connsiteY5" fmla="*/ 1871471 h 1871471"/>
              <a:gd name="connsiteX6" fmla="*/ 231715 w 1390261"/>
              <a:gd name="connsiteY6" fmla="*/ 1871471 h 1871471"/>
              <a:gd name="connsiteX7" fmla="*/ 0 w 1390261"/>
              <a:gd name="connsiteY7" fmla="*/ 1639756 h 1871471"/>
              <a:gd name="connsiteX8" fmla="*/ 0 w 1390261"/>
              <a:gd name="connsiteY8" fmla="*/ 231715 h 187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0261" h="1871471" fill="none" extrusionOk="0">
                <a:moveTo>
                  <a:pt x="0" y="231715"/>
                </a:moveTo>
                <a:cubicBezTo>
                  <a:pt x="4808" y="115921"/>
                  <a:pt x="101839" y="3412"/>
                  <a:pt x="231715" y="0"/>
                </a:cubicBezTo>
                <a:cubicBezTo>
                  <a:pt x="373757" y="-33194"/>
                  <a:pt x="696349" y="-72770"/>
                  <a:pt x="1158546" y="0"/>
                </a:cubicBezTo>
                <a:cubicBezTo>
                  <a:pt x="1286712" y="-3143"/>
                  <a:pt x="1386707" y="102696"/>
                  <a:pt x="1390261" y="231715"/>
                </a:cubicBezTo>
                <a:cubicBezTo>
                  <a:pt x="1511884" y="875710"/>
                  <a:pt x="1459881" y="1243741"/>
                  <a:pt x="1390261" y="1639756"/>
                </a:cubicBezTo>
                <a:cubicBezTo>
                  <a:pt x="1397115" y="1748155"/>
                  <a:pt x="1301979" y="1852938"/>
                  <a:pt x="1158546" y="1871471"/>
                </a:cubicBezTo>
                <a:cubicBezTo>
                  <a:pt x="992431" y="1897953"/>
                  <a:pt x="609136" y="1821745"/>
                  <a:pt x="231715" y="1871471"/>
                </a:cubicBezTo>
                <a:cubicBezTo>
                  <a:pt x="90554" y="1870833"/>
                  <a:pt x="8513" y="1771987"/>
                  <a:pt x="0" y="1639756"/>
                </a:cubicBezTo>
                <a:cubicBezTo>
                  <a:pt x="-13668" y="1070110"/>
                  <a:pt x="-64328" y="462850"/>
                  <a:pt x="0" y="231715"/>
                </a:cubicBezTo>
                <a:close/>
              </a:path>
              <a:path w="1390261" h="1871471" stroke="0" extrusionOk="0">
                <a:moveTo>
                  <a:pt x="0" y="231715"/>
                </a:moveTo>
                <a:cubicBezTo>
                  <a:pt x="9228" y="83780"/>
                  <a:pt x="94309" y="-142"/>
                  <a:pt x="231715" y="0"/>
                </a:cubicBezTo>
                <a:cubicBezTo>
                  <a:pt x="531444" y="-28371"/>
                  <a:pt x="708065" y="-35386"/>
                  <a:pt x="1158546" y="0"/>
                </a:cubicBezTo>
                <a:cubicBezTo>
                  <a:pt x="1293662" y="10612"/>
                  <a:pt x="1390680" y="99539"/>
                  <a:pt x="1390261" y="231715"/>
                </a:cubicBezTo>
                <a:cubicBezTo>
                  <a:pt x="1460468" y="758674"/>
                  <a:pt x="1371380" y="1229739"/>
                  <a:pt x="1390261" y="1639756"/>
                </a:cubicBezTo>
                <a:cubicBezTo>
                  <a:pt x="1395702" y="1768897"/>
                  <a:pt x="1304657" y="1876874"/>
                  <a:pt x="1158546" y="1871471"/>
                </a:cubicBezTo>
                <a:cubicBezTo>
                  <a:pt x="920545" y="1848264"/>
                  <a:pt x="660186" y="1818301"/>
                  <a:pt x="231715" y="1871471"/>
                </a:cubicBezTo>
                <a:cubicBezTo>
                  <a:pt x="88133" y="1887154"/>
                  <a:pt x="3850" y="1770638"/>
                  <a:pt x="0" y="1639756"/>
                </a:cubicBezTo>
                <a:cubicBezTo>
                  <a:pt x="-101621" y="1208790"/>
                  <a:pt x="66220" y="589168"/>
                  <a:pt x="0" y="231715"/>
                </a:cubicBezTo>
                <a:close/>
              </a:path>
            </a:pathLst>
          </a:custGeom>
          <a:solidFill>
            <a:srgbClr val="5EC5ED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92467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08BF0F04-3ADF-8D50-BBC6-03481A1933B2}"/>
              </a:ext>
            </a:extLst>
          </p:cNvPr>
          <p:cNvSpPr/>
          <p:nvPr/>
        </p:nvSpPr>
        <p:spPr>
          <a:xfrm>
            <a:off x="6136823" y="995200"/>
            <a:ext cx="1299679" cy="1871471"/>
          </a:xfrm>
          <a:custGeom>
            <a:avLst/>
            <a:gdLst>
              <a:gd name="connsiteX0" fmla="*/ 0 w 1299679"/>
              <a:gd name="connsiteY0" fmla="*/ 216617 h 1871471"/>
              <a:gd name="connsiteX1" fmla="*/ 216617 w 1299679"/>
              <a:gd name="connsiteY1" fmla="*/ 0 h 1871471"/>
              <a:gd name="connsiteX2" fmla="*/ 1083062 w 1299679"/>
              <a:gd name="connsiteY2" fmla="*/ 0 h 1871471"/>
              <a:gd name="connsiteX3" fmla="*/ 1299679 w 1299679"/>
              <a:gd name="connsiteY3" fmla="*/ 216617 h 1871471"/>
              <a:gd name="connsiteX4" fmla="*/ 1299679 w 1299679"/>
              <a:gd name="connsiteY4" fmla="*/ 1654854 h 1871471"/>
              <a:gd name="connsiteX5" fmla="*/ 1083062 w 1299679"/>
              <a:gd name="connsiteY5" fmla="*/ 1871471 h 1871471"/>
              <a:gd name="connsiteX6" fmla="*/ 216617 w 1299679"/>
              <a:gd name="connsiteY6" fmla="*/ 1871471 h 1871471"/>
              <a:gd name="connsiteX7" fmla="*/ 0 w 1299679"/>
              <a:gd name="connsiteY7" fmla="*/ 1654854 h 1871471"/>
              <a:gd name="connsiteX8" fmla="*/ 0 w 1299679"/>
              <a:gd name="connsiteY8" fmla="*/ 216617 h 187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9679" h="1871471" fill="none" extrusionOk="0">
                <a:moveTo>
                  <a:pt x="0" y="216617"/>
                </a:moveTo>
                <a:cubicBezTo>
                  <a:pt x="6689" y="113926"/>
                  <a:pt x="96108" y="1569"/>
                  <a:pt x="216617" y="0"/>
                </a:cubicBezTo>
                <a:cubicBezTo>
                  <a:pt x="455859" y="58552"/>
                  <a:pt x="953363" y="51064"/>
                  <a:pt x="1083062" y="0"/>
                </a:cubicBezTo>
                <a:cubicBezTo>
                  <a:pt x="1203446" y="-12234"/>
                  <a:pt x="1288517" y="93699"/>
                  <a:pt x="1299679" y="216617"/>
                </a:cubicBezTo>
                <a:cubicBezTo>
                  <a:pt x="1192505" y="752107"/>
                  <a:pt x="1327814" y="1103264"/>
                  <a:pt x="1299679" y="1654854"/>
                </a:cubicBezTo>
                <a:cubicBezTo>
                  <a:pt x="1301671" y="1768798"/>
                  <a:pt x="1206997" y="1866316"/>
                  <a:pt x="1083062" y="1871471"/>
                </a:cubicBezTo>
                <a:cubicBezTo>
                  <a:pt x="910528" y="1937905"/>
                  <a:pt x="414160" y="1904278"/>
                  <a:pt x="216617" y="1871471"/>
                </a:cubicBezTo>
                <a:cubicBezTo>
                  <a:pt x="77272" y="1870517"/>
                  <a:pt x="18370" y="1783676"/>
                  <a:pt x="0" y="1654854"/>
                </a:cubicBezTo>
                <a:cubicBezTo>
                  <a:pt x="25641" y="1508740"/>
                  <a:pt x="72693" y="888081"/>
                  <a:pt x="0" y="216617"/>
                </a:cubicBezTo>
                <a:close/>
              </a:path>
              <a:path w="1299679" h="1871471" stroke="0" extrusionOk="0">
                <a:moveTo>
                  <a:pt x="0" y="216617"/>
                </a:moveTo>
                <a:cubicBezTo>
                  <a:pt x="1632" y="93453"/>
                  <a:pt x="78577" y="-276"/>
                  <a:pt x="216617" y="0"/>
                </a:cubicBezTo>
                <a:cubicBezTo>
                  <a:pt x="355501" y="2284"/>
                  <a:pt x="865177" y="67383"/>
                  <a:pt x="1083062" y="0"/>
                </a:cubicBezTo>
                <a:cubicBezTo>
                  <a:pt x="1210965" y="12285"/>
                  <a:pt x="1300061" y="93151"/>
                  <a:pt x="1299679" y="216617"/>
                </a:cubicBezTo>
                <a:cubicBezTo>
                  <a:pt x="1215488" y="915361"/>
                  <a:pt x="1288141" y="1421167"/>
                  <a:pt x="1299679" y="1654854"/>
                </a:cubicBezTo>
                <a:cubicBezTo>
                  <a:pt x="1320926" y="1779048"/>
                  <a:pt x="1207184" y="1872808"/>
                  <a:pt x="1083062" y="1871471"/>
                </a:cubicBezTo>
                <a:cubicBezTo>
                  <a:pt x="917327" y="1805877"/>
                  <a:pt x="528520" y="1938835"/>
                  <a:pt x="216617" y="1871471"/>
                </a:cubicBezTo>
                <a:cubicBezTo>
                  <a:pt x="93277" y="1875195"/>
                  <a:pt x="3859" y="1777403"/>
                  <a:pt x="0" y="1654854"/>
                </a:cubicBezTo>
                <a:cubicBezTo>
                  <a:pt x="79163" y="952503"/>
                  <a:pt x="111665" y="815186"/>
                  <a:pt x="0" y="216617"/>
                </a:cubicBezTo>
                <a:close/>
              </a:path>
            </a:pathLst>
          </a:custGeom>
          <a:solidFill>
            <a:srgbClr val="5EC5ED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92467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2" descr="Rose clipart">
            <a:extLst>
              <a:ext uri="{FF2B5EF4-FFF2-40B4-BE49-F238E27FC236}">
                <a16:creationId xmlns:a16="http://schemas.microsoft.com/office/drawing/2014/main" id="{D8DF5FCB-82F2-CDCE-CD01-C8A6F3CD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8" y="687373"/>
            <a:ext cx="2039378" cy="228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1EF1F64B-A675-3906-20A3-5DCBA4D25D63}"/>
              </a:ext>
            </a:extLst>
          </p:cNvPr>
          <p:cNvSpPr/>
          <p:nvPr/>
        </p:nvSpPr>
        <p:spPr>
          <a:xfrm>
            <a:off x="7836990" y="995200"/>
            <a:ext cx="1299679" cy="1871471"/>
          </a:xfrm>
          <a:custGeom>
            <a:avLst/>
            <a:gdLst>
              <a:gd name="connsiteX0" fmla="*/ 0 w 1299679"/>
              <a:gd name="connsiteY0" fmla="*/ 216617 h 1871471"/>
              <a:gd name="connsiteX1" fmla="*/ 216617 w 1299679"/>
              <a:gd name="connsiteY1" fmla="*/ 0 h 1871471"/>
              <a:gd name="connsiteX2" fmla="*/ 1083062 w 1299679"/>
              <a:gd name="connsiteY2" fmla="*/ 0 h 1871471"/>
              <a:gd name="connsiteX3" fmla="*/ 1299679 w 1299679"/>
              <a:gd name="connsiteY3" fmla="*/ 216617 h 1871471"/>
              <a:gd name="connsiteX4" fmla="*/ 1299679 w 1299679"/>
              <a:gd name="connsiteY4" fmla="*/ 1654854 h 1871471"/>
              <a:gd name="connsiteX5" fmla="*/ 1083062 w 1299679"/>
              <a:gd name="connsiteY5" fmla="*/ 1871471 h 1871471"/>
              <a:gd name="connsiteX6" fmla="*/ 216617 w 1299679"/>
              <a:gd name="connsiteY6" fmla="*/ 1871471 h 1871471"/>
              <a:gd name="connsiteX7" fmla="*/ 0 w 1299679"/>
              <a:gd name="connsiteY7" fmla="*/ 1654854 h 1871471"/>
              <a:gd name="connsiteX8" fmla="*/ 0 w 1299679"/>
              <a:gd name="connsiteY8" fmla="*/ 216617 h 187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9679" h="1871471" fill="none" extrusionOk="0">
                <a:moveTo>
                  <a:pt x="0" y="216617"/>
                </a:moveTo>
                <a:cubicBezTo>
                  <a:pt x="6689" y="113926"/>
                  <a:pt x="96108" y="1569"/>
                  <a:pt x="216617" y="0"/>
                </a:cubicBezTo>
                <a:cubicBezTo>
                  <a:pt x="455859" y="58552"/>
                  <a:pt x="953363" y="51064"/>
                  <a:pt x="1083062" y="0"/>
                </a:cubicBezTo>
                <a:cubicBezTo>
                  <a:pt x="1203446" y="-12234"/>
                  <a:pt x="1288517" y="93699"/>
                  <a:pt x="1299679" y="216617"/>
                </a:cubicBezTo>
                <a:cubicBezTo>
                  <a:pt x="1192505" y="752107"/>
                  <a:pt x="1327814" y="1103264"/>
                  <a:pt x="1299679" y="1654854"/>
                </a:cubicBezTo>
                <a:cubicBezTo>
                  <a:pt x="1301671" y="1768798"/>
                  <a:pt x="1206997" y="1866316"/>
                  <a:pt x="1083062" y="1871471"/>
                </a:cubicBezTo>
                <a:cubicBezTo>
                  <a:pt x="910528" y="1937905"/>
                  <a:pt x="414160" y="1904278"/>
                  <a:pt x="216617" y="1871471"/>
                </a:cubicBezTo>
                <a:cubicBezTo>
                  <a:pt x="77272" y="1870517"/>
                  <a:pt x="18370" y="1783676"/>
                  <a:pt x="0" y="1654854"/>
                </a:cubicBezTo>
                <a:cubicBezTo>
                  <a:pt x="25641" y="1508740"/>
                  <a:pt x="72693" y="888081"/>
                  <a:pt x="0" y="216617"/>
                </a:cubicBezTo>
                <a:close/>
              </a:path>
              <a:path w="1299679" h="1871471" stroke="0" extrusionOk="0">
                <a:moveTo>
                  <a:pt x="0" y="216617"/>
                </a:moveTo>
                <a:cubicBezTo>
                  <a:pt x="1632" y="93453"/>
                  <a:pt x="78577" y="-276"/>
                  <a:pt x="216617" y="0"/>
                </a:cubicBezTo>
                <a:cubicBezTo>
                  <a:pt x="355501" y="2284"/>
                  <a:pt x="865177" y="67383"/>
                  <a:pt x="1083062" y="0"/>
                </a:cubicBezTo>
                <a:cubicBezTo>
                  <a:pt x="1210965" y="12285"/>
                  <a:pt x="1300061" y="93151"/>
                  <a:pt x="1299679" y="216617"/>
                </a:cubicBezTo>
                <a:cubicBezTo>
                  <a:pt x="1215488" y="915361"/>
                  <a:pt x="1288141" y="1421167"/>
                  <a:pt x="1299679" y="1654854"/>
                </a:cubicBezTo>
                <a:cubicBezTo>
                  <a:pt x="1320926" y="1779048"/>
                  <a:pt x="1207184" y="1872808"/>
                  <a:pt x="1083062" y="1871471"/>
                </a:cubicBezTo>
                <a:cubicBezTo>
                  <a:pt x="917327" y="1805877"/>
                  <a:pt x="528520" y="1938835"/>
                  <a:pt x="216617" y="1871471"/>
                </a:cubicBezTo>
                <a:cubicBezTo>
                  <a:pt x="93277" y="1875195"/>
                  <a:pt x="3859" y="1777403"/>
                  <a:pt x="0" y="1654854"/>
                </a:cubicBezTo>
                <a:cubicBezTo>
                  <a:pt x="79163" y="952503"/>
                  <a:pt x="111665" y="815186"/>
                  <a:pt x="0" y="216617"/>
                </a:cubicBezTo>
                <a:close/>
              </a:path>
            </a:pathLst>
          </a:custGeom>
          <a:solidFill>
            <a:srgbClr val="5EC5ED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92467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endParaRPr lang="ar-SA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Orange clipart">
            <a:extLst>
              <a:ext uri="{FF2B5EF4-FFF2-40B4-BE49-F238E27FC236}">
                <a16:creationId xmlns:a16="http://schemas.microsoft.com/office/drawing/2014/main" id="{DD4918D1-2024-070C-0886-EF3635540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75" y="1006839"/>
            <a:ext cx="1776715" cy="172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ddy Bear clipart">
            <a:extLst>
              <a:ext uri="{FF2B5EF4-FFF2-40B4-BE49-F238E27FC236}">
                <a16:creationId xmlns:a16="http://schemas.microsoft.com/office/drawing/2014/main" id="{A4443640-B8E5-8259-BD39-31A79C44F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054" y="730788"/>
            <a:ext cx="1844167" cy="231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chshund toy dog clipart">
            <a:extLst>
              <a:ext uri="{FF2B5EF4-FFF2-40B4-BE49-F238E27FC236}">
                <a16:creationId xmlns:a16="http://schemas.microsoft.com/office/drawing/2014/main" id="{F7E490ED-37C6-7D75-DFF2-33706A8E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912" y="970692"/>
            <a:ext cx="2554959" cy="213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bot clipart">
            <a:extLst>
              <a:ext uri="{FF2B5EF4-FFF2-40B4-BE49-F238E27FC236}">
                <a16:creationId xmlns:a16="http://schemas.microsoft.com/office/drawing/2014/main" id="{C8397F18-87B6-5996-7E6A-A8E65E52A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083" y="2037387"/>
            <a:ext cx="3918874" cy="462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34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E1686CC-FE2A-AFB4-82E1-0B95F259C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77402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5E2FEEA-C51C-67D4-3963-B790D3DBE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672" y="1118521"/>
            <a:ext cx="3560410" cy="4620957"/>
          </a:xfrm>
          <a:prstGeom prst="rect">
            <a:avLst/>
          </a:prstGeom>
        </p:spPr>
      </p:pic>
      <p:pic>
        <p:nvPicPr>
          <p:cNvPr id="5" name="Picture 2" descr="Three Bears | Bear wallpaper, Cartoon wallpaper, Bear cartoon">
            <a:extLst>
              <a:ext uri="{FF2B5EF4-FFF2-40B4-BE49-F238E27FC236}">
                <a16:creationId xmlns:a16="http://schemas.microsoft.com/office/drawing/2014/main" id="{611B8EE0-6BB5-12A1-F42C-17359AFB3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6" y="3629607"/>
            <a:ext cx="4055084" cy="30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8B4F053-46DF-91C0-D2F4-8BB630834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5882" y="1118521"/>
            <a:ext cx="3509210" cy="44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36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 invX="1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3E092EB-6767-0395-EC9A-8208D1F92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186"/>
            <a:ext cx="12192000" cy="6774814"/>
          </a:xfrm>
          <a:prstGeom prst="rect">
            <a:avLst/>
          </a:prstGeom>
        </p:spPr>
      </p:pic>
      <p:pic>
        <p:nvPicPr>
          <p:cNvPr id="7" name="Picture 2" descr="Jessie Toy Story PNG Clipart - PNG All | Woody toy story, Jessie toy story, Toy  story toons">
            <a:extLst>
              <a:ext uri="{FF2B5EF4-FFF2-40B4-BE49-F238E27FC236}">
                <a16:creationId xmlns:a16="http://schemas.microsoft.com/office/drawing/2014/main" id="{78EBF0BB-4C72-5456-F949-5E896789A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7846" y="2551391"/>
            <a:ext cx="2705847" cy="442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F461CD43-DA73-E3E0-D4FB-EDB8B85270C7}"/>
              </a:ext>
            </a:extLst>
          </p:cNvPr>
          <p:cNvSpPr/>
          <p:nvPr/>
        </p:nvSpPr>
        <p:spPr>
          <a:xfrm>
            <a:off x="1595534" y="335902"/>
            <a:ext cx="2388637" cy="1838131"/>
          </a:xfrm>
          <a:custGeom>
            <a:avLst/>
            <a:gdLst>
              <a:gd name="connsiteX0" fmla="*/ 215640 w 2388637"/>
              <a:gd name="connsiteY0" fmla="*/ 611433 h 1838131"/>
              <a:gd name="connsiteX1" fmla="*/ 310909 w 2388637"/>
              <a:gd name="connsiteY1" fmla="*/ 293888 h 1838131"/>
              <a:gd name="connsiteX2" fmla="*/ 774371 w 2388637"/>
              <a:gd name="connsiteY2" fmla="*/ 221341 h 1838131"/>
              <a:gd name="connsiteX3" fmla="*/ 1241648 w 2388637"/>
              <a:gd name="connsiteY3" fmla="*/ 146029 h 1838131"/>
              <a:gd name="connsiteX4" fmla="*/ 1423727 w 2388637"/>
              <a:gd name="connsiteY4" fmla="*/ 8509 h 1838131"/>
              <a:gd name="connsiteX5" fmla="*/ 1649541 w 2388637"/>
              <a:gd name="connsiteY5" fmla="*/ 105564 h 1838131"/>
              <a:gd name="connsiteX6" fmla="*/ 1960838 w 2388637"/>
              <a:gd name="connsiteY6" fmla="*/ 29359 h 1838131"/>
              <a:gd name="connsiteX7" fmla="*/ 2118698 w 2388637"/>
              <a:gd name="connsiteY7" fmla="*/ 237255 h 1838131"/>
              <a:gd name="connsiteX8" fmla="*/ 2321290 w 2388637"/>
              <a:gd name="connsiteY8" fmla="*/ 439023 h 1838131"/>
              <a:gd name="connsiteX9" fmla="*/ 2312222 w 2388637"/>
              <a:gd name="connsiteY9" fmla="*/ 657812 h 1838131"/>
              <a:gd name="connsiteX10" fmla="*/ 2378463 w 2388637"/>
              <a:gd name="connsiteY10" fmla="*/ 992335 h 1838131"/>
              <a:gd name="connsiteX11" fmla="*/ 2068161 w 2388637"/>
              <a:gd name="connsiteY11" fmla="*/ 1285159 h 1838131"/>
              <a:gd name="connsiteX12" fmla="*/ 1957078 w 2388637"/>
              <a:gd name="connsiteY12" fmla="*/ 1536073 h 1838131"/>
              <a:gd name="connsiteX13" fmla="*/ 1578877 w 2388637"/>
              <a:gd name="connsiteY13" fmla="*/ 1566453 h 1838131"/>
              <a:gd name="connsiteX14" fmla="*/ 1308608 w 2388637"/>
              <a:gd name="connsiteY14" fmla="*/ 1834131 h 1838131"/>
              <a:gd name="connsiteX15" fmla="*/ 911220 w 2388637"/>
              <a:gd name="connsiteY15" fmla="*/ 1670741 h 1838131"/>
              <a:gd name="connsiteX16" fmla="*/ 320917 w 2388637"/>
              <a:gd name="connsiteY16" fmla="*/ 1509309 h 1838131"/>
              <a:gd name="connsiteX17" fmla="*/ 61374 w 2388637"/>
              <a:gd name="connsiteY17" fmla="*/ 1329666 h 1838131"/>
              <a:gd name="connsiteX18" fmla="*/ 116833 w 2388637"/>
              <a:gd name="connsiteY18" fmla="*/ 1087177 h 1838131"/>
              <a:gd name="connsiteX19" fmla="*/ -277 w 2388637"/>
              <a:gd name="connsiteY19" fmla="*/ 838391 h 1838131"/>
              <a:gd name="connsiteX20" fmla="*/ 213595 w 2388637"/>
              <a:gd name="connsiteY20" fmla="*/ 617263 h 1838131"/>
              <a:gd name="connsiteX21" fmla="*/ 215640 w 2388637"/>
              <a:gd name="connsiteY21" fmla="*/ 611433 h 1838131"/>
              <a:gd name="connsiteX0" fmla="*/ 710442 w 2388637"/>
              <a:gd name="connsiteY0" fmla="*/ 2366465 h 1838131"/>
              <a:gd name="connsiteX1" fmla="*/ 659383 w 2388637"/>
              <a:gd name="connsiteY1" fmla="*/ 2417524 h 1838131"/>
              <a:gd name="connsiteX2" fmla="*/ 608324 w 2388637"/>
              <a:gd name="connsiteY2" fmla="*/ 2366465 h 1838131"/>
              <a:gd name="connsiteX3" fmla="*/ 659383 w 2388637"/>
              <a:gd name="connsiteY3" fmla="*/ 2315406 h 1838131"/>
              <a:gd name="connsiteX4" fmla="*/ 710442 w 2388637"/>
              <a:gd name="connsiteY4" fmla="*/ 2366465 h 1838131"/>
              <a:gd name="connsiteX0" fmla="*/ 819108 w 2388637"/>
              <a:gd name="connsiteY0" fmla="*/ 2210597 h 1838131"/>
              <a:gd name="connsiteX1" fmla="*/ 716990 w 2388637"/>
              <a:gd name="connsiteY1" fmla="*/ 2312715 h 1838131"/>
              <a:gd name="connsiteX2" fmla="*/ 614872 w 2388637"/>
              <a:gd name="connsiteY2" fmla="*/ 2210597 h 1838131"/>
              <a:gd name="connsiteX3" fmla="*/ 716990 w 2388637"/>
              <a:gd name="connsiteY3" fmla="*/ 2108479 h 1838131"/>
              <a:gd name="connsiteX4" fmla="*/ 819108 w 2388637"/>
              <a:gd name="connsiteY4" fmla="*/ 2210597 h 1838131"/>
              <a:gd name="connsiteX0" fmla="*/ 963175 w 2388637"/>
              <a:gd name="connsiteY0" fmla="*/ 1958942 h 1838131"/>
              <a:gd name="connsiteX1" fmla="*/ 809997 w 2388637"/>
              <a:gd name="connsiteY1" fmla="*/ 2112120 h 1838131"/>
              <a:gd name="connsiteX2" fmla="*/ 656819 w 2388637"/>
              <a:gd name="connsiteY2" fmla="*/ 1958942 h 1838131"/>
              <a:gd name="connsiteX3" fmla="*/ 809997 w 2388637"/>
              <a:gd name="connsiteY3" fmla="*/ 1805764 h 1838131"/>
              <a:gd name="connsiteX4" fmla="*/ 963175 w 2388637"/>
              <a:gd name="connsiteY4" fmla="*/ 1958942 h 1838131"/>
              <a:gd name="connsiteX0" fmla="*/ 259487 w 2388637"/>
              <a:gd name="connsiteY0" fmla="*/ 1113813 h 1838131"/>
              <a:gd name="connsiteX1" fmla="*/ 119431 w 2388637"/>
              <a:gd name="connsiteY1" fmla="*/ 1079901 h 1838131"/>
              <a:gd name="connsiteX2" fmla="*/ 383066 w 2388637"/>
              <a:gd name="connsiteY2" fmla="*/ 1484929 h 1838131"/>
              <a:gd name="connsiteX3" fmla="*/ 321802 w 2388637"/>
              <a:gd name="connsiteY3" fmla="*/ 1501140 h 1838131"/>
              <a:gd name="connsiteX4" fmla="*/ 911110 w 2388637"/>
              <a:gd name="connsiteY4" fmla="*/ 1663253 h 1838131"/>
              <a:gd name="connsiteX5" fmla="*/ 874174 w 2388637"/>
              <a:gd name="connsiteY5" fmla="*/ 1589217 h 1838131"/>
              <a:gd name="connsiteX6" fmla="*/ 1593917 w 2388637"/>
              <a:gd name="connsiteY6" fmla="*/ 1478631 h 1838131"/>
              <a:gd name="connsiteX7" fmla="*/ 1579154 w 2388637"/>
              <a:gd name="connsiteY7" fmla="*/ 1559858 h 1838131"/>
              <a:gd name="connsiteX8" fmla="*/ 1887078 w 2388637"/>
              <a:gd name="connsiteY8" fmla="*/ 976677 h 1838131"/>
              <a:gd name="connsiteX9" fmla="*/ 2066834 w 2388637"/>
              <a:gd name="connsiteY9" fmla="*/ 1280309 h 1838131"/>
              <a:gd name="connsiteX10" fmla="*/ 2311116 w 2388637"/>
              <a:gd name="connsiteY10" fmla="*/ 653302 h 1838131"/>
              <a:gd name="connsiteX11" fmla="*/ 2231053 w 2388637"/>
              <a:gd name="connsiteY11" fmla="*/ 767164 h 1838131"/>
              <a:gd name="connsiteX12" fmla="*/ 2119030 w 2388637"/>
              <a:gd name="connsiteY12" fmla="*/ 230872 h 1838131"/>
              <a:gd name="connsiteX13" fmla="*/ 2123232 w 2388637"/>
              <a:gd name="connsiteY13" fmla="*/ 284655 h 1838131"/>
              <a:gd name="connsiteX14" fmla="*/ 1607795 w 2388637"/>
              <a:gd name="connsiteY14" fmla="*/ 168154 h 1838131"/>
              <a:gd name="connsiteX15" fmla="*/ 1648823 w 2388637"/>
              <a:gd name="connsiteY15" fmla="*/ 99565 h 1838131"/>
              <a:gd name="connsiteX16" fmla="*/ 1224231 w 2388637"/>
              <a:gd name="connsiteY16" fmla="*/ 200832 h 1838131"/>
              <a:gd name="connsiteX17" fmla="*/ 1244081 w 2388637"/>
              <a:gd name="connsiteY17" fmla="*/ 141689 h 1838131"/>
              <a:gd name="connsiteX18" fmla="*/ 774095 w 2388637"/>
              <a:gd name="connsiteY18" fmla="*/ 220916 h 1838131"/>
              <a:gd name="connsiteX19" fmla="*/ 845975 w 2388637"/>
              <a:gd name="connsiteY19" fmla="*/ 278272 h 1838131"/>
              <a:gd name="connsiteX20" fmla="*/ 228192 w 2388637"/>
              <a:gd name="connsiteY20" fmla="*/ 671811 h 1838131"/>
              <a:gd name="connsiteX21" fmla="*/ 215640 w 2388637"/>
              <a:gd name="connsiteY21" fmla="*/ 611433 h 183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8637" h="1838131" fill="none" extrusionOk="0">
                <a:moveTo>
                  <a:pt x="215640" y="611433"/>
                </a:moveTo>
                <a:cubicBezTo>
                  <a:pt x="199703" y="493288"/>
                  <a:pt x="243785" y="380174"/>
                  <a:pt x="310909" y="293888"/>
                </a:cubicBezTo>
                <a:cubicBezTo>
                  <a:pt x="458249" y="163989"/>
                  <a:pt x="595384" y="119483"/>
                  <a:pt x="774371" y="221341"/>
                </a:cubicBezTo>
                <a:cubicBezTo>
                  <a:pt x="886575" y="26268"/>
                  <a:pt x="1096913" y="26287"/>
                  <a:pt x="1241648" y="146029"/>
                </a:cubicBezTo>
                <a:cubicBezTo>
                  <a:pt x="1265248" y="66817"/>
                  <a:pt x="1343596" y="23499"/>
                  <a:pt x="1423727" y="8509"/>
                </a:cubicBezTo>
                <a:cubicBezTo>
                  <a:pt x="1521660" y="2385"/>
                  <a:pt x="1611769" y="28058"/>
                  <a:pt x="1649541" y="105564"/>
                </a:cubicBezTo>
                <a:cubicBezTo>
                  <a:pt x="1729566" y="-3793"/>
                  <a:pt x="1851909" y="-27141"/>
                  <a:pt x="1960838" y="29359"/>
                </a:cubicBezTo>
                <a:cubicBezTo>
                  <a:pt x="2049282" y="58890"/>
                  <a:pt x="2109728" y="155038"/>
                  <a:pt x="2118698" y="237255"/>
                </a:cubicBezTo>
                <a:cubicBezTo>
                  <a:pt x="2204760" y="257793"/>
                  <a:pt x="2300057" y="355573"/>
                  <a:pt x="2321290" y="439023"/>
                </a:cubicBezTo>
                <a:cubicBezTo>
                  <a:pt x="2343158" y="508822"/>
                  <a:pt x="2354628" y="585129"/>
                  <a:pt x="2312222" y="657812"/>
                </a:cubicBezTo>
                <a:cubicBezTo>
                  <a:pt x="2399457" y="747665"/>
                  <a:pt x="2412802" y="869043"/>
                  <a:pt x="2378463" y="992335"/>
                </a:cubicBezTo>
                <a:cubicBezTo>
                  <a:pt x="2325147" y="1136054"/>
                  <a:pt x="2229621" y="1268013"/>
                  <a:pt x="2068161" y="1285159"/>
                </a:cubicBezTo>
                <a:cubicBezTo>
                  <a:pt x="2065507" y="1390947"/>
                  <a:pt x="2024642" y="1466546"/>
                  <a:pt x="1957078" y="1536073"/>
                </a:cubicBezTo>
                <a:cubicBezTo>
                  <a:pt x="1855499" y="1618537"/>
                  <a:pt x="1716524" y="1644056"/>
                  <a:pt x="1578877" y="1566453"/>
                </a:cubicBezTo>
                <a:cubicBezTo>
                  <a:pt x="1532455" y="1701983"/>
                  <a:pt x="1452815" y="1805542"/>
                  <a:pt x="1308608" y="1834131"/>
                </a:cubicBezTo>
                <a:cubicBezTo>
                  <a:pt x="1154195" y="1890726"/>
                  <a:pt x="1004373" y="1792390"/>
                  <a:pt x="911220" y="1670741"/>
                </a:cubicBezTo>
                <a:cubicBezTo>
                  <a:pt x="698500" y="1827592"/>
                  <a:pt x="467292" y="1696448"/>
                  <a:pt x="320917" y="1509309"/>
                </a:cubicBezTo>
                <a:cubicBezTo>
                  <a:pt x="192144" y="1533684"/>
                  <a:pt x="112067" y="1433963"/>
                  <a:pt x="61374" y="1329666"/>
                </a:cubicBezTo>
                <a:cubicBezTo>
                  <a:pt x="31905" y="1242570"/>
                  <a:pt x="63603" y="1143469"/>
                  <a:pt x="116833" y="1087177"/>
                </a:cubicBezTo>
                <a:cubicBezTo>
                  <a:pt x="37742" y="1048695"/>
                  <a:pt x="-27596" y="930664"/>
                  <a:pt x="-277" y="838391"/>
                </a:cubicBezTo>
                <a:cubicBezTo>
                  <a:pt x="16729" y="704134"/>
                  <a:pt x="104005" y="637324"/>
                  <a:pt x="213595" y="617263"/>
                </a:cubicBezTo>
                <a:cubicBezTo>
                  <a:pt x="214085" y="615489"/>
                  <a:pt x="214763" y="613298"/>
                  <a:pt x="215640" y="611433"/>
                </a:cubicBezTo>
                <a:close/>
              </a:path>
              <a:path w="2388637" h="1838131" fill="none" extrusionOk="0">
                <a:moveTo>
                  <a:pt x="710442" y="2366465"/>
                </a:moveTo>
                <a:cubicBezTo>
                  <a:pt x="705100" y="2395317"/>
                  <a:pt x="687256" y="2416674"/>
                  <a:pt x="659383" y="2417524"/>
                </a:cubicBezTo>
                <a:cubicBezTo>
                  <a:pt x="634291" y="2417197"/>
                  <a:pt x="608076" y="2389577"/>
                  <a:pt x="608324" y="2366465"/>
                </a:cubicBezTo>
                <a:cubicBezTo>
                  <a:pt x="608059" y="2337811"/>
                  <a:pt x="632921" y="2316826"/>
                  <a:pt x="659383" y="2315406"/>
                </a:cubicBezTo>
                <a:cubicBezTo>
                  <a:pt x="688044" y="2314935"/>
                  <a:pt x="708829" y="2340720"/>
                  <a:pt x="710442" y="2366465"/>
                </a:cubicBezTo>
                <a:close/>
              </a:path>
              <a:path w="2388637" h="1838131" fill="none" extrusionOk="0">
                <a:moveTo>
                  <a:pt x="819108" y="2210597"/>
                </a:moveTo>
                <a:cubicBezTo>
                  <a:pt x="811871" y="2265173"/>
                  <a:pt x="770219" y="2313974"/>
                  <a:pt x="716990" y="2312715"/>
                </a:cubicBezTo>
                <a:cubicBezTo>
                  <a:pt x="655315" y="2309454"/>
                  <a:pt x="620783" y="2274733"/>
                  <a:pt x="614872" y="2210597"/>
                </a:cubicBezTo>
                <a:cubicBezTo>
                  <a:pt x="618530" y="2144511"/>
                  <a:pt x="665988" y="2117284"/>
                  <a:pt x="716990" y="2108479"/>
                </a:cubicBezTo>
                <a:cubicBezTo>
                  <a:pt x="767814" y="2112648"/>
                  <a:pt x="821366" y="2152734"/>
                  <a:pt x="819108" y="2210597"/>
                </a:cubicBezTo>
                <a:close/>
              </a:path>
              <a:path w="2388637" h="1838131" fill="none" extrusionOk="0">
                <a:moveTo>
                  <a:pt x="963175" y="1958942"/>
                </a:moveTo>
                <a:cubicBezTo>
                  <a:pt x="957464" y="2052229"/>
                  <a:pt x="895523" y="2110908"/>
                  <a:pt x="809997" y="2112120"/>
                </a:cubicBezTo>
                <a:cubicBezTo>
                  <a:pt x="709351" y="2112138"/>
                  <a:pt x="659600" y="2052598"/>
                  <a:pt x="656819" y="1958942"/>
                </a:cubicBezTo>
                <a:cubicBezTo>
                  <a:pt x="663948" y="1874817"/>
                  <a:pt x="724040" y="1791524"/>
                  <a:pt x="809997" y="1805764"/>
                </a:cubicBezTo>
                <a:cubicBezTo>
                  <a:pt x="898720" y="1813616"/>
                  <a:pt x="959941" y="1882304"/>
                  <a:pt x="963175" y="1958942"/>
                </a:cubicBezTo>
                <a:close/>
              </a:path>
              <a:path w="2388637" h="1838131" fill="none" extrusionOk="0">
                <a:moveTo>
                  <a:pt x="259487" y="1113813"/>
                </a:moveTo>
                <a:cubicBezTo>
                  <a:pt x="212099" y="1122762"/>
                  <a:pt x="168013" y="1102684"/>
                  <a:pt x="119431" y="1079901"/>
                </a:cubicBezTo>
                <a:moveTo>
                  <a:pt x="383066" y="1484929"/>
                </a:moveTo>
                <a:cubicBezTo>
                  <a:pt x="361531" y="1494113"/>
                  <a:pt x="343745" y="1500034"/>
                  <a:pt x="321802" y="1501140"/>
                </a:cubicBezTo>
                <a:moveTo>
                  <a:pt x="911110" y="1663253"/>
                </a:moveTo>
                <a:cubicBezTo>
                  <a:pt x="894354" y="1641840"/>
                  <a:pt x="884194" y="1613561"/>
                  <a:pt x="874174" y="1589217"/>
                </a:cubicBezTo>
                <a:moveTo>
                  <a:pt x="1593917" y="1478631"/>
                </a:moveTo>
                <a:cubicBezTo>
                  <a:pt x="1593294" y="1505653"/>
                  <a:pt x="1581995" y="1532514"/>
                  <a:pt x="1579154" y="1559858"/>
                </a:cubicBezTo>
                <a:moveTo>
                  <a:pt x="1887078" y="976677"/>
                </a:moveTo>
                <a:cubicBezTo>
                  <a:pt x="2001409" y="1039820"/>
                  <a:pt x="2044219" y="1144417"/>
                  <a:pt x="2066834" y="1280309"/>
                </a:cubicBezTo>
                <a:moveTo>
                  <a:pt x="2311116" y="653302"/>
                </a:moveTo>
                <a:cubicBezTo>
                  <a:pt x="2292031" y="696552"/>
                  <a:pt x="2269336" y="742188"/>
                  <a:pt x="2231053" y="767164"/>
                </a:cubicBezTo>
                <a:moveTo>
                  <a:pt x="2119030" y="230872"/>
                </a:moveTo>
                <a:cubicBezTo>
                  <a:pt x="2119780" y="250671"/>
                  <a:pt x="2124066" y="267724"/>
                  <a:pt x="2123232" y="284655"/>
                </a:cubicBezTo>
                <a:moveTo>
                  <a:pt x="1607795" y="168154"/>
                </a:moveTo>
                <a:cubicBezTo>
                  <a:pt x="1619870" y="142328"/>
                  <a:pt x="1633381" y="120327"/>
                  <a:pt x="1648823" y="99565"/>
                </a:cubicBezTo>
                <a:moveTo>
                  <a:pt x="1224231" y="200832"/>
                </a:moveTo>
                <a:cubicBezTo>
                  <a:pt x="1228923" y="179419"/>
                  <a:pt x="1233083" y="160763"/>
                  <a:pt x="1244081" y="141689"/>
                </a:cubicBezTo>
                <a:moveTo>
                  <a:pt x="774095" y="220916"/>
                </a:moveTo>
                <a:cubicBezTo>
                  <a:pt x="801014" y="241600"/>
                  <a:pt x="825538" y="254903"/>
                  <a:pt x="845975" y="278272"/>
                </a:cubicBezTo>
                <a:moveTo>
                  <a:pt x="228192" y="671811"/>
                </a:moveTo>
                <a:cubicBezTo>
                  <a:pt x="221989" y="653278"/>
                  <a:pt x="218501" y="633071"/>
                  <a:pt x="215640" y="611433"/>
                </a:cubicBezTo>
              </a:path>
              <a:path w="2388637" h="1838131" stroke="0" extrusionOk="0">
                <a:moveTo>
                  <a:pt x="215640" y="611433"/>
                </a:moveTo>
                <a:cubicBezTo>
                  <a:pt x="191948" y="493071"/>
                  <a:pt x="241360" y="376734"/>
                  <a:pt x="310909" y="293888"/>
                </a:cubicBezTo>
                <a:cubicBezTo>
                  <a:pt x="445814" y="166213"/>
                  <a:pt x="620478" y="129766"/>
                  <a:pt x="774371" y="221341"/>
                </a:cubicBezTo>
                <a:cubicBezTo>
                  <a:pt x="862385" y="33878"/>
                  <a:pt x="1082499" y="-7859"/>
                  <a:pt x="1241648" y="146029"/>
                </a:cubicBezTo>
                <a:cubicBezTo>
                  <a:pt x="1289680" y="81099"/>
                  <a:pt x="1345616" y="16080"/>
                  <a:pt x="1423727" y="8509"/>
                </a:cubicBezTo>
                <a:cubicBezTo>
                  <a:pt x="1522957" y="-12623"/>
                  <a:pt x="1590473" y="45625"/>
                  <a:pt x="1649541" y="105564"/>
                </a:cubicBezTo>
                <a:cubicBezTo>
                  <a:pt x="1724754" y="9656"/>
                  <a:pt x="1847525" y="-10109"/>
                  <a:pt x="1960838" y="29359"/>
                </a:cubicBezTo>
                <a:cubicBezTo>
                  <a:pt x="2032880" y="62720"/>
                  <a:pt x="2112720" y="156149"/>
                  <a:pt x="2118698" y="237255"/>
                </a:cubicBezTo>
                <a:cubicBezTo>
                  <a:pt x="2220580" y="270571"/>
                  <a:pt x="2294532" y="346253"/>
                  <a:pt x="2321290" y="439023"/>
                </a:cubicBezTo>
                <a:cubicBezTo>
                  <a:pt x="2339298" y="512409"/>
                  <a:pt x="2334723" y="585476"/>
                  <a:pt x="2312222" y="657812"/>
                </a:cubicBezTo>
                <a:cubicBezTo>
                  <a:pt x="2372305" y="773119"/>
                  <a:pt x="2408637" y="873636"/>
                  <a:pt x="2378463" y="992335"/>
                </a:cubicBezTo>
                <a:cubicBezTo>
                  <a:pt x="2331742" y="1154285"/>
                  <a:pt x="2221537" y="1271901"/>
                  <a:pt x="2068161" y="1285159"/>
                </a:cubicBezTo>
                <a:cubicBezTo>
                  <a:pt x="2070040" y="1386613"/>
                  <a:pt x="2019803" y="1470089"/>
                  <a:pt x="1957078" y="1536073"/>
                </a:cubicBezTo>
                <a:cubicBezTo>
                  <a:pt x="1839205" y="1638528"/>
                  <a:pt x="1681778" y="1639420"/>
                  <a:pt x="1578877" y="1566453"/>
                </a:cubicBezTo>
                <a:cubicBezTo>
                  <a:pt x="1533850" y="1712308"/>
                  <a:pt x="1453792" y="1802602"/>
                  <a:pt x="1308608" y="1834131"/>
                </a:cubicBezTo>
                <a:cubicBezTo>
                  <a:pt x="1160472" y="1874219"/>
                  <a:pt x="1012446" y="1819021"/>
                  <a:pt x="911220" y="1670741"/>
                </a:cubicBezTo>
                <a:cubicBezTo>
                  <a:pt x="695578" y="1809730"/>
                  <a:pt x="440775" y="1731708"/>
                  <a:pt x="320917" y="1509309"/>
                </a:cubicBezTo>
                <a:cubicBezTo>
                  <a:pt x="202506" y="1524697"/>
                  <a:pt x="94089" y="1445751"/>
                  <a:pt x="61374" y="1329666"/>
                </a:cubicBezTo>
                <a:cubicBezTo>
                  <a:pt x="26659" y="1243799"/>
                  <a:pt x="53889" y="1145406"/>
                  <a:pt x="116833" y="1087177"/>
                </a:cubicBezTo>
                <a:cubicBezTo>
                  <a:pt x="34408" y="1018204"/>
                  <a:pt x="-15033" y="935813"/>
                  <a:pt x="-277" y="838391"/>
                </a:cubicBezTo>
                <a:cubicBezTo>
                  <a:pt x="15892" y="713844"/>
                  <a:pt x="103122" y="630442"/>
                  <a:pt x="213595" y="617263"/>
                </a:cubicBezTo>
                <a:cubicBezTo>
                  <a:pt x="214504" y="615227"/>
                  <a:pt x="214917" y="613503"/>
                  <a:pt x="215640" y="611433"/>
                </a:cubicBezTo>
                <a:close/>
              </a:path>
              <a:path w="2388637" h="1838131" stroke="0" extrusionOk="0">
                <a:moveTo>
                  <a:pt x="710442" y="2366465"/>
                </a:moveTo>
                <a:cubicBezTo>
                  <a:pt x="711696" y="2397709"/>
                  <a:pt x="687116" y="2419889"/>
                  <a:pt x="659383" y="2417524"/>
                </a:cubicBezTo>
                <a:cubicBezTo>
                  <a:pt x="631931" y="2418229"/>
                  <a:pt x="608043" y="2398126"/>
                  <a:pt x="608324" y="2366465"/>
                </a:cubicBezTo>
                <a:cubicBezTo>
                  <a:pt x="608640" y="2337656"/>
                  <a:pt x="630061" y="2313164"/>
                  <a:pt x="659383" y="2315406"/>
                </a:cubicBezTo>
                <a:cubicBezTo>
                  <a:pt x="687699" y="2315819"/>
                  <a:pt x="709922" y="2341895"/>
                  <a:pt x="710442" y="2366465"/>
                </a:cubicBezTo>
                <a:close/>
              </a:path>
              <a:path w="2388637" h="1838131" stroke="0" extrusionOk="0">
                <a:moveTo>
                  <a:pt x="819108" y="2210597"/>
                </a:moveTo>
                <a:cubicBezTo>
                  <a:pt x="818281" y="2261633"/>
                  <a:pt x="775913" y="2311743"/>
                  <a:pt x="716990" y="2312715"/>
                </a:cubicBezTo>
                <a:cubicBezTo>
                  <a:pt x="657993" y="2306720"/>
                  <a:pt x="614621" y="2268445"/>
                  <a:pt x="614872" y="2210597"/>
                </a:cubicBezTo>
                <a:cubicBezTo>
                  <a:pt x="613724" y="2155550"/>
                  <a:pt x="663066" y="2097867"/>
                  <a:pt x="716990" y="2108479"/>
                </a:cubicBezTo>
                <a:cubicBezTo>
                  <a:pt x="766234" y="2115185"/>
                  <a:pt x="826946" y="2153832"/>
                  <a:pt x="819108" y="2210597"/>
                </a:cubicBezTo>
                <a:close/>
              </a:path>
              <a:path w="2388637" h="1838131" stroke="0" extrusionOk="0">
                <a:moveTo>
                  <a:pt x="963175" y="1958942"/>
                </a:moveTo>
                <a:cubicBezTo>
                  <a:pt x="964234" y="2035900"/>
                  <a:pt x="898884" y="2121812"/>
                  <a:pt x="809997" y="2112120"/>
                </a:cubicBezTo>
                <a:cubicBezTo>
                  <a:pt x="717840" y="2114049"/>
                  <a:pt x="657994" y="2037437"/>
                  <a:pt x="656819" y="1958942"/>
                </a:cubicBezTo>
                <a:cubicBezTo>
                  <a:pt x="656710" y="1880960"/>
                  <a:pt x="731231" y="1810102"/>
                  <a:pt x="809997" y="1805764"/>
                </a:cubicBezTo>
                <a:cubicBezTo>
                  <a:pt x="886871" y="1808319"/>
                  <a:pt x="954212" y="1872235"/>
                  <a:pt x="963175" y="1958942"/>
                </a:cubicBezTo>
                <a:close/>
              </a:path>
              <a:path w="2388637" h="1838131" fill="none" stroke="0" extrusionOk="0">
                <a:moveTo>
                  <a:pt x="259487" y="1113813"/>
                </a:moveTo>
                <a:cubicBezTo>
                  <a:pt x="206610" y="1123558"/>
                  <a:pt x="169010" y="1100375"/>
                  <a:pt x="119431" y="1079901"/>
                </a:cubicBezTo>
                <a:moveTo>
                  <a:pt x="383066" y="1484929"/>
                </a:moveTo>
                <a:cubicBezTo>
                  <a:pt x="361528" y="1492078"/>
                  <a:pt x="343881" y="1496336"/>
                  <a:pt x="321802" y="1501140"/>
                </a:cubicBezTo>
                <a:moveTo>
                  <a:pt x="911110" y="1663253"/>
                </a:moveTo>
                <a:cubicBezTo>
                  <a:pt x="893644" y="1638160"/>
                  <a:pt x="879331" y="1613821"/>
                  <a:pt x="874174" y="1589217"/>
                </a:cubicBezTo>
                <a:moveTo>
                  <a:pt x="1593917" y="1478631"/>
                </a:moveTo>
                <a:cubicBezTo>
                  <a:pt x="1589307" y="1506372"/>
                  <a:pt x="1587266" y="1537114"/>
                  <a:pt x="1579154" y="1559858"/>
                </a:cubicBezTo>
                <a:moveTo>
                  <a:pt x="1887078" y="976677"/>
                </a:moveTo>
                <a:cubicBezTo>
                  <a:pt x="1979014" y="1029501"/>
                  <a:pt x="2065664" y="1151239"/>
                  <a:pt x="2066834" y="1280309"/>
                </a:cubicBezTo>
                <a:moveTo>
                  <a:pt x="2311116" y="653302"/>
                </a:moveTo>
                <a:cubicBezTo>
                  <a:pt x="2300311" y="693356"/>
                  <a:pt x="2260035" y="741763"/>
                  <a:pt x="2231053" y="767164"/>
                </a:cubicBezTo>
                <a:moveTo>
                  <a:pt x="2119030" y="230872"/>
                </a:moveTo>
                <a:cubicBezTo>
                  <a:pt x="2123258" y="247195"/>
                  <a:pt x="2122409" y="264033"/>
                  <a:pt x="2123232" y="284655"/>
                </a:cubicBezTo>
                <a:moveTo>
                  <a:pt x="1607795" y="168154"/>
                </a:moveTo>
                <a:cubicBezTo>
                  <a:pt x="1620693" y="141498"/>
                  <a:pt x="1633791" y="117044"/>
                  <a:pt x="1648823" y="99565"/>
                </a:cubicBezTo>
                <a:moveTo>
                  <a:pt x="1224231" y="200832"/>
                </a:moveTo>
                <a:cubicBezTo>
                  <a:pt x="1227718" y="180786"/>
                  <a:pt x="1235210" y="162457"/>
                  <a:pt x="1244081" y="141689"/>
                </a:cubicBezTo>
                <a:moveTo>
                  <a:pt x="774095" y="220916"/>
                </a:moveTo>
                <a:cubicBezTo>
                  <a:pt x="799453" y="243006"/>
                  <a:pt x="820992" y="253564"/>
                  <a:pt x="845975" y="278272"/>
                </a:cubicBezTo>
                <a:moveTo>
                  <a:pt x="228192" y="671811"/>
                </a:moveTo>
                <a:cubicBezTo>
                  <a:pt x="222784" y="651957"/>
                  <a:pt x="218685" y="629511"/>
                  <a:pt x="215640" y="611433"/>
                </a:cubicBezTo>
              </a:path>
            </a:pathLst>
          </a:custGeom>
          <a:solidFill>
            <a:srgbClr val="D0BCA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0560946">
                  <a:prstGeom prst="cloudCallout">
                    <a:avLst>
                      <a:gd name="adj1" fmla="val -22395"/>
                      <a:gd name="adj2" fmla="val 787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Can you tell me about this ride?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44DA61CE-81B3-B24E-1B80-0512D126AEE3}"/>
              </a:ext>
            </a:extLst>
          </p:cNvPr>
          <p:cNvSpPr/>
          <p:nvPr/>
        </p:nvSpPr>
        <p:spPr>
          <a:xfrm>
            <a:off x="2789852" y="1758820"/>
            <a:ext cx="2388637" cy="1838131"/>
          </a:xfrm>
          <a:custGeom>
            <a:avLst/>
            <a:gdLst>
              <a:gd name="connsiteX0" fmla="*/ 215640 w 2388637"/>
              <a:gd name="connsiteY0" fmla="*/ 611433 h 1838131"/>
              <a:gd name="connsiteX1" fmla="*/ 310909 w 2388637"/>
              <a:gd name="connsiteY1" fmla="*/ 293888 h 1838131"/>
              <a:gd name="connsiteX2" fmla="*/ 774371 w 2388637"/>
              <a:gd name="connsiteY2" fmla="*/ 221341 h 1838131"/>
              <a:gd name="connsiteX3" fmla="*/ 1241648 w 2388637"/>
              <a:gd name="connsiteY3" fmla="*/ 146029 h 1838131"/>
              <a:gd name="connsiteX4" fmla="*/ 1423727 w 2388637"/>
              <a:gd name="connsiteY4" fmla="*/ 8509 h 1838131"/>
              <a:gd name="connsiteX5" fmla="*/ 1649541 w 2388637"/>
              <a:gd name="connsiteY5" fmla="*/ 105564 h 1838131"/>
              <a:gd name="connsiteX6" fmla="*/ 1960838 w 2388637"/>
              <a:gd name="connsiteY6" fmla="*/ 29359 h 1838131"/>
              <a:gd name="connsiteX7" fmla="*/ 2118698 w 2388637"/>
              <a:gd name="connsiteY7" fmla="*/ 237255 h 1838131"/>
              <a:gd name="connsiteX8" fmla="*/ 2321290 w 2388637"/>
              <a:gd name="connsiteY8" fmla="*/ 439023 h 1838131"/>
              <a:gd name="connsiteX9" fmla="*/ 2312222 w 2388637"/>
              <a:gd name="connsiteY9" fmla="*/ 657812 h 1838131"/>
              <a:gd name="connsiteX10" fmla="*/ 2378463 w 2388637"/>
              <a:gd name="connsiteY10" fmla="*/ 992335 h 1838131"/>
              <a:gd name="connsiteX11" fmla="*/ 2068161 w 2388637"/>
              <a:gd name="connsiteY11" fmla="*/ 1285159 h 1838131"/>
              <a:gd name="connsiteX12" fmla="*/ 1957078 w 2388637"/>
              <a:gd name="connsiteY12" fmla="*/ 1536073 h 1838131"/>
              <a:gd name="connsiteX13" fmla="*/ 1578877 w 2388637"/>
              <a:gd name="connsiteY13" fmla="*/ 1566453 h 1838131"/>
              <a:gd name="connsiteX14" fmla="*/ 1308608 w 2388637"/>
              <a:gd name="connsiteY14" fmla="*/ 1834131 h 1838131"/>
              <a:gd name="connsiteX15" fmla="*/ 911220 w 2388637"/>
              <a:gd name="connsiteY15" fmla="*/ 1670741 h 1838131"/>
              <a:gd name="connsiteX16" fmla="*/ 320917 w 2388637"/>
              <a:gd name="connsiteY16" fmla="*/ 1509309 h 1838131"/>
              <a:gd name="connsiteX17" fmla="*/ 61374 w 2388637"/>
              <a:gd name="connsiteY17" fmla="*/ 1329666 h 1838131"/>
              <a:gd name="connsiteX18" fmla="*/ 116833 w 2388637"/>
              <a:gd name="connsiteY18" fmla="*/ 1087177 h 1838131"/>
              <a:gd name="connsiteX19" fmla="*/ -277 w 2388637"/>
              <a:gd name="connsiteY19" fmla="*/ 838391 h 1838131"/>
              <a:gd name="connsiteX20" fmla="*/ 213595 w 2388637"/>
              <a:gd name="connsiteY20" fmla="*/ 617263 h 1838131"/>
              <a:gd name="connsiteX21" fmla="*/ 215640 w 2388637"/>
              <a:gd name="connsiteY21" fmla="*/ 611433 h 1838131"/>
              <a:gd name="connsiteX0" fmla="*/ 290544 w 2388637"/>
              <a:gd name="connsiteY0" fmla="*/ 2011908 h 1838131"/>
              <a:gd name="connsiteX1" fmla="*/ 239485 w 2388637"/>
              <a:gd name="connsiteY1" fmla="*/ 2062967 h 1838131"/>
              <a:gd name="connsiteX2" fmla="*/ 188426 w 2388637"/>
              <a:gd name="connsiteY2" fmla="*/ 2011908 h 1838131"/>
              <a:gd name="connsiteX3" fmla="*/ 239485 w 2388637"/>
              <a:gd name="connsiteY3" fmla="*/ 1960849 h 1838131"/>
              <a:gd name="connsiteX4" fmla="*/ 290544 w 2388637"/>
              <a:gd name="connsiteY4" fmla="*/ 2011908 h 1838131"/>
              <a:gd name="connsiteX0" fmla="*/ 415356 w 2388637"/>
              <a:gd name="connsiteY0" fmla="*/ 1927495 h 1838131"/>
              <a:gd name="connsiteX1" fmla="*/ 313238 w 2388637"/>
              <a:gd name="connsiteY1" fmla="*/ 2029613 h 1838131"/>
              <a:gd name="connsiteX2" fmla="*/ 211120 w 2388637"/>
              <a:gd name="connsiteY2" fmla="*/ 1927495 h 1838131"/>
              <a:gd name="connsiteX3" fmla="*/ 313238 w 2388637"/>
              <a:gd name="connsiteY3" fmla="*/ 1825377 h 1838131"/>
              <a:gd name="connsiteX4" fmla="*/ 415356 w 2388637"/>
              <a:gd name="connsiteY4" fmla="*/ 1927495 h 1838131"/>
              <a:gd name="connsiteX0" fmla="*/ 607358 w 2388637"/>
              <a:gd name="connsiteY0" fmla="*/ 1766180 h 1838131"/>
              <a:gd name="connsiteX1" fmla="*/ 454180 w 2388637"/>
              <a:gd name="connsiteY1" fmla="*/ 1919358 h 1838131"/>
              <a:gd name="connsiteX2" fmla="*/ 301002 w 2388637"/>
              <a:gd name="connsiteY2" fmla="*/ 1766180 h 1838131"/>
              <a:gd name="connsiteX3" fmla="*/ 454180 w 2388637"/>
              <a:gd name="connsiteY3" fmla="*/ 1613002 h 1838131"/>
              <a:gd name="connsiteX4" fmla="*/ 607358 w 2388637"/>
              <a:gd name="connsiteY4" fmla="*/ 1766180 h 1838131"/>
              <a:gd name="connsiteX0" fmla="*/ 259487 w 2388637"/>
              <a:gd name="connsiteY0" fmla="*/ 1113813 h 1838131"/>
              <a:gd name="connsiteX1" fmla="*/ 119431 w 2388637"/>
              <a:gd name="connsiteY1" fmla="*/ 1079901 h 1838131"/>
              <a:gd name="connsiteX2" fmla="*/ 383066 w 2388637"/>
              <a:gd name="connsiteY2" fmla="*/ 1484929 h 1838131"/>
              <a:gd name="connsiteX3" fmla="*/ 321802 w 2388637"/>
              <a:gd name="connsiteY3" fmla="*/ 1501140 h 1838131"/>
              <a:gd name="connsiteX4" fmla="*/ 911110 w 2388637"/>
              <a:gd name="connsiteY4" fmla="*/ 1663253 h 1838131"/>
              <a:gd name="connsiteX5" fmla="*/ 874174 w 2388637"/>
              <a:gd name="connsiteY5" fmla="*/ 1589217 h 1838131"/>
              <a:gd name="connsiteX6" fmla="*/ 1593917 w 2388637"/>
              <a:gd name="connsiteY6" fmla="*/ 1478631 h 1838131"/>
              <a:gd name="connsiteX7" fmla="*/ 1579154 w 2388637"/>
              <a:gd name="connsiteY7" fmla="*/ 1559858 h 1838131"/>
              <a:gd name="connsiteX8" fmla="*/ 1887078 w 2388637"/>
              <a:gd name="connsiteY8" fmla="*/ 976677 h 1838131"/>
              <a:gd name="connsiteX9" fmla="*/ 2066834 w 2388637"/>
              <a:gd name="connsiteY9" fmla="*/ 1280309 h 1838131"/>
              <a:gd name="connsiteX10" fmla="*/ 2311116 w 2388637"/>
              <a:gd name="connsiteY10" fmla="*/ 653302 h 1838131"/>
              <a:gd name="connsiteX11" fmla="*/ 2231053 w 2388637"/>
              <a:gd name="connsiteY11" fmla="*/ 767164 h 1838131"/>
              <a:gd name="connsiteX12" fmla="*/ 2119030 w 2388637"/>
              <a:gd name="connsiteY12" fmla="*/ 230872 h 1838131"/>
              <a:gd name="connsiteX13" fmla="*/ 2123232 w 2388637"/>
              <a:gd name="connsiteY13" fmla="*/ 284655 h 1838131"/>
              <a:gd name="connsiteX14" fmla="*/ 1607795 w 2388637"/>
              <a:gd name="connsiteY14" fmla="*/ 168154 h 1838131"/>
              <a:gd name="connsiteX15" fmla="*/ 1648823 w 2388637"/>
              <a:gd name="connsiteY15" fmla="*/ 99565 h 1838131"/>
              <a:gd name="connsiteX16" fmla="*/ 1224231 w 2388637"/>
              <a:gd name="connsiteY16" fmla="*/ 200832 h 1838131"/>
              <a:gd name="connsiteX17" fmla="*/ 1244081 w 2388637"/>
              <a:gd name="connsiteY17" fmla="*/ 141689 h 1838131"/>
              <a:gd name="connsiteX18" fmla="*/ 774095 w 2388637"/>
              <a:gd name="connsiteY18" fmla="*/ 220916 h 1838131"/>
              <a:gd name="connsiteX19" fmla="*/ 845975 w 2388637"/>
              <a:gd name="connsiteY19" fmla="*/ 278272 h 1838131"/>
              <a:gd name="connsiteX20" fmla="*/ 228192 w 2388637"/>
              <a:gd name="connsiteY20" fmla="*/ 671811 h 1838131"/>
              <a:gd name="connsiteX21" fmla="*/ 215640 w 2388637"/>
              <a:gd name="connsiteY21" fmla="*/ 611433 h 183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8637" h="1838131" fill="none" extrusionOk="0">
                <a:moveTo>
                  <a:pt x="215640" y="611433"/>
                </a:moveTo>
                <a:cubicBezTo>
                  <a:pt x="204631" y="497351"/>
                  <a:pt x="218263" y="389775"/>
                  <a:pt x="310909" y="293888"/>
                </a:cubicBezTo>
                <a:cubicBezTo>
                  <a:pt x="432541" y="172456"/>
                  <a:pt x="600820" y="134178"/>
                  <a:pt x="774371" y="221341"/>
                </a:cubicBezTo>
                <a:cubicBezTo>
                  <a:pt x="872526" y="41529"/>
                  <a:pt x="1099883" y="31226"/>
                  <a:pt x="1241648" y="146029"/>
                </a:cubicBezTo>
                <a:cubicBezTo>
                  <a:pt x="1282990" y="75686"/>
                  <a:pt x="1351498" y="23732"/>
                  <a:pt x="1423727" y="8509"/>
                </a:cubicBezTo>
                <a:cubicBezTo>
                  <a:pt x="1500739" y="-13110"/>
                  <a:pt x="1595337" y="30287"/>
                  <a:pt x="1649541" y="105564"/>
                </a:cubicBezTo>
                <a:cubicBezTo>
                  <a:pt x="1734395" y="15893"/>
                  <a:pt x="1851191" y="-21646"/>
                  <a:pt x="1960838" y="29359"/>
                </a:cubicBezTo>
                <a:cubicBezTo>
                  <a:pt x="2036648" y="61826"/>
                  <a:pt x="2108433" y="142596"/>
                  <a:pt x="2118698" y="237255"/>
                </a:cubicBezTo>
                <a:cubicBezTo>
                  <a:pt x="2214091" y="261749"/>
                  <a:pt x="2283799" y="323680"/>
                  <a:pt x="2321290" y="439023"/>
                </a:cubicBezTo>
                <a:cubicBezTo>
                  <a:pt x="2350567" y="507057"/>
                  <a:pt x="2337736" y="585154"/>
                  <a:pt x="2312222" y="657812"/>
                </a:cubicBezTo>
                <a:cubicBezTo>
                  <a:pt x="2359944" y="746202"/>
                  <a:pt x="2416802" y="880337"/>
                  <a:pt x="2378463" y="992335"/>
                </a:cubicBezTo>
                <a:cubicBezTo>
                  <a:pt x="2348843" y="1161199"/>
                  <a:pt x="2218514" y="1259684"/>
                  <a:pt x="2068161" y="1285159"/>
                </a:cubicBezTo>
                <a:cubicBezTo>
                  <a:pt x="2050721" y="1386096"/>
                  <a:pt x="2024045" y="1478997"/>
                  <a:pt x="1957078" y="1536073"/>
                </a:cubicBezTo>
                <a:cubicBezTo>
                  <a:pt x="1865328" y="1632285"/>
                  <a:pt x="1685226" y="1649822"/>
                  <a:pt x="1578877" y="1566453"/>
                </a:cubicBezTo>
                <a:cubicBezTo>
                  <a:pt x="1527640" y="1706271"/>
                  <a:pt x="1433222" y="1817944"/>
                  <a:pt x="1308608" y="1834131"/>
                </a:cubicBezTo>
                <a:cubicBezTo>
                  <a:pt x="1157097" y="1861111"/>
                  <a:pt x="984996" y="1791523"/>
                  <a:pt x="911220" y="1670741"/>
                </a:cubicBezTo>
                <a:cubicBezTo>
                  <a:pt x="692262" y="1774967"/>
                  <a:pt x="440792" y="1713383"/>
                  <a:pt x="320917" y="1509309"/>
                </a:cubicBezTo>
                <a:cubicBezTo>
                  <a:pt x="195274" y="1538878"/>
                  <a:pt x="106067" y="1446657"/>
                  <a:pt x="61374" y="1329666"/>
                </a:cubicBezTo>
                <a:cubicBezTo>
                  <a:pt x="38693" y="1252210"/>
                  <a:pt x="72489" y="1149763"/>
                  <a:pt x="116833" y="1087177"/>
                </a:cubicBezTo>
                <a:cubicBezTo>
                  <a:pt x="32644" y="1037007"/>
                  <a:pt x="-15901" y="926576"/>
                  <a:pt x="-277" y="838391"/>
                </a:cubicBezTo>
                <a:cubicBezTo>
                  <a:pt x="-2363" y="710787"/>
                  <a:pt x="86852" y="638004"/>
                  <a:pt x="213595" y="617263"/>
                </a:cubicBezTo>
                <a:cubicBezTo>
                  <a:pt x="214119" y="615080"/>
                  <a:pt x="215207" y="613654"/>
                  <a:pt x="215640" y="611433"/>
                </a:cubicBezTo>
                <a:close/>
              </a:path>
              <a:path w="2388637" h="1838131" fill="none" extrusionOk="0">
                <a:moveTo>
                  <a:pt x="290544" y="2011908"/>
                </a:moveTo>
                <a:cubicBezTo>
                  <a:pt x="291278" y="2040308"/>
                  <a:pt x="268567" y="2067595"/>
                  <a:pt x="239485" y="2062967"/>
                </a:cubicBezTo>
                <a:cubicBezTo>
                  <a:pt x="211537" y="2062711"/>
                  <a:pt x="190952" y="2044787"/>
                  <a:pt x="188426" y="2011908"/>
                </a:cubicBezTo>
                <a:cubicBezTo>
                  <a:pt x="190261" y="1980300"/>
                  <a:pt x="211664" y="1956902"/>
                  <a:pt x="239485" y="1960849"/>
                </a:cubicBezTo>
                <a:cubicBezTo>
                  <a:pt x="270988" y="1958728"/>
                  <a:pt x="289271" y="1987423"/>
                  <a:pt x="290544" y="2011908"/>
                </a:cubicBezTo>
                <a:close/>
              </a:path>
              <a:path w="2388637" h="1838131" fill="none" extrusionOk="0">
                <a:moveTo>
                  <a:pt x="415356" y="1927495"/>
                </a:moveTo>
                <a:cubicBezTo>
                  <a:pt x="415462" y="1982630"/>
                  <a:pt x="368827" y="2039989"/>
                  <a:pt x="313238" y="2029613"/>
                </a:cubicBezTo>
                <a:cubicBezTo>
                  <a:pt x="254360" y="2026946"/>
                  <a:pt x="209868" y="1986118"/>
                  <a:pt x="211120" y="1927495"/>
                </a:cubicBezTo>
                <a:cubicBezTo>
                  <a:pt x="212742" y="1870021"/>
                  <a:pt x="261711" y="1832818"/>
                  <a:pt x="313238" y="1825377"/>
                </a:cubicBezTo>
                <a:cubicBezTo>
                  <a:pt x="371363" y="1831676"/>
                  <a:pt x="420022" y="1869520"/>
                  <a:pt x="415356" y="1927495"/>
                </a:cubicBezTo>
                <a:close/>
              </a:path>
              <a:path w="2388637" h="1838131" fill="none" extrusionOk="0">
                <a:moveTo>
                  <a:pt x="607358" y="1766180"/>
                </a:moveTo>
                <a:cubicBezTo>
                  <a:pt x="600325" y="1864398"/>
                  <a:pt x="551761" y="1927936"/>
                  <a:pt x="454180" y="1919358"/>
                </a:cubicBezTo>
                <a:cubicBezTo>
                  <a:pt x="382904" y="1909000"/>
                  <a:pt x="295375" y="1864435"/>
                  <a:pt x="301002" y="1766180"/>
                </a:cubicBezTo>
                <a:cubicBezTo>
                  <a:pt x="302195" y="1689966"/>
                  <a:pt x="366790" y="1624858"/>
                  <a:pt x="454180" y="1613002"/>
                </a:cubicBezTo>
                <a:cubicBezTo>
                  <a:pt x="545531" y="1607983"/>
                  <a:pt x="611991" y="1677754"/>
                  <a:pt x="607358" y="1766180"/>
                </a:cubicBezTo>
                <a:close/>
              </a:path>
              <a:path w="2388637" h="1838131" fill="none" extrusionOk="0">
                <a:moveTo>
                  <a:pt x="259487" y="1113813"/>
                </a:moveTo>
                <a:cubicBezTo>
                  <a:pt x="210246" y="1117293"/>
                  <a:pt x="159785" y="1097889"/>
                  <a:pt x="119431" y="1079901"/>
                </a:cubicBezTo>
                <a:moveTo>
                  <a:pt x="383066" y="1484929"/>
                </a:moveTo>
                <a:cubicBezTo>
                  <a:pt x="362059" y="1490247"/>
                  <a:pt x="345195" y="1498286"/>
                  <a:pt x="321802" y="1501140"/>
                </a:cubicBezTo>
                <a:moveTo>
                  <a:pt x="911110" y="1663253"/>
                </a:moveTo>
                <a:cubicBezTo>
                  <a:pt x="898477" y="1637871"/>
                  <a:pt x="884311" y="1615545"/>
                  <a:pt x="874174" y="1589217"/>
                </a:cubicBezTo>
                <a:moveTo>
                  <a:pt x="1593917" y="1478631"/>
                </a:moveTo>
                <a:cubicBezTo>
                  <a:pt x="1590056" y="1509168"/>
                  <a:pt x="1581952" y="1535175"/>
                  <a:pt x="1579154" y="1559858"/>
                </a:cubicBezTo>
                <a:moveTo>
                  <a:pt x="1887078" y="976677"/>
                </a:moveTo>
                <a:cubicBezTo>
                  <a:pt x="2015326" y="1018749"/>
                  <a:pt x="2055616" y="1163443"/>
                  <a:pt x="2066834" y="1280309"/>
                </a:cubicBezTo>
                <a:moveTo>
                  <a:pt x="2311116" y="653302"/>
                </a:moveTo>
                <a:cubicBezTo>
                  <a:pt x="2292743" y="696609"/>
                  <a:pt x="2272216" y="739661"/>
                  <a:pt x="2231053" y="767164"/>
                </a:cubicBezTo>
                <a:moveTo>
                  <a:pt x="2119030" y="230872"/>
                </a:moveTo>
                <a:cubicBezTo>
                  <a:pt x="2120023" y="246228"/>
                  <a:pt x="2123054" y="265606"/>
                  <a:pt x="2123232" y="284655"/>
                </a:cubicBezTo>
                <a:moveTo>
                  <a:pt x="1607795" y="168154"/>
                </a:moveTo>
                <a:cubicBezTo>
                  <a:pt x="1618551" y="145161"/>
                  <a:pt x="1630885" y="123805"/>
                  <a:pt x="1648823" y="99565"/>
                </a:cubicBezTo>
                <a:moveTo>
                  <a:pt x="1224231" y="200832"/>
                </a:moveTo>
                <a:cubicBezTo>
                  <a:pt x="1226508" y="177761"/>
                  <a:pt x="1232795" y="160599"/>
                  <a:pt x="1244081" y="141689"/>
                </a:cubicBezTo>
                <a:moveTo>
                  <a:pt x="774095" y="220916"/>
                </a:moveTo>
                <a:cubicBezTo>
                  <a:pt x="799323" y="233848"/>
                  <a:pt x="828917" y="257225"/>
                  <a:pt x="845975" y="278272"/>
                </a:cubicBezTo>
                <a:moveTo>
                  <a:pt x="228192" y="671811"/>
                </a:moveTo>
                <a:cubicBezTo>
                  <a:pt x="221248" y="654473"/>
                  <a:pt x="219304" y="633754"/>
                  <a:pt x="215640" y="611433"/>
                </a:cubicBezTo>
              </a:path>
              <a:path w="2388637" h="1838131" stroke="0" extrusionOk="0">
                <a:moveTo>
                  <a:pt x="215640" y="611433"/>
                </a:moveTo>
                <a:cubicBezTo>
                  <a:pt x="197312" y="497294"/>
                  <a:pt x="237264" y="378840"/>
                  <a:pt x="310909" y="293888"/>
                </a:cubicBezTo>
                <a:cubicBezTo>
                  <a:pt x="428795" y="173066"/>
                  <a:pt x="618007" y="136669"/>
                  <a:pt x="774371" y="221341"/>
                </a:cubicBezTo>
                <a:cubicBezTo>
                  <a:pt x="848606" y="21777"/>
                  <a:pt x="1106787" y="-21982"/>
                  <a:pt x="1241648" y="146029"/>
                </a:cubicBezTo>
                <a:cubicBezTo>
                  <a:pt x="1278715" y="71159"/>
                  <a:pt x="1358864" y="16052"/>
                  <a:pt x="1423727" y="8509"/>
                </a:cubicBezTo>
                <a:cubicBezTo>
                  <a:pt x="1496446" y="-8866"/>
                  <a:pt x="1590187" y="47137"/>
                  <a:pt x="1649541" y="105564"/>
                </a:cubicBezTo>
                <a:cubicBezTo>
                  <a:pt x="1730631" y="25938"/>
                  <a:pt x="1868919" y="-5663"/>
                  <a:pt x="1960838" y="29359"/>
                </a:cubicBezTo>
                <a:cubicBezTo>
                  <a:pt x="2047496" y="56289"/>
                  <a:pt x="2104732" y="144212"/>
                  <a:pt x="2118698" y="237255"/>
                </a:cubicBezTo>
                <a:cubicBezTo>
                  <a:pt x="2226557" y="248427"/>
                  <a:pt x="2278626" y="338173"/>
                  <a:pt x="2321290" y="439023"/>
                </a:cubicBezTo>
                <a:cubicBezTo>
                  <a:pt x="2329562" y="515076"/>
                  <a:pt x="2344371" y="580589"/>
                  <a:pt x="2312222" y="657812"/>
                </a:cubicBezTo>
                <a:cubicBezTo>
                  <a:pt x="2376737" y="744195"/>
                  <a:pt x="2391661" y="868456"/>
                  <a:pt x="2378463" y="992335"/>
                </a:cubicBezTo>
                <a:cubicBezTo>
                  <a:pt x="2359220" y="1145023"/>
                  <a:pt x="2195379" y="1280302"/>
                  <a:pt x="2068161" y="1285159"/>
                </a:cubicBezTo>
                <a:cubicBezTo>
                  <a:pt x="2065036" y="1384939"/>
                  <a:pt x="2025179" y="1459314"/>
                  <a:pt x="1957078" y="1536073"/>
                </a:cubicBezTo>
                <a:cubicBezTo>
                  <a:pt x="1849143" y="1628827"/>
                  <a:pt x="1701181" y="1638274"/>
                  <a:pt x="1578877" y="1566453"/>
                </a:cubicBezTo>
                <a:cubicBezTo>
                  <a:pt x="1551677" y="1694947"/>
                  <a:pt x="1434857" y="1800807"/>
                  <a:pt x="1308608" y="1834131"/>
                </a:cubicBezTo>
                <a:cubicBezTo>
                  <a:pt x="1179707" y="1872960"/>
                  <a:pt x="1005386" y="1811416"/>
                  <a:pt x="911220" y="1670741"/>
                </a:cubicBezTo>
                <a:cubicBezTo>
                  <a:pt x="729888" y="1814211"/>
                  <a:pt x="424303" y="1730701"/>
                  <a:pt x="320917" y="1509309"/>
                </a:cubicBezTo>
                <a:cubicBezTo>
                  <a:pt x="201298" y="1533932"/>
                  <a:pt x="103150" y="1442903"/>
                  <a:pt x="61374" y="1329666"/>
                </a:cubicBezTo>
                <a:cubicBezTo>
                  <a:pt x="41162" y="1261191"/>
                  <a:pt x="69125" y="1164327"/>
                  <a:pt x="116833" y="1087177"/>
                </a:cubicBezTo>
                <a:cubicBezTo>
                  <a:pt x="29359" y="1039624"/>
                  <a:pt x="-23759" y="954263"/>
                  <a:pt x="-277" y="838391"/>
                </a:cubicBezTo>
                <a:cubicBezTo>
                  <a:pt x="10784" y="700075"/>
                  <a:pt x="121046" y="629172"/>
                  <a:pt x="213595" y="617263"/>
                </a:cubicBezTo>
                <a:cubicBezTo>
                  <a:pt x="214528" y="615313"/>
                  <a:pt x="214973" y="613247"/>
                  <a:pt x="215640" y="611433"/>
                </a:cubicBezTo>
                <a:close/>
              </a:path>
              <a:path w="2388637" h="1838131" stroke="0" extrusionOk="0">
                <a:moveTo>
                  <a:pt x="290544" y="2011908"/>
                </a:moveTo>
                <a:cubicBezTo>
                  <a:pt x="291434" y="2040861"/>
                  <a:pt x="267420" y="2063410"/>
                  <a:pt x="239485" y="2062967"/>
                </a:cubicBezTo>
                <a:cubicBezTo>
                  <a:pt x="215794" y="2065145"/>
                  <a:pt x="186996" y="2037654"/>
                  <a:pt x="188426" y="2011908"/>
                </a:cubicBezTo>
                <a:cubicBezTo>
                  <a:pt x="187910" y="1983456"/>
                  <a:pt x="211831" y="1961734"/>
                  <a:pt x="239485" y="1960849"/>
                </a:cubicBezTo>
                <a:cubicBezTo>
                  <a:pt x="269398" y="1965567"/>
                  <a:pt x="288811" y="1986137"/>
                  <a:pt x="290544" y="2011908"/>
                </a:cubicBezTo>
                <a:close/>
              </a:path>
              <a:path w="2388637" h="1838131" stroke="0" extrusionOk="0">
                <a:moveTo>
                  <a:pt x="415356" y="1927495"/>
                </a:moveTo>
                <a:cubicBezTo>
                  <a:pt x="418966" y="1991556"/>
                  <a:pt x="360278" y="2030542"/>
                  <a:pt x="313238" y="2029613"/>
                </a:cubicBezTo>
                <a:cubicBezTo>
                  <a:pt x="260213" y="2022462"/>
                  <a:pt x="216984" y="1977197"/>
                  <a:pt x="211120" y="1927495"/>
                </a:cubicBezTo>
                <a:cubicBezTo>
                  <a:pt x="206612" y="1872393"/>
                  <a:pt x="250077" y="1824157"/>
                  <a:pt x="313238" y="1825377"/>
                </a:cubicBezTo>
                <a:cubicBezTo>
                  <a:pt x="367778" y="1824159"/>
                  <a:pt x="410046" y="1865610"/>
                  <a:pt x="415356" y="1927495"/>
                </a:cubicBezTo>
                <a:close/>
              </a:path>
              <a:path w="2388637" h="1838131" stroke="0" extrusionOk="0">
                <a:moveTo>
                  <a:pt x="607358" y="1766180"/>
                </a:moveTo>
                <a:cubicBezTo>
                  <a:pt x="594345" y="1842766"/>
                  <a:pt x="550561" y="1923590"/>
                  <a:pt x="454180" y="1919358"/>
                </a:cubicBezTo>
                <a:cubicBezTo>
                  <a:pt x="369712" y="1922983"/>
                  <a:pt x="293930" y="1845795"/>
                  <a:pt x="301002" y="1766180"/>
                </a:cubicBezTo>
                <a:cubicBezTo>
                  <a:pt x="288846" y="1683973"/>
                  <a:pt x="367809" y="1610706"/>
                  <a:pt x="454180" y="1613002"/>
                </a:cubicBezTo>
                <a:cubicBezTo>
                  <a:pt x="544469" y="1611680"/>
                  <a:pt x="602345" y="1678685"/>
                  <a:pt x="607358" y="1766180"/>
                </a:cubicBezTo>
                <a:close/>
              </a:path>
              <a:path w="2388637" h="1838131" fill="none" stroke="0" extrusionOk="0">
                <a:moveTo>
                  <a:pt x="259487" y="1113813"/>
                </a:moveTo>
                <a:cubicBezTo>
                  <a:pt x="204106" y="1119650"/>
                  <a:pt x="167118" y="1110992"/>
                  <a:pt x="119431" y="1079901"/>
                </a:cubicBezTo>
                <a:moveTo>
                  <a:pt x="383066" y="1484929"/>
                </a:moveTo>
                <a:cubicBezTo>
                  <a:pt x="365252" y="1493331"/>
                  <a:pt x="342540" y="1496068"/>
                  <a:pt x="321802" y="1501140"/>
                </a:cubicBezTo>
                <a:moveTo>
                  <a:pt x="911110" y="1663253"/>
                </a:moveTo>
                <a:cubicBezTo>
                  <a:pt x="898224" y="1637257"/>
                  <a:pt x="883394" y="1617679"/>
                  <a:pt x="874174" y="1589217"/>
                </a:cubicBezTo>
                <a:moveTo>
                  <a:pt x="1593917" y="1478631"/>
                </a:moveTo>
                <a:cubicBezTo>
                  <a:pt x="1590536" y="1510978"/>
                  <a:pt x="1584883" y="1529256"/>
                  <a:pt x="1579154" y="1559858"/>
                </a:cubicBezTo>
                <a:moveTo>
                  <a:pt x="1887078" y="976677"/>
                </a:moveTo>
                <a:cubicBezTo>
                  <a:pt x="2002091" y="1027047"/>
                  <a:pt x="2055326" y="1132086"/>
                  <a:pt x="2066834" y="1280309"/>
                </a:cubicBezTo>
                <a:moveTo>
                  <a:pt x="2311116" y="653302"/>
                </a:moveTo>
                <a:cubicBezTo>
                  <a:pt x="2290773" y="706202"/>
                  <a:pt x="2265427" y="737853"/>
                  <a:pt x="2231053" y="767164"/>
                </a:cubicBezTo>
                <a:moveTo>
                  <a:pt x="2119030" y="230872"/>
                </a:moveTo>
                <a:cubicBezTo>
                  <a:pt x="2122557" y="247051"/>
                  <a:pt x="2126196" y="268482"/>
                  <a:pt x="2123232" y="284655"/>
                </a:cubicBezTo>
                <a:moveTo>
                  <a:pt x="1607795" y="168154"/>
                </a:moveTo>
                <a:cubicBezTo>
                  <a:pt x="1614632" y="139777"/>
                  <a:pt x="1628210" y="119343"/>
                  <a:pt x="1648823" y="99565"/>
                </a:cubicBezTo>
                <a:moveTo>
                  <a:pt x="1224231" y="200832"/>
                </a:moveTo>
                <a:cubicBezTo>
                  <a:pt x="1229207" y="183089"/>
                  <a:pt x="1235480" y="159720"/>
                  <a:pt x="1244081" y="141689"/>
                </a:cubicBezTo>
                <a:moveTo>
                  <a:pt x="774095" y="220916"/>
                </a:moveTo>
                <a:cubicBezTo>
                  <a:pt x="800176" y="238360"/>
                  <a:pt x="826383" y="256071"/>
                  <a:pt x="845975" y="278272"/>
                </a:cubicBezTo>
                <a:moveTo>
                  <a:pt x="228192" y="671811"/>
                </a:moveTo>
                <a:cubicBezTo>
                  <a:pt x="223917" y="653905"/>
                  <a:pt x="219130" y="630377"/>
                  <a:pt x="215640" y="611433"/>
                </a:cubicBezTo>
              </a:path>
            </a:pathLst>
          </a:custGeom>
          <a:solidFill>
            <a:srgbClr val="D0BCA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82340848">
                  <a:prstGeom prst="cloudCallout">
                    <a:avLst>
                      <a:gd name="adj1" fmla="val -39974"/>
                      <a:gd name="adj2" fmla="val 5945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How does it works?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Merry Go Round Stock Vector Illustration and Royalty Free Merry Go Round  Clipart">
            <a:extLst>
              <a:ext uri="{FF2B5EF4-FFF2-40B4-BE49-F238E27FC236}">
                <a16:creationId xmlns:a16="http://schemas.microsoft.com/office/drawing/2014/main" id="{83A7215B-A358-75E1-A501-E6FD10F60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717" y="30336"/>
            <a:ext cx="4970270" cy="367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9A094CF-41CA-79A4-8DF0-AE0616F6C6BD}"/>
              </a:ext>
            </a:extLst>
          </p:cNvPr>
          <p:cNvSpPr/>
          <p:nvPr/>
        </p:nvSpPr>
        <p:spPr>
          <a:xfrm>
            <a:off x="4720252" y="4112491"/>
            <a:ext cx="4302450" cy="779090"/>
          </a:xfrm>
          <a:custGeom>
            <a:avLst/>
            <a:gdLst>
              <a:gd name="connsiteX0" fmla="*/ 0 w 4302450"/>
              <a:gd name="connsiteY0" fmla="*/ 0 h 779090"/>
              <a:gd name="connsiteX1" fmla="*/ 4302450 w 4302450"/>
              <a:gd name="connsiteY1" fmla="*/ 0 h 779090"/>
              <a:gd name="connsiteX2" fmla="*/ 4302450 w 4302450"/>
              <a:gd name="connsiteY2" fmla="*/ 779090 h 779090"/>
              <a:gd name="connsiteX3" fmla="*/ 0 w 4302450"/>
              <a:gd name="connsiteY3" fmla="*/ 779090 h 779090"/>
              <a:gd name="connsiteX4" fmla="*/ 0 w 4302450"/>
              <a:gd name="connsiteY4" fmla="*/ 0 h 77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2450" h="779090" fill="none" extrusionOk="0">
                <a:moveTo>
                  <a:pt x="0" y="0"/>
                </a:moveTo>
                <a:cubicBezTo>
                  <a:pt x="868524" y="7571"/>
                  <a:pt x="3313130" y="108487"/>
                  <a:pt x="4302450" y="0"/>
                </a:cubicBezTo>
                <a:cubicBezTo>
                  <a:pt x="4288483" y="345075"/>
                  <a:pt x="4340562" y="525854"/>
                  <a:pt x="4302450" y="779090"/>
                </a:cubicBezTo>
                <a:cubicBezTo>
                  <a:pt x="2444270" y="824598"/>
                  <a:pt x="1184654" y="638822"/>
                  <a:pt x="0" y="779090"/>
                </a:cubicBezTo>
                <a:cubicBezTo>
                  <a:pt x="-8771" y="460847"/>
                  <a:pt x="-62199" y="325878"/>
                  <a:pt x="0" y="0"/>
                </a:cubicBezTo>
                <a:close/>
              </a:path>
              <a:path w="4302450" h="779090" stroke="0" extrusionOk="0">
                <a:moveTo>
                  <a:pt x="0" y="0"/>
                </a:moveTo>
                <a:cubicBezTo>
                  <a:pt x="436745" y="-119621"/>
                  <a:pt x="3601839" y="-115144"/>
                  <a:pt x="4302450" y="0"/>
                </a:cubicBezTo>
                <a:cubicBezTo>
                  <a:pt x="4334659" y="263456"/>
                  <a:pt x="4308227" y="657328"/>
                  <a:pt x="4302450" y="779090"/>
                </a:cubicBezTo>
                <a:cubicBezTo>
                  <a:pt x="3328435" y="726659"/>
                  <a:pt x="1969048" y="932913"/>
                  <a:pt x="0" y="779090"/>
                </a:cubicBezTo>
                <a:cubicBezTo>
                  <a:pt x="-10471" y="473972"/>
                  <a:pt x="43200" y="265933"/>
                  <a:pt x="0" y="0"/>
                </a:cubicBezTo>
                <a:close/>
              </a:path>
            </a:pathLst>
          </a:custGeom>
          <a:solidFill>
            <a:srgbClr val="2DC4F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80019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Turn around </a:t>
            </a:r>
            <a:endParaRPr lang="ar-SA" sz="4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91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25 -4.44444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984674E-768A-7BE2-254E-D7C3F80C5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1" y="0"/>
            <a:ext cx="12122059" cy="6858000"/>
          </a:xfrm>
          <a:prstGeom prst="rect">
            <a:avLst/>
          </a:prstGeom>
        </p:spPr>
      </p:pic>
      <p:pic>
        <p:nvPicPr>
          <p:cNvPr id="6" name="Picture 2" descr="Toy Box clipart">
            <a:extLst>
              <a:ext uri="{FF2B5EF4-FFF2-40B4-BE49-F238E27FC236}">
                <a16:creationId xmlns:a16="http://schemas.microsoft.com/office/drawing/2014/main" id="{A49BF2DC-78E6-083C-C47A-AE34F0543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11" y="2356450"/>
            <a:ext cx="4826389" cy="43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aracter Turn around | Animation, Animated characters, Animation reference">
            <a:extLst>
              <a:ext uri="{FF2B5EF4-FFF2-40B4-BE49-F238E27FC236}">
                <a16:creationId xmlns:a16="http://schemas.microsoft.com/office/drawing/2014/main" id="{AD60530B-1DE8-5ADD-D259-7530CF698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8"/>
          <a:stretch/>
        </p:blipFill>
        <p:spPr bwMode="auto">
          <a:xfrm>
            <a:off x="1479206" y="2773950"/>
            <a:ext cx="4464394" cy="378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AE0424E3-C9CC-7AFE-5545-50E77A24C7B7}"/>
              </a:ext>
            </a:extLst>
          </p:cNvPr>
          <p:cNvSpPr/>
          <p:nvPr/>
        </p:nvSpPr>
        <p:spPr>
          <a:xfrm>
            <a:off x="1688841" y="722651"/>
            <a:ext cx="4254759" cy="994181"/>
          </a:xfrm>
          <a:custGeom>
            <a:avLst/>
            <a:gdLst>
              <a:gd name="connsiteX0" fmla="*/ 0 w 4254759"/>
              <a:gd name="connsiteY0" fmla="*/ 165700 h 994181"/>
              <a:gd name="connsiteX1" fmla="*/ 165700 w 4254759"/>
              <a:gd name="connsiteY1" fmla="*/ 0 h 994181"/>
              <a:gd name="connsiteX2" fmla="*/ 4089059 w 4254759"/>
              <a:gd name="connsiteY2" fmla="*/ 0 h 994181"/>
              <a:gd name="connsiteX3" fmla="*/ 4254759 w 4254759"/>
              <a:gd name="connsiteY3" fmla="*/ 165700 h 994181"/>
              <a:gd name="connsiteX4" fmla="*/ 4254759 w 4254759"/>
              <a:gd name="connsiteY4" fmla="*/ 828481 h 994181"/>
              <a:gd name="connsiteX5" fmla="*/ 4089059 w 4254759"/>
              <a:gd name="connsiteY5" fmla="*/ 994181 h 994181"/>
              <a:gd name="connsiteX6" fmla="*/ 165700 w 4254759"/>
              <a:gd name="connsiteY6" fmla="*/ 994181 h 994181"/>
              <a:gd name="connsiteX7" fmla="*/ 0 w 4254759"/>
              <a:gd name="connsiteY7" fmla="*/ 828481 h 994181"/>
              <a:gd name="connsiteX8" fmla="*/ 0 w 4254759"/>
              <a:gd name="connsiteY8" fmla="*/ 165700 h 99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4759" h="994181" fill="none" extrusionOk="0">
                <a:moveTo>
                  <a:pt x="0" y="165700"/>
                </a:moveTo>
                <a:cubicBezTo>
                  <a:pt x="318" y="82797"/>
                  <a:pt x="77612" y="5750"/>
                  <a:pt x="165700" y="0"/>
                </a:cubicBezTo>
                <a:cubicBezTo>
                  <a:pt x="1376884" y="72427"/>
                  <a:pt x="2935854" y="61419"/>
                  <a:pt x="4089059" y="0"/>
                </a:cubicBezTo>
                <a:cubicBezTo>
                  <a:pt x="4179010" y="-10757"/>
                  <a:pt x="4246722" y="71755"/>
                  <a:pt x="4254759" y="165700"/>
                </a:cubicBezTo>
                <a:cubicBezTo>
                  <a:pt x="4298520" y="355458"/>
                  <a:pt x="4242750" y="727946"/>
                  <a:pt x="4254759" y="828481"/>
                </a:cubicBezTo>
                <a:cubicBezTo>
                  <a:pt x="4257983" y="903633"/>
                  <a:pt x="4179766" y="993276"/>
                  <a:pt x="4089059" y="994181"/>
                </a:cubicBezTo>
                <a:cubicBezTo>
                  <a:pt x="3455973" y="1024008"/>
                  <a:pt x="639294" y="914875"/>
                  <a:pt x="165700" y="994181"/>
                </a:cubicBezTo>
                <a:cubicBezTo>
                  <a:pt x="80543" y="993462"/>
                  <a:pt x="-4999" y="920984"/>
                  <a:pt x="0" y="828481"/>
                </a:cubicBezTo>
                <a:cubicBezTo>
                  <a:pt x="42840" y="748193"/>
                  <a:pt x="-33691" y="265387"/>
                  <a:pt x="0" y="165700"/>
                </a:cubicBezTo>
                <a:close/>
              </a:path>
              <a:path w="4254759" h="994181" stroke="0" extrusionOk="0">
                <a:moveTo>
                  <a:pt x="0" y="165700"/>
                </a:moveTo>
                <a:cubicBezTo>
                  <a:pt x="14726" y="78200"/>
                  <a:pt x="79742" y="11576"/>
                  <a:pt x="165700" y="0"/>
                </a:cubicBezTo>
                <a:cubicBezTo>
                  <a:pt x="1764170" y="123000"/>
                  <a:pt x="2427361" y="-96860"/>
                  <a:pt x="4089059" y="0"/>
                </a:cubicBezTo>
                <a:cubicBezTo>
                  <a:pt x="4173962" y="-5039"/>
                  <a:pt x="4260838" y="61930"/>
                  <a:pt x="4254759" y="165700"/>
                </a:cubicBezTo>
                <a:cubicBezTo>
                  <a:pt x="4270997" y="483824"/>
                  <a:pt x="4216977" y="580902"/>
                  <a:pt x="4254759" y="828481"/>
                </a:cubicBezTo>
                <a:cubicBezTo>
                  <a:pt x="4246836" y="922865"/>
                  <a:pt x="4167847" y="992098"/>
                  <a:pt x="4089059" y="994181"/>
                </a:cubicBezTo>
                <a:cubicBezTo>
                  <a:pt x="3448947" y="833474"/>
                  <a:pt x="1862023" y="1033848"/>
                  <a:pt x="165700" y="994181"/>
                </a:cubicBezTo>
                <a:cubicBezTo>
                  <a:pt x="71308" y="993600"/>
                  <a:pt x="-14624" y="913370"/>
                  <a:pt x="0" y="828481"/>
                </a:cubicBezTo>
                <a:cubicBezTo>
                  <a:pt x="38769" y="760102"/>
                  <a:pt x="9050" y="368410"/>
                  <a:pt x="0" y="1657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Turn around </a:t>
            </a:r>
            <a:endParaRPr lang="ar-SA" sz="4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0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06A92A1-9AC2-E3C6-0003-7AB1B154A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2" descr="Woody and Buzz (Toy Story) PNG by jakeysamra on DeviantArt">
            <a:extLst>
              <a:ext uri="{FF2B5EF4-FFF2-40B4-BE49-F238E27FC236}">
                <a16:creationId xmlns:a16="http://schemas.microsoft.com/office/drawing/2014/main" id="{8A625678-708B-590B-8803-58F5BDEB2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96"/>
            <a:ext cx="3442996" cy="344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ree: A girl in the garden holding a shovel Free Vector - nohat.cc">
            <a:extLst>
              <a:ext uri="{FF2B5EF4-FFF2-40B4-BE49-F238E27FC236}">
                <a16:creationId xmlns:a16="http://schemas.microsoft.com/office/drawing/2014/main" id="{56209D48-815C-7284-0FFB-EAC6C2541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01" y="2492053"/>
            <a:ext cx="4349815" cy="35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2F10B4CA-026A-CBF3-40CD-0F908A7AD2B0}"/>
              </a:ext>
            </a:extLst>
          </p:cNvPr>
          <p:cNvSpPr/>
          <p:nvPr/>
        </p:nvSpPr>
        <p:spPr>
          <a:xfrm>
            <a:off x="8920065" y="445535"/>
            <a:ext cx="2799183" cy="2192694"/>
          </a:xfrm>
          <a:custGeom>
            <a:avLst/>
            <a:gdLst>
              <a:gd name="connsiteX0" fmla="*/ 252704 w 2799183"/>
              <a:gd name="connsiteY0" fmla="*/ 729375 h 2192694"/>
              <a:gd name="connsiteX1" fmla="*/ 364347 w 2799183"/>
              <a:gd name="connsiteY1" fmla="*/ 350577 h 2192694"/>
              <a:gd name="connsiteX2" fmla="*/ 907466 w 2799183"/>
              <a:gd name="connsiteY2" fmla="*/ 264036 h 2192694"/>
              <a:gd name="connsiteX3" fmla="*/ 1455056 w 2799183"/>
              <a:gd name="connsiteY3" fmla="*/ 174197 h 2192694"/>
              <a:gd name="connsiteX4" fmla="*/ 1668429 w 2799183"/>
              <a:gd name="connsiteY4" fmla="*/ 10151 h 2192694"/>
              <a:gd name="connsiteX5" fmla="*/ 1933056 w 2799183"/>
              <a:gd name="connsiteY5" fmla="*/ 125927 h 2192694"/>
              <a:gd name="connsiteX6" fmla="*/ 2297857 w 2799183"/>
              <a:gd name="connsiteY6" fmla="*/ 35022 h 2192694"/>
              <a:gd name="connsiteX7" fmla="*/ 2482849 w 2799183"/>
              <a:gd name="connsiteY7" fmla="*/ 283019 h 2192694"/>
              <a:gd name="connsiteX8" fmla="*/ 2720261 w 2799183"/>
              <a:gd name="connsiteY8" fmla="*/ 523708 h 2192694"/>
              <a:gd name="connsiteX9" fmla="*/ 2709635 w 2799183"/>
              <a:gd name="connsiteY9" fmla="*/ 784700 h 2192694"/>
              <a:gd name="connsiteX10" fmla="*/ 2787260 w 2799183"/>
              <a:gd name="connsiteY10" fmla="*/ 1183750 h 2192694"/>
              <a:gd name="connsiteX11" fmla="*/ 2423625 w 2799183"/>
              <a:gd name="connsiteY11" fmla="*/ 1533058 h 2192694"/>
              <a:gd name="connsiteX12" fmla="*/ 2293450 w 2799183"/>
              <a:gd name="connsiteY12" fmla="*/ 1832371 h 2192694"/>
              <a:gd name="connsiteX13" fmla="*/ 1850247 w 2799183"/>
              <a:gd name="connsiteY13" fmla="*/ 1868611 h 2192694"/>
              <a:gd name="connsiteX14" fmla="*/ 1533524 w 2799183"/>
              <a:gd name="connsiteY14" fmla="*/ 2187922 h 2192694"/>
              <a:gd name="connsiteX15" fmla="*/ 1067836 w 2799183"/>
              <a:gd name="connsiteY15" fmla="*/ 1993016 h 2192694"/>
              <a:gd name="connsiteX16" fmla="*/ 376075 w 2799183"/>
              <a:gd name="connsiteY16" fmla="*/ 1800445 h 2192694"/>
              <a:gd name="connsiteX17" fmla="*/ 71923 w 2799183"/>
              <a:gd name="connsiteY17" fmla="*/ 1586150 h 2192694"/>
              <a:gd name="connsiteX18" fmla="*/ 136913 w 2799183"/>
              <a:gd name="connsiteY18" fmla="*/ 1296887 h 2192694"/>
              <a:gd name="connsiteX19" fmla="*/ -324 w 2799183"/>
              <a:gd name="connsiteY19" fmla="*/ 1000112 h 2192694"/>
              <a:gd name="connsiteX20" fmla="*/ 250306 w 2799183"/>
              <a:gd name="connsiteY20" fmla="*/ 736328 h 2192694"/>
              <a:gd name="connsiteX21" fmla="*/ 252704 w 2799183"/>
              <a:gd name="connsiteY21" fmla="*/ 729375 h 2192694"/>
              <a:gd name="connsiteX0" fmla="*/ 1922365 w 2799183"/>
              <a:gd name="connsiteY0" fmla="*/ 2690721 h 2192694"/>
              <a:gd name="connsiteX1" fmla="*/ 1861457 w 2799183"/>
              <a:gd name="connsiteY1" fmla="*/ 2751629 h 2192694"/>
              <a:gd name="connsiteX2" fmla="*/ 1800549 w 2799183"/>
              <a:gd name="connsiteY2" fmla="*/ 2690721 h 2192694"/>
              <a:gd name="connsiteX3" fmla="*/ 1861457 w 2799183"/>
              <a:gd name="connsiteY3" fmla="*/ 2629813 h 2192694"/>
              <a:gd name="connsiteX4" fmla="*/ 1922365 w 2799183"/>
              <a:gd name="connsiteY4" fmla="*/ 2690721 h 2192694"/>
              <a:gd name="connsiteX0" fmla="*/ 1943856 w 2799183"/>
              <a:gd name="connsiteY0" fmla="*/ 2554653 h 2192694"/>
              <a:gd name="connsiteX1" fmla="*/ 1822040 w 2799183"/>
              <a:gd name="connsiteY1" fmla="*/ 2676469 h 2192694"/>
              <a:gd name="connsiteX2" fmla="*/ 1700224 w 2799183"/>
              <a:gd name="connsiteY2" fmla="*/ 2554653 h 2192694"/>
              <a:gd name="connsiteX3" fmla="*/ 1822040 w 2799183"/>
              <a:gd name="connsiteY3" fmla="*/ 2432837 h 2192694"/>
              <a:gd name="connsiteX4" fmla="*/ 1943856 w 2799183"/>
              <a:gd name="connsiteY4" fmla="*/ 2554653 h 2192694"/>
              <a:gd name="connsiteX0" fmla="*/ 1931453 w 2799183"/>
              <a:gd name="connsiteY0" fmla="*/ 2301580 h 2192694"/>
              <a:gd name="connsiteX1" fmla="*/ 1748728 w 2799183"/>
              <a:gd name="connsiteY1" fmla="*/ 2484305 h 2192694"/>
              <a:gd name="connsiteX2" fmla="*/ 1566003 w 2799183"/>
              <a:gd name="connsiteY2" fmla="*/ 2301580 h 2192694"/>
              <a:gd name="connsiteX3" fmla="*/ 1748728 w 2799183"/>
              <a:gd name="connsiteY3" fmla="*/ 2118855 h 2192694"/>
              <a:gd name="connsiteX4" fmla="*/ 1931453 w 2799183"/>
              <a:gd name="connsiteY4" fmla="*/ 2301580 h 2192694"/>
              <a:gd name="connsiteX0" fmla="*/ 304087 w 2799183"/>
              <a:gd name="connsiteY0" fmla="*/ 1328660 h 2192694"/>
              <a:gd name="connsiteX1" fmla="*/ 139959 w 2799183"/>
              <a:gd name="connsiteY1" fmla="*/ 1288207 h 2192694"/>
              <a:gd name="connsiteX2" fmla="*/ 448906 w 2799183"/>
              <a:gd name="connsiteY2" fmla="*/ 1771361 h 2192694"/>
              <a:gd name="connsiteX3" fmla="*/ 377112 w 2799183"/>
              <a:gd name="connsiteY3" fmla="*/ 1790700 h 2192694"/>
              <a:gd name="connsiteX4" fmla="*/ 1067706 w 2799183"/>
              <a:gd name="connsiteY4" fmla="*/ 1984083 h 2192694"/>
              <a:gd name="connsiteX5" fmla="*/ 1024423 w 2799183"/>
              <a:gd name="connsiteY5" fmla="*/ 1895766 h 2192694"/>
              <a:gd name="connsiteX6" fmla="*/ 1867871 w 2799183"/>
              <a:gd name="connsiteY6" fmla="*/ 1763849 h 2192694"/>
              <a:gd name="connsiteX7" fmla="*/ 1850570 w 2799183"/>
              <a:gd name="connsiteY7" fmla="*/ 1860744 h 2192694"/>
              <a:gd name="connsiteX8" fmla="*/ 2211419 w 2799183"/>
              <a:gd name="connsiteY8" fmla="*/ 1165071 h 2192694"/>
              <a:gd name="connsiteX9" fmla="*/ 2422070 w 2799183"/>
              <a:gd name="connsiteY9" fmla="*/ 1527272 h 2192694"/>
              <a:gd name="connsiteX10" fmla="*/ 2708339 w 2799183"/>
              <a:gd name="connsiteY10" fmla="*/ 779319 h 2192694"/>
              <a:gd name="connsiteX11" fmla="*/ 2614514 w 2799183"/>
              <a:gd name="connsiteY11" fmla="*/ 915145 h 2192694"/>
              <a:gd name="connsiteX12" fmla="*/ 2483238 w 2799183"/>
              <a:gd name="connsiteY12" fmla="*/ 275406 h 2192694"/>
              <a:gd name="connsiteX13" fmla="*/ 2488162 w 2799183"/>
              <a:gd name="connsiteY13" fmla="*/ 339563 h 2192694"/>
              <a:gd name="connsiteX14" fmla="*/ 1884135 w 2799183"/>
              <a:gd name="connsiteY14" fmla="*/ 200590 h 2192694"/>
              <a:gd name="connsiteX15" fmla="*/ 1932213 w 2799183"/>
              <a:gd name="connsiteY15" fmla="*/ 118770 h 2192694"/>
              <a:gd name="connsiteX16" fmla="*/ 1434646 w 2799183"/>
              <a:gd name="connsiteY16" fmla="*/ 239572 h 2192694"/>
              <a:gd name="connsiteX17" fmla="*/ 1457907 w 2799183"/>
              <a:gd name="connsiteY17" fmla="*/ 169020 h 2192694"/>
              <a:gd name="connsiteX18" fmla="*/ 907142 w 2799183"/>
              <a:gd name="connsiteY18" fmla="*/ 263529 h 2192694"/>
              <a:gd name="connsiteX19" fmla="*/ 991377 w 2799183"/>
              <a:gd name="connsiteY19" fmla="*/ 331949 h 2192694"/>
              <a:gd name="connsiteX20" fmla="*/ 267412 w 2799183"/>
              <a:gd name="connsiteY20" fmla="*/ 801399 h 2192694"/>
              <a:gd name="connsiteX21" fmla="*/ 252704 w 2799183"/>
              <a:gd name="connsiteY21" fmla="*/ 729375 h 219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99183" h="2192694" fill="none" extrusionOk="0">
                <a:moveTo>
                  <a:pt x="252704" y="729375"/>
                </a:moveTo>
                <a:cubicBezTo>
                  <a:pt x="209418" y="595293"/>
                  <a:pt x="250569" y="452184"/>
                  <a:pt x="364347" y="350577"/>
                </a:cubicBezTo>
                <a:cubicBezTo>
                  <a:pt x="511354" y="158945"/>
                  <a:pt x="761589" y="145256"/>
                  <a:pt x="907466" y="264036"/>
                </a:cubicBezTo>
                <a:cubicBezTo>
                  <a:pt x="1037004" y="62848"/>
                  <a:pt x="1268573" y="33765"/>
                  <a:pt x="1455056" y="174197"/>
                </a:cubicBezTo>
                <a:cubicBezTo>
                  <a:pt x="1483493" y="85982"/>
                  <a:pt x="1574537" y="40174"/>
                  <a:pt x="1668429" y="10151"/>
                </a:cubicBezTo>
                <a:cubicBezTo>
                  <a:pt x="1761383" y="2685"/>
                  <a:pt x="1889792" y="37770"/>
                  <a:pt x="1933056" y="125927"/>
                </a:cubicBezTo>
                <a:cubicBezTo>
                  <a:pt x="2032695" y="20837"/>
                  <a:pt x="2169465" y="-25918"/>
                  <a:pt x="2297857" y="35022"/>
                </a:cubicBezTo>
                <a:cubicBezTo>
                  <a:pt x="2388571" y="82217"/>
                  <a:pt x="2463320" y="151601"/>
                  <a:pt x="2482849" y="283019"/>
                </a:cubicBezTo>
                <a:cubicBezTo>
                  <a:pt x="2610475" y="333833"/>
                  <a:pt x="2686462" y="407281"/>
                  <a:pt x="2720261" y="523708"/>
                </a:cubicBezTo>
                <a:cubicBezTo>
                  <a:pt x="2748386" y="606584"/>
                  <a:pt x="2738483" y="701679"/>
                  <a:pt x="2709635" y="784700"/>
                </a:cubicBezTo>
                <a:cubicBezTo>
                  <a:pt x="2789058" y="897262"/>
                  <a:pt x="2835144" y="1047419"/>
                  <a:pt x="2787260" y="1183750"/>
                </a:cubicBezTo>
                <a:cubicBezTo>
                  <a:pt x="2733841" y="1340531"/>
                  <a:pt x="2607396" y="1495595"/>
                  <a:pt x="2423625" y="1533058"/>
                </a:cubicBezTo>
                <a:cubicBezTo>
                  <a:pt x="2423956" y="1649390"/>
                  <a:pt x="2388457" y="1774329"/>
                  <a:pt x="2293450" y="1832371"/>
                </a:cubicBezTo>
                <a:cubicBezTo>
                  <a:pt x="2179809" y="1929713"/>
                  <a:pt x="2013708" y="1983987"/>
                  <a:pt x="1850247" y="1868611"/>
                </a:cubicBezTo>
                <a:cubicBezTo>
                  <a:pt x="1783774" y="2016452"/>
                  <a:pt x="1694856" y="2144833"/>
                  <a:pt x="1533524" y="2187922"/>
                </a:cubicBezTo>
                <a:cubicBezTo>
                  <a:pt x="1361234" y="2223608"/>
                  <a:pt x="1167935" y="2132968"/>
                  <a:pt x="1067836" y="1993016"/>
                </a:cubicBezTo>
                <a:cubicBezTo>
                  <a:pt x="848694" y="2125623"/>
                  <a:pt x="534188" y="2098920"/>
                  <a:pt x="376075" y="1800445"/>
                </a:cubicBezTo>
                <a:cubicBezTo>
                  <a:pt x="222161" y="1818039"/>
                  <a:pt x="126913" y="1739869"/>
                  <a:pt x="71923" y="1586150"/>
                </a:cubicBezTo>
                <a:cubicBezTo>
                  <a:pt x="33291" y="1498301"/>
                  <a:pt x="62104" y="1374403"/>
                  <a:pt x="136913" y="1296887"/>
                </a:cubicBezTo>
                <a:cubicBezTo>
                  <a:pt x="26033" y="1244529"/>
                  <a:pt x="-9056" y="1129901"/>
                  <a:pt x="-324" y="1000112"/>
                </a:cubicBezTo>
                <a:cubicBezTo>
                  <a:pt x="5218" y="883262"/>
                  <a:pt x="125969" y="760124"/>
                  <a:pt x="250306" y="736328"/>
                </a:cubicBezTo>
                <a:cubicBezTo>
                  <a:pt x="251075" y="734451"/>
                  <a:pt x="252023" y="731549"/>
                  <a:pt x="252704" y="729375"/>
                </a:cubicBezTo>
                <a:close/>
              </a:path>
              <a:path w="2799183" h="2192694" fill="none" extrusionOk="0">
                <a:moveTo>
                  <a:pt x="1922365" y="2690721"/>
                </a:moveTo>
                <a:cubicBezTo>
                  <a:pt x="1919336" y="2723689"/>
                  <a:pt x="1898294" y="2751770"/>
                  <a:pt x="1861457" y="2751629"/>
                </a:cubicBezTo>
                <a:cubicBezTo>
                  <a:pt x="1825536" y="2745437"/>
                  <a:pt x="1798394" y="2724644"/>
                  <a:pt x="1800549" y="2690721"/>
                </a:cubicBezTo>
                <a:cubicBezTo>
                  <a:pt x="1799084" y="2653521"/>
                  <a:pt x="1829484" y="2626700"/>
                  <a:pt x="1861457" y="2629813"/>
                </a:cubicBezTo>
                <a:cubicBezTo>
                  <a:pt x="1892037" y="2628131"/>
                  <a:pt x="1926772" y="2658277"/>
                  <a:pt x="1922365" y="2690721"/>
                </a:cubicBezTo>
                <a:close/>
              </a:path>
              <a:path w="2799183" h="2192694" fill="none" extrusionOk="0">
                <a:moveTo>
                  <a:pt x="1943856" y="2554653"/>
                </a:moveTo>
                <a:cubicBezTo>
                  <a:pt x="1939298" y="2628269"/>
                  <a:pt x="1893791" y="2669818"/>
                  <a:pt x="1822040" y="2676469"/>
                </a:cubicBezTo>
                <a:cubicBezTo>
                  <a:pt x="1759390" y="2677753"/>
                  <a:pt x="1689090" y="2626703"/>
                  <a:pt x="1700224" y="2554653"/>
                </a:cubicBezTo>
                <a:cubicBezTo>
                  <a:pt x="1708677" y="2493389"/>
                  <a:pt x="1753701" y="2428000"/>
                  <a:pt x="1822040" y="2432837"/>
                </a:cubicBezTo>
                <a:cubicBezTo>
                  <a:pt x="1887546" y="2429125"/>
                  <a:pt x="1933464" y="2486339"/>
                  <a:pt x="1943856" y="2554653"/>
                </a:cubicBezTo>
                <a:close/>
              </a:path>
              <a:path w="2799183" h="2192694" fill="none" extrusionOk="0">
                <a:moveTo>
                  <a:pt x="1931453" y="2301580"/>
                </a:moveTo>
                <a:cubicBezTo>
                  <a:pt x="1935226" y="2394820"/>
                  <a:pt x="1868155" y="2482182"/>
                  <a:pt x="1748728" y="2484305"/>
                </a:cubicBezTo>
                <a:cubicBezTo>
                  <a:pt x="1645814" y="2468594"/>
                  <a:pt x="1567418" y="2411632"/>
                  <a:pt x="1566003" y="2301580"/>
                </a:cubicBezTo>
                <a:cubicBezTo>
                  <a:pt x="1568592" y="2185806"/>
                  <a:pt x="1653538" y="2127549"/>
                  <a:pt x="1748728" y="2118855"/>
                </a:cubicBezTo>
                <a:cubicBezTo>
                  <a:pt x="1846092" y="2120477"/>
                  <a:pt x="1929343" y="2197041"/>
                  <a:pt x="1931453" y="2301580"/>
                </a:cubicBezTo>
                <a:close/>
              </a:path>
              <a:path w="2799183" h="2192694" fill="none" extrusionOk="0">
                <a:moveTo>
                  <a:pt x="304087" y="1328660"/>
                </a:moveTo>
                <a:cubicBezTo>
                  <a:pt x="240296" y="1337856"/>
                  <a:pt x="187351" y="1317572"/>
                  <a:pt x="139959" y="1288207"/>
                </a:cubicBezTo>
                <a:moveTo>
                  <a:pt x="448906" y="1771361"/>
                </a:moveTo>
                <a:cubicBezTo>
                  <a:pt x="420952" y="1781159"/>
                  <a:pt x="406586" y="1787325"/>
                  <a:pt x="377112" y="1790700"/>
                </a:cubicBezTo>
                <a:moveTo>
                  <a:pt x="1067706" y="1984083"/>
                </a:moveTo>
                <a:cubicBezTo>
                  <a:pt x="1055081" y="1955994"/>
                  <a:pt x="1032665" y="1931601"/>
                  <a:pt x="1024423" y="1895766"/>
                </a:cubicBezTo>
                <a:moveTo>
                  <a:pt x="1867871" y="1763849"/>
                </a:moveTo>
                <a:cubicBezTo>
                  <a:pt x="1870273" y="1792615"/>
                  <a:pt x="1863511" y="1829782"/>
                  <a:pt x="1850570" y="1860744"/>
                </a:cubicBezTo>
                <a:moveTo>
                  <a:pt x="2211419" y="1165071"/>
                </a:moveTo>
                <a:cubicBezTo>
                  <a:pt x="2335057" y="1234559"/>
                  <a:pt x="2444234" y="1356761"/>
                  <a:pt x="2422070" y="1527272"/>
                </a:cubicBezTo>
                <a:moveTo>
                  <a:pt x="2708339" y="779319"/>
                </a:moveTo>
                <a:cubicBezTo>
                  <a:pt x="2696164" y="832168"/>
                  <a:pt x="2652936" y="878409"/>
                  <a:pt x="2614514" y="915145"/>
                </a:cubicBezTo>
                <a:moveTo>
                  <a:pt x="2483238" y="275406"/>
                </a:moveTo>
                <a:cubicBezTo>
                  <a:pt x="2487797" y="293656"/>
                  <a:pt x="2487254" y="318370"/>
                  <a:pt x="2488162" y="339563"/>
                </a:cubicBezTo>
                <a:moveTo>
                  <a:pt x="1884135" y="200590"/>
                </a:moveTo>
                <a:cubicBezTo>
                  <a:pt x="1891365" y="168966"/>
                  <a:pt x="1913507" y="144942"/>
                  <a:pt x="1932213" y="118770"/>
                </a:cubicBezTo>
                <a:moveTo>
                  <a:pt x="1434646" y="239572"/>
                </a:moveTo>
                <a:cubicBezTo>
                  <a:pt x="1436999" y="213714"/>
                  <a:pt x="1446877" y="187039"/>
                  <a:pt x="1457907" y="169020"/>
                </a:cubicBezTo>
                <a:moveTo>
                  <a:pt x="907142" y="263529"/>
                </a:moveTo>
                <a:cubicBezTo>
                  <a:pt x="941623" y="286710"/>
                  <a:pt x="963759" y="308381"/>
                  <a:pt x="991377" y="331949"/>
                </a:cubicBezTo>
                <a:moveTo>
                  <a:pt x="267412" y="801399"/>
                </a:moveTo>
                <a:cubicBezTo>
                  <a:pt x="256328" y="776318"/>
                  <a:pt x="256939" y="755497"/>
                  <a:pt x="252704" y="729375"/>
                </a:cubicBezTo>
              </a:path>
              <a:path w="2799183" h="2192694" stroke="0" extrusionOk="0">
                <a:moveTo>
                  <a:pt x="252704" y="729375"/>
                </a:moveTo>
                <a:cubicBezTo>
                  <a:pt x="225957" y="584352"/>
                  <a:pt x="293506" y="436197"/>
                  <a:pt x="364347" y="350577"/>
                </a:cubicBezTo>
                <a:cubicBezTo>
                  <a:pt x="521442" y="215435"/>
                  <a:pt x="769328" y="163648"/>
                  <a:pt x="907466" y="264036"/>
                </a:cubicBezTo>
                <a:cubicBezTo>
                  <a:pt x="983723" y="62251"/>
                  <a:pt x="1332995" y="-7615"/>
                  <a:pt x="1455056" y="174197"/>
                </a:cubicBezTo>
                <a:cubicBezTo>
                  <a:pt x="1482633" y="86959"/>
                  <a:pt x="1580535" y="19491"/>
                  <a:pt x="1668429" y="10151"/>
                </a:cubicBezTo>
                <a:cubicBezTo>
                  <a:pt x="1765849" y="-14047"/>
                  <a:pt x="1874994" y="31225"/>
                  <a:pt x="1933056" y="125927"/>
                </a:cubicBezTo>
                <a:cubicBezTo>
                  <a:pt x="2021397" y="12343"/>
                  <a:pt x="2169761" y="-27008"/>
                  <a:pt x="2297857" y="35022"/>
                </a:cubicBezTo>
                <a:cubicBezTo>
                  <a:pt x="2397014" y="75900"/>
                  <a:pt x="2454677" y="167717"/>
                  <a:pt x="2482849" y="283019"/>
                </a:cubicBezTo>
                <a:cubicBezTo>
                  <a:pt x="2596347" y="314817"/>
                  <a:pt x="2668824" y="397598"/>
                  <a:pt x="2720261" y="523708"/>
                </a:cubicBezTo>
                <a:cubicBezTo>
                  <a:pt x="2758198" y="608537"/>
                  <a:pt x="2741469" y="704873"/>
                  <a:pt x="2709635" y="784700"/>
                </a:cubicBezTo>
                <a:cubicBezTo>
                  <a:pt x="2810294" y="919145"/>
                  <a:pt x="2815969" y="1035513"/>
                  <a:pt x="2787260" y="1183750"/>
                </a:cubicBezTo>
                <a:cubicBezTo>
                  <a:pt x="2746395" y="1372874"/>
                  <a:pt x="2603444" y="1506284"/>
                  <a:pt x="2423625" y="1533058"/>
                </a:cubicBezTo>
                <a:cubicBezTo>
                  <a:pt x="2430165" y="1638239"/>
                  <a:pt x="2384599" y="1755157"/>
                  <a:pt x="2293450" y="1832371"/>
                </a:cubicBezTo>
                <a:cubicBezTo>
                  <a:pt x="2173874" y="1928026"/>
                  <a:pt x="1967809" y="1981508"/>
                  <a:pt x="1850247" y="1868611"/>
                </a:cubicBezTo>
                <a:cubicBezTo>
                  <a:pt x="1819779" y="2020610"/>
                  <a:pt x="1684871" y="2147032"/>
                  <a:pt x="1533524" y="2187922"/>
                </a:cubicBezTo>
                <a:cubicBezTo>
                  <a:pt x="1378274" y="2243508"/>
                  <a:pt x="1164666" y="2118194"/>
                  <a:pt x="1067836" y="1993016"/>
                </a:cubicBezTo>
                <a:cubicBezTo>
                  <a:pt x="790391" y="2153530"/>
                  <a:pt x="496364" y="2099406"/>
                  <a:pt x="376075" y="1800445"/>
                </a:cubicBezTo>
                <a:cubicBezTo>
                  <a:pt x="222915" y="1821555"/>
                  <a:pt x="112403" y="1708011"/>
                  <a:pt x="71923" y="1586150"/>
                </a:cubicBezTo>
                <a:cubicBezTo>
                  <a:pt x="58549" y="1479511"/>
                  <a:pt x="66940" y="1377249"/>
                  <a:pt x="136913" y="1296887"/>
                </a:cubicBezTo>
                <a:cubicBezTo>
                  <a:pt x="37637" y="1228447"/>
                  <a:pt x="-6870" y="1118965"/>
                  <a:pt x="-324" y="1000112"/>
                </a:cubicBezTo>
                <a:cubicBezTo>
                  <a:pt x="14155" y="857793"/>
                  <a:pt x="134635" y="750251"/>
                  <a:pt x="250306" y="736328"/>
                </a:cubicBezTo>
                <a:cubicBezTo>
                  <a:pt x="251093" y="733745"/>
                  <a:pt x="252130" y="731787"/>
                  <a:pt x="252704" y="729375"/>
                </a:cubicBezTo>
                <a:close/>
              </a:path>
              <a:path w="2799183" h="2192694" stroke="0" extrusionOk="0">
                <a:moveTo>
                  <a:pt x="1922365" y="2690721"/>
                </a:moveTo>
                <a:cubicBezTo>
                  <a:pt x="1921168" y="2724617"/>
                  <a:pt x="1897459" y="2756344"/>
                  <a:pt x="1861457" y="2751629"/>
                </a:cubicBezTo>
                <a:cubicBezTo>
                  <a:pt x="1825131" y="2749543"/>
                  <a:pt x="1807091" y="2723490"/>
                  <a:pt x="1800549" y="2690721"/>
                </a:cubicBezTo>
                <a:cubicBezTo>
                  <a:pt x="1798379" y="2658277"/>
                  <a:pt x="1826630" y="2629398"/>
                  <a:pt x="1861457" y="2629813"/>
                </a:cubicBezTo>
                <a:cubicBezTo>
                  <a:pt x="1899274" y="2634444"/>
                  <a:pt x="1924298" y="2657538"/>
                  <a:pt x="1922365" y="2690721"/>
                </a:cubicBezTo>
                <a:close/>
              </a:path>
              <a:path w="2799183" h="2192694" stroke="0" extrusionOk="0">
                <a:moveTo>
                  <a:pt x="1943856" y="2554653"/>
                </a:moveTo>
                <a:cubicBezTo>
                  <a:pt x="1939273" y="2626265"/>
                  <a:pt x="1885643" y="2685716"/>
                  <a:pt x="1822040" y="2676469"/>
                </a:cubicBezTo>
                <a:cubicBezTo>
                  <a:pt x="1755155" y="2669954"/>
                  <a:pt x="1702346" y="2614376"/>
                  <a:pt x="1700224" y="2554653"/>
                </a:cubicBezTo>
                <a:cubicBezTo>
                  <a:pt x="1695594" y="2499970"/>
                  <a:pt x="1752301" y="2431812"/>
                  <a:pt x="1822040" y="2432837"/>
                </a:cubicBezTo>
                <a:cubicBezTo>
                  <a:pt x="1896214" y="2431028"/>
                  <a:pt x="1936034" y="2493519"/>
                  <a:pt x="1943856" y="2554653"/>
                </a:cubicBezTo>
                <a:close/>
              </a:path>
              <a:path w="2799183" h="2192694" stroke="0" extrusionOk="0">
                <a:moveTo>
                  <a:pt x="1931453" y="2301580"/>
                </a:moveTo>
                <a:cubicBezTo>
                  <a:pt x="1941964" y="2410866"/>
                  <a:pt x="1852253" y="2494565"/>
                  <a:pt x="1748728" y="2484305"/>
                </a:cubicBezTo>
                <a:cubicBezTo>
                  <a:pt x="1663015" y="2475220"/>
                  <a:pt x="1562763" y="2402724"/>
                  <a:pt x="1566003" y="2301580"/>
                </a:cubicBezTo>
                <a:cubicBezTo>
                  <a:pt x="1567184" y="2201632"/>
                  <a:pt x="1655398" y="2131422"/>
                  <a:pt x="1748728" y="2118855"/>
                </a:cubicBezTo>
                <a:cubicBezTo>
                  <a:pt x="1838020" y="2116379"/>
                  <a:pt x="1924213" y="2187117"/>
                  <a:pt x="1931453" y="2301580"/>
                </a:cubicBezTo>
                <a:close/>
              </a:path>
              <a:path w="2799183" h="2192694" fill="none" stroke="0" extrusionOk="0">
                <a:moveTo>
                  <a:pt x="304087" y="1328660"/>
                </a:moveTo>
                <a:cubicBezTo>
                  <a:pt x="252345" y="1342749"/>
                  <a:pt x="191667" y="1311880"/>
                  <a:pt x="139959" y="1288207"/>
                </a:cubicBezTo>
                <a:moveTo>
                  <a:pt x="448906" y="1771361"/>
                </a:moveTo>
                <a:cubicBezTo>
                  <a:pt x="428638" y="1782532"/>
                  <a:pt x="398314" y="1785441"/>
                  <a:pt x="377112" y="1790700"/>
                </a:cubicBezTo>
                <a:moveTo>
                  <a:pt x="1067706" y="1984083"/>
                </a:moveTo>
                <a:cubicBezTo>
                  <a:pt x="1050106" y="1957020"/>
                  <a:pt x="1034118" y="1924364"/>
                  <a:pt x="1024423" y="1895766"/>
                </a:cubicBezTo>
                <a:moveTo>
                  <a:pt x="1867871" y="1763849"/>
                </a:moveTo>
                <a:cubicBezTo>
                  <a:pt x="1863335" y="1801588"/>
                  <a:pt x="1855237" y="1830716"/>
                  <a:pt x="1850570" y="1860744"/>
                </a:cubicBezTo>
                <a:moveTo>
                  <a:pt x="2211419" y="1165071"/>
                </a:moveTo>
                <a:cubicBezTo>
                  <a:pt x="2340832" y="1230522"/>
                  <a:pt x="2413027" y="1369137"/>
                  <a:pt x="2422070" y="1527272"/>
                </a:cubicBezTo>
                <a:moveTo>
                  <a:pt x="2708339" y="779319"/>
                </a:moveTo>
                <a:cubicBezTo>
                  <a:pt x="2693194" y="825988"/>
                  <a:pt x="2648560" y="870746"/>
                  <a:pt x="2614514" y="915145"/>
                </a:cubicBezTo>
                <a:moveTo>
                  <a:pt x="2483238" y="275406"/>
                </a:moveTo>
                <a:cubicBezTo>
                  <a:pt x="2489411" y="296466"/>
                  <a:pt x="2484940" y="320041"/>
                  <a:pt x="2488162" y="339563"/>
                </a:cubicBezTo>
                <a:moveTo>
                  <a:pt x="1884135" y="200590"/>
                </a:moveTo>
                <a:cubicBezTo>
                  <a:pt x="1897053" y="165563"/>
                  <a:pt x="1917076" y="144346"/>
                  <a:pt x="1932213" y="118770"/>
                </a:cubicBezTo>
                <a:moveTo>
                  <a:pt x="1434646" y="239572"/>
                </a:moveTo>
                <a:cubicBezTo>
                  <a:pt x="1438947" y="214396"/>
                  <a:pt x="1448548" y="187362"/>
                  <a:pt x="1457907" y="169020"/>
                </a:cubicBezTo>
                <a:moveTo>
                  <a:pt x="907142" y="263529"/>
                </a:moveTo>
                <a:cubicBezTo>
                  <a:pt x="938472" y="282815"/>
                  <a:pt x="961941" y="309088"/>
                  <a:pt x="991377" y="331949"/>
                </a:cubicBezTo>
                <a:moveTo>
                  <a:pt x="267412" y="801399"/>
                </a:moveTo>
                <a:cubicBezTo>
                  <a:pt x="258019" y="775812"/>
                  <a:pt x="253765" y="757774"/>
                  <a:pt x="252704" y="729375"/>
                </a:cubicBezTo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16500"/>
                      <a:gd name="adj2" fmla="val 7271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This girl is holding a thing with one hand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BE977898-AED8-5C88-E28B-54B81F294249}"/>
              </a:ext>
            </a:extLst>
          </p:cNvPr>
          <p:cNvSpPr/>
          <p:nvPr/>
        </p:nvSpPr>
        <p:spPr>
          <a:xfrm>
            <a:off x="7188556" y="2196578"/>
            <a:ext cx="2799183" cy="2192694"/>
          </a:xfrm>
          <a:custGeom>
            <a:avLst/>
            <a:gdLst>
              <a:gd name="connsiteX0" fmla="*/ 252704 w 2799183"/>
              <a:gd name="connsiteY0" fmla="*/ 729375 h 2192694"/>
              <a:gd name="connsiteX1" fmla="*/ 364347 w 2799183"/>
              <a:gd name="connsiteY1" fmla="*/ 350577 h 2192694"/>
              <a:gd name="connsiteX2" fmla="*/ 907466 w 2799183"/>
              <a:gd name="connsiteY2" fmla="*/ 264036 h 2192694"/>
              <a:gd name="connsiteX3" fmla="*/ 1455056 w 2799183"/>
              <a:gd name="connsiteY3" fmla="*/ 174197 h 2192694"/>
              <a:gd name="connsiteX4" fmla="*/ 1668429 w 2799183"/>
              <a:gd name="connsiteY4" fmla="*/ 10151 h 2192694"/>
              <a:gd name="connsiteX5" fmla="*/ 1933056 w 2799183"/>
              <a:gd name="connsiteY5" fmla="*/ 125927 h 2192694"/>
              <a:gd name="connsiteX6" fmla="*/ 2297857 w 2799183"/>
              <a:gd name="connsiteY6" fmla="*/ 35022 h 2192694"/>
              <a:gd name="connsiteX7" fmla="*/ 2482849 w 2799183"/>
              <a:gd name="connsiteY7" fmla="*/ 283019 h 2192694"/>
              <a:gd name="connsiteX8" fmla="*/ 2720261 w 2799183"/>
              <a:gd name="connsiteY8" fmla="*/ 523708 h 2192694"/>
              <a:gd name="connsiteX9" fmla="*/ 2709635 w 2799183"/>
              <a:gd name="connsiteY9" fmla="*/ 784700 h 2192694"/>
              <a:gd name="connsiteX10" fmla="*/ 2787260 w 2799183"/>
              <a:gd name="connsiteY10" fmla="*/ 1183750 h 2192694"/>
              <a:gd name="connsiteX11" fmla="*/ 2423625 w 2799183"/>
              <a:gd name="connsiteY11" fmla="*/ 1533058 h 2192694"/>
              <a:gd name="connsiteX12" fmla="*/ 2293450 w 2799183"/>
              <a:gd name="connsiteY12" fmla="*/ 1832371 h 2192694"/>
              <a:gd name="connsiteX13" fmla="*/ 1850247 w 2799183"/>
              <a:gd name="connsiteY13" fmla="*/ 1868611 h 2192694"/>
              <a:gd name="connsiteX14" fmla="*/ 1533524 w 2799183"/>
              <a:gd name="connsiteY14" fmla="*/ 2187922 h 2192694"/>
              <a:gd name="connsiteX15" fmla="*/ 1067836 w 2799183"/>
              <a:gd name="connsiteY15" fmla="*/ 1993016 h 2192694"/>
              <a:gd name="connsiteX16" fmla="*/ 376075 w 2799183"/>
              <a:gd name="connsiteY16" fmla="*/ 1800445 h 2192694"/>
              <a:gd name="connsiteX17" fmla="*/ 71923 w 2799183"/>
              <a:gd name="connsiteY17" fmla="*/ 1586150 h 2192694"/>
              <a:gd name="connsiteX18" fmla="*/ 136913 w 2799183"/>
              <a:gd name="connsiteY18" fmla="*/ 1296887 h 2192694"/>
              <a:gd name="connsiteX19" fmla="*/ -324 w 2799183"/>
              <a:gd name="connsiteY19" fmla="*/ 1000112 h 2192694"/>
              <a:gd name="connsiteX20" fmla="*/ 250306 w 2799183"/>
              <a:gd name="connsiteY20" fmla="*/ 736328 h 2192694"/>
              <a:gd name="connsiteX21" fmla="*/ 252704 w 2799183"/>
              <a:gd name="connsiteY21" fmla="*/ 729375 h 2192694"/>
              <a:gd name="connsiteX0" fmla="*/ 3331278 w 2799183"/>
              <a:gd name="connsiteY0" fmla="*/ 2168202 h 2192694"/>
              <a:gd name="connsiteX1" fmla="*/ 3270370 w 2799183"/>
              <a:gd name="connsiteY1" fmla="*/ 2229110 h 2192694"/>
              <a:gd name="connsiteX2" fmla="*/ 3209462 w 2799183"/>
              <a:gd name="connsiteY2" fmla="*/ 2168202 h 2192694"/>
              <a:gd name="connsiteX3" fmla="*/ 3270370 w 2799183"/>
              <a:gd name="connsiteY3" fmla="*/ 2107294 h 2192694"/>
              <a:gd name="connsiteX4" fmla="*/ 3331278 w 2799183"/>
              <a:gd name="connsiteY4" fmla="*/ 2168202 h 2192694"/>
              <a:gd name="connsiteX0" fmla="*/ 3180381 w 2799183"/>
              <a:gd name="connsiteY0" fmla="*/ 2046849 h 2192694"/>
              <a:gd name="connsiteX1" fmla="*/ 3058565 w 2799183"/>
              <a:gd name="connsiteY1" fmla="*/ 2168665 h 2192694"/>
              <a:gd name="connsiteX2" fmla="*/ 2936749 w 2799183"/>
              <a:gd name="connsiteY2" fmla="*/ 2046849 h 2192694"/>
              <a:gd name="connsiteX3" fmla="*/ 3058565 w 2799183"/>
              <a:gd name="connsiteY3" fmla="*/ 1925033 h 2192694"/>
              <a:gd name="connsiteX4" fmla="*/ 3180381 w 2799183"/>
              <a:gd name="connsiteY4" fmla="*/ 2046849 h 2192694"/>
              <a:gd name="connsiteX0" fmla="*/ 2923788 w 2799183"/>
              <a:gd name="connsiteY0" fmla="*/ 1864938 h 2192694"/>
              <a:gd name="connsiteX1" fmla="*/ 2741063 w 2799183"/>
              <a:gd name="connsiteY1" fmla="*/ 2047663 h 2192694"/>
              <a:gd name="connsiteX2" fmla="*/ 2558338 w 2799183"/>
              <a:gd name="connsiteY2" fmla="*/ 1864938 h 2192694"/>
              <a:gd name="connsiteX3" fmla="*/ 2741063 w 2799183"/>
              <a:gd name="connsiteY3" fmla="*/ 1682213 h 2192694"/>
              <a:gd name="connsiteX4" fmla="*/ 2923788 w 2799183"/>
              <a:gd name="connsiteY4" fmla="*/ 1864938 h 2192694"/>
              <a:gd name="connsiteX0" fmla="*/ 304087 w 2799183"/>
              <a:gd name="connsiteY0" fmla="*/ 1328660 h 2192694"/>
              <a:gd name="connsiteX1" fmla="*/ 139959 w 2799183"/>
              <a:gd name="connsiteY1" fmla="*/ 1288207 h 2192694"/>
              <a:gd name="connsiteX2" fmla="*/ 448906 w 2799183"/>
              <a:gd name="connsiteY2" fmla="*/ 1771361 h 2192694"/>
              <a:gd name="connsiteX3" fmla="*/ 377112 w 2799183"/>
              <a:gd name="connsiteY3" fmla="*/ 1790700 h 2192694"/>
              <a:gd name="connsiteX4" fmla="*/ 1067706 w 2799183"/>
              <a:gd name="connsiteY4" fmla="*/ 1984083 h 2192694"/>
              <a:gd name="connsiteX5" fmla="*/ 1024423 w 2799183"/>
              <a:gd name="connsiteY5" fmla="*/ 1895766 h 2192694"/>
              <a:gd name="connsiteX6" fmla="*/ 1867871 w 2799183"/>
              <a:gd name="connsiteY6" fmla="*/ 1763849 h 2192694"/>
              <a:gd name="connsiteX7" fmla="*/ 1850570 w 2799183"/>
              <a:gd name="connsiteY7" fmla="*/ 1860744 h 2192694"/>
              <a:gd name="connsiteX8" fmla="*/ 2211419 w 2799183"/>
              <a:gd name="connsiteY8" fmla="*/ 1165071 h 2192694"/>
              <a:gd name="connsiteX9" fmla="*/ 2422070 w 2799183"/>
              <a:gd name="connsiteY9" fmla="*/ 1527272 h 2192694"/>
              <a:gd name="connsiteX10" fmla="*/ 2708339 w 2799183"/>
              <a:gd name="connsiteY10" fmla="*/ 779319 h 2192694"/>
              <a:gd name="connsiteX11" fmla="*/ 2614514 w 2799183"/>
              <a:gd name="connsiteY11" fmla="*/ 915145 h 2192694"/>
              <a:gd name="connsiteX12" fmla="*/ 2483238 w 2799183"/>
              <a:gd name="connsiteY12" fmla="*/ 275406 h 2192694"/>
              <a:gd name="connsiteX13" fmla="*/ 2488162 w 2799183"/>
              <a:gd name="connsiteY13" fmla="*/ 339563 h 2192694"/>
              <a:gd name="connsiteX14" fmla="*/ 1884135 w 2799183"/>
              <a:gd name="connsiteY14" fmla="*/ 200590 h 2192694"/>
              <a:gd name="connsiteX15" fmla="*/ 1932213 w 2799183"/>
              <a:gd name="connsiteY15" fmla="*/ 118770 h 2192694"/>
              <a:gd name="connsiteX16" fmla="*/ 1434646 w 2799183"/>
              <a:gd name="connsiteY16" fmla="*/ 239572 h 2192694"/>
              <a:gd name="connsiteX17" fmla="*/ 1457907 w 2799183"/>
              <a:gd name="connsiteY17" fmla="*/ 169020 h 2192694"/>
              <a:gd name="connsiteX18" fmla="*/ 907142 w 2799183"/>
              <a:gd name="connsiteY18" fmla="*/ 263529 h 2192694"/>
              <a:gd name="connsiteX19" fmla="*/ 991377 w 2799183"/>
              <a:gd name="connsiteY19" fmla="*/ 331949 h 2192694"/>
              <a:gd name="connsiteX20" fmla="*/ 267412 w 2799183"/>
              <a:gd name="connsiteY20" fmla="*/ 801399 h 2192694"/>
              <a:gd name="connsiteX21" fmla="*/ 252704 w 2799183"/>
              <a:gd name="connsiteY21" fmla="*/ 729375 h 219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99183" h="2192694" fill="none" extrusionOk="0">
                <a:moveTo>
                  <a:pt x="252704" y="729375"/>
                </a:moveTo>
                <a:cubicBezTo>
                  <a:pt x="209418" y="595293"/>
                  <a:pt x="250569" y="452184"/>
                  <a:pt x="364347" y="350577"/>
                </a:cubicBezTo>
                <a:cubicBezTo>
                  <a:pt x="511354" y="158945"/>
                  <a:pt x="761589" y="145256"/>
                  <a:pt x="907466" y="264036"/>
                </a:cubicBezTo>
                <a:cubicBezTo>
                  <a:pt x="1037004" y="62848"/>
                  <a:pt x="1268573" y="33765"/>
                  <a:pt x="1455056" y="174197"/>
                </a:cubicBezTo>
                <a:cubicBezTo>
                  <a:pt x="1483493" y="85982"/>
                  <a:pt x="1574537" y="40174"/>
                  <a:pt x="1668429" y="10151"/>
                </a:cubicBezTo>
                <a:cubicBezTo>
                  <a:pt x="1761383" y="2685"/>
                  <a:pt x="1889792" y="37770"/>
                  <a:pt x="1933056" y="125927"/>
                </a:cubicBezTo>
                <a:cubicBezTo>
                  <a:pt x="2032695" y="20837"/>
                  <a:pt x="2169465" y="-25918"/>
                  <a:pt x="2297857" y="35022"/>
                </a:cubicBezTo>
                <a:cubicBezTo>
                  <a:pt x="2388571" y="82217"/>
                  <a:pt x="2463320" y="151601"/>
                  <a:pt x="2482849" y="283019"/>
                </a:cubicBezTo>
                <a:cubicBezTo>
                  <a:pt x="2610475" y="333833"/>
                  <a:pt x="2686462" y="407281"/>
                  <a:pt x="2720261" y="523708"/>
                </a:cubicBezTo>
                <a:cubicBezTo>
                  <a:pt x="2748386" y="606584"/>
                  <a:pt x="2738483" y="701679"/>
                  <a:pt x="2709635" y="784700"/>
                </a:cubicBezTo>
                <a:cubicBezTo>
                  <a:pt x="2789058" y="897262"/>
                  <a:pt x="2835144" y="1047419"/>
                  <a:pt x="2787260" y="1183750"/>
                </a:cubicBezTo>
                <a:cubicBezTo>
                  <a:pt x="2733841" y="1340531"/>
                  <a:pt x="2607396" y="1495595"/>
                  <a:pt x="2423625" y="1533058"/>
                </a:cubicBezTo>
                <a:cubicBezTo>
                  <a:pt x="2423956" y="1649390"/>
                  <a:pt x="2388457" y="1774329"/>
                  <a:pt x="2293450" y="1832371"/>
                </a:cubicBezTo>
                <a:cubicBezTo>
                  <a:pt x="2179809" y="1929713"/>
                  <a:pt x="2013708" y="1983987"/>
                  <a:pt x="1850247" y="1868611"/>
                </a:cubicBezTo>
                <a:cubicBezTo>
                  <a:pt x="1783774" y="2016452"/>
                  <a:pt x="1694856" y="2144833"/>
                  <a:pt x="1533524" y="2187922"/>
                </a:cubicBezTo>
                <a:cubicBezTo>
                  <a:pt x="1361234" y="2223608"/>
                  <a:pt x="1167935" y="2132968"/>
                  <a:pt x="1067836" y="1993016"/>
                </a:cubicBezTo>
                <a:cubicBezTo>
                  <a:pt x="848694" y="2125623"/>
                  <a:pt x="534188" y="2098920"/>
                  <a:pt x="376075" y="1800445"/>
                </a:cubicBezTo>
                <a:cubicBezTo>
                  <a:pt x="222161" y="1818039"/>
                  <a:pt x="126913" y="1739869"/>
                  <a:pt x="71923" y="1586150"/>
                </a:cubicBezTo>
                <a:cubicBezTo>
                  <a:pt x="33291" y="1498301"/>
                  <a:pt x="62104" y="1374403"/>
                  <a:pt x="136913" y="1296887"/>
                </a:cubicBezTo>
                <a:cubicBezTo>
                  <a:pt x="26033" y="1244529"/>
                  <a:pt x="-9056" y="1129901"/>
                  <a:pt x="-324" y="1000112"/>
                </a:cubicBezTo>
                <a:cubicBezTo>
                  <a:pt x="5218" y="883262"/>
                  <a:pt x="125969" y="760124"/>
                  <a:pt x="250306" y="736328"/>
                </a:cubicBezTo>
                <a:cubicBezTo>
                  <a:pt x="251075" y="734451"/>
                  <a:pt x="252023" y="731549"/>
                  <a:pt x="252704" y="729375"/>
                </a:cubicBezTo>
                <a:close/>
              </a:path>
              <a:path w="2799183" h="2192694" fill="none" extrusionOk="0">
                <a:moveTo>
                  <a:pt x="3331278" y="2168202"/>
                </a:moveTo>
                <a:cubicBezTo>
                  <a:pt x="3328249" y="2201170"/>
                  <a:pt x="3307207" y="2229251"/>
                  <a:pt x="3270370" y="2229110"/>
                </a:cubicBezTo>
                <a:cubicBezTo>
                  <a:pt x="3234449" y="2222918"/>
                  <a:pt x="3207307" y="2202125"/>
                  <a:pt x="3209462" y="2168202"/>
                </a:cubicBezTo>
                <a:cubicBezTo>
                  <a:pt x="3207997" y="2131002"/>
                  <a:pt x="3238397" y="2104181"/>
                  <a:pt x="3270370" y="2107294"/>
                </a:cubicBezTo>
                <a:cubicBezTo>
                  <a:pt x="3300950" y="2105612"/>
                  <a:pt x="3335685" y="2135758"/>
                  <a:pt x="3331278" y="2168202"/>
                </a:cubicBezTo>
                <a:close/>
              </a:path>
              <a:path w="2799183" h="2192694" fill="none" extrusionOk="0">
                <a:moveTo>
                  <a:pt x="3180381" y="2046849"/>
                </a:moveTo>
                <a:cubicBezTo>
                  <a:pt x="3175823" y="2120465"/>
                  <a:pt x="3130316" y="2162014"/>
                  <a:pt x="3058565" y="2168665"/>
                </a:cubicBezTo>
                <a:cubicBezTo>
                  <a:pt x="2995915" y="2169949"/>
                  <a:pt x="2925615" y="2118899"/>
                  <a:pt x="2936749" y="2046849"/>
                </a:cubicBezTo>
                <a:cubicBezTo>
                  <a:pt x="2945202" y="1985585"/>
                  <a:pt x="2990226" y="1920196"/>
                  <a:pt x="3058565" y="1925033"/>
                </a:cubicBezTo>
                <a:cubicBezTo>
                  <a:pt x="3124071" y="1921321"/>
                  <a:pt x="3169989" y="1978535"/>
                  <a:pt x="3180381" y="2046849"/>
                </a:cubicBezTo>
                <a:close/>
              </a:path>
              <a:path w="2799183" h="2192694" fill="none" extrusionOk="0">
                <a:moveTo>
                  <a:pt x="2923788" y="1864938"/>
                </a:moveTo>
                <a:cubicBezTo>
                  <a:pt x="2927561" y="1958178"/>
                  <a:pt x="2860490" y="2045540"/>
                  <a:pt x="2741063" y="2047663"/>
                </a:cubicBezTo>
                <a:cubicBezTo>
                  <a:pt x="2638149" y="2031952"/>
                  <a:pt x="2559753" y="1974990"/>
                  <a:pt x="2558338" y="1864938"/>
                </a:cubicBezTo>
                <a:cubicBezTo>
                  <a:pt x="2560927" y="1749164"/>
                  <a:pt x="2645873" y="1690907"/>
                  <a:pt x="2741063" y="1682213"/>
                </a:cubicBezTo>
                <a:cubicBezTo>
                  <a:pt x="2838427" y="1683835"/>
                  <a:pt x="2921678" y="1760399"/>
                  <a:pt x="2923788" y="1864938"/>
                </a:cubicBezTo>
                <a:close/>
              </a:path>
              <a:path w="2799183" h="2192694" fill="none" extrusionOk="0">
                <a:moveTo>
                  <a:pt x="304087" y="1328660"/>
                </a:moveTo>
                <a:cubicBezTo>
                  <a:pt x="240296" y="1337856"/>
                  <a:pt x="187351" y="1317572"/>
                  <a:pt x="139959" y="1288207"/>
                </a:cubicBezTo>
                <a:moveTo>
                  <a:pt x="448906" y="1771361"/>
                </a:moveTo>
                <a:cubicBezTo>
                  <a:pt x="420952" y="1781159"/>
                  <a:pt x="406586" y="1787325"/>
                  <a:pt x="377112" y="1790700"/>
                </a:cubicBezTo>
                <a:moveTo>
                  <a:pt x="1067706" y="1984083"/>
                </a:moveTo>
                <a:cubicBezTo>
                  <a:pt x="1055081" y="1955994"/>
                  <a:pt x="1032665" y="1931601"/>
                  <a:pt x="1024423" y="1895766"/>
                </a:cubicBezTo>
                <a:moveTo>
                  <a:pt x="1867871" y="1763849"/>
                </a:moveTo>
                <a:cubicBezTo>
                  <a:pt x="1870273" y="1792615"/>
                  <a:pt x="1863511" y="1829782"/>
                  <a:pt x="1850570" y="1860744"/>
                </a:cubicBezTo>
                <a:moveTo>
                  <a:pt x="2211419" y="1165071"/>
                </a:moveTo>
                <a:cubicBezTo>
                  <a:pt x="2335057" y="1234559"/>
                  <a:pt x="2444234" y="1356761"/>
                  <a:pt x="2422070" y="1527272"/>
                </a:cubicBezTo>
                <a:moveTo>
                  <a:pt x="2708339" y="779319"/>
                </a:moveTo>
                <a:cubicBezTo>
                  <a:pt x="2696164" y="832168"/>
                  <a:pt x="2652936" y="878409"/>
                  <a:pt x="2614514" y="915145"/>
                </a:cubicBezTo>
                <a:moveTo>
                  <a:pt x="2483238" y="275406"/>
                </a:moveTo>
                <a:cubicBezTo>
                  <a:pt x="2487797" y="293656"/>
                  <a:pt x="2487254" y="318370"/>
                  <a:pt x="2488162" y="339563"/>
                </a:cubicBezTo>
                <a:moveTo>
                  <a:pt x="1884135" y="200590"/>
                </a:moveTo>
                <a:cubicBezTo>
                  <a:pt x="1891365" y="168966"/>
                  <a:pt x="1913507" y="144942"/>
                  <a:pt x="1932213" y="118770"/>
                </a:cubicBezTo>
                <a:moveTo>
                  <a:pt x="1434646" y="239572"/>
                </a:moveTo>
                <a:cubicBezTo>
                  <a:pt x="1436999" y="213714"/>
                  <a:pt x="1446877" y="187039"/>
                  <a:pt x="1457907" y="169020"/>
                </a:cubicBezTo>
                <a:moveTo>
                  <a:pt x="907142" y="263529"/>
                </a:moveTo>
                <a:cubicBezTo>
                  <a:pt x="941623" y="286710"/>
                  <a:pt x="963759" y="308381"/>
                  <a:pt x="991377" y="331949"/>
                </a:cubicBezTo>
                <a:moveTo>
                  <a:pt x="267412" y="801399"/>
                </a:moveTo>
                <a:cubicBezTo>
                  <a:pt x="256328" y="776318"/>
                  <a:pt x="256939" y="755497"/>
                  <a:pt x="252704" y="729375"/>
                </a:cubicBezTo>
              </a:path>
              <a:path w="2799183" h="2192694" stroke="0" extrusionOk="0">
                <a:moveTo>
                  <a:pt x="252704" y="729375"/>
                </a:moveTo>
                <a:cubicBezTo>
                  <a:pt x="225957" y="584352"/>
                  <a:pt x="293506" y="436197"/>
                  <a:pt x="364347" y="350577"/>
                </a:cubicBezTo>
                <a:cubicBezTo>
                  <a:pt x="521442" y="215435"/>
                  <a:pt x="769328" y="163648"/>
                  <a:pt x="907466" y="264036"/>
                </a:cubicBezTo>
                <a:cubicBezTo>
                  <a:pt x="983723" y="62251"/>
                  <a:pt x="1332995" y="-7615"/>
                  <a:pt x="1455056" y="174197"/>
                </a:cubicBezTo>
                <a:cubicBezTo>
                  <a:pt x="1482633" y="86959"/>
                  <a:pt x="1580535" y="19491"/>
                  <a:pt x="1668429" y="10151"/>
                </a:cubicBezTo>
                <a:cubicBezTo>
                  <a:pt x="1765849" y="-14047"/>
                  <a:pt x="1874994" y="31225"/>
                  <a:pt x="1933056" y="125927"/>
                </a:cubicBezTo>
                <a:cubicBezTo>
                  <a:pt x="2021397" y="12343"/>
                  <a:pt x="2169761" y="-27008"/>
                  <a:pt x="2297857" y="35022"/>
                </a:cubicBezTo>
                <a:cubicBezTo>
                  <a:pt x="2397014" y="75900"/>
                  <a:pt x="2454677" y="167717"/>
                  <a:pt x="2482849" y="283019"/>
                </a:cubicBezTo>
                <a:cubicBezTo>
                  <a:pt x="2596347" y="314817"/>
                  <a:pt x="2668824" y="397598"/>
                  <a:pt x="2720261" y="523708"/>
                </a:cubicBezTo>
                <a:cubicBezTo>
                  <a:pt x="2758198" y="608537"/>
                  <a:pt x="2741469" y="704873"/>
                  <a:pt x="2709635" y="784700"/>
                </a:cubicBezTo>
                <a:cubicBezTo>
                  <a:pt x="2810294" y="919145"/>
                  <a:pt x="2815969" y="1035513"/>
                  <a:pt x="2787260" y="1183750"/>
                </a:cubicBezTo>
                <a:cubicBezTo>
                  <a:pt x="2746395" y="1372874"/>
                  <a:pt x="2603444" y="1506284"/>
                  <a:pt x="2423625" y="1533058"/>
                </a:cubicBezTo>
                <a:cubicBezTo>
                  <a:pt x="2430165" y="1638239"/>
                  <a:pt x="2384599" y="1755157"/>
                  <a:pt x="2293450" y="1832371"/>
                </a:cubicBezTo>
                <a:cubicBezTo>
                  <a:pt x="2173874" y="1928026"/>
                  <a:pt x="1967809" y="1981508"/>
                  <a:pt x="1850247" y="1868611"/>
                </a:cubicBezTo>
                <a:cubicBezTo>
                  <a:pt x="1819779" y="2020610"/>
                  <a:pt x="1684871" y="2147032"/>
                  <a:pt x="1533524" y="2187922"/>
                </a:cubicBezTo>
                <a:cubicBezTo>
                  <a:pt x="1378274" y="2243508"/>
                  <a:pt x="1164666" y="2118194"/>
                  <a:pt x="1067836" y="1993016"/>
                </a:cubicBezTo>
                <a:cubicBezTo>
                  <a:pt x="790391" y="2153530"/>
                  <a:pt x="496364" y="2099406"/>
                  <a:pt x="376075" y="1800445"/>
                </a:cubicBezTo>
                <a:cubicBezTo>
                  <a:pt x="222915" y="1821555"/>
                  <a:pt x="112403" y="1708011"/>
                  <a:pt x="71923" y="1586150"/>
                </a:cubicBezTo>
                <a:cubicBezTo>
                  <a:pt x="58549" y="1479511"/>
                  <a:pt x="66940" y="1377249"/>
                  <a:pt x="136913" y="1296887"/>
                </a:cubicBezTo>
                <a:cubicBezTo>
                  <a:pt x="37637" y="1228447"/>
                  <a:pt x="-6870" y="1118965"/>
                  <a:pt x="-324" y="1000112"/>
                </a:cubicBezTo>
                <a:cubicBezTo>
                  <a:pt x="14155" y="857793"/>
                  <a:pt x="134635" y="750251"/>
                  <a:pt x="250306" y="736328"/>
                </a:cubicBezTo>
                <a:cubicBezTo>
                  <a:pt x="251093" y="733745"/>
                  <a:pt x="252130" y="731787"/>
                  <a:pt x="252704" y="729375"/>
                </a:cubicBezTo>
                <a:close/>
              </a:path>
              <a:path w="2799183" h="2192694" stroke="0" extrusionOk="0">
                <a:moveTo>
                  <a:pt x="3331278" y="2168202"/>
                </a:moveTo>
                <a:cubicBezTo>
                  <a:pt x="3330081" y="2202098"/>
                  <a:pt x="3306372" y="2233825"/>
                  <a:pt x="3270370" y="2229110"/>
                </a:cubicBezTo>
                <a:cubicBezTo>
                  <a:pt x="3234044" y="2227024"/>
                  <a:pt x="3216004" y="2200971"/>
                  <a:pt x="3209462" y="2168202"/>
                </a:cubicBezTo>
                <a:cubicBezTo>
                  <a:pt x="3207292" y="2135758"/>
                  <a:pt x="3235543" y="2106879"/>
                  <a:pt x="3270370" y="2107294"/>
                </a:cubicBezTo>
                <a:cubicBezTo>
                  <a:pt x="3308187" y="2111925"/>
                  <a:pt x="3333211" y="2135019"/>
                  <a:pt x="3331278" y="2168202"/>
                </a:cubicBezTo>
                <a:close/>
              </a:path>
              <a:path w="2799183" h="2192694" stroke="0" extrusionOk="0">
                <a:moveTo>
                  <a:pt x="3180381" y="2046849"/>
                </a:moveTo>
                <a:cubicBezTo>
                  <a:pt x="3175798" y="2118461"/>
                  <a:pt x="3122168" y="2177912"/>
                  <a:pt x="3058565" y="2168665"/>
                </a:cubicBezTo>
                <a:cubicBezTo>
                  <a:pt x="2991680" y="2162150"/>
                  <a:pt x="2938871" y="2106572"/>
                  <a:pt x="2936749" y="2046849"/>
                </a:cubicBezTo>
                <a:cubicBezTo>
                  <a:pt x="2932119" y="1992166"/>
                  <a:pt x="2988826" y="1924008"/>
                  <a:pt x="3058565" y="1925033"/>
                </a:cubicBezTo>
                <a:cubicBezTo>
                  <a:pt x="3132739" y="1923224"/>
                  <a:pt x="3172559" y="1985715"/>
                  <a:pt x="3180381" y="2046849"/>
                </a:cubicBezTo>
                <a:close/>
              </a:path>
              <a:path w="2799183" h="2192694" stroke="0" extrusionOk="0">
                <a:moveTo>
                  <a:pt x="2923788" y="1864938"/>
                </a:moveTo>
                <a:cubicBezTo>
                  <a:pt x="2934299" y="1974224"/>
                  <a:pt x="2844588" y="2057923"/>
                  <a:pt x="2741063" y="2047663"/>
                </a:cubicBezTo>
                <a:cubicBezTo>
                  <a:pt x="2655350" y="2038578"/>
                  <a:pt x="2555098" y="1966082"/>
                  <a:pt x="2558338" y="1864938"/>
                </a:cubicBezTo>
                <a:cubicBezTo>
                  <a:pt x="2559519" y="1764990"/>
                  <a:pt x="2647733" y="1694780"/>
                  <a:pt x="2741063" y="1682213"/>
                </a:cubicBezTo>
                <a:cubicBezTo>
                  <a:pt x="2830355" y="1679737"/>
                  <a:pt x="2916548" y="1750475"/>
                  <a:pt x="2923788" y="1864938"/>
                </a:cubicBezTo>
                <a:close/>
              </a:path>
              <a:path w="2799183" h="2192694" fill="none" stroke="0" extrusionOk="0">
                <a:moveTo>
                  <a:pt x="304087" y="1328660"/>
                </a:moveTo>
                <a:cubicBezTo>
                  <a:pt x="252345" y="1342749"/>
                  <a:pt x="191667" y="1311880"/>
                  <a:pt x="139959" y="1288207"/>
                </a:cubicBezTo>
                <a:moveTo>
                  <a:pt x="448906" y="1771361"/>
                </a:moveTo>
                <a:cubicBezTo>
                  <a:pt x="428638" y="1782532"/>
                  <a:pt x="398314" y="1785441"/>
                  <a:pt x="377112" y="1790700"/>
                </a:cubicBezTo>
                <a:moveTo>
                  <a:pt x="1067706" y="1984083"/>
                </a:moveTo>
                <a:cubicBezTo>
                  <a:pt x="1050106" y="1957020"/>
                  <a:pt x="1034118" y="1924364"/>
                  <a:pt x="1024423" y="1895766"/>
                </a:cubicBezTo>
                <a:moveTo>
                  <a:pt x="1867871" y="1763849"/>
                </a:moveTo>
                <a:cubicBezTo>
                  <a:pt x="1863335" y="1801588"/>
                  <a:pt x="1855237" y="1830716"/>
                  <a:pt x="1850570" y="1860744"/>
                </a:cubicBezTo>
                <a:moveTo>
                  <a:pt x="2211419" y="1165071"/>
                </a:moveTo>
                <a:cubicBezTo>
                  <a:pt x="2340832" y="1230522"/>
                  <a:pt x="2413027" y="1369137"/>
                  <a:pt x="2422070" y="1527272"/>
                </a:cubicBezTo>
                <a:moveTo>
                  <a:pt x="2708339" y="779319"/>
                </a:moveTo>
                <a:cubicBezTo>
                  <a:pt x="2693194" y="825988"/>
                  <a:pt x="2648560" y="870746"/>
                  <a:pt x="2614514" y="915145"/>
                </a:cubicBezTo>
                <a:moveTo>
                  <a:pt x="2483238" y="275406"/>
                </a:moveTo>
                <a:cubicBezTo>
                  <a:pt x="2489411" y="296466"/>
                  <a:pt x="2484940" y="320041"/>
                  <a:pt x="2488162" y="339563"/>
                </a:cubicBezTo>
                <a:moveTo>
                  <a:pt x="1884135" y="200590"/>
                </a:moveTo>
                <a:cubicBezTo>
                  <a:pt x="1897053" y="165563"/>
                  <a:pt x="1917076" y="144346"/>
                  <a:pt x="1932213" y="118770"/>
                </a:cubicBezTo>
                <a:moveTo>
                  <a:pt x="1434646" y="239572"/>
                </a:moveTo>
                <a:cubicBezTo>
                  <a:pt x="1438947" y="214396"/>
                  <a:pt x="1448548" y="187362"/>
                  <a:pt x="1457907" y="169020"/>
                </a:cubicBezTo>
                <a:moveTo>
                  <a:pt x="907142" y="263529"/>
                </a:moveTo>
                <a:cubicBezTo>
                  <a:pt x="938472" y="282815"/>
                  <a:pt x="961941" y="309088"/>
                  <a:pt x="991377" y="331949"/>
                </a:cubicBezTo>
                <a:moveTo>
                  <a:pt x="267412" y="801399"/>
                </a:moveTo>
                <a:cubicBezTo>
                  <a:pt x="258019" y="775812"/>
                  <a:pt x="253765" y="757774"/>
                  <a:pt x="252704" y="729375"/>
                </a:cubicBezTo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66833"/>
                      <a:gd name="adj2" fmla="val 4888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Where is her other hand 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676A6025-9692-B934-D2F9-D468D733A4B4}"/>
              </a:ext>
            </a:extLst>
          </p:cNvPr>
          <p:cNvSpPr/>
          <p:nvPr/>
        </p:nvSpPr>
        <p:spPr>
          <a:xfrm>
            <a:off x="3271936" y="863861"/>
            <a:ext cx="5433525" cy="90895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With her other hand she is 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touching the ground.</a:t>
            </a:r>
            <a:endParaRPr lang="ar-SA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336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170</Words>
  <Application>Microsoft Office PowerPoint</Application>
  <PresentationFormat>شاشة عريضة</PresentationFormat>
  <Paragraphs>46</Paragraphs>
  <Slides>36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Showcard Gothic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aa aa</dc:creator>
  <cp:lastModifiedBy>aa aa</cp:lastModifiedBy>
  <cp:revision>9</cp:revision>
  <dcterms:created xsi:type="dcterms:W3CDTF">2023-12-22T20:28:31Z</dcterms:created>
  <dcterms:modified xsi:type="dcterms:W3CDTF">2023-12-25T22:35:22Z</dcterms:modified>
</cp:coreProperties>
</file>