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8"/>
  </p:notesMasterIdLst>
  <p:sldIdLst>
    <p:sldId id="1289" r:id="rId2"/>
    <p:sldId id="582" r:id="rId3"/>
    <p:sldId id="756" r:id="rId4"/>
    <p:sldId id="752" r:id="rId5"/>
    <p:sldId id="1290" r:id="rId6"/>
    <p:sldId id="1293" r:id="rId7"/>
    <p:sldId id="1292" r:id="rId8"/>
    <p:sldId id="1294" r:id="rId9"/>
    <p:sldId id="1295" r:id="rId10"/>
    <p:sldId id="1296" r:id="rId11"/>
    <p:sldId id="1291" r:id="rId12"/>
    <p:sldId id="1297" r:id="rId13"/>
    <p:sldId id="1298" r:id="rId14"/>
    <p:sldId id="1299" r:id="rId15"/>
    <p:sldId id="902" r:id="rId16"/>
    <p:sldId id="9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4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97101"/>
    <a:srgbClr val="FF00FF"/>
    <a:srgbClr val="008000"/>
    <a:srgbClr val="9900CC"/>
    <a:srgbClr val="006600"/>
    <a:srgbClr val="096EDD"/>
    <a:srgbClr val="FF9900"/>
    <a:srgbClr val="33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249" autoAdjust="0"/>
  </p:normalViewPr>
  <p:slideViewPr>
    <p:cSldViewPr snapToGrid="0">
      <p:cViewPr varScale="1">
        <p:scale>
          <a:sx n="69" d="100"/>
          <a:sy n="69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BC6E4-D455-410A-B63B-B683F27C7E15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4905-A777-4505-A9D2-10788E4883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5138-59AB-45CC-AFEF-0A304C24D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2B027-3A3F-4E31-AAAB-5DED2F1687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D005-7563-4E85-BFA2-F72229C28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A3C0D-8A52-4C4A-9507-72D12D8E8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11194-076E-4B66-936C-69C78BEA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7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46B77-8661-4189-AF10-31361581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3881E-71A8-4876-AFB6-614D7E09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26C6-64ED-4C44-80F0-480111D4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2CCD1-21EF-4451-BB13-40521D6A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01A28-26BC-4D98-8129-1BBA26F1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8CC68E-A1FC-4E70-8C11-AB4A6744E5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ED6DE-D1CD-4A90-95E3-229340C7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84782-1360-4F7F-9E98-0A2AAB760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00F01-2CDB-4A1B-871B-77A4C885F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633A3-433A-4389-B18A-ACE715B47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921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E9945-F272-4D45-B280-D1997D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4B29A-1926-4177-8D68-4F94BE437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14853C-1D72-4F38-A137-393B04C8D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5819-95F9-4C3A-94D2-4792CD4EA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AFDA-15F1-46F3-B3C4-C4EB827CC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4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D28B4-3A85-4C28-8DF2-7DB75758B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45495-C638-4A0D-99FA-D6FAFBB32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106E1-4C17-4C55-85CD-29B963355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347DF-ABCC-49BC-B049-A3E7907B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88CA-B523-4BDB-A48E-CEF9E755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3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DF3E-B2A3-41C5-9816-E536F01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80918-AFD5-4A20-AFF1-10350A057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050380-60AB-40A8-9278-FC6B2D0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B06F7-A5E1-42F7-8E89-2CF79269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DA649-BE97-45F9-9059-C7286F2B3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DC467-59E9-43C4-8FBD-F5858EB0B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DABC-A578-4905-BA7D-1A97A9F78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1ED06C-5B65-4652-BC34-B8A0E40A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F9E98-521D-4F20-BDB9-0D83DDB19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E4C0F-98B8-4B0E-97FF-22417BB0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5586-3DD4-487D-B323-D6876E27D8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B83035-AD2C-4FD0-A9E0-2ABBEB18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1922C-21A3-4E2D-9E34-107845E5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275B66-725E-4E53-B22A-DA9BFD1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8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E67AB-093F-4F5C-B01D-AC340381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D0C4A2-C63A-4EFE-A165-23422A4A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6AC17-8EF6-43DF-9917-311C5514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12377-CB7E-4439-A391-54AC1FB0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CB018-06AA-46E1-920F-F4E1AC02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3844BB-695E-472C-8F80-8F2A9170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9E8BE-4BE6-43D5-925F-BB5DDA2DF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2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6563B-8255-4386-A73D-9857824E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BC1E5-6D6E-4F8E-B511-E5B0C4F37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6DA8F4-7A93-443B-B41D-FDC8984DD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0EB1-2045-48C3-9B10-A0819DCFC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0580A-3C36-46F5-A235-0267408C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5F6B3-D194-4D08-8D2E-F40F0BCC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4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00FEF-2503-4653-AD81-B3B91263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518A03-E230-4E0E-9AB3-BB6E55605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6B2DF-10CF-42A1-B730-9E20F21AD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8C1A25-C730-4D60-B930-05EB1133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A7F7C-03BF-4627-A862-703681CF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B3466-9FFD-4E54-8B10-F1133187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6F98C-008C-4DA6-8017-C69FCDD7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D2C2B-E1F0-4CC5-8C0D-E7EA33A80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F3CDE-0A9D-4693-8D7E-5C080F058C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43239-4449-4686-ACD2-49248B37E9CB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E549C-A9F5-4FD3-9566-C4D9895DF2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60F0D-7D80-471C-B65E-7B36BD087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E70D-D95F-4FE4-B660-4BFF36E60E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thank-you-thanks-greeting-card-94408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0" y="0"/>
            <a:ext cx="12192000" cy="7125286"/>
            <a:chOff x="6348632" y="354638"/>
            <a:chExt cx="6397887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348632" y="354639"/>
              <a:ext cx="6397886" cy="450917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Mega Goal 2.2  </a:t>
              </a: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 Sporting Life </a:t>
              </a:r>
            </a:p>
            <a:p>
              <a:pPr algn="ctr"/>
              <a:r>
                <a:rPr lang="en-US" sz="5400" b="1" u="sng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Writing</a:t>
              </a:r>
              <a:endParaRPr lang="en-US" sz="54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348632" y="354638"/>
              <a:ext cx="6397887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  <p:extLst>
      <p:ext uri="{BB962C8B-B14F-4D97-AF65-F5344CB8AC3E}">
        <p14:creationId xmlns:p14="http://schemas.microsoft.com/office/powerpoint/2010/main" val="257993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" y="235163"/>
            <a:ext cx="6851643" cy="127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7" y="1775213"/>
            <a:ext cx="5838458" cy="48003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MG Bk 4 F-SA__16_1-17 p28">
            <a:hlinkClick r:id="" action="ppaction://media"/>
            <a:extLst>
              <a:ext uri="{FF2B5EF4-FFF2-40B4-BE49-F238E27FC236}">
                <a16:creationId xmlns:a16="http://schemas.microsoft.com/office/drawing/2014/main" id="{7E400EA0-F4E7-4B60-958A-9D3DD0052DF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00" end="0.9375"/>
                </p14:media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6890" y="553999"/>
            <a:ext cx="1441055" cy="1441055"/>
          </a:xfrm>
          <a:prstGeom prst="rect">
            <a:avLst/>
          </a:prstGeom>
        </p:spPr>
      </p:pic>
      <p:sp>
        <p:nvSpPr>
          <p:cNvPr id="6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115488" y="1721341"/>
            <a:ext cx="164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 Rink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243687" y="2968250"/>
            <a:ext cx="164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players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40672" y="3508250"/>
            <a:ext cx="164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Equipment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623454" y="4220018"/>
            <a:ext cx="2369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Moving the puck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521424" y="4931786"/>
            <a:ext cx="23691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Stopping the game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42550" y="5826674"/>
            <a:ext cx="16459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penalties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1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123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88" y="235448"/>
            <a:ext cx="9085714" cy="5666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4322617" y="1476818"/>
            <a:ext cx="42949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Fishing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99161" y="2252674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 the sea, river and ocean .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99161" y="2911825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Summer or winter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85306" y="3549464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Line, bite, net stick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99161" y="4312522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Equipment, boat, spot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85306" y="4950161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Skills and manners 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3B93BC5-557C-475B-8188-3CFDBE1844DF}"/>
              </a:ext>
            </a:extLst>
          </p:cNvPr>
          <p:cNvSpPr txBox="1"/>
          <p:nvPr/>
        </p:nvSpPr>
        <p:spPr>
          <a:xfrm>
            <a:off x="3685306" y="5566690"/>
            <a:ext cx="55833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Yes, to learn how to be a good fisher and patient</a:t>
            </a:r>
            <a:endParaRPr lang="ar-SA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330198"/>
            <a:ext cx="10348310" cy="5267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246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83" y="686403"/>
            <a:ext cx="9885149" cy="3151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762000" y="1274616"/>
            <a:ext cx="6331527" cy="2632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75858" y="1704120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75855" y="1995070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89705" y="2272163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789700" y="2590823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789700" y="3172721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62003" y="3449832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2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302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 smtClean="0">
                <a:solidFill>
                  <a:srgbClr val="006600"/>
                </a:solidFill>
                <a:latin typeface="Algerian" panose="04020705040A02060702" pitchFamily="82" charset="0"/>
              </a:rPr>
              <a:t>L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97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241979"/>
            <a:ext cx="7204363" cy="5852258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9EC0116-BFD1-4296-AF85-2C44B44C4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223231" y="1732604"/>
            <a:ext cx="6470917" cy="306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7216328" y="403429"/>
            <a:ext cx="4628677" cy="56486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55575" y="2173357"/>
            <a:ext cx="6960842" cy="1540514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72" y="287805"/>
            <a:ext cx="6771032" cy="155733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757086E7-24D6-4C51-B128-15B61DF1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89" y="2056158"/>
            <a:ext cx="9589398" cy="4303021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C122196-59C1-4401-A581-15619F457B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9073661" y="0"/>
            <a:ext cx="2126860" cy="1859556"/>
          </a:xfrm>
          <a:prstGeom prst="rect">
            <a:avLst/>
          </a:prstGeom>
        </p:spPr>
      </p:pic>
      <p:sp>
        <p:nvSpPr>
          <p:cNvPr id="6" name="عنوان 2">
            <a:extLst>
              <a:ext uri="{FF2B5EF4-FFF2-40B4-BE49-F238E27FC236}">
                <a16:creationId xmlns:a16="http://schemas.microsoft.com/office/drawing/2014/main" id="{FD5B3A59-DAD0-42D0-94F7-9AD513F8F4EE}"/>
              </a:ext>
            </a:extLst>
          </p:cNvPr>
          <p:cNvSpPr txBox="1">
            <a:spLocks/>
          </p:cNvSpPr>
          <p:nvPr/>
        </p:nvSpPr>
        <p:spPr>
          <a:xfrm>
            <a:off x="0" y="363306"/>
            <a:ext cx="8091797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u="sng" dirty="0">
                <a:solidFill>
                  <a:srgbClr val="7030A0"/>
                </a:solidFill>
                <a:highlight>
                  <a:srgbClr val="FFFF00"/>
                </a:highlight>
                <a:latin typeface="Arial Rounded MT Bold" panose="020F0704030504030204" pitchFamily="34" charset="0"/>
              </a:rPr>
              <a:t>Lesson Objectives</a:t>
            </a:r>
            <a:endParaRPr lang="ar-SA" sz="6600" u="sng" dirty="0">
              <a:solidFill>
                <a:srgbClr val="7030A0"/>
              </a:solidFill>
              <a:highlight>
                <a:srgbClr val="FFFF00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9" name="عنصر نائب للمحتوى 3">
            <a:extLst>
              <a:ext uri="{FF2B5EF4-FFF2-40B4-BE49-F238E27FC236}">
                <a16:creationId xmlns:a16="http://schemas.microsoft.com/office/drawing/2014/main" id="{D2F43824-9A4A-4715-B9EC-4E0FDBA3970B}"/>
              </a:ext>
            </a:extLst>
          </p:cNvPr>
          <p:cNvSpPr txBox="1">
            <a:spLocks/>
          </p:cNvSpPr>
          <p:nvPr/>
        </p:nvSpPr>
        <p:spPr>
          <a:xfrm>
            <a:off x="0" y="1336431"/>
            <a:ext cx="12070080" cy="55215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Analyze a text to its main points .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Write notes about a sport .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 </a:t>
            </a:r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Label each part of the plan .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Organize activity steps .</a:t>
            </a: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6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3" y="33677"/>
            <a:ext cx="83816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 smtClean="0">
                <a:solidFill>
                  <a:srgbClr val="FF0000"/>
                </a:solidFill>
              </a:rPr>
              <a:t>122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67" y="3013118"/>
            <a:ext cx="2560319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1143" r="2419"/>
          <a:stretch/>
        </p:blipFill>
        <p:spPr>
          <a:xfrm>
            <a:off x="1227909" y="959731"/>
            <a:ext cx="6897187" cy="498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">
            <a:extLst>
              <a:ext uri="{FF2B5EF4-FFF2-40B4-BE49-F238E27FC236}">
                <a16:creationId xmlns:a16="http://schemas.microsoft.com/office/drawing/2014/main" id="{AD92B556-C9FE-4426-A566-773C6B1AA2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6" y="301040"/>
            <a:ext cx="5499553" cy="112597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718" y="1295398"/>
            <a:ext cx="5704610" cy="380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6" y="1933039"/>
            <a:ext cx="523501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What kind of sport do they play ?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6" y="2596851"/>
            <a:ext cx="523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Ice hockey</a:t>
            </a:r>
            <a:endParaRPr lang="en-US" sz="2400" dirty="0">
              <a:solidFill>
                <a:srgbClr val="99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5" y="3264347"/>
            <a:ext cx="590003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Do you know how ice hockey is played ?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5" y="5030328"/>
            <a:ext cx="484709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Where is ice hockey played on ?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6" y="3886596"/>
            <a:ext cx="5900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Two opposing teams use ice hockey sticks to control and shoot a closed rubber disc called a </a:t>
            </a:r>
          </a:p>
          <a:p>
            <a:r>
              <a:rPr lang="en-US" sz="20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‘’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puck </a:t>
            </a:r>
            <a:r>
              <a:rPr lang="en-US" sz="20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‘’</a:t>
            </a:r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into the other team’s goal .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195965" y="5604493"/>
            <a:ext cx="6620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on an ice skating rink with lines .</a:t>
            </a:r>
            <a:endParaRPr lang="en-US" sz="24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05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AEADA23-54AE-4782-B6EB-CFA4E8A39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242" y="1111768"/>
            <a:ext cx="6377214" cy="4873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342241" y="325912"/>
            <a:ext cx="637721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Can you name these equipment ?</a:t>
            </a: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4859098" y="4573257"/>
            <a:ext cx="109570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helmet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18214498">
            <a:off x="4764918" y="3272310"/>
            <a:ext cx="86175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stick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4526557" y="1855919"/>
            <a:ext cx="107643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gloves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2304098" y="1620896"/>
            <a:ext cx="2166179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Shoulder pads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820713" y="4398573"/>
            <a:ext cx="1581698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Knee pads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1317425" y="2746847"/>
            <a:ext cx="1076435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jersey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>
            <a:off x="3475430" y="4251477"/>
            <a:ext cx="861752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puck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85EE91-6355-4602-BF19-FF046051FAEC}"/>
              </a:ext>
            </a:extLst>
          </p:cNvPr>
          <p:cNvSpPr txBox="1"/>
          <p:nvPr/>
        </p:nvSpPr>
        <p:spPr>
          <a:xfrm rot="20702965">
            <a:off x="2322216" y="4958866"/>
            <a:ext cx="109570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skate</a:t>
            </a:r>
            <a:endParaRPr lang="en-US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4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t="28792" b="58640"/>
          <a:stretch/>
        </p:blipFill>
        <p:spPr>
          <a:xfrm>
            <a:off x="228166" y="604292"/>
            <a:ext cx="6673192" cy="808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50" y="309839"/>
            <a:ext cx="4862047" cy="4774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29"/>
          <a:stretch/>
        </p:blipFill>
        <p:spPr>
          <a:xfrm>
            <a:off x="228166" y="2206862"/>
            <a:ext cx="7100889" cy="1969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8550259" y="2652271"/>
            <a:ext cx="260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goal post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8550259" y="3318100"/>
            <a:ext cx="260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neutral zone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8501082" y="3639239"/>
            <a:ext cx="260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attacking zone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8508694" y="3991520"/>
            <a:ext cx="260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goal line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8EB00C-86E7-416A-AF00-B5562ECA9038}"/>
              </a:ext>
            </a:extLst>
          </p:cNvPr>
          <p:cNvSpPr txBox="1"/>
          <p:nvPr/>
        </p:nvSpPr>
        <p:spPr>
          <a:xfrm>
            <a:off x="8502401" y="4298847"/>
            <a:ext cx="260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the crease</a:t>
            </a: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1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7" t="41360"/>
          <a:stretch/>
        </p:blipFill>
        <p:spPr>
          <a:xfrm>
            <a:off x="304799" y="387926"/>
            <a:ext cx="5027293" cy="2632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مربع نص 16">
            <a:extLst>
              <a:ext uri="{FF2B5EF4-FFF2-40B4-BE49-F238E27FC236}">
                <a16:creationId xmlns:a16="http://schemas.microsoft.com/office/drawing/2014/main" id="{D38CBB63-016A-4F0D-8C4B-A1DB0C477732}"/>
              </a:ext>
            </a:extLst>
          </p:cNvPr>
          <p:cNvSpPr txBox="1"/>
          <p:nvPr/>
        </p:nvSpPr>
        <p:spPr>
          <a:xfrm>
            <a:off x="5527964" y="335845"/>
            <a:ext cx="6511636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Each </a:t>
            </a:r>
            <a:r>
              <a:rPr lang="en-US" sz="1800" i="0" u="none" strike="noStrike" baseline="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team has six players; three forwards, two defensemen and a goaltender. </a:t>
            </a:r>
          </a:p>
          <a:p>
            <a:endParaRPr lang="en-US" sz="1800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800" i="0" u="none" strike="noStrike" baseline="0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To </a:t>
            </a:r>
            <a:r>
              <a:rPr lang="en-US" sz="1800" i="0" u="none" strike="noStrike" baseline="0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score goals by shooting the puck into the opponent’s net. </a:t>
            </a:r>
          </a:p>
          <a:p>
            <a:endParaRPr lang="en-US" sz="1800" i="0" u="none" strike="noStrike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1800" i="0" u="none" strike="noStrike" baseline="0" dirty="0" smtClean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n-US" sz="1800" i="0" u="none" strike="noStrike" baseline="0" dirty="0">
                <a:ln w="0"/>
                <a:solidFill>
                  <a:srgbClr val="FF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stick, a helmet and padding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i="0" u="none" strike="noStrike" baseline="0" dirty="0" smtClean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Players </a:t>
            </a:r>
            <a:r>
              <a:rPr lang="en-US" sz="1800" i="0" u="none" strike="noStrike" baseline="0" dirty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are not allowed to use their hands in order to redirect the puck unless they are in the defensive zone</a:t>
            </a:r>
            <a:r>
              <a:rPr lang="en-US" sz="1800" i="0" u="none" strike="noStrike" baseline="0" dirty="0" smtClean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r>
              <a:rPr lang="en-US" sz="1800" i="0" u="none" strike="noStrike" baseline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800" i="0" u="none" strike="noStrike" baseline="0" dirty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They may redirect it with any other part of their body </a:t>
            </a:r>
            <a:r>
              <a:rPr lang="en-US" sz="1800" i="0" u="none" strike="noStrike" baseline="0" dirty="0" smtClean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but </a:t>
            </a:r>
            <a:r>
              <a:rPr lang="en-US" sz="1800" i="0" u="none" strike="noStrike" baseline="0" dirty="0">
                <a:ln w="0"/>
                <a:solidFill>
                  <a:srgbClr val="F971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not kick it.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bodychecks</a:t>
            </a:r>
            <a:r>
              <a:rPr lang="en-US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” are moves that involve pushing opponents against the boards that surround the rink.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puck is pushed with a stick by players towards the opponent’s net, or redirected with the players’ bodies but neither kicked nor pushed by hand. 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</a:t>
            </a:r>
            <a:r>
              <a: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to 5 minutes</a:t>
            </a:r>
            <a:endParaRPr lang="ar-SA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1800" b="0" i="0" u="none" strike="noStrike" baseline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678873" y="914400"/>
            <a:ext cx="180109" cy="23552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92723" y="1440874"/>
            <a:ext cx="166259" cy="22167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2723" y="1717976"/>
            <a:ext cx="166259" cy="207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92718" y="1995068"/>
            <a:ext cx="180114" cy="207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92715" y="2272162"/>
            <a:ext cx="166267" cy="1385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678858" y="2479983"/>
            <a:ext cx="180114" cy="207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2708" y="2743223"/>
            <a:ext cx="180114" cy="2078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9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321</Words>
  <Application>Microsoft Office PowerPoint</Application>
  <PresentationFormat>Widescreen</PresentationFormat>
  <Paragraphs>70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Maher</cp:lastModifiedBy>
  <cp:revision>180</cp:revision>
  <dcterms:created xsi:type="dcterms:W3CDTF">2020-12-25T17:10:15Z</dcterms:created>
  <dcterms:modified xsi:type="dcterms:W3CDTF">2024-01-16T19:19:12Z</dcterms:modified>
</cp:coreProperties>
</file>