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9.xml" ContentType="application/inkml+xml"/>
  <Override PartName="/ppt/ink/ink17.xml" ContentType="application/inkml+xml"/>
  <Override PartName="/ppt/ink/ink25.xml" ContentType="application/inkml+xml"/>
  <Override PartName="/ppt/ink/ink36.xml" ContentType="application/inkml+xml"/>
  <Override PartName="/ppt/ink/ink44.xml" ContentType="application/inkml+xml"/>
  <Override PartName="/ppt/ink/ink52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600.xml" ContentType="application/inkml+xml"/>
  <Override PartName="/ppt/ink/ink610.xml" ContentType="application/inkml+xml"/>
  <Override PartName="/ppt/ink/ink620.xml" ContentType="application/inkml+xml"/>
  <Override PartName="/ppt/ink/ink630.xml" ContentType="application/inkml+xml"/>
  <Override PartName="/ppt/ink/ink760.xml" ContentType="application/inkml+xml"/>
  <Override PartName="/ppt/ink/ink770.xml" ContentType="application/inkml+xml"/>
  <Override PartName="/ppt/ink/ink780.xml" ContentType="application/inkml+xml"/>
  <Override PartName="/ppt/ink/ink790.xml" ContentType="application/inkml+xml"/>
  <Override PartName="/ppt/ink/ink800.xml" ContentType="application/inkml+xml"/>
  <Override PartName="/ppt/ink/ink810.xml" ContentType="application/inkml+xml"/>
  <Override PartName="/ppt/ink/ink820.xml" ContentType="application/inkml+xml"/>
  <Override PartName="/ppt/ink/ink830.xml" ContentType="application/inkml+xml"/>
  <Override PartName="/ppt/ink/ink840.xml" ContentType="application/inkml+xml"/>
  <Override PartName="/ppt/ink/ink850.xml" ContentType="application/inkml+xml"/>
  <Override PartName="/ppt/ink/ink860.xml" ContentType="application/inkml+xml"/>
  <Override PartName="/ppt/ink/ink870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5" r:id="rId6"/>
    <p:sldId id="256" r:id="rId7"/>
    <p:sldId id="279" r:id="rId8"/>
    <p:sldId id="257" r:id="rId9"/>
    <p:sldId id="259" r:id="rId10"/>
    <p:sldId id="258" r:id="rId11"/>
    <p:sldId id="263" r:id="rId12"/>
    <p:sldId id="262" r:id="rId13"/>
    <p:sldId id="260" r:id="rId14"/>
    <p:sldId id="261" r:id="rId15"/>
    <p:sldId id="277" r:id="rId16"/>
    <p:sldId id="265" r:id="rId17"/>
    <p:sldId id="281" r:id="rId18"/>
    <p:sldId id="266" r:id="rId19"/>
    <p:sldId id="268" r:id="rId20"/>
    <p:sldId id="283" r:id="rId21"/>
    <p:sldId id="271" r:id="rId22"/>
    <p:sldId id="284" r:id="rId23"/>
    <p:sldId id="272" r:id="rId24"/>
    <p:sldId id="273" r:id="rId25"/>
    <p:sldId id="285" r:id="rId26"/>
    <p:sldId id="286" r:id="rId27"/>
    <p:sldId id="287" r:id="rId28"/>
    <p:sldId id="288" r:id="rId29"/>
    <p:sldId id="264" r:id="rId30"/>
    <p:sldId id="267" r:id="rId31"/>
    <p:sldId id="269" r:id="rId32"/>
    <p:sldId id="270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F5"/>
    <a:srgbClr val="1F08CA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05.7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546 1,'0'0,"-73"101,18-19,-5 13,1 5,5 1,7 5,5 9,3 9,3 3,2 24,8-3,11-5,9-7,9-7,9-11,8-9,5-6,3-3,3-1,-3 3,-2 5,-4 0,-2 0,-6 3,-4 5,-7 8,-6 5,-9 0,-6-3,-2-3,-2-4,2-3,1-3,4-6,7-5,7-8,10-7,-4-58,9 28,15 29,7 5,9 3,3 5,-2-1,1-4,-4 2,-4 3,-6 8,-12 6,-14 6,-16 6,-16 10,-18 12,-10 5,-4-3,0-8,1-11,9-10,9-3,15-6,12-7,11-4,3-73,8 39,-4-36,12 30,15 27,7 0,4 3,-1 3,-3 4,-3 3,-8 12,-13 12,-13 14,-13 7,-12 3,-10-2,-5-2,-2-6,5-12,3-10,6-14,6-10,6-9,9-5,6-1,5 5,4 2,3 4,1-2,0-3,1-2,-1-2,0 4,-4 8,-3 11,-6 10,-5 7,-9 6,-7 4,-4 0,-5-4,-3-8,2-15,3-12,2-16,7-11,5-9,4-6,4-4,2-4,1-3,1-3,0-2,0-4,0-4,-1-7,1-2,-1-4,0-4,0-2,0-3,0 0,0-2,0 0,0 1,0-1,0 1,0-1,0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6.5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1,'1'2,"-1"-1,0 1,1 0,-1-1,1 1,0-1,-1 1,1-1,0 1,0-1,0 1,0-1,0 0,0 1,0-1,1 0,-1 0,0 0,1 0,-1 0,3 1,38 17,-33-16,28 10,1-1,1-2,49 6,126 5,-147-16,828 14,-611-21,-279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08:43.18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gnorePressure" value="1"/>
      <inkml:brushProperty name="inkEffects" value="ocean"/>
      <inkml:brushProperty name="anchorX" value="0"/>
      <inkml:brushProperty name="anchorY" value="0"/>
      <inkml:brushProperty name="scaleFactor" value="0.5"/>
    </inkml:brush>
  </inkml:definitions>
  <inkml:trace contextRef="#ctx0" brushRef="#br0">0 0,'0'0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08:44.80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gnorePressure" value="1"/>
      <inkml:brushProperty name="inkEffects" value="ocean"/>
      <inkml:brushProperty name="anchorX" value="-846.66669"/>
      <inkml:brushProperty name="anchorY" value="-846.66669"/>
      <inkml:brushProperty name="scaleFactor" value="0.5"/>
    </inkml:brush>
  </inkml:definitions>
  <inkml:trace contextRef="#ctx0" brushRef="#br0">0 1,'0'0,"0"8,0 1,0 6,3 7,4 7,2 7,2 4,3 9,0 5,2 3,0 3,-1-3,1 1,2-3,1-3,-1-3,0-2,-1-2,-1-1,-1 3,-3 3,-3 3,-3 2,-3 0,-2-3,-1-5,3-4,3-6,2-4,1-8,-2-7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08:45.405"/>
    </inkml:context>
    <inkml:brush xml:id="br0">
      <inkml:brushProperty name="width" value="0.2" units="cm"/>
      <inkml:brushProperty name="height" value="0.2" units="cm"/>
      <inkml:brushProperty name="color" value="#0B868D"/>
      <inkml:brushProperty name="ignorePressure" value="1"/>
      <inkml:brushProperty name="inkEffects" value="ocean"/>
      <inkml:brushProperty name="anchorX" value="-1998.78308"/>
      <inkml:brushProperty name="anchorY" value="-2994.27808"/>
      <inkml:brushProperty name="scaleFactor" value="0.5"/>
    </inkml:brush>
  </inkml:definitions>
  <inkml:trace contextRef="#ctx0" brushRef="#br0">649 1,'0'0,"0"9,-3 3,-7 8,-5 8,-9 7,-10 5,-10 3,-10-1,37-32,-28 14,26-16,-31 9,-17-1,53-15,-1 1,-19-2,21 0,1-2,-22-4,23 2,0 1,1-1,-15-8,-25-18,12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08:46.53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gnorePressure" value="1"/>
      <inkml:brushProperty name="inkEffects" value="ocean"/>
      <inkml:brushProperty name="anchorX" value="-503.50934"/>
      <inkml:brushProperty name="anchorY" value="-2365.65137"/>
      <inkml:brushProperty name="scaleFactor" value="0.5"/>
    </inkml:brush>
  </inkml:definitions>
  <inkml:trace contextRef="#ctx0" brushRef="#br0">0 1,'0'0,"0"9,4 0,2 8,3 8,2 11,3 11,1 10,0 11,1 5,0 4,-1-3,1-5,-1-7,0-7,0-1,0-5,0-1,0-5,-3-4,-3-4,0 0,-2-4,-2-8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08:47.415"/>
    </inkml:context>
    <inkml:brush xml:id="br0">
      <inkml:brushProperty name="width" value="0.2" units="cm"/>
      <inkml:brushProperty name="height" value="0.2" units="cm"/>
      <inkml:brushProperty name="color" value="#0B868D"/>
      <inkml:brushProperty name="ignorePressure" value="1"/>
      <inkml:brushProperty name="inkEffects" value="ocean"/>
      <inkml:brushProperty name="anchorX" value="-1618.28955"/>
      <inkml:brushProperty name="anchorY" value="-4248.07129"/>
      <inkml:brushProperty name="scaleFactor" value="0.5"/>
    </inkml:brush>
  </inkml:definitions>
  <inkml:trace contextRef="#ctx0" brushRef="#br0">695 0,'0'0,"0"10,-3 5,-3 8,-6 15,-6 11,-2 8,0 4,3-4,4-5,2-8,4-8,-2-10,-3-10,-4-7,-9-5,-9-6,-9-6,-8-6,-4-5,-5-5,-1 0,2 1,3-2,7 3,11 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12.32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384.29721"/>
      <inkml:brushProperty name="anchorY" value="-11575.88086"/>
      <inkml:brushProperty name="scaleFactor" value="0.5"/>
    </inkml:brush>
  </inkml:definitions>
  <inkml:trace contextRef="#ctx0" brushRef="#br0">423 0,'0'0,"0"9,0 3,0 12,-3 13,-6 19,-7 17,-8 9,-4 11,-6 3,-5 3,-6 3,-3 4,0 0,-1-1,5-16,9-22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12.475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1653.41968"/>
      <inkml:brushProperty name="anchorY" value="-11884.5918"/>
      <inkml:brushProperty name="scaleFactor" value="0.5"/>
    </inkml:brush>
  </inkml:definitions>
  <inkml:trace contextRef="#ctx0" brushRef="#br0">0 1,'0'0,"18"9,18 0,31 3,30-2,24-2,12-4,4-7,-1-1,-9 0,-9-1,-13 5,-20 1,-24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17.15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347.62683"/>
      <inkml:brushProperty name="anchorY" value="-14351.76172"/>
      <inkml:brushProperty name="scaleFactor" value="0.5"/>
    </inkml:brush>
  </inkml:definitions>
  <inkml:trace contextRef="#ctx0" brushRef="#br0">0 1,'0'0,"3"8,3 1,3 2,3 3,2 3,4 7,3 6,4 6,2 4,3 3,3 2,1 0,0 0,-1 1,-1-4,0-3,-1 0,-4 0,-3-2,0-2,-2-1,-3 0,2 0,1-1,0-1,-1-4,-2-4,1-3,3-3,-1-2,-1-1,1-1,-1 0,-5-3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17.88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-1259.31592"/>
      <inkml:brushProperty name="anchorY" value="-16171.0459"/>
      <inkml:brushProperty name="scaleFactor" value="0.5"/>
    </inkml:brush>
  </inkml:definitions>
  <inkml:trace contextRef="#ctx0" brushRef="#br0">906 1,'0'0,"-6"8,-6 1,-6 8,-12 9,-9 6,-12 9,-9 7,-8 5,-5 4,1 0,-2 0,3-3,6-2,5-5,9-6,10-8,9-6,8-5,5-7,6-6,5-4,4-3,3 2,-2 1,-2 0,-1-1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19.02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492.75848"/>
      <inkml:brushProperty name="anchorY" value="-16054.99805"/>
      <inkml:brushProperty name="scaleFactor" value="0.5"/>
    </inkml:brush>
  </inkml:definitions>
  <inkml:trace contextRef="#ctx0" brushRef="#br0">932 0,'0'0,"0"9,-6 6,-7 8,-5 8,-9 10,-9 9,-9 9,-9 10,-12 8,-6 5,-4 5,-2-4,0-5,6-11,9-12,11-9,9-9,5-5,9-2,3-6,3-5,7-6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7.37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148 0,'0'24,"9"302,3-77,-11 0,-34 272,11-292,-41 334,58-532,-1 1,-1-1,-14 36,9-38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19.57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2270.84229"/>
      <inkml:brushProperty name="anchorY" value="-16234.65234"/>
      <inkml:brushProperty name="scaleFactor" value="0.5"/>
    </inkml:brush>
  </inkml:definitions>
  <inkml:trace contextRef="#ctx0" brushRef="#br0">1 1,'0'0,"9"8,0 7,9 9,8 10,10 12,9 11,7 7,8 4,5-1,3 0,0-3,-5-1,-1-2,-5-4,-1-6,-3-4,-2-6,-6-4,-4-4,-8-5,-6-4,-5-4,-6-6,-7-5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0.07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432.47015"/>
      <inkml:brushProperty name="anchorY" value="-18080.96094"/>
      <inkml:brushProperty name="scaleFactor" value="0.5"/>
    </inkml:brush>
  </inkml:definitions>
  <inkml:trace contextRef="#ctx0" brushRef="#br0">1363 0,'0'0,"-18"0,-6 0,-15 3,-19 3,-19 9,-26 9,-22 10,-12 3,-1 2,8-1,12-2,20-5,18-5,14-7,15-7,12-4,11-5,10-2,8-2,6-3,3-1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0.495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2641.63696"/>
      <inkml:brushProperty name="anchorY" value="-17556.49609"/>
      <inkml:brushProperty name="scaleFactor" value="0.5"/>
    </inkml:brush>
  </inkml:definitions>
  <inkml:trace contextRef="#ctx0" brushRef="#br0">38 1,'0'0,"0"8,0 7,-3 11,-3 23,-4 27,2 23,0 16,6 18,4 16,2 3,1-9,-1-15,-1-19,-1-25,-1-19,0-23,-1-17,0-13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1.35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3503.25171"/>
      <inkml:brushProperty name="anchorY" value="-18139.97461"/>
      <inkml:brushProperty name="scaleFactor" value="0.5"/>
    </inkml:brush>
  </inkml:definitions>
  <inkml:trace contextRef="#ctx0" brushRef="#br0">124 1,'0'0,"0"8,0 7,0 11,0 20,0 18,0 19,-3 13,-3 6,-3 2,-3 1,-1 4,-2 1,-1-2,1-8,2-9,3-17,4-15,2-18,3-13,0-11,2-8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1.78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4473.55762"/>
      <inkml:brushProperty name="anchorY" value="-18688.63281"/>
      <inkml:brushProperty name="scaleFactor" value="0.5"/>
    </inkml:brush>
  </inkml:definitions>
  <inkml:trace contextRef="#ctx0" brushRef="#br0">0 0,'0'0,"15"0,12 0,18 0,20 0,21 0,25 0,15 0,10 0,1 0,2 3,0 3,-4 4,-10-2,-13 0,-15-3,-20-1,-20-2,-19-1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2.18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1959.76221"/>
      <inkml:brushProperty name="anchorY" value="-19582.36719"/>
      <inkml:brushProperty name="scaleFactor" value="0.5"/>
    </inkml:brush>
  </inkml:definitions>
  <inkml:trace contextRef="#ctx0" brushRef="#br0">1034 1,'0'0,"-4"9,-5 0,-6 9,-12 7,-13 13,-16 12,-13 10,-13 8,-10 4,-7 0,1-3,4-2,7-2,12-9,13-8,14-12,13-13,10-9,9-7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2.55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3839.05835"/>
      <inkml:brushProperty name="anchorY" value="-19541.53125"/>
      <inkml:brushProperty name="scaleFactor" value="0.5"/>
    </inkml:brush>
  </inkml:definitions>
  <inkml:trace contextRef="#ctx0" brushRef="#br0">1 0,'0'0,"3"12,3 6,9 14,12 14,14 14,18 12,14 12,9 8,4 3,1 2,-6-2,-5-7,-8-11,-11-13,-9-13,-12-12,-11-12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3.33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2121.72388"/>
      <inkml:brushProperty name="anchorY" value="-21436.26758"/>
      <inkml:brushProperty name="scaleFactor" value="0.5"/>
    </inkml:brush>
  </inkml:definitions>
  <inkml:trace contextRef="#ctx0" brushRef="#br0">455 1,'0'0,"0"9,0 6,-3 11,-6 20,-7 25,-8 21,-10 18,-9 13,-9 11,-1 4,0-4,4-9,8-17,8-18,6-23,10-22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3.708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3422.49414"/>
      <inkml:brushProperty name="anchorY" value="-21923.23438"/>
      <inkml:brushProperty name="scaleFactor" value="0.5"/>
    </inkml:brush>
  </inkml:definitions>
  <inkml:trace contextRef="#ctx0" brushRef="#br0">1 0,'0'0,"12"0,13 3,26 0,29 3,26 0,24-1,20-2,6 3,-2 1,-7 3,-13-2,-20-1,-26-1,-28-3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4.07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1168.98755"/>
      <inkml:brushProperty name="anchorY" value="-22842.63672"/>
      <inkml:brushProperty name="scaleFactor" value="0.5"/>
    </inkml:brush>
  </inkml:definitions>
  <inkml:trace contextRef="#ctx0" brushRef="#br0">1085 0,'0'0,"-6"9,-15 1,-22 7,-26 8,-24 11,-19 8,-10 6,-3 6,5 0,13-5,16-8,22-9,19-10,18-9,15-7,10-5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8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1,'3'4,"0"0,0 0,0 1,-1-1,0 1,1 0,-1-1,-1 1,3 10,3 6,19 49,11 31,92 176,-120-263,-1 0,2-1,0 0,1 0,13 11,-17-17,0-1,1-1,0 1,0-1,0-1,1 0,-1 0,1 0,0-1,12 2,1-1,0-2,0-1,0 0,-1-2,1 0,0-2,34-7,-6-3,0-3,51-22,37-27,-116 52,0 0,-1-1,-1-1,19-18,-29 20,-9 11,0 0,0 0,1 1,-1-1,0 1,1-1,-1 1,1 0,2-3,-3 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24.43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3100.60645"/>
      <inkml:brushProperty name="anchorY" value="-22477.10156"/>
      <inkml:brushProperty name="scaleFactor" value="0.5"/>
    </inkml:brush>
  </inkml:definitions>
  <inkml:trace contextRef="#ctx0" brushRef="#br0">0 1,'0'0,"3"11,4 10,2 14,6 17,7 20,8 22,10 20,7 16,6 5,4 0,3-3,1-3,-5-13,-6-15,-7-20,-11-21,-11-20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2.9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 0,'-1'19,"-1"0,-8 32,-1 6,-3 82,6 277,6-598,4 142,1-1,16-64,-16 92,1 0,0 0,1 0,1 0,0 1,1 0,9-12,-14 20,0 1,1 0,0 0,-1 0,1 0,0 1,0-1,1 1,-1 0,0 0,1 0,-1 0,1 0,0 1,-1 0,1-1,0 1,0 1,0-1,0 1,0-1,0 1,0 0,0 1,0-1,0 1,0-1,5 3,2 2,-1-1,1 2,-1 0,-1 0,1 1,-1 0,0 0,-1 1,0 0,0 1,-1 0,0 0,0 0,-1 1,8 17,2 8,-1 0,-2 1,11 52,-18-61,-1 0,-1 0,0 29,-4-33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31.21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1648.06531"/>
      <inkml:brushProperty name="anchorY" value="-24781.76563"/>
      <inkml:brushProperty name="scaleFactor" value="0.5"/>
    </inkml:brush>
  </inkml:definitions>
  <inkml:trace contextRef="#ctx0" brushRef="#br0">1 0,'0'0,"9"3,6 3,15 3,20 5,22 3,18 0,12 1,13-1,12-3,6-2,-1-2,-9-4,-14-2,-18-2,-19-1,-17-1,-12-1,-8 1,-9-1,-5 1,-6-1,-4 1,-3-3,-3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33.81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-688.14667"/>
      <inkml:brushProperty name="anchorY" value="-25769.78711"/>
      <inkml:brushProperty name="scaleFactor" value="0.5"/>
    </inkml:brush>
  </inkml:definitions>
  <inkml:trace contextRef="#ctx0" brushRef="#br0">0 31,'0'0,"15"0,9 0,15 0,20 0,13 0,13-3,16 0,19 0,13 0,4 1,0 1,7 3,7 4,7 0,-5 0,-6-2,-8-1,2-1,-2-1,-4-1,-10 0,-7-3,-6 0,-1 0,1 1,-5 0,-7 1,-10 0,-10 1,-8-3,-10-1,-6 1,-9-2,-6 0,-5 1,-7 1,-8 1,-5 1,-5 1,-5 0,-2 0,-3 0,-2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34.74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-5119.89258"/>
      <inkml:brushProperty name="anchorY" value="-26586.24219"/>
      <inkml:brushProperty name="scaleFactor" value="0.5"/>
    </inkml:brush>
  </inkml:definitions>
  <inkml:trace contextRef="#ctx0" brushRef="#br0">845 1,'0'0,"-24"0,-6 2,-14 1,-16 3,-12 3,-12-1,-9 1,-4 0,5-3,9-2,12-1,15-2,18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37.50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-3428.8562"/>
      <inkml:brushProperty name="anchorY" value="-25800.83984"/>
      <inkml:brushProperty name="scaleFactor" value="0.5"/>
    </inkml:brush>
  </inkml:definitions>
  <inkml:trace contextRef="#ctx0" brushRef="#br0">5550 84,'0'0,"-13"0,-14 0,-28 0,-31 0,-29-3,-26 0,-22 1,-16-1,-6 1,-2 1,-3 1,0 0,6 0,-2 0,-7 0,-5 0,1 0,-7 0,-6 0,1-3,-2 0,0 1,6-1,9 1,10 1,5 1,9 0,16-4,16 1,16-3,14 1,10-3,10 1,6 2,12 1,9 1,7-1,9 1,13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39.69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2967.2168"/>
      <inkml:brushProperty name="anchorY" value="-24870.69141"/>
      <inkml:brushProperty name="scaleFactor" value="0.5"/>
    </inkml:brush>
  </inkml:definitions>
  <inkml:trace contextRef="#ctx0" brushRef="#br0">3306 69,'0'0,"-27"0,-16 0,-23 0,-24 0,-21 0,-33 0,-25-3,-16-3,-18-2,-10-4,-3 5,-4 5,-5 2,4 4,11 2,18-1,21-1,22-4,23-4,26-1,22-1,21 2,15-5,12-2,12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3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147 31,'-1'3,"0"-1,-1 1,1 0,-1-1,1 1,-1-1,0 0,0 1,0-1,-1 0,1 0,0 0,-5 2,-5 6,1 0,1 1,1 0,0 0,0 1,2 0,-1 0,1 1,1 0,0 1,1-1,1 1,-6 26,9-28,-1-1,2 1,0 0,0 0,1 0,1-1,0 1,0-1,1 1,0-1,1 0,1 0,0 0,0 0,1-1,8 11,-8-13,0-1,1 0,0 0,0-1,0 0,1 0,0 0,0-1,1 0,-1-1,1 0,0 0,0-1,0 0,0-1,1 0,-1 0,1-1,0 0,-1-1,18-1,-17 0,0 0,0-1,0 0,0-1,0 0,-1 0,1-1,-1-1,0 1,0-1,0-1,-1 0,0 0,0 0,0-1,-1-1,0 1,-1-1,1 0,6-12,-7 9,-2 0,1 0,-1 0,-1-1,0 1,-1-1,0 0,0 1,-2-1,1 0,-1 0,-1 0,0 0,-1 0,0 1,-8-24,3 17,0-1,-1 1,-2 1,1 0,-2 0,0 1,-1 0,-1 0,-21-19,13 18,5 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42.09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7119.80859"/>
      <inkml:brushProperty name="anchorY" value="-23955.91992"/>
      <inkml:brushProperty name="scaleFactor" value="0.5"/>
    </inkml:brush>
  </inkml:definitions>
  <inkml:trace contextRef="#ctx0" brushRef="#br0">909 1,'0'0,"-12"0,-9 0,-15 0,-17 0,-17 0,-8 0,-5 0,-1 0,2 0,4 0,8 0,7 0,14 0,11 0,9 0,8 0,4 0,3 0,4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43.28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8874.05566"/>
      <inkml:brushProperty name="anchorY" value="-23109.25391"/>
      <inkml:brushProperty name="scaleFactor" value="0.5"/>
    </inkml:brush>
  </inkml:definitions>
  <inkml:trace contextRef="#ctx0" brushRef="#br0">1314 0,'0'0,"-16"9,-17 0,-28 2,-31 3,-33-3,-28 1,-15-3,3 1,20-2,26-2,28-3,27-1,21-1,19 0,12-2,9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4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1,'1'30,"8"39,-4-29,3 22,18 65,-18-97,1-1,2-1,1 0,19 35,-27-56,1 0,-1 0,1-1,8 9,-12-14,0 0,0 0,1 0,-1 0,0 0,0 0,0 0,1-1,-1 1,0 0,1-1,-1 1,0-1,1 1,-1-1,1 0,-1 0,1 1,-1-1,1 0,-1 0,1-1,-1 1,1 0,-1 0,1-1,-1 1,0-1,1 1,-1-1,0 0,2 0,3-4,0 0,-1-1,1 1,-2-1,1 0,7-12,22-45,-23 40,-1 5,45-97,-49 99,0 0,-1-1,0 0,-2 0,3-21,24 127,-14-56,2 0,1-1,1-1,2 0,32 33,-28-34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5.2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1,'1'6,"-1"0,1 0,1 0,-1 0,3 6,3 14,13 93,-6 0,-1 130,-10-235,-3-14,0 0,1 0,-1 0,0 0,0 0,1 0,-1 0,0 0,0 0,1 0,-1 0,0 0,1 0,-1 0,0 0,0 0,1 0,-1 0,0 0,0 0,1 0,-1-1,0 1,0 0,0 0,1 0,-1 0,0-1,0 1,1 0,17-24,-12 16,96-143,44-55,-140 198,1-1,0 0,1 1,0 0,1 0,9-7,-17 14,1 0,0 0,0 0,0 0,0 0,1 0,-1 0,0 0,0 1,0-1,1 1,-1 0,0 0,0 0,1 0,-1 0,0 0,0 0,1 1,-1-1,0 1,0 0,0 0,0 0,0 0,0 0,0 0,0 0,0 0,0 1,2 2,7 7,-1 1,0 0,-1 1,0 0,-1 0,0 1,9 25,-4-5,-2 1,9 43,-12-35,-3-9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05.7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546 1,'0'0,"-73"101,18-19,-5 13,1 5,5 1,7 5,5 9,3 9,3 3,2 24,8-3,11-5,9-7,9-7,9-11,8-9,5-6,3-3,3-1,-3 3,-2 5,-4 0,-2 0,-6 3,-4 5,-7 8,-6 5,-9 0,-6-3,-2-3,-2-4,2-3,1-3,4-6,7-5,7-8,10-7,-4-58,9 28,15 29,7 5,9 3,3 5,-2-1,1-4,-4 2,-4 3,-6 8,-12 6,-14 6,-16 6,-16 10,-18 12,-10 5,-4-3,0-8,1-11,9-10,9-3,15-6,12-7,11-4,3-73,8 39,-4-36,12 30,15 27,7 0,4 3,-1 3,-3 4,-3 3,-8 12,-13 12,-13 14,-13 7,-12 3,-10-2,-5-2,-2-6,5-12,3-10,6-14,6-10,6-9,9-5,6-1,5 5,4 2,3 4,1-2,0-3,1-2,-1-2,0 4,-4 8,-3 11,-6 10,-5 7,-9 6,-7 4,-4 0,-5-4,-3-8,2-15,3-12,2-16,7-11,5-9,4-6,4-4,2-4,1-3,1-3,0-2,0-4,0-4,-1-7,1-2,-1-4,0-4,0-2,0-3,0 0,0-2,0 0,0 1,0-1,0 1,0-1,0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6.5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1,'1'2,"-1"-1,0 1,1 0,-1-1,1 1,0-1,-1 1,1-1,0 1,0-1,0 1,0-1,0 0,0 1,0-1,1 0,-1 0,0 0,1 0,-1 0,3 1,38 17,-33-16,28 10,1-1,1-2,49 6,126 5,-147-16,828 14,-611-21,-279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7.37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148 0,'0'24,"9"302,3-77,-11 0,-34 272,11-292,-41 334,58-532,-1 1,-1-1,-14 36,9-38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6.5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1,'1'2,"-1"-1,0 1,1 0,-1-1,1 1,0-1,-1 1,1-1,0 1,0-1,0 1,0-1,0 0,0 1,0-1,1 0,-1 0,0 0,1 0,-1 0,3 1,38 17,-33-16,28 10,1-1,1-2,49 6,126 5,-147-16,828 14,-611-21,-279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8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1,'3'4,"0"0,0 0,0 1,-1-1,0 1,1 0,-1-1,-1 1,3 10,3 6,19 49,11 31,92 176,-120-263,-1 0,2-1,0 0,1 0,13 11,-17-17,0-1,1-1,0 1,0-1,0-1,1 0,-1 0,1 0,0-1,12 2,1-1,0-2,0-1,0 0,-1-2,1 0,0-2,34-7,-6-3,0-3,51-22,37-27,-116 52,0 0,-1-1,-1-1,19-18,-29 20,-9 11,0 0,0 0,1 1,-1-1,0 1,1-1,-1 1,1 0,2-3,-3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2.9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 0,'-1'19,"-1"0,-8 32,-1 6,-3 82,6 277,6-598,4 142,1-1,16-64,-16 92,1 0,0 0,1 0,1 0,0 1,1 0,9-12,-14 20,0 1,1 0,0 0,-1 0,1 0,0 1,0-1,1 1,-1 0,0 0,1 0,-1 0,1 0,0 1,-1 0,1-1,0 1,0 1,0-1,0 1,0-1,0 1,0 0,0 1,0-1,0 1,0-1,5 3,2 2,-1-1,1 2,-1 0,-1 0,1 1,-1 0,0 0,-1 1,0 0,0 1,-1 0,0 0,0 0,-1 1,8 17,2 8,-1 0,-2 1,11 52,-18-61,-1 0,-1 0,0 29,-4-33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3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147 31,'-1'3,"0"-1,-1 1,1 0,-1-1,1 1,-1-1,0 0,0 1,0-1,-1 0,1 0,0 0,-5 2,-5 6,1 0,1 1,1 0,0 0,0 1,2 0,-1 0,1 1,1 0,0 1,1-1,1 1,-6 26,9-28,-1-1,2 1,0 0,0 0,1 0,1-1,0 1,0-1,1 1,0-1,1 0,1 0,0 0,0 0,1-1,8 11,-8-13,0-1,1 0,0 0,0-1,0 0,1 0,0 0,0-1,1 0,-1-1,1 0,0 0,0-1,0 0,0-1,1 0,-1 0,1-1,0 0,-1-1,18-1,-17 0,0 0,0-1,0 0,0-1,0 0,-1 0,1-1,-1-1,0 1,0-1,0-1,-1 0,0 0,0 0,0-1,-1-1,0 1,-1-1,1 0,6-12,-7 9,-2 0,1 0,-1 0,-1-1,0 1,-1-1,0 0,0 1,-2-1,1 0,-1 0,-1 0,0 0,-1 0,0 1,-8-24,3 17,0-1,-1 1,-2 1,1 0,-2 0,0 1,-1 0,-1 0,-21-19,13 18,5 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4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1,'1'30,"8"39,-4-29,3 22,18 65,-18-97,1-1,2-1,1 0,19 35,-27-56,1 0,-1 0,1-1,8 9,-12-14,0 0,0 0,1 0,-1 0,0 0,0 0,0 0,1-1,-1 1,0 0,1-1,-1 1,0-1,1 1,-1-1,1 0,-1 0,1 1,-1-1,1 0,-1 0,1-1,-1 1,1 0,-1 0,1-1,-1 1,0-1,1 1,-1-1,0 0,2 0,3-4,0 0,-1-1,1 1,-2-1,1 0,7-12,22-45,-23 40,-1 5,45-97,-49 99,0 0,-1-1,0 0,-2 0,3-21,24 127,-14-56,2 0,1-1,1-1,2 0,32 33,-28-34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5.2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1,'1'6,"-1"0,1 0,1 0,-1 0,3 6,3 14,13 93,-6 0,-1 130,-10-235,-3-14,0 0,1 0,-1 0,0 0,0 0,1 0,-1 0,0 0,0 0,1 0,-1 0,0 0,1 0,-1 0,0 0,0 0,1 0,-1 0,0 0,0 0,1 0,-1-1,0 1,0 0,0 0,1 0,-1 0,0-1,0 1,1 0,17-24,-12 16,96-143,44-55,-140 198,1-1,0 0,1 1,0 0,1 0,9-7,-17 14,1 0,0 0,0 0,0 0,0 0,1 0,-1 0,0 0,0 1,0-1,1 1,-1 0,0 0,0 0,1 0,-1 0,0 0,0 0,1 1,-1-1,0 1,0 0,0 0,0 0,0 0,0 0,0 0,0 0,0 0,0 1,2 2,7 7,-1 1,0 0,-1 1,0 0,-1 0,0 1,9 25,-4-5,-2 1,9 43,-12-35,-3-9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05.7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546 1,'0'0,"-73"101,18-19,-5 13,1 5,5 1,7 5,5 9,3 9,3 3,2 24,8-3,11-5,9-7,9-7,9-11,8-9,5-6,3-3,3-1,-3 3,-2 5,-4 0,-2 0,-6 3,-4 5,-7 8,-6 5,-9 0,-6-3,-2-3,-2-4,2-3,1-3,4-6,7-5,7-8,10-7,-4-58,9 28,15 29,7 5,9 3,3 5,-2-1,1-4,-4 2,-4 3,-6 8,-12 6,-14 6,-16 6,-16 10,-18 12,-10 5,-4-3,0-8,1-11,9-10,9-3,15-6,12-7,11-4,3-73,8 39,-4-36,12 30,15 27,7 0,4 3,-1 3,-3 4,-3 3,-8 12,-13 12,-13 14,-13 7,-12 3,-10-2,-5-2,-2-6,5-12,3-10,6-14,6-10,6-9,9-5,6-1,5 5,4 2,3 4,1-2,0-3,1-2,-1-2,0 4,-4 8,-3 11,-6 10,-5 7,-9 6,-7 4,-4 0,-5-4,-3-8,2-15,3-12,2-16,7-11,5-9,4-6,4-4,2-4,1-3,1-3,0-2,0-4,0-4,-1-7,1-2,-1-4,0-4,0-2,0-3,0 0,0-2,0 0,0 1,0-1,0 1,0-1,0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6.5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1,'1'2,"-1"-1,0 1,1 0,-1-1,1 1,0-1,-1 1,1-1,0 1,0-1,0 1,0-1,0 0,0 1,0-1,1 0,-1 0,0 0,1 0,-1 0,3 1,38 17,-33-16,28 10,1-1,1-2,49 6,126 5,-147-16,828 14,-611-21,-279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7.37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148 0,'0'24,"9"302,3-77,-11 0,-34 272,11-292,-41 334,58-532,-1 1,-1-1,-14 36,9-38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8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1,'3'4,"0"0,0 0,0 1,-1-1,0 1,1 0,-1-1,-1 1,3 10,3 6,19 49,11 31,92 176,-120-263,-1 0,2-1,0 0,1 0,13 11,-17-17,0-1,1-1,0 1,0-1,0-1,1 0,-1 0,1 0,0-1,12 2,1-1,0-2,0-1,0 0,-1-2,1 0,0-2,34-7,-6-3,0-3,51-22,37-27,-116 52,0 0,-1-1,-1-1,19-18,-29 20,-9 11,0 0,0 0,1 1,-1-1,0 1,1-1,-1 1,1 0,2-3,-3 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2.9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 0,'-1'19,"-1"0,-8 32,-1 6,-3 82,6 277,6-598,4 142,1-1,16-64,-16 92,1 0,0 0,1 0,1 0,0 1,1 0,9-12,-14 20,0 1,1 0,0 0,-1 0,1 0,0 1,0-1,1 1,-1 0,0 0,1 0,-1 0,1 0,0 1,-1 0,1-1,0 1,0 1,0-1,0 1,0-1,0 1,0 0,0 1,0-1,0 1,0-1,5 3,2 2,-1-1,1 2,-1 0,-1 0,1 1,-1 0,0 0,-1 1,0 0,0 1,-1 0,0 0,0 0,-1 1,8 17,2 8,-1 0,-2 1,11 52,-18-61,-1 0,-1 0,0 29,-4-33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7.37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148 0,'0'24,"9"302,3-77,-11 0,-34 272,11-292,-41 334,58-532,-1 1,-1-1,-14 36,9-38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3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147 31,'-1'3,"0"-1,-1 1,1 0,-1-1,1 1,-1-1,0 0,0 1,0-1,-1 0,1 0,0 0,-5 2,-5 6,1 0,1 1,1 0,0 0,0 1,2 0,-1 0,1 1,1 0,0 1,1-1,1 1,-6 26,9-28,-1-1,2 1,0 0,0 0,1 0,1-1,0 1,0-1,1 1,0-1,1 0,1 0,0 0,0 0,1-1,8 11,-8-13,0-1,1 0,0 0,0-1,0 0,1 0,0 0,0-1,1 0,-1-1,1 0,0 0,0-1,0 0,0-1,1 0,-1 0,1-1,0 0,-1-1,18-1,-17 0,0 0,0-1,0 0,0-1,0 0,-1 0,1-1,-1-1,0 1,0-1,0-1,-1 0,0 0,0 0,0-1,-1-1,0 1,-1-1,1 0,6-12,-7 9,-2 0,1 0,-1 0,-1-1,0 1,-1-1,0 0,0 1,-2-1,1 0,-1 0,-1 0,0 0,-1 0,0 1,-8-24,3 17,0-1,-1 1,-2 1,1 0,-2 0,0 1,-1 0,-1 0,-21-19,13 18,5 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4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1,'1'30,"8"39,-4-29,3 22,18 65,-18-97,1-1,2-1,1 0,19 35,-27-56,1 0,-1 0,1-1,8 9,-12-14,0 0,0 0,1 0,-1 0,0 0,0 0,0 0,1-1,-1 1,0 0,1-1,-1 1,0-1,1 1,-1-1,1 0,-1 0,1 1,-1-1,1 0,-1 0,1-1,-1 1,1 0,-1 0,1-1,-1 1,0-1,1 1,-1-1,0 0,2 0,3-4,0 0,-1-1,1 1,-2-1,1 0,7-12,22-45,-23 40,-1 5,45-97,-49 99,0 0,-1-1,0 0,-2 0,3-21,24 127,-14-56,2 0,1-1,1-1,2 0,32 33,-28-34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5.2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1,'1'6,"-1"0,1 0,1 0,-1 0,3 6,3 14,13 93,-6 0,-1 130,-10-235,-3-14,0 0,1 0,-1 0,0 0,0 0,1 0,-1 0,0 0,0 0,1 0,-1 0,0 0,1 0,-1 0,0 0,0 0,1 0,-1 0,0 0,0 0,1 0,-1-1,0 1,0 0,0 0,1 0,-1 0,0-1,0 1,1 0,17-24,-12 16,96-143,44-55,-140 198,1-1,0 0,1 1,0 0,1 0,9-7,-17 14,1 0,0 0,0 0,0 0,0 0,1 0,-1 0,0 0,0 1,0-1,1 1,-1 0,0 0,0 0,1 0,-1 0,0 0,0 0,1 1,-1-1,0 1,0 0,0 0,0 0,0 0,0 0,0 0,0 0,0 0,0 1,2 2,7 7,-1 1,0 0,-1 1,0 0,-1 0,0 1,9 25,-4-5,-2 1,9 43,-12-35,-3-9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4:43.32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2614 1,'-120'1,"0"6,-200 37,164-13,-408 97,474-101,3 3,0 4,2 4,-97 59,107-49,3 3,2 3,2 3,-119 131,147-140,2 1,2 3,2 0,2 3,3 0,2 2,-35 110,53-135,2-1,1 2,1-1,2 0,1 1,3 37,0-49,2 1,1-1,1 0,0 0,2-1,0 0,1 0,1 0,1-1,16 23,0-8,2-1,0-1,3-1,0-2,2-2,1 0,0-2,3-2,62 31,-28-23,1-2,1-3,1-4,115 20,-92-27,2-4,-1-4,128-8,-154-4,0-4,0-2,-1-4,-1-3,85-33,-87 23,-1-2,-2-3,-1-4,-2-2,-1-2,-2-4,-3-1,96-103,-93 78,-3-2,-4-3,-3-1,-3-3,-4-2,-3-2,-4-1,44-165,-67 200,-3 1,-1-1,0-69,-7 98,-2-1,0 0,-2 0,0 1,-2-1,0 1,-1 0,-1 1,-2 0,-12-26,15 38,1-1,-2 1,1 0,-1 0,0 0,-1 1,1 0,-1 1,-1 0,1 0,-1 1,-11-5,7 4,-1 1,0 1,0 0,-1 1,1 0,-1 1,-26 0,-5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6.5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1,'1'2,"-1"-1,0 1,1 0,-1-1,1 1,0-1,-1 1,1-1,0 1,0-1,0 1,0-1,0 0,0 1,0-1,1 0,-1 0,0 0,1 0,-1 0,3 1,38 17,-33-16,28 10,1-1,1-2,49 6,126 5,-147-16,828 14,-611-21,-279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7.37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148 0,'0'24,"9"302,3-77,-11 0,-34 272,11-292,-41 334,58-532,-1 1,-1-1,-14 36,9-38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05.7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546 1,'0'0,"-73"101,18-19,-5 13,1 5,5 1,7 5,5 9,3 9,3 3,2 24,8-3,11-5,9-7,9-7,9-11,8-9,5-6,3-3,3-1,-3 3,-2 5,-4 0,-2 0,-6 3,-4 5,-7 8,-6 5,-9 0,-6-3,-2-3,-2-4,2-3,1-3,4-6,7-5,7-8,10-7,-4-58,9 28,15 29,7 5,9 3,3 5,-2-1,1-4,-4 2,-4 3,-6 8,-12 6,-14 6,-16 6,-16 10,-18 12,-10 5,-4-3,0-8,1-11,9-10,9-3,15-6,12-7,11-4,3-73,8 39,-4-36,12 30,15 27,7 0,4 3,-1 3,-3 4,-3 3,-8 12,-13 12,-13 14,-13 7,-12 3,-10-2,-5-2,-2-6,5-12,3-10,6-14,6-10,6-9,9-5,6-1,5 5,4 2,3 4,1-2,0-3,1-2,-1-2,0 4,-4 8,-3 11,-6 10,-5 7,-9 6,-7 4,-4 0,-5-4,-3-8,2-15,3-12,2-16,7-11,5-9,4-6,4-4,2-4,1-3,1-3,0-2,0-4,0-4,-1-7,1-2,-1-4,0-4,0-2,0-3,0 0,0-2,0 0,0 1,0-1,0 1,0-1,0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8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1,'3'4,"0"0,0 0,0 1,-1-1,0 1,1 0,-1-1,-1 1,3 10,3 6,19 49,11 31,92 176,-120-263,-1 0,2-1,0 0,1 0,13 11,-17-17,0-1,1-1,0 1,0-1,0-1,1 0,-1 0,1 0,0-1,12 2,1-1,0-2,0-1,0 0,-1-2,1 0,0-2,34-7,-6-3,0-3,51-22,37-27,-116 52,0 0,-1-1,-1-1,19-18,-29 20,-9 11,0 0,0 0,1 1,-1-1,0 1,1-1,-1 1,1 0,2-3,-3 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2.9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 0,'-1'19,"-1"0,-8 32,-1 6,-3 82,6 277,6-598,4 142,1-1,16-64,-16 92,1 0,0 0,1 0,1 0,0 1,1 0,9-12,-14 20,0 1,1 0,0 0,-1 0,1 0,0 1,0-1,1 1,-1 0,0 0,1 0,-1 0,1 0,0 1,-1 0,1-1,0 1,0 1,0-1,0 1,0-1,0 1,0 0,0 1,0-1,0 1,0-1,5 3,2 2,-1-1,1 2,-1 0,-1 0,1 1,-1 0,0 0,-1 1,0 0,0 1,-1 0,0 0,0 0,-1 1,8 17,2 8,-1 0,-2 1,11 52,-18-61,-1 0,-1 0,0 29,-4-33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3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147 31,'-1'3,"0"-1,-1 1,1 0,-1-1,1 1,-1-1,0 0,0 1,0-1,-1 0,1 0,0 0,-5 2,-5 6,1 0,1 1,1 0,0 0,0 1,2 0,-1 0,1 1,1 0,0 1,1-1,1 1,-6 26,9-28,-1-1,2 1,0 0,0 0,1 0,1-1,0 1,0-1,1 1,0-1,1 0,1 0,0 0,0 0,1-1,8 11,-8-13,0-1,1 0,0 0,0-1,0 0,1 0,0 0,0-1,1 0,-1-1,1 0,0 0,0-1,0 0,0-1,1 0,-1 0,1-1,0 0,-1-1,18-1,-17 0,0 0,0-1,0 0,0-1,0 0,-1 0,1-1,-1-1,0 1,0-1,0-1,-1 0,0 0,0 0,0-1,-1-1,0 1,-1-1,1 0,6-12,-7 9,-2 0,1 0,-1 0,-1-1,0 1,-1-1,0 0,0 1,-2-1,1 0,-1 0,-1 0,0 0,-1 0,0 1,-8-24,3 17,0-1,-1 1,-2 1,1 0,-2 0,0 1,-1 0,-1 0,-21-19,13 18,5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8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1,'3'4,"0"0,0 0,0 1,-1-1,0 1,1 0,-1-1,-1 1,3 10,3 6,19 49,11 31,92 176,-120-263,-1 0,2-1,0 0,1 0,13 11,-17-17,0-1,1-1,0 1,0-1,0-1,1 0,-1 0,1 0,0-1,12 2,1-1,0-2,0-1,0 0,-1-2,1 0,0-2,34-7,-6-3,0-3,51-22,37-27,-116 52,0 0,-1-1,-1-1,19-18,-29 20,-9 11,0 0,0 0,1 1,-1-1,0 1,1-1,-1 1,1 0,2-3,-3 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4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1,'1'30,"8"39,-4-29,3 22,18 65,-18-97,1-1,2-1,1 0,19 35,-27-56,1 0,-1 0,1-1,8 9,-12-14,0 0,0 0,1 0,-1 0,0 0,0 0,0 0,1-1,-1 1,0 0,1-1,-1 1,0-1,1 1,-1-1,1 0,-1 0,1 1,-1-1,1 0,-1 0,1-1,-1 1,1 0,-1 0,1-1,-1 1,0-1,1 1,-1-1,0 0,2 0,3-4,0 0,-1-1,1 1,-2-1,1 0,7-12,22-45,-23 40,-1 5,45-97,-49 99,0 0,-1-1,0 0,-2 0,3-21,24 127,-14-56,2 0,1-1,1-1,2 0,32 33,-28-34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5.2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1,'1'6,"-1"0,1 0,1 0,-1 0,3 6,3 14,13 93,-6 0,-1 130,-10-235,-3-14,0 0,1 0,-1 0,0 0,0 0,1 0,-1 0,0 0,0 0,1 0,-1 0,0 0,1 0,-1 0,0 0,0 0,1 0,-1 0,0 0,0 0,1 0,-1-1,0 1,0 0,0 0,1 0,-1 0,0-1,0 1,1 0,17-24,-12 16,96-143,44-55,-140 198,1-1,0 0,1 1,0 0,1 0,9-7,-17 14,1 0,0 0,0 0,0 0,0 0,1 0,-1 0,0 0,0 1,0-1,1 1,-1 0,0 0,0 0,1 0,-1 0,0 0,0 0,1 1,-1-1,0 1,0 0,0 0,0 0,0 0,0 0,0 0,0 0,0 0,0 1,2 2,7 7,-1 1,0 0,-1 1,0 0,-1 0,0 1,9 25,-4-5,-2 1,9 43,-12-35,-3-9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6.5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1,'1'2,"-1"-1,0 1,1 0,-1-1,1 1,0-1,-1 1,1-1,0 1,0-1,0 1,0-1,0 0,0 1,0-1,1 0,-1 0,0 0,1 0,-1 0,3 1,38 17,-33-16,28 10,1-1,1-2,49 6,126 5,-147-16,828 14,-611-21,-279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7.37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148 0,'0'24,"9"302,3-77,-11 0,-34 272,11-292,-41 334,58-532,-1 1,-1-1,-14 36,9-38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05.7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546 1,'0'0,"-73"101,18-19,-5 13,1 5,5 1,7 5,5 9,3 9,3 3,2 24,8-3,11-5,9-7,9-7,9-11,8-9,5-6,3-3,3-1,-3 3,-2 5,-4 0,-2 0,-6 3,-4 5,-7 8,-6 5,-9 0,-6-3,-2-3,-2-4,2-3,1-3,4-6,7-5,7-8,10-7,-4-58,9 28,15 29,7 5,9 3,3 5,-2-1,1-4,-4 2,-4 3,-6 8,-12 6,-14 6,-16 6,-16 10,-18 12,-10 5,-4-3,0-8,1-11,9-10,9-3,15-6,12-7,11-4,3-73,8 39,-4-36,12 30,15 27,7 0,4 3,-1 3,-3 4,-3 3,-8 12,-13 12,-13 14,-13 7,-12 3,-10-2,-5-2,-2-6,5-12,3-10,6-14,6-10,6-9,9-5,6-1,5 5,4 2,3 4,1-2,0-3,1-2,-1-2,0 4,-4 8,-3 11,-6 10,-5 7,-9 6,-7 4,-4 0,-5-4,-3-8,2-15,3-12,2-16,7-11,5-9,4-6,4-4,2-4,1-3,1-3,0-2,0-4,0-4,-1-7,1-2,-1-4,0-4,0-2,0-3,0 0,0-2,0 0,0 1,0-1,0 1,0-1,0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8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1,'3'4,"0"0,0 0,0 1,-1-1,0 1,1 0,-1-1,-1 1,3 10,3 6,19 49,11 31,92 176,-120-263,-1 0,2-1,0 0,1 0,13 11,-17-17,0-1,1-1,0 1,0-1,0-1,1 0,-1 0,1 0,0-1,12 2,1-1,0-2,0-1,0 0,-1-2,1 0,0-2,34-7,-6-3,0-3,51-22,37-27,-116 52,0 0,-1-1,-1-1,19-18,-29 20,-9 11,0 0,0 0,1 1,-1-1,0 1,1-1,-1 1,1 0,2-3,-3 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2.9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 0,'-1'19,"-1"0,-8 32,-1 6,-3 82,6 277,6-598,4 142,1-1,16-64,-16 92,1 0,0 0,1 0,1 0,0 1,1 0,9-12,-14 20,0 1,1 0,0 0,-1 0,1 0,0 1,0-1,1 1,-1 0,0 0,1 0,-1 0,1 0,0 1,-1 0,1-1,0 1,0 1,0-1,0 1,0-1,0 1,0 0,0 1,0-1,0 1,0-1,5 3,2 2,-1-1,1 2,-1 0,-1 0,1 1,-1 0,0 0,-1 1,0 0,0 1,-1 0,0 0,0 0,-1 1,8 17,2 8,-1 0,-2 1,11 52,-18-61,-1 0,-1 0,0 29,-4-33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3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147 31,'-1'3,"0"-1,-1 1,1 0,-1-1,1 1,-1-1,0 0,0 1,0-1,-1 0,1 0,0 0,-5 2,-5 6,1 0,1 1,1 0,0 0,0 1,2 0,-1 0,1 1,1 0,0 1,1-1,1 1,-6 26,9-28,-1-1,2 1,0 0,0 0,1 0,1-1,0 1,0-1,1 1,0-1,1 0,1 0,0 0,0 0,1-1,8 11,-8-13,0-1,1 0,0 0,0-1,0 0,1 0,0 0,0-1,1 0,-1-1,1 0,0 0,0-1,0 0,0-1,1 0,-1 0,1-1,0 0,-1-1,18-1,-17 0,0 0,0-1,0 0,0-1,0 0,-1 0,1-1,-1-1,0 1,0-1,0-1,-1 0,0 0,0 0,0-1,-1-1,0 1,-1-1,1 0,6-12,-7 9,-2 0,1 0,-1 0,-1-1,0 1,-1-1,0 0,0 1,-2-1,1 0,-1 0,-1 0,0 0,-1 0,0 1,-8-24,3 17,0-1,-1 1,-2 1,1 0,-2 0,0 1,-1 0,-1 0,-21-19,13 18,5 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4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1,'1'30,"8"39,-4-29,3 22,18 65,-18-97,1-1,2-1,1 0,19 35,-27-56,1 0,-1 0,1-1,8 9,-12-14,0 0,0 0,1 0,-1 0,0 0,0 0,0 0,1-1,-1 1,0 0,1-1,-1 1,0-1,1 1,-1-1,1 0,-1 0,1 1,-1-1,1 0,-1 0,1-1,-1 1,1 0,-1 0,1-1,-1 1,0-1,1 1,-1-1,0 0,2 0,3-4,0 0,-1-1,1 1,-2-1,1 0,7-12,22-45,-23 40,-1 5,45-97,-49 99,0 0,-1-1,0 0,-2 0,3-21,24 127,-14-56,2 0,1-1,1-1,2 0,32 33,-28-34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5.2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1,'1'6,"-1"0,1 0,1 0,-1 0,3 6,3 14,13 93,-6 0,-1 130,-10-235,-3-14,0 0,1 0,-1 0,0 0,0 0,1 0,-1 0,0 0,0 0,1 0,-1 0,0 0,1 0,-1 0,0 0,0 0,1 0,-1 0,0 0,0 0,1 0,-1-1,0 1,0 0,0 0,1 0,-1 0,0-1,0 1,1 0,17-24,-12 16,96-143,44-55,-140 198,1-1,0 0,1 1,0 0,1 0,9-7,-17 14,1 0,0 0,0 0,0 0,0 0,1 0,-1 0,0 0,0 1,0-1,1 1,-1 0,0 0,0 0,1 0,-1 0,0 0,0 0,1 1,-1-1,0 1,0 0,0 0,0 0,0 0,0 0,0 0,0 0,0 0,0 1,2 2,7 7,-1 1,0 0,-1 1,0 0,-1 0,0 1,9 25,-4-5,-2 1,9 43,-12-35,-3-9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2.9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 0,'-1'19,"-1"0,-8 32,-1 6,-3 82,6 277,6-598,4 142,1-1,16-64,-16 92,1 0,0 0,1 0,1 0,0 1,1 0,9-12,-14 20,0 1,1 0,0 0,-1 0,1 0,0 1,0-1,1 1,-1 0,0 0,1 0,-1 0,1 0,0 1,-1 0,1-1,0 1,0 1,0-1,0 1,0-1,0 1,0 0,0 1,0-1,0 1,0-1,5 3,2 2,-1-1,1 2,-1 0,-1 0,1 1,-1 0,0 0,-1 1,0 0,0 1,-1 0,0 0,0 0,-1 1,8 17,2 8,-1 0,-2 1,11 52,-18-61,-1 0,-1 0,0 29,-4-33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6.5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1,'1'2,"-1"-1,0 1,1 0,-1-1,1 1,0-1,-1 1,1-1,0 1,0-1,0 1,0-1,0 0,0 1,0-1,1 0,-1 0,0 0,1 0,-1 0,3 1,38 17,-33-16,28 10,1-1,1-2,49 6,126 5,-147-16,828 14,-611-21,-279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7.37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148 0,'0'24,"9"302,3-77,-11 0,-34 272,11-292,-41 334,58-532,-1 1,-1-1,-14 36,9-38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05.7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546 1,'0'0,"-73"101,18-19,-5 13,1 5,5 1,7 5,5 9,3 9,3 3,2 24,8-3,11-5,9-7,9-7,9-11,8-9,5-6,3-3,3-1,-3 3,-2 5,-4 0,-2 0,-6 3,-4 5,-7 8,-6 5,-9 0,-6-3,-2-3,-2-4,2-3,1-3,4-6,7-5,7-8,10-7,-4-58,9 28,15 29,7 5,9 3,3 5,-2-1,1-4,-4 2,-4 3,-6 8,-12 6,-14 6,-16 6,-16 10,-18 12,-10 5,-4-3,0-8,1-11,9-10,9-3,15-6,12-7,11-4,3-73,8 39,-4-36,12 30,15 27,7 0,4 3,-1 3,-3 4,-3 3,-8 12,-13 12,-13 14,-13 7,-12 3,-10-2,-5-2,-2-6,5-12,3-10,6-14,6-10,6-9,9-5,6-1,5 5,4 2,3 4,1-2,0-3,1-2,-1-2,0 4,-4 8,-3 11,-6 10,-5 7,-9 6,-7 4,-4 0,-5-4,-3-8,2-15,3-12,2-16,7-11,5-9,4-6,4-4,2-4,1-3,1-3,0-2,0-4,0-4,-1-7,1-2,-1-4,0-4,0-2,0-3,0 0,0-2,0 0,0 1,0-1,0 1,0-1,0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48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1,'3'4,"0"0,0 0,0 1,-1-1,0 1,1 0,-1-1,-1 1,3 10,3 6,19 49,11 31,92 176,-120-263,-1 0,2-1,0 0,1 0,13 11,-17-17,0-1,1-1,0 1,0-1,0-1,1 0,-1 0,1 0,0-1,12 2,1-1,0-2,0-1,0 0,-1-2,1 0,0-2,34-7,-6-3,0-3,51-22,37-27,-116 52,0 0,-1-1,-1-1,19-18,-29 20,-9 11,0 0,0 0,1 1,-1-1,0 1,1-1,-1 1,1 0,2-3,-3 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2.9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 0,'-1'19,"-1"0,-8 32,-1 6,-3 82,6 277,6-598,4 142,1-1,16-64,-16 92,1 0,0 0,1 0,1 0,0 1,1 0,9-12,-14 20,0 1,1 0,0 0,-1 0,1 0,0 1,0-1,1 1,-1 0,0 0,1 0,-1 0,1 0,0 1,-1 0,1-1,0 1,0 1,0-1,0 1,0-1,0 1,0 0,0 1,0-1,0 1,0-1,5 3,2 2,-1-1,1 2,-1 0,-1 0,1 1,-1 0,0 0,-1 1,0 0,0 1,-1 0,0 0,0 0,-1 1,8 17,2 8,-1 0,-2 1,11 52,-18-61,-1 0,-1 0,0 29,-4-33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3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147 31,'-1'3,"0"-1,-1 1,1 0,-1-1,1 1,-1-1,0 0,0 1,0-1,-1 0,1 0,0 0,-5 2,-5 6,1 0,1 1,1 0,0 0,0 1,2 0,-1 0,1 1,1 0,0 1,1-1,1 1,-6 26,9-28,-1-1,2 1,0 0,0 0,1 0,1-1,0 1,0-1,1 1,0-1,1 0,1 0,0 0,0 0,1-1,8 11,-8-13,0-1,1 0,0 0,0-1,0 0,1 0,0 0,0-1,1 0,-1-1,1 0,0 0,0-1,0 0,0-1,1 0,-1 0,1-1,0 0,-1-1,18-1,-17 0,0 0,0-1,0 0,0-1,0 0,-1 0,1-1,-1-1,0 1,0-1,0-1,-1 0,0 0,0 0,0-1,-1-1,0 1,-1-1,1 0,6-12,-7 9,-2 0,1 0,-1 0,-1-1,0 1,-1-1,0 0,0 1,-2-1,1 0,-1 0,-1 0,0 0,-1 0,0 1,-8-24,3 17,0-1,-1 1,-2 1,1 0,-2 0,0 1,-1 0,-1 0,-21-19,13 18,5 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4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1,'1'30,"8"39,-4-29,3 22,18 65,-18-97,1-1,2-1,1 0,19 35,-27-56,1 0,-1 0,1-1,8 9,-12-14,0 0,0 0,1 0,-1 0,0 0,0 0,0 0,1-1,-1 1,0 0,1-1,-1 1,0-1,1 1,-1-1,1 0,-1 0,1 1,-1-1,1 0,-1 0,1-1,-1 1,1 0,-1 0,1-1,-1 1,0-1,1 1,-1-1,0 0,2 0,3-4,0 0,-1-1,1 1,-2-1,1 0,7-12,22-45,-23 40,-1 5,45-97,-49 99,0 0,-1-1,0 0,-2 0,3-21,24 127,-14-56,2 0,1-1,1-1,2 0,32 33,-28-34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5.2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1,'1'6,"-1"0,1 0,1 0,-1 0,3 6,3 14,13 93,-6 0,-1 130,-10-235,-3-14,0 0,1 0,-1 0,0 0,0 0,1 0,-1 0,0 0,0 0,1 0,-1 0,0 0,1 0,-1 0,0 0,0 0,1 0,-1 0,0 0,0 0,1 0,-1-1,0 1,0 0,0 0,1 0,-1 0,0-1,0 1,1 0,17-24,-12 16,96-143,44-55,-140 198,1-1,0 0,1 1,0 0,1 0,9-7,-17 14,1 0,0 0,0 0,0 0,0 0,1 0,-1 0,0 0,0 1,0-1,1 1,-1 0,0 0,0 0,1 0,-1 0,0 0,0 0,1 1,-1-1,0 1,0 0,0 0,0 0,0 0,0 0,0 0,0 0,0 0,0 1,2 2,7 7,-1 1,0 0,-1 1,0 0,-1 0,0 1,9 25,-4-5,-2 1,9 43,-12-35,-3-9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30"/>
    </inkml:context>
    <inkml:brush xml:id="br0">
      <inkml:brushProperty name="width" value="0.2" units="cm"/>
      <inkml:brushProperty name="height" value="0.2" units="cm"/>
      <inkml:brushProperty name="color" value="#CC0066"/>
      <inkml:brushProperty name="ignorePressure" value="1"/>
    </inkml:brush>
  </inkml:definitions>
  <inkml:trace contextRef="#ctx0" brushRef="#br0">218 0,'-65'52,"45"-38,1 0,1 2,0 0,-23 29,36-39,1 0,0 0,1 1,-1-1,1 1,1 0,-1 0,1 0,0 1,1-1,-1 0,2 1,-1-1,1 0,0 1,0-1,1 1,0-1,3 9,-1-6,1-1,0 1,0 0,1-1,0 0,1 0,0-1,1 1,-1-1,2-1,-1 1,1-1,0-1,17 12,-5-6,1 0,1-1,0-1,0-1,34 9,-41-14,1 0,0-2,0 0,0-1,0 0,0-1,0-1,0-1,19-4,-26 4,-1 0,1-1,-1 0,0 0,0-1,0 0,0-1,-1 1,0-2,0 1,0-1,-1 0,1 0,-2 0,1-1,-1 0,0-1,6-9,-9 13,0 0,-1 0,1-1,-1 1,0 0,0-1,0 1,0-1,-1 1,0-1,0 1,0-1,0 0,-3-8,1 7,0-1,-1 1,0 0,0 0,0 0,-1 0,0 0,0 1,-5-6,-8-5,0 1,-1 0,0 2,-38-22,-49-19,-7-4,91 45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30.764"/>
    </inkml:context>
    <inkml:brush xml:id="br0">
      <inkml:brushProperty name="width" value="0.2" units="cm"/>
      <inkml:brushProperty name="height" value="0.2" units="cm"/>
      <inkml:brushProperty name="color" value="#CC0066"/>
      <inkml:brushProperty name="ignorePressure" value="1"/>
    </inkml:brush>
  </inkml:definitions>
  <inkml:trace contextRef="#ctx0" brushRef="#br0">1 0,'6'7,"-1"-1,1 1,-1 0,0 0,-1 0,0 1,0 0,-1 0,0 0,0 0,3 16,0 9,4 54,-9-70,4 292,-5-308,0-1,0 1,0-1,0 1,0-1,0 1,0 0,0-1,0 1,0-1,0 1,0-1,1 1,-1 0,0-1,0 1,1-1,-1 1,0-1,1 1,-1-1,0 0,1 1,-1-1,1 1,-1-1,1 0,-1 1,1-1,-1 0,1 0,0 1,1-1,-1 0,1 0,0 0,0 0,-1 0,1-1,0 1,-1 0,1-1,0 1,1-2,9-4,0 0,14-10,-22 13,73-53,104-99,-113 94,-65 57,1 1,0 0,-1 1,1-1,0 1,6-3,-9 4,0 1,0 0,1-1,-1 1,0 0,0 0,0 0,0 0,1 0,-1 0,0 0,0 1,0-1,1 0,-1 1,0-1,0 1,0-1,0 1,0-1,0 1,0 0,0-1,0 1,0 0,0 0,-1 0,2 1,17 24,-1 1,-2 0,17 38,-18-36,21 49,-23-48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3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147 31,'-1'3,"0"-1,-1 1,1 0,-1-1,1 1,-1-1,0 0,0 1,0-1,-1 0,1 0,0 0,-5 2,-5 6,1 0,1 1,1 0,0 0,0 1,2 0,-1 0,1 1,1 0,0 1,1-1,1 1,-6 26,9-28,-1-1,2 1,0 0,0 0,1 0,1-1,0 1,0-1,1 1,0-1,1 0,1 0,0 0,0 0,1-1,8 11,-8-13,0-1,1 0,0 0,0-1,0 0,1 0,0 0,0-1,1 0,-1-1,1 0,0 0,0-1,0 0,0-1,1 0,-1 0,1-1,0 0,-1-1,18-1,-17 0,0 0,0-1,0 0,0-1,0 0,-1 0,1-1,-1-1,0 1,0-1,0-1,-1 0,0 0,0 0,0-1,-1-1,0 1,-1-1,1 0,6-12,-7 9,-2 0,1 0,-1 0,-1-1,0 1,-1-1,0 0,0 1,-2-1,1 0,-1 0,-1 0,0 0,-1 0,0 1,-8-24,3 17,0-1,-1 1,-2 1,1 0,-2 0,0 1,-1 0,-1 0,-21-19,13 18,5 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31.481"/>
    </inkml:context>
    <inkml:brush xml:id="br0">
      <inkml:brushProperty name="width" value="0.2" units="cm"/>
      <inkml:brushProperty name="height" value="0.2" units="cm"/>
      <inkml:brushProperty name="color" value="#CC0066"/>
      <inkml:brushProperty name="ignorePressure" value="1"/>
    </inkml:brush>
  </inkml:definitions>
  <inkml:trace contextRef="#ctx0" brushRef="#br0">233 518,'3'0,"0"-1,0 0,0 1,0-1,1 0,-1 0,-1-1,1 1,0-1,0 1,-1-1,1 0,0 0,-1 0,0 0,0-1,1 1,-1-1,-1 1,3-5,5-6,-1-1,10-26,-15 32,15-32,-2-2,-2 0,-2 0,11-74,-22 111,0 1,-1-1,0 1,0-1,0 1,-1-1,1 1,-1 0,0-1,0 1,-1 0,0 0,1 0,-1 0,0 0,-1 0,1 0,-1 0,1 1,-1 0,0-1,-1 1,1 0,0 0,-1 1,0-1,0 1,1 0,-1 0,-1 0,1 0,0 1,0 0,-1 0,1 0,0 0,-7 0,0 0,-1 1,0 0,1 0,-1 2,0-1,1 1,-1 1,1 0,0 1,0 0,0 1,0 0,1 0,0 1,0 1,1-1,-1 2,1-1,-14 17,14-14,0 0,1 0,1 1,0 0,0 0,1 1,0 0,1 0,1 0,0 1,0-1,1 1,1 0,0 0,1 0,0 0,2 22,2-17,1 0,1-1,1 0,0 0,1 0,0-1,2 0,0 0,1-1,0 0,1-1,1 0,0-1,1 0,15 12,-9-10,0-1,1 0,1-2,0 0,0-1,1-1,0-2,1 0,0-1,46 7,-43-11,0-1,0-2,1 0,30-5,-39 2,-1-1,0 0,0-1,0-1,0-1,-1 0,16-10,-6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01.6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0 0,'0'0,"0"18,3 15,3 23,0 28,0 29,-2 28,-1 16,-1 13,2 10,3-2,-1-22,0-37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43.547"/>
    </inkml:context>
    <inkml:brush xml:id="br0">
      <inkml:brushProperty name="width" value="0.2" units="cm"/>
      <inkml:brushProperty name="height" value="0.2" units="cm"/>
      <inkml:brushProperty name="color" value="#CC0066"/>
      <inkml:brushProperty name="ignorePressure" value="1"/>
    </inkml:brush>
  </inkml:definitions>
  <inkml:trace contextRef="#ctx0" brushRef="#br0">327 56,'-7'-6,"1"0,-1 1,0 0,0 0,0 1,0 0,-1 0,0 1,0 0,0 0,0 1,0 0,-1 1,1-1,0 2,-1-1,1 1,-1 0,-10 2,12-1,-1 1,0 0,1 0,-1 0,1 1,0 0,0 1,0 0,0 0,1 0,0 0,0 1,0 0,0 1,1-1,-1 1,2 0,-1 1,1-1,0 1,-4 7,4-4,0 0,1 0,0 0,0 0,1 1,1-1,0 1,0-1,1 1,0-1,1 1,0-1,1 1,0-1,1 1,0-1,0 0,1 0,0-1,10 16,-11-21,-1 0,2-1,-1 1,0-1,1 0,-1 0,1 0,0 0,0 0,0-1,0 0,0 0,1 0,4 1,-2-1,1 0,-1 0,1-1,-1-1,1 1,0-1,-1-1,12-1,-11 1,0 0,0-1,0-1,0 1,0-1,-1 0,1-1,-1 0,0 0,0 0,0-1,0 0,-1-1,0 1,0-1,9-13,-12 14,-1 1,0-1,0 0,0 0,-1 1,0-1,0 0,0 0,0-1,-1 1,0 0,0 0,0 0,-1 0,0 0,0 0,0 0,-3-8,-3-4,-1 0,-1 0,-16-25,20 34,-17-26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02.011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899.30127"/>
      <inkml:brushProperty name="anchorY" value="-2251.03735"/>
      <inkml:brushProperty name="scaleFactor" value="0.5"/>
    </inkml:brush>
  </inkml:definitions>
  <inkml:trace contextRef="#ctx0" brushRef="#br0">0 387,'0'0,"9"-12,3-9,9-11,17-11,18-10,22-4,10 4,4 7,-1 10,-62 27,31-5,-32 10,34-2,-37 6,44 6,-45-1,-1 1,27 9,-27-5,0 1,28 17,-19-8,32 26,-35-22,28 30,15 30,-57-64,23 45,-32-52,0 2,0-1,5 25,-11-31,1 0,0 1,-1-1,0 1,0-1,-3 18,1-18,-1 0,0 0,0 0,0 0,-1 0,-9 13,7-12,-1 0,-1 0,0-1,0 0,-13 9,6-6,-1 0,0-1,-19 8,11-8,-1-1,-29 8,18-9,-50 5,-47-9,0-12,16-12,27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44.350"/>
    </inkml:context>
    <inkml:brush xml:id="br0">
      <inkml:brushProperty name="width" value="0.2" units="cm"/>
      <inkml:brushProperty name="height" value="0.2" units="cm"/>
      <inkml:brushProperty name="color" value="#CC0066"/>
      <inkml:brushProperty name="ignorePressure" value="1"/>
    </inkml:brush>
  </inkml:definitions>
  <inkml:trace contextRef="#ctx0" brushRef="#br0">1 1,'0'2,"1"1,-1 0,1-1,0 1,0-1,0 1,0-1,1 1,1 1,3 9,15 38,-3 2,-3 0,18 105,-23-75,-2 159,-10-225,5-39,0 6,1 0,1 1,1 0,0 0,1 0,0 1,11-15,72-93,-74 102,140-163,-153 180,0-1,1 1,-1 0,1 1,-1-1,1 0,0 1,0 0,0 0,0 0,1 1,6-3,-9 4,1 0,-1 0,1 0,-1 0,1 1,-1-1,1 1,-1-1,0 1,1 0,-1 0,0 0,1 0,-1 1,0-1,0 0,0 1,0-1,0 1,-1 0,1 0,0 0,-1 0,2 2,5 7,-1 0,-1 1,0 0,0 0,5 21,15 69,-12-42,3 5,-1-10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16.503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2163.21875"/>
      <inkml:brushProperty name="anchorY" value="-3455.06836"/>
      <inkml:brushProperty name="scaleFactor" value="0.5"/>
    </inkml:brush>
  </inkml:definitions>
  <inkml:trace contextRef="#ctx0" brushRef="#br0">1 1,'0'0,"12"6,6 0,16 3,18 2,19 1,11 2,9 1,-4 0,-6 0,-11 0,-11 6,-48-15,0-1,15 11,-18-10,-1-1,-1 1,10 10,-11-10,-1 0,0 0,0 0,4 11,-4-9,-1 1,0-1,3 14,-2 28,-7 0,-10-3,-3-5,-3-4,0-9,3-9,7-5,7-6,13-1,20 0,22 2,19 1,12 4,2 8,-2 6,-60-18,27 16,-37-17,1 0,19 18,-21-16,-1 1,15 20,-19-21,0 1,-1 0,7 17,-9-16,0 1,-1 0,3 17,-6-18,0 0,0 1,-3 22,0-25,-1 0,0 1,0-1,-8 17,5-16,-1 0,0 0,-17 22,13-20,-3 1,-21 19,18-20,-40 27,-23 5,-3-10,0-12,2-9,7-11,17-5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44.965"/>
    </inkml:context>
    <inkml:brush xml:id="br0">
      <inkml:brushProperty name="width" value="0.2" units="cm"/>
      <inkml:brushProperty name="height" value="0.2" units="cm"/>
      <inkml:brushProperty name="color" value="#CC0066"/>
      <inkml:brushProperty name="ignorePressure" value="1"/>
    </inkml:brush>
  </inkml:definitions>
  <inkml:trace contextRef="#ctx0" brushRef="#br0">163 488,'8'-1,"-1"0,1 0,-1-1,0 0,1 0,-1-1,0 1,0-2,-1 1,1-1,-1 0,9-6,0-3,0 1,-1-2,19-22,-15 12,0 1,26-50,-37 59,-1 0,0 0,-1 0,0 0,-1-1,-1 0,2-23,-5 34,0-1,0 1,0 0,0-1,-1 1,0 0,0 0,0-1,-1 1,1 0,-1 0,0 0,0 1,0-1,-1 0,1 1,-1-1,0 1,0 0,0 0,0 0,0 0,-1 1,0-1,1 1,-1 0,0 0,0 0,-8-2,3 1,-1 1,0 0,0 1,0 0,0 0,0 1,0 0,0 1,0 0,0 0,0 1,-10 4,7-2,0 1,0 1,1 0,0 1,0 0,1 1,-1 0,2 1,-1 0,-15 18,15-13,0 0,1 1,1 1,0 0,1 0,1 0,-9 30,9-22,2 1,1 0,0 1,2-1,1 0,1 1,1-1,2 1,0-1,2 0,14 46,-15-59,0 0,1-1,1 0,-1 0,2-1,0 0,0 0,1 0,0-1,0 0,1-1,0 1,1-2,0 1,0-2,1 1,-1-1,1-1,1 0,-1 0,1-1,0-1,0 0,0-1,0 0,0 0,0-2,1 1,-1-2,0 1,0-2,21-4,-19 2,0-1,-1 0,1-1,17-11,0-3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17.001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3711.78491"/>
      <inkml:brushProperty name="anchorY" value="-5766.27148"/>
      <inkml:brushProperty name="scaleFactor" value="0.5"/>
    </inkml:brush>
  </inkml:definitions>
  <inkml:trace contextRef="#ctx0" brushRef="#br0">1 0,'0'0,"14"24,8 12,11 20,13 26,11 27,12 27,5 17,5 7,3 0,1-11,-4-14,-11-19,-11-19,-13-20,-11-19,-11-16,-9-16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53.525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345 1,'-14'0,"0"1,-1 0,1 1,0 0,0 2,0-1,0 2,1 0,0 0,-1 1,2 1,-1 0,1 1,0 0,1 1,0 0,0 1,1 0,1 1,-1 0,2 1,0-1,0 2,1-1,0 1,1 0,-9 27,10-23,1 0,0 0,1 0,0 0,2 1,0-1,2 29,0-39,0 0,0 0,1 0,0 0,0 0,1-1,-1 1,1-1,1 0,-1 0,1 0,0 0,1 0,-1-1,1 0,0 0,0 0,1-1,-1 1,1-1,9 4,-8-4,0 0,0-1,1 0,-1 0,1-1,-1 0,1-1,0 1,0-1,0-1,0 0,0 0,0 0,0-1,-1 0,1-1,0 1,0-2,-1 1,1-1,-1 0,0-1,0 1,0-1,-1-1,1 1,-1-1,0-1,0 1,-1-1,7-7,-4 1,0 0,0 0,-1 0,-1-1,0 0,-1-1,0 1,-1-1,0 0,-2 0,2-15,-3 19,0 0,-1-1,0 1,0-1,-1 1,-1-1,0 1,0 0,-1 0,-1 0,1 0,-2 1,1-1,-1 1,-11-14,4 7,1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54.555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1,'17'18,"-1"1,0 0,-1 2,-1 0,-2 0,0 1,0 0,-2 1,8 30,8 27,18 99,-37-136,-1 0,-2 0,-2 1,-5 51,3-93,0-5,1-14,4-26,6-12,1 1,3 1,43-102,-50 140,0 1,0 0,1 0,17-19,-25 33,-1-1,1 1,0 0,-1-1,1 1,0 0,0-1,0 1,-1 0,1 0,0 0,0 0,0 0,-1 0,1 0,0 0,0 0,0 0,-1 0,1 0,0 1,0-1,-1 0,1 0,0 1,0-1,-1 1,1-1,0 1,-1-1,1 1,-1-1,1 1,0 0,25 26,-21-22,51 66,84 136,-123-180,-8-13,0 1,-1 1,-1 0,7 19,-9-16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55.270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45 471,'2'-1,"-1"1,0 0,1-1,-1 1,0-1,1 1,-1-1,0 0,0 1,0-1,0 0,0 0,0 0,0 0,0 0,2-2,15-24,-11 17,27-38,52-81,-75 111,-1-1,-1-1,0 0,-2 0,6-23,-12 39,0 0,-1 0,1 0,-1 0,0 0,0 0,0-1,0 1,-1 0,0 0,0 1,0-1,0 0,-1 0,1 0,-4-5,3 6,0 1,0 0,0-1,-1 1,1 0,-1 0,1 1,-1-1,0 0,1 1,-1 0,0-1,0 1,0 0,0 1,0-1,0 0,0 1,0 0,-1-1,-4 2,-1-1,1 1,0 0,0 0,0 1,0 0,0 1,0-1,1 2,-1-1,1 1,0 0,0 0,0 1,0 0,1 0,0 1,-6 6,5-4,1 0,1 1,-1-1,1 1,1 0,0 1,0-1,0 1,2 0,-1 0,1-1,0 2,0 14,2-2,0 1,2 0,0-1,2 1,1-1,0 0,2 0,1-1,0 0,22 38,-26-53,1-1,0 0,0 0,0-1,1 1,0-1,0 0,0-1,1 0,0 0,0 0,0-1,0 0,0 0,1 0,8 1,5 0,0-1,0-1,0 0,33-3,-11-1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0:55.986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210 1,'-1'5,"1"0,-1 1,0-1,-1 0,0 0,1 0,-1 0,-1-1,1 1,-1 0,-4 5,-8 10,-20 20,15-19,0 2,-40 51,56-68,-1 1,1 0,0 0,1 0,0 1,0-1,1 1,-1 0,0 8,3-13,0 0,0 0,0 0,0 0,0-1,1 1,-1 0,1 0,0-1,0 1,0 0,0-1,1 1,-1-1,0 1,1-1,0 0,0 1,0-1,0 0,0 0,0 0,0-1,0 1,1 0,-1-1,1 0,-1 1,5 0,7 3,0 0,1-1,-1-1,21 2,-22-3,44 5,-5 0,73 18,-112-21,1 0,-1 1,0 0,0 1,0 1,-1 0,0 1,0 0,-1 1,13 12,-21-18,1 1,-1 1,0-1,0 0,0 1,0 0,-1-1,0 1,0 0,0 0,-1 0,1 0,-1 1,-1-1,2 8,-3-5,1 0,-1 0,-1 0,1-1,-1 1,-1 0,1-1,-1 0,-7 12,0-2,-1-1,-1 1,-1-2,0 0,-1 0,-1-1,-22 16,-7-1,5-7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11.530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513 85,'0'-2,"-1"1,1-1,-1 0,1 1,-1-1,1 0,-1 1,0-1,0 1,0-1,0 1,0 0,0-1,0 1,0 0,-1 0,1-1,0 1,-1 0,1 1,-1-1,-2-1,-1-1,0 1,0 0,0 1,0-1,0 1,-7-1,-6 1,-1 1,1 1,0 0,0 2,0 0,-34 11,17-2,1 1,-47 26,67-31,0 0,0 1,1 0,0 1,1 1,-13 13,22-21,0 1,0-1,1 1,-1-1,1 1,0 0,0 0,0 0,0 0,1 0,0 1,0-1,0 0,0 1,1-1,-1 0,1 1,0-1,1 1,-1-1,1 1,0-1,0 0,0 0,0 1,4 6,0-2,0-2,0 1,1-1,-1 0,2 0,-1 0,1-1,0 0,0 0,0-1,1 0,0 0,0-1,1 0,-1 0,1-1,16 5,-11-6,-1 1,0-1,1-1,-1-1,1 0,0 0,-1-1,1-1,-1-1,0 0,22-7,-11 0,1-1,-2-1,34-23,-45 27,-1-1,1 0,-2-1,0 0,0-1,0 1,-2-2,10-14,-15 20,0-1,0 1,-1-1,1 0,-2 0,1 0,-1 0,0 0,0 0,-1 0,0 0,0 0,-2-9,-1 0,-1 0,-1 0,0 0,-12-22,-1-1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12.424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0 0,'9'11,"-1"1,0 0,-1 1,0-1,-1 1,5 15,0 0,9 22,-2 2,-2 0,-3 1,9 65,-14-35,-2 0,-7 91,0-154,0-14,0-10,2-38,1 1,2-1,2 0,16-54,-12 52,3 2,32-74,-37 97,2 1,0 1,1-1,1 2,0 0,1 0,1 1,22-19,-29 29,-1 0,1 1,0 0,0 0,1 0,-1 1,10-3,-13 5,-1 0,1 0,0 1,0-1,0 1,0 0,0 0,0 1,0-1,-1 1,1 0,0 0,0 0,0 0,-1 0,7 4,-4 0,1 0,-1 0,0 0,0 0,-1 1,1 0,-1 1,-1-1,1 1,3 7,5 12,14 38,-27-63,63 198,-25-69,-18-68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4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1,'1'30,"8"39,-4-29,3 22,18 65,-18-97,1-1,2-1,1 0,19 35,-27-56,1 0,-1 0,1-1,8 9,-12-14,0 0,0 0,1 0,-1 0,0 0,0 0,0 0,1-1,-1 1,0 0,1-1,-1 1,0-1,1 1,-1-1,1 0,-1 0,1 1,-1-1,1 0,-1 0,1-1,-1 1,1 0,-1 0,1-1,-1 1,0-1,1 1,-1-1,0 0,2 0,3-4,0 0,-1-1,1 1,-2-1,1 0,7-12,22-45,-23 40,-1 5,45-97,-49 99,0 0,-1-1,0 0,-2 0,3-21,24 127,-14-56,2 0,1-1,1-1,2 0,32 33,-28-34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12.991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1 426,'6'0,"1"-1,-1 0,1 0,-1-1,0 1,0-2,1 1,5-4,48-29,-48 27,28-18,-2-2,-1-2,-1-1,-2-2,52-64,-77 86,-1 0,-1-1,11-20,-17 30,-1-1,1 1,0 0,0 0,-1-1,1 1,-1-1,0 1,0 0,0-1,0 1,-1-5,1 6,-1 0,1 0,-1 0,0-1,1 1,-1 0,0 0,0 0,0 1,0-1,0 0,0 0,0 0,0 1,0-1,0 0,0 1,0-1,-1 1,1-1,0 1,0 0,0 0,-1-1,-1 1,-3 0,0 0,1 0,-1 1,1-1,-1 1,1 0,-1 1,1 0,0-1,-1 2,1-1,-9 6,-2 2,1 1,-23 20,21-16,1 1,1 0,0 1,1 1,1 1,1-1,1 2,0 0,-13 37,20-48,1 0,1 1,0-1,0 1,1 0,0-1,1 1,0 0,0 0,1 0,0-1,1 1,0 0,1-1,0 0,0 1,1-1,0-1,1 1,0 0,0-1,1 0,0 0,12 12,-5-9,0 0,0-1,1 0,1-1,18 8,16 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13.519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347 1,'-59'26,"35"-17,0 2,1 0,1 2,0 0,0 1,-29 26,40-29,0 1,1 0,0 1,0 0,1 0,1 1,-10 23,15-31,1-1,0 1,1 0,-1-1,1 1,0 0,1 0,-1 0,1 0,0 0,1 0,-1 0,1 0,1 0,-1-1,1 1,0 0,0-1,0 1,1-1,0 0,0 0,5 7,2-1,-1-2,1 1,1-1,0-1,0 1,1-2,23 12,7 0,48 13,27 11,-114-41,0-1,0 1,0-1,0 1,0 0,0 0,-1 0,1 1,0-1,-1 0,0 1,0 0,3 4,-4-5,0 0,-1 1,1-1,-1 0,0 1,0-1,1 0,-2 0,1 1,0-1,0 0,-1 1,1-1,-1 0,0 0,1 1,-1-1,0 0,0 0,-1 0,1 0,-3 2,-13 18,-1-2,0-1,-2 0,-32 24,-27 17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58.259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345 1,'-14'0,"0"1,-1 0,1 1,0 0,0 2,0-1,0 2,1 0,0 0,-1 1,2 1,-1 0,1 1,0 0,1 1,0 0,0 1,1 0,1 1,-1 0,2 1,0-1,0 2,1-1,0 1,1 0,-9 27,10-23,1 0,0 0,1 0,0 0,2 1,0-1,2 29,0-39,0 0,0 0,1 0,0 0,0 0,1-1,-1 1,1-1,1 0,-1 0,1 0,0 0,1 0,-1-1,1 0,0 0,0 0,1-1,-1 1,1-1,9 4,-8-4,0 0,0-1,1 0,-1 0,1-1,-1 0,1-1,0 1,0-1,0-1,0 0,0 0,0 0,0-1,-1 0,1-1,0 1,0-2,-1 1,1-1,-1 0,0-1,0 1,0-1,-1-1,1 1,-1-1,0-1,0 1,-1-1,7-7,-4 1,0 0,0 0,-1 0,-1-1,0 0,-1-1,0 1,-1-1,0 0,-2 0,2-15,-3 19,0 0,-1-1,0 1,0-1,-1 1,-1-1,0 1,0 0,-1 0,-1 0,1 0,-2 1,1-1,-1 1,-11-14,4 7,1 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58.260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1,'17'18,"-1"1,0 0,-1 2,-1 0,-2 0,0 1,0 0,-2 1,8 30,8 27,18 99,-37-136,-1 0,-2 0,-2 1,-5 51,3-93,0-5,1-14,4-26,6-12,1 1,3 1,43-102,-50 140,0 1,0 0,1 0,17-19,-25 33,-1-1,1 1,0 0,-1-1,1 1,0 0,0-1,0 1,-1 0,1 0,0 0,0 0,0 0,-1 0,1 0,0 0,0 0,0 0,-1 0,1 0,0 1,0-1,-1 0,1 0,0 1,0-1,-1 1,1-1,0 1,-1-1,1 1,-1-1,1 1,0 0,25 26,-21-22,51 66,84 136,-123-180,-8-13,0 1,-1 1,-1 0,7 19,-9-16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58.261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45 471,'2'-1,"-1"1,0 0,1-1,-1 1,0-1,1 1,-1-1,0 0,0 1,0-1,0 0,0 0,0 0,0 0,0 0,2-2,15-24,-11 17,27-38,52-81,-75 111,-1-1,-1-1,0 0,-2 0,6-23,-12 39,0 0,-1 0,1 0,-1 0,0 0,0 0,0-1,0 1,-1 0,0 0,0 1,0-1,0 0,-1 0,1 0,-4-5,3 6,0 1,0 0,0-1,-1 1,1 0,-1 0,1 1,-1-1,0 0,1 1,-1 0,0-1,0 1,0 0,0 1,0-1,0 0,0 1,0 0,-1-1,-4 2,-1-1,1 1,0 0,0 0,0 1,0 0,0 1,0-1,1 2,-1-1,1 1,0 0,0 0,0 1,0 0,1 0,0 1,-6 6,5-4,1 0,1 1,-1-1,1 1,1 0,0 1,0-1,0 1,2 0,-1 0,1-1,0 2,0 14,2-2,0 1,2 0,0-1,2 1,1-1,0 0,2 0,1-1,0 0,22 38,-26-53,1-1,0 0,0 0,0-1,1 1,0-1,0 0,0-1,1 0,0 0,0 0,0-1,0 0,0 0,1 0,8 1,5 0,0-1,0-1,0 0,33-3,-11-1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6:21:58.262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210 1,'-1'5,"1"0,-1 1,0-1,-1 0,0 0,1 0,-1 0,-1-1,1 1,-1 0,-4 5,-8 10,-20 20,15-19,0 2,-40 51,56-68,-1 1,1 0,0 0,1 0,0 1,0-1,1 1,-1 0,0 8,3-13,0 0,0 0,0 0,0 0,0-1,1 1,-1 0,1 0,0-1,0 1,0 0,0-1,1 1,-1-1,0 1,1-1,0 0,0 1,0-1,0 0,0 0,0 0,0-1,0 1,1 0,-1-1,1 0,-1 1,5 0,7 3,0 0,1-1,-1-1,21 2,-22-3,44 5,-5 0,73 18,-112-21,1 0,-1 1,0 0,0 1,0 1,-1 0,0 1,0 0,-1 1,13 12,-21-18,1 1,-1 1,0-1,0 0,0 1,0 0,-1-1,0 1,0 0,0 0,-1 0,1 0,-1 1,-1-1,2 8,-3-5,1 0,-1 0,-1 0,1-1,-1 1,-1 0,1-1,-1 0,-7 12,0-2,-1-1,-1 1,-1-2,0 0,-1 0,-1-1,-22 16,-7-1,5-7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23.30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1532 0,'-33'3,"0"1,1 1,-1 2,-33 11,-10 2,-32 3,-1-6,-134 5,153-18,-463 4,527-9,1-1,0-2,-28-7,26 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5.43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847 1,'0'0,"-3"8,-6 7,-6 8,-6 9,-7 11,-6 10,-5 9,-4 7,-2 7,-4 7,-4 8,1 5,-3 2,2-2,1-3,2-9,2-8,5-6,3-8,7-10,6-8,5-10,7-10,5-6,4-8,4-4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26.41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1,'6'6,"0"0,1-1,0 1,0-2,1 1,-1-1,1 0,0 0,0-1,0 0,17 3,7 0,57 4,-86-10,412 3,-359-4,242-19,-277 16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5.875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1693.28931"/>
      <inkml:brushProperty name="anchorY" value="-571.61536"/>
      <inkml:brushProperty name="scaleFactor" value="0.5"/>
    </inkml:brush>
  </inkml:definitions>
  <inkml:trace contextRef="#ctx0" brushRef="#br0">1 0,'0'0,"3"9,3 6,9 9,12 13,20 13,18 9,17 8,9 6,7 4,6 6,-1-1,-2-4,-3-4,-9-11,-8-10,-13-15,-13-14,-14-9,-13-9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31.51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811 15,'0'0,"0"1,1 0,-1-1,0 1,0 0,-1-1,1 1,0 0,0-1,0 1,0-1,0 1,-1 0,1-1,0 1,-1-1,1 1,0-1,-1 1,1-1,-1 1,1-1,-1 1,1-1,-1 1,0-1,-17 2,7-3,-124 2,-402-18,479 10,14-1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6.417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355.75702"/>
      <inkml:brushProperty name="anchorY" value="-2344.99487"/>
      <inkml:brushProperty name="scaleFactor" value="0.5"/>
    </inkml:brush>
  </inkml:definitions>
  <inkml:trace contextRef="#ctx0" brushRef="#br0">1379 0,'0'0,"-6"15,-12 8,-16 16,-23 18,-21 19,-18 17,-13 13,-8 7,-5 3,0-1,4-5,9-6,16-12,15-13,13-15,13-13,12-16,11-13,8-10,7-8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38.30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1302 0,'-7'3,"0"-1,0 1,0-2,0 1,-1-1,-10 1,6-1,-536 37,434-32,-377 10,416-16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6.88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1869.61511"/>
      <inkml:brushProperty name="anchorY" value="-2824.29468"/>
      <inkml:brushProperty name="scaleFactor" value="0.5"/>
    </inkml:brush>
  </inkml:definitions>
  <inkml:trace contextRef="#ctx0" brushRef="#br0">4 1,'0'0,"0"14,-3 13,3 20,3 19,3 19,7 15,6 18,4 23,4 12,-1 9,-2 8,-2 4,1-6,-3-14,0-20,-3-22,0-24,-1-20,-1-18,0-11,-3-11,-3-9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5:15.2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1,'1'6,"-1"0,1 0,1 0,-1 0,3 6,3 14,13 93,-6 0,-1 130,-10-235,-3-14,0 0,1 0,-1 0,0 0,0 0,1 0,-1 0,0 0,0 0,1 0,-1 0,0 0,1 0,-1 0,0 0,0 0,1 0,-1 0,0 0,0 0,1 0,-1-1,0 1,0 0,0 0,1 0,-1 0,0-1,0 1,1 0,17-24,-12 16,96-143,44-55,-140 198,1-1,0 0,1 1,0 0,1 0,9-7,-17 14,1 0,0 0,0 0,0 0,0 0,1 0,-1 0,0 0,0 1,0-1,1 1,-1 0,0 0,0 0,1 0,-1 0,0 0,0 0,1 1,-1-1,0 1,0 0,0 0,0 0,0 0,0 0,0 0,0 0,0 0,0 1,2 2,7 7,-1 1,0 0,-1 1,0 0,-1 0,0 1,9 25,-4-5,-2 1,9 43,-12-35,-3-9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41.35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721 15,'0'0,"-3"0,-5 0,-10 0,-22 0,-27 0,-23 0,-19 0,-22-2,-6-4,19-1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051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699.26672"/>
      <inkml:brushProperty name="anchorY" value="-5787.78809"/>
      <inkml:brushProperty name="scaleFactor" value="0.5"/>
    </inkml:brush>
  </inkml:definitions>
  <inkml:trace contextRef="#ctx0" brushRef="#br0">572 1,'0'0,"0"12,0 15,0 20,-7 32,-5 33,-9 31,-6 19,-9 17,-8 6,-7-3,-5-12,-3-21,1-22,2-23,7-21,8-20,9-19,9-16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42.60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796 0,'0'2,"0"-1,-1 1,1-1,-1 0,0 1,1-1,-1 0,0 1,0-1,0 0,0 0,0 0,0 0,0 0,0 0,0 0,0 0,-1 0,-1 0,-26 14,8-9,0 0,0-2,-1-1,0 0,-28-1,-28 4,-3 5,-1-5,1-2,-143-13,180 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453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2117.33569"/>
      <inkml:brushProperty name="anchorY" value="-6837.59766"/>
      <inkml:brushProperty name="scaleFactor" value="0.5"/>
    </inkml:brush>
  </inkml:definitions>
  <inkml:trace contextRef="#ctx0" brushRef="#br0">1 0,'0'0,"15"12,19 6,26 12,26 13,24 8,19 6,12 4,6 1,-2 0,-11 0,-12-1,-15-1,-14-3,-20-9,-21-13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47.73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998 1,'-9'0,"1"1,0 0,-1 1,-10 3,-16 3,-64 5,-136-1,-103-18,281 4,-41-2,16-1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90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78.19315"/>
      <inkml:brushProperty name="anchorY" value="-8403.08203"/>
      <inkml:brushProperty name="scaleFactor" value="0.5"/>
    </inkml:brush>
  </inkml:definitions>
  <inkml:trace contextRef="#ctx0" brushRef="#br0">1449 0,'0'0,"-15"18,-12 18,-24 26,-26 22,-22 17,-11 6,-3-3,-1-3,5-7,-2-6,3-6,3-7,7-12,13-11,12-12,18-12,10-11,13-12,10-5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7:51.6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1188 1,'-105'7,"31"0,-392 14,68-4,284-12,83-3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9.33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2117.42383"/>
      <inkml:brushProperty name="anchorY" value="-8713.09766"/>
      <inkml:brushProperty name="scaleFactor" value="0.5"/>
    </inkml:brush>
  </inkml:definitions>
  <inkml:trace contextRef="#ctx0" brushRef="#br0">0 0,'0'0,"0"3,3 6,3 9,6 17,9 23,14 29,12 26,9 19,8 9,6 13,4 11,-2 5,-1-4,-4-7,-2-11,-5-16,-7-20,-11-25,-9-23,-11-23,-9-19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8:02.037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92,'891'-24,"-712"8,149-6,-635 42,120-6,-36 5,-215 5,1185-40,-409-9,-244 13,145-40,-234 50,-7 2,-7 2,9-2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5.43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847 1,'0'0,"-3"8,-6 7,-6 8,-6 9,-7 11,-6 10,-5 9,-4 7,-2 7,-4 7,-4 8,1 5,-3 2,2-2,1-3,2-9,2-8,5-6,3-8,7-10,6-8,5-10,7-10,5-6,4-8,4-4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8:03.77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91,'526'-16,"-148"1,-340 16,-14-1,-52-4,-611-39,423 31,352 12,-54-1,281 1,-326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5.875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1693.28931"/>
      <inkml:brushProperty name="anchorY" value="-571.61536"/>
      <inkml:brushProperty name="scaleFactor" value="0.5"/>
    </inkml:brush>
  </inkml:definitions>
  <inkml:trace contextRef="#ctx0" brushRef="#br0">1 0,'0'0,"3"9,3 6,9 9,12 13,20 13,18 9,17 8,9 6,7 4,6 6,-1-1,-2-4,-3-4,-9-11,-8-10,-13-15,-13-14,-14-9,-13-9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8:06.18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0 101,'436'-31,"-204"7,485-10,-955 23,-314 23,85 2,928 6,-321-12,-9-1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6.417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355.75702"/>
      <inkml:brushProperty name="anchorY" value="-2344.99487"/>
      <inkml:brushProperty name="scaleFactor" value="0.5"/>
    </inkml:brush>
  </inkml:definitions>
  <inkml:trace contextRef="#ctx0" brushRef="#br0">1379 0,'0'0,"-6"15,-12 8,-16 16,-23 18,-21 19,-18 17,-13 13,-8 7,-5 3,0-1,4-5,9-6,16-12,15-13,13-15,13-13,12-16,11-13,8-10,7-8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18:08.447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1080 0,'0'1,"-1"0,1 0,0-1,-1 1,1 0,-1-1,1 1,-1 0,1-1,-1 1,1-1,-1 1,0-1,1 1,-1-1,0 1,1-1,-1 1,0-1,0 0,1 0,-1 1,-1-1,-24 7,17-5,-81 27,-45 12,43-24,-2-4,-106 1,-193-15,368 0,308-24,-224 17,427-63,-340 47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6.88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1869.61511"/>
      <inkml:brushProperty name="anchorY" value="-2824.29468"/>
      <inkml:brushProperty name="scaleFactor" value="0.5"/>
    </inkml:brush>
  </inkml:definitions>
  <inkml:trace contextRef="#ctx0" brushRef="#br0">4 1,'0'0,"0"14,-3 13,3 20,3 19,3 19,7 15,6 18,4 23,4 12,-1 9,-2 8,-2 4,1-6,-3-14,0-20,-3-22,0-24,-1-20,-1-18,0-11,-3-11,-3-9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051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699.26672"/>
      <inkml:brushProperty name="anchorY" value="-5787.78809"/>
      <inkml:brushProperty name="scaleFactor" value="0.5"/>
    </inkml:brush>
  </inkml:definitions>
  <inkml:trace contextRef="#ctx0" brushRef="#br0">572 1,'0'0,"0"12,0 15,0 20,-7 32,-5 33,-9 31,-6 19,-9 17,-8 6,-7-3,-5-12,-3-21,1-22,2-23,7-21,8-20,9-19,9-16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453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2117.33569"/>
      <inkml:brushProperty name="anchorY" value="-6837.59766"/>
      <inkml:brushProperty name="scaleFactor" value="0.5"/>
    </inkml:brush>
  </inkml:definitions>
  <inkml:trace contextRef="#ctx0" brushRef="#br0">1 0,'0'0,"15"12,19 6,26 12,26 13,24 8,19 6,12 4,6 1,-2 0,-11 0,-12-1,-15-1,-14-3,-20-9,-21-13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04:05.79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546 1,'0'0,"-73"101,18-19,-5 13,1 5,5 1,7 5,5 9,3 9,3 3,2 24,8-3,11-5,9-7,9-7,9-11,8-9,5-6,3-3,3-1,-3 3,-2 5,-4 0,-2 0,-6 3,-4 5,-7 8,-6 5,-9 0,-6-3,-2-3,-2-4,2-3,1-3,4-6,7-5,7-8,10-7,-4-58,9 28,15 29,7 5,9 3,3 5,-2-1,1-4,-4 2,-4 3,-6 8,-12 6,-14 6,-16 6,-16 10,-18 12,-10 5,-4-3,0-8,1-11,9-10,9-3,15-6,12-7,11-4,3-73,8 39,-4-36,12 30,15 27,7 0,4 3,-1 3,-3 4,-3 3,-8 12,-13 12,-13 14,-13 7,-12 3,-10-2,-5-2,-2-6,5-12,3-10,6-14,6-10,6-9,9-5,6-1,5 5,4 2,3 4,1-2,0-3,1-2,-1-2,0 4,-4 8,-3 11,-6 10,-5 7,-9 6,-7 4,-4 0,-5-4,-3-8,2-15,3-12,2-16,7-11,5-9,4-6,4-4,2-4,1-3,1-3,0-2,0-4,0-4,-1-7,1-2,-1-4,0-4,0-2,0-3,0 0,0-2,0 0,0 1,0-1,0 1,0-1,0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90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78.19315"/>
      <inkml:brushProperty name="anchorY" value="-8403.08203"/>
      <inkml:brushProperty name="scaleFactor" value="0.5"/>
    </inkml:brush>
  </inkml:definitions>
  <inkml:trace contextRef="#ctx0" brushRef="#br0">1449 0,'0'0,"-15"18,-12 18,-24 26,-26 22,-22 17,-11 6,-3-3,-1-3,5-7,-2-6,3-6,3-7,7-12,13-11,12-12,18-12,10-11,13-12,10-5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9.33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2117.42383"/>
      <inkml:brushProperty name="anchorY" value="-8713.09766"/>
      <inkml:brushProperty name="scaleFactor" value="0.5"/>
    </inkml:brush>
  </inkml:definitions>
  <inkml:trace contextRef="#ctx0" brushRef="#br0">0 0,'0'0,"0"3,3 6,3 9,6 17,9 23,14 29,12 26,9 19,8 9,6 13,4 11,-2 5,-1-4,-4-7,-2-11,-5-16,-7-20,-11-25,-9-23,-11-23,-9-19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5.43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847 1,'0'0,"-3"8,-6 7,-6 8,-6 9,-7 11,-6 10,-5 9,-4 7,-2 7,-4 7,-4 8,1 5,-3 2,2-2,1-3,2-9,2-8,5-6,3-8,7-10,6-8,5-10,7-10,5-6,4-8,4-4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5.875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1693.28931"/>
      <inkml:brushProperty name="anchorY" value="-571.61536"/>
      <inkml:brushProperty name="scaleFactor" value="0.5"/>
    </inkml:brush>
  </inkml:definitions>
  <inkml:trace contextRef="#ctx0" brushRef="#br0">1 0,'0'0,"3"9,3 6,9 9,12 13,20 13,18 9,17 8,9 6,7 4,6 6,-1-1,-2-4,-3-4,-9-11,-8-10,-13-15,-13-14,-14-9,-13-9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6.417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355.75702"/>
      <inkml:brushProperty name="anchorY" value="-2344.99487"/>
      <inkml:brushProperty name="scaleFactor" value="0.5"/>
    </inkml:brush>
  </inkml:definitions>
  <inkml:trace contextRef="#ctx0" brushRef="#br0">1379 0,'0'0,"-6"15,-12 8,-16 16,-23 18,-21 19,-18 17,-13 13,-8 7,-5 3,0-1,4-5,9-6,16-12,15-13,13-15,13-13,12-16,11-13,8-10,7-8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6.88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1869.61511"/>
      <inkml:brushProperty name="anchorY" value="-2824.29468"/>
      <inkml:brushProperty name="scaleFactor" value="0.5"/>
    </inkml:brush>
  </inkml:definitions>
  <inkml:trace contextRef="#ctx0" brushRef="#br0">4 1,'0'0,"0"14,-3 13,3 20,3 19,3 19,7 15,6 18,4 23,4 12,-1 9,-2 8,-2 4,1-6,-3-14,0-20,-3-22,0-24,-1-20,-1-18,0-11,-3-11,-3-9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051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699.26672"/>
      <inkml:brushProperty name="anchorY" value="-5787.78809"/>
      <inkml:brushProperty name="scaleFactor" value="0.5"/>
    </inkml:brush>
  </inkml:definitions>
  <inkml:trace contextRef="#ctx0" brushRef="#br0">572 1,'0'0,"0"12,0 15,0 20,-7 32,-5 33,-9 31,-6 19,-9 17,-8 6,-7-3,-5-12,-3-21,1-22,2-23,7-21,8-20,9-19,9-16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453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2117.33569"/>
      <inkml:brushProperty name="anchorY" value="-6837.59766"/>
      <inkml:brushProperty name="scaleFactor" value="0.5"/>
    </inkml:brush>
  </inkml:definitions>
  <inkml:trace contextRef="#ctx0" brushRef="#br0">1 0,'0'0,"15"12,19 6,26 12,26 13,24 8,19 6,12 4,6 1,-2 0,-11 0,-12-1,-15-1,-14-3,-20-9,-21-13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8.90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78.19315"/>
      <inkml:brushProperty name="anchorY" value="-8403.08203"/>
      <inkml:brushProperty name="scaleFactor" value="0.5"/>
    </inkml:brush>
  </inkml:definitions>
  <inkml:trace contextRef="#ctx0" brushRef="#br0">1449 0,'0'0,"-15"18,-12 18,-24 26,-26 22,-22 17,-11 6,-3-3,-1-3,5-7,-2-6,3-6,3-7,7-12,13-11,12-12,18-12,10-11,13-12,10-5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5:48:09.33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2117.42383"/>
      <inkml:brushProperty name="anchorY" value="-8713.09766"/>
      <inkml:brushProperty name="scaleFactor" value="0.5"/>
    </inkml:brush>
  </inkml:definitions>
  <inkml:trace contextRef="#ctx0" brushRef="#br0">0 0,'0'0,"0"3,3 6,3 9,6 17,9 23,14 29,12 26,9 19,8 9,6 13,4 11,-2 5,-1-4,-4-7,-2-11,-5-16,-7-20,-11-25,-9-23,-11-23,-9-19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6C753-AC8E-4894-B10B-91C550058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E65D3F-1E8D-4542-A21D-82829444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7DD617-8820-4876-98BF-F41143CF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C0CEC-DEB7-41FE-93BC-29536230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3D947-8DEE-4B6F-87B9-9071C12C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3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F376D-928D-4ABB-80AC-C41E25FA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E443BB-371C-4A49-934D-F495D2913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BEBD26-3612-46F6-9B6B-4C54CB50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0127B-8DC4-48F4-BCC1-12699FDB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39C19-3893-43E1-92B6-D4B8593C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17C6CE-6FFA-43E8-AFE2-36CB69C8C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3CA2E5-C05E-4005-BC52-B32EC4D23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C35035-4983-42AB-AD7C-253591D1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8566F-198D-4BD6-A9C5-4A884927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C0A8C1-C117-4A99-85C5-A9191408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5F06B-7A67-4DF0-BC57-2435AFA2C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E23C16-ECA4-4B05-A87B-59FD8B11D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BFB68-8B39-4478-A63D-4724F239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0AAD0C-609A-4332-8DF9-86E52058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F4F89-6581-45E5-8BEE-185A9A76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1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58D44-AACD-4427-8D94-068267F9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F6527-18BB-48A8-A057-D79CBBA3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2CB343-1953-492B-9E75-37DF5933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E0ECD-ABFB-49C3-967A-1810EAF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6F68D-31E8-4787-8F77-9202BDE1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9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A1618-200D-4C67-A3F2-D796D55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E33BB-16B0-4C7C-91E4-B940A6FF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F25F5-8490-4406-B575-853BCECE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8135F6-7808-4DF8-9227-4382A725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7BE166-D096-4112-AEE2-7EFDDCBE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2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AC719-E532-420C-B948-A65F61E9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619B3-BE56-481C-9E1F-BC44A7F1E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5CB6E6-F8B8-482A-A54A-64E4242E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B16F70-BF47-464A-8080-4E0651E8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F23799-AA53-4FBD-B24F-0E897E90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CC76CE-521B-48D6-905D-A47F43FF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C5DE9-6CB8-41BC-A947-16675431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8ED5BE-18FC-4E2A-A53D-215CE417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BD4DEC-C3CA-4E7D-907B-F5DB42212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85FEC6-9D51-4D31-ABA2-446C9256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303C13-72D2-4252-8DC2-D0C8AAD73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BC6EBD-9BC9-40C9-8C95-AAECE4A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5742B-2B7D-4EAF-A58C-D70CD7B1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E294E2-48B9-413D-8BA9-35197B3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2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AACE4-36E9-49CD-9EB8-FD42678A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C6D2CF-03D4-4E55-8428-D292BFE3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10A5EC-A13B-428F-9ECB-59A27F78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6680C-66E4-4CA2-B03A-529F1E1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9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4F2D33-D045-4865-A943-4C4CFE71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4BC54B-338F-43DD-B950-1DF73114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B2FF7A-CD5C-4A1F-9A76-ADAD58E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1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CE00D-0D7D-4879-8638-028A06B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637A9-D478-47B5-930D-AD951C41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343F83-934D-48F4-8C30-6CB414B0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E98039-8589-4FAF-AF14-E175659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E816E3-882A-4A26-A9B1-23EE7E0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17775-4CEE-4A00-A0E2-DCD1E51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7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69510-D7E0-49F0-9F0E-D790F92D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8893D3-9760-4BC0-9703-A45573FF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2D190E-8C04-4264-9105-5E1FC815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888E9C-03DB-4838-8A1A-FE482A7C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B20F6-4B8C-4F56-93C8-B58BF92C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2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DA095-6176-4246-AFA1-DD998082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A02D5E-AA3E-4DE2-96AF-5C81469A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DBF11C-2A37-4517-AB73-9B4B8F96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98FDB5-0022-4D7E-BF1C-6EB017E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DB863B-D390-4104-AADD-2DAD32CA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03B40-119B-4CE1-BD3D-CE89038B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926B3-335E-4EDA-8861-23E26F22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B98080-1142-4604-9029-81A0EFFE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D41D0-CBA7-4A20-B474-BA56A2B4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F2E94-BC10-4E3D-B2C7-58DE5489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ADBA61-B75D-4860-8114-E56E340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5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819ABD-86BF-45E0-A5FF-50C0313DC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4C79D1-AF11-4DAE-A506-343FB783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36C2FC-DFC1-45E5-9E39-D4D13A2B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B6F52-FC5E-48D0-84DA-24EB2B2D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0220B-67C2-435E-86A0-CC6CBEBF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5F06B-7A67-4DF0-BC57-2435AFA2C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E23C16-ECA4-4B05-A87B-59FD8B11D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BFB68-8B39-4478-A63D-4724F239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0AAD0C-609A-4332-8DF9-86E52058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F4F89-6581-45E5-8BEE-185A9A76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5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58D44-AACD-4427-8D94-068267F9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F6527-18BB-48A8-A057-D79CBBA3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2CB343-1953-492B-9E75-37DF5933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E0ECD-ABFB-49C3-967A-1810EAF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6F68D-31E8-4787-8F77-9202BDE1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45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A1618-200D-4C67-A3F2-D796D55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E33BB-16B0-4C7C-91E4-B940A6FF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F25F5-8490-4406-B575-853BCECE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8135F6-7808-4DF8-9227-4382A725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7BE166-D096-4112-AEE2-7EFDDCBE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82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AC719-E532-420C-B948-A65F61E9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619B3-BE56-481C-9E1F-BC44A7F1E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5CB6E6-F8B8-482A-A54A-64E4242E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B16F70-BF47-464A-8080-4E0651E8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F23799-AA53-4FBD-B24F-0E897E90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CC76CE-521B-48D6-905D-A47F43FF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53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C5DE9-6CB8-41BC-A947-16675431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8ED5BE-18FC-4E2A-A53D-215CE417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BD4DEC-C3CA-4E7D-907B-F5DB42212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85FEC6-9D51-4D31-ABA2-446C9256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303C13-72D2-4252-8DC2-D0C8AAD73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BC6EBD-9BC9-40C9-8C95-AAECE4A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5742B-2B7D-4EAF-A58C-D70CD7B1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E294E2-48B9-413D-8BA9-35197B3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90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AACE4-36E9-49CD-9EB8-FD42678A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C6D2CF-03D4-4E55-8428-D292BFE3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10A5EC-A13B-428F-9ECB-59A27F78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6680C-66E4-4CA2-B03A-529F1E1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41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4F2D33-D045-4865-A943-4C4CFE71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4BC54B-338F-43DD-B950-1DF73114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B2FF7A-CD5C-4A1F-9A76-ADAD58E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B95A8-4FFE-4A46-BB52-A09EE183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453BF7-A95B-4CE4-A531-FF6282881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34EF8-6386-43A0-BCE3-2377B586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A44128-0532-4420-B258-11E649C3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685397-CC8A-4536-AE4D-B804425C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0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CE00D-0D7D-4879-8638-028A06B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637A9-D478-47B5-930D-AD951C41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343F83-934D-48F4-8C30-6CB414B0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E98039-8589-4FAF-AF14-E175659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E816E3-882A-4A26-A9B1-23EE7E0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17775-4CEE-4A00-A0E2-DCD1E51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32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DA095-6176-4246-AFA1-DD998082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A02D5E-AA3E-4DE2-96AF-5C81469A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DBF11C-2A37-4517-AB73-9B4B8F96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98FDB5-0022-4D7E-BF1C-6EB017E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DB863B-D390-4104-AADD-2DAD32CA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03B40-119B-4CE1-BD3D-CE89038B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4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926B3-335E-4EDA-8861-23E26F22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B98080-1142-4604-9029-81A0EFFE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D41D0-CBA7-4A20-B474-BA56A2B4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F2E94-BC10-4E3D-B2C7-58DE5489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ADBA61-B75D-4860-8114-E56E340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7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819ABD-86BF-45E0-A5FF-50C0313DC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4C79D1-AF11-4DAE-A506-343FB783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36C2FC-DFC1-45E5-9E39-D4D13A2B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B6F52-FC5E-48D0-84DA-24EB2B2D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0220B-67C2-435E-86A0-CC6CBEBF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71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5F06B-7A67-4DF0-BC57-2435AFA2C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E23C16-ECA4-4B05-A87B-59FD8B11D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BFB68-8B39-4478-A63D-4724F239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0AAD0C-609A-4332-8DF9-86E52058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F4F89-6581-45E5-8BEE-185A9A76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1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58D44-AACD-4427-8D94-068267F9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F6527-18BB-48A8-A057-D79CBBA3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2CB343-1953-492B-9E75-37DF5933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E0ECD-ABFB-49C3-967A-1810EAF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6F68D-31E8-4787-8F77-9202BDE1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10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A1618-200D-4C67-A3F2-D796D55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E33BB-16B0-4C7C-91E4-B940A6FF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F25F5-8490-4406-B575-853BCECE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8135F6-7808-4DF8-9227-4382A725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7BE166-D096-4112-AEE2-7EFDDCBE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56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AC719-E532-420C-B948-A65F61E9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619B3-BE56-481C-9E1F-BC44A7F1E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5CB6E6-F8B8-482A-A54A-64E4242E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B16F70-BF47-464A-8080-4E0651E8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F23799-AA53-4FBD-B24F-0E897E90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CC76CE-521B-48D6-905D-A47F43FF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57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C5DE9-6CB8-41BC-A947-16675431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8ED5BE-18FC-4E2A-A53D-215CE417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BD4DEC-C3CA-4E7D-907B-F5DB42212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85FEC6-9D51-4D31-ABA2-446C9256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303C13-72D2-4252-8DC2-D0C8AAD73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BC6EBD-9BC9-40C9-8C95-AAECE4A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5742B-2B7D-4EAF-A58C-D70CD7B1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E294E2-48B9-413D-8BA9-35197B3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16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AACE4-36E9-49CD-9EB8-FD42678A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C6D2CF-03D4-4E55-8428-D292BFE3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10A5EC-A13B-428F-9ECB-59A27F78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6680C-66E4-4CA2-B03A-529F1E1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9B387-86FB-4969-9F47-95905372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51353-8701-4EC7-AD45-23B8195DF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F421EC-180C-4060-AF9C-C880F06BF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EBCC34-0C1D-4711-B5F2-EDF4D0BA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134C5C-7F0A-4D11-82CE-AD13389A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02BCEB-94AF-4EDB-958A-A68DC6E7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9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4F2D33-D045-4865-A943-4C4CFE71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4BC54B-338F-43DD-B950-1DF73114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B2FF7A-CD5C-4A1F-9A76-ADAD58E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78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CE00D-0D7D-4879-8638-028A06B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637A9-D478-47B5-930D-AD951C41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343F83-934D-48F4-8C30-6CB414B0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E98039-8589-4FAF-AF14-E175659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E816E3-882A-4A26-A9B1-23EE7E0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17775-4CEE-4A00-A0E2-DCD1E51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72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DA095-6176-4246-AFA1-DD998082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A02D5E-AA3E-4DE2-96AF-5C81469A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DBF11C-2A37-4517-AB73-9B4B8F96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98FDB5-0022-4D7E-BF1C-6EB017E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DB863B-D390-4104-AADD-2DAD32CA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03B40-119B-4CE1-BD3D-CE89038B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46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926B3-335E-4EDA-8861-23E26F22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B98080-1142-4604-9029-81A0EFFE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D41D0-CBA7-4A20-B474-BA56A2B4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F2E94-BC10-4E3D-B2C7-58DE5489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ADBA61-B75D-4860-8114-E56E340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5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819ABD-86BF-45E0-A5FF-50C0313DC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4C79D1-AF11-4DAE-A506-343FB783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36C2FC-DFC1-45E5-9E39-D4D13A2B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B6F52-FC5E-48D0-84DA-24EB2B2D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0220B-67C2-435E-86A0-CC6CBEBF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12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5F06B-7A67-4DF0-BC57-2435AFA2C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E23C16-ECA4-4B05-A87B-59FD8B11D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BFB68-8B39-4478-A63D-4724F239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0AAD0C-609A-4332-8DF9-86E52058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F4F89-6581-45E5-8BEE-185A9A76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5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58D44-AACD-4427-8D94-068267F9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F6527-18BB-48A8-A057-D79CBBA3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2CB343-1953-492B-9E75-37DF5933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E0ECD-ABFB-49C3-967A-1810EAF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6F68D-31E8-4787-8F77-9202BDE1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8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A1618-200D-4C67-A3F2-D796D55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E33BB-16B0-4C7C-91E4-B940A6FF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F25F5-8490-4406-B575-853BCECE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8135F6-7808-4DF8-9227-4382A725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7BE166-D096-4112-AEE2-7EFDDCBE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82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AC719-E532-420C-B948-A65F61E9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619B3-BE56-481C-9E1F-BC44A7F1E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5CB6E6-F8B8-482A-A54A-64E4242E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B16F70-BF47-464A-8080-4E0651E8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F23799-AA53-4FBD-B24F-0E897E90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CC76CE-521B-48D6-905D-A47F43FF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99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C5DE9-6CB8-41BC-A947-16675431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8ED5BE-18FC-4E2A-A53D-215CE417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BD4DEC-C3CA-4E7D-907B-F5DB42212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85FEC6-9D51-4D31-ABA2-446C9256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303C13-72D2-4252-8DC2-D0C8AAD73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BC6EBD-9BC9-40C9-8C95-AAECE4A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5742B-2B7D-4EAF-A58C-D70CD7B1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E294E2-48B9-413D-8BA9-35197B3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04999-CC44-449C-AB66-DAC66A55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86BCF6-2E91-4A6E-B60A-1B28E59DE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1C7B66-19F5-407B-BA2A-6F10379E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19A8B9-E66C-4DBE-9EE9-0C0F0CA6A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9F25F7-4D79-4850-8469-2758E95E9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1B8A33-694B-4BCD-B323-11EBD335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2A406B-1E51-4C8E-87B0-9C1164EA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03015F-B5AA-4A86-BE69-1B999AC6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46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AACE4-36E9-49CD-9EB8-FD42678A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C6D2CF-03D4-4E55-8428-D292BFE3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10A5EC-A13B-428F-9ECB-59A27F78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6680C-66E4-4CA2-B03A-529F1E1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7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4F2D33-D045-4865-A943-4C4CFE71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4BC54B-338F-43DD-B950-1DF73114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B2FF7A-CD5C-4A1F-9A76-ADAD58E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82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CE00D-0D7D-4879-8638-028A06B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637A9-D478-47B5-930D-AD951C41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343F83-934D-48F4-8C30-6CB414B0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E98039-8589-4FAF-AF14-E175659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E816E3-882A-4A26-A9B1-23EE7E0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17775-4CEE-4A00-A0E2-DCD1E51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00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DA095-6176-4246-AFA1-DD998082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A02D5E-AA3E-4DE2-96AF-5C81469A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DBF11C-2A37-4517-AB73-9B4B8F96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98FDB5-0022-4D7E-BF1C-6EB017E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DB863B-D390-4104-AADD-2DAD32CA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03B40-119B-4CE1-BD3D-CE89038B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24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926B3-335E-4EDA-8861-23E26F22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B98080-1142-4604-9029-81A0EFFE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D41D0-CBA7-4A20-B474-BA56A2B4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F2E94-BC10-4E3D-B2C7-58DE5489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ADBA61-B75D-4860-8114-E56E340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48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819ABD-86BF-45E0-A5FF-50C0313DC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4C79D1-AF11-4DAE-A506-343FB783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36C2FC-DFC1-45E5-9E39-D4D13A2B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B6F52-FC5E-48D0-84DA-24EB2B2D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0220B-67C2-435E-86A0-CC6CBEBF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2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6D667-1044-4F9C-A6B4-C33A9E83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4BA065-DFE8-4A75-ADEE-99C2521E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7692BE-B151-42E6-AB32-10FDF00A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F46359-13C3-4DAC-9CEC-B46F5CD2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CBC811-D83F-4363-A5CC-0949BC7B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68686A-855C-429E-88F4-01B485CD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FB46CE-E434-446C-AC22-6DF5AF9B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FEC95-9F01-49E2-B912-C4D7F507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575BD-E768-445A-9342-CB0C9768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4FA829-D592-4965-AC67-47E62E115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D1A03-13BC-4BDD-935F-C22957F8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744626-23A1-4BB5-B5F8-3C64DC93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8D81A2-3A6A-4489-9202-7C821EAA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9C8A4-37C9-4302-9AB6-C79F4983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7C1A55-05E0-4DC4-A41A-7643E783C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21C134-2301-46C0-90C7-D3253E6C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4A3FF6-A3F1-437C-AF0B-3A8DD162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8A23C4-5774-418B-B883-C4773058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BFC5F4-28F2-417E-B86F-9C7CDA2F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878253-C84F-4BAB-9EB6-D5D2D551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13B692-1547-4599-A6EB-4F7BFC536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A76399-68A5-4926-9EE7-1C39FED20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2972-576E-46A2-A795-5A3519D6AD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69CB6E-DC81-4AFB-88B6-25170CFC0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D75734-FC50-4714-8F9A-475A0AFBB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549B-CABB-4DD6-9A47-B0E80EC5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CFB7E5-C569-4E5C-B712-5339FEB9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870EE1-CF6A-4210-B3BF-0D27F514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5F005C-DC08-42F8-AE8E-7F35906D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3A3B2-6ACC-4575-8077-1DF576F39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A5151-7842-4ABF-AE76-5AEF6415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2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CFB7E5-C569-4E5C-B712-5339FEB9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870EE1-CF6A-4210-B3BF-0D27F514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5F005C-DC08-42F8-AE8E-7F35906D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3A3B2-6ACC-4575-8077-1DF576F39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A5151-7842-4ABF-AE76-5AEF6415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CFB7E5-C569-4E5C-B712-5339FEB9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870EE1-CF6A-4210-B3BF-0D27F514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5F005C-DC08-42F8-AE8E-7F35906D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3A3B2-6ACC-4575-8077-1DF576F39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A5151-7842-4ABF-AE76-5AEF6415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CFB7E5-C569-4E5C-B712-5339FEB9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870EE1-CF6A-4210-B3BF-0D27F514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5F005C-DC08-42F8-AE8E-7F35906D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3DEE-81D1-45D1-B8C5-FD60EE73047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3A3B2-6ACC-4575-8077-1DF576F39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A5151-7842-4ABF-AE76-5AEF6415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A4F0-B415-4A84-B08F-71A218ED7AC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5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singledropintheocean.com/2013/11/02/goal-review-november-201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17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55.xml"/><Relationship Id="rId17" Type="http://schemas.openxmlformats.org/officeDocument/2006/relationships/image" Target="../media/image19.png"/><Relationship Id="rId2" Type="http://schemas.openxmlformats.org/officeDocument/2006/relationships/customXml" Target="../ink/ink52.xml"/><Relationship Id="rId16" Type="http://schemas.openxmlformats.org/officeDocument/2006/relationships/customXml" Target="../ink/ink5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54.xml"/><Relationship Id="rId4" Type="http://schemas.openxmlformats.org/officeDocument/2006/relationships/customXml" Target="../ink/ink50.xml"/><Relationship Id="rId9" Type="http://schemas.openxmlformats.org/officeDocument/2006/relationships/image" Target="../media/image15.png"/><Relationship Id="rId14" Type="http://schemas.openxmlformats.org/officeDocument/2006/relationships/customXml" Target="../ink/ink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200325-saudi-king-to-preside-over-virtual-g20-coronavirus-summit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3.xml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2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customXml" Target="../ink/ink104.xml"/><Relationship Id="rId4" Type="http://schemas.openxmlformats.org/officeDocument/2006/relationships/customXml" Target="../ink/ink101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9" Type="http://schemas.openxmlformats.org/officeDocument/2006/relationships/image" Target="../media/image93.png"/><Relationship Id="rId21" Type="http://schemas.openxmlformats.org/officeDocument/2006/relationships/image" Target="../media/image49.png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97.png"/><Relationship Id="rId50" Type="http://schemas.openxmlformats.org/officeDocument/2006/relationships/customXml" Target="../ink/ink66.xml"/><Relationship Id="rId55" Type="http://schemas.openxmlformats.org/officeDocument/2006/relationships/image" Target="../media/image101.png"/><Relationship Id="rId63" Type="http://schemas.openxmlformats.org/officeDocument/2006/relationships/image" Target="../media/image56.png"/><Relationship Id="rId68" Type="http://schemas.openxmlformats.org/officeDocument/2006/relationships/customXml" Target="../ink/ink138.xml"/><Relationship Id="rId76" Type="http://schemas.openxmlformats.org/officeDocument/2006/relationships/customXml" Target="../ink/ink72.xml"/><Relationship Id="rId84" Type="http://schemas.openxmlformats.org/officeDocument/2006/relationships/image" Target="../media/image67.png"/><Relationship Id="rId7" Type="http://schemas.openxmlformats.org/officeDocument/2006/relationships/image" Target="../media/image42.png"/><Relationship Id="rId71" Type="http://schemas.openxmlformats.org/officeDocument/2006/relationships/image" Target="../media/image60.png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9" Type="http://schemas.openxmlformats.org/officeDocument/2006/relationships/image" Target="../media/image53.png"/><Relationship Id="rId11" Type="http://schemas.openxmlformats.org/officeDocument/2006/relationships/image" Target="../media/image44.png"/><Relationship Id="rId24" Type="http://schemas.openxmlformats.org/officeDocument/2006/relationships/customXml" Target="../ink/ink116.xml"/><Relationship Id="rId32" Type="http://schemas.openxmlformats.org/officeDocument/2006/relationships/customXml" Target="../ink/ink120.xml"/><Relationship Id="rId37" Type="http://schemas.openxmlformats.org/officeDocument/2006/relationships/image" Target="../media/image92.png"/><Relationship Id="rId40" Type="http://schemas.openxmlformats.org/officeDocument/2006/relationships/customXml" Target="../ink/ink61.xml"/><Relationship Id="rId45" Type="http://schemas.openxmlformats.org/officeDocument/2006/relationships/image" Target="../media/image96.png"/><Relationship Id="rId53" Type="http://schemas.openxmlformats.org/officeDocument/2006/relationships/image" Target="../media/image100.png"/><Relationship Id="rId58" Type="http://schemas.openxmlformats.org/officeDocument/2006/relationships/customXml" Target="../ink/ink70.xml"/><Relationship Id="rId66" Type="http://schemas.openxmlformats.org/officeDocument/2006/relationships/customXml" Target="../ink/ink137.xml"/><Relationship Id="rId74" Type="http://schemas.openxmlformats.org/officeDocument/2006/relationships/customXml" Target="../ink/ink141.xml"/><Relationship Id="rId79" Type="http://schemas.openxmlformats.org/officeDocument/2006/relationships/customXml" Target="../ink/ink75.xml"/><Relationship Id="rId5" Type="http://schemas.openxmlformats.org/officeDocument/2006/relationships/image" Target="../media/image41.png"/><Relationship Id="rId61" Type="http://schemas.openxmlformats.org/officeDocument/2006/relationships/image" Target="../media/image104.png"/><Relationship Id="rId82" Type="http://schemas.openxmlformats.org/officeDocument/2006/relationships/image" Target="../media/image65.png"/><Relationship Id="rId10" Type="http://schemas.openxmlformats.org/officeDocument/2006/relationships/customXml" Target="../ink/ink109.xml"/><Relationship Id="rId19" Type="http://schemas.openxmlformats.org/officeDocument/2006/relationships/image" Target="../media/image48.png"/><Relationship Id="rId31" Type="http://schemas.openxmlformats.org/officeDocument/2006/relationships/image" Target="../media/image54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60" Type="http://schemas.openxmlformats.org/officeDocument/2006/relationships/customXml" Target="../ink/ink71.xml"/><Relationship Id="rId65" Type="http://schemas.openxmlformats.org/officeDocument/2006/relationships/image" Target="../media/image57.png"/><Relationship Id="rId73" Type="http://schemas.openxmlformats.org/officeDocument/2006/relationships/image" Target="../media/image61.png"/><Relationship Id="rId78" Type="http://schemas.openxmlformats.org/officeDocument/2006/relationships/customXml" Target="../ink/ink74.xml"/><Relationship Id="rId81" Type="http://schemas.openxmlformats.org/officeDocument/2006/relationships/image" Target="../media/image64.jpeg"/><Relationship Id="rId4" Type="http://schemas.openxmlformats.org/officeDocument/2006/relationships/customXml" Target="../ink/ink106.xml"/><Relationship Id="rId9" Type="http://schemas.openxmlformats.org/officeDocument/2006/relationships/image" Target="../media/image43.png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52.png"/><Relationship Id="rId30" Type="http://schemas.openxmlformats.org/officeDocument/2006/relationships/customXml" Target="../ink/ink119.xml"/><Relationship Id="rId35" Type="http://schemas.openxmlformats.org/officeDocument/2006/relationships/image" Target="../media/image91.png"/><Relationship Id="rId43" Type="http://schemas.openxmlformats.org/officeDocument/2006/relationships/image" Target="../media/image95.png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64" Type="http://schemas.openxmlformats.org/officeDocument/2006/relationships/customXml" Target="../ink/ink136.xml"/><Relationship Id="rId69" Type="http://schemas.openxmlformats.org/officeDocument/2006/relationships/image" Target="../media/image59.png"/><Relationship Id="rId77" Type="http://schemas.openxmlformats.org/officeDocument/2006/relationships/customXml" Target="../ink/ink73.xml"/><Relationship Id="rId8" Type="http://schemas.openxmlformats.org/officeDocument/2006/relationships/customXml" Target="../ink/ink108.xml"/><Relationship Id="rId51" Type="http://schemas.openxmlformats.org/officeDocument/2006/relationships/image" Target="../media/image99.png"/><Relationship Id="rId72" Type="http://schemas.openxmlformats.org/officeDocument/2006/relationships/customXml" Target="../ink/ink140.xml"/><Relationship Id="rId80" Type="http://schemas.openxmlformats.org/officeDocument/2006/relationships/image" Target="../media/image63.jpeg"/><Relationship Id="rId3" Type="http://schemas.openxmlformats.org/officeDocument/2006/relationships/image" Target="../media/image40.png"/><Relationship Id="rId12" Type="http://schemas.openxmlformats.org/officeDocument/2006/relationships/customXml" Target="../ink/ink110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103.png"/><Relationship Id="rId67" Type="http://schemas.openxmlformats.org/officeDocument/2006/relationships/image" Target="../media/image58.png"/><Relationship Id="rId20" Type="http://schemas.openxmlformats.org/officeDocument/2006/relationships/customXml" Target="../ink/ink114.xml"/><Relationship Id="rId41" Type="http://schemas.openxmlformats.org/officeDocument/2006/relationships/image" Target="../media/image94.png"/><Relationship Id="rId54" Type="http://schemas.openxmlformats.org/officeDocument/2006/relationships/customXml" Target="../ink/ink68.xml"/><Relationship Id="rId62" Type="http://schemas.openxmlformats.org/officeDocument/2006/relationships/customXml" Target="../ink/ink135.xml"/><Relationship Id="rId70" Type="http://schemas.openxmlformats.org/officeDocument/2006/relationships/customXml" Target="../ink/ink139.xml"/><Relationship Id="rId75" Type="http://schemas.openxmlformats.org/officeDocument/2006/relationships/image" Target="../media/image62.png"/><Relationship Id="rId83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openxmlformats.org/officeDocument/2006/relationships/customXml" Target="../ink/ink118.xml"/><Relationship Id="rId36" Type="http://schemas.openxmlformats.org/officeDocument/2006/relationships/customXml" Target="../ink/ink59.xml"/><Relationship Id="rId49" Type="http://schemas.openxmlformats.org/officeDocument/2006/relationships/image" Target="../media/image98.png"/><Relationship Id="rId57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ctionshop.mountainblog.it/ortovox-merino-guardian-shell-giacca-winter-2013-14/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rmo.milne-library.org/Shells-144652/Softshell-Raincoat-Sportswear-Outdoor-Clothing-Rdruko-Mens-Jacket/" TargetMode="External"/><Relationship Id="rId4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avatar-boy-cartoon-comic-human-2027366/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tree.com/freepng/fairy-tale-world-long-hair-princess-lettuce-girl-princess-series_3914286.html" TargetMode="Externa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customXml" Target="../ink/ink77.xml"/><Relationship Id="rId18" Type="http://schemas.openxmlformats.org/officeDocument/2006/relationships/image" Target="../media/image370.png"/><Relationship Id="rId26" Type="http://schemas.openxmlformats.org/officeDocument/2006/relationships/image" Target="../media/image410.png"/><Relationship Id="rId3" Type="http://schemas.openxmlformats.org/officeDocument/2006/relationships/customXml" Target="../ink/ink600.xml"/><Relationship Id="rId21" Type="http://schemas.openxmlformats.org/officeDocument/2006/relationships/customXml" Target="../ink/ink81.xml"/><Relationship Id="rId34" Type="http://schemas.openxmlformats.org/officeDocument/2006/relationships/image" Target="../media/image450.png"/><Relationship Id="rId7" Type="http://schemas.openxmlformats.org/officeDocument/2006/relationships/customXml" Target="../ink/ink620.xml"/><Relationship Id="rId12" Type="http://schemas.openxmlformats.org/officeDocument/2006/relationships/image" Target="../media/image340.png"/><Relationship Id="rId17" Type="http://schemas.openxmlformats.org/officeDocument/2006/relationships/customXml" Target="../ink/ink79.xml"/><Relationship Id="rId25" Type="http://schemas.openxmlformats.org/officeDocument/2006/relationships/customXml" Target="../ink/ink83.xml"/><Relationship Id="rId33" Type="http://schemas.openxmlformats.org/officeDocument/2006/relationships/customXml" Target="../ink/ink87.xml"/><Relationship Id="rId2" Type="http://schemas.openxmlformats.org/officeDocument/2006/relationships/image" Target="../media/image79.png"/><Relationship Id="rId16" Type="http://schemas.openxmlformats.org/officeDocument/2006/relationships/image" Target="../media/image360.png"/><Relationship Id="rId20" Type="http://schemas.openxmlformats.org/officeDocument/2006/relationships/image" Target="../media/image380.png"/><Relationship Id="rId29" Type="http://schemas.openxmlformats.org/officeDocument/2006/relationships/customXml" Target="../ink/ink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customXml" Target="../ink/ink76.xml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5" Type="http://schemas.openxmlformats.org/officeDocument/2006/relationships/customXml" Target="../ink/ink610.xml"/><Relationship Id="rId15" Type="http://schemas.openxmlformats.org/officeDocument/2006/relationships/customXml" Target="../ink/ink78.xml"/><Relationship Id="rId23" Type="http://schemas.openxmlformats.org/officeDocument/2006/relationships/customXml" Target="../ink/ink82.xml"/><Relationship Id="rId28" Type="http://schemas.openxmlformats.org/officeDocument/2006/relationships/image" Target="../media/image420.png"/><Relationship Id="rId10" Type="http://schemas.openxmlformats.org/officeDocument/2006/relationships/image" Target="../media/image83.png"/><Relationship Id="rId19" Type="http://schemas.openxmlformats.org/officeDocument/2006/relationships/customXml" Target="../ink/ink80.xml"/><Relationship Id="rId31" Type="http://schemas.openxmlformats.org/officeDocument/2006/relationships/customXml" Target="../ink/ink86.xml"/><Relationship Id="rId4" Type="http://schemas.openxmlformats.org/officeDocument/2006/relationships/image" Target="../media/image80.png"/><Relationship Id="rId9" Type="http://schemas.openxmlformats.org/officeDocument/2006/relationships/customXml" Target="../ink/ink630.xml"/><Relationship Id="rId14" Type="http://schemas.openxmlformats.org/officeDocument/2006/relationships/image" Target="../media/image350.png"/><Relationship Id="rId22" Type="http://schemas.openxmlformats.org/officeDocument/2006/relationships/image" Target="../media/image390.png"/><Relationship Id="rId27" Type="http://schemas.openxmlformats.org/officeDocument/2006/relationships/customXml" Target="../ink/ink84.xml"/><Relationship Id="rId30" Type="http://schemas.openxmlformats.org/officeDocument/2006/relationships/image" Target="../media/image4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customXml" Target="../ink/ink810.xml"/><Relationship Id="rId18" Type="http://schemas.openxmlformats.org/officeDocument/2006/relationships/image" Target="../media/image106.png"/><Relationship Id="rId3" Type="http://schemas.openxmlformats.org/officeDocument/2006/relationships/customXml" Target="../ink/ink760.xml"/><Relationship Id="rId7" Type="http://schemas.openxmlformats.org/officeDocument/2006/relationships/customXml" Target="../ink/ink780.xml"/><Relationship Id="rId12" Type="http://schemas.openxmlformats.org/officeDocument/2006/relationships/image" Target="../media/image89.png"/><Relationship Id="rId17" Type="http://schemas.openxmlformats.org/officeDocument/2006/relationships/customXml" Target="../ink/ink830.xml"/><Relationship Id="rId2" Type="http://schemas.openxmlformats.org/officeDocument/2006/relationships/image" Target="../media/image84.emf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customXml" Target="../ink/ink800.xml"/><Relationship Id="rId5" Type="http://schemas.openxmlformats.org/officeDocument/2006/relationships/customXml" Target="../ink/ink770.xml"/><Relationship Id="rId15" Type="http://schemas.openxmlformats.org/officeDocument/2006/relationships/customXml" Target="../ink/ink820.xml"/><Relationship Id="rId10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customXml" Target="../ink/ink790.xml"/><Relationship Id="rId1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0.xml"/><Relationship Id="rId13" Type="http://schemas.openxmlformats.org/officeDocument/2006/relationships/image" Target="../media/image112.png"/><Relationship Id="rId18" Type="http://schemas.openxmlformats.org/officeDocument/2006/relationships/image" Target="../media/image115.emf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12" Type="http://schemas.openxmlformats.org/officeDocument/2006/relationships/customXml" Target="../ink/ink89.xml"/><Relationship Id="rId17" Type="http://schemas.openxmlformats.org/officeDocument/2006/relationships/image" Target="../media/image114.png"/><Relationship Id="rId2" Type="http://schemas.openxmlformats.org/officeDocument/2006/relationships/customXml" Target="../ink/ink840.xml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0.xml"/><Relationship Id="rId11" Type="http://schemas.openxmlformats.org/officeDocument/2006/relationships/image" Target="../media/image111.png"/><Relationship Id="rId5" Type="http://schemas.openxmlformats.org/officeDocument/2006/relationships/image" Target="../media/image108.png"/><Relationship Id="rId15" Type="http://schemas.openxmlformats.org/officeDocument/2006/relationships/image" Target="../media/image113.png"/><Relationship Id="rId10" Type="http://schemas.openxmlformats.org/officeDocument/2006/relationships/customXml" Target="../ink/ink88.xml"/><Relationship Id="rId4" Type="http://schemas.openxmlformats.org/officeDocument/2006/relationships/customXml" Target="../ink/ink850.xml"/><Relationship Id="rId9" Type="http://schemas.openxmlformats.org/officeDocument/2006/relationships/image" Target="../media/image110.png"/><Relationship Id="rId14" Type="http://schemas.openxmlformats.org/officeDocument/2006/relationships/customXml" Target="../ink/ink9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112.png"/><Relationship Id="rId18" Type="http://schemas.openxmlformats.org/officeDocument/2006/relationships/image" Target="../media/image116.emf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12" Type="http://schemas.openxmlformats.org/officeDocument/2006/relationships/customXml" Target="../ink/ink97.xml"/><Relationship Id="rId17" Type="http://schemas.openxmlformats.org/officeDocument/2006/relationships/image" Target="../media/image114.png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4.xml"/><Relationship Id="rId11" Type="http://schemas.openxmlformats.org/officeDocument/2006/relationships/image" Target="../media/image111.png"/><Relationship Id="rId5" Type="http://schemas.openxmlformats.org/officeDocument/2006/relationships/image" Target="../media/image108.png"/><Relationship Id="rId15" Type="http://schemas.openxmlformats.org/officeDocument/2006/relationships/image" Target="../media/image113.png"/><Relationship Id="rId10" Type="http://schemas.openxmlformats.org/officeDocument/2006/relationships/customXml" Target="../ink/ink96.xml"/><Relationship Id="rId4" Type="http://schemas.openxmlformats.org/officeDocument/2006/relationships/customXml" Target="../ink/ink93.xml"/><Relationship Id="rId9" Type="http://schemas.openxmlformats.org/officeDocument/2006/relationships/image" Target="../media/image110.png"/><Relationship Id="rId14" Type="http://schemas.openxmlformats.org/officeDocument/2006/relationships/customXml" Target="../ink/ink9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emjeitonenhum.blogspot.com/2013_09_01_archive.html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ngall.com/backpack-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1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7.png"/><Relationship Id="rId18" Type="http://schemas.openxmlformats.org/officeDocument/2006/relationships/image" Target="../media/image13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14.xml"/><Relationship Id="rId17" Type="http://schemas.openxmlformats.org/officeDocument/2006/relationships/image" Target="../media/image19.png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5.png"/><Relationship Id="rId14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22.xml"/><Relationship Id="rId17" Type="http://schemas.openxmlformats.org/officeDocument/2006/relationships/image" Target="../media/image19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15.png"/><Relationship Id="rId14" Type="http://schemas.openxmlformats.org/officeDocument/2006/relationships/customXml" Target="../ink/ink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30.xml"/><Relationship Id="rId17" Type="http://schemas.openxmlformats.org/officeDocument/2006/relationships/image" Target="../media/image19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29.xml"/><Relationship Id="rId19" Type="http://schemas.openxmlformats.org/officeDocument/2006/relationships/customXml" Target="../ink/ink33.xml"/><Relationship Id="rId4" Type="http://schemas.openxmlformats.org/officeDocument/2006/relationships/customXml" Target="../ink/ink26.xml"/><Relationship Id="rId9" Type="http://schemas.openxmlformats.org/officeDocument/2006/relationships/image" Target="../media/image15.png"/><Relationship Id="rId14" Type="http://schemas.openxmlformats.org/officeDocument/2006/relationships/customXml" Target="../ink/ink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39.xml"/><Relationship Id="rId17" Type="http://schemas.openxmlformats.org/officeDocument/2006/relationships/image" Target="../media/image19.png"/><Relationship Id="rId2" Type="http://schemas.openxmlformats.org/officeDocument/2006/relationships/customXml" Target="../ink/ink36.xml"/><Relationship Id="rId16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38.xml"/><Relationship Id="rId4" Type="http://schemas.openxmlformats.org/officeDocument/2006/relationships/customXml" Target="../ink/ink34.xml"/><Relationship Id="rId9" Type="http://schemas.openxmlformats.org/officeDocument/2006/relationships/image" Target="../media/image15.png"/><Relationship Id="rId14" Type="http://schemas.openxmlformats.org/officeDocument/2006/relationships/customXml" Target="../ink/ink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17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47.xml"/><Relationship Id="rId17" Type="http://schemas.openxmlformats.org/officeDocument/2006/relationships/image" Target="../media/image19.png"/><Relationship Id="rId2" Type="http://schemas.openxmlformats.org/officeDocument/2006/relationships/customXml" Target="../ink/ink44.xml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46.xml"/><Relationship Id="rId4" Type="http://schemas.openxmlformats.org/officeDocument/2006/relationships/customXml" Target="../ink/ink42.xml"/><Relationship Id="rId9" Type="http://schemas.openxmlformats.org/officeDocument/2006/relationships/image" Target="../media/image15.png"/><Relationship Id="rId14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C24085-4FEC-4B97-823C-3B966E9DA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1948" b="26359"/>
          <a:stretch/>
        </p:blipFill>
        <p:spPr>
          <a:xfrm>
            <a:off x="0" y="-112532"/>
            <a:ext cx="12188952" cy="1066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05173B-B01E-405D-8104-EA7C7A722AF0}"/>
              </a:ext>
            </a:extLst>
          </p:cNvPr>
          <p:cNvSpPr txBox="1"/>
          <p:nvPr/>
        </p:nvSpPr>
        <p:spPr>
          <a:xfrm>
            <a:off x="1179436" y="1549652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Use possessive adjectives and possessive pronouns.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C3133C-7EEE-44A8-A2A4-F87807E98263}"/>
              </a:ext>
            </a:extLst>
          </p:cNvPr>
          <p:cNvSpPr txBox="1"/>
          <p:nvPr/>
        </p:nvSpPr>
        <p:spPr>
          <a:xfrm>
            <a:off x="1179435" y="2441453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Ask questions by using “whose”.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BD2F12-5C15-4F8B-BB2C-584145816053}"/>
              </a:ext>
            </a:extLst>
          </p:cNvPr>
          <p:cNvSpPr txBox="1"/>
          <p:nvPr/>
        </p:nvSpPr>
        <p:spPr>
          <a:xfrm>
            <a:off x="1179435" y="3333254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Differentiate between </a:t>
            </a:r>
            <a:r>
              <a:rPr lang="en-US" sz="3600" u="sng" dirty="0">
                <a:ln>
                  <a:solidFill>
                    <a:srgbClr val="002060"/>
                  </a:solidFill>
                </a:ln>
              </a:rPr>
              <a:t>one and ones</a:t>
            </a:r>
            <a:r>
              <a:rPr lang="en-US" sz="3600" dirty="0">
                <a:ln>
                  <a:solidFill>
                    <a:srgbClr val="002060"/>
                  </a:solidFill>
                </a:ln>
              </a:rPr>
              <a:t>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E4B2C3-96E5-412E-9819-A815CFCB1A0E}"/>
              </a:ext>
            </a:extLst>
          </p:cNvPr>
          <p:cNvSpPr txBox="1"/>
          <p:nvPr/>
        </p:nvSpPr>
        <p:spPr>
          <a:xfrm>
            <a:off x="1179435" y="4225055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Use “too” correctly.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67E21B-9E07-4C7A-AA88-C6323E564E38}"/>
              </a:ext>
            </a:extLst>
          </p:cNvPr>
          <p:cNvSpPr txBox="1"/>
          <p:nvPr/>
        </p:nvSpPr>
        <p:spPr>
          <a:xfrm>
            <a:off x="1179434" y="4985182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Listen to complete information in an ad.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8652D7-CA2B-4136-9D85-3311FB9F6A52}"/>
              </a:ext>
            </a:extLst>
          </p:cNvPr>
          <p:cNvSpPr txBox="1"/>
          <p:nvPr/>
        </p:nvSpPr>
        <p:spPr>
          <a:xfrm>
            <a:off x="1179433" y="5745309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Pronounce Linking adjacent sounds.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729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B2627-BAA4-4DF5-A520-4DB1537C8275}"/>
              </a:ext>
            </a:extLst>
          </p:cNvPr>
          <p:cNvSpPr/>
          <p:nvPr/>
        </p:nvSpPr>
        <p:spPr>
          <a:xfrm>
            <a:off x="207960" y="703778"/>
            <a:ext cx="5253361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`ve got a book.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08B5B0-5892-436A-A61D-29D404B1631D}"/>
              </a:ext>
            </a:extLst>
          </p:cNvPr>
          <p:cNvSpPr/>
          <p:nvPr/>
        </p:nvSpPr>
        <p:spPr>
          <a:xfrm>
            <a:off x="3696558" y="1921321"/>
            <a:ext cx="3807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Adjective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84A1F-D975-42EF-AD3F-D6CB2FAD3D20}"/>
              </a:ext>
            </a:extLst>
          </p:cNvPr>
          <p:cNvSpPr/>
          <p:nvPr/>
        </p:nvSpPr>
        <p:spPr>
          <a:xfrm>
            <a:off x="8003670" y="1921321"/>
            <a:ext cx="36583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Pronoun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3671714" y="3261492"/>
            <a:ext cx="3781805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their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887E50-2704-42BC-ACBE-AF818D1BD6FA}"/>
              </a:ext>
            </a:extLst>
          </p:cNvPr>
          <p:cNvSpPr/>
          <p:nvPr/>
        </p:nvSpPr>
        <p:spPr>
          <a:xfrm>
            <a:off x="8532664" y="3275538"/>
            <a:ext cx="2600392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theirs.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0C580-122B-4F5C-B43C-CDF0F89FD34B}"/>
                  </a:ext>
                </a:extLst>
              </p14:cNvPr>
              <p14:cNvContentPartPr/>
              <p14:nvPr/>
            </p14:nvContentPartPr>
            <p14:xfrm>
              <a:off x="7657840" y="1661400"/>
              <a:ext cx="196920" cy="423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id="{81C0C580-122B-4F5C-B43C-CDF0F89F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4840" y="1598400"/>
                <a:ext cx="322560" cy="43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3683657-3446-4508-83CD-E64A7933490D}"/>
              </a:ext>
            </a:extLst>
          </p:cNvPr>
          <p:cNvGrpSpPr/>
          <p:nvPr/>
        </p:nvGrpSpPr>
        <p:grpSpPr>
          <a:xfrm>
            <a:off x="6190840" y="3967560"/>
            <a:ext cx="626760" cy="1110240"/>
            <a:chOff x="6190840" y="3967560"/>
            <a:chExt cx="6267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471158A2-A007-4B43-9334-33010F2C616D}"/>
                    </a:ext>
                  </a:extLst>
                </p14:cNvPr>
                <p14:cNvContentPartPr/>
                <p14:nvPr/>
              </p14:nvContentPartPr>
              <p14:xfrm>
                <a:off x="6190840" y="3967560"/>
                <a:ext cx="62676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158A2-A007-4B43-9334-33010F2C61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4861" y="3931560"/>
                  <a:ext cx="69835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798429E6-83F0-432F-BE1A-B3747CFD2F10}"/>
                    </a:ext>
                  </a:extLst>
                </p14:cNvPr>
                <p14:cNvContentPartPr/>
                <p14:nvPr/>
              </p14:nvContentPartPr>
              <p14:xfrm>
                <a:off x="6473440" y="4105800"/>
                <a:ext cx="61200" cy="84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8429E6-83F0-432F-BE1A-B3747CFD2F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440" y="4069815"/>
                  <a:ext cx="132840" cy="91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3CFA177-4365-4306-BCB2-F3DCDA5A3665}"/>
                    </a:ext>
                  </a:extLst>
                </p14:cNvPr>
                <p14:cNvContentPartPr/>
                <p14:nvPr/>
              </p14:nvContentPartPr>
              <p14:xfrm>
                <a:off x="6283000" y="4834080"/>
                <a:ext cx="39600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FA177-4365-4306-BCB2-F3DCDA5A36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6967" y="4798080"/>
                  <a:ext cx="467705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1570745-F0A7-422F-AC49-233464D944CD}"/>
              </a:ext>
            </a:extLst>
          </p:cNvPr>
          <p:cNvGrpSpPr/>
          <p:nvPr/>
        </p:nvGrpSpPr>
        <p:grpSpPr>
          <a:xfrm>
            <a:off x="5642560" y="5259240"/>
            <a:ext cx="1025280" cy="273600"/>
            <a:chOff x="5642560" y="5259240"/>
            <a:chExt cx="10252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1C9FBED-343B-44DC-89C6-B52C5A7ED176}"/>
                    </a:ext>
                  </a:extLst>
                </p14:cNvPr>
                <p14:cNvContentPartPr/>
                <p14:nvPr/>
              </p14:nvContentPartPr>
              <p14:xfrm>
                <a:off x="5642560" y="5259240"/>
                <a:ext cx="148680" cy="25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9FBED-343B-44DC-89C6-B52C5A7ED1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06560" y="5223291"/>
                  <a:ext cx="220320" cy="32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642947F4-3770-4D8A-BD02-C661C9612CBB}"/>
                    </a:ext>
                  </a:extLst>
                </p14:cNvPr>
                <p14:cNvContentPartPr/>
                <p14:nvPr/>
              </p14:nvContentPartPr>
              <p14:xfrm>
                <a:off x="5899960" y="5333400"/>
                <a:ext cx="17028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947F4-3770-4D8A-BD02-C661C9612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960" y="5297400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9B61D17D-560F-43F2-88CF-CCC41E84B6F9}"/>
                    </a:ext>
                  </a:extLst>
                </p14:cNvPr>
                <p14:cNvContentPartPr/>
                <p14:nvPr/>
              </p14:nvContentPartPr>
              <p14:xfrm>
                <a:off x="6125680" y="5290560"/>
                <a:ext cx="211680" cy="20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61D17D-560F-43F2-88CF-CCC41E84B6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89680" y="5254560"/>
                  <a:ext cx="283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78A4AF84-BCD9-432D-951C-35D7D096C950}"/>
                    </a:ext>
                  </a:extLst>
                </p14:cNvPr>
                <p14:cNvContentPartPr/>
                <p14:nvPr/>
              </p14:nvContentPartPr>
              <p14:xfrm>
                <a:off x="6445360" y="5317200"/>
                <a:ext cx="22248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4AF84-BCD9-432D-951C-35D7D096C9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9360" y="5281137"/>
                  <a:ext cx="294120" cy="27732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1AA8B3-65F0-4A34-8423-55E88679B0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4656" y="2572291"/>
            <a:ext cx="3074987" cy="24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9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wearing, hat&#10;&#10;Description automatically generated">
            <a:extLst>
              <a:ext uri="{FF2B5EF4-FFF2-40B4-BE49-F238E27FC236}">
                <a16:creationId xmlns:a16="http://schemas.microsoft.com/office/drawing/2014/main" xmlns="" id="{692EB546-90C8-47DE-A43C-83780ECB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80722" y="1077171"/>
            <a:ext cx="6077129" cy="4051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212736-0E9F-44E6-B819-5F10AC064328}"/>
              </a:ext>
            </a:extLst>
          </p:cNvPr>
          <p:cNvSpPr txBox="1"/>
          <p:nvPr/>
        </p:nvSpPr>
        <p:spPr>
          <a:xfrm>
            <a:off x="6891131" y="1077171"/>
            <a:ext cx="46912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latin typeface="Abadi" panose="020B0604020104020204" pitchFamily="34" charset="0"/>
              </a:rPr>
              <a:t>What is his name? </a:t>
            </a:r>
            <a:endParaRPr lang="ar-SA" sz="6000" b="1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C53AB8-E73A-4939-AFD8-FD49CED0A5E2}"/>
              </a:ext>
            </a:extLst>
          </p:cNvPr>
          <p:cNvSpPr txBox="1"/>
          <p:nvPr/>
        </p:nvSpPr>
        <p:spPr>
          <a:xfrm>
            <a:off x="7020009" y="3841837"/>
            <a:ext cx="46912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badi" panose="020B0604020104020204" pitchFamily="34" charset="0"/>
              </a:rPr>
              <a:t>His name is King Salman </a:t>
            </a:r>
            <a:endParaRPr lang="ar-SA" sz="60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5A3719-A107-44AD-8396-C510EC6E9DC6}"/>
              </a:ext>
            </a:extLst>
          </p:cNvPr>
          <p:cNvSpPr txBox="1"/>
          <p:nvPr/>
        </p:nvSpPr>
        <p:spPr>
          <a:xfrm>
            <a:off x="894080" y="1414999"/>
            <a:ext cx="8310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70C0"/>
                </a:solidFill>
                <a:effectLst/>
                <a:latin typeface="Berlin Sans FB Demi" panose="020E0802020502020306" pitchFamily="34" charset="0"/>
              </a:rPr>
              <a:t>                          Whose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Berlin Sans FB Demi" panose="020E0802020502020306" pitchFamily="34" charset="0"/>
              </a:rPr>
              <a:t>is a possessive pronoun.</a:t>
            </a:r>
          </a:p>
          <a:p>
            <a:pPr algn="l"/>
            <a:r>
              <a:rPr lang="en-US" sz="2800" b="0" i="0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5122" name="Picture 2" descr="Whose Is This? - possessive pronoun | English Conversation Practice | Mark  Kulek - ESL - YouTube">
            <a:extLst>
              <a:ext uri="{FF2B5EF4-FFF2-40B4-BE49-F238E27FC236}">
                <a16:creationId xmlns:a16="http://schemas.microsoft.com/office/drawing/2014/main" xmlns="" id="{68941B74-D31B-4241-A1C3-529227FF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0" y="3021111"/>
            <a:ext cx="5816036" cy="32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CC240D-24FB-4A15-A463-998CBA39402D}"/>
              </a:ext>
            </a:extLst>
          </p:cNvPr>
          <p:cNvSpPr txBox="1"/>
          <p:nvPr/>
        </p:nvSpPr>
        <p:spPr>
          <a:xfrm>
            <a:off x="4776329" y="362884"/>
            <a:ext cx="213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99"/>
                </a:solidFill>
                <a:latin typeface="Berlin Sans FB Demi" panose="020E0802020502020306" pitchFamily="34" charset="0"/>
              </a:rPr>
              <a:t>Whose</a:t>
            </a:r>
            <a:endParaRPr lang="en-US" sz="4000" b="0" i="0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3399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CA77D6-3053-42BB-8567-F280B8D1A3FE}"/>
              </a:ext>
            </a:extLst>
          </p:cNvPr>
          <p:cNvSpPr txBox="1"/>
          <p:nvPr/>
        </p:nvSpPr>
        <p:spPr>
          <a:xfrm>
            <a:off x="3670018" y="2067004"/>
            <a:ext cx="4346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erlin Sans FB Demi" panose="020E0802020502020306" pitchFamily="34" charset="0"/>
              </a:rPr>
              <a:t>Use it when you’re asking (or telling) to whom  something belongs.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EF3EB8-2EF2-4BD5-96BE-B7B1832FE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3" t="52719" r="18769" b="24295"/>
          <a:stretch/>
        </p:blipFill>
        <p:spPr>
          <a:xfrm>
            <a:off x="253218" y="1519311"/>
            <a:ext cx="11830930" cy="36716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0872ADC-BA0F-4C3B-8E80-69ECB48B6874}"/>
              </a:ext>
            </a:extLst>
          </p:cNvPr>
          <p:cNvSpPr/>
          <p:nvPr/>
        </p:nvSpPr>
        <p:spPr>
          <a:xfrm>
            <a:off x="2809461" y="2067340"/>
            <a:ext cx="1192696" cy="7818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D8B919E-4F4F-4F00-81EA-1818B0EDF825}"/>
              </a:ext>
            </a:extLst>
          </p:cNvPr>
          <p:cNvSpPr/>
          <p:nvPr/>
        </p:nvSpPr>
        <p:spPr>
          <a:xfrm>
            <a:off x="357810" y="2968487"/>
            <a:ext cx="3644347" cy="14047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5BAC6CB-DB14-4B87-A9BE-2F1B3D36DAD5}"/>
              </a:ext>
            </a:extLst>
          </p:cNvPr>
          <p:cNvSpPr/>
          <p:nvPr/>
        </p:nvSpPr>
        <p:spPr>
          <a:xfrm>
            <a:off x="6804992" y="2968487"/>
            <a:ext cx="5029198" cy="14047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47F00-AB2F-4DEE-8E25-D449F56A099A}"/>
              </a:ext>
            </a:extLst>
          </p:cNvPr>
          <p:cNvSpPr txBox="1"/>
          <p:nvPr/>
        </p:nvSpPr>
        <p:spPr>
          <a:xfrm>
            <a:off x="1372729" y="995680"/>
            <a:ext cx="213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99"/>
                </a:solidFill>
                <a:effectLst/>
                <a:latin typeface="Berlin Sans FB Demi" panose="020E0802020502020306" pitchFamily="34" charset="0"/>
              </a:rPr>
              <a:t>singular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03AE3-001D-450E-A268-A602810D6023}"/>
              </a:ext>
            </a:extLst>
          </p:cNvPr>
          <p:cNvSpPr txBox="1"/>
          <p:nvPr/>
        </p:nvSpPr>
        <p:spPr>
          <a:xfrm>
            <a:off x="7428089" y="995680"/>
            <a:ext cx="213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5050"/>
                </a:solidFill>
                <a:latin typeface="Berlin Sans FB Demi" panose="020E0802020502020306" pitchFamily="34" charset="0"/>
              </a:rPr>
              <a:t>plural</a:t>
            </a:r>
            <a:endParaRPr lang="en-US" sz="4000" b="0" i="0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5050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980A1D-16F1-49BA-9B96-C2FD6DB495BA}"/>
              </a:ext>
            </a:extLst>
          </p:cNvPr>
          <p:cNvSpPr txBox="1"/>
          <p:nvPr/>
        </p:nvSpPr>
        <p:spPr>
          <a:xfrm>
            <a:off x="4440484" y="0"/>
            <a:ext cx="3270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latin typeface="Berlin Sans FB Demi" panose="020E0802020502020306" pitchFamily="34" charset="0"/>
              </a:rPr>
              <a:t>structure</a:t>
            </a:r>
            <a:endParaRPr lang="en-US" sz="4000" b="0" i="0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F0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EA74F4-FA2C-49C7-B31E-2FDA6BB6A7B8}"/>
              </a:ext>
            </a:extLst>
          </p:cNvPr>
          <p:cNvSpPr txBox="1"/>
          <p:nvPr/>
        </p:nvSpPr>
        <p:spPr>
          <a:xfrm>
            <a:off x="307445" y="2006931"/>
            <a:ext cx="614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Berlin Sans FB Demi" panose="020E0802020502020306" pitchFamily="34" charset="0"/>
              </a:rPr>
              <a:t>Whose + noun +  </a:t>
            </a:r>
            <a:r>
              <a:rPr lang="en-US" sz="32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is </a:t>
            </a:r>
            <a:r>
              <a:rPr lang="en-US" sz="32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Berlin Sans FB Demi" panose="020E0802020502020306" pitchFamily="34" charset="0"/>
              </a:rPr>
              <a:t>+  it/this </a:t>
            </a:r>
            <a:r>
              <a:rPr lang="en-US" sz="36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Berlin Sans FB Demi" panose="020E0802020502020306" pitchFamily="34" charset="0"/>
              </a:rPr>
              <a:t>?</a:t>
            </a:r>
            <a:endParaRPr lang="en-US" sz="3600" b="0" i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368E5D-1DB3-4A80-9620-982B699231F6}"/>
              </a:ext>
            </a:extLst>
          </p:cNvPr>
          <p:cNvSpPr txBox="1"/>
          <p:nvPr/>
        </p:nvSpPr>
        <p:spPr>
          <a:xfrm>
            <a:off x="864728" y="3190670"/>
            <a:ext cx="614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F08CA"/>
                </a:solidFill>
                <a:latin typeface="Berlin Sans FB Demi" panose="020E0802020502020306" pitchFamily="34" charset="0"/>
              </a:rPr>
              <a:t>Whose pen is  it ?</a:t>
            </a:r>
            <a:endParaRPr lang="en-US" sz="3600" b="1" i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1F08CA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CF4A4C-126A-4332-836B-2818DA9B5EDB}"/>
              </a:ext>
            </a:extLst>
          </p:cNvPr>
          <p:cNvSpPr txBox="1"/>
          <p:nvPr/>
        </p:nvSpPr>
        <p:spPr>
          <a:xfrm>
            <a:off x="864727" y="4329020"/>
            <a:ext cx="614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F08CA"/>
                </a:solidFill>
                <a:latin typeface="Berlin Sans FB Demi" panose="020E0802020502020306" pitchFamily="34" charset="0"/>
              </a:rPr>
              <a:t>Whose pen is  this ?</a:t>
            </a:r>
            <a:endParaRPr lang="en-US" sz="3600" b="0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1F08CA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6A3B96-83D6-4905-AD42-DB45BB92C1A6}"/>
              </a:ext>
            </a:extLst>
          </p:cNvPr>
          <p:cNvSpPr txBox="1"/>
          <p:nvPr/>
        </p:nvSpPr>
        <p:spPr>
          <a:xfrm>
            <a:off x="6075679" y="2159831"/>
            <a:ext cx="6452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Berlin Sans FB Demi" panose="020E0802020502020306" pitchFamily="34" charset="0"/>
              </a:rPr>
              <a:t>Whose + noun + </a:t>
            </a:r>
            <a:r>
              <a:rPr lang="en-US" sz="28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 are </a:t>
            </a:r>
            <a:r>
              <a:rPr lang="en-US" sz="28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Berlin Sans FB Demi" panose="020E0802020502020306" pitchFamily="34" charset="0"/>
              </a:rPr>
              <a:t>+  they/these ?</a:t>
            </a:r>
            <a:endParaRPr lang="en-US" sz="2800" b="0" i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46DA51-03FF-4406-96E7-6265AC9139B3}"/>
              </a:ext>
            </a:extLst>
          </p:cNvPr>
          <p:cNvSpPr txBox="1"/>
          <p:nvPr/>
        </p:nvSpPr>
        <p:spPr>
          <a:xfrm>
            <a:off x="6488288" y="3333935"/>
            <a:ext cx="614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F08CA"/>
                </a:solidFill>
                <a:latin typeface="Berlin Sans FB Demi" panose="020E0802020502020306" pitchFamily="34" charset="0"/>
              </a:rPr>
              <a:t>Whose pencils are  they ?</a:t>
            </a:r>
            <a:endParaRPr lang="en-US" sz="3600" b="1" i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1F08CA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4B37B1-DD2F-4E24-BE76-A64AA3768032}"/>
              </a:ext>
            </a:extLst>
          </p:cNvPr>
          <p:cNvSpPr txBox="1"/>
          <p:nvPr/>
        </p:nvSpPr>
        <p:spPr>
          <a:xfrm>
            <a:off x="6432409" y="4329019"/>
            <a:ext cx="614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F08CA"/>
                </a:solidFill>
                <a:latin typeface="Berlin Sans FB Demi" panose="020E0802020502020306" pitchFamily="34" charset="0"/>
              </a:rPr>
              <a:t>Whose pencils are  these ?</a:t>
            </a:r>
            <a:endParaRPr lang="en-US" sz="3600" b="1" i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1F08CA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6146" name="Picture 2" descr="Free Pencil Clipart Pencil Clip Art Images - Cliparts and Others ... -  ClipArt Best - ClipArt Best | Pencil clipart, Clip art, Art images">
            <a:extLst>
              <a:ext uri="{FF2B5EF4-FFF2-40B4-BE49-F238E27FC236}">
                <a16:creationId xmlns:a16="http://schemas.microsoft.com/office/drawing/2014/main" xmlns="" id="{A556C03E-70A6-4C42-94FD-B296795C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77" y="5545936"/>
            <a:ext cx="1495914" cy="1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Pencil Clipart Pencil Clip Art Images - Cliparts and Others ... -  ClipArt Best - ClipArt Best | Pencil clipart, Clip art, Art images">
            <a:extLst>
              <a:ext uri="{FF2B5EF4-FFF2-40B4-BE49-F238E27FC236}">
                <a16:creationId xmlns:a16="http://schemas.microsoft.com/office/drawing/2014/main" xmlns="" id="{9C7FCD7A-9A73-4C32-AB1C-62FD8706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75" y="5223916"/>
            <a:ext cx="1717605" cy="12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Pencil Clipart Pencil Clip Art Images - Cliparts and Others ... -  ClipArt Best - ClipArt Best | Pencil clipart, Clip art, Art images">
            <a:extLst>
              <a:ext uri="{FF2B5EF4-FFF2-40B4-BE49-F238E27FC236}">
                <a16:creationId xmlns:a16="http://schemas.microsoft.com/office/drawing/2014/main" xmlns="" id="{52641BB0-F2C3-47AA-AFBE-6BC31AA2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84" y="4899605"/>
            <a:ext cx="1939775" cy="14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Pens Cliparts, Download Free Clip Art, Free Clip Art on Clipart Library">
            <a:extLst>
              <a:ext uri="{FF2B5EF4-FFF2-40B4-BE49-F238E27FC236}">
                <a16:creationId xmlns:a16="http://schemas.microsoft.com/office/drawing/2014/main" xmlns="" id="{4C986B80-D36E-4394-9ED3-53328054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52" y="5163519"/>
            <a:ext cx="1475753" cy="14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5E54AA-BEFE-47B9-95C0-C980C695F4A4}"/>
              </a:ext>
            </a:extLst>
          </p:cNvPr>
          <p:cNvSpPr txBox="1"/>
          <p:nvPr/>
        </p:nvSpPr>
        <p:spPr>
          <a:xfrm>
            <a:off x="1578610" y="1923508"/>
            <a:ext cx="151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5050"/>
                </a:solidFill>
                <a:latin typeface="Berlin Sans FB Demi" panose="020E0802020502020306" pitchFamily="34" charset="0"/>
              </a:rPr>
              <a:t>singular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626659-F46C-4344-B73A-314AF5F8F22F}"/>
              </a:ext>
            </a:extLst>
          </p:cNvPr>
          <p:cNvSpPr txBox="1"/>
          <p:nvPr/>
        </p:nvSpPr>
        <p:spPr>
          <a:xfrm>
            <a:off x="7843520" y="1990208"/>
            <a:ext cx="151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5050"/>
                </a:solidFill>
                <a:latin typeface="Berlin Sans FB Demi" panose="020E0802020502020306" pitchFamily="34" charset="0"/>
              </a:rPr>
              <a:t>plural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BB27B5-D3E1-44D4-9634-F2E25D9FB0D1}"/>
              </a:ext>
            </a:extLst>
          </p:cNvPr>
          <p:cNvSpPr txBox="1"/>
          <p:nvPr/>
        </p:nvSpPr>
        <p:spPr>
          <a:xfrm>
            <a:off x="1761490" y="2599809"/>
            <a:ext cx="1510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171CF5"/>
                </a:solidFill>
                <a:latin typeface="Berlin Sans FB Demi" panose="020E0802020502020306" pitchFamily="34" charset="0"/>
              </a:rPr>
              <a:t>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516B19-EE43-4607-971C-DA933093939B}"/>
              </a:ext>
            </a:extLst>
          </p:cNvPr>
          <p:cNvSpPr txBox="1"/>
          <p:nvPr/>
        </p:nvSpPr>
        <p:spPr>
          <a:xfrm>
            <a:off x="7843520" y="2599809"/>
            <a:ext cx="1510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171CF5"/>
                </a:solidFill>
                <a:latin typeface="Berlin Sans FB Demi" panose="020E0802020502020306" pitchFamily="34" charset="0"/>
              </a:rPr>
              <a:t>ones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DA84AE-9FD0-4832-8FCE-7A061303A484}"/>
              </a:ext>
            </a:extLst>
          </p:cNvPr>
          <p:cNvSpPr txBox="1"/>
          <p:nvPr/>
        </p:nvSpPr>
        <p:spPr>
          <a:xfrm>
            <a:off x="2773680" y="531245"/>
            <a:ext cx="6579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      </a:t>
            </a:r>
            <a:r>
              <a:rPr lang="en-US" sz="2000" b="1" i="0" dirty="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The use of </a:t>
            </a:r>
            <a:r>
              <a:rPr lang="en-US" sz="2000" b="1" i="1" dirty="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one/ones</a:t>
            </a:r>
          </a:p>
          <a:p>
            <a:pPr algn="l"/>
            <a:endParaRPr lang="en-US" b="1" i="0" dirty="0">
              <a:solidFill>
                <a:schemeClr val="bg2">
                  <a:lumMod val="2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l"/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We use </a:t>
            </a: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one/ones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 instead of repeating a countable noun.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D817D5-F4C5-44EB-BC00-AC7B30D588AF}"/>
              </a:ext>
            </a:extLst>
          </p:cNvPr>
          <p:cNvSpPr txBox="1"/>
          <p:nvPr/>
        </p:nvSpPr>
        <p:spPr>
          <a:xfrm>
            <a:off x="2282190" y="4213275"/>
            <a:ext cx="7071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7030A0"/>
                </a:solidFill>
                <a:effectLst/>
                <a:latin typeface="Berlin Sans FB Demi" panose="020E0802020502020306" pitchFamily="34" charset="0"/>
              </a:rPr>
              <a:t>John has three cars – a red </a:t>
            </a:r>
            <a:r>
              <a:rPr lang="en-US" sz="2400" b="1" i="0" dirty="0">
                <a:solidFill>
                  <a:srgbClr val="129B50"/>
                </a:solidFill>
                <a:effectLst/>
                <a:latin typeface="Berlin Sans FB Demi" panose="020E0802020502020306" pitchFamily="34" charset="0"/>
              </a:rPr>
              <a:t>car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erlin Sans FB Demi" panose="020E0802020502020306" pitchFamily="34" charset="0"/>
              </a:rPr>
              <a:t> 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Berlin Sans FB Demi" panose="020E0802020502020306" pitchFamily="34" charset="0"/>
              </a:rPr>
              <a:t>and two blue </a:t>
            </a:r>
            <a:r>
              <a:rPr lang="en-US" sz="2400" b="1" i="0" dirty="0">
                <a:solidFill>
                  <a:srgbClr val="AF685B"/>
                </a:solidFill>
                <a:effectLst/>
                <a:latin typeface="Berlin Sans FB Demi" panose="020E0802020502020306" pitchFamily="34" charset="0"/>
              </a:rPr>
              <a:t>cars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erlin Sans FB Demi" panose="020E0802020502020306" pitchFamily="34" charset="0"/>
              </a:rPr>
              <a:t>.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Berlin Sans FB Demi" panose="020E0802020502020306" pitchFamily="34" charset="0"/>
            </a:endParaRPr>
          </a:p>
          <a:p>
            <a:r>
              <a:rPr lang="en-US" sz="2400" dirty="0">
                <a:latin typeface="Berlin Sans FB Demi" panose="020E0802020502020306" pitchFamily="34" charset="0"/>
              </a:rPr>
              <a:t/>
            </a:r>
            <a:br>
              <a:rPr lang="en-US" sz="2400" dirty="0">
                <a:latin typeface="Berlin Sans FB Demi" panose="020E0802020502020306" pitchFamily="34" charset="0"/>
              </a:rPr>
            </a:br>
            <a:r>
              <a:rPr lang="en-US" sz="2400" b="0" i="0" dirty="0">
                <a:solidFill>
                  <a:srgbClr val="7030A0"/>
                </a:solidFill>
                <a:effectLst/>
                <a:latin typeface="Berlin Sans FB Demi" panose="020E0802020502020306" pitchFamily="34" charset="0"/>
              </a:rPr>
              <a:t>John has three cars – a red </a:t>
            </a:r>
            <a:r>
              <a:rPr lang="en-US" sz="2400" b="1" i="0" dirty="0">
                <a:solidFill>
                  <a:srgbClr val="129B50"/>
                </a:solidFill>
                <a:effectLst/>
                <a:latin typeface="Berlin Sans FB Demi" panose="020E0802020502020306" pitchFamily="34" charset="0"/>
              </a:rPr>
              <a:t>one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erlin Sans FB Demi" panose="020E0802020502020306" pitchFamily="34" charset="0"/>
              </a:rPr>
              <a:t> 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Berlin Sans FB Demi" panose="020E0802020502020306" pitchFamily="34" charset="0"/>
              </a:rPr>
              <a:t>and two blue </a:t>
            </a:r>
            <a:r>
              <a:rPr lang="en-US" sz="2400" b="1" i="0" dirty="0">
                <a:solidFill>
                  <a:srgbClr val="AF685B"/>
                </a:solidFill>
                <a:effectLst/>
                <a:latin typeface="Berlin Sans FB Demi" panose="020E0802020502020306" pitchFamily="34" charset="0"/>
              </a:rPr>
              <a:t>ones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erlin Sans FB Demi" panose="020E0802020502020306" pitchFamily="34" charset="0"/>
              </a:rPr>
              <a:t>.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F5F982-E5DD-4FE4-B998-028D97956788}"/>
                  </a:ext>
                </a:extLst>
              </p14:cNvPr>
              <p14:cNvContentPartPr/>
              <p14:nvPr/>
            </p14:nvContentPartPr>
            <p14:xfrm>
              <a:off x="11755000" y="-14256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="" id="{81F5F982-E5DD-4FE4-B998-028D979567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9000" y="-17856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8790B77-20CD-4382-A31A-40C54748020D}"/>
              </a:ext>
            </a:extLst>
          </p:cNvPr>
          <p:cNvGrpSpPr/>
          <p:nvPr/>
        </p:nvGrpSpPr>
        <p:grpSpPr>
          <a:xfrm>
            <a:off x="5538750" y="4686640"/>
            <a:ext cx="234000" cy="468720"/>
            <a:chOff x="3612160" y="4483440"/>
            <a:chExt cx="234000" cy="46872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1233F1-DB90-4206-AA14-CED518446781}"/>
                    </a:ext>
                  </a:extLst>
                </p14:cNvPr>
                <p14:cNvContentPartPr/>
                <p14:nvPr/>
              </p14:nvContentPartPr>
              <p14:xfrm>
                <a:off x="3634120" y="4483440"/>
                <a:ext cx="110160" cy="468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id="{181233F1-DB90-4206-AA14-CED5184467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98120" y="4447800"/>
                  <a:ext cx="1818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5FBCEF-059D-4742-90E0-2D1C4424D5ED}"/>
                    </a:ext>
                  </a:extLst>
                </p14:cNvPr>
                <p14:cNvContentPartPr/>
                <p14:nvPr/>
              </p14:nvContentPartPr>
              <p14:xfrm>
                <a:off x="3612160" y="4839120"/>
                <a:ext cx="234000" cy="110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xmlns="" id="{025FBCEF-059D-4742-90E0-2D1C4424D5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6160" y="4803480"/>
                  <a:ext cx="3056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704C43A-1922-4E28-B538-BD92104341FA}"/>
              </a:ext>
            </a:extLst>
          </p:cNvPr>
          <p:cNvGrpSpPr/>
          <p:nvPr/>
        </p:nvGrpSpPr>
        <p:grpSpPr>
          <a:xfrm>
            <a:off x="7444950" y="4643800"/>
            <a:ext cx="250560" cy="482040"/>
            <a:chOff x="5518360" y="4440600"/>
            <a:chExt cx="250560" cy="4820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45B807-5ACC-496D-89AF-C495FCDDE09C}"/>
                    </a:ext>
                  </a:extLst>
                </p14:cNvPr>
                <p14:cNvContentPartPr/>
                <p14:nvPr/>
              </p14:nvContentPartPr>
              <p14:xfrm>
                <a:off x="5622040" y="4440600"/>
                <a:ext cx="96840" cy="37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="" id="{D545B807-5ACC-496D-89AF-C495FCDDE0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86040" y="4404960"/>
                  <a:ext cx="1684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050BA0-5EED-4168-A25A-5EFEC6BE6FA1}"/>
                    </a:ext>
                  </a:extLst>
                </p14:cNvPr>
                <p14:cNvContentPartPr/>
                <p14:nvPr/>
              </p14:nvContentPartPr>
              <p14:xfrm>
                <a:off x="5518360" y="4743360"/>
                <a:ext cx="250560" cy="179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xmlns="" id="{78050BA0-5EED-4168-A25A-5EFEC6BE6F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82360" y="4707360"/>
                  <a:ext cx="322200" cy="250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AutoShape 2" descr="Red Car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CD2B06CF-33C7-4760-B15C-19E86C8718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Red Car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55F9C55F-F561-44CA-816C-35BF2A31D8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Red Car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E8A5173E-47F9-4D12-8980-E43002FCA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clipart beatle car | Red Toy Car Clipart - Free Clip Art | Toy car, Free clip  art, Cars coloring pages">
            <a:extLst>
              <a:ext uri="{FF2B5EF4-FFF2-40B4-BE49-F238E27FC236}">
                <a16:creationId xmlns:a16="http://schemas.microsoft.com/office/drawing/2014/main" xmlns="" id="{4BE130C0-B876-481F-9446-0B974002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0" y="4371804"/>
            <a:ext cx="2072640" cy="10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ownload Cute Red Toy Car Clip Art - Blue Toy Car Clipart - Full Size PNG  Image - PNGkit">
            <a:extLst>
              <a:ext uri="{FF2B5EF4-FFF2-40B4-BE49-F238E27FC236}">
                <a16:creationId xmlns:a16="http://schemas.microsoft.com/office/drawing/2014/main" xmlns="" id="{BDC99159-83B4-47B0-827D-C3A4178D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102702"/>
            <a:ext cx="1761490" cy="9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ownload Cute Red Toy Car Clip Art - Blue Toy Car Clipart - Full Size PNG  Image - PNGkit">
            <a:extLst>
              <a:ext uri="{FF2B5EF4-FFF2-40B4-BE49-F238E27FC236}">
                <a16:creationId xmlns:a16="http://schemas.microsoft.com/office/drawing/2014/main" xmlns="" id="{7AD5FB1F-37CB-4F0F-9BB2-AEA9C9BD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50" y="5194411"/>
            <a:ext cx="1761490" cy="9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E39EDD-A0E9-498F-B105-4A63B660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62570" r="18539" b="14649"/>
          <a:stretch/>
        </p:blipFill>
        <p:spPr>
          <a:xfrm>
            <a:off x="243840" y="1902655"/>
            <a:ext cx="11704320" cy="3052689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xmlns="" id="{83F35BA2-135B-4CC8-8A56-5E3C9B3C1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4183" y="3152361"/>
            <a:ext cx="553278" cy="5532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B278BC2-F278-4A1C-B867-566797836103}"/>
              </a:ext>
            </a:extLst>
          </p:cNvPr>
          <p:cNvSpPr/>
          <p:nvPr/>
        </p:nvSpPr>
        <p:spPr>
          <a:xfrm>
            <a:off x="1914938" y="3714266"/>
            <a:ext cx="669235" cy="410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xmlns="" id="{53562EA8-37FC-4206-8468-50F30DCC8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60635" y="3096038"/>
            <a:ext cx="553278" cy="5532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A89DCAC-FA3F-44B1-BDA2-EAF76D72C824}"/>
              </a:ext>
            </a:extLst>
          </p:cNvPr>
          <p:cNvSpPr/>
          <p:nvPr/>
        </p:nvSpPr>
        <p:spPr>
          <a:xfrm>
            <a:off x="8507895" y="3686103"/>
            <a:ext cx="669235" cy="410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EAF84E-0B4A-40FD-B632-87A4C31D4090}"/>
              </a:ext>
            </a:extLst>
          </p:cNvPr>
          <p:cNvSpPr txBox="1"/>
          <p:nvPr/>
        </p:nvSpPr>
        <p:spPr>
          <a:xfrm>
            <a:off x="924560" y="191785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This bag is very old. I need a new___________</a:t>
            </a:r>
            <a:endParaRPr lang="en-US" sz="2000" dirty="0">
              <a:ln w="0">
                <a:noFill/>
              </a:ln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6B5602-7403-4173-B896-B8A5445F99B2}"/>
              </a:ext>
            </a:extLst>
          </p:cNvPr>
          <p:cNvSpPr txBox="1"/>
          <p:nvPr/>
        </p:nvSpPr>
        <p:spPr>
          <a:xfrm>
            <a:off x="924560" y="28800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tx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Small pineapples are sweeter than big_________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B0025B-35E8-48AA-8F02-69B8979B60BB}"/>
              </a:ext>
            </a:extLst>
          </p:cNvPr>
          <p:cNvSpPr txBox="1"/>
          <p:nvPr/>
        </p:nvSpPr>
        <p:spPr>
          <a:xfrm>
            <a:off x="924560" y="383214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The new smartphones are much faster than the</a:t>
            </a:r>
          </a:p>
          <a:p>
            <a:endParaRPr lang="en-US" sz="20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old____________</a:t>
            </a:r>
            <a:endParaRPr lang="en-US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4D1416-9962-4564-A399-6F902D04CA61}"/>
              </a:ext>
            </a:extLst>
          </p:cNvPr>
          <p:cNvSpPr txBox="1"/>
          <p:nvPr/>
        </p:nvSpPr>
        <p:spPr>
          <a:xfrm>
            <a:off x="843280" y="509198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Jack has three pens – a red__________  and two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green________________     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6507B0-BF77-412A-83C7-86A571CABAD2}"/>
              </a:ext>
            </a:extLst>
          </p:cNvPr>
          <p:cNvSpPr txBox="1"/>
          <p:nvPr/>
        </p:nvSpPr>
        <p:spPr>
          <a:xfrm>
            <a:off x="4382770" y="436007"/>
            <a:ext cx="4222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171CF5"/>
                </a:solidFill>
                <a:latin typeface="Berlin Sans FB Demi" panose="020E0802020502020306" pitchFamily="34" charset="0"/>
              </a:rPr>
              <a:t>one   or   ones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2290446-2EA5-45E0-90B5-ACC5808CB62A}"/>
              </a:ext>
            </a:extLst>
          </p:cNvPr>
          <p:cNvGrpSpPr/>
          <p:nvPr/>
        </p:nvGrpSpPr>
        <p:grpSpPr>
          <a:xfrm>
            <a:off x="367840" y="1922040"/>
            <a:ext cx="447120" cy="542160"/>
            <a:chOff x="367840" y="1922040"/>
            <a:chExt cx="447120" cy="54216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877104-0E16-4D82-9B85-18D60724369F}"/>
                    </a:ext>
                  </a:extLst>
                </p14:cNvPr>
                <p14:cNvContentPartPr/>
                <p14:nvPr/>
              </p14:nvContentPartPr>
              <p14:xfrm>
                <a:off x="551440" y="1922040"/>
                <a:ext cx="152280" cy="416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id="{98877104-0E16-4D82-9B85-18D6072436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5800" y="1886040"/>
                  <a:ext cx="2239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D11066-A3D3-460C-812B-8E0324B40B9C}"/>
                    </a:ext>
                  </a:extLst>
                </p14:cNvPr>
                <p14:cNvContentPartPr/>
                <p14:nvPr/>
              </p14:nvContentPartPr>
              <p14:xfrm>
                <a:off x="367840" y="2198160"/>
                <a:ext cx="447120" cy="1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id="{DBD11066-A3D3-460C-812B-8E0324B40B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1840" y="2162520"/>
                  <a:ext cx="518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6D46EC-4C3B-4407-A54B-5C8CD9C4F6EF}"/>
                    </a:ext>
                  </a:extLst>
                </p14:cNvPr>
                <p14:cNvContentPartPr/>
                <p14:nvPr/>
              </p14:nvContentPartPr>
              <p14:xfrm>
                <a:off x="475840" y="2113560"/>
                <a:ext cx="273960" cy="350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xmlns="" id="{656D46EC-4C3B-4407-A54B-5C8CD9C4F6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9840" y="2077920"/>
                  <a:ext cx="345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13648E-5D62-4F69-A3CF-DCF6A4813CD9}"/>
                    </a:ext>
                  </a:extLst>
                </p14:cNvPr>
                <p14:cNvContentPartPr/>
                <p14:nvPr/>
              </p14:nvContentPartPr>
              <p14:xfrm>
                <a:off x="436960" y="2129400"/>
                <a:ext cx="326160" cy="263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xmlns="" id="{A313648E-5D62-4F69-A3CF-DCF6A4813C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960" y="2093760"/>
                  <a:ext cx="39780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6ACCD75-153F-4D79-B948-021137550B8A}"/>
              </a:ext>
            </a:extLst>
          </p:cNvPr>
          <p:cNvGrpSpPr/>
          <p:nvPr/>
        </p:nvGrpSpPr>
        <p:grpSpPr>
          <a:xfrm>
            <a:off x="391600" y="2889360"/>
            <a:ext cx="491040" cy="600120"/>
            <a:chOff x="391600" y="2889360"/>
            <a:chExt cx="491040" cy="60012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A2755A-26F9-4069-A0D1-98E068D8DA1A}"/>
                    </a:ext>
                  </a:extLst>
                </p14:cNvPr>
                <p14:cNvContentPartPr/>
                <p14:nvPr/>
              </p14:nvContentPartPr>
              <p14:xfrm>
                <a:off x="460360" y="2889360"/>
                <a:ext cx="335520" cy="36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xmlns="" id="{D8A2755A-26F9-4069-A0D1-98E068D8DA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4720" y="2853360"/>
                  <a:ext cx="4071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5F17B6-AA19-4D03-9DAB-91F83D880C68}"/>
                    </a:ext>
                  </a:extLst>
                </p14:cNvPr>
                <p14:cNvContentPartPr/>
                <p14:nvPr/>
              </p14:nvContentPartPr>
              <p14:xfrm>
                <a:off x="448480" y="2990160"/>
                <a:ext cx="357480" cy="360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xmlns="" id="{2C5F17B6-AA19-4D03-9DAB-91F83D880C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840" y="2954520"/>
                  <a:ext cx="4291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5DE1FC-813B-45E3-8F6C-169A09EF843A}"/>
                    </a:ext>
                  </a:extLst>
                </p14:cNvPr>
                <p14:cNvContentPartPr/>
                <p14:nvPr/>
              </p14:nvContentPartPr>
              <p14:xfrm>
                <a:off x="391600" y="3144240"/>
                <a:ext cx="491040" cy="119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xmlns="" id="{4B5DE1FC-813B-45E3-8F6C-169A09EF84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960" y="3108240"/>
                  <a:ext cx="56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6D33A4-1683-45BF-B9BE-B1E4C99480D8}"/>
                    </a:ext>
                  </a:extLst>
                </p14:cNvPr>
                <p14:cNvContentPartPr/>
                <p14:nvPr/>
              </p14:nvContentPartPr>
              <p14:xfrm>
                <a:off x="516520" y="2974320"/>
                <a:ext cx="13680" cy="515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xmlns="" id="{246D33A4-1683-45BF-B9BE-B1E4C99480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0880" y="2938680"/>
                  <a:ext cx="85320" cy="58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59C3494-6D01-4DF7-975E-B670D7853A77}"/>
              </a:ext>
            </a:extLst>
          </p:cNvPr>
          <p:cNvGrpSpPr/>
          <p:nvPr/>
        </p:nvGrpSpPr>
        <p:grpSpPr>
          <a:xfrm>
            <a:off x="275680" y="3973320"/>
            <a:ext cx="600480" cy="505080"/>
            <a:chOff x="275680" y="3973320"/>
            <a:chExt cx="600480" cy="50508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191A22-6CBE-412D-A955-CF9AB2F36E01}"/>
                    </a:ext>
                  </a:extLst>
                </p14:cNvPr>
                <p14:cNvContentPartPr/>
                <p14:nvPr/>
              </p14:nvContentPartPr>
              <p14:xfrm>
                <a:off x="604720" y="3973320"/>
                <a:ext cx="45000" cy="502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xmlns="" id="{83191A22-6CBE-412D-A955-CF9AB2F36E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8720" y="3937680"/>
                  <a:ext cx="11664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CC8D54-3ADA-4703-997F-E4C3FA714EF4}"/>
                    </a:ext>
                  </a:extLst>
                </p14:cNvPr>
                <p14:cNvContentPartPr/>
                <p14:nvPr/>
              </p14:nvContentPartPr>
              <p14:xfrm>
                <a:off x="275680" y="4244040"/>
                <a:ext cx="600480" cy="17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xmlns="" id="{68CC8D54-3ADA-4703-997F-E4C3FA714E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680" y="4208040"/>
                  <a:ext cx="672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DFD7D8-B586-4FED-9FF2-C99B413B1D18}"/>
                    </a:ext>
                  </a:extLst>
                </p14:cNvPr>
                <p14:cNvContentPartPr/>
                <p14:nvPr/>
              </p14:nvContentPartPr>
              <p14:xfrm>
                <a:off x="456040" y="4095000"/>
                <a:ext cx="372240" cy="290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xmlns="" id="{5FDFD7D8-B586-4FED-9FF2-C99B413B1D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0400" y="4059360"/>
                  <a:ext cx="443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1E3DF8-EB69-4CA1-A044-8D706501E5AF}"/>
                    </a:ext>
                  </a:extLst>
                </p14:cNvPr>
                <p14:cNvContentPartPr/>
                <p14:nvPr/>
              </p14:nvContentPartPr>
              <p14:xfrm>
                <a:off x="437680" y="4100760"/>
                <a:ext cx="313920" cy="377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xmlns="" id="{771E3DF8-EB69-4CA1-A044-8D706501E5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2040" y="4064760"/>
                  <a:ext cx="38556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2C201FD-38C3-4F65-8327-BE035430D445}"/>
              </a:ext>
            </a:extLst>
          </p:cNvPr>
          <p:cNvGrpSpPr/>
          <p:nvPr/>
        </p:nvGrpSpPr>
        <p:grpSpPr>
          <a:xfrm>
            <a:off x="193960" y="5301360"/>
            <a:ext cx="537120" cy="647640"/>
            <a:chOff x="193960" y="5301360"/>
            <a:chExt cx="537120" cy="6476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A54AFD0-C73C-47E2-A4C9-1E0B98D1EE1F}"/>
                    </a:ext>
                  </a:extLst>
                </p14:cNvPr>
                <p14:cNvContentPartPr/>
                <p14:nvPr/>
              </p14:nvContentPartPr>
              <p14:xfrm>
                <a:off x="458560" y="5301360"/>
                <a:ext cx="163800" cy="480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xmlns="" id="{1A54AFD0-C73C-47E2-A4C9-1E0B98D1EE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920" y="5265720"/>
                  <a:ext cx="2354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B8E617-892A-4116-882D-B8D0450E3925}"/>
                    </a:ext>
                  </a:extLst>
                </p14:cNvPr>
                <p14:cNvContentPartPr/>
                <p14:nvPr/>
              </p14:nvContentPartPr>
              <p14:xfrm>
                <a:off x="193960" y="5577840"/>
                <a:ext cx="506880" cy="26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xmlns="" id="{63B8E617-892A-4116-882D-B8D0450E39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8320" y="5541840"/>
                  <a:ext cx="57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CAFEC9-4DA9-4829-9E49-D794C043A819}"/>
                    </a:ext>
                  </a:extLst>
                </p14:cNvPr>
                <p14:cNvContentPartPr/>
                <p14:nvPr/>
              </p14:nvContentPartPr>
              <p14:xfrm>
                <a:off x="340120" y="5514120"/>
                <a:ext cx="390960" cy="173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xmlns="" id="{3ECAFEC9-4DA9-4829-9E49-D794C043A8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4480" y="5478120"/>
                  <a:ext cx="462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B616D3-2438-453F-A60B-45D3B00C2C10}"/>
                    </a:ext>
                  </a:extLst>
                </p14:cNvPr>
                <p14:cNvContentPartPr/>
                <p14:nvPr/>
              </p14:nvContentPartPr>
              <p14:xfrm>
                <a:off x="421480" y="5423760"/>
                <a:ext cx="218520" cy="525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xmlns="" id="{70B616D3-2438-453F-A60B-45D3B00C2C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480" y="5388120"/>
                  <a:ext cx="290160" cy="59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90C4778-266C-4FF0-9858-70F5C9DC7DCE}"/>
              </a:ext>
            </a:extLst>
          </p:cNvPr>
          <p:cNvGrpSpPr/>
          <p:nvPr/>
        </p:nvGrpSpPr>
        <p:grpSpPr>
          <a:xfrm>
            <a:off x="5365000" y="1964880"/>
            <a:ext cx="906840" cy="280080"/>
            <a:chOff x="5365000" y="1964880"/>
            <a:chExt cx="90684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xmlns="" id="{AFF9608C-858B-4A75-855C-A2E7FA874466}"/>
                    </a:ext>
                  </a:extLst>
                </p14:cNvPr>
                <p14:cNvContentPartPr/>
                <p14:nvPr/>
              </p14:nvContentPartPr>
              <p14:xfrm>
                <a:off x="5365000" y="2039400"/>
                <a:ext cx="217800" cy="19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F9608C-858B-4A75-855C-A2E7FA8744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29360" y="2003400"/>
                  <a:ext cx="289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xmlns="" id="{DEF21E4E-1957-454B-980B-1930B6F9B3C9}"/>
                    </a:ext>
                  </a:extLst>
                </p14:cNvPr>
                <p14:cNvContentPartPr/>
                <p14:nvPr/>
              </p14:nvContentPartPr>
              <p14:xfrm>
                <a:off x="5659840" y="1964880"/>
                <a:ext cx="252720" cy="20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F21E4E-1957-454B-980B-1930B6F9B3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24200" y="1928880"/>
                  <a:ext cx="324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xmlns="" id="{4C4D8279-C15C-45DA-B3A9-11811767487B}"/>
                    </a:ext>
                  </a:extLst>
                </p14:cNvPr>
                <p14:cNvContentPartPr/>
                <p14:nvPr/>
              </p14:nvContentPartPr>
              <p14:xfrm>
                <a:off x="5993560" y="1985400"/>
                <a:ext cx="278280" cy="259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4D8279-C15C-45DA-B3A9-1181176748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7560" y="1949760"/>
                  <a:ext cx="34992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E8CF7A5-12E9-485E-8D87-66A04CA53F97}"/>
              </a:ext>
            </a:extLst>
          </p:cNvPr>
          <p:cNvGrpSpPr/>
          <p:nvPr/>
        </p:nvGrpSpPr>
        <p:grpSpPr>
          <a:xfrm>
            <a:off x="4356280" y="5131800"/>
            <a:ext cx="732240" cy="290520"/>
            <a:chOff x="4356280" y="5131800"/>
            <a:chExt cx="7322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FF4CE45A-E567-4BA4-A383-F6A560967847}"/>
                    </a:ext>
                  </a:extLst>
                </p14:cNvPr>
                <p14:cNvContentPartPr/>
                <p14:nvPr/>
              </p14:nvContentPartPr>
              <p14:xfrm>
                <a:off x="4356280" y="5223600"/>
                <a:ext cx="118080" cy="13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4CE45A-E567-4BA4-A383-F6A5609678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20280" y="5187600"/>
                  <a:ext cx="189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xmlns="" id="{586A3B32-1FE2-41DC-A8D1-B36D431DE13D}"/>
                    </a:ext>
                  </a:extLst>
                </p14:cNvPr>
                <p14:cNvContentPartPr/>
                <p14:nvPr/>
              </p14:nvContentPartPr>
              <p14:xfrm>
                <a:off x="4609360" y="5131800"/>
                <a:ext cx="241560" cy="251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6A3B32-1FE2-41DC-A8D1-B36D431DE1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73720" y="5096160"/>
                  <a:ext cx="313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xmlns="" id="{A4B5EF56-40BF-4539-A7E6-2D777E5F93CA}"/>
                    </a:ext>
                  </a:extLst>
                </p14:cNvPr>
                <p14:cNvContentPartPr/>
                <p14:nvPr/>
              </p14:nvContentPartPr>
              <p14:xfrm>
                <a:off x="4913200" y="5131800"/>
                <a:ext cx="175320" cy="29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B5EF56-40BF-4539-A7E6-2D777E5F93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77200" y="5096160"/>
                  <a:ext cx="246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EA2C2B8-4B77-4EB3-8EE3-6DDAE2EA7230}"/>
              </a:ext>
            </a:extLst>
          </p:cNvPr>
          <p:cNvGrpSpPr/>
          <p:nvPr/>
        </p:nvGrpSpPr>
        <p:grpSpPr>
          <a:xfrm>
            <a:off x="6018040" y="2920680"/>
            <a:ext cx="1088280" cy="325080"/>
            <a:chOff x="6018040" y="2920680"/>
            <a:chExt cx="10882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xmlns="" id="{F380568F-80F4-4274-A592-8E81EB5F84EF}"/>
                    </a:ext>
                  </a:extLst>
                </p14:cNvPr>
                <p14:cNvContentPartPr/>
                <p14:nvPr/>
              </p14:nvContentPartPr>
              <p14:xfrm>
                <a:off x="6018040" y="2984400"/>
                <a:ext cx="142920" cy="202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80568F-80F4-4274-A592-8E81EB5F84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82400" y="2948760"/>
                  <a:ext cx="214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xmlns="" id="{2F2DEE5A-0891-49A9-9223-FFBB928483F0}"/>
                    </a:ext>
                  </a:extLst>
                </p14:cNvPr>
                <p14:cNvContentPartPr/>
                <p14:nvPr/>
              </p14:nvContentPartPr>
              <p14:xfrm>
                <a:off x="6283000" y="2920680"/>
                <a:ext cx="256680" cy="27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2DEE5A-0891-49A9-9223-FFBB928483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47360" y="2885040"/>
                  <a:ext cx="328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xmlns="" id="{AF86C9A1-3140-43C4-8C01-B88760936FAB}"/>
                    </a:ext>
                  </a:extLst>
                </p14:cNvPr>
                <p14:cNvContentPartPr/>
                <p14:nvPr/>
              </p14:nvContentPartPr>
              <p14:xfrm>
                <a:off x="6657040" y="2996280"/>
                <a:ext cx="132120" cy="212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F86C9A1-3140-43C4-8C01-B88760936F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21400" y="2960280"/>
                  <a:ext cx="203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xmlns="" id="{83EB5E8A-0654-4FF4-9086-1FB4E38F8596}"/>
                    </a:ext>
                  </a:extLst>
                </p14:cNvPr>
                <p14:cNvContentPartPr/>
                <p14:nvPr/>
              </p14:nvContentPartPr>
              <p14:xfrm>
                <a:off x="6900760" y="2920680"/>
                <a:ext cx="205560" cy="325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EB5E8A-0654-4FF4-9086-1FB4E38F85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65120" y="2885040"/>
                  <a:ext cx="27720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9506569A-D920-44E8-AD7C-AD0F5EE3959E}"/>
              </a:ext>
            </a:extLst>
          </p:cNvPr>
          <p:cNvGrpSpPr/>
          <p:nvPr/>
        </p:nvGrpSpPr>
        <p:grpSpPr>
          <a:xfrm>
            <a:off x="1867600" y="5577840"/>
            <a:ext cx="1098360" cy="328320"/>
            <a:chOff x="1867600" y="5577840"/>
            <a:chExt cx="10983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xmlns="" id="{25AE2129-16BF-4C02-954D-77030A616094}"/>
                    </a:ext>
                  </a:extLst>
                </p14:cNvPr>
                <p14:cNvContentPartPr/>
                <p14:nvPr/>
              </p14:nvContentPartPr>
              <p14:xfrm>
                <a:off x="1867600" y="5717520"/>
                <a:ext cx="211320" cy="158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AE2129-16BF-4C02-954D-77030A6160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31600" y="5681520"/>
                  <a:ext cx="282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xmlns="" id="{E45E141C-F516-4AB4-9C5D-E7A0A4A0E902}"/>
                    </a:ext>
                  </a:extLst>
                </p14:cNvPr>
                <p14:cNvContentPartPr/>
                <p14:nvPr/>
              </p14:nvContentPartPr>
              <p14:xfrm>
                <a:off x="2166400" y="5577840"/>
                <a:ext cx="272880" cy="295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5E141C-F516-4AB4-9C5D-E7A0A4A0E9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30400" y="5541840"/>
                  <a:ext cx="3445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xmlns="" id="{EAC84E9C-1369-4AE9-9F8D-BAD0FCBD77D2}"/>
                    </a:ext>
                  </a:extLst>
                </p14:cNvPr>
                <p14:cNvContentPartPr/>
                <p14:nvPr/>
              </p14:nvContentPartPr>
              <p14:xfrm>
                <a:off x="2523520" y="5626800"/>
                <a:ext cx="163440" cy="223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C84E9C-1369-4AE9-9F8D-BAD0FCBD77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87880" y="5591160"/>
                  <a:ext cx="235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xmlns="" id="{970B5C80-34EA-4278-A708-E7F910B661B0}"/>
                    </a:ext>
                  </a:extLst>
                </p14:cNvPr>
                <p14:cNvContentPartPr/>
                <p14:nvPr/>
              </p14:nvContentPartPr>
              <p14:xfrm>
                <a:off x="2810440" y="5599080"/>
                <a:ext cx="155520" cy="30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0B5C80-34EA-4278-A708-E7F910B661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74440" y="5563440"/>
                  <a:ext cx="227160" cy="37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8C84E6B-1A84-4132-A54E-07F34635A97E}"/>
                  </a:ext>
                </a:extLst>
              </p14:cNvPr>
              <p14:cNvContentPartPr/>
              <p14:nvPr/>
            </p14:nvContentPartPr>
            <p14:xfrm>
              <a:off x="1483120" y="2331360"/>
              <a:ext cx="536760" cy="54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xmlns="" id="{58C84E6B-1A84-4132-A54E-07F34635A97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47480" y="2295360"/>
                <a:ext cx="6084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939A53A0-44AD-4F2E-B6CE-E277EACC0D5E}"/>
              </a:ext>
            </a:extLst>
          </p:cNvPr>
          <p:cNvGrpSpPr/>
          <p:nvPr/>
        </p:nvGrpSpPr>
        <p:grpSpPr>
          <a:xfrm>
            <a:off x="1786960" y="3277080"/>
            <a:ext cx="1711440" cy="27360"/>
            <a:chOff x="1786960" y="3277080"/>
            <a:chExt cx="1711440" cy="2736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6384563-2418-46AF-B429-53A3FD7764DF}"/>
                    </a:ext>
                  </a:extLst>
                </p14:cNvPr>
                <p14:cNvContentPartPr/>
                <p14:nvPr/>
              </p14:nvContentPartPr>
              <p14:xfrm>
                <a:off x="1786960" y="3287520"/>
                <a:ext cx="1290960" cy="16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xmlns="" id="{86384563-2418-46AF-B429-53A3FD7764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50960" y="3251880"/>
                  <a:ext cx="1362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21EFDFB-C3AA-40BA-8A6A-9BC05BB34720}"/>
                    </a:ext>
                  </a:extLst>
                </p14:cNvPr>
                <p14:cNvContentPartPr/>
                <p14:nvPr/>
              </p14:nvContentPartPr>
              <p14:xfrm>
                <a:off x="3194200" y="3277080"/>
                <a:ext cx="304200" cy="22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xmlns="" id="{221EFDFB-C3AA-40BA-8A6A-9BC05BB347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8560" y="3241440"/>
                  <a:ext cx="37584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6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1E75A35-14EF-40F7-8992-D7C44E87383F}"/>
                  </a:ext>
                </a:extLst>
              </p14:cNvPr>
              <p14:cNvContentPartPr/>
              <p14:nvPr/>
            </p14:nvContentPartPr>
            <p14:xfrm>
              <a:off x="2145880" y="4213800"/>
              <a:ext cx="1998000" cy="302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xmlns="" id="{41E75A35-14EF-40F7-8992-D7C44E87383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09880" y="4178160"/>
                <a:ext cx="2069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385B439-E54E-482F-8A81-0D90EC0E8517}"/>
                  </a:ext>
                </a:extLst>
              </p14:cNvPr>
              <p14:cNvContentPartPr/>
              <p14:nvPr/>
            </p14:nvContentPartPr>
            <p14:xfrm>
              <a:off x="2129680" y="5441400"/>
              <a:ext cx="1190520" cy="248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xmlns="" id="{2385B439-E54E-482F-8A81-0D90EC0E851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93680" y="5405760"/>
                <a:ext cx="12621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28041B9-5E0C-45A3-BD9C-2FBC31E83114}"/>
                  </a:ext>
                </a:extLst>
              </p14:cNvPr>
              <p14:cNvContentPartPr/>
              <p14:nvPr/>
            </p14:nvContentPartPr>
            <p14:xfrm>
              <a:off x="3729520" y="5540400"/>
              <a:ext cx="327240" cy="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xmlns="" id="{328041B9-5E0C-45A3-BD9C-2FBC31E8311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93880" y="5504760"/>
                <a:ext cx="398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E8F1B24-5ACB-4A78-8D7C-7F06668CF5C5}"/>
                  </a:ext>
                </a:extLst>
              </p14:cNvPr>
              <p14:cNvContentPartPr/>
              <p14:nvPr/>
            </p14:nvContentPartPr>
            <p14:xfrm>
              <a:off x="5946040" y="5546160"/>
              <a:ext cx="473040" cy="38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xmlns="" id="{1E8F1B24-5ACB-4A78-8D7C-7F06668CF5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10040" y="5510160"/>
                <a:ext cx="5446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45788FC-E94A-4947-A8BB-8CF6082D31BC}"/>
              </a:ext>
            </a:extLst>
          </p:cNvPr>
          <p:cNvGrpSpPr/>
          <p:nvPr/>
        </p:nvGrpSpPr>
        <p:grpSpPr>
          <a:xfrm>
            <a:off x="1658885" y="4351573"/>
            <a:ext cx="1088280" cy="325080"/>
            <a:chOff x="6018040" y="2920680"/>
            <a:chExt cx="10882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xmlns="" id="{DC37FCD5-C509-4E40-896A-FD1E56060697}"/>
                    </a:ext>
                  </a:extLst>
                </p14:cNvPr>
                <p14:cNvContentPartPr/>
                <p14:nvPr/>
              </p14:nvContentPartPr>
              <p14:xfrm>
                <a:off x="6018040" y="2984400"/>
                <a:ext cx="142920" cy="20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37FCD5-C509-4E40-896A-FD1E560606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82400" y="2948760"/>
                  <a:ext cx="214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xmlns="" id="{3032386F-106D-423F-BB07-42A6188EAB62}"/>
                    </a:ext>
                  </a:extLst>
                </p14:cNvPr>
                <p14:cNvContentPartPr/>
                <p14:nvPr/>
              </p14:nvContentPartPr>
              <p14:xfrm>
                <a:off x="6283000" y="2920680"/>
                <a:ext cx="256680" cy="276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032386F-106D-423F-BB07-42A6188EAB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47360" y="2885040"/>
                  <a:ext cx="328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xmlns="" id="{99626C4A-E29C-4963-959C-AB73EB397FBD}"/>
                    </a:ext>
                  </a:extLst>
                </p14:cNvPr>
                <p14:cNvContentPartPr/>
                <p14:nvPr/>
              </p14:nvContentPartPr>
              <p14:xfrm>
                <a:off x="6657040" y="2996280"/>
                <a:ext cx="132120" cy="212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626C4A-E29C-4963-959C-AB73EB397F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21400" y="2960280"/>
                  <a:ext cx="203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xmlns="" id="{A466B2DF-216D-4D6B-A80A-A0D22EBCBDB2}"/>
                    </a:ext>
                  </a:extLst>
                </p14:cNvPr>
                <p14:cNvContentPartPr/>
                <p14:nvPr/>
              </p14:nvContentPartPr>
              <p14:xfrm>
                <a:off x="6900760" y="2920680"/>
                <a:ext cx="205560" cy="325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66B2DF-216D-4D6B-A80A-A0D22EBCBD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65120" y="2885040"/>
                  <a:ext cx="277200" cy="396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194" name="Picture 2" descr="retro cartoon old work bag Clipart Image">
            <a:extLst>
              <a:ext uri="{FF2B5EF4-FFF2-40B4-BE49-F238E27FC236}">
                <a16:creationId xmlns:a16="http://schemas.microsoft.com/office/drawing/2014/main" xmlns="" id="{CC205629-9451-46B8-8991-EA08006D8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65" y="1345801"/>
            <a:ext cx="1144115" cy="11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neapple Clipart Image - Fresh Pineapple Fruit Grown in Hawaii | Pineapple  clipart, Diy pineapple decor, Pineapple">
            <a:extLst>
              <a:ext uri="{FF2B5EF4-FFF2-40B4-BE49-F238E27FC236}">
                <a16:creationId xmlns:a16="http://schemas.microsoft.com/office/drawing/2014/main" xmlns="" id="{979EFEFC-475C-4178-8677-01CA87D4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60" y="2529052"/>
            <a:ext cx="684040" cy="1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Pineapple Clipart Image - Fresh Pineapple Fruit Grown in Hawaii | Pineapple  clipart, Diy pineapple decor, Pineapple">
            <a:extLst>
              <a:ext uri="{FF2B5EF4-FFF2-40B4-BE49-F238E27FC236}">
                <a16:creationId xmlns:a16="http://schemas.microsoft.com/office/drawing/2014/main" xmlns="" id="{3D32984D-9CEC-4C3B-8D7B-C47D8302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78" y="2768798"/>
            <a:ext cx="582802" cy="109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ree Free Cell Phone Clipart, Download Free Clip Art, Free Clip Art on  Clipart Library">
            <a:extLst>
              <a:ext uri="{FF2B5EF4-FFF2-40B4-BE49-F238E27FC236}">
                <a16:creationId xmlns:a16="http://schemas.microsoft.com/office/drawing/2014/main" xmlns="" id="{CF6846D8-1C56-4776-A333-F6E27892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77" y="3729764"/>
            <a:ext cx="947274" cy="9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Free Free Cell Phone Clipart, Download Free Clip Art, Free Clip Art on  Clipart Library">
            <a:extLst>
              <a:ext uri="{FF2B5EF4-FFF2-40B4-BE49-F238E27FC236}">
                <a16:creationId xmlns:a16="http://schemas.microsoft.com/office/drawing/2014/main" xmlns="" id="{35A70616-0CD0-44A2-884C-B0EE84CAF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34" y="4005957"/>
            <a:ext cx="947274" cy="9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ircraft - Clip Art Library">
            <a:extLst>
              <a:ext uri="{FF2B5EF4-FFF2-40B4-BE49-F238E27FC236}">
                <a16:creationId xmlns:a16="http://schemas.microsoft.com/office/drawing/2014/main" xmlns="" id="{7A180855-AEA4-45A8-8A4C-1E2CED99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22" y="5147407"/>
            <a:ext cx="1143234" cy="11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aircraft - Clip Art Library">
            <a:extLst>
              <a:ext uri="{FF2B5EF4-FFF2-40B4-BE49-F238E27FC236}">
                <a16:creationId xmlns:a16="http://schemas.microsoft.com/office/drawing/2014/main" xmlns="" id="{21791179-93F7-4A5B-97C3-9946C0B2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5381931"/>
            <a:ext cx="1143234" cy="11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d Pen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B717979A-7CBA-4646-8659-9FB3AC8E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51" y="5447960"/>
            <a:ext cx="1270428" cy="12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8" y="1566105"/>
            <a:ext cx="10012695" cy="16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B278BC2-F278-4A1C-B867-566797836103}"/>
              </a:ext>
            </a:extLst>
          </p:cNvPr>
          <p:cNvSpPr/>
          <p:nvPr/>
        </p:nvSpPr>
        <p:spPr>
          <a:xfrm>
            <a:off x="3263091" y="2506789"/>
            <a:ext cx="669235" cy="410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A89DCAC-FA3F-44B1-BDA2-EAF76D72C824}"/>
              </a:ext>
            </a:extLst>
          </p:cNvPr>
          <p:cNvSpPr/>
          <p:nvPr/>
        </p:nvSpPr>
        <p:spPr>
          <a:xfrm>
            <a:off x="9070603" y="2488400"/>
            <a:ext cx="669235" cy="410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D1D7D9-CC88-43DB-A7E1-8A3EE8981356}"/>
              </a:ext>
            </a:extLst>
          </p:cNvPr>
          <p:cNvSpPr txBox="1"/>
          <p:nvPr/>
        </p:nvSpPr>
        <p:spPr>
          <a:xfrm>
            <a:off x="5144770" y="568087"/>
            <a:ext cx="1581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171CF5"/>
                </a:solidFill>
                <a:latin typeface="Berlin Sans FB Demi" panose="020E0802020502020306" pitchFamily="34" charset="0"/>
              </a:rPr>
              <a:t>too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4245F9-51B2-44AC-9ADD-F4E60342201F}"/>
              </a:ext>
            </a:extLst>
          </p:cNvPr>
          <p:cNvSpPr txBox="1"/>
          <p:nvPr/>
        </p:nvSpPr>
        <p:spPr>
          <a:xfrm>
            <a:off x="3423920" y="17304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Too</a:t>
            </a:r>
            <a:r>
              <a:rPr lang="en-US" sz="24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meaning ‘more than enough’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728914-59EC-4D36-9E83-9F3A664ADB59}"/>
              </a:ext>
            </a:extLst>
          </p:cNvPr>
          <p:cNvSpPr txBox="1"/>
          <p:nvPr/>
        </p:nvSpPr>
        <p:spPr>
          <a:xfrm>
            <a:off x="528320" y="32858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This coffee is 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too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sweet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4BB4AD-1CB2-4A2D-9EA8-5A63A84AFD8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000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824F5A-7B0E-46C4-96FE-1F78AEE56F30}"/>
              </a:ext>
            </a:extLst>
          </p:cNvPr>
          <p:cNvSpPr txBox="1"/>
          <p:nvPr/>
        </p:nvSpPr>
        <p:spPr>
          <a:xfrm>
            <a:off x="3830320" y="24004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F08CA"/>
                </a:solidFill>
                <a:effectLst/>
                <a:latin typeface="-apple-system"/>
              </a:rPr>
              <a:t>TOO + ADJECTIVES</a:t>
            </a:r>
            <a:r>
              <a:rPr lang="en-US" b="0" i="0" dirty="0">
                <a:solidFill>
                  <a:srgbClr val="1F08CA"/>
                </a:solidFill>
                <a:effectLst/>
                <a:latin typeface="-apple-system"/>
              </a:rPr>
              <a:t>   or   </a:t>
            </a:r>
            <a:r>
              <a:rPr lang="en-US" b="1" i="0" dirty="0">
                <a:solidFill>
                  <a:srgbClr val="1F08CA"/>
                </a:solidFill>
                <a:effectLst/>
                <a:latin typeface="-apple-system"/>
              </a:rPr>
              <a:t>TOO + ADVERBS</a:t>
            </a:r>
            <a:endParaRPr lang="en-US" dirty="0">
              <a:solidFill>
                <a:srgbClr val="1F08C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F67767-DA97-4EC3-A3CB-CAEDC9954A45}"/>
              </a:ext>
            </a:extLst>
          </p:cNvPr>
          <p:cNvSpPr txBox="1"/>
          <p:nvPr/>
        </p:nvSpPr>
        <p:spPr>
          <a:xfrm>
            <a:off x="6471920" y="31542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 was driving 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too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fast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18" name="Picture 2" descr="driving fast clipart - Clip Art Library">
            <a:extLst>
              <a:ext uri="{FF2B5EF4-FFF2-40B4-BE49-F238E27FC236}">
                <a16:creationId xmlns:a16="http://schemas.microsoft.com/office/drawing/2014/main" xmlns="" id="{F4EF40A9-D11B-4BC6-892B-F4C40246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20" y="4394518"/>
            <a:ext cx="3590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ffee Clipart Kawaii Free - Cute Coffee Cup Clipart , Free Transparent  Clipart - ClipartKey">
            <a:extLst>
              <a:ext uri="{FF2B5EF4-FFF2-40B4-BE49-F238E27FC236}">
                <a16:creationId xmlns:a16="http://schemas.microsoft.com/office/drawing/2014/main" xmlns="" id="{0A4F5137-80F8-4BCF-B416-2AFEA7CD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" y="4276852"/>
            <a:ext cx="2406650" cy="185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le of sugar cubes of refined sugar isolated on white background. Vector  cartoon. Download a Free Preview or High Qua… | Sugar cubes, Sugar, Vinyl  record art ideas">
            <a:extLst>
              <a:ext uri="{FF2B5EF4-FFF2-40B4-BE49-F238E27FC236}">
                <a16:creationId xmlns:a16="http://schemas.microsoft.com/office/drawing/2014/main" xmlns="" id="{CCECE818-654D-401A-B22B-291E5F084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0615" r="5840" b="16000"/>
          <a:stretch/>
        </p:blipFill>
        <p:spPr bwMode="auto">
          <a:xfrm>
            <a:off x="3291840" y="5167039"/>
            <a:ext cx="1076960" cy="9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A9190F-7193-45B5-A007-D9CCB6FCF958}"/>
              </a:ext>
            </a:extLst>
          </p:cNvPr>
          <p:cNvSpPr/>
          <p:nvPr/>
        </p:nvSpPr>
        <p:spPr>
          <a:xfrm>
            <a:off x="2259934" y="297378"/>
            <a:ext cx="71641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Possessive Adjectives</a:t>
            </a:r>
          </a:p>
          <a:p>
            <a:pPr algn="ctr"/>
            <a:r>
              <a:rPr lang="en-US" sz="54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&amp;</a:t>
            </a:r>
          </a:p>
          <a:p>
            <a:pPr algn="ctr"/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Possessive pronouns</a:t>
            </a:r>
            <a:endParaRPr lang="en-US" sz="5400" b="0" cap="none" spc="0" dirty="0">
              <a:ln w="254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THIRD GRADE REVIEW - PERSONAL PRONOUNS AND POSSESSIVE ADJECTIVES - YouTube">
            <a:extLst>
              <a:ext uri="{FF2B5EF4-FFF2-40B4-BE49-F238E27FC236}">
                <a16:creationId xmlns:a16="http://schemas.microsoft.com/office/drawing/2014/main" xmlns="" id="{4E383308-3B1E-4CB5-8A0C-D0DF310F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2154"/>
            <a:ext cx="5082304" cy="28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PKID Pronoun and Possessive Adjective Charts | Etsy">
            <a:extLst>
              <a:ext uri="{FF2B5EF4-FFF2-40B4-BE49-F238E27FC236}">
                <a16:creationId xmlns:a16="http://schemas.microsoft.com/office/drawing/2014/main" xmlns="" id="{E07887BE-788D-4DDF-85B1-F6554E90D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4" b="4084"/>
          <a:stretch/>
        </p:blipFill>
        <p:spPr bwMode="auto">
          <a:xfrm>
            <a:off x="6988175" y="3129914"/>
            <a:ext cx="4756785" cy="30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68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D1D7D9-CC88-43DB-A7E1-8A3EE8981356}"/>
              </a:ext>
            </a:extLst>
          </p:cNvPr>
          <p:cNvSpPr txBox="1"/>
          <p:nvPr/>
        </p:nvSpPr>
        <p:spPr>
          <a:xfrm>
            <a:off x="5215890" y="182433"/>
            <a:ext cx="1581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171CF5"/>
                </a:solidFill>
                <a:latin typeface="Berlin Sans FB Demi" panose="020E0802020502020306" pitchFamily="34" charset="0"/>
              </a:rPr>
              <a:t>too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728914-59EC-4D36-9E83-9F3A664ADB59}"/>
              </a:ext>
            </a:extLst>
          </p:cNvPr>
          <p:cNvSpPr txBox="1"/>
          <p:nvPr/>
        </p:nvSpPr>
        <p:spPr>
          <a:xfrm>
            <a:off x="1026160" y="17751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This shirt is 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too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small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for me.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4BB4AD-1CB2-4A2D-9EA8-5A63A84AFD8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000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F67767-DA97-4EC3-A3CB-CAEDC9954A45}"/>
              </a:ext>
            </a:extLst>
          </p:cNvPr>
          <p:cNvSpPr txBox="1"/>
          <p:nvPr/>
        </p:nvSpPr>
        <p:spPr>
          <a:xfrm>
            <a:off x="6563360" y="18146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These shoes are </a:t>
            </a:r>
            <a:r>
              <a:rPr lang="en-US" sz="24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too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big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for me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242" name="Picture 2" descr="1,024 Too Small Illustrations, Royalty-Free Vector Graphics &amp; Clip Art -  iStock">
            <a:extLst>
              <a:ext uri="{FF2B5EF4-FFF2-40B4-BE49-F238E27FC236}">
                <a16:creationId xmlns:a16="http://schemas.microsoft.com/office/drawing/2014/main" xmlns="" id="{2B8D1115-3FB3-485D-B7B7-DDF034AF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70" y="3229412"/>
            <a:ext cx="3020060" cy="32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449 Kids Clothes Too Big Illustrations, Royalty-Free Vector Graphics &amp; Clip  Art - iStock">
            <a:extLst>
              <a:ext uri="{FF2B5EF4-FFF2-40B4-BE49-F238E27FC236}">
                <a16:creationId xmlns:a16="http://schemas.microsoft.com/office/drawing/2014/main" xmlns="" id="{D9F8314C-754A-4559-8CFE-B5DD6852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867730"/>
            <a:ext cx="3615690" cy="36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rk-clothing&#10;&#10;Description automatically generated">
            <a:extLst>
              <a:ext uri="{FF2B5EF4-FFF2-40B4-BE49-F238E27FC236}">
                <a16:creationId xmlns:a16="http://schemas.microsoft.com/office/drawing/2014/main" xmlns="" id="{D9332CA3-E068-4B0F-9BE5-DFD2B3FA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947" r="19168"/>
          <a:stretch/>
        </p:blipFill>
        <p:spPr>
          <a:xfrm>
            <a:off x="259551" y="0"/>
            <a:ext cx="3066745" cy="4876800"/>
          </a:xfrm>
          <a:prstGeom prst="rect">
            <a:avLst/>
          </a:prstGeom>
        </p:spPr>
      </p:pic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xmlns="" id="{36DC26F6-24AD-4FC6-A079-5A7A1003A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274930" y="905428"/>
            <a:ext cx="2288517" cy="3083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479299-6CF9-4AB3-95B2-EE59BA01B8F4}"/>
              </a:ext>
            </a:extLst>
          </p:cNvPr>
          <p:cNvSpPr txBox="1"/>
          <p:nvPr/>
        </p:nvSpPr>
        <p:spPr>
          <a:xfrm>
            <a:off x="259551" y="4969565"/>
            <a:ext cx="52478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jacket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big</a:t>
            </a:r>
            <a:endParaRPr lang="ar-SA" sz="4400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F8DFA7-5985-45E4-A360-CBA805AE7390}"/>
              </a:ext>
            </a:extLst>
          </p:cNvPr>
          <p:cNvSpPr txBox="1"/>
          <p:nvPr/>
        </p:nvSpPr>
        <p:spPr>
          <a:xfrm>
            <a:off x="6321287" y="3988903"/>
            <a:ext cx="57218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jacket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small</a:t>
            </a:r>
            <a:endParaRPr lang="ar-SA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A359C249-2F76-4A08-940D-D4AB5FFB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2723" y="546264"/>
            <a:ext cx="3616569" cy="439853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D9B8C20-6B3A-45CB-B13F-327E7466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566959" y="1031028"/>
            <a:ext cx="2734087" cy="342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E8DC01-9D94-467C-BAEF-4FF83907A322}"/>
              </a:ext>
            </a:extLst>
          </p:cNvPr>
          <p:cNvSpPr txBox="1"/>
          <p:nvPr/>
        </p:nvSpPr>
        <p:spPr>
          <a:xfrm>
            <a:off x="286055" y="5327374"/>
            <a:ext cx="602198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jacket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short</a:t>
            </a:r>
            <a:endParaRPr lang="ar-SA" sz="44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73615E-86D4-4F93-9EDA-D9C361DECC49}"/>
              </a:ext>
            </a:extLst>
          </p:cNvPr>
          <p:cNvSpPr txBox="1"/>
          <p:nvPr/>
        </p:nvSpPr>
        <p:spPr>
          <a:xfrm>
            <a:off x="6308035" y="4557933"/>
            <a:ext cx="57218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hair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long</a:t>
            </a:r>
            <a:endParaRPr lang="ar-SA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541C81-1A99-40EC-A729-993D1C88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27887" r="25807" b="19164"/>
          <a:stretch/>
        </p:blipFill>
        <p:spPr>
          <a:xfrm>
            <a:off x="750277" y="424215"/>
            <a:ext cx="10691445" cy="6009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116A6C-DFF1-41EF-944C-F946BB88B2A0}"/>
              </a:ext>
            </a:extLst>
          </p:cNvPr>
          <p:cNvSpPr txBox="1"/>
          <p:nvPr/>
        </p:nvSpPr>
        <p:spPr>
          <a:xfrm>
            <a:off x="6930887" y="556591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Windbreaker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B45E0D-5326-4377-8395-8C9FB4516C5E}"/>
              </a:ext>
            </a:extLst>
          </p:cNvPr>
          <p:cNvSpPr txBox="1"/>
          <p:nvPr/>
        </p:nvSpPr>
        <p:spPr>
          <a:xfrm>
            <a:off x="8448261" y="4048539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AE09FB-BEC1-4F03-A9F3-26A3DDAA2429}"/>
              </a:ext>
            </a:extLst>
          </p:cNvPr>
          <p:cNvSpPr txBox="1"/>
          <p:nvPr/>
        </p:nvSpPr>
        <p:spPr>
          <a:xfrm>
            <a:off x="6095999" y="3105834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Necklace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6B3AB2-D118-4299-ADB2-28183F965320}"/>
              </a:ext>
            </a:extLst>
          </p:cNvPr>
          <p:cNvSpPr txBox="1"/>
          <p:nvPr/>
        </p:nvSpPr>
        <p:spPr>
          <a:xfrm>
            <a:off x="3001618" y="4591878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Perfume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E4DABA-3706-40DA-938A-76EECA04BC53}"/>
              </a:ext>
            </a:extLst>
          </p:cNvPr>
          <p:cNvSpPr txBox="1"/>
          <p:nvPr/>
        </p:nvSpPr>
        <p:spPr>
          <a:xfrm>
            <a:off x="377687" y="3396302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Bag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541C81-1A99-40EC-A729-993D1C88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27887" r="25807" b="19164"/>
          <a:stretch/>
        </p:blipFill>
        <p:spPr>
          <a:xfrm>
            <a:off x="750277" y="424215"/>
            <a:ext cx="10691445" cy="6009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B45E0D-5326-4377-8395-8C9FB4516C5E}"/>
              </a:ext>
            </a:extLst>
          </p:cNvPr>
          <p:cNvSpPr txBox="1"/>
          <p:nvPr/>
        </p:nvSpPr>
        <p:spPr>
          <a:xfrm>
            <a:off x="7480852" y="4479737"/>
            <a:ext cx="54466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socks are these?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6B3AB2-D118-4299-ADB2-28183F965320}"/>
              </a:ext>
            </a:extLst>
          </p:cNvPr>
          <p:cNvSpPr txBox="1"/>
          <p:nvPr/>
        </p:nvSpPr>
        <p:spPr>
          <a:xfrm>
            <a:off x="2064027" y="4340086"/>
            <a:ext cx="52942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perfume is this?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E4DABA-3706-40DA-938A-76EECA04BC53}"/>
              </a:ext>
            </a:extLst>
          </p:cNvPr>
          <p:cNvSpPr txBox="1"/>
          <p:nvPr/>
        </p:nvSpPr>
        <p:spPr>
          <a:xfrm>
            <a:off x="5983357" y="3172022"/>
            <a:ext cx="60827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necklace is this?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6876AE-A48E-45D2-8E42-552F69FB4242}"/>
              </a:ext>
            </a:extLst>
          </p:cNvPr>
          <p:cNvSpPr txBox="1"/>
          <p:nvPr/>
        </p:nvSpPr>
        <p:spPr>
          <a:xfrm>
            <a:off x="231914" y="3172022"/>
            <a:ext cx="54135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bag is this?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933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1ADF1E-123A-4178-87B8-04919450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1477327"/>
            <a:ext cx="10916211" cy="429355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F27EB0A-C7ED-4336-BF07-CDFF38369A0A}"/>
              </a:ext>
            </a:extLst>
          </p:cNvPr>
          <p:cNvGrpSpPr/>
          <p:nvPr/>
        </p:nvGrpSpPr>
        <p:grpSpPr>
          <a:xfrm>
            <a:off x="9560800" y="422640"/>
            <a:ext cx="464760" cy="559800"/>
            <a:chOff x="9560800" y="422640"/>
            <a:chExt cx="464760" cy="55980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7A5897-C225-42A6-B0DA-6228044EDDF2}"/>
                    </a:ext>
                  </a:extLst>
                </p14:cNvPr>
                <p14:cNvContentPartPr/>
                <p14:nvPr/>
              </p14:nvContentPartPr>
              <p14:xfrm>
                <a:off x="9576640" y="476640"/>
                <a:ext cx="19440" cy="505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xmlns="" id="{C57A5897-C225-42A6-B0DA-6228044EDD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13640" y="413640"/>
                  <a:ext cx="14508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50606C-3248-496B-BCAD-67BEF5A502CE}"/>
                    </a:ext>
                  </a:extLst>
                </p14:cNvPr>
                <p14:cNvContentPartPr/>
                <p14:nvPr/>
              </p14:nvContentPartPr>
              <p14:xfrm>
                <a:off x="9560800" y="422640"/>
                <a:ext cx="464760" cy="285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xmlns="" id="{CC50606C-3248-496B-BCAD-67BEF5A502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97800" y="360000"/>
                  <a:ext cx="59040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B7190C-96C2-443B-ABA3-49640504318B}"/>
              </a:ext>
            </a:extLst>
          </p:cNvPr>
          <p:cNvGrpSpPr/>
          <p:nvPr/>
        </p:nvGrpSpPr>
        <p:grpSpPr>
          <a:xfrm>
            <a:off x="10253800" y="402120"/>
            <a:ext cx="831600" cy="656640"/>
            <a:chOff x="10253800" y="402120"/>
            <a:chExt cx="831600" cy="6566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CDFFD3-B710-4DBD-87F7-29EB4FEED89A}"/>
                    </a:ext>
                  </a:extLst>
                </p14:cNvPr>
                <p14:cNvContentPartPr/>
                <p14:nvPr/>
              </p14:nvContentPartPr>
              <p14:xfrm>
                <a:off x="10594720" y="402120"/>
                <a:ext cx="490680" cy="527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xmlns="" id="{76CDFFD3-B710-4DBD-87F7-29EB4FEED8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32080" y="339480"/>
                  <a:ext cx="61632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FAF9B4-1913-43EB-A643-A895ABB3BC89}"/>
                    </a:ext>
                  </a:extLst>
                </p14:cNvPr>
                <p14:cNvContentPartPr/>
                <p14:nvPr/>
              </p14:nvContentPartPr>
              <p14:xfrm>
                <a:off x="10253800" y="476640"/>
                <a:ext cx="315360" cy="58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xmlns="" id="{7EFAF9B4-1913-43EB-A643-A895ABB3BC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91160" y="413640"/>
                  <a:ext cx="441000" cy="70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5A610180-10DD-4100-8E9B-812E49306EF6}"/>
                  </a:ext>
                </a:extLst>
              </p14:cNvPr>
              <p14:cNvContentPartPr/>
              <p14:nvPr/>
            </p14:nvContentPartPr>
            <p14:xfrm>
              <a:off x="3185560" y="2490840"/>
              <a:ext cx="551880" cy="4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610180-10DD-4100-8E9B-812E49306E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9560" y="2454840"/>
                <a:ext cx="6235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1A4BC199-65BF-4A25-898A-CF8994240C7A}"/>
                  </a:ext>
                </a:extLst>
              </p14:cNvPr>
              <p14:cNvContentPartPr/>
              <p14:nvPr/>
            </p14:nvContentPartPr>
            <p14:xfrm>
              <a:off x="3948400" y="2920680"/>
              <a:ext cx="367200" cy="2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A4BC199-65BF-4A25-898A-CF8994240C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2760" y="2885040"/>
                <a:ext cx="438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7C3CEB49-6C22-4B3A-AE89-4264413D2952}"/>
                  </a:ext>
                </a:extLst>
              </p14:cNvPr>
              <p14:cNvContentPartPr/>
              <p14:nvPr/>
            </p14:nvContentPartPr>
            <p14:xfrm>
              <a:off x="3157840" y="3500280"/>
              <a:ext cx="29232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3CEB49-6C22-4B3A-AE89-4264413D29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2200" y="3464280"/>
                <a:ext cx="3639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7E9DBE9C-A248-46D7-954D-0146B60BF439}"/>
                  </a:ext>
                </a:extLst>
              </p14:cNvPr>
              <p14:cNvContentPartPr/>
              <p14:nvPr/>
            </p14:nvContentPartPr>
            <p14:xfrm>
              <a:off x="3918520" y="3888360"/>
              <a:ext cx="469080" cy="2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9DBE9C-A248-46D7-954D-0146B60BF43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82880" y="3852360"/>
                <a:ext cx="54072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1181C3D-07E2-4B08-9072-700CBBD5B651}"/>
              </a:ext>
            </a:extLst>
          </p:cNvPr>
          <p:cNvGrpSpPr/>
          <p:nvPr/>
        </p:nvGrpSpPr>
        <p:grpSpPr>
          <a:xfrm>
            <a:off x="2686600" y="4271040"/>
            <a:ext cx="395280" cy="32400"/>
            <a:chOff x="2686600" y="4271040"/>
            <a:chExt cx="39528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xmlns="" id="{50A04C31-0813-4A82-A709-9A6191ED3BA8}"/>
                    </a:ext>
                  </a:extLst>
                </p14:cNvPr>
                <p14:cNvContentPartPr/>
                <p14:nvPr/>
              </p14:nvContentPartPr>
              <p14:xfrm>
                <a:off x="2822320" y="4297320"/>
                <a:ext cx="259560" cy="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A04C31-0813-4A82-A709-9A6191ED3B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6320" y="4261320"/>
                  <a:ext cx="331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4FEF6EA7-FF21-4316-8050-3A649C70A431}"/>
                    </a:ext>
                  </a:extLst>
                </p14:cNvPr>
                <p14:cNvContentPartPr/>
                <p14:nvPr/>
              </p14:nvContentPartPr>
              <p14:xfrm>
                <a:off x="2686600" y="4271040"/>
                <a:ext cx="28692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EF6EA7-FF21-4316-8050-3A649C70A43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50960" y="4235040"/>
                  <a:ext cx="3585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C97A2739-8919-4DDA-A170-194E39C6A0A6}"/>
                  </a:ext>
                </a:extLst>
              </p14:cNvPr>
              <p14:cNvContentPartPr/>
              <p14:nvPr/>
            </p14:nvContentPartPr>
            <p14:xfrm>
              <a:off x="3816640" y="4998600"/>
              <a:ext cx="359280" cy="1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7A2739-8919-4DDA-A170-194E39C6A0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81000" y="4962960"/>
                <a:ext cx="430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9A9D7BD4-F9E0-447B-966F-801B1A9B6CC5}"/>
                  </a:ext>
                </a:extLst>
              </p14:cNvPr>
              <p14:cNvContentPartPr/>
              <p14:nvPr/>
            </p14:nvContentPartPr>
            <p14:xfrm>
              <a:off x="5628160" y="5455800"/>
              <a:ext cx="428040" cy="2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9D7BD4-F9E0-447B-966F-801B1A9B6CC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92160" y="5420160"/>
                <a:ext cx="4996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78509654-E9F3-42C3-8137-991CA4BA4646}"/>
                  </a:ext>
                </a:extLst>
              </p14:cNvPr>
              <p14:cNvContentPartPr/>
              <p14:nvPr/>
            </p14:nvContentPartPr>
            <p14:xfrm>
              <a:off x="4560040" y="2495160"/>
              <a:ext cx="600120" cy="38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8509654-E9F3-42C3-8137-991CA4BA464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24400" y="2459160"/>
                <a:ext cx="671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9A5246CA-EC0E-45E6-9FA3-ADA79CBDA43D}"/>
                  </a:ext>
                </a:extLst>
              </p14:cNvPr>
              <p14:cNvContentPartPr/>
              <p14:nvPr/>
            </p14:nvContentPartPr>
            <p14:xfrm>
              <a:off x="4089160" y="3478680"/>
              <a:ext cx="348120" cy="32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A5246CA-EC0E-45E6-9FA3-ADA79CBDA43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3520" y="3443040"/>
                <a:ext cx="419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5E66F558-5C68-415F-9EA3-4AF7ADFA725F}"/>
                  </a:ext>
                </a:extLst>
              </p14:cNvPr>
              <p14:cNvContentPartPr/>
              <p14:nvPr/>
            </p14:nvContentPartPr>
            <p14:xfrm>
              <a:off x="5145400" y="4983840"/>
              <a:ext cx="498600" cy="36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6F558-5C68-415F-9EA3-4AF7ADFA725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09400" y="4948200"/>
                <a:ext cx="570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D570AB4F-2C6F-48A8-B8C1-E8CCA71826C2}"/>
                  </a:ext>
                </a:extLst>
              </p14:cNvPr>
              <p14:cNvContentPartPr/>
              <p14:nvPr/>
            </p14:nvContentPartPr>
            <p14:xfrm>
              <a:off x="3830680" y="4281120"/>
              <a:ext cx="388800" cy="49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70AB4F-2C6F-48A8-B8C1-E8CCA71826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95040" y="4245120"/>
                <a:ext cx="46044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0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9C5E68-F6CA-4138-8A12-BC0ED244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000" y="1265600"/>
            <a:ext cx="4316243" cy="311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FD2AF5-C126-4906-8A20-7FA753C1C4CD}"/>
              </a:ext>
            </a:extLst>
          </p:cNvPr>
          <p:cNvSpPr txBox="1"/>
          <p:nvPr/>
        </p:nvSpPr>
        <p:spPr>
          <a:xfrm>
            <a:off x="802640" y="164071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A: 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Is this Ali's windbreaker?</a:t>
            </a:r>
          </a:p>
          <a:p>
            <a:pPr algn="l"/>
            <a:r>
              <a:rPr lang="en-US" sz="2800" b="1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B: 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Yes, it’s his.</a:t>
            </a:r>
            <a:endParaRPr lang="en-US" sz="28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E76DB0-2DEB-43A3-9BC2-67F61333A7BD}"/>
              </a:ext>
            </a:extLst>
          </p:cNvPr>
          <p:cNvSpPr txBox="1"/>
          <p:nvPr/>
        </p:nvSpPr>
        <p:spPr>
          <a:xfrm>
            <a:off x="1696720" y="511294"/>
            <a:ext cx="344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Ask and answer</a:t>
            </a:r>
            <a:endParaRPr lang="en-US" sz="24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576CF9-809C-4358-8E88-40B56325B101}"/>
              </a:ext>
            </a:extLst>
          </p:cNvPr>
          <p:cNvSpPr txBox="1"/>
          <p:nvPr/>
        </p:nvSpPr>
        <p:spPr>
          <a:xfrm>
            <a:off x="1127760" y="3184767"/>
            <a:ext cx="496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Now ask and answer questions with “</a:t>
            </a:r>
            <a:r>
              <a:rPr lang="en-US" sz="2400" b="1" i="1" u="none" strike="noStrike" baseline="0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whose”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EDF8AC-C2A8-4930-B448-3C42914B1769}"/>
              </a:ext>
            </a:extLst>
          </p:cNvPr>
          <p:cNvGrpSpPr/>
          <p:nvPr/>
        </p:nvGrpSpPr>
        <p:grpSpPr>
          <a:xfrm>
            <a:off x="1234360" y="444960"/>
            <a:ext cx="504360" cy="762480"/>
            <a:chOff x="1234360" y="444960"/>
            <a:chExt cx="504360" cy="76248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1DCD93-FF60-4A74-8375-51063F677CAE}"/>
                    </a:ext>
                  </a:extLst>
                </p14:cNvPr>
                <p14:cNvContentPartPr/>
                <p14:nvPr/>
              </p14:nvContentPartPr>
              <p14:xfrm>
                <a:off x="1319320" y="492840"/>
                <a:ext cx="305280" cy="510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xmlns="" id="{CE1DCD93-FF60-4A74-8375-51063F677C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56320" y="430200"/>
                  <a:ext cx="43092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9D5930-E608-4D4F-B11B-3331DE5F7C82}"/>
                    </a:ext>
                  </a:extLst>
                </p14:cNvPr>
                <p14:cNvContentPartPr/>
                <p14:nvPr/>
              </p14:nvContentPartPr>
              <p14:xfrm>
                <a:off x="1234360" y="604080"/>
                <a:ext cx="433080" cy="334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xmlns="" id="{BC9D5930-E608-4D4F-B11B-3331DE5F7C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1720" y="541080"/>
                  <a:ext cx="558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67845B-00CF-40C6-B7BB-FEAC8CDAC4D2}"/>
                    </a:ext>
                  </a:extLst>
                </p14:cNvPr>
                <p14:cNvContentPartPr/>
                <p14:nvPr/>
              </p14:nvContentPartPr>
              <p14:xfrm>
                <a:off x="1241920" y="583200"/>
                <a:ext cx="496800" cy="477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id="{2D67845B-00CF-40C6-B7BB-FEAC8CDAC4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9280" y="520200"/>
                  <a:ext cx="6224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E7F477-9A73-4C09-9F6E-CAEB0CA32613}"/>
                    </a:ext>
                  </a:extLst>
                </p14:cNvPr>
                <p14:cNvContentPartPr/>
                <p14:nvPr/>
              </p14:nvContentPartPr>
              <p14:xfrm>
                <a:off x="1422640" y="444960"/>
                <a:ext cx="118080" cy="76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id="{24E7F477-9A73-4C09-9F6E-CAEB0CA326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60000" y="382320"/>
                  <a:ext cx="243720" cy="88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3E01B9-B382-4878-909A-A6C09CCB24F8}"/>
              </a:ext>
            </a:extLst>
          </p:cNvPr>
          <p:cNvGrpSpPr/>
          <p:nvPr/>
        </p:nvGrpSpPr>
        <p:grpSpPr>
          <a:xfrm>
            <a:off x="448480" y="3096000"/>
            <a:ext cx="574920" cy="774360"/>
            <a:chOff x="448480" y="3096000"/>
            <a:chExt cx="574920" cy="77436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3C2D8D-79DF-4EBA-94FE-1B24A8A045AD}"/>
                    </a:ext>
                  </a:extLst>
                </p14:cNvPr>
                <p14:cNvContentPartPr/>
                <p14:nvPr/>
              </p14:nvContentPartPr>
              <p14:xfrm>
                <a:off x="562960" y="3096000"/>
                <a:ext cx="205920" cy="682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xmlns="" id="{813C2D8D-79DF-4EBA-94FE-1B24A8A045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9960" y="3033360"/>
                  <a:ext cx="33156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34CB67-E881-4927-A572-F7C1471F5C4D}"/>
                    </a:ext>
                  </a:extLst>
                </p14:cNvPr>
                <p14:cNvContentPartPr/>
                <p14:nvPr/>
              </p14:nvContentPartPr>
              <p14:xfrm>
                <a:off x="448480" y="3356640"/>
                <a:ext cx="522000" cy="259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="" id="{3234CB67-E881-4927-A572-F7C1471F5C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5840" y="3293640"/>
                  <a:ext cx="6476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3DC762-D6C6-4753-9327-9B16EAA0C605}"/>
                    </a:ext>
                  </a:extLst>
                </p14:cNvPr>
                <p14:cNvContentPartPr/>
                <p14:nvPr/>
              </p14:nvContentPartPr>
              <p14:xfrm>
                <a:off x="501400" y="3245040"/>
                <a:ext cx="522000" cy="41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xmlns="" id="{543DC762-D6C6-4753-9327-9B16EAA0C6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8400" y="3182040"/>
                  <a:ext cx="6476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63B8D1-C9EC-4AC2-9231-BA59CDA322C8}"/>
                    </a:ext>
                  </a:extLst>
                </p14:cNvPr>
                <p14:cNvContentPartPr/>
                <p14:nvPr/>
              </p14:nvContentPartPr>
              <p14:xfrm>
                <a:off x="562960" y="3144240"/>
                <a:ext cx="319320" cy="72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xmlns="" id="{6E63B8D1-C9EC-4AC2-9231-BA59CDA322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9960" y="3081240"/>
                  <a:ext cx="444960" cy="851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AA792B-9DBE-4D6A-B90F-100D38CF8063}"/>
              </a:ext>
            </a:extLst>
          </p:cNvPr>
          <p:cNvSpPr txBox="1"/>
          <p:nvPr/>
        </p:nvSpPr>
        <p:spPr>
          <a:xfrm>
            <a:off x="1023400" y="449343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A: </a:t>
            </a:r>
            <a:r>
              <a:rPr lang="en-US" sz="2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Whose windbreaker is this?</a:t>
            </a:r>
          </a:p>
          <a:p>
            <a:pPr algn="l"/>
            <a:r>
              <a:rPr lang="en-US" sz="2800" b="1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B: 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It’s Ali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Berlin Sans FB Demi" panose="020E0802020502020306" pitchFamily="34" charset="0"/>
              </a:rPr>
              <a:t>'s</a:t>
            </a:r>
            <a:r>
              <a:rPr lang="en-US" sz="2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2B3667-02A6-4192-93DD-35ACC3587DA7}"/>
              </a:ext>
            </a:extLst>
          </p:cNvPr>
          <p:cNvSpPr txBox="1"/>
          <p:nvPr/>
        </p:nvSpPr>
        <p:spPr>
          <a:xfrm>
            <a:off x="8026400" y="5216704"/>
            <a:ext cx="344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Windbreker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 /Ali</a:t>
            </a:r>
          </a:p>
        </p:txBody>
      </p:sp>
    </p:spTree>
    <p:extLst>
      <p:ext uri="{BB962C8B-B14F-4D97-AF65-F5344CB8AC3E}">
        <p14:creationId xmlns:p14="http://schemas.microsoft.com/office/powerpoint/2010/main" val="23477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FD2AF5-C126-4906-8A20-7FA753C1C4CD}"/>
              </a:ext>
            </a:extLst>
          </p:cNvPr>
          <p:cNvSpPr txBox="1"/>
          <p:nvPr/>
        </p:nvSpPr>
        <p:spPr>
          <a:xfrm>
            <a:off x="802640" y="1640711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A: 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Is this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_________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’s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___________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  <a:p>
            <a:pPr algn="l"/>
            <a:endParaRPr lang="en-US" sz="28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  <a:p>
            <a:pPr algn="l"/>
            <a:r>
              <a:rPr lang="en-US" sz="2800" b="1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B: 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Yes, it’s </a:t>
            </a:r>
            <a:r>
              <a:rPr lang="en-US" sz="2800" dirty="0">
                <a:solidFill>
                  <a:srgbClr val="7030A0"/>
                </a:solidFill>
                <a:latin typeface="Berlin Sans FB Demi" panose="020E0802020502020306" pitchFamily="34" charset="0"/>
              </a:rPr>
              <a:t>_____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E76DB0-2DEB-43A3-9BC2-67F61333A7BD}"/>
              </a:ext>
            </a:extLst>
          </p:cNvPr>
          <p:cNvSpPr txBox="1"/>
          <p:nvPr/>
        </p:nvSpPr>
        <p:spPr>
          <a:xfrm>
            <a:off x="1696720" y="511294"/>
            <a:ext cx="344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Ask and answer</a:t>
            </a:r>
            <a:endParaRPr lang="en-US" sz="24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576CF9-809C-4358-8E88-40B56325B101}"/>
              </a:ext>
            </a:extLst>
          </p:cNvPr>
          <p:cNvSpPr txBox="1"/>
          <p:nvPr/>
        </p:nvSpPr>
        <p:spPr>
          <a:xfrm>
            <a:off x="1271865" y="3388453"/>
            <a:ext cx="496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Now ask and answer questions with “</a:t>
            </a:r>
            <a:r>
              <a:rPr lang="en-US" sz="2400" b="1" i="1" u="none" strike="noStrike" baseline="0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whose”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EDF8AC-C2A8-4930-B448-3C42914B1769}"/>
              </a:ext>
            </a:extLst>
          </p:cNvPr>
          <p:cNvGrpSpPr/>
          <p:nvPr/>
        </p:nvGrpSpPr>
        <p:grpSpPr>
          <a:xfrm>
            <a:off x="1234360" y="444960"/>
            <a:ext cx="504360" cy="762480"/>
            <a:chOff x="1234360" y="444960"/>
            <a:chExt cx="504360" cy="76248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1DCD93-FF60-4A74-8375-51063F677CAE}"/>
                    </a:ext>
                  </a:extLst>
                </p14:cNvPr>
                <p14:cNvContentPartPr/>
                <p14:nvPr/>
              </p14:nvContentPartPr>
              <p14:xfrm>
                <a:off x="1319320" y="492840"/>
                <a:ext cx="305280" cy="510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xmlns="" id="{CE1DCD93-FF60-4A74-8375-51063F677C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6320" y="429840"/>
                  <a:ext cx="43092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9D5930-E608-4D4F-B11B-3331DE5F7C82}"/>
                    </a:ext>
                  </a:extLst>
                </p14:cNvPr>
                <p14:cNvContentPartPr/>
                <p14:nvPr/>
              </p14:nvContentPartPr>
              <p14:xfrm>
                <a:off x="1234360" y="604080"/>
                <a:ext cx="433080" cy="334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xmlns="" id="{BC9D5930-E608-4D4F-B11B-3331DE5F7C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1360" y="541080"/>
                  <a:ext cx="558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67845B-00CF-40C6-B7BB-FEAC8CDAC4D2}"/>
                    </a:ext>
                  </a:extLst>
                </p14:cNvPr>
                <p14:cNvContentPartPr/>
                <p14:nvPr/>
              </p14:nvContentPartPr>
              <p14:xfrm>
                <a:off x="1241920" y="583200"/>
                <a:ext cx="496800" cy="477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id="{2D67845B-00CF-40C6-B7BB-FEAC8CDAC4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8874" y="520200"/>
                  <a:ext cx="622531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E7F477-9A73-4C09-9F6E-CAEB0CA32613}"/>
                    </a:ext>
                  </a:extLst>
                </p14:cNvPr>
                <p14:cNvContentPartPr/>
                <p14:nvPr/>
              </p14:nvContentPartPr>
              <p14:xfrm>
                <a:off x="1422640" y="444960"/>
                <a:ext cx="118080" cy="76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id="{24E7F477-9A73-4C09-9F6E-CAEB0CA326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9640" y="381960"/>
                  <a:ext cx="243720" cy="88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3E01B9-B382-4878-909A-A6C09CCB24F8}"/>
              </a:ext>
            </a:extLst>
          </p:cNvPr>
          <p:cNvGrpSpPr/>
          <p:nvPr/>
        </p:nvGrpSpPr>
        <p:grpSpPr>
          <a:xfrm>
            <a:off x="592585" y="3299686"/>
            <a:ext cx="574920" cy="774360"/>
            <a:chOff x="448480" y="3096000"/>
            <a:chExt cx="574920" cy="77436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3C2D8D-79DF-4EBA-94FE-1B24A8A045AD}"/>
                    </a:ext>
                  </a:extLst>
                </p14:cNvPr>
                <p14:cNvContentPartPr/>
                <p14:nvPr/>
              </p14:nvContentPartPr>
              <p14:xfrm>
                <a:off x="562960" y="3096000"/>
                <a:ext cx="205920" cy="682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xmlns="" id="{813C2D8D-79DF-4EBA-94FE-1B24A8A045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070" y="3033000"/>
                  <a:ext cx="331341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34CB67-E881-4927-A572-F7C1471F5C4D}"/>
                    </a:ext>
                  </a:extLst>
                </p14:cNvPr>
                <p14:cNvContentPartPr/>
                <p14:nvPr/>
              </p14:nvContentPartPr>
              <p14:xfrm>
                <a:off x="448480" y="3356640"/>
                <a:ext cx="522000" cy="259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="" id="{3234CB67-E881-4927-A572-F7C1471F5C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5437" y="3293640"/>
                  <a:ext cx="647727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3DC762-D6C6-4753-9327-9B16EAA0C605}"/>
                    </a:ext>
                  </a:extLst>
                </p14:cNvPr>
                <p14:cNvContentPartPr/>
                <p14:nvPr/>
              </p14:nvContentPartPr>
              <p14:xfrm>
                <a:off x="501400" y="3245040"/>
                <a:ext cx="522000" cy="41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xmlns="" id="{543DC762-D6C6-4753-9327-9B16EAA0C6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8400" y="3182040"/>
                  <a:ext cx="6476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63B8D1-C9EC-4AC2-9231-BA59CDA322C8}"/>
                    </a:ext>
                  </a:extLst>
                </p14:cNvPr>
                <p14:cNvContentPartPr/>
                <p14:nvPr/>
              </p14:nvContentPartPr>
              <p14:xfrm>
                <a:off x="562960" y="3144240"/>
                <a:ext cx="319320" cy="72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xmlns="" id="{6E63B8D1-C9EC-4AC2-9231-BA59CDA322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960" y="3081240"/>
                  <a:ext cx="444960" cy="851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AA792B-9DBE-4D6A-B90F-100D38CF8063}"/>
              </a:ext>
            </a:extLst>
          </p:cNvPr>
          <p:cNvSpPr txBox="1"/>
          <p:nvPr/>
        </p:nvSpPr>
        <p:spPr>
          <a:xfrm>
            <a:off x="1023400" y="449343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A: </a:t>
            </a:r>
            <a:r>
              <a:rPr lang="en-US" sz="2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Whose ____________is this?</a:t>
            </a:r>
          </a:p>
          <a:p>
            <a:pPr algn="l"/>
            <a:endParaRPr lang="en-US" sz="2800" b="0" i="0" u="none" strike="noStrike" baseline="0" dirty="0">
              <a:solidFill>
                <a:schemeClr val="bg2">
                  <a:lumMod val="25000"/>
                </a:schemeClr>
              </a:solidFill>
              <a:latin typeface="Berlin Sans FB Demi" panose="020E0802020502020306" pitchFamily="34" charset="0"/>
            </a:endParaRPr>
          </a:p>
          <a:p>
            <a:pPr algn="l"/>
            <a:r>
              <a:rPr lang="en-US" sz="2800" b="1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B: 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It’s </a:t>
            </a:r>
            <a:r>
              <a:rPr lang="en-US" sz="2800" dirty="0">
                <a:solidFill>
                  <a:srgbClr val="7030A0"/>
                </a:solidFill>
                <a:latin typeface="Berlin Sans FB Demi" panose="020E0802020502020306" pitchFamily="34" charset="0"/>
              </a:rPr>
              <a:t>________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Berlin Sans FB Demi" panose="020E0802020502020306" pitchFamily="34" charset="0"/>
              </a:rPr>
              <a:t>'s</a:t>
            </a:r>
            <a:r>
              <a:rPr lang="en-US" sz="2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A4F762-F18A-449A-B3B1-CFCA5F7C0D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76904" y="1060920"/>
            <a:ext cx="2343231" cy="39997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F463BC-FB09-4977-9F5B-221316933C6A}"/>
              </a:ext>
            </a:extLst>
          </p:cNvPr>
          <p:cNvSpPr txBox="1"/>
          <p:nvPr/>
        </p:nvSpPr>
        <p:spPr>
          <a:xfrm>
            <a:off x="8026400" y="5216704"/>
            <a:ext cx="344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Suitcase / Hammed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F7B331-A80C-4733-B66F-BAA485E28DAD}"/>
              </a:ext>
            </a:extLst>
          </p:cNvPr>
          <p:cNvSpPr txBox="1"/>
          <p:nvPr/>
        </p:nvSpPr>
        <p:spPr>
          <a:xfrm>
            <a:off x="2237953" y="1600783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Hammed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276573A-F641-4A1C-9D8B-0DA554219606}"/>
              </a:ext>
            </a:extLst>
          </p:cNvPr>
          <p:cNvSpPr txBox="1"/>
          <p:nvPr/>
        </p:nvSpPr>
        <p:spPr>
          <a:xfrm>
            <a:off x="4293532" y="1600782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suitcase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26783A-AECF-4C43-983E-386C1665AD0A}"/>
              </a:ext>
            </a:extLst>
          </p:cNvPr>
          <p:cNvSpPr txBox="1"/>
          <p:nvPr/>
        </p:nvSpPr>
        <p:spPr>
          <a:xfrm>
            <a:off x="2798371" y="4431725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suitcase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D378EC-A167-4864-8F43-C8EE7D85596D}"/>
              </a:ext>
            </a:extLst>
          </p:cNvPr>
          <p:cNvSpPr txBox="1"/>
          <p:nvPr/>
        </p:nvSpPr>
        <p:spPr>
          <a:xfrm>
            <a:off x="1891624" y="5312774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Hammed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9F11F0E-8EC3-4C1E-A25F-45A697C01BEE}"/>
              </a:ext>
            </a:extLst>
          </p:cNvPr>
          <p:cNvSpPr txBox="1"/>
          <p:nvPr/>
        </p:nvSpPr>
        <p:spPr>
          <a:xfrm>
            <a:off x="2621279" y="2486264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his</a:t>
            </a:r>
          </a:p>
        </p:txBody>
      </p:sp>
    </p:spTree>
    <p:extLst>
      <p:ext uri="{BB962C8B-B14F-4D97-AF65-F5344CB8AC3E}">
        <p14:creationId xmlns:p14="http://schemas.microsoft.com/office/powerpoint/2010/main" val="33085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FD2AF5-C126-4906-8A20-7FA753C1C4CD}"/>
              </a:ext>
            </a:extLst>
          </p:cNvPr>
          <p:cNvSpPr txBox="1"/>
          <p:nvPr/>
        </p:nvSpPr>
        <p:spPr>
          <a:xfrm>
            <a:off x="802640" y="1640711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A: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Are these 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_________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’s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___________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  <a:p>
            <a:pPr algn="l"/>
            <a:endParaRPr lang="en-US" sz="28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  <a:p>
            <a:pPr algn="l"/>
            <a:r>
              <a:rPr lang="en-US" sz="2800" b="1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B: 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Yes, </a:t>
            </a:r>
            <a:r>
              <a:rPr lang="en-US" sz="2800" dirty="0">
                <a:solidFill>
                  <a:srgbClr val="7030A0"/>
                </a:solidFill>
                <a:latin typeface="Berlin Sans FB Demi" panose="020E0802020502020306" pitchFamily="34" charset="0"/>
              </a:rPr>
              <a:t>they`re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 ___.</a:t>
            </a:r>
            <a:endParaRPr lang="en-US" sz="28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E76DB0-2DEB-43A3-9BC2-67F61333A7BD}"/>
              </a:ext>
            </a:extLst>
          </p:cNvPr>
          <p:cNvSpPr txBox="1"/>
          <p:nvPr/>
        </p:nvSpPr>
        <p:spPr>
          <a:xfrm>
            <a:off x="1696720" y="511294"/>
            <a:ext cx="344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Ask and answer</a:t>
            </a:r>
            <a:endParaRPr lang="en-US" sz="24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576CF9-809C-4358-8E88-40B56325B101}"/>
              </a:ext>
            </a:extLst>
          </p:cNvPr>
          <p:cNvSpPr txBox="1"/>
          <p:nvPr/>
        </p:nvSpPr>
        <p:spPr>
          <a:xfrm>
            <a:off x="1271865" y="3388453"/>
            <a:ext cx="496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Now ask and answer questions with “</a:t>
            </a:r>
            <a:r>
              <a:rPr lang="en-US" sz="2400" b="1" i="1" u="none" strike="noStrike" baseline="0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whose”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EDF8AC-C2A8-4930-B448-3C42914B1769}"/>
              </a:ext>
            </a:extLst>
          </p:cNvPr>
          <p:cNvGrpSpPr/>
          <p:nvPr/>
        </p:nvGrpSpPr>
        <p:grpSpPr>
          <a:xfrm>
            <a:off x="1234360" y="444960"/>
            <a:ext cx="504360" cy="762480"/>
            <a:chOff x="1234360" y="444960"/>
            <a:chExt cx="504360" cy="76248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1DCD93-FF60-4A74-8375-51063F677CAE}"/>
                    </a:ext>
                  </a:extLst>
                </p14:cNvPr>
                <p14:cNvContentPartPr/>
                <p14:nvPr/>
              </p14:nvContentPartPr>
              <p14:xfrm>
                <a:off x="1319320" y="492840"/>
                <a:ext cx="305280" cy="510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xmlns="" id="{CE1DCD93-FF60-4A74-8375-51063F677C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6320" y="429840"/>
                  <a:ext cx="43092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9D5930-E608-4D4F-B11B-3331DE5F7C82}"/>
                    </a:ext>
                  </a:extLst>
                </p14:cNvPr>
                <p14:cNvContentPartPr/>
                <p14:nvPr/>
              </p14:nvContentPartPr>
              <p14:xfrm>
                <a:off x="1234360" y="604080"/>
                <a:ext cx="433080" cy="334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xmlns="" id="{BC9D5930-E608-4D4F-B11B-3331DE5F7C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1360" y="541080"/>
                  <a:ext cx="558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67845B-00CF-40C6-B7BB-FEAC8CDAC4D2}"/>
                    </a:ext>
                  </a:extLst>
                </p14:cNvPr>
                <p14:cNvContentPartPr/>
                <p14:nvPr/>
              </p14:nvContentPartPr>
              <p14:xfrm>
                <a:off x="1241920" y="583200"/>
                <a:ext cx="496800" cy="477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id="{2D67845B-00CF-40C6-B7BB-FEAC8CDAC4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8874" y="520200"/>
                  <a:ext cx="622531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E7F477-9A73-4C09-9F6E-CAEB0CA32613}"/>
                    </a:ext>
                  </a:extLst>
                </p14:cNvPr>
                <p14:cNvContentPartPr/>
                <p14:nvPr/>
              </p14:nvContentPartPr>
              <p14:xfrm>
                <a:off x="1422640" y="444960"/>
                <a:ext cx="118080" cy="76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id="{24E7F477-9A73-4C09-9F6E-CAEB0CA326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9640" y="381960"/>
                  <a:ext cx="243720" cy="88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3E01B9-B382-4878-909A-A6C09CCB24F8}"/>
              </a:ext>
            </a:extLst>
          </p:cNvPr>
          <p:cNvGrpSpPr/>
          <p:nvPr/>
        </p:nvGrpSpPr>
        <p:grpSpPr>
          <a:xfrm>
            <a:off x="592585" y="3299686"/>
            <a:ext cx="574920" cy="774360"/>
            <a:chOff x="448480" y="3096000"/>
            <a:chExt cx="574920" cy="77436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3C2D8D-79DF-4EBA-94FE-1B24A8A045AD}"/>
                    </a:ext>
                  </a:extLst>
                </p14:cNvPr>
                <p14:cNvContentPartPr/>
                <p14:nvPr/>
              </p14:nvContentPartPr>
              <p14:xfrm>
                <a:off x="562960" y="3096000"/>
                <a:ext cx="205920" cy="682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xmlns="" id="{813C2D8D-79DF-4EBA-94FE-1B24A8A045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070" y="3033000"/>
                  <a:ext cx="331341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34CB67-E881-4927-A572-F7C1471F5C4D}"/>
                    </a:ext>
                  </a:extLst>
                </p14:cNvPr>
                <p14:cNvContentPartPr/>
                <p14:nvPr/>
              </p14:nvContentPartPr>
              <p14:xfrm>
                <a:off x="448480" y="3356640"/>
                <a:ext cx="522000" cy="259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="" id="{3234CB67-E881-4927-A572-F7C1471F5C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5437" y="3293640"/>
                  <a:ext cx="647727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3DC762-D6C6-4753-9327-9B16EAA0C605}"/>
                    </a:ext>
                  </a:extLst>
                </p14:cNvPr>
                <p14:cNvContentPartPr/>
                <p14:nvPr/>
              </p14:nvContentPartPr>
              <p14:xfrm>
                <a:off x="501400" y="3245040"/>
                <a:ext cx="522000" cy="41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xmlns="" id="{543DC762-D6C6-4753-9327-9B16EAA0C6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8400" y="3182040"/>
                  <a:ext cx="6476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63B8D1-C9EC-4AC2-9231-BA59CDA322C8}"/>
                    </a:ext>
                  </a:extLst>
                </p14:cNvPr>
                <p14:cNvContentPartPr/>
                <p14:nvPr/>
              </p14:nvContentPartPr>
              <p14:xfrm>
                <a:off x="562960" y="3144240"/>
                <a:ext cx="319320" cy="72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xmlns="" id="{6E63B8D1-C9EC-4AC2-9231-BA59CDA322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960" y="3081240"/>
                  <a:ext cx="444960" cy="851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AA792B-9DBE-4D6A-B90F-100D38CF8063}"/>
              </a:ext>
            </a:extLst>
          </p:cNvPr>
          <p:cNvSpPr txBox="1"/>
          <p:nvPr/>
        </p:nvSpPr>
        <p:spPr>
          <a:xfrm>
            <a:off x="1023400" y="449343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A: </a:t>
            </a:r>
            <a:r>
              <a:rPr lang="en-US" sz="2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Whose ____________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 ____  ______</a:t>
            </a:r>
            <a:r>
              <a:rPr lang="en-US" sz="2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  <a:p>
            <a:pPr algn="l"/>
            <a:endParaRPr lang="en-US" sz="2800" b="0" i="0" u="none" strike="noStrike" baseline="0" dirty="0">
              <a:solidFill>
                <a:schemeClr val="bg2">
                  <a:lumMod val="25000"/>
                </a:schemeClr>
              </a:solidFill>
              <a:latin typeface="Berlin Sans FB Demi" panose="020E0802020502020306" pitchFamily="34" charset="0"/>
            </a:endParaRPr>
          </a:p>
          <a:p>
            <a:pPr algn="l"/>
            <a:r>
              <a:rPr lang="en-US" sz="2800" b="1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B: </a:t>
            </a:r>
            <a:r>
              <a:rPr lang="en-US" sz="2800" dirty="0">
                <a:solidFill>
                  <a:srgbClr val="7030A0"/>
                </a:solidFill>
                <a:latin typeface="Berlin Sans FB Demi" panose="020E0802020502020306" pitchFamily="34" charset="0"/>
              </a:rPr>
              <a:t>They`re</a:t>
            </a:r>
            <a:r>
              <a:rPr lang="en-US" sz="2800" b="0" i="0" u="none" strike="noStrike" baseline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Berlin Sans FB Demi" panose="020E0802020502020306" pitchFamily="34" charset="0"/>
              </a:rPr>
              <a:t>_________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Berlin Sans FB Demi" panose="020E0802020502020306" pitchFamily="34" charset="0"/>
              </a:rPr>
              <a:t>'s</a:t>
            </a:r>
            <a:r>
              <a:rPr lang="en-US" sz="2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F463BC-FB09-4977-9F5B-221316933C6A}"/>
              </a:ext>
            </a:extLst>
          </p:cNvPr>
          <p:cNvSpPr txBox="1"/>
          <p:nvPr/>
        </p:nvSpPr>
        <p:spPr>
          <a:xfrm>
            <a:off x="8026400" y="5216704"/>
            <a:ext cx="344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socks / Ahmed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E6DF85-5E35-40F8-B6EC-F30CC71B50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45121" y="1300521"/>
            <a:ext cx="3337624" cy="32995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2AD0A2-0426-4E99-BFFA-7BB6464A6E22}"/>
              </a:ext>
            </a:extLst>
          </p:cNvPr>
          <p:cNvSpPr txBox="1"/>
          <p:nvPr/>
        </p:nvSpPr>
        <p:spPr>
          <a:xfrm>
            <a:off x="2999953" y="1600783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Ahmed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EDF063-E125-4E9E-BE45-C782BEB31F09}"/>
              </a:ext>
            </a:extLst>
          </p:cNvPr>
          <p:cNvSpPr txBox="1"/>
          <p:nvPr/>
        </p:nvSpPr>
        <p:spPr>
          <a:xfrm>
            <a:off x="4704969" y="1600783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socks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157DFAF-F8F8-4784-8C7B-6816AE04C172}"/>
              </a:ext>
            </a:extLst>
          </p:cNvPr>
          <p:cNvSpPr txBox="1"/>
          <p:nvPr/>
        </p:nvSpPr>
        <p:spPr>
          <a:xfrm>
            <a:off x="3221852" y="2514582"/>
            <a:ext cx="751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his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E41BCF-94B2-45CB-8367-2F6BC5D62CCC}"/>
              </a:ext>
            </a:extLst>
          </p:cNvPr>
          <p:cNvSpPr txBox="1"/>
          <p:nvPr/>
        </p:nvSpPr>
        <p:spPr>
          <a:xfrm>
            <a:off x="2877353" y="4474963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socks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2E6258B-DE72-4A7E-A03F-2AEF71E3A68A}"/>
              </a:ext>
            </a:extLst>
          </p:cNvPr>
          <p:cNvSpPr txBox="1"/>
          <p:nvPr/>
        </p:nvSpPr>
        <p:spPr>
          <a:xfrm>
            <a:off x="4680111" y="4457146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3401FB-6CEF-4AD6-9C87-EAD345F9B685}"/>
              </a:ext>
            </a:extLst>
          </p:cNvPr>
          <p:cNvSpPr txBox="1"/>
          <p:nvPr/>
        </p:nvSpPr>
        <p:spPr>
          <a:xfrm>
            <a:off x="5587111" y="4459516"/>
            <a:ext cx="138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these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A81A73-DDA5-4D37-8B42-344ABFC3E4C5}"/>
              </a:ext>
            </a:extLst>
          </p:cNvPr>
          <p:cNvSpPr txBox="1"/>
          <p:nvPr/>
        </p:nvSpPr>
        <p:spPr>
          <a:xfrm>
            <a:off x="3035749" y="5276426"/>
            <a:ext cx="194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71CF5"/>
                </a:solidFill>
                <a:latin typeface="Berlin Sans FB Demi" panose="020E0802020502020306" pitchFamily="34" charset="0"/>
              </a:rPr>
              <a:t>Ahmed</a:t>
            </a:r>
          </a:p>
        </p:txBody>
      </p:sp>
    </p:spTree>
    <p:extLst>
      <p:ext uri="{BB962C8B-B14F-4D97-AF65-F5344CB8AC3E}">
        <p14:creationId xmlns:p14="http://schemas.microsoft.com/office/powerpoint/2010/main" val="24685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C5139C-4163-48D3-8F3C-E8E91BAD2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84800" y="1061656"/>
            <a:ext cx="4907280" cy="512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F90D39-11CD-49CE-B494-936C0A38AB63}"/>
              </a:ext>
            </a:extLst>
          </p:cNvPr>
          <p:cNvSpPr txBox="1"/>
          <p:nvPr/>
        </p:nvSpPr>
        <p:spPr>
          <a:xfrm>
            <a:off x="619760" y="3237922"/>
            <a:ext cx="5008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cumin Pro" panose="020B0504020202090204" pitchFamily="34" charset="0"/>
              </a:rPr>
              <a:t>T.Hanan</a:t>
            </a:r>
            <a:r>
              <a:rPr lang="en-US" sz="4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cumin Pro" panose="020B050402020209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cumin Pro" panose="020B0504020202090204" pitchFamily="34" charset="0"/>
              </a:rPr>
              <a:t>Allaheeb</a:t>
            </a:r>
            <a:endParaRPr lang="en-US" sz="4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cumin Pro" panose="020B05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443CA0-44E6-4F59-A1C8-D1452EBB6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30144" r="34346" b="38046"/>
          <a:stretch/>
        </p:blipFill>
        <p:spPr>
          <a:xfrm>
            <a:off x="222738" y="720969"/>
            <a:ext cx="11746523" cy="5416062"/>
          </a:xfrm>
          <a:prstGeom prst="rect">
            <a:avLst/>
          </a:prstGeom>
        </p:spPr>
      </p:pic>
      <p:pic>
        <p:nvPicPr>
          <p:cNvPr id="4" name="Picture 3" descr="A picture containing accessory, bag&#10;&#10;Description automatically generated">
            <a:extLst>
              <a:ext uri="{FF2B5EF4-FFF2-40B4-BE49-F238E27FC236}">
                <a16:creationId xmlns:a16="http://schemas.microsoft.com/office/drawing/2014/main" xmlns="" id="{EB075892-F16B-47FA-BDA3-FA90A6C07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009291" y="3967216"/>
            <a:ext cx="1361819" cy="14129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44B05C5-F62E-494C-B6AA-8DB971A7E6DA}"/>
              </a:ext>
            </a:extLst>
          </p:cNvPr>
          <p:cNvSpPr/>
          <p:nvPr/>
        </p:nvSpPr>
        <p:spPr>
          <a:xfrm>
            <a:off x="1643270" y="2226365"/>
            <a:ext cx="1033669" cy="35515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7" name="Picture 6" descr="A picture containing accessory, bag&#10;&#10;Description automatically generated">
            <a:extLst>
              <a:ext uri="{FF2B5EF4-FFF2-40B4-BE49-F238E27FC236}">
                <a16:creationId xmlns:a16="http://schemas.microsoft.com/office/drawing/2014/main" xmlns="" id="{33419E60-A541-463F-9B8E-5191A1AA7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390213" y="3429000"/>
            <a:ext cx="1361819" cy="14129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8CE939D-03AF-4AFD-BF4E-089CFE3A6021}"/>
              </a:ext>
            </a:extLst>
          </p:cNvPr>
          <p:cNvSpPr/>
          <p:nvPr/>
        </p:nvSpPr>
        <p:spPr>
          <a:xfrm>
            <a:off x="8925340" y="2191424"/>
            <a:ext cx="1247644" cy="35515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603632" y="12680"/>
            <a:ext cx="130126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I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You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He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She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We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They</a:t>
            </a:r>
            <a:endParaRPr lang="ar-S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007138-3FC5-486A-B7DC-4B8F7987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7" y="1793239"/>
            <a:ext cx="2253933" cy="35446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B2627-BAA4-4DF5-A520-4DB1537C8275}"/>
              </a:ext>
            </a:extLst>
          </p:cNvPr>
          <p:cNvSpPr/>
          <p:nvPr/>
        </p:nvSpPr>
        <p:spPr>
          <a:xfrm>
            <a:off x="1054345" y="703778"/>
            <a:ext cx="3560590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`ve got a cat.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08B5B0-5892-436A-A61D-29D404B1631D}"/>
              </a:ext>
            </a:extLst>
          </p:cNvPr>
          <p:cNvSpPr/>
          <p:nvPr/>
        </p:nvSpPr>
        <p:spPr>
          <a:xfrm>
            <a:off x="3696558" y="1921321"/>
            <a:ext cx="3807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Adjective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84A1F-D975-42EF-AD3F-D6CB2FAD3D20}"/>
              </a:ext>
            </a:extLst>
          </p:cNvPr>
          <p:cNvSpPr/>
          <p:nvPr/>
        </p:nvSpPr>
        <p:spPr>
          <a:xfrm>
            <a:off x="8003670" y="1921321"/>
            <a:ext cx="36583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Pronoun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4127767" y="3261492"/>
            <a:ext cx="2869696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my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cat.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887E50-2704-42BC-ACBE-AF818D1BD6FA}"/>
              </a:ext>
            </a:extLst>
          </p:cNvPr>
          <p:cNvSpPr/>
          <p:nvPr/>
        </p:nvSpPr>
        <p:spPr>
          <a:xfrm>
            <a:off x="8613614" y="3275538"/>
            <a:ext cx="2438488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mine.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0C580-122B-4F5C-B43C-CDF0F89FD34B}"/>
                  </a:ext>
                </a:extLst>
              </p14:cNvPr>
              <p14:cNvContentPartPr/>
              <p14:nvPr/>
            </p14:nvContentPartPr>
            <p14:xfrm>
              <a:off x="7657840" y="1661400"/>
              <a:ext cx="196920" cy="423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id="{81C0C580-122B-4F5C-B43C-CDF0F89FD3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4840" y="1598760"/>
                <a:ext cx="322560" cy="43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3683657-3446-4508-83CD-E64A7933490D}"/>
              </a:ext>
            </a:extLst>
          </p:cNvPr>
          <p:cNvGrpSpPr/>
          <p:nvPr/>
        </p:nvGrpSpPr>
        <p:grpSpPr>
          <a:xfrm>
            <a:off x="6190840" y="3967560"/>
            <a:ext cx="626760" cy="1110240"/>
            <a:chOff x="6190840" y="3967560"/>
            <a:chExt cx="6267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471158A2-A007-4B43-9334-33010F2C616D}"/>
                    </a:ext>
                  </a:extLst>
                </p14:cNvPr>
                <p14:cNvContentPartPr/>
                <p14:nvPr/>
              </p14:nvContentPartPr>
              <p14:xfrm>
                <a:off x="6190840" y="3967560"/>
                <a:ext cx="62676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158A2-A007-4B43-9334-33010F2C61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4840" y="3931920"/>
                  <a:ext cx="698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798429E6-83F0-432F-BE1A-B3747CFD2F10}"/>
                    </a:ext>
                  </a:extLst>
                </p14:cNvPr>
                <p14:cNvContentPartPr/>
                <p14:nvPr/>
              </p14:nvContentPartPr>
              <p14:xfrm>
                <a:off x="6473440" y="4105800"/>
                <a:ext cx="61200" cy="84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8429E6-83F0-432F-BE1A-B3747CFD2F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37800" y="4069800"/>
                  <a:ext cx="132840" cy="9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3CFA177-4365-4306-BCB2-F3DCDA5A3665}"/>
                    </a:ext>
                  </a:extLst>
                </p14:cNvPr>
                <p14:cNvContentPartPr/>
                <p14:nvPr/>
              </p14:nvContentPartPr>
              <p14:xfrm>
                <a:off x="6283000" y="4834080"/>
                <a:ext cx="39600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FA177-4365-4306-BCB2-F3DCDA5A36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47360" y="4798440"/>
                  <a:ext cx="46764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1570745-F0A7-422F-AC49-233464D944CD}"/>
              </a:ext>
            </a:extLst>
          </p:cNvPr>
          <p:cNvGrpSpPr/>
          <p:nvPr/>
        </p:nvGrpSpPr>
        <p:grpSpPr>
          <a:xfrm>
            <a:off x="5642560" y="5259240"/>
            <a:ext cx="1025280" cy="273600"/>
            <a:chOff x="5642560" y="5259240"/>
            <a:chExt cx="10252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1C9FBED-343B-44DC-89C6-B52C5A7ED176}"/>
                    </a:ext>
                  </a:extLst>
                </p14:cNvPr>
                <p14:cNvContentPartPr/>
                <p14:nvPr/>
              </p14:nvContentPartPr>
              <p14:xfrm>
                <a:off x="5642560" y="5259240"/>
                <a:ext cx="148680" cy="25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9FBED-343B-44DC-89C6-B52C5A7ED1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06920" y="5223240"/>
                  <a:ext cx="220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642947F4-3770-4D8A-BD02-C661C9612CBB}"/>
                    </a:ext>
                  </a:extLst>
                </p14:cNvPr>
                <p14:cNvContentPartPr/>
                <p14:nvPr/>
              </p14:nvContentPartPr>
              <p14:xfrm>
                <a:off x="5899960" y="5333400"/>
                <a:ext cx="17028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947F4-3770-4D8A-BD02-C661C9612C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64320" y="5297760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9B61D17D-560F-43F2-88CF-CCC41E84B6F9}"/>
                    </a:ext>
                  </a:extLst>
                </p14:cNvPr>
                <p14:cNvContentPartPr/>
                <p14:nvPr/>
              </p14:nvContentPartPr>
              <p14:xfrm>
                <a:off x="6125680" y="5290560"/>
                <a:ext cx="211680" cy="20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61D17D-560F-43F2-88CF-CCC41E84B6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90040" y="5254920"/>
                  <a:ext cx="283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78A4AF84-BCD9-432D-951C-35D7D096C950}"/>
                    </a:ext>
                  </a:extLst>
                </p14:cNvPr>
                <p14:cNvContentPartPr/>
                <p14:nvPr/>
              </p14:nvContentPartPr>
              <p14:xfrm>
                <a:off x="6445360" y="5317200"/>
                <a:ext cx="22248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4AF84-BCD9-432D-951C-35D7D096C9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09360" y="5281560"/>
                  <a:ext cx="294120" cy="27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66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B2627-BAA4-4DF5-A520-4DB1537C8275}"/>
              </a:ext>
            </a:extLst>
          </p:cNvPr>
          <p:cNvSpPr/>
          <p:nvPr/>
        </p:nvSpPr>
        <p:spPr>
          <a:xfrm>
            <a:off x="617527" y="703778"/>
            <a:ext cx="4434227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has got a car.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08B5B0-5892-436A-A61D-29D404B1631D}"/>
              </a:ext>
            </a:extLst>
          </p:cNvPr>
          <p:cNvSpPr/>
          <p:nvPr/>
        </p:nvSpPr>
        <p:spPr>
          <a:xfrm>
            <a:off x="3696558" y="1921321"/>
            <a:ext cx="3807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Adjective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84A1F-D975-42EF-AD3F-D6CB2FAD3D20}"/>
              </a:ext>
            </a:extLst>
          </p:cNvPr>
          <p:cNvSpPr/>
          <p:nvPr/>
        </p:nvSpPr>
        <p:spPr>
          <a:xfrm>
            <a:off x="8003670" y="1921321"/>
            <a:ext cx="36583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Pronoun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4083684" y="3261492"/>
            <a:ext cx="2957861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her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887E50-2704-42BC-ACBE-AF818D1BD6FA}"/>
              </a:ext>
            </a:extLst>
          </p:cNvPr>
          <p:cNvSpPr/>
          <p:nvPr/>
        </p:nvSpPr>
        <p:spPr>
          <a:xfrm>
            <a:off x="8685749" y="3275538"/>
            <a:ext cx="2294219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hers.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0C580-122B-4F5C-B43C-CDF0F89FD34B}"/>
                  </a:ext>
                </a:extLst>
              </p14:cNvPr>
              <p14:cNvContentPartPr/>
              <p14:nvPr/>
            </p14:nvContentPartPr>
            <p14:xfrm>
              <a:off x="7657840" y="1661400"/>
              <a:ext cx="196920" cy="423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id="{81C0C580-122B-4F5C-B43C-CDF0F89F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4840" y="1598400"/>
                <a:ext cx="322560" cy="43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3683657-3446-4508-83CD-E64A7933490D}"/>
              </a:ext>
            </a:extLst>
          </p:cNvPr>
          <p:cNvGrpSpPr/>
          <p:nvPr/>
        </p:nvGrpSpPr>
        <p:grpSpPr>
          <a:xfrm>
            <a:off x="6190840" y="3967560"/>
            <a:ext cx="626760" cy="1110240"/>
            <a:chOff x="6190840" y="3967560"/>
            <a:chExt cx="6267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471158A2-A007-4B43-9334-33010F2C616D}"/>
                    </a:ext>
                  </a:extLst>
                </p14:cNvPr>
                <p14:cNvContentPartPr/>
                <p14:nvPr/>
              </p14:nvContentPartPr>
              <p14:xfrm>
                <a:off x="6190840" y="3967560"/>
                <a:ext cx="62676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158A2-A007-4B43-9334-33010F2C61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4861" y="3931560"/>
                  <a:ext cx="69835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798429E6-83F0-432F-BE1A-B3747CFD2F10}"/>
                    </a:ext>
                  </a:extLst>
                </p14:cNvPr>
                <p14:cNvContentPartPr/>
                <p14:nvPr/>
              </p14:nvContentPartPr>
              <p14:xfrm>
                <a:off x="6473440" y="4105800"/>
                <a:ext cx="61200" cy="84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8429E6-83F0-432F-BE1A-B3747CFD2F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440" y="4069815"/>
                  <a:ext cx="132840" cy="91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3CFA177-4365-4306-BCB2-F3DCDA5A3665}"/>
                    </a:ext>
                  </a:extLst>
                </p14:cNvPr>
                <p14:cNvContentPartPr/>
                <p14:nvPr/>
              </p14:nvContentPartPr>
              <p14:xfrm>
                <a:off x="6283000" y="4834080"/>
                <a:ext cx="39600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FA177-4365-4306-BCB2-F3DCDA5A36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6967" y="4798080"/>
                  <a:ext cx="467705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1570745-F0A7-422F-AC49-233464D944CD}"/>
              </a:ext>
            </a:extLst>
          </p:cNvPr>
          <p:cNvGrpSpPr/>
          <p:nvPr/>
        </p:nvGrpSpPr>
        <p:grpSpPr>
          <a:xfrm>
            <a:off x="5642560" y="5259240"/>
            <a:ext cx="1025280" cy="273600"/>
            <a:chOff x="5642560" y="5259240"/>
            <a:chExt cx="10252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1C9FBED-343B-44DC-89C6-B52C5A7ED176}"/>
                    </a:ext>
                  </a:extLst>
                </p14:cNvPr>
                <p14:cNvContentPartPr/>
                <p14:nvPr/>
              </p14:nvContentPartPr>
              <p14:xfrm>
                <a:off x="5642560" y="5259240"/>
                <a:ext cx="148680" cy="25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9FBED-343B-44DC-89C6-B52C5A7ED1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06560" y="5223291"/>
                  <a:ext cx="220320" cy="32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642947F4-3770-4D8A-BD02-C661C9612CBB}"/>
                    </a:ext>
                  </a:extLst>
                </p14:cNvPr>
                <p14:cNvContentPartPr/>
                <p14:nvPr/>
              </p14:nvContentPartPr>
              <p14:xfrm>
                <a:off x="5899960" y="5333400"/>
                <a:ext cx="17028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947F4-3770-4D8A-BD02-C661C9612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960" y="5297400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9B61D17D-560F-43F2-88CF-CCC41E84B6F9}"/>
                    </a:ext>
                  </a:extLst>
                </p14:cNvPr>
                <p14:cNvContentPartPr/>
                <p14:nvPr/>
              </p14:nvContentPartPr>
              <p14:xfrm>
                <a:off x="6125680" y="5290560"/>
                <a:ext cx="211680" cy="20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61D17D-560F-43F2-88CF-CCC41E84B6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89680" y="5254560"/>
                  <a:ext cx="283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78A4AF84-BCD9-432D-951C-35D7D096C950}"/>
                    </a:ext>
                  </a:extLst>
                </p14:cNvPr>
                <p14:cNvContentPartPr/>
                <p14:nvPr/>
              </p14:nvContentPartPr>
              <p14:xfrm>
                <a:off x="6445360" y="5317200"/>
                <a:ext cx="22248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4AF84-BCD9-432D-951C-35D7D096C9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9360" y="5281137"/>
                  <a:ext cx="294120" cy="27732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 descr="3,353 Woman Driving Car Illustrations, Royalty-Free Vector Graphics &amp; Clip  Art - iStock">
            <a:extLst>
              <a:ext uri="{FF2B5EF4-FFF2-40B4-BE49-F238E27FC236}">
                <a16:creationId xmlns:a16="http://schemas.microsoft.com/office/drawing/2014/main" xmlns="" id="{8674240F-5423-454D-A9A9-DE0E1A4E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844" y="2516700"/>
            <a:ext cx="3323104" cy="25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0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B2627-BAA4-4DF5-A520-4DB1537C8275}"/>
              </a:ext>
            </a:extLst>
          </p:cNvPr>
          <p:cNvSpPr/>
          <p:nvPr/>
        </p:nvSpPr>
        <p:spPr>
          <a:xfrm>
            <a:off x="604704" y="703778"/>
            <a:ext cx="4459875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has got a dog.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08B5B0-5892-436A-A61D-29D404B1631D}"/>
              </a:ext>
            </a:extLst>
          </p:cNvPr>
          <p:cNvSpPr/>
          <p:nvPr/>
        </p:nvSpPr>
        <p:spPr>
          <a:xfrm>
            <a:off x="3696558" y="1921321"/>
            <a:ext cx="3807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Adjective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84A1F-D975-42EF-AD3F-D6CB2FAD3D20}"/>
              </a:ext>
            </a:extLst>
          </p:cNvPr>
          <p:cNvSpPr/>
          <p:nvPr/>
        </p:nvSpPr>
        <p:spPr>
          <a:xfrm>
            <a:off x="8003670" y="1921321"/>
            <a:ext cx="36583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Pronoun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4052425" y="3261492"/>
            <a:ext cx="3020379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dog.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887E50-2704-42BC-ACBE-AF818D1BD6FA}"/>
              </a:ext>
            </a:extLst>
          </p:cNvPr>
          <p:cNvSpPr/>
          <p:nvPr/>
        </p:nvSpPr>
        <p:spPr>
          <a:xfrm>
            <a:off x="8869294" y="3275538"/>
            <a:ext cx="1927131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his.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0C580-122B-4F5C-B43C-CDF0F89FD34B}"/>
                  </a:ext>
                </a:extLst>
              </p14:cNvPr>
              <p14:cNvContentPartPr/>
              <p14:nvPr/>
            </p14:nvContentPartPr>
            <p14:xfrm>
              <a:off x="7657840" y="1661400"/>
              <a:ext cx="196920" cy="423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id="{81C0C580-122B-4F5C-B43C-CDF0F89F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4840" y="1598400"/>
                <a:ext cx="322560" cy="43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3683657-3446-4508-83CD-E64A7933490D}"/>
              </a:ext>
            </a:extLst>
          </p:cNvPr>
          <p:cNvGrpSpPr/>
          <p:nvPr/>
        </p:nvGrpSpPr>
        <p:grpSpPr>
          <a:xfrm>
            <a:off x="6190840" y="3967560"/>
            <a:ext cx="626760" cy="1110240"/>
            <a:chOff x="6190840" y="3967560"/>
            <a:chExt cx="6267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471158A2-A007-4B43-9334-33010F2C616D}"/>
                    </a:ext>
                  </a:extLst>
                </p14:cNvPr>
                <p14:cNvContentPartPr/>
                <p14:nvPr/>
              </p14:nvContentPartPr>
              <p14:xfrm>
                <a:off x="6190840" y="3967560"/>
                <a:ext cx="62676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158A2-A007-4B43-9334-33010F2C61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4861" y="3931560"/>
                  <a:ext cx="69835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798429E6-83F0-432F-BE1A-B3747CFD2F10}"/>
                    </a:ext>
                  </a:extLst>
                </p14:cNvPr>
                <p14:cNvContentPartPr/>
                <p14:nvPr/>
              </p14:nvContentPartPr>
              <p14:xfrm>
                <a:off x="6473440" y="4105800"/>
                <a:ext cx="61200" cy="84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8429E6-83F0-432F-BE1A-B3747CFD2F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440" y="4069815"/>
                  <a:ext cx="132840" cy="91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3CFA177-4365-4306-BCB2-F3DCDA5A3665}"/>
                    </a:ext>
                  </a:extLst>
                </p14:cNvPr>
                <p14:cNvContentPartPr/>
                <p14:nvPr/>
              </p14:nvContentPartPr>
              <p14:xfrm>
                <a:off x="6283000" y="4834080"/>
                <a:ext cx="39600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FA177-4365-4306-BCB2-F3DCDA5A36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6967" y="4798080"/>
                  <a:ext cx="467705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1570745-F0A7-422F-AC49-233464D944CD}"/>
              </a:ext>
            </a:extLst>
          </p:cNvPr>
          <p:cNvGrpSpPr/>
          <p:nvPr/>
        </p:nvGrpSpPr>
        <p:grpSpPr>
          <a:xfrm>
            <a:off x="5642560" y="5259240"/>
            <a:ext cx="1025280" cy="273600"/>
            <a:chOff x="5642560" y="5259240"/>
            <a:chExt cx="10252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1C9FBED-343B-44DC-89C6-B52C5A7ED176}"/>
                    </a:ext>
                  </a:extLst>
                </p14:cNvPr>
                <p14:cNvContentPartPr/>
                <p14:nvPr/>
              </p14:nvContentPartPr>
              <p14:xfrm>
                <a:off x="5642560" y="5259240"/>
                <a:ext cx="148680" cy="25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9FBED-343B-44DC-89C6-B52C5A7ED1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06560" y="5223291"/>
                  <a:ext cx="220320" cy="32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642947F4-3770-4D8A-BD02-C661C9612CBB}"/>
                    </a:ext>
                  </a:extLst>
                </p14:cNvPr>
                <p14:cNvContentPartPr/>
                <p14:nvPr/>
              </p14:nvContentPartPr>
              <p14:xfrm>
                <a:off x="5899960" y="5333400"/>
                <a:ext cx="17028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947F4-3770-4D8A-BD02-C661C9612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960" y="5297400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9B61D17D-560F-43F2-88CF-CCC41E84B6F9}"/>
                    </a:ext>
                  </a:extLst>
                </p14:cNvPr>
                <p14:cNvContentPartPr/>
                <p14:nvPr/>
              </p14:nvContentPartPr>
              <p14:xfrm>
                <a:off x="6125680" y="5290560"/>
                <a:ext cx="211680" cy="20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61D17D-560F-43F2-88CF-CCC41E84B6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89680" y="5254560"/>
                  <a:ext cx="283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78A4AF84-BCD9-432D-951C-35D7D096C950}"/>
                    </a:ext>
                  </a:extLst>
                </p14:cNvPr>
                <p14:cNvContentPartPr/>
                <p14:nvPr/>
              </p14:nvContentPartPr>
              <p14:xfrm>
                <a:off x="6445360" y="5317200"/>
                <a:ext cx="22248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4AF84-BCD9-432D-951C-35D7D096C9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9360" y="5281137"/>
                  <a:ext cx="294120" cy="27732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6C0ECA-D7BF-43C7-BD12-D03D1188C6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435" y="2174512"/>
            <a:ext cx="2553970" cy="28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B2627-BAA4-4DF5-A520-4DB1537C8275}"/>
              </a:ext>
            </a:extLst>
          </p:cNvPr>
          <p:cNvSpPr/>
          <p:nvPr/>
        </p:nvSpPr>
        <p:spPr>
          <a:xfrm>
            <a:off x="1095438" y="728016"/>
            <a:ext cx="4265912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has got a bow.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08B5B0-5892-436A-A61D-29D404B1631D}"/>
              </a:ext>
            </a:extLst>
          </p:cNvPr>
          <p:cNvSpPr/>
          <p:nvPr/>
        </p:nvSpPr>
        <p:spPr>
          <a:xfrm>
            <a:off x="3696558" y="1921321"/>
            <a:ext cx="3807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Adjective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84A1F-D975-42EF-AD3F-D6CB2FAD3D20}"/>
              </a:ext>
            </a:extLst>
          </p:cNvPr>
          <p:cNvSpPr/>
          <p:nvPr/>
        </p:nvSpPr>
        <p:spPr>
          <a:xfrm>
            <a:off x="8003670" y="1921321"/>
            <a:ext cx="36583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Pronoun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4044411" y="3261492"/>
            <a:ext cx="3036409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bow.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0C580-122B-4F5C-B43C-CDF0F89FD34B}"/>
                  </a:ext>
                </a:extLst>
              </p14:cNvPr>
              <p14:cNvContentPartPr/>
              <p14:nvPr/>
            </p14:nvContentPartPr>
            <p14:xfrm>
              <a:off x="7657840" y="1661400"/>
              <a:ext cx="196920" cy="423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id="{81C0C580-122B-4F5C-B43C-CDF0F89F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4840" y="1598400"/>
                <a:ext cx="322560" cy="43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3683657-3446-4508-83CD-E64A7933490D}"/>
              </a:ext>
            </a:extLst>
          </p:cNvPr>
          <p:cNvGrpSpPr/>
          <p:nvPr/>
        </p:nvGrpSpPr>
        <p:grpSpPr>
          <a:xfrm>
            <a:off x="6190840" y="3967560"/>
            <a:ext cx="626760" cy="1110240"/>
            <a:chOff x="6190840" y="3967560"/>
            <a:chExt cx="6267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471158A2-A007-4B43-9334-33010F2C616D}"/>
                    </a:ext>
                  </a:extLst>
                </p14:cNvPr>
                <p14:cNvContentPartPr/>
                <p14:nvPr/>
              </p14:nvContentPartPr>
              <p14:xfrm>
                <a:off x="6190840" y="3967560"/>
                <a:ext cx="62676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158A2-A007-4B43-9334-33010F2C61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4861" y="3931560"/>
                  <a:ext cx="69835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798429E6-83F0-432F-BE1A-B3747CFD2F10}"/>
                    </a:ext>
                  </a:extLst>
                </p14:cNvPr>
                <p14:cNvContentPartPr/>
                <p14:nvPr/>
              </p14:nvContentPartPr>
              <p14:xfrm>
                <a:off x="6473440" y="4105800"/>
                <a:ext cx="61200" cy="84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8429E6-83F0-432F-BE1A-B3747CFD2F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440" y="4069815"/>
                  <a:ext cx="132840" cy="91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3CFA177-4365-4306-BCB2-F3DCDA5A3665}"/>
                    </a:ext>
                  </a:extLst>
                </p14:cNvPr>
                <p14:cNvContentPartPr/>
                <p14:nvPr/>
              </p14:nvContentPartPr>
              <p14:xfrm>
                <a:off x="6283000" y="4834080"/>
                <a:ext cx="39600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FA177-4365-4306-BCB2-F3DCDA5A36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6967" y="4798080"/>
                  <a:ext cx="467705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1570745-F0A7-422F-AC49-233464D944CD}"/>
              </a:ext>
            </a:extLst>
          </p:cNvPr>
          <p:cNvGrpSpPr/>
          <p:nvPr/>
        </p:nvGrpSpPr>
        <p:grpSpPr>
          <a:xfrm>
            <a:off x="5642560" y="5259240"/>
            <a:ext cx="1025280" cy="273600"/>
            <a:chOff x="5642560" y="5259240"/>
            <a:chExt cx="10252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1C9FBED-343B-44DC-89C6-B52C5A7ED176}"/>
                    </a:ext>
                  </a:extLst>
                </p14:cNvPr>
                <p14:cNvContentPartPr/>
                <p14:nvPr/>
              </p14:nvContentPartPr>
              <p14:xfrm>
                <a:off x="5642560" y="5259240"/>
                <a:ext cx="148680" cy="25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9FBED-343B-44DC-89C6-B52C5A7ED1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06560" y="5223291"/>
                  <a:ext cx="220320" cy="32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642947F4-3770-4D8A-BD02-C661C9612CBB}"/>
                    </a:ext>
                  </a:extLst>
                </p14:cNvPr>
                <p14:cNvContentPartPr/>
                <p14:nvPr/>
              </p14:nvContentPartPr>
              <p14:xfrm>
                <a:off x="5899960" y="5333400"/>
                <a:ext cx="17028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947F4-3770-4D8A-BD02-C661C9612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960" y="5297400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9B61D17D-560F-43F2-88CF-CCC41E84B6F9}"/>
                    </a:ext>
                  </a:extLst>
                </p14:cNvPr>
                <p14:cNvContentPartPr/>
                <p14:nvPr/>
              </p14:nvContentPartPr>
              <p14:xfrm>
                <a:off x="6125680" y="5290560"/>
                <a:ext cx="211680" cy="20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61D17D-560F-43F2-88CF-CCC41E84B6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89680" y="5254560"/>
                  <a:ext cx="283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78A4AF84-BCD9-432D-951C-35D7D096C950}"/>
                    </a:ext>
                  </a:extLst>
                </p14:cNvPr>
                <p14:cNvContentPartPr/>
                <p14:nvPr/>
              </p14:nvContentPartPr>
              <p14:xfrm>
                <a:off x="6445360" y="5317200"/>
                <a:ext cx="22248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4AF84-BCD9-432D-951C-35D7D096C9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9360" y="5281137"/>
                  <a:ext cx="294120" cy="27732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477D0E-77DB-45C4-91BF-24C68B11C4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4885" y="2583713"/>
            <a:ext cx="2430145" cy="2698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AE346D45-7F92-4C40-A7E8-9D7E7561D5C1}"/>
                  </a:ext>
                </a:extLst>
              </p14:cNvPr>
              <p14:cNvContentPartPr/>
              <p14:nvPr/>
            </p14:nvContentPartPr>
            <p14:xfrm>
              <a:off x="1501480" y="3345840"/>
              <a:ext cx="1126080" cy="85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346D45-7F92-4C40-A7E8-9D7E7561D5C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65840" y="3310200"/>
                <a:ext cx="1197720" cy="928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8456101" y="2998539"/>
            <a:ext cx="2753511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bow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its 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713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B2627-BAA4-4DF5-A520-4DB1537C8275}"/>
              </a:ext>
            </a:extLst>
          </p:cNvPr>
          <p:cNvSpPr/>
          <p:nvPr/>
        </p:nvSpPr>
        <p:spPr>
          <a:xfrm>
            <a:off x="548816" y="728016"/>
            <a:ext cx="5359160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`ve got a laptop.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08B5B0-5892-436A-A61D-29D404B1631D}"/>
              </a:ext>
            </a:extLst>
          </p:cNvPr>
          <p:cNvSpPr/>
          <p:nvPr/>
        </p:nvSpPr>
        <p:spPr>
          <a:xfrm>
            <a:off x="3696558" y="1921321"/>
            <a:ext cx="3807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Adjective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84A1F-D975-42EF-AD3F-D6CB2FAD3D20}"/>
              </a:ext>
            </a:extLst>
          </p:cNvPr>
          <p:cNvSpPr/>
          <p:nvPr/>
        </p:nvSpPr>
        <p:spPr>
          <a:xfrm>
            <a:off x="8003670" y="1921321"/>
            <a:ext cx="36583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Pronoun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3502597" y="3261492"/>
            <a:ext cx="4120039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your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laptop.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887E50-2704-42BC-ACBE-AF818D1BD6FA}"/>
              </a:ext>
            </a:extLst>
          </p:cNvPr>
          <p:cNvSpPr/>
          <p:nvPr/>
        </p:nvSpPr>
        <p:spPr>
          <a:xfrm>
            <a:off x="8516634" y="3275538"/>
            <a:ext cx="2632452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yours.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0C580-122B-4F5C-B43C-CDF0F89FD34B}"/>
                  </a:ext>
                </a:extLst>
              </p14:cNvPr>
              <p14:cNvContentPartPr/>
              <p14:nvPr/>
            </p14:nvContentPartPr>
            <p14:xfrm>
              <a:off x="7657840" y="1661400"/>
              <a:ext cx="196920" cy="423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id="{81C0C580-122B-4F5C-B43C-CDF0F89F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4840" y="1598400"/>
                <a:ext cx="322560" cy="43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3683657-3446-4508-83CD-E64A7933490D}"/>
              </a:ext>
            </a:extLst>
          </p:cNvPr>
          <p:cNvGrpSpPr/>
          <p:nvPr/>
        </p:nvGrpSpPr>
        <p:grpSpPr>
          <a:xfrm>
            <a:off x="6190840" y="3967560"/>
            <a:ext cx="626760" cy="1110240"/>
            <a:chOff x="6190840" y="3967560"/>
            <a:chExt cx="6267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471158A2-A007-4B43-9334-33010F2C616D}"/>
                    </a:ext>
                  </a:extLst>
                </p14:cNvPr>
                <p14:cNvContentPartPr/>
                <p14:nvPr/>
              </p14:nvContentPartPr>
              <p14:xfrm>
                <a:off x="6190840" y="3967560"/>
                <a:ext cx="62676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158A2-A007-4B43-9334-33010F2C61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4861" y="3931560"/>
                  <a:ext cx="69835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798429E6-83F0-432F-BE1A-B3747CFD2F10}"/>
                    </a:ext>
                  </a:extLst>
                </p14:cNvPr>
                <p14:cNvContentPartPr/>
                <p14:nvPr/>
              </p14:nvContentPartPr>
              <p14:xfrm>
                <a:off x="6473440" y="4105800"/>
                <a:ext cx="61200" cy="84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8429E6-83F0-432F-BE1A-B3747CFD2F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440" y="4069815"/>
                  <a:ext cx="132840" cy="91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3CFA177-4365-4306-BCB2-F3DCDA5A3665}"/>
                    </a:ext>
                  </a:extLst>
                </p14:cNvPr>
                <p14:cNvContentPartPr/>
                <p14:nvPr/>
              </p14:nvContentPartPr>
              <p14:xfrm>
                <a:off x="6283000" y="4834080"/>
                <a:ext cx="39600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FA177-4365-4306-BCB2-F3DCDA5A36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6967" y="4798080"/>
                  <a:ext cx="467705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1570745-F0A7-422F-AC49-233464D944CD}"/>
              </a:ext>
            </a:extLst>
          </p:cNvPr>
          <p:cNvGrpSpPr/>
          <p:nvPr/>
        </p:nvGrpSpPr>
        <p:grpSpPr>
          <a:xfrm>
            <a:off x="5642560" y="5259240"/>
            <a:ext cx="1025280" cy="273600"/>
            <a:chOff x="5642560" y="5259240"/>
            <a:chExt cx="10252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1C9FBED-343B-44DC-89C6-B52C5A7ED176}"/>
                    </a:ext>
                  </a:extLst>
                </p14:cNvPr>
                <p14:cNvContentPartPr/>
                <p14:nvPr/>
              </p14:nvContentPartPr>
              <p14:xfrm>
                <a:off x="5642560" y="5259240"/>
                <a:ext cx="148680" cy="25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9FBED-343B-44DC-89C6-B52C5A7ED1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06560" y="5223291"/>
                  <a:ext cx="220320" cy="32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642947F4-3770-4D8A-BD02-C661C9612CBB}"/>
                    </a:ext>
                  </a:extLst>
                </p14:cNvPr>
                <p14:cNvContentPartPr/>
                <p14:nvPr/>
              </p14:nvContentPartPr>
              <p14:xfrm>
                <a:off x="5899960" y="5333400"/>
                <a:ext cx="17028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947F4-3770-4D8A-BD02-C661C9612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960" y="5297400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9B61D17D-560F-43F2-88CF-CCC41E84B6F9}"/>
                    </a:ext>
                  </a:extLst>
                </p14:cNvPr>
                <p14:cNvContentPartPr/>
                <p14:nvPr/>
              </p14:nvContentPartPr>
              <p14:xfrm>
                <a:off x="6125680" y="5290560"/>
                <a:ext cx="211680" cy="20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61D17D-560F-43F2-88CF-CCC41E84B6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89680" y="5254560"/>
                  <a:ext cx="283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78A4AF84-BCD9-432D-951C-35D7D096C950}"/>
                    </a:ext>
                  </a:extLst>
                </p14:cNvPr>
                <p14:cNvContentPartPr/>
                <p14:nvPr/>
              </p14:nvContentPartPr>
              <p14:xfrm>
                <a:off x="6445360" y="5317200"/>
                <a:ext cx="22248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4AF84-BCD9-432D-951C-35D7D096C9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9360" y="5281137"/>
                  <a:ext cx="294120" cy="27732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98" name="Picture 2" descr="Computer Boy Clipart - Boy And Girl On Laptop Clipart - Png Download - Full  Size Clipart (#76406) - PinClipart">
            <a:extLst>
              <a:ext uri="{FF2B5EF4-FFF2-40B4-BE49-F238E27FC236}">
                <a16:creationId xmlns:a16="http://schemas.microsoft.com/office/drawing/2014/main" xmlns="" id="{188FD1EA-57EC-493C-9491-7A39B5E3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404" y="2241923"/>
            <a:ext cx="1995170" cy="35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1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B2627-BAA4-4DF5-A520-4DB1537C8275}"/>
              </a:ext>
            </a:extLst>
          </p:cNvPr>
          <p:cNvSpPr/>
          <p:nvPr/>
        </p:nvSpPr>
        <p:spPr>
          <a:xfrm>
            <a:off x="535772" y="703778"/>
            <a:ext cx="4597734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`ve got a dog.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08B5B0-5892-436A-A61D-29D404B1631D}"/>
              </a:ext>
            </a:extLst>
          </p:cNvPr>
          <p:cNvSpPr/>
          <p:nvPr/>
        </p:nvSpPr>
        <p:spPr>
          <a:xfrm>
            <a:off x="3696558" y="1921321"/>
            <a:ext cx="3807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Adjective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84A1F-D975-42EF-AD3F-D6CB2FAD3D20}"/>
              </a:ext>
            </a:extLst>
          </p:cNvPr>
          <p:cNvSpPr/>
          <p:nvPr/>
        </p:nvSpPr>
        <p:spPr>
          <a:xfrm>
            <a:off x="8003670" y="1921321"/>
            <a:ext cx="36583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rgbClr val="00B050">
                    <a:alpha val="99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Possessive </a:t>
            </a:r>
            <a:r>
              <a:rPr lang="en-US" sz="3200" b="0" cap="none" spc="0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  <a:alpha val="9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Pronoun</a:t>
            </a:r>
          </a:p>
          <a:p>
            <a:pPr algn="ctr"/>
            <a:r>
              <a:rPr lang="en-US" sz="3200" b="0" cap="none" spc="0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2F9323-7C6C-4D7C-AB42-DE9725A36A0A}"/>
              </a:ext>
            </a:extLst>
          </p:cNvPr>
          <p:cNvSpPr/>
          <p:nvPr/>
        </p:nvSpPr>
        <p:spPr>
          <a:xfrm>
            <a:off x="3971475" y="3261492"/>
            <a:ext cx="3182282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our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dog.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887E50-2704-42BC-ACBE-AF818D1BD6FA}"/>
              </a:ext>
            </a:extLst>
          </p:cNvPr>
          <p:cNvSpPr/>
          <p:nvPr/>
        </p:nvSpPr>
        <p:spPr>
          <a:xfrm>
            <a:off x="8672927" y="3275538"/>
            <a:ext cx="2319866" cy="70788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It`s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ours.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0C580-122B-4F5C-B43C-CDF0F89FD34B}"/>
                  </a:ext>
                </a:extLst>
              </p14:cNvPr>
              <p14:cNvContentPartPr/>
              <p14:nvPr/>
            </p14:nvContentPartPr>
            <p14:xfrm>
              <a:off x="7657840" y="1661400"/>
              <a:ext cx="196920" cy="423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id="{81C0C580-122B-4F5C-B43C-CDF0F89F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4840" y="1598400"/>
                <a:ext cx="322560" cy="43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3683657-3446-4508-83CD-E64A7933490D}"/>
              </a:ext>
            </a:extLst>
          </p:cNvPr>
          <p:cNvGrpSpPr/>
          <p:nvPr/>
        </p:nvGrpSpPr>
        <p:grpSpPr>
          <a:xfrm>
            <a:off x="6190840" y="3967560"/>
            <a:ext cx="626760" cy="1110240"/>
            <a:chOff x="6190840" y="3967560"/>
            <a:chExt cx="6267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471158A2-A007-4B43-9334-33010F2C616D}"/>
                    </a:ext>
                  </a:extLst>
                </p14:cNvPr>
                <p14:cNvContentPartPr/>
                <p14:nvPr/>
              </p14:nvContentPartPr>
              <p14:xfrm>
                <a:off x="6190840" y="3967560"/>
                <a:ext cx="62676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158A2-A007-4B43-9334-33010F2C61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4861" y="3931560"/>
                  <a:ext cx="69835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798429E6-83F0-432F-BE1A-B3747CFD2F10}"/>
                    </a:ext>
                  </a:extLst>
                </p14:cNvPr>
                <p14:cNvContentPartPr/>
                <p14:nvPr/>
              </p14:nvContentPartPr>
              <p14:xfrm>
                <a:off x="6473440" y="4105800"/>
                <a:ext cx="61200" cy="84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8429E6-83F0-432F-BE1A-B3747CFD2F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440" y="4069815"/>
                  <a:ext cx="132840" cy="91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3CFA177-4365-4306-BCB2-F3DCDA5A3665}"/>
                    </a:ext>
                  </a:extLst>
                </p14:cNvPr>
                <p14:cNvContentPartPr/>
                <p14:nvPr/>
              </p14:nvContentPartPr>
              <p14:xfrm>
                <a:off x="6283000" y="4834080"/>
                <a:ext cx="39600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FA177-4365-4306-BCB2-F3DCDA5A36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6967" y="4798080"/>
                  <a:ext cx="467705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1570745-F0A7-422F-AC49-233464D944CD}"/>
              </a:ext>
            </a:extLst>
          </p:cNvPr>
          <p:cNvGrpSpPr/>
          <p:nvPr/>
        </p:nvGrpSpPr>
        <p:grpSpPr>
          <a:xfrm>
            <a:off x="5642560" y="5259240"/>
            <a:ext cx="1025280" cy="273600"/>
            <a:chOff x="5642560" y="5259240"/>
            <a:chExt cx="10252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1C9FBED-343B-44DC-89C6-B52C5A7ED176}"/>
                    </a:ext>
                  </a:extLst>
                </p14:cNvPr>
                <p14:cNvContentPartPr/>
                <p14:nvPr/>
              </p14:nvContentPartPr>
              <p14:xfrm>
                <a:off x="5642560" y="5259240"/>
                <a:ext cx="148680" cy="25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9FBED-343B-44DC-89C6-B52C5A7ED1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06560" y="5223291"/>
                  <a:ext cx="220320" cy="32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642947F4-3770-4D8A-BD02-C661C9612CBB}"/>
                    </a:ext>
                  </a:extLst>
                </p14:cNvPr>
                <p14:cNvContentPartPr/>
                <p14:nvPr/>
              </p14:nvContentPartPr>
              <p14:xfrm>
                <a:off x="5899960" y="5333400"/>
                <a:ext cx="17028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947F4-3770-4D8A-BD02-C661C9612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960" y="5297400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9B61D17D-560F-43F2-88CF-CCC41E84B6F9}"/>
                    </a:ext>
                  </a:extLst>
                </p14:cNvPr>
                <p14:cNvContentPartPr/>
                <p14:nvPr/>
              </p14:nvContentPartPr>
              <p14:xfrm>
                <a:off x="6125680" y="5290560"/>
                <a:ext cx="211680" cy="20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61D17D-560F-43F2-88CF-CCC41E84B6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89680" y="5254560"/>
                  <a:ext cx="283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78A4AF84-BCD9-432D-951C-35D7D096C950}"/>
                    </a:ext>
                  </a:extLst>
                </p14:cNvPr>
                <p14:cNvContentPartPr/>
                <p14:nvPr/>
              </p14:nvContentPartPr>
              <p14:xfrm>
                <a:off x="6445360" y="5317200"/>
                <a:ext cx="22248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A4AF84-BCD9-432D-951C-35D7D096C9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9360" y="5281137"/>
                  <a:ext cx="294120" cy="27732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1B2D7D-94D7-4C1C-B723-74C7E8272F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467" y="2407046"/>
            <a:ext cx="3162762" cy="27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518</Words>
  <Application>Microsoft Office PowerPoint</Application>
  <PresentationFormat>مخصص</PresentationFormat>
  <Paragraphs>159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ACER</cp:lastModifiedBy>
  <cp:revision>22</cp:revision>
  <dcterms:created xsi:type="dcterms:W3CDTF">2021-01-30T14:49:30Z</dcterms:created>
  <dcterms:modified xsi:type="dcterms:W3CDTF">2021-02-02T09:03:38Z</dcterms:modified>
</cp:coreProperties>
</file>