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56" r:id="rId3"/>
    <p:sldId id="259" r:id="rId4"/>
    <p:sldId id="261" r:id="rId5"/>
    <p:sldId id="260" r:id="rId6"/>
    <p:sldId id="263" r:id="rId7"/>
    <p:sldId id="262" r:id="rId8"/>
    <p:sldId id="266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D239B"/>
    <a:srgbClr val="E8A964"/>
    <a:srgbClr val="2D17F9"/>
    <a:srgbClr val="F173CD"/>
    <a:srgbClr val="7FD9E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111" d="100"/>
          <a:sy n="111" d="100"/>
        </p:scale>
        <p:origin x="510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1-29T18:53:59.869"/>
    </inkml:context>
    <inkml:brush xml:id="br0">
      <inkml:brushProperty name="width" value="0.35" units="cm"/>
      <inkml:brushProperty name="height" value="0.35" units="cm"/>
      <inkml:brushProperty name="color" value="#0B868D"/>
      <inkml:brushProperty name="ignorePressure" value="1"/>
      <inkml:brushProperty name="inkEffects" value="ocean"/>
      <inkml:brushProperty name="anchorX" value="1227.87866"/>
      <inkml:brushProperty name="anchorY" value="-7777.9248"/>
      <inkml:brushProperty name="scaleFactor" value="0.5"/>
    </inkml:brush>
  </inkml:definitions>
  <inkml:trace contextRef="#ctx0" brushRef="#br0">1308 0,'0'0,"0"13,-6 8,-7 17,-7 11,-5 9,-7 8,-3 5,-5 9,-6 8,-6 8,-8 3,-4 2,-3-1,0-7,2-7,5-9,4-2,0-2,-2 1,3 0,1-1,2-2,1-5,4-6,5-8,6-7,7-6,6-4,3-6,3-4,1-5,1-5,4-5,2-4,4-4,2-1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1-29T18:55:06.809"/>
    </inkml:context>
    <inkml:brush xml:id="br0">
      <inkml:brushProperty name="width" value="0.2" units="cm"/>
      <inkml:brushProperty name="height" value="0.2" units="cm"/>
      <inkml:brushProperty name="color" value="#AB008B"/>
      <inkml:brushProperty name="ignorePressure" value="1"/>
    </inkml:brush>
  </inkml:definitions>
  <inkml:trace contextRef="#ctx0" brushRef="#br0">896 0,'-27'2,"0"1,-1 1,-41 13,-2-1,-81 12,-297 14,377-41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1-29T18:54:00.875"/>
    </inkml:context>
    <inkml:brush xml:id="br0">
      <inkml:brushProperty name="width" value="0.35" units="cm"/>
      <inkml:brushProperty name="height" value="0.35" units="cm"/>
      <inkml:brushProperty name="color" value="#0B868D"/>
      <inkml:brushProperty name="ignorePressure" value="1"/>
      <inkml:brushProperty name="inkEffects" value="ocean"/>
      <inkml:brushProperty name="anchorX" value="3381.66602"/>
      <inkml:brushProperty name="anchorY" value="-8912.08887"/>
      <inkml:brushProperty name="scaleFactor" value="0.5"/>
    </inkml:brush>
  </inkml:definitions>
  <inkml:trace contextRef="#ctx0" brushRef="#br0">1 33,'0'0,"0"-10,0 4,0 0,0 1,0 2,0 1,0 1,0 1,0 0,3 3,3 4,7 3,10 3,8 4,7 8,5 7,4 7,2 4,5 3,2 5,4 7,2 10,5 6,4 7,1 0,2-3,3-3,-3-5,-1-5,-3-7,-2-3,-4-2,-6 2,-3 2,-3 2,-3-2,-4-4,0-7,-4-4,0-5,2-3,-3-2,-1-5,-2-2,-2-4,-2-3,0-1,-4-2,-4 0,-6-3,-6-3,-6-3,-3-3,-3-1,-2-2,0 0,0-1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1-29T18:54:01.913"/>
    </inkml:context>
    <inkml:brush xml:id="br0">
      <inkml:brushProperty name="width" value="0.35" units="cm"/>
      <inkml:brushProperty name="height" value="0.35" units="cm"/>
      <inkml:brushProperty name="color" value="#0B868D"/>
      <inkml:brushProperty name="ignorePressure" value="1"/>
      <inkml:brushProperty name="inkEffects" value="ocean"/>
      <inkml:brushProperty name="anchorX" value="598.86853"/>
      <inkml:brushProperty name="anchorY" value="-11468.59277"/>
      <inkml:brushProperty name="scaleFactor" value="0.5"/>
    </inkml:brush>
  </inkml:definitions>
  <inkml:trace contextRef="#ctx0" brushRef="#br0">1 624,'0'0,"9"0,7 0,10-3,14-7,17-6,18-6,12-5,8-2,4 0,-2 3,-2 3,-5 2,0 3,1 1,-3 4,-1 1,-2 0,-5-1,-8 0,-4-1,-4-1,0-1,1-3,4 0,3-3,1-3,-1 0,-2 2,-5 2,-5 2,-7 1,-7 2,-6-1,-5 5,-1-1,-6 4,-7 3,-3 2,-3 2,-4 1,-4 1,1 1,-3-1,2 1,-1-1,2 0,-1-2,-2-1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1-29T18:54:03.008"/>
    </inkml:context>
    <inkml:brush xml:id="br0">
      <inkml:brushProperty name="width" value="0.35" units="cm"/>
      <inkml:brushProperty name="height" value="0.35" units="cm"/>
      <inkml:brushProperty name="color" value="#0B868D"/>
      <inkml:brushProperty name="ignorePressure" value="1"/>
      <inkml:brushProperty name="inkEffects" value="ocean"/>
      <inkml:brushProperty name="anchorX" value="-2723.02734"/>
      <inkml:brushProperty name="anchorY" value="-11691.75293"/>
      <inkml:brushProperty name="scaleFactor" value="0.5"/>
    </inkml:brush>
  </inkml:definitions>
  <inkml:trace contextRef="#ctx0" brushRef="#br0">0 1,'0'0,"0"9,3 7,0 9,0 15,0 12,-1 12,-1 11,3 6,3 2,3 1,3 6,1 9,2 8,-3 2,0-2,0-1,1-4,1 0,0 2,-2 1,-1 2,-2-1,0-3,-3-8,-1-12,-2-12,2-10,-2-3,3-6,-2 1,0 2,-1-2,-2 0,-1-5,0-5,-1-3,-1-5,1-2,0-1,0-1,0 0,-1-4,1-2,0-4,0-2,0-4,0-5,0-4,0-3,0-2,0-2,0 1,0-1,0 0,0 0,0 1,0 0,0 0,0 0,0 0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1-29T18:54:58.262"/>
    </inkml:context>
    <inkml:brush xml:id="br0">
      <inkml:brushProperty name="width" value="0.2" units="cm"/>
      <inkml:brushProperty name="height" value="0.2" units="cm"/>
      <inkml:brushProperty name="color" value="#AB008B"/>
      <inkml:brushProperty name="ignorePressure" value="1"/>
    </inkml:brush>
  </inkml:definitions>
  <inkml:trace contextRef="#ctx0" brushRef="#br0">473 147,'0'-5,"0"0,-1 0,0 0,0 0,0 0,0 0,0 0,-1 1,0-1,0 1,-1-1,1 1,-1 0,-4-6,2 5,0 0,0 0,-1 0,0 1,0 0,0 0,0 0,-14-5,5 3,-1 1,0 1,0 1,0 0,0 1,0 1,-1 0,-17 2,26 0,1 0,-1 1,1 0,-1 0,1 1,0 0,0 0,0 1,0 0,1 0,-1 0,1 1,-6 6,-6 7,0 0,-24 35,37-45,1 0,-1 0,1 1,1-1,0 1,0 0,0 0,1 0,1 0,-1 0,1 13,0-15,1-1,1 0,-1 0,1 1,0-1,0 0,0 0,1 0,0 0,1 0,-1 0,1-1,0 1,0-1,1 0,-1 0,8 8,3-2,1 0,-1-1,2-1,-1 0,29 10,-13-7,0-2,39 7,-58-13,0 0,0 0,0 1,-1 0,16 11,29 12,-13-11,-2 2,0 2,-1 2,-1 1,-1 2,35 32,-70-55,0 0,0 0,0 0,-1 0,1 0,-1 0,0 1,0-1,0 1,-1-1,1 1,1 8,-2-3,0 0,0 1,-1-1,-2 11,1-1,1-14,-1 0,0 0,0 0,0 0,-1 0,1 0,-1 0,0 0,-1-1,1 1,-1-1,0 1,0-1,0 0,-1-1,-4 5,-7 5,0-2,-1 0,-18 10,3-1,24-16,0 0,0 0,0-1,0 0,0 0,-1-1,-11 3,3-3,-1-1,-25-1,31 0,1 0,0 0,0-1,0-1,0 0,0 0,0-1,0 0,1-1,0 0,-12-6,3-2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1-29T18:54:59.793"/>
    </inkml:context>
    <inkml:brush xml:id="br0">
      <inkml:brushProperty name="width" value="0.2" units="cm"/>
      <inkml:brushProperty name="height" value="0.2" units="cm"/>
      <inkml:brushProperty name="color" value="#AB008B"/>
      <inkml:brushProperty name="ignorePressure" value="1"/>
    </inkml:brush>
  </inkml:definitions>
  <inkml:trace contextRef="#ctx0" brushRef="#br0">0 1,'1'10,"1"1,1-1,-1 1,2-1,-1 0,1 0,8 14,4 12,66 195,-68-184,-3 1,11 97,-13 19,23 198,-7-174,23 112,-42-276,-2 1,0-1,0 47,-4-62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1-29T18:55:00.418"/>
    </inkml:context>
    <inkml:brush xml:id="br0">
      <inkml:brushProperty name="width" value="0.2" units="cm"/>
      <inkml:brushProperty name="height" value="0.2" units="cm"/>
      <inkml:brushProperty name="color" value="#AB008B"/>
      <inkml:brushProperty name="ignorePressure" value="1"/>
    </inkml:brush>
  </inkml:definitions>
  <inkml:trace contextRef="#ctx0" brushRef="#br0">896 0,'-27'2,"0"1,-1 1,-41 13,-2-1,-81 12,-297 14,377-41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1-29T18:55:06.807"/>
    </inkml:context>
    <inkml:brush xml:id="br0">
      <inkml:brushProperty name="width" value="0.2" units="cm"/>
      <inkml:brushProperty name="height" value="0.2" units="cm"/>
      <inkml:brushProperty name="color" value="#AB008B"/>
      <inkml:brushProperty name="ignorePressure" value="1"/>
    </inkml:brush>
  </inkml:definitions>
  <inkml:trace contextRef="#ctx0" brushRef="#br0">473 147,'0'-5,"0"0,-1 0,0 0,0 0,0 0,0 0,0 0,-1 1,0-1,0 1,-1-1,1 1,-1 0,-4-6,2 5,0 0,0 0,-1 0,0 1,0 0,0 0,0 0,-14-5,5 3,-1 1,0 1,0 1,0 0,0 1,0 1,-1 0,-17 2,26 0,1 0,-1 1,1 0,-1 0,1 1,0 0,0 0,0 1,0 0,1 0,-1 0,1 1,-6 6,-6 7,0 0,-24 35,37-45,1 0,-1 0,1 1,1-1,0 1,0 0,0 0,1 0,1 0,-1 0,1 13,0-15,1-1,1 0,-1 0,1 1,0-1,0 0,0 0,1 0,0 0,1 0,-1 0,1-1,0 1,0-1,1 0,-1 0,8 8,3-2,1 0,-1-1,2-1,-1 0,29 10,-13-7,0-2,39 7,-58-13,0 0,0 0,0 1,-1 0,16 11,29 12,-13-11,-2 2,0 2,-1 2,-1 1,-1 2,35 32,-70-55,0 0,0 0,0 0,-1 0,1 0,-1 0,0 1,0-1,0 1,-1-1,1 1,1 8,-2-3,0 0,0 1,-1-1,-2 11,1-1,1-14,-1 0,0 0,0 0,0 0,-1 0,1 0,-1 0,0 0,-1-1,1 1,-1-1,0 1,0-1,0 0,-1-1,-4 5,-7 5,0-2,-1 0,-18 10,3-1,24-16,0 0,0 0,0-1,0 0,0 0,-1-1,-11 3,3-3,-1-1,-25-1,31 0,1 0,0 0,0-1,0-1,0 0,0 0,0-1,0 0,1-1,0 0,-12-6,3-2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1-29T18:55:06.808"/>
    </inkml:context>
    <inkml:brush xml:id="br0">
      <inkml:brushProperty name="width" value="0.2" units="cm"/>
      <inkml:brushProperty name="height" value="0.2" units="cm"/>
      <inkml:brushProperty name="color" value="#AB008B"/>
      <inkml:brushProperty name="ignorePressure" value="1"/>
    </inkml:brush>
  </inkml:definitions>
  <inkml:trace contextRef="#ctx0" brushRef="#br0">0 1,'1'10,"1"1,1-1,-1 1,2-1,-1 0,1 0,8 14,4 12,66 195,-68-184,-3 1,11 97,-13 19,23 198,-7-174,23 112,-42-276,-2 1,0-1,0 47,-4-62</inkml:trace>
</inkml:ink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2C0F05-6081-4DB1-B5FB-E9E5CF01913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F6D9F72-2089-4869-804D-07B5B9D4047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6DEBF7B-1040-4FA7-AEE2-8E1B3C9C4C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C1FE92-2E6B-4F02-B6C8-222279DB978C}" type="datetimeFigureOut">
              <a:rPr lang="en-US" smtClean="0"/>
              <a:t>1/23/2024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C2C8B89-023A-4DD9-9F06-96ABBFC879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02E0492-DA28-4E41-BA6E-3A19817CE4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D25D5E-2105-4FCB-878C-625EA57294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28218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021889-3B09-4FCE-8C23-0F5B731AE6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34DFB47-AE53-44BD-A8CF-103A6C319EB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2ACDD51-7416-4591-B7CD-82BEDBE506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C1FE92-2E6B-4F02-B6C8-222279DB978C}" type="datetimeFigureOut">
              <a:rPr lang="en-US" smtClean="0"/>
              <a:t>1/23/2024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AD9A034-0913-4AFD-8FC0-B4ADBA3CA1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70B549F-EEFD-4BAB-8EFB-BBD8CA2162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D25D5E-2105-4FCB-878C-625EA57294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0667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8C368E5-C876-4FA0-BD88-56E7813414F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2F6CACA-57C9-4CC1-9A35-69017AAFA5D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875542E-8CB9-4EA1-BCF5-1D7C91707F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C1FE92-2E6B-4F02-B6C8-222279DB978C}" type="datetimeFigureOut">
              <a:rPr lang="en-US" smtClean="0"/>
              <a:t>1/23/2024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2D4B52B-C388-4EDB-9D8D-5F2BDE5628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388ACDB-E195-4D4F-9B27-BD838E9499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D25D5E-2105-4FCB-878C-625EA57294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97174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CE05AE-68A5-4244-A4C3-25180B8CC5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85EA07A-2BDE-46F1-AE97-2A40023ADEB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CE2D060-6A6D-44CC-90C1-7D5CE57987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C1FE92-2E6B-4F02-B6C8-222279DB978C}" type="datetimeFigureOut">
              <a:rPr lang="en-US" smtClean="0"/>
              <a:t>1/23/2024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41D49D7-BC88-47FE-8E7C-FB46BBE40C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C2E182C-BF62-4422-81AC-45E8040D06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D25D5E-2105-4FCB-878C-625EA57294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49703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918E90-6C2B-4333-B93C-71BD77A646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F387790-A430-460C-8C05-4619F1CADBF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5545E83-7220-406A-9090-428769BE3E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C1FE92-2E6B-4F02-B6C8-222279DB978C}" type="datetimeFigureOut">
              <a:rPr lang="en-US" smtClean="0"/>
              <a:t>1/23/2024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1229743-C18E-4932-BBF9-7FB97C8511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6EE396D-8F89-4471-AB62-85ECD501DF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D25D5E-2105-4FCB-878C-625EA57294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47258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263DFE-DDE1-449C-A2F2-4E2B113BDE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2634C7-237A-4703-9A8E-ED1CCE23663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36091E8-36DB-4CE0-B756-78725562E0B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8862239-A978-4470-88B4-2390CF5ACC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C1FE92-2E6B-4F02-B6C8-222279DB978C}" type="datetimeFigureOut">
              <a:rPr lang="en-US" smtClean="0"/>
              <a:t>1/23/2024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A274B05-A8E4-42E4-89A7-1BE224F8C8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BD65F1D-6134-4F80-A4F2-31D09D8A86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D25D5E-2105-4FCB-878C-625EA57294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44304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82C0D8-29A0-4651-BE89-534A642403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825F5B6-F870-4D96-8BC8-F01FD27FB05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A5A5A44-5C1F-499B-83B3-3BAB46D7287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6647241-14DB-42F2-BE5B-931546A231A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AABE462-AC5C-42D3-8AF0-64DF4566DD9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4A07574-B827-4776-A5CD-E91067BD81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C1FE92-2E6B-4F02-B6C8-222279DB978C}" type="datetimeFigureOut">
              <a:rPr lang="en-US" smtClean="0"/>
              <a:t>1/23/2024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F6C29A0-6E7B-4076-A64C-32DE9C8E7F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762E8BE-990F-44CD-9D0D-686D9785B5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D25D5E-2105-4FCB-878C-625EA57294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87188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2615F2-B3CB-4D2B-BAF1-A5BDFA09BA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2BE2622-B069-4C23-AF92-4FD79C43C0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C1FE92-2E6B-4F02-B6C8-222279DB978C}" type="datetimeFigureOut">
              <a:rPr lang="en-US" smtClean="0"/>
              <a:t>1/23/2024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28DBD58-08DA-4FB8-BAF2-150C2A96C8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0F3FC57-0800-439A-A5E8-FD9ED3E43C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D25D5E-2105-4FCB-878C-625EA57294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66367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813E5AA-C4B6-4872-8444-6441225970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C1FE92-2E6B-4F02-B6C8-222279DB978C}" type="datetimeFigureOut">
              <a:rPr lang="en-US" smtClean="0"/>
              <a:t>1/23/2024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1D5BB9B-C8B8-4109-AC6B-BADA7C9988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550F929-75D5-4CC3-9A98-1805DB9850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D25D5E-2105-4FCB-878C-625EA57294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30057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97DE2F-6A22-4971-AC1B-BD56838577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E820118-4769-4E9D-849E-F39D4F5EFF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6078116-8336-4F43-B8F0-FA4559995C9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4DEF7E3-2A0E-4463-A731-50E717BD87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C1FE92-2E6B-4F02-B6C8-222279DB978C}" type="datetimeFigureOut">
              <a:rPr lang="en-US" smtClean="0"/>
              <a:t>1/23/2024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FC3B1B3-C7EC-4E6C-8D11-ADDC8128A6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74912AB-834B-4994-A97B-3742B4E5ED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D25D5E-2105-4FCB-878C-625EA57294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99830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F1D459-8122-4E86-B189-7E3711AF5A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A52CECF-F184-45B9-9476-718EAB6EE33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35AD8A5-20B9-4468-A686-EB8969195C6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021BABE-5CF9-4132-9E47-6A7B4D32E8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C1FE92-2E6B-4F02-B6C8-222279DB978C}" type="datetimeFigureOut">
              <a:rPr lang="en-US" smtClean="0"/>
              <a:t>1/23/2024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8FC5A76-3CA6-4622-B907-3F5D9ED07D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C8D7230-1E2F-4D00-B814-7C64166238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D25D5E-2105-4FCB-878C-625EA57294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24358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0">
          <a:fgClr>
            <a:srgbClr val="FFC000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A9508F8-39E5-4CDA-BCBF-8AA1363F15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EA5CD32-A508-4200-9BA4-988C7101AFB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8ACE7DE-62D1-4CE1-8BBE-57864AE236F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C1FE92-2E6B-4F02-B6C8-222279DB978C}" type="datetimeFigureOut">
              <a:rPr lang="en-US" smtClean="0"/>
              <a:t>1/23/2024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FA41519-FDF9-42EE-A967-7F25A139AB5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A1D747F-7DEA-4045-A79B-E749BCF5BB9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2D25D5E-2105-4FCB-878C-625EA57294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87554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10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9.png"/><Relationship Id="rId5" Type="http://schemas.openxmlformats.org/officeDocument/2006/relationships/image" Target="../media/image7.png"/><Relationship Id="rId10" Type="http://schemas.openxmlformats.org/officeDocument/2006/relationships/image" Target="../media/image13.png"/><Relationship Id="rId4" Type="http://schemas.openxmlformats.org/officeDocument/2006/relationships/image" Target="../media/image6.png"/><Relationship Id="rId9" Type="http://schemas.openxmlformats.org/officeDocument/2006/relationships/image" Target="../media/image12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customXml" Target="../ink/ink2.xml"/><Relationship Id="rId13" Type="http://schemas.openxmlformats.org/officeDocument/2006/relationships/image" Target="../media/image21.png"/><Relationship Id="rId18" Type="http://schemas.openxmlformats.org/officeDocument/2006/relationships/customXml" Target="../ink/ink7.xml"/><Relationship Id="rId3" Type="http://schemas.openxmlformats.org/officeDocument/2006/relationships/slideLayout" Target="../slideLayouts/slideLayout7.xml"/><Relationship Id="rId21" Type="http://schemas.openxmlformats.org/officeDocument/2006/relationships/customXml" Target="../ink/ink9.xml"/><Relationship Id="rId7" Type="http://schemas.openxmlformats.org/officeDocument/2006/relationships/image" Target="../media/image18.png"/><Relationship Id="rId12" Type="http://schemas.openxmlformats.org/officeDocument/2006/relationships/customXml" Target="../ink/ink4.xml"/><Relationship Id="rId17" Type="http://schemas.openxmlformats.org/officeDocument/2006/relationships/image" Target="../media/image23.png"/><Relationship Id="rId2" Type="http://schemas.openxmlformats.org/officeDocument/2006/relationships/audio" Target="../media/media2.mp3"/><Relationship Id="rId16" Type="http://schemas.openxmlformats.org/officeDocument/2006/relationships/customXml" Target="../ink/ink6.xml"/><Relationship Id="rId20" Type="http://schemas.openxmlformats.org/officeDocument/2006/relationships/customXml" Target="../ink/ink8.xml"/><Relationship Id="rId1" Type="http://schemas.microsoft.com/office/2007/relationships/media" Target="../media/media2.mp3"/><Relationship Id="rId6" Type="http://schemas.openxmlformats.org/officeDocument/2006/relationships/customXml" Target="../ink/ink1.xml"/><Relationship Id="rId11" Type="http://schemas.openxmlformats.org/officeDocument/2006/relationships/image" Target="../media/image20.png"/><Relationship Id="rId5" Type="http://schemas.openxmlformats.org/officeDocument/2006/relationships/image" Target="../media/image18.emf"/><Relationship Id="rId15" Type="http://schemas.openxmlformats.org/officeDocument/2006/relationships/image" Target="../media/image22.png"/><Relationship Id="rId23" Type="http://schemas.openxmlformats.org/officeDocument/2006/relationships/image" Target="../media/image13.png"/><Relationship Id="rId10" Type="http://schemas.openxmlformats.org/officeDocument/2006/relationships/customXml" Target="../ink/ink3.xml"/><Relationship Id="rId19" Type="http://schemas.openxmlformats.org/officeDocument/2006/relationships/image" Target="../media/image24.png"/><Relationship Id="rId4" Type="http://schemas.openxmlformats.org/officeDocument/2006/relationships/image" Target="../media/image17.png"/><Relationship Id="rId9" Type="http://schemas.openxmlformats.org/officeDocument/2006/relationships/image" Target="../media/image19.png"/><Relationship Id="rId14" Type="http://schemas.openxmlformats.org/officeDocument/2006/relationships/customXml" Target="../ink/ink5.xml"/><Relationship Id="rId22" Type="http://schemas.openxmlformats.org/officeDocument/2006/relationships/customXml" Target="../ink/ink10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pixabay.com/en/smile-smiley-wink-ok-correctly-2352472/" TargetMode="External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034FDE52-AB35-4E33-8596-C89756FBE9CF}"/>
              </a:ext>
            </a:extLst>
          </p:cNvPr>
          <p:cNvSpPr/>
          <p:nvPr/>
        </p:nvSpPr>
        <p:spPr>
          <a:xfrm>
            <a:off x="4319458" y="2212303"/>
            <a:ext cx="4208204" cy="286232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0" i="0" u="none" strike="noStrike" kern="1200" cap="none" spc="0" normalizeH="0" baseline="0" noProof="0" dirty="0">
                <a:ln w="0">
                  <a:solidFill>
                    <a:srgbClr val="DFDBD5">
                      <a:lumMod val="10000"/>
                      <a:alpha val="85000"/>
                    </a:srgbClr>
                  </a:solidFill>
                </a:ln>
                <a:solidFill>
                  <a:srgbClr val="00B0F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Berlin Sans FB Demi" panose="020E0802020502020306" pitchFamily="34" charset="0"/>
                <a:ea typeface="+mn-ea"/>
                <a:cs typeface="+mn-cs"/>
              </a:rPr>
              <a:t>W</a:t>
            </a:r>
            <a:r>
              <a:rPr kumimoji="0" lang="en-US" sz="5400" b="0" i="0" u="none" strike="noStrike" kern="1200" cap="none" spc="0" normalizeH="0" baseline="0" noProof="0" dirty="0">
                <a:ln w="0">
                  <a:solidFill>
                    <a:srgbClr val="DFDBD5">
                      <a:lumMod val="10000"/>
                      <a:alpha val="85000"/>
                    </a:srgbClr>
                  </a:solidFill>
                </a:ln>
                <a:solidFill>
                  <a:srgbClr val="FF00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Berlin Sans FB Demi" panose="020E0802020502020306" pitchFamily="34" charset="0"/>
                <a:ea typeface="+mn-ea"/>
                <a:cs typeface="+mn-cs"/>
              </a:rPr>
              <a:t>E</a:t>
            </a:r>
            <a:r>
              <a:rPr kumimoji="0" lang="en-US" sz="5400" b="0" i="0" u="none" strike="noStrike" kern="1200" cap="none" spc="0" normalizeH="0" baseline="0" noProof="0" dirty="0">
                <a:ln w="0">
                  <a:solidFill>
                    <a:srgbClr val="DFDBD5">
                      <a:lumMod val="10000"/>
                      <a:alpha val="85000"/>
                    </a:srgbClr>
                  </a:solidFill>
                </a:ln>
                <a:solidFill>
                  <a:srgbClr val="FFFF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Berlin Sans FB Demi" panose="020E0802020502020306" pitchFamily="34" charset="0"/>
                <a:ea typeface="+mn-ea"/>
                <a:cs typeface="+mn-cs"/>
              </a:rPr>
              <a:t> </a:t>
            </a:r>
            <a:r>
              <a:rPr kumimoji="0" lang="en-US" sz="5400" b="0" i="0" u="none" strike="noStrike" kern="1200" cap="none" spc="0" normalizeH="0" baseline="0" noProof="0" dirty="0">
                <a:ln w="0">
                  <a:solidFill>
                    <a:srgbClr val="DFDBD5">
                      <a:lumMod val="10000"/>
                      <a:alpha val="85000"/>
                    </a:srgbClr>
                  </a:solidFill>
                </a:ln>
                <a:solidFill>
                  <a:prstClr val="black">
                    <a:lumMod val="85000"/>
                    <a:lumOff val="15000"/>
                  </a:prstClr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Berlin Sans FB Demi" panose="020E0802020502020306" pitchFamily="34" charset="0"/>
                <a:ea typeface="+mn-ea"/>
                <a:cs typeface="+mn-cs"/>
              </a:rPr>
              <a:t>C</a:t>
            </a:r>
            <a:r>
              <a:rPr kumimoji="0" lang="en-US" sz="5400" b="0" i="0" u="none" strike="noStrike" kern="1200" cap="none" spc="0" normalizeH="0" baseline="0" noProof="0" dirty="0">
                <a:ln w="0">
                  <a:solidFill>
                    <a:srgbClr val="DFDBD5">
                      <a:lumMod val="10000"/>
                      <a:alpha val="85000"/>
                    </a:srgbClr>
                  </a:solidFill>
                </a:ln>
                <a:solidFill>
                  <a:prstClr val="white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Berlin Sans FB Demi" panose="020E0802020502020306" pitchFamily="34" charset="0"/>
                <a:ea typeface="+mn-ea"/>
                <a:cs typeface="+mn-cs"/>
              </a:rPr>
              <a:t>A</a:t>
            </a:r>
            <a:r>
              <a:rPr kumimoji="0" lang="en-US" sz="5400" b="0" i="0" u="none" strike="noStrike" kern="1200" cap="none" spc="0" normalizeH="0" baseline="0" noProof="0" dirty="0">
                <a:ln w="0">
                  <a:solidFill>
                    <a:srgbClr val="DFDBD5">
                      <a:lumMod val="10000"/>
                      <a:alpha val="85000"/>
                    </a:srgbClr>
                  </a:solidFill>
                </a:ln>
                <a:solidFill>
                  <a:srgbClr val="0000FF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Berlin Sans FB Demi" panose="020E0802020502020306" pitchFamily="34" charset="0"/>
                <a:ea typeface="+mn-ea"/>
                <a:cs typeface="+mn-cs"/>
              </a:rPr>
              <a:t>N</a:t>
            </a:r>
            <a:r>
              <a:rPr kumimoji="0" lang="en-US" sz="5400" b="0" i="0" u="none" strike="noStrike" kern="1200" cap="none" spc="0" normalizeH="0" baseline="0" noProof="0" dirty="0">
                <a:ln w="0">
                  <a:solidFill>
                    <a:srgbClr val="DFDBD5">
                      <a:lumMod val="10000"/>
                      <a:alpha val="85000"/>
                    </a:srgbClr>
                  </a:solidFill>
                </a:ln>
                <a:solidFill>
                  <a:srgbClr val="FFFF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Berlin Sans FB Demi" panose="020E0802020502020306" pitchFamily="34" charset="0"/>
                <a:ea typeface="+mn-ea"/>
                <a:cs typeface="+mn-cs"/>
              </a:rPr>
              <a:t> </a:t>
            </a:r>
            <a:r>
              <a:rPr lang="en-US" sz="5400" dirty="0">
                <a:ln w="0">
                  <a:solidFill>
                    <a:srgbClr val="DFDBD5">
                      <a:lumMod val="10000"/>
                      <a:alpha val="85000"/>
                    </a:srgbClr>
                  </a:solidFill>
                </a:ln>
                <a:solidFill>
                  <a:srgbClr val="FF9999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Berlin Sans FB Demi" panose="020E0802020502020306" pitchFamily="34" charset="0"/>
              </a:rPr>
              <a:t>2</a:t>
            </a:r>
            <a:endParaRPr kumimoji="0" lang="en-US" sz="5400" b="0" i="0" u="none" strike="noStrike" kern="1200" cap="none" spc="0" normalizeH="0" baseline="0" noProof="0" dirty="0">
              <a:ln w="0">
                <a:solidFill>
                  <a:srgbClr val="DFDBD5">
                    <a:lumMod val="10000"/>
                    <a:alpha val="85000"/>
                  </a:srgbClr>
                </a:solidFill>
              </a:ln>
              <a:solidFill>
                <a:srgbClr val="FF9999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Berlin Sans FB Demi" panose="020E0802020502020306" pitchFamily="34" charset="0"/>
              <a:ea typeface="+mn-ea"/>
              <a:cs typeface="+mn-cs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0" i="0" u="none" strike="noStrike" kern="1200" cap="none" spc="0" normalizeH="0" baseline="0" noProof="0" dirty="0">
                <a:ln w="0">
                  <a:solidFill>
                    <a:srgbClr val="DFDBD5">
                      <a:lumMod val="10000"/>
                      <a:alpha val="85000"/>
                    </a:srgbClr>
                  </a:solidFill>
                </a:ln>
                <a:solidFill>
                  <a:srgbClr val="454545">
                    <a:lumMod val="50000"/>
                  </a:srgbClr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Berlin Sans FB Demi" panose="020E0802020502020306" pitchFamily="34" charset="0"/>
                <a:ea typeface="+mn-ea"/>
                <a:cs typeface="+mn-cs"/>
              </a:rPr>
              <a:t>Unit 4 lesson1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000" dirty="0">
                <a:ln w="0">
                  <a:solidFill>
                    <a:srgbClr val="DFDBD5">
                      <a:lumMod val="10000"/>
                      <a:alpha val="85000"/>
                    </a:srgbClr>
                  </a:solidFill>
                </a:ln>
                <a:solidFill>
                  <a:srgbClr val="FF00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Berlin Sans FB Demi" panose="020E0802020502020306" pitchFamily="34" charset="0"/>
              </a:rPr>
              <a:t>Talk Time </a:t>
            </a:r>
            <a:endParaRPr kumimoji="0" lang="en-US" sz="4000" b="0" i="0" u="none" strike="noStrike" kern="1200" cap="none" spc="0" normalizeH="0" baseline="0" noProof="0" dirty="0">
              <a:ln w="0">
                <a:solidFill>
                  <a:srgbClr val="DFDBD5">
                    <a:lumMod val="10000"/>
                    <a:alpha val="85000"/>
                  </a:srgbClr>
                </a:solidFill>
              </a:ln>
              <a:solidFill>
                <a:srgbClr val="FF0000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Berlin Sans FB Demi" panose="020E0802020502020306" pitchFamily="34" charset="0"/>
              <a:ea typeface="+mn-ea"/>
              <a:cs typeface="+mn-cs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 w="0">
                  <a:solidFill>
                    <a:srgbClr val="DFDBD5">
                      <a:lumMod val="10000"/>
                      <a:alpha val="85000"/>
                    </a:srgbClr>
                  </a:solidFill>
                </a:ln>
                <a:solidFill>
                  <a:srgbClr val="DFDBD5">
                    <a:lumMod val="25000"/>
                  </a:srgbClr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Berlin Sans FB Demi" panose="020E0802020502020306" pitchFamily="34" charset="0"/>
                <a:ea typeface="+mn-ea"/>
                <a:cs typeface="+mn-cs"/>
              </a:rPr>
              <a:t>2</a:t>
            </a:r>
            <a:r>
              <a:rPr kumimoji="0" lang="en-US" sz="3200" b="0" i="0" u="none" strike="noStrike" kern="1200" cap="none" spc="0" normalizeH="0" baseline="30000" noProof="0" dirty="0">
                <a:ln w="0">
                  <a:solidFill>
                    <a:srgbClr val="DFDBD5">
                      <a:lumMod val="10000"/>
                      <a:alpha val="85000"/>
                    </a:srgbClr>
                  </a:solidFill>
                </a:ln>
                <a:solidFill>
                  <a:srgbClr val="DFDBD5">
                    <a:lumMod val="25000"/>
                  </a:srgbClr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Berlin Sans FB Demi" panose="020E0802020502020306" pitchFamily="34" charset="0"/>
                <a:ea typeface="+mn-ea"/>
                <a:cs typeface="+mn-cs"/>
              </a:rPr>
              <a:t>nd</a:t>
            </a:r>
            <a:r>
              <a:rPr kumimoji="0" lang="en-US" sz="3200" b="0" i="0" u="none" strike="noStrike" kern="1200" cap="none" spc="0" normalizeH="0" baseline="0" noProof="0" dirty="0">
                <a:ln w="0">
                  <a:solidFill>
                    <a:srgbClr val="DFDBD5">
                      <a:lumMod val="10000"/>
                      <a:alpha val="85000"/>
                    </a:srgbClr>
                  </a:solidFill>
                </a:ln>
                <a:solidFill>
                  <a:srgbClr val="DFDBD5">
                    <a:lumMod val="25000"/>
                  </a:srgbClr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Berlin Sans FB Demi" panose="020E0802020502020306" pitchFamily="34" charset="0"/>
                <a:ea typeface="+mn-ea"/>
                <a:cs typeface="+mn-cs"/>
              </a:rPr>
              <a:t> Term 2024 </a:t>
            </a:r>
          </a:p>
        </p:txBody>
      </p:sp>
      <p:pic>
        <p:nvPicPr>
          <p:cNvPr id="51" name="Picture 4" descr="شعار رؤية 2030 png مفرغ شفاف بدون خلفية دقة عالية - موقع محتويات">
            <a:extLst>
              <a:ext uri="{FF2B5EF4-FFF2-40B4-BE49-F238E27FC236}">
                <a16:creationId xmlns:a16="http://schemas.microsoft.com/office/drawing/2014/main" id="{C018D509-9DD9-455A-B87B-A14DDC0ACF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26567" y="226235"/>
            <a:ext cx="2719269" cy="1950917"/>
          </a:xfrm>
          <a:prstGeom prst="rect">
            <a:avLst/>
          </a:prstGeom>
          <a:noFill/>
          <a:effectLst>
            <a:outerShdw blurRad="50800" dist="50800" dir="5400000" sx="99000" sy="99000" algn="ctr" rotWithShape="0">
              <a:schemeClr val="bg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5" name="Picture 2" descr="شعار منصة مدرستي png - موقع محتويات">
            <a:extLst>
              <a:ext uri="{FF2B5EF4-FFF2-40B4-BE49-F238E27FC236}">
                <a16:creationId xmlns:a16="http://schemas.microsoft.com/office/drawing/2014/main" id="{B8F600E7-6E0C-404F-8F4F-90EB4791772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063" y="-620909"/>
            <a:ext cx="3126038" cy="3126038"/>
          </a:xfrm>
          <a:prstGeom prst="rect">
            <a:avLst/>
          </a:prstGeom>
          <a:noFill/>
          <a:effectLst>
            <a:outerShdw blurRad="50800" dist="50800" dir="5400000" algn="ctr" rotWithShape="0">
              <a:schemeClr val="bg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2" descr="We can خامس ابتدائي الوحدة الاولى الفصل الدراسي الثاني - YouTube">
            <a:extLst>
              <a:ext uri="{FF2B5EF4-FFF2-40B4-BE49-F238E27FC236}">
                <a16:creationId xmlns:a16="http://schemas.microsoft.com/office/drawing/2014/main" id="{16F275B9-7B83-485E-A5F1-FD6F25F96D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0703" y="2546725"/>
            <a:ext cx="2966066" cy="21934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2570116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Road Background Clip Art Roadway 20clipart | Clip art, Road drawing,  Transportation crafts">
            <a:extLst>
              <a:ext uri="{FF2B5EF4-FFF2-40B4-BE49-F238E27FC236}">
                <a16:creationId xmlns:a16="http://schemas.microsoft.com/office/drawing/2014/main" id="{C65A277B-5B3C-4B6B-B6C5-175A68E748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0144" y="292367"/>
            <a:ext cx="8085455" cy="65656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8DF1858A-D29A-43FF-952B-000CD969CA1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7800" y="2405728"/>
            <a:ext cx="4465320" cy="4465320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01A2D5FF-645A-4DF0-9E12-E58F4126D74A}"/>
              </a:ext>
            </a:extLst>
          </p:cNvPr>
          <p:cNvSpPr/>
          <p:nvPr/>
        </p:nvSpPr>
        <p:spPr>
          <a:xfrm>
            <a:off x="340360" y="1683884"/>
            <a:ext cx="183736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5400" dirty="0">
                <a:ln w="0">
                  <a:solidFill>
                    <a:srgbClr val="DFDBD5">
                      <a:lumMod val="10000"/>
                      <a:alpha val="85000"/>
                    </a:srgbClr>
                  </a:solidFill>
                </a:ln>
                <a:solidFill>
                  <a:srgbClr val="FF3399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Berlin Sans FB Demi" panose="020E0802020502020306" pitchFamily="34" charset="0"/>
              </a:rPr>
              <a:t>from</a:t>
            </a:r>
            <a:r>
              <a:rPr kumimoji="0" lang="en-US" sz="5400" b="0" i="0" u="none" strike="noStrike" kern="1200" cap="none" spc="0" normalizeH="0" baseline="0" noProof="0" dirty="0">
                <a:ln w="0">
                  <a:solidFill>
                    <a:srgbClr val="DFDBD5">
                      <a:lumMod val="10000"/>
                      <a:alpha val="85000"/>
                    </a:srgbClr>
                  </a:solidFill>
                </a:ln>
                <a:solidFill>
                  <a:srgbClr val="FF3399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Berlin Sans FB Demi" panose="020E0802020502020306" pitchFamily="34" charset="0"/>
                <a:ea typeface="+mn-ea"/>
                <a:cs typeface="+mn-cs"/>
              </a:rPr>
              <a:t> 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780198B7-FDB7-45F6-91A1-493C44EEE70F}"/>
              </a:ext>
            </a:extLst>
          </p:cNvPr>
          <p:cNvSpPr/>
          <p:nvPr/>
        </p:nvSpPr>
        <p:spPr>
          <a:xfrm>
            <a:off x="2810323" y="3990204"/>
            <a:ext cx="1875835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0" i="0" u="none" strike="noStrike" kern="1200" cap="none" spc="0" normalizeH="0" baseline="0" noProof="0" dirty="0">
                <a:ln w="0">
                  <a:solidFill>
                    <a:srgbClr val="DFDBD5">
                      <a:lumMod val="10000"/>
                      <a:alpha val="85000"/>
                    </a:srgbClr>
                  </a:solidFill>
                </a:ln>
                <a:solidFill>
                  <a:srgbClr val="00B0F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Berlin Sans FB Demi" panose="020E0802020502020306" pitchFamily="34" charset="0"/>
                <a:ea typeface="+mn-ea"/>
                <a:cs typeface="+mn-cs"/>
              </a:rPr>
              <a:t>here</a:t>
            </a:r>
            <a:r>
              <a:rPr kumimoji="0" lang="en-US" sz="6000" b="0" i="0" u="none" strike="noStrike" kern="1200" cap="none" spc="0" normalizeH="0" baseline="0" noProof="0" dirty="0">
                <a:ln w="0">
                  <a:solidFill>
                    <a:srgbClr val="DFDBD5">
                      <a:lumMod val="10000"/>
                      <a:alpha val="85000"/>
                    </a:srgbClr>
                  </a:solidFill>
                </a:ln>
                <a:solidFill>
                  <a:srgbClr val="FF00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Berlin Sans FB Demi" panose="020E0802020502020306" pitchFamily="34" charset="0"/>
                <a:ea typeface="+mn-ea"/>
                <a:cs typeface="+mn-cs"/>
              </a:rPr>
              <a:t> 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C0E39A6B-9B96-4636-AA79-F89D5A21213D}"/>
              </a:ext>
            </a:extLst>
          </p:cNvPr>
          <p:cNvSpPr/>
          <p:nvPr/>
        </p:nvSpPr>
        <p:spPr>
          <a:xfrm>
            <a:off x="4983158" y="-139836"/>
            <a:ext cx="98456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0" i="0" u="none" strike="noStrike" kern="1200" cap="none" spc="0" normalizeH="0" baseline="0" noProof="0" dirty="0">
                <a:ln w="0">
                  <a:solidFill>
                    <a:srgbClr val="DFDBD5">
                      <a:lumMod val="10000"/>
                      <a:alpha val="85000"/>
                    </a:srgbClr>
                  </a:solidFill>
                </a:ln>
                <a:solidFill>
                  <a:srgbClr val="FF3399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Berlin Sans FB Demi" panose="020E0802020502020306" pitchFamily="34" charset="0"/>
                <a:ea typeface="+mn-ea"/>
                <a:cs typeface="+mn-cs"/>
              </a:rPr>
              <a:t>to 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C365292B-5E6A-4A95-B83D-C4373BE3855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5000" y="-153478"/>
            <a:ext cx="1837362" cy="1837362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AA73D773-0F3E-4AA3-BDAB-3DBB91C886E6}"/>
              </a:ext>
            </a:extLst>
          </p:cNvPr>
          <p:cNvSpPr/>
          <p:nvPr/>
        </p:nvSpPr>
        <p:spPr>
          <a:xfrm>
            <a:off x="7029611" y="321829"/>
            <a:ext cx="2165979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0" i="0" u="none" strike="noStrike" kern="1200" cap="none" spc="0" normalizeH="0" baseline="0" noProof="0" dirty="0">
                <a:ln w="0">
                  <a:solidFill>
                    <a:srgbClr val="DFDBD5">
                      <a:lumMod val="10000"/>
                      <a:alpha val="85000"/>
                    </a:srgbClr>
                  </a:solidFill>
                </a:ln>
                <a:solidFill>
                  <a:srgbClr val="00B0F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Berlin Sans FB Demi" panose="020E0802020502020306" pitchFamily="34" charset="0"/>
                <a:ea typeface="+mn-ea"/>
                <a:cs typeface="+mn-cs"/>
              </a:rPr>
              <a:t>there</a:t>
            </a:r>
            <a:r>
              <a:rPr kumimoji="0" lang="en-US" sz="6000" b="0" i="0" u="none" strike="noStrike" kern="1200" cap="none" spc="0" normalizeH="0" baseline="0" noProof="0" dirty="0">
                <a:ln w="0">
                  <a:solidFill>
                    <a:srgbClr val="DFDBD5">
                      <a:lumMod val="10000"/>
                      <a:alpha val="85000"/>
                    </a:srgbClr>
                  </a:solidFill>
                </a:ln>
                <a:solidFill>
                  <a:srgbClr val="FF00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Berlin Sans FB Demi" panose="020E0802020502020306" pitchFamily="34" charset="0"/>
                <a:ea typeface="+mn-ea"/>
                <a:cs typeface="+mn-cs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1176593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8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69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FB09360-4C4D-47C6-B0EE-893CA750F95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1320" y="1462194"/>
            <a:ext cx="5298440" cy="529844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BB6D947E-89F0-4EAE-A91F-716B7DA00AB5}"/>
              </a:ext>
            </a:extLst>
          </p:cNvPr>
          <p:cNvSpPr/>
          <p:nvPr/>
        </p:nvSpPr>
        <p:spPr>
          <a:xfrm>
            <a:off x="3154680" y="573432"/>
            <a:ext cx="4397872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dirty="0">
                <a:ln w="0">
                  <a:solidFill>
                    <a:srgbClr val="DFDBD5">
                      <a:lumMod val="10000"/>
                      <a:alpha val="85000"/>
                    </a:srgbClr>
                  </a:solidFill>
                </a:ln>
                <a:solidFill>
                  <a:srgbClr val="0070C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Berlin Sans FB Demi" panose="020E0802020502020306" pitchFamily="34" charset="0"/>
              </a:rPr>
              <a:t>Role play the dialogue</a:t>
            </a:r>
            <a:r>
              <a:rPr kumimoji="0" lang="en-US" sz="3200" b="0" i="0" u="none" strike="noStrike" kern="1200" cap="none" spc="0" normalizeH="0" baseline="0" noProof="0" dirty="0">
                <a:ln w="0">
                  <a:solidFill>
                    <a:srgbClr val="DFDBD5">
                      <a:lumMod val="10000"/>
                      <a:alpha val="85000"/>
                    </a:srgbClr>
                  </a:solidFill>
                </a:ln>
                <a:solidFill>
                  <a:srgbClr val="0070C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Berlin Sans FB Demi" panose="020E0802020502020306" pitchFamily="34" charset="0"/>
              </a:rPr>
              <a:t> 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687785C-4C68-4E68-A247-10625B8369E7}"/>
              </a:ext>
            </a:extLst>
          </p:cNvPr>
          <p:cNvSpPr/>
          <p:nvPr/>
        </p:nvSpPr>
        <p:spPr>
          <a:xfrm>
            <a:off x="7985056" y="3705057"/>
            <a:ext cx="3387304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noProof="0" dirty="0">
                <a:ln w="0">
                  <a:solidFill>
                    <a:srgbClr val="DFDBD5">
                      <a:lumMod val="10000"/>
                      <a:alpha val="85000"/>
                    </a:srgbClr>
                  </a:solidFill>
                </a:ln>
                <a:solidFill>
                  <a:schemeClr val="accent2">
                    <a:lumMod val="50000"/>
                  </a:schemeClr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Berlin Sans FB Demi" panose="020E0802020502020306" pitchFamily="34" charset="0"/>
              </a:rPr>
              <a:t>I </a:t>
            </a:r>
            <a:r>
              <a:rPr lang="en-US" sz="3600" noProof="0" dirty="0">
                <a:ln w="0">
                  <a:solidFill>
                    <a:srgbClr val="DFDBD5">
                      <a:lumMod val="10000"/>
                      <a:alpha val="85000"/>
                    </a:srgbClr>
                  </a:solidFill>
                </a:ln>
                <a:solidFill>
                  <a:srgbClr val="FF00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Berlin Sans FB Demi" panose="020E0802020502020306" pitchFamily="34" charset="0"/>
              </a:rPr>
              <a:t>take /ride </a:t>
            </a:r>
            <a:r>
              <a:rPr lang="en-US" sz="3600" noProof="0" dirty="0">
                <a:ln w="0">
                  <a:solidFill>
                    <a:srgbClr val="DFDBD5">
                      <a:lumMod val="10000"/>
                      <a:alpha val="85000"/>
                    </a:srgbClr>
                  </a:solidFill>
                </a:ln>
                <a:solidFill>
                  <a:schemeClr val="accent2">
                    <a:lumMod val="50000"/>
                  </a:schemeClr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Berlin Sans FB Demi" panose="020E0802020502020306" pitchFamily="34" charset="0"/>
              </a:rPr>
              <a:t>the bus to school.</a:t>
            </a:r>
            <a:r>
              <a:rPr kumimoji="0" lang="en-US" sz="3600" b="0" i="0" u="none" strike="noStrike" kern="1200" cap="none" spc="0" normalizeH="0" baseline="0" noProof="0" dirty="0">
                <a:ln w="0">
                  <a:solidFill>
                    <a:srgbClr val="DFDBD5">
                      <a:lumMod val="10000"/>
                      <a:alpha val="85000"/>
                    </a:srgbClr>
                  </a:solidFill>
                </a:ln>
                <a:solidFill>
                  <a:schemeClr val="accent2">
                    <a:lumMod val="50000"/>
                  </a:schemeClr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Berlin Sans FB Demi" panose="020E0802020502020306" pitchFamily="34" charset="0"/>
              </a:rPr>
              <a:t> 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5F93DC4-377D-4422-BC4A-B0F6CC11F249}"/>
              </a:ext>
            </a:extLst>
          </p:cNvPr>
          <p:cNvSpPr/>
          <p:nvPr/>
        </p:nvSpPr>
        <p:spPr>
          <a:xfrm>
            <a:off x="7985056" y="1906789"/>
            <a:ext cx="3184456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b="1" dirty="0">
                <a:ln w="0">
                  <a:solidFill>
                    <a:srgbClr val="DFDBD5">
                      <a:lumMod val="10000"/>
                      <a:alpha val="85000"/>
                    </a:srgb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Berlin Sans FB Demi" panose="020E0802020502020306" pitchFamily="34" charset="0"/>
              </a:rPr>
              <a:t>How do you go to school?</a:t>
            </a:r>
            <a:r>
              <a:rPr kumimoji="0" lang="en-US" sz="3600" b="1" i="0" u="none" strike="noStrike" kern="1200" cap="none" spc="0" normalizeH="0" baseline="0" noProof="0" dirty="0">
                <a:ln w="0">
                  <a:solidFill>
                    <a:srgbClr val="DFDBD5">
                      <a:lumMod val="10000"/>
                      <a:alpha val="85000"/>
                    </a:srgb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Berlin Sans FB Demi" panose="020E0802020502020306" pitchFamily="34" charset="0"/>
              </a:rPr>
              <a:t> </a:t>
            </a:r>
          </a:p>
        </p:txBody>
      </p:sp>
      <p:pic>
        <p:nvPicPr>
          <p:cNvPr id="2052" name="Picture 4" descr="Imagination Clipart Role Play Area - Pretend Play Clip Art , Transparent  Cartoon - Jing.fm">
            <a:extLst>
              <a:ext uri="{FF2B5EF4-FFF2-40B4-BE49-F238E27FC236}">
                <a16:creationId xmlns:a16="http://schemas.microsoft.com/office/drawing/2014/main" id="{F9A19A9D-460F-451C-B788-BD6F2C48721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31760" y="276844"/>
            <a:ext cx="1442720" cy="10820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EA09249D-E682-402D-8F9E-55975ECA65C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79971" y="5017169"/>
            <a:ext cx="2490663" cy="1743465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2470788F-1497-427F-8EDA-1F21C8E1E1C7}"/>
              </a:ext>
            </a:extLst>
          </p:cNvPr>
          <p:cNvSpPr/>
          <p:nvPr/>
        </p:nvSpPr>
        <p:spPr>
          <a:xfrm>
            <a:off x="269944" y="3327543"/>
            <a:ext cx="3184456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 w="0">
                  <a:solidFill>
                    <a:srgbClr val="DFDBD5">
                      <a:lumMod val="10000"/>
                      <a:alpha val="85000"/>
                    </a:srgb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Berlin Sans FB Demi" panose="020E0802020502020306" pitchFamily="34" charset="0"/>
              </a:rPr>
              <a:t> 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1F1BE1E7-2136-4A17-8346-332D08DBD65B}"/>
              </a:ext>
            </a:extLst>
          </p:cNvPr>
          <p:cNvSpPr/>
          <p:nvPr/>
        </p:nvSpPr>
        <p:spPr>
          <a:xfrm>
            <a:off x="235440" y="2526702"/>
            <a:ext cx="3184456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noProof="0" dirty="0">
                <a:ln w="0">
                  <a:solidFill>
                    <a:srgbClr val="DFDBD5">
                      <a:lumMod val="10000"/>
                      <a:alpha val="85000"/>
                    </a:srgb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Berlin Sans FB Demi" panose="020E0802020502020306" pitchFamily="34" charset="0"/>
              </a:rPr>
              <a:t>I </a:t>
            </a:r>
            <a:r>
              <a:rPr lang="en-US" sz="3600" noProof="0" dirty="0">
                <a:ln w="0">
                  <a:solidFill>
                    <a:srgbClr val="DFDBD5">
                      <a:lumMod val="10000"/>
                      <a:alpha val="85000"/>
                    </a:srgbClr>
                  </a:solidFill>
                </a:ln>
                <a:solidFill>
                  <a:srgbClr val="FF00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Berlin Sans FB Demi" panose="020E0802020502020306" pitchFamily="34" charset="0"/>
              </a:rPr>
              <a:t>walk</a:t>
            </a:r>
            <a:r>
              <a:rPr lang="en-US" sz="3600" noProof="0" dirty="0">
                <a:ln w="0">
                  <a:solidFill>
                    <a:srgbClr val="DFDBD5">
                      <a:lumMod val="10000"/>
                      <a:alpha val="85000"/>
                    </a:srgb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Berlin Sans FB Demi" panose="020E0802020502020306" pitchFamily="34" charset="0"/>
              </a:rPr>
              <a:t> . How about you?</a:t>
            </a:r>
            <a:r>
              <a:rPr kumimoji="0" lang="en-US" sz="3600" b="0" i="0" u="none" strike="noStrike" kern="1200" cap="none" spc="0" normalizeH="0" baseline="0" noProof="0" dirty="0">
                <a:ln w="0">
                  <a:solidFill>
                    <a:srgbClr val="DFDBD5">
                      <a:lumMod val="10000"/>
                      <a:alpha val="85000"/>
                    </a:srgb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Berlin Sans FB Demi" panose="020E0802020502020306" pitchFamily="34" charset="0"/>
              </a:rPr>
              <a:t> </a:t>
            </a:r>
          </a:p>
        </p:txBody>
      </p:sp>
      <p:pic>
        <p:nvPicPr>
          <p:cNvPr id="2054" name="Picture 6" descr="Walk PNG Clipart | PNG Mart">
            <a:extLst>
              <a:ext uri="{FF2B5EF4-FFF2-40B4-BE49-F238E27FC236}">
                <a16:creationId xmlns:a16="http://schemas.microsoft.com/office/drawing/2014/main" id="{43519E4B-37CC-4690-A059-3EFFB90F1E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420978" y="4527872"/>
            <a:ext cx="2605250" cy="20526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590594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1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FB09360-4C4D-47C6-B0EE-893CA750F95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7007" y="1451308"/>
            <a:ext cx="5298440" cy="529844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BB6D947E-89F0-4EAE-A91F-716B7DA00AB5}"/>
              </a:ext>
            </a:extLst>
          </p:cNvPr>
          <p:cNvSpPr/>
          <p:nvPr/>
        </p:nvSpPr>
        <p:spPr>
          <a:xfrm>
            <a:off x="3154680" y="573432"/>
            <a:ext cx="4397872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dirty="0">
                <a:ln w="0">
                  <a:solidFill>
                    <a:srgbClr val="DFDBD5">
                      <a:lumMod val="10000"/>
                      <a:alpha val="85000"/>
                    </a:srgbClr>
                  </a:solidFill>
                </a:ln>
                <a:solidFill>
                  <a:srgbClr val="0070C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Berlin Sans FB Demi" panose="020E0802020502020306" pitchFamily="34" charset="0"/>
              </a:rPr>
              <a:t>Role play the dialogue</a:t>
            </a:r>
            <a:r>
              <a:rPr kumimoji="0" lang="en-US" sz="3200" b="0" i="0" u="none" strike="noStrike" kern="1200" cap="none" spc="0" normalizeH="0" baseline="0" noProof="0" dirty="0">
                <a:ln w="0">
                  <a:solidFill>
                    <a:srgbClr val="DFDBD5">
                      <a:lumMod val="10000"/>
                      <a:alpha val="85000"/>
                    </a:srgbClr>
                  </a:solidFill>
                </a:ln>
                <a:solidFill>
                  <a:srgbClr val="0070C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Berlin Sans FB Demi" panose="020E0802020502020306" pitchFamily="34" charset="0"/>
              </a:rPr>
              <a:t> 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5F93DC4-377D-4422-BC4A-B0F6CC11F249}"/>
              </a:ext>
            </a:extLst>
          </p:cNvPr>
          <p:cNvSpPr/>
          <p:nvPr/>
        </p:nvSpPr>
        <p:spPr>
          <a:xfrm>
            <a:off x="7854428" y="2219548"/>
            <a:ext cx="3937000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b="1" noProof="0" dirty="0">
                <a:ln w="0">
                  <a:solidFill>
                    <a:srgbClr val="DFDBD5">
                      <a:lumMod val="10000"/>
                      <a:alpha val="85000"/>
                    </a:srgbClr>
                  </a:solidFill>
                </a:ln>
                <a:solidFill>
                  <a:srgbClr val="FF00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Berlin Sans FB Demi" panose="020E0802020502020306" pitchFamily="34" charset="0"/>
              </a:rPr>
              <a:t>Excuse me</a:t>
            </a:r>
            <a:r>
              <a:rPr lang="en-US" sz="3600" b="1" noProof="0" dirty="0">
                <a:ln w="0">
                  <a:solidFill>
                    <a:srgbClr val="DFDBD5">
                      <a:lumMod val="10000"/>
                      <a:alpha val="85000"/>
                    </a:srgb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Berlin Sans FB Demi" panose="020E0802020502020306" pitchFamily="34" charset="0"/>
              </a:rPr>
              <a:t>, </a:t>
            </a:r>
            <a:r>
              <a:rPr lang="en-US" sz="3600" b="1" noProof="0" dirty="0">
                <a:ln w="0">
                  <a:solidFill>
                    <a:srgbClr val="DFDBD5">
                      <a:lumMod val="10000"/>
                      <a:alpha val="85000"/>
                    </a:srgbClr>
                  </a:solidFill>
                </a:ln>
                <a:solidFill>
                  <a:srgbClr val="00B0F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Berlin Sans FB Demi" panose="020E0802020502020306" pitchFamily="34" charset="0"/>
              </a:rPr>
              <a:t>Where`</a:t>
            </a:r>
            <a:r>
              <a:rPr lang="en-US" sz="3600" b="1" dirty="0">
                <a:ln w="0">
                  <a:solidFill>
                    <a:srgbClr val="DFDBD5">
                      <a:lumMod val="10000"/>
                      <a:alpha val="85000"/>
                    </a:srgbClr>
                  </a:solidFill>
                </a:ln>
                <a:solidFill>
                  <a:srgbClr val="00B0F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Berlin Sans FB Demi" panose="020E0802020502020306" pitchFamily="34" charset="0"/>
              </a:rPr>
              <a:t>s </a:t>
            </a:r>
            <a:r>
              <a:rPr lang="en-US" sz="3600" b="1" dirty="0">
                <a:ln w="0">
                  <a:solidFill>
                    <a:srgbClr val="DFDBD5">
                      <a:lumMod val="10000"/>
                      <a:alpha val="85000"/>
                    </a:srgb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Berlin Sans FB Demi" panose="020E0802020502020306" pitchFamily="34" charset="0"/>
              </a:rPr>
              <a:t>the train station?</a:t>
            </a:r>
            <a:r>
              <a:rPr kumimoji="0" lang="en-US" sz="3600" b="1" i="0" u="none" strike="noStrike" kern="1200" cap="none" spc="0" normalizeH="0" baseline="0" noProof="0" dirty="0">
                <a:ln w="0">
                  <a:solidFill>
                    <a:srgbClr val="DFDBD5">
                      <a:lumMod val="10000"/>
                      <a:alpha val="85000"/>
                    </a:srgb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Berlin Sans FB Demi" panose="020E0802020502020306" pitchFamily="34" charset="0"/>
              </a:rPr>
              <a:t> </a:t>
            </a:r>
          </a:p>
        </p:txBody>
      </p:sp>
      <p:pic>
        <p:nvPicPr>
          <p:cNvPr id="2052" name="Picture 4" descr="Imagination Clipart Role Play Area - Pretend Play Clip Art , Transparent  Cartoon - Jing.fm">
            <a:extLst>
              <a:ext uri="{FF2B5EF4-FFF2-40B4-BE49-F238E27FC236}">
                <a16:creationId xmlns:a16="http://schemas.microsoft.com/office/drawing/2014/main" id="{F9A19A9D-460F-451C-B788-BD6F2C48721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31760" y="276844"/>
            <a:ext cx="1442720" cy="10820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2470788F-1497-427F-8EDA-1F21C8E1E1C7}"/>
              </a:ext>
            </a:extLst>
          </p:cNvPr>
          <p:cNvSpPr/>
          <p:nvPr/>
        </p:nvSpPr>
        <p:spPr>
          <a:xfrm>
            <a:off x="269944" y="3327543"/>
            <a:ext cx="3184456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 w="0">
                  <a:solidFill>
                    <a:srgbClr val="DFDBD5">
                      <a:lumMod val="10000"/>
                      <a:alpha val="85000"/>
                    </a:srgb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Berlin Sans FB Demi" panose="020E0802020502020306" pitchFamily="34" charset="0"/>
              </a:rPr>
              <a:t> 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1F1BE1E7-2136-4A17-8346-332D08DBD65B}"/>
              </a:ext>
            </a:extLst>
          </p:cNvPr>
          <p:cNvSpPr/>
          <p:nvPr/>
        </p:nvSpPr>
        <p:spPr>
          <a:xfrm>
            <a:off x="269944" y="2675724"/>
            <a:ext cx="3184456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dirty="0">
                <a:ln w="0">
                  <a:solidFill>
                    <a:srgbClr val="DFDBD5">
                      <a:lumMod val="10000"/>
                      <a:alpha val="85000"/>
                    </a:srgb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Berlin Sans FB Demi" panose="020E0802020502020306" pitchFamily="34" charset="0"/>
              </a:rPr>
              <a:t>Walk </a:t>
            </a:r>
            <a:r>
              <a:rPr lang="en-US" sz="3600" dirty="0">
                <a:ln w="0">
                  <a:solidFill>
                    <a:srgbClr val="DFDBD5">
                      <a:lumMod val="10000"/>
                      <a:alpha val="85000"/>
                    </a:srgbClr>
                  </a:solidFill>
                </a:ln>
                <a:solidFill>
                  <a:srgbClr val="00B0F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Berlin Sans FB Demi" panose="020E0802020502020306" pitchFamily="34" charset="0"/>
              </a:rPr>
              <a:t>straight</a:t>
            </a:r>
            <a:r>
              <a:rPr lang="en-US" sz="3600" dirty="0">
                <a:ln w="0">
                  <a:solidFill>
                    <a:srgbClr val="DFDBD5">
                      <a:lumMod val="10000"/>
                      <a:alpha val="85000"/>
                    </a:srgb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Berlin Sans FB Demi" panose="020E0802020502020306" pitchFamily="34" charset="0"/>
              </a:rPr>
              <a:t> and </a:t>
            </a:r>
            <a:r>
              <a:rPr lang="en-US" sz="3600" dirty="0">
                <a:ln w="0">
                  <a:solidFill>
                    <a:srgbClr val="DFDBD5">
                      <a:lumMod val="10000"/>
                      <a:alpha val="85000"/>
                    </a:srgbClr>
                  </a:solidFill>
                </a:ln>
                <a:solidFill>
                  <a:srgbClr val="FF00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Berlin Sans FB Demi" panose="020E0802020502020306" pitchFamily="34" charset="0"/>
              </a:rPr>
              <a:t>turn left</a:t>
            </a:r>
            <a:r>
              <a:rPr kumimoji="0" lang="en-US" sz="3600" b="0" i="0" u="none" strike="noStrike" kern="1200" cap="none" spc="0" normalizeH="0" baseline="0" noProof="0" dirty="0">
                <a:ln w="0">
                  <a:solidFill>
                    <a:srgbClr val="DFDBD5">
                      <a:lumMod val="10000"/>
                      <a:alpha val="85000"/>
                    </a:srgbClr>
                  </a:solidFill>
                </a:ln>
                <a:solidFill>
                  <a:srgbClr val="FF00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Berlin Sans FB Demi" panose="020E0802020502020306" pitchFamily="34" charset="0"/>
              </a:rPr>
              <a:t> </a:t>
            </a:r>
          </a:p>
        </p:txBody>
      </p:sp>
      <p:pic>
        <p:nvPicPr>
          <p:cNvPr id="2054" name="Picture 6" descr="Walk PNG Clipart | PNG Mart">
            <a:extLst>
              <a:ext uri="{FF2B5EF4-FFF2-40B4-BE49-F238E27FC236}">
                <a16:creationId xmlns:a16="http://schemas.microsoft.com/office/drawing/2014/main" id="{43519E4B-37CC-4690-A059-3EFFB90F1E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-743078" y="4625693"/>
            <a:ext cx="2605250" cy="20526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Path clipart ahead, Path ahead Transparent FREE for download on  WebStockReview 2021">
            <a:extLst>
              <a:ext uri="{FF2B5EF4-FFF2-40B4-BE49-F238E27FC236}">
                <a16:creationId xmlns:a16="http://schemas.microsoft.com/office/drawing/2014/main" id="{B226646F-B669-4EEF-9EE4-9672115842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0800" y="4942114"/>
            <a:ext cx="1262743" cy="12627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Turn Left Road Traffic Motion Svg Png Icon Free Download (#518086) -  OnlineWebFonts.COM">
            <a:extLst>
              <a:ext uri="{FF2B5EF4-FFF2-40B4-BE49-F238E27FC236}">
                <a16:creationId xmlns:a16="http://schemas.microsoft.com/office/drawing/2014/main" id="{B4489756-1436-4F1F-B0AB-887563A200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5722" y="5338031"/>
            <a:ext cx="1004021" cy="7909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Rail Transport Train Station Rapid Transit Clip Art, PNG, 1772x1181px, Rail  Transport, Mode Of Transport, Passenger">
            <a:extLst>
              <a:ext uri="{FF2B5EF4-FFF2-40B4-BE49-F238E27FC236}">
                <a16:creationId xmlns:a16="http://schemas.microsoft.com/office/drawing/2014/main" id="{61E0BA52-DF4A-44B5-AC6E-B6F321EEEC3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53900" y="4328832"/>
            <a:ext cx="3237528" cy="21557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We Can 4 (2020) SB_CD 1_14">
            <a:hlinkClick r:id="" action="ppaction://media"/>
            <a:extLst>
              <a:ext uri="{FF2B5EF4-FFF2-40B4-BE49-F238E27FC236}">
                <a16:creationId xmlns:a16="http://schemas.microsoft.com/office/drawing/2014/main" id="{71C625F8-B02A-478B-80BD-BD88B9BAF1D7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865436" y="276844"/>
            <a:ext cx="1399893" cy="13998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78399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08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0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0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8" dur="74069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5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/>
      <p:bldP spid="6" grpId="0"/>
      <p:bldP spid="1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Turn Left Road Traffic Motion Svg Png Icon Free Download (#518086) -  OnlineWebFonts.COM">
            <a:extLst>
              <a:ext uri="{FF2B5EF4-FFF2-40B4-BE49-F238E27FC236}">
                <a16:creationId xmlns:a16="http://schemas.microsoft.com/office/drawing/2014/main" id="{9C0B393C-7861-4AC7-BC32-BE466D1FF28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151" y="2192801"/>
            <a:ext cx="2086642" cy="16437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6" descr="Turn Left Road Traffic Motion Svg Png Icon Free Download (#518086) -  OnlineWebFonts.COM">
            <a:extLst>
              <a:ext uri="{FF2B5EF4-FFF2-40B4-BE49-F238E27FC236}">
                <a16:creationId xmlns:a16="http://schemas.microsoft.com/office/drawing/2014/main" id="{DE817E6B-E333-40C3-A8D0-3AB64278CC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4379342" y="2192801"/>
            <a:ext cx="2141200" cy="18459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17628288-8D6A-4A94-94B1-CEE8E5F75F51}"/>
              </a:ext>
            </a:extLst>
          </p:cNvPr>
          <p:cNvSpPr/>
          <p:nvPr/>
        </p:nvSpPr>
        <p:spPr>
          <a:xfrm>
            <a:off x="260151" y="4404249"/>
            <a:ext cx="3162317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000" noProof="0" dirty="0">
                <a:ln w="0">
                  <a:solidFill>
                    <a:srgbClr val="DFDBD5">
                      <a:lumMod val="10000"/>
                      <a:alpha val="85000"/>
                    </a:srgbClr>
                  </a:solidFill>
                </a:ln>
                <a:solidFill>
                  <a:srgbClr val="00B0F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Berlin Sans FB Demi" panose="020E0802020502020306" pitchFamily="34" charset="0"/>
              </a:rPr>
              <a:t>Turn</a:t>
            </a:r>
            <a:r>
              <a:rPr lang="en-US" sz="4000" noProof="0" dirty="0">
                <a:ln w="0">
                  <a:solidFill>
                    <a:srgbClr val="DFDBD5">
                      <a:lumMod val="10000"/>
                      <a:alpha val="85000"/>
                    </a:srgbClr>
                  </a:solidFill>
                </a:ln>
                <a:solidFill>
                  <a:srgbClr val="7030A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Berlin Sans FB Demi" panose="020E0802020502020306" pitchFamily="34" charset="0"/>
              </a:rPr>
              <a:t> left</a:t>
            </a:r>
            <a:r>
              <a:rPr kumimoji="0" lang="en-US" sz="4000" b="0" i="0" u="none" strike="noStrike" kern="1200" cap="none" spc="0" normalizeH="0" baseline="0" noProof="0" dirty="0">
                <a:ln w="0">
                  <a:solidFill>
                    <a:srgbClr val="DFDBD5">
                      <a:lumMod val="10000"/>
                      <a:alpha val="85000"/>
                    </a:srgbClr>
                  </a:solidFill>
                </a:ln>
                <a:solidFill>
                  <a:srgbClr val="7030A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Berlin Sans FB Demi" panose="020E0802020502020306" pitchFamily="34" charset="0"/>
              </a:rPr>
              <a:t> 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C92DCE1-58C7-4467-A379-7DBD18BE56AE}"/>
              </a:ext>
            </a:extLst>
          </p:cNvPr>
          <p:cNvSpPr/>
          <p:nvPr/>
        </p:nvSpPr>
        <p:spPr>
          <a:xfrm>
            <a:off x="3311434" y="4404249"/>
            <a:ext cx="3320143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000" dirty="0">
                <a:ln w="0">
                  <a:solidFill>
                    <a:srgbClr val="DFDBD5">
                      <a:lumMod val="10000"/>
                      <a:alpha val="85000"/>
                    </a:srgbClr>
                  </a:solidFill>
                </a:ln>
                <a:solidFill>
                  <a:srgbClr val="00B0F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Berlin Sans FB Demi" panose="020E0802020502020306" pitchFamily="34" charset="0"/>
              </a:rPr>
              <a:t>Turn</a:t>
            </a:r>
            <a:r>
              <a:rPr lang="en-US" sz="4000" dirty="0">
                <a:ln w="0">
                  <a:solidFill>
                    <a:srgbClr val="DFDBD5">
                      <a:lumMod val="10000"/>
                      <a:alpha val="85000"/>
                    </a:srgbClr>
                  </a:solidFill>
                </a:ln>
                <a:solidFill>
                  <a:srgbClr val="7030A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Berlin Sans FB Demi" panose="020E0802020502020306" pitchFamily="34" charset="0"/>
              </a:rPr>
              <a:t> right</a:t>
            </a:r>
            <a:r>
              <a:rPr kumimoji="0" lang="en-US" sz="4000" b="0" i="0" u="none" strike="noStrike" kern="1200" cap="none" spc="0" normalizeH="0" baseline="0" noProof="0" dirty="0">
                <a:ln w="0">
                  <a:solidFill>
                    <a:srgbClr val="DFDBD5">
                      <a:lumMod val="10000"/>
                      <a:alpha val="85000"/>
                    </a:srgbClr>
                  </a:solidFill>
                </a:ln>
                <a:solidFill>
                  <a:srgbClr val="7030A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Berlin Sans FB Demi" panose="020E0802020502020306" pitchFamily="34" charset="0"/>
              </a:rPr>
              <a:t> 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72293988-58F2-48EE-A883-B6FEA9A75A38}"/>
              </a:ext>
            </a:extLst>
          </p:cNvPr>
          <p:cNvSpPr/>
          <p:nvPr/>
        </p:nvSpPr>
        <p:spPr>
          <a:xfrm>
            <a:off x="4826725" y="339365"/>
            <a:ext cx="2538549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5400" dirty="0">
                <a:ln w="0">
                  <a:solidFill>
                    <a:srgbClr val="DFDBD5">
                      <a:lumMod val="10000"/>
                      <a:alpha val="85000"/>
                    </a:srgbClr>
                  </a:solidFill>
                </a:ln>
                <a:solidFill>
                  <a:schemeClr val="accent2">
                    <a:lumMod val="50000"/>
                  </a:schemeClr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Berlin Sans FB Demi" panose="020E0802020502020306" pitchFamily="34" charset="0"/>
              </a:rPr>
              <a:t>Signs</a:t>
            </a:r>
            <a:r>
              <a:rPr kumimoji="0" lang="en-US" sz="5400" b="0" i="0" u="none" strike="noStrike" kern="1200" cap="none" spc="0" normalizeH="0" baseline="0" noProof="0" dirty="0">
                <a:ln w="0">
                  <a:solidFill>
                    <a:srgbClr val="DFDBD5">
                      <a:lumMod val="10000"/>
                      <a:alpha val="85000"/>
                    </a:srgbClr>
                  </a:solidFill>
                </a:ln>
                <a:solidFill>
                  <a:schemeClr val="accent2">
                    <a:lumMod val="50000"/>
                  </a:schemeClr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Berlin Sans FB Demi" panose="020E0802020502020306" pitchFamily="34" charset="0"/>
              </a:rPr>
              <a:t> </a:t>
            </a:r>
          </a:p>
        </p:txBody>
      </p:sp>
      <p:pic>
        <p:nvPicPr>
          <p:cNvPr id="4102" name="Picture 6" descr="Path clipart ahead, Path ahead Transparent FREE for download on  WebStockReview 2021">
            <a:extLst>
              <a:ext uri="{FF2B5EF4-FFF2-40B4-BE49-F238E27FC236}">
                <a16:creationId xmlns:a16="http://schemas.microsoft.com/office/drawing/2014/main" id="{7060F78A-35F7-4E9A-91F8-202758E921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49597" y="1984756"/>
            <a:ext cx="2262031" cy="22620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4B7ECBD2-740D-4BC4-A4DB-052583021B60}"/>
              </a:ext>
            </a:extLst>
          </p:cNvPr>
          <p:cNvSpPr/>
          <p:nvPr/>
        </p:nvSpPr>
        <p:spPr>
          <a:xfrm>
            <a:off x="6520542" y="4453114"/>
            <a:ext cx="3320143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000" dirty="0">
                <a:ln w="0">
                  <a:solidFill>
                    <a:srgbClr val="DFDBD5">
                      <a:lumMod val="10000"/>
                      <a:alpha val="85000"/>
                    </a:srgbClr>
                  </a:solidFill>
                </a:ln>
                <a:solidFill>
                  <a:srgbClr val="00B0F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Berlin Sans FB Demi" panose="020E0802020502020306" pitchFamily="34" charset="0"/>
              </a:rPr>
              <a:t>Walk/go</a:t>
            </a:r>
            <a:r>
              <a:rPr lang="en-US" sz="4000" dirty="0">
                <a:ln w="0">
                  <a:solidFill>
                    <a:srgbClr val="DFDBD5">
                      <a:lumMod val="10000"/>
                      <a:alpha val="85000"/>
                    </a:srgbClr>
                  </a:solidFill>
                </a:ln>
                <a:solidFill>
                  <a:srgbClr val="7030A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Berlin Sans FB Demi" panose="020E0802020502020306" pitchFamily="34" charset="0"/>
              </a:rPr>
              <a:t> straight</a:t>
            </a:r>
            <a:r>
              <a:rPr kumimoji="0" lang="en-US" sz="4000" b="0" i="0" u="none" strike="noStrike" kern="1200" cap="none" spc="0" normalizeH="0" baseline="0" noProof="0" dirty="0">
                <a:ln w="0">
                  <a:solidFill>
                    <a:srgbClr val="DFDBD5">
                      <a:lumMod val="10000"/>
                      <a:alpha val="85000"/>
                    </a:srgbClr>
                  </a:solidFill>
                </a:ln>
                <a:solidFill>
                  <a:srgbClr val="7030A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Berlin Sans FB Demi" panose="020E0802020502020306" pitchFamily="34" charset="0"/>
              </a:rPr>
              <a:t> </a:t>
            </a:r>
          </a:p>
        </p:txBody>
      </p:sp>
      <p:pic>
        <p:nvPicPr>
          <p:cNvPr id="12" name="Picture 4" descr="Clipart Panda - Free Clipart Images">
            <a:extLst>
              <a:ext uri="{FF2B5EF4-FFF2-40B4-BE49-F238E27FC236}">
                <a16:creationId xmlns:a16="http://schemas.microsoft.com/office/drawing/2014/main" id="{2663E619-6C0F-42AF-938D-4B06D66C3E6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71518" y="2001849"/>
            <a:ext cx="2025645" cy="20256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914390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1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Free Next Steps Cliparts, Download Free Clip Art, Free Clip Art on Clipart  Library">
            <a:extLst>
              <a:ext uri="{FF2B5EF4-FFF2-40B4-BE49-F238E27FC236}">
                <a16:creationId xmlns:a16="http://schemas.microsoft.com/office/drawing/2014/main" id="{8FBDBCE6-A4A9-4917-9650-931C9A84C59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5543" y="4184197"/>
            <a:ext cx="4876800" cy="1123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Walking Up On Stairs Stairs Stair Climbing Someone Clipart House Staircase  Clipart House Staircase Transparent Wirtschaft K… | Stairs icon, Pictogram,  Book stairs">
            <a:extLst>
              <a:ext uri="{FF2B5EF4-FFF2-40B4-BE49-F238E27FC236}">
                <a16:creationId xmlns:a16="http://schemas.microsoft.com/office/drawing/2014/main" id="{57B8DB98-0BBD-4865-BB3B-FAF47E3AAA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77743" y="2673803"/>
            <a:ext cx="4408714" cy="34856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393E0D8F-62D2-4B0C-86F2-9F561E3B6EC8}"/>
              </a:ext>
            </a:extLst>
          </p:cNvPr>
          <p:cNvSpPr/>
          <p:nvPr/>
        </p:nvSpPr>
        <p:spPr>
          <a:xfrm>
            <a:off x="4101184" y="841967"/>
            <a:ext cx="3162317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800" dirty="0">
                <a:ln w="0">
                  <a:solidFill>
                    <a:srgbClr val="DFDBD5">
                      <a:lumMod val="10000"/>
                      <a:alpha val="85000"/>
                    </a:srgbClr>
                  </a:solidFill>
                </a:ln>
                <a:solidFill>
                  <a:srgbClr val="ED239B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Berlin Sans FB Demi" panose="020E0802020502020306" pitchFamily="34" charset="0"/>
              </a:rPr>
              <a:t>Steps </a:t>
            </a:r>
            <a:r>
              <a:rPr kumimoji="0" lang="en-US" sz="4000" b="0" i="0" u="none" strike="noStrike" kern="1200" cap="none" spc="0" normalizeH="0" baseline="0" noProof="0" dirty="0">
                <a:ln w="0">
                  <a:solidFill>
                    <a:srgbClr val="DFDBD5">
                      <a:lumMod val="10000"/>
                      <a:alpha val="85000"/>
                    </a:srgbClr>
                  </a:solidFill>
                </a:ln>
                <a:solidFill>
                  <a:srgbClr val="7030A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Berlin Sans FB Demi" panose="020E0802020502020306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6132157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DF7C7620-44DF-4911-A5FB-B4209BE46757}"/>
              </a:ext>
            </a:extLst>
          </p:cNvPr>
          <p:cNvSpPr/>
          <p:nvPr/>
        </p:nvSpPr>
        <p:spPr>
          <a:xfrm>
            <a:off x="2062826" y="354812"/>
            <a:ext cx="6602203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5400" noProof="0" dirty="0">
                <a:ln w="0">
                  <a:solidFill>
                    <a:srgbClr val="DFDBD5">
                      <a:lumMod val="10000"/>
                      <a:alpha val="85000"/>
                    </a:srgbClr>
                  </a:solidFill>
                </a:ln>
                <a:solidFill>
                  <a:srgbClr val="7030A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Berlin Sans FB Demi" panose="020E0802020502020306" pitchFamily="34" charset="0"/>
              </a:rPr>
              <a:t>Listen and say</a:t>
            </a:r>
            <a:r>
              <a:rPr kumimoji="0" lang="en-US" sz="5400" b="0" i="0" u="none" strike="noStrike" kern="1200" cap="none" spc="0" normalizeH="0" baseline="0" noProof="0" dirty="0">
                <a:ln w="0">
                  <a:solidFill>
                    <a:srgbClr val="DFDBD5">
                      <a:lumMod val="10000"/>
                      <a:alpha val="85000"/>
                    </a:srgbClr>
                  </a:solidFill>
                </a:ln>
                <a:solidFill>
                  <a:srgbClr val="7030A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Berlin Sans FB Demi" panose="020E0802020502020306" pitchFamily="34" charset="0"/>
              </a:rPr>
              <a:t>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BFFD547-1FE6-4B07-8EA1-E29C366BF91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6267" y="-281339"/>
            <a:ext cx="2195632" cy="2195632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8BAC6E91-F90C-42D9-9E60-2922184856FB}"/>
              </a:ext>
            </a:extLst>
          </p:cNvPr>
          <p:cNvSpPr/>
          <p:nvPr/>
        </p:nvSpPr>
        <p:spPr>
          <a:xfrm>
            <a:off x="1313354" y="2023150"/>
            <a:ext cx="292119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5400" dirty="0">
                <a:ln w="0">
                  <a:solidFill>
                    <a:srgbClr val="DFDBD5">
                      <a:lumMod val="10000"/>
                      <a:alpha val="85000"/>
                    </a:srgbClr>
                  </a:solidFill>
                </a:ln>
                <a:solidFill>
                  <a:srgbClr val="2D17F9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Berlin Sans FB Demi" panose="020E0802020502020306" pitchFamily="34" charset="0"/>
              </a:rPr>
              <a:t>st</a:t>
            </a:r>
            <a:r>
              <a:rPr lang="en-US" sz="5400" dirty="0">
                <a:ln w="0">
                  <a:solidFill>
                    <a:srgbClr val="DFDBD5">
                      <a:lumMod val="10000"/>
                      <a:alpha val="85000"/>
                    </a:srgbClr>
                  </a:solidFill>
                </a:ln>
                <a:solidFill>
                  <a:srgbClr val="ED239B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Berlin Sans FB Demi" panose="020E0802020502020306" pitchFamily="34" charset="0"/>
              </a:rPr>
              <a:t>ation</a:t>
            </a:r>
            <a:r>
              <a:rPr kumimoji="0" lang="en-US" sz="5400" b="0" i="0" u="none" strike="noStrike" kern="1200" cap="none" spc="0" normalizeH="0" baseline="0" noProof="0" dirty="0">
                <a:ln w="0">
                  <a:solidFill>
                    <a:srgbClr val="DFDBD5">
                      <a:lumMod val="10000"/>
                      <a:alpha val="85000"/>
                    </a:srgbClr>
                  </a:solidFill>
                </a:ln>
                <a:solidFill>
                  <a:srgbClr val="ED239B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Berlin Sans FB Demi" panose="020E0802020502020306" pitchFamily="34" charset="0"/>
              </a:rPr>
              <a:t> 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542C88B-1156-4D85-BB04-F88565800D61}"/>
              </a:ext>
            </a:extLst>
          </p:cNvPr>
          <p:cNvSpPr/>
          <p:nvPr/>
        </p:nvSpPr>
        <p:spPr>
          <a:xfrm>
            <a:off x="7204434" y="2069769"/>
            <a:ext cx="292119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5400" dirty="0">
                <a:ln w="0">
                  <a:solidFill>
                    <a:srgbClr val="DFDBD5">
                      <a:lumMod val="10000"/>
                      <a:alpha val="85000"/>
                    </a:srgbClr>
                  </a:solidFill>
                </a:ln>
                <a:solidFill>
                  <a:srgbClr val="2D17F9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Berlin Sans FB Demi" panose="020E0802020502020306" pitchFamily="34" charset="0"/>
              </a:rPr>
              <a:t>st</a:t>
            </a:r>
            <a:r>
              <a:rPr lang="en-US" sz="5400" dirty="0">
                <a:ln w="0">
                  <a:solidFill>
                    <a:srgbClr val="DFDBD5">
                      <a:lumMod val="10000"/>
                      <a:alpha val="85000"/>
                    </a:srgbClr>
                  </a:solidFill>
                </a:ln>
                <a:solidFill>
                  <a:srgbClr val="ED239B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Berlin Sans FB Demi" panose="020E0802020502020306" pitchFamily="34" charset="0"/>
              </a:rPr>
              <a:t>op</a:t>
            </a:r>
            <a:r>
              <a:rPr kumimoji="0" lang="en-US" sz="5400" b="0" i="0" u="none" strike="noStrike" kern="1200" cap="none" spc="0" normalizeH="0" baseline="0" noProof="0" dirty="0">
                <a:ln w="0">
                  <a:solidFill>
                    <a:srgbClr val="DFDBD5">
                      <a:lumMod val="10000"/>
                      <a:alpha val="85000"/>
                    </a:srgbClr>
                  </a:solidFill>
                </a:ln>
                <a:solidFill>
                  <a:srgbClr val="ED239B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Berlin Sans FB Demi" panose="020E0802020502020306" pitchFamily="34" charset="0"/>
              </a:rPr>
              <a:t> 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D0FF993-DFF4-4FDA-B13A-5C8551B8CA08}"/>
              </a:ext>
            </a:extLst>
          </p:cNvPr>
          <p:cNvSpPr/>
          <p:nvPr/>
        </p:nvSpPr>
        <p:spPr>
          <a:xfrm>
            <a:off x="4315067" y="2045165"/>
            <a:ext cx="292119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5400" dirty="0">
                <a:ln w="0">
                  <a:solidFill>
                    <a:srgbClr val="DFDBD5">
                      <a:lumMod val="10000"/>
                      <a:alpha val="85000"/>
                    </a:srgbClr>
                  </a:solidFill>
                </a:ln>
                <a:solidFill>
                  <a:srgbClr val="2D17F9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Berlin Sans FB Demi" panose="020E0802020502020306" pitchFamily="34" charset="0"/>
              </a:rPr>
              <a:t>st</a:t>
            </a:r>
            <a:r>
              <a:rPr lang="en-US" sz="5400" dirty="0">
                <a:ln w="0">
                  <a:solidFill>
                    <a:srgbClr val="DFDBD5">
                      <a:lumMod val="10000"/>
                      <a:alpha val="85000"/>
                    </a:srgbClr>
                  </a:solidFill>
                </a:ln>
                <a:solidFill>
                  <a:srgbClr val="ED239B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Berlin Sans FB Demi" panose="020E0802020502020306" pitchFamily="34" charset="0"/>
              </a:rPr>
              <a:t>ep</a:t>
            </a:r>
            <a:r>
              <a:rPr kumimoji="0" lang="en-US" sz="5400" b="0" i="0" u="none" strike="noStrike" kern="1200" cap="none" spc="0" normalizeH="0" baseline="0" noProof="0" dirty="0">
                <a:ln w="0">
                  <a:solidFill>
                    <a:srgbClr val="DFDBD5">
                      <a:lumMod val="10000"/>
                      <a:alpha val="85000"/>
                    </a:srgbClr>
                  </a:solidFill>
                </a:ln>
                <a:solidFill>
                  <a:srgbClr val="ED239B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Berlin Sans FB Demi" panose="020E0802020502020306" pitchFamily="34" charset="0"/>
              </a:rPr>
              <a:t> 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E297EACF-F455-48BD-A75D-29CBFB41E3E5}"/>
              </a:ext>
            </a:extLst>
          </p:cNvPr>
          <p:cNvSpPr/>
          <p:nvPr/>
        </p:nvSpPr>
        <p:spPr>
          <a:xfrm>
            <a:off x="-90922" y="4943708"/>
            <a:ext cx="9120621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000" noProof="0" dirty="0">
                <a:ln w="0">
                  <a:solidFill>
                    <a:srgbClr val="DFDBD5">
                      <a:lumMod val="10000"/>
                      <a:alpha val="85000"/>
                    </a:srgbClr>
                  </a:solidFill>
                </a:ln>
                <a:solidFill>
                  <a:srgbClr val="00B05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Berlin Sans FB Demi" panose="020E0802020502020306" pitchFamily="34" charset="0"/>
              </a:rPr>
              <a:t>Walk straight two ___eps and ___op</a:t>
            </a:r>
            <a:r>
              <a:rPr kumimoji="0" lang="en-US" sz="4000" b="0" i="0" u="none" strike="noStrike" kern="1200" cap="none" spc="0" normalizeH="0" baseline="0" noProof="0" dirty="0">
                <a:ln w="0">
                  <a:solidFill>
                    <a:srgbClr val="DFDBD5">
                      <a:lumMod val="10000"/>
                      <a:alpha val="85000"/>
                    </a:srgbClr>
                  </a:solidFill>
                </a:ln>
                <a:solidFill>
                  <a:srgbClr val="00B05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Berlin Sans FB Demi" panose="020E0802020502020306" pitchFamily="34" charset="0"/>
              </a:rPr>
              <a:t> 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E72FBFD3-268E-421C-8EE5-3EC70C480BB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851174" y="3762554"/>
            <a:ext cx="3296719" cy="2734391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86097AE2-1128-4496-85F5-C38751E6ECE0}"/>
              </a:ext>
            </a:extLst>
          </p:cNvPr>
          <p:cNvSpPr txBox="1"/>
          <p:nvPr/>
        </p:nvSpPr>
        <p:spPr>
          <a:xfrm>
            <a:off x="1502228" y="3569170"/>
            <a:ext cx="5159008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1" i="0" u="none" strike="noStrike" baseline="0" dirty="0">
                <a:solidFill>
                  <a:schemeClr val="tx1">
                    <a:lumMod val="95000"/>
                    <a:lumOff val="5000"/>
                  </a:schemeClr>
                </a:solidFill>
                <a:latin typeface="Book Antiqua" panose="02040602050305030304" pitchFamily="18" charset="0"/>
              </a:rPr>
              <a:t>write the missing letters.</a:t>
            </a:r>
            <a:endParaRPr lang="en-US" sz="3200" dirty="0">
              <a:solidFill>
                <a:schemeClr val="tx1">
                  <a:lumMod val="95000"/>
                  <a:lumOff val="5000"/>
                </a:schemeClr>
              </a:solidFill>
              <a:latin typeface="Book Antiqua" panose="02040602050305030304" pitchFamily="18" charset="0"/>
            </a:endParaRPr>
          </a:p>
        </p:txBody>
      </p:sp>
      <p:grpSp>
        <p:nvGrpSpPr>
          <p:cNvPr id="25" name="Group 24">
            <a:extLst>
              <a:ext uri="{FF2B5EF4-FFF2-40B4-BE49-F238E27FC236}">
                <a16:creationId xmlns:a16="http://schemas.microsoft.com/office/drawing/2014/main" id="{52CF28D0-D6B7-47A4-ABD9-FBF3007A1BE3}"/>
              </a:ext>
            </a:extLst>
          </p:cNvPr>
          <p:cNvGrpSpPr/>
          <p:nvPr/>
        </p:nvGrpSpPr>
        <p:grpSpPr>
          <a:xfrm>
            <a:off x="488280" y="3373937"/>
            <a:ext cx="891360" cy="1055160"/>
            <a:chOff x="488280" y="3373937"/>
            <a:chExt cx="891360" cy="1055160"/>
          </a:xfrm>
        </p:grpSpPr>
        <mc:AlternateContent xmlns:mc="http://schemas.openxmlformats.org/markup-compatibility/2006" xmlns:p14="http://schemas.microsoft.com/office/powerpoint/2010/main" xmlns:aink="http://schemas.microsoft.com/office/drawing/2016/ink">
          <mc:Choice Requires="p14 aink">
            <p:contentPart p14:bwMode="auto" r:id="rId6">
              <p14:nvContentPartPr>
                <p14:cNvPr id="21" name="Ink 20">
                  <a:extLst>
                    <a:ext uri="{FF2B5EF4-FFF2-40B4-BE49-F238E27FC236}">
                      <a16:creationId xmlns:a16="http://schemas.microsoft.com/office/drawing/2014/main" id="{887F594A-F729-422A-8C6C-BEA49DEA743C}"/>
                    </a:ext>
                  </a:extLst>
                </p14:cNvPr>
                <p14:cNvContentPartPr/>
                <p14:nvPr/>
              </p14:nvContentPartPr>
              <p14:xfrm>
                <a:off x="731280" y="3465377"/>
                <a:ext cx="470880" cy="713520"/>
              </p14:xfrm>
            </p:contentPart>
          </mc:Choice>
          <mc:Fallback xmlns="">
            <p:pic>
              <p:nvPicPr>
                <p:cNvPr id="21" name="Ink 20">
                  <a:extLst>
                    <a:ext uri="{FF2B5EF4-FFF2-40B4-BE49-F238E27FC236}">
                      <a16:creationId xmlns:a16="http://schemas.microsoft.com/office/drawing/2014/main" id="{887F594A-F729-422A-8C6C-BEA49DEA743C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668640" y="3402377"/>
                  <a:ext cx="596520" cy="83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 xmlns:aink="http://schemas.microsoft.com/office/drawing/2016/ink">
          <mc:Choice Requires="p14 aink">
            <p:contentPart p14:bwMode="auto" r:id="rId8">
              <p14:nvContentPartPr>
                <p14:cNvPr id="22" name="Ink 21">
                  <a:extLst>
                    <a:ext uri="{FF2B5EF4-FFF2-40B4-BE49-F238E27FC236}">
                      <a16:creationId xmlns:a16="http://schemas.microsoft.com/office/drawing/2014/main" id="{13983D9D-42E9-44B3-B0EC-335DB72BE8F5}"/>
                    </a:ext>
                  </a:extLst>
                </p14:cNvPr>
                <p14:cNvContentPartPr/>
                <p14:nvPr/>
              </p14:nvContentPartPr>
              <p14:xfrm>
                <a:off x="609960" y="3589937"/>
                <a:ext cx="698400" cy="628200"/>
              </p14:xfrm>
            </p:contentPart>
          </mc:Choice>
          <mc:Fallback xmlns="">
            <p:pic>
              <p:nvPicPr>
                <p:cNvPr id="22" name="Ink 21">
                  <a:extLst>
                    <a:ext uri="{FF2B5EF4-FFF2-40B4-BE49-F238E27FC236}">
                      <a16:creationId xmlns:a16="http://schemas.microsoft.com/office/drawing/2014/main" id="{13983D9D-42E9-44B3-B0EC-335DB72BE8F5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547320" y="3526937"/>
                  <a:ext cx="824040" cy="753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 xmlns:aink="http://schemas.microsoft.com/office/drawing/2016/ink">
          <mc:Choice Requires="p14 aink">
            <p:contentPart p14:bwMode="auto" r:id="rId10">
              <p14:nvContentPartPr>
                <p14:cNvPr id="23" name="Ink 22">
                  <a:extLst>
                    <a:ext uri="{FF2B5EF4-FFF2-40B4-BE49-F238E27FC236}">
                      <a16:creationId xmlns:a16="http://schemas.microsoft.com/office/drawing/2014/main" id="{298C2653-8C76-4C1D-8E9D-2CFDB9FBDE9B}"/>
                    </a:ext>
                  </a:extLst>
                </p14:cNvPr>
                <p14:cNvContentPartPr/>
                <p14:nvPr/>
              </p14:nvContentPartPr>
              <p14:xfrm>
                <a:off x="488280" y="3844097"/>
                <a:ext cx="891360" cy="225000"/>
              </p14:xfrm>
            </p:contentPart>
          </mc:Choice>
          <mc:Fallback xmlns="">
            <p:pic>
              <p:nvPicPr>
                <p:cNvPr id="23" name="Ink 22">
                  <a:extLst>
                    <a:ext uri="{FF2B5EF4-FFF2-40B4-BE49-F238E27FC236}">
                      <a16:creationId xmlns:a16="http://schemas.microsoft.com/office/drawing/2014/main" id="{298C2653-8C76-4C1D-8E9D-2CFDB9FBDE9B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425640" y="3781457"/>
                  <a:ext cx="1017000" cy="350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 xmlns:aink="http://schemas.microsoft.com/office/drawing/2016/ink">
          <mc:Choice Requires="p14 aink">
            <p:contentPart p14:bwMode="auto" r:id="rId12">
              <p14:nvContentPartPr>
                <p14:cNvPr id="24" name="Ink 23">
                  <a:extLst>
                    <a:ext uri="{FF2B5EF4-FFF2-40B4-BE49-F238E27FC236}">
                      <a16:creationId xmlns:a16="http://schemas.microsoft.com/office/drawing/2014/main" id="{C184CFBC-F4AF-49D3-9DF0-0333E4A9F60C}"/>
                    </a:ext>
                  </a:extLst>
                </p14:cNvPr>
                <p14:cNvContentPartPr/>
                <p14:nvPr/>
              </p14:nvContentPartPr>
              <p14:xfrm>
                <a:off x="900480" y="3373937"/>
                <a:ext cx="93600" cy="1055160"/>
              </p14:xfrm>
            </p:contentPart>
          </mc:Choice>
          <mc:Fallback xmlns="">
            <p:pic>
              <p:nvPicPr>
                <p:cNvPr id="24" name="Ink 23">
                  <a:extLst>
                    <a:ext uri="{FF2B5EF4-FFF2-40B4-BE49-F238E27FC236}">
                      <a16:creationId xmlns:a16="http://schemas.microsoft.com/office/drawing/2014/main" id="{C184CFBC-F4AF-49D3-9DF0-0333E4A9F60C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837480" y="3311297"/>
                  <a:ext cx="219240" cy="11808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1" name="Group 40">
            <a:extLst>
              <a:ext uri="{FF2B5EF4-FFF2-40B4-BE49-F238E27FC236}">
                <a16:creationId xmlns:a16="http://schemas.microsoft.com/office/drawing/2014/main" id="{30E5C518-849F-4A6B-87C6-D852FF89402F}"/>
              </a:ext>
            </a:extLst>
          </p:cNvPr>
          <p:cNvGrpSpPr/>
          <p:nvPr/>
        </p:nvGrpSpPr>
        <p:grpSpPr>
          <a:xfrm>
            <a:off x="4612800" y="4899617"/>
            <a:ext cx="664200" cy="637560"/>
            <a:chOff x="4612800" y="4899617"/>
            <a:chExt cx="664200" cy="6375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4">
              <p14:nvContentPartPr>
                <p14:cNvPr id="38" name="Ink 37">
                  <a:extLst>
                    <a:ext uri="{FF2B5EF4-FFF2-40B4-BE49-F238E27FC236}">
                      <a16:creationId xmlns:a16="http://schemas.microsoft.com/office/drawing/2014/main" id="{8F9425F1-D5BB-4B87-B17B-2F4B7DB53BFB}"/>
                    </a:ext>
                  </a:extLst>
                </p14:cNvPr>
                <p14:cNvContentPartPr/>
                <p14:nvPr/>
              </p14:nvContentPartPr>
              <p14:xfrm>
                <a:off x="4612800" y="5154497"/>
                <a:ext cx="281520" cy="377280"/>
              </p14:xfrm>
            </p:contentPart>
          </mc:Choice>
          <mc:Fallback xmlns="">
            <p:pic>
              <p:nvPicPr>
                <p:cNvPr id="38" name="Ink 37">
                  <a:extLst>
                    <a:ext uri="{FF2B5EF4-FFF2-40B4-BE49-F238E27FC236}">
                      <a16:creationId xmlns:a16="http://schemas.microsoft.com/office/drawing/2014/main" id="{8F9425F1-D5BB-4B87-B17B-2F4B7DB53BFB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4576800" y="5118857"/>
                  <a:ext cx="353160" cy="448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">
              <p14:nvContentPartPr>
                <p14:cNvPr id="39" name="Ink 38">
                  <a:extLst>
                    <a:ext uri="{FF2B5EF4-FFF2-40B4-BE49-F238E27FC236}">
                      <a16:creationId xmlns:a16="http://schemas.microsoft.com/office/drawing/2014/main" id="{743FC175-860B-42E3-A045-8B748D7721BE}"/>
                    </a:ext>
                  </a:extLst>
                </p14:cNvPr>
                <p14:cNvContentPartPr/>
                <p14:nvPr/>
              </p14:nvContentPartPr>
              <p14:xfrm>
                <a:off x="5032560" y="4899617"/>
                <a:ext cx="111240" cy="637560"/>
              </p14:xfrm>
            </p:contentPart>
          </mc:Choice>
          <mc:Fallback xmlns="">
            <p:pic>
              <p:nvPicPr>
                <p:cNvPr id="39" name="Ink 38">
                  <a:extLst>
                    <a:ext uri="{FF2B5EF4-FFF2-40B4-BE49-F238E27FC236}">
                      <a16:creationId xmlns:a16="http://schemas.microsoft.com/office/drawing/2014/main" id="{743FC175-860B-42E3-A045-8B748D7721BE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4996560" y="4863977"/>
                  <a:ext cx="182880" cy="709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">
              <p14:nvContentPartPr>
                <p14:cNvPr id="40" name="Ink 39">
                  <a:extLst>
                    <a:ext uri="{FF2B5EF4-FFF2-40B4-BE49-F238E27FC236}">
                      <a16:creationId xmlns:a16="http://schemas.microsoft.com/office/drawing/2014/main" id="{7CD49EB1-3F44-4732-9466-B8B1909A81A7}"/>
                    </a:ext>
                  </a:extLst>
                </p14:cNvPr>
                <p14:cNvContentPartPr/>
                <p14:nvPr/>
              </p14:nvContentPartPr>
              <p14:xfrm>
                <a:off x="4954080" y="5258537"/>
                <a:ext cx="322920" cy="40680"/>
              </p14:xfrm>
            </p:contentPart>
          </mc:Choice>
          <mc:Fallback xmlns="">
            <p:pic>
              <p:nvPicPr>
                <p:cNvPr id="40" name="Ink 39">
                  <a:extLst>
                    <a:ext uri="{FF2B5EF4-FFF2-40B4-BE49-F238E27FC236}">
                      <a16:creationId xmlns:a16="http://schemas.microsoft.com/office/drawing/2014/main" id="{7CD49EB1-3F44-4732-9466-B8B1909A81A7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4918440" y="5222537"/>
                  <a:ext cx="394560" cy="1123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2" name="Group 41">
            <a:extLst>
              <a:ext uri="{FF2B5EF4-FFF2-40B4-BE49-F238E27FC236}">
                <a16:creationId xmlns:a16="http://schemas.microsoft.com/office/drawing/2014/main" id="{B7AEBE48-64D2-4315-AA05-B38B53CF72DD}"/>
              </a:ext>
            </a:extLst>
          </p:cNvPr>
          <p:cNvGrpSpPr/>
          <p:nvPr/>
        </p:nvGrpSpPr>
        <p:grpSpPr>
          <a:xfrm>
            <a:off x="7236257" y="4847620"/>
            <a:ext cx="664200" cy="637560"/>
            <a:chOff x="4612800" y="4899617"/>
            <a:chExt cx="664200" cy="6375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0">
              <p14:nvContentPartPr>
                <p14:cNvPr id="43" name="Ink 42">
                  <a:extLst>
                    <a:ext uri="{FF2B5EF4-FFF2-40B4-BE49-F238E27FC236}">
                      <a16:creationId xmlns:a16="http://schemas.microsoft.com/office/drawing/2014/main" id="{F94E9D1F-2FDC-46D8-8851-4F8036E959D4}"/>
                    </a:ext>
                  </a:extLst>
                </p14:cNvPr>
                <p14:cNvContentPartPr/>
                <p14:nvPr/>
              </p14:nvContentPartPr>
              <p14:xfrm>
                <a:off x="4612800" y="5154497"/>
                <a:ext cx="281520" cy="377280"/>
              </p14:xfrm>
            </p:contentPart>
          </mc:Choice>
          <mc:Fallback xmlns="">
            <p:pic>
              <p:nvPicPr>
                <p:cNvPr id="43" name="Ink 42">
                  <a:extLst>
                    <a:ext uri="{FF2B5EF4-FFF2-40B4-BE49-F238E27FC236}">
                      <a16:creationId xmlns:a16="http://schemas.microsoft.com/office/drawing/2014/main" id="{F94E9D1F-2FDC-46D8-8851-4F8036E959D4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4576800" y="5118857"/>
                  <a:ext cx="353160" cy="448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">
              <p14:nvContentPartPr>
                <p14:cNvPr id="44" name="Ink 43">
                  <a:extLst>
                    <a:ext uri="{FF2B5EF4-FFF2-40B4-BE49-F238E27FC236}">
                      <a16:creationId xmlns:a16="http://schemas.microsoft.com/office/drawing/2014/main" id="{37770A5C-D87E-4223-8F65-C2A7F5DF2122}"/>
                    </a:ext>
                  </a:extLst>
                </p14:cNvPr>
                <p14:cNvContentPartPr/>
                <p14:nvPr/>
              </p14:nvContentPartPr>
              <p14:xfrm>
                <a:off x="5032560" y="4899617"/>
                <a:ext cx="111240" cy="637560"/>
              </p14:xfrm>
            </p:contentPart>
          </mc:Choice>
          <mc:Fallback xmlns="">
            <p:pic>
              <p:nvPicPr>
                <p:cNvPr id="44" name="Ink 43">
                  <a:extLst>
                    <a:ext uri="{FF2B5EF4-FFF2-40B4-BE49-F238E27FC236}">
                      <a16:creationId xmlns:a16="http://schemas.microsoft.com/office/drawing/2014/main" id="{37770A5C-D87E-4223-8F65-C2A7F5DF2122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4996560" y="4863977"/>
                  <a:ext cx="182880" cy="709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">
              <p14:nvContentPartPr>
                <p14:cNvPr id="45" name="Ink 44">
                  <a:extLst>
                    <a:ext uri="{FF2B5EF4-FFF2-40B4-BE49-F238E27FC236}">
                      <a16:creationId xmlns:a16="http://schemas.microsoft.com/office/drawing/2014/main" id="{0EF5B47B-66D6-4EFC-AD8B-9085F4403756}"/>
                    </a:ext>
                  </a:extLst>
                </p14:cNvPr>
                <p14:cNvContentPartPr/>
                <p14:nvPr/>
              </p14:nvContentPartPr>
              <p14:xfrm>
                <a:off x="4954080" y="5258537"/>
                <a:ext cx="322920" cy="40680"/>
              </p14:xfrm>
            </p:contentPart>
          </mc:Choice>
          <mc:Fallback xmlns="">
            <p:pic>
              <p:nvPicPr>
                <p:cNvPr id="45" name="Ink 44">
                  <a:extLst>
                    <a:ext uri="{FF2B5EF4-FFF2-40B4-BE49-F238E27FC236}">
                      <a16:creationId xmlns:a16="http://schemas.microsoft.com/office/drawing/2014/main" id="{0EF5B47B-66D6-4EFC-AD8B-9085F4403756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4918440" y="5222537"/>
                  <a:ext cx="394560" cy="112320"/>
                </a:xfrm>
                <a:prstGeom prst="rect">
                  <a:avLst/>
                </a:prstGeom>
              </p:spPr>
            </p:pic>
          </mc:Fallback>
        </mc:AlternateContent>
      </p:grpSp>
      <p:pic>
        <p:nvPicPr>
          <p:cNvPr id="3" name="We Can 4 (2020) SB_CD 1_15">
            <a:hlinkClick r:id="" action="ppaction://media"/>
            <a:extLst>
              <a:ext uri="{FF2B5EF4-FFF2-40B4-BE49-F238E27FC236}">
                <a16:creationId xmlns:a16="http://schemas.microsoft.com/office/drawing/2014/main" id="{36754499-C41B-4767-A208-FFEE5C7274C7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23"/>
          <a:stretch>
            <a:fillRect/>
          </a:stretch>
        </p:blipFill>
        <p:spPr>
          <a:xfrm>
            <a:off x="9028515" y="289006"/>
            <a:ext cx="1343457" cy="1343457"/>
          </a:xfrm>
          <a:prstGeom prst="rect">
            <a:avLst/>
          </a:prstGeom>
          <a:effectLst>
            <a:outerShdw blurRad="50800" dist="50800" dir="5400000" algn="ctr" rotWithShape="0">
              <a:schemeClr val="accent1"/>
            </a:outerShdw>
          </a:effectLst>
        </p:spPr>
      </p:pic>
    </p:spTree>
    <p:extLst>
      <p:ext uri="{BB962C8B-B14F-4D97-AF65-F5344CB8AC3E}">
        <p14:creationId xmlns:p14="http://schemas.microsoft.com/office/powerpoint/2010/main" val="10378890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8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54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3" dur="71176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0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2" grpId="0"/>
      <p:bldP spid="5" grpId="0"/>
      <p:bldP spid="6" grpId="0"/>
      <p:bldP spid="7" grpId="0"/>
      <p:bldP spid="8" grpId="0"/>
      <p:bldP spid="1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AF49789-5EB0-4E19-BC28-3363D29C093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2884714" y="160768"/>
            <a:ext cx="6890657" cy="4407149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C5D4E5C2-0745-49B9-9180-030034018F15}"/>
              </a:ext>
            </a:extLst>
          </p:cNvPr>
          <p:cNvSpPr/>
          <p:nvPr/>
        </p:nvSpPr>
        <p:spPr>
          <a:xfrm>
            <a:off x="4288454" y="4741706"/>
            <a:ext cx="3615092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000" b="0" cap="none" spc="0" dirty="0">
                <a:ln w="0"/>
                <a:solidFill>
                  <a:schemeClr val="accent2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erlin Sans FB Demi" panose="020E0802020502020306" pitchFamily="34" charset="0"/>
              </a:rPr>
              <a:t>Awesome </a:t>
            </a:r>
          </a:p>
        </p:txBody>
      </p:sp>
    </p:spTree>
    <p:extLst>
      <p:ext uri="{BB962C8B-B14F-4D97-AF65-F5344CB8AC3E}">
        <p14:creationId xmlns:p14="http://schemas.microsoft.com/office/powerpoint/2010/main" val="83269855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180</TotalTime>
  <Words>93</Words>
  <Application>Microsoft Office PowerPoint</Application>
  <PresentationFormat>شاشة عريضة</PresentationFormat>
  <Paragraphs>29</Paragraphs>
  <Slides>8</Slides>
  <Notes>0</Notes>
  <HiddenSlides>0</HiddenSlides>
  <MMClips>2</MMClips>
  <ScaleCrop>false</ScaleCrop>
  <HeadingPairs>
    <vt:vector size="6" baseType="variant">
      <vt:variant>
        <vt:lpstr>الخطوط المستخدمة</vt:lpstr>
      </vt:variant>
      <vt:variant>
        <vt:i4>5</vt:i4>
      </vt:variant>
      <vt:variant>
        <vt:lpstr>نسق</vt:lpstr>
      </vt:variant>
      <vt:variant>
        <vt:i4>1</vt:i4>
      </vt:variant>
      <vt:variant>
        <vt:lpstr>عناوين الشرائح</vt:lpstr>
      </vt:variant>
      <vt:variant>
        <vt:i4>8</vt:i4>
      </vt:variant>
    </vt:vector>
  </HeadingPairs>
  <TitlesOfParts>
    <vt:vector size="14" baseType="lpstr">
      <vt:lpstr>Arial</vt:lpstr>
      <vt:lpstr>Berlin Sans FB Demi</vt:lpstr>
      <vt:lpstr>Book Antiqua</vt:lpstr>
      <vt:lpstr>Calibri</vt:lpstr>
      <vt:lpstr>Calibri Light</vt:lpstr>
      <vt:lpstr>Office Theme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حنان الحويطي</dc:creator>
  <cp:lastModifiedBy>محمد زايد</cp:lastModifiedBy>
  <cp:revision>16</cp:revision>
  <dcterms:created xsi:type="dcterms:W3CDTF">2021-01-29T18:00:00Z</dcterms:created>
  <dcterms:modified xsi:type="dcterms:W3CDTF">2024-01-23T17:56:44Z</dcterms:modified>
</cp:coreProperties>
</file>