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6" r:id="rId4"/>
    <p:sldId id="259" r:id="rId5"/>
    <p:sldId id="258" r:id="rId6"/>
    <p:sldId id="260" r:id="rId7"/>
    <p:sldId id="265" r:id="rId8"/>
    <p:sldId id="266" r:id="rId9"/>
    <p:sldId id="267" r:id="rId10"/>
    <p:sldId id="268" r:id="rId11"/>
    <p:sldId id="269" r:id="rId12"/>
    <p:sldId id="270" r:id="rId13"/>
    <p:sldId id="261" r:id="rId14"/>
    <p:sldId id="271" r:id="rId15"/>
    <p:sldId id="272" r:id="rId16"/>
    <p:sldId id="262" r:id="rId17"/>
    <p:sldId id="263" r:id="rId18"/>
    <p:sldId id="2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9933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1T13:33:28.760"/>
    </inkml:context>
    <inkml:brush xml:id="br0">
      <inkml:brushProperty name="width" value="0.2" units="cm"/>
      <inkml:brushProperty name="height" value="0.2" units="cm"/>
      <inkml:brushProperty name="color" value="#BB5B18"/>
      <inkml:brushProperty name="ignorePressure" value="1"/>
      <inkml:brushProperty name="inkEffects" value="bronze"/>
      <inkml:brushProperty name="anchorX" value="0"/>
      <inkml:brushProperty name="anchorY" value="0"/>
      <inkml:brushProperty name="scaleFactor" value="0.5"/>
    </inkml:brush>
  </inkml:definitions>
  <inkml:trace contextRef="#ctx0" brushRef="#br0">3742 1,'0'0,"-15"9,-30 15,-29 12,-32 13,-35 14,-30 19,-28 20,-22 27,-12 21,-2 17,0 17,7 3,14 0,13-2,16 1,14 2,16 4,14 2,18-2,17 1,14-7,16-7,13-14,11-10,9-6,6-5,6-9,2-13,5-18,4-17,2-18,2-17,2-14,3-14,3-11,3-7,3-5,1-3,1-1,0 1,1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1T13:37:06.323"/>
    </inkml:context>
    <inkml:brush xml:id="br0">
      <inkml:brushProperty name="width" value="0.2" units="cm"/>
      <inkml:brushProperty name="height" value="0.2" units="cm"/>
      <inkml:brushProperty name="color" value="#FF0066"/>
      <inkml:brushProperty name="ignorePressure" value="1"/>
    </inkml:brush>
  </inkml:definitions>
  <inkml:trace contextRef="#ctx0" brushRef="#br0">0 1,'4'4,"-2"0,1 0,0 1,-1-1,0 1,0 0,0 0,-1 0,0 0,1 6,3 7,26 103,-16-58,43 116,-57-176,0-1,0 0,0 0,0 1,0-1,1 0,-1 0,0-1,1 1,0 0,-1 0,1-1,0 1,0-1,0 1,0-1,0 0,0 0,1 0,3 1,-2-1,0-1,-1 0,1 0,0 0,0-1,0 1,0-1,0 0,-1 0,1-1,7-2,3-3,-1-1,0 0,0-1,0 0,-1-1,-1 0,1-1,-2 0,13-17,-11 12,0-1,-1-1,-1 0,-1 0,0-1,9-30,-18 48,0 0,0 0,0 0,0 0,0 1,1-1,-1 0,0 0,0 0,1 1,-1-1,1 0,-1 0,1 1,-1-1,1 0,-1 1,1-1,1-1,2 17,2 7,55 183,-51-169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1T13:37:06.686"/>
    </inkml:context>
    <inkml:brush xml:id="br0">
      <inkml:brushProperty name="width" value="0.2" units="cm"/>
      <inkml:brushProperty name="height" value="0.2" units="cm"/>
      <inkml:brushProperty name="color" value="#FF0066"/>
      <inkml:brushProperty name="ignorePressure" value="1"/>
    </inkml:brush>
  </inkml:definitions>
  <inkml:trace contextRef="#ctx0" brushRef="#br0">1 0,'0'0,"2"3,3 2,4 9,2 8,6 9,6 10,3 5,2 3,2 4,-3 1,-6-3,-6-11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1T13:37:07.024"/>
    </inkml:context>
    <inkml:brush xml:id="br0">
      <inkml:brushProperty name="width" value="0.2" units="cm"/>
      <inkml:brushProperty name="height" value="0.2" units="cm"/>
      <inkml:brushProperty name="color" value="#FF0066"/>
      <inkml:brushProperty name="ignorePressure" value="1"/>
    </inkml:brush>
  </inkml:definitions>
  <inkml:trace contextRef="#ctx0" brushRef="#br0">0 0,'0'0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1T13:37:07.413"/>
    </inkml:context>
    <inkml:brush xml:id="br0">
      <inkml:brushProperty name="width" value="0.2" units="cm"/>
      <inkml:brushProperty name="height" value="0.2" units="cm"/>
      <inkml:brushProperty name="color" value="#FF0066"/>
      <inkml:brushProperty name="ignorePressure" value="1"/>
    </inkml:brush>
  </inkml:definitions>
  <inkml:trace contextRef="#ctx0" brushRef="#br0">1 0,'3'92,"4"0,4-1,28 112,93 258,-46-178,-78-252,-7-26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1T13:37:07.761"/>
    </inkml:context>
    <inkml:brush xml:id="br0">
      <inkml:brushProperty name="width" value="0.2" units="cm"/>
      <inkml:brushProperty name="height" value="0.2" units="cm"/>
      <inkml:brushProperty name="color" value="#FF0066"/>
      <inkml:brushProperty name="ignorePressure" value="1"/>
    </inkml:brush>
  </inkml:definitions>
  <inkml:trace contextRef="#ctx0" brushRef="#br0">230 1,'0'0,"-2"2,-9 3,-11 8,-11 7,-9 4,-3-2,4-4,8-6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1T13:37:08.754"/>
    </inkml:context>
    <inkml:brush xml:id="br0">
      <inkml:brushProperty name="width" value="0.2" units="cm"/>
      <inkml:brushProperty name="height" value="0.2" units="cm"/>
      <inkml:brushProperty name="color" value="#FF0066"/>
      <inkml:brushProperty name="ignorePressure" value="1"/>
    </inkml:brush>
  </inkml:definitions>
  <inkml:trace contextRef="#ctx0" brushRef="#br0">1 47,'0'0,"3"0,2 0,6 0,8-2,11-4,12-5,6-3,-6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1T13:38:41.917"/>
    </inkml:context>
    <inkml:brush xml:id="br0">
      <inkml:brushProperty name="width" value="0.2" units="cm"/>
      <inkml:brushProperty name="height" value="0.2" units="cm"/>
      <inkml:brushProperty name="color" value="#BB5B18"/>
      <inkml:brushProperty name="ignorePressure" value="1"/>
      <inkml:brushProperty name="inkEffects" value="bronze"/>
      <inkml:brushProperty name="anchorX" value="-2112.80835"/>
      <inkml:brushProperty name="anchorY" value="-6299.40771"/>
      <inkml:brushProperty name="scaleFactor" value="0.5"/>
    </inkml:brush>
  </inkml:definitions>
  <inkml:trace contextRef="#ctx0" brushRef="#br0">0 87,'0'0,"9"0,5 0,9 0,12 0,18 2,18 1,19 0,16 2,7 0,6-1,0-1,3-1,1-4,-1-1,-7 1,-5-1,0 1,5 1,7 0,1 3,-3 1,-5 3,-3-1,2 0,0-2,-1 0,-2-2,2 0,9-1,9 0,3-3,-5 0,-6 0,-2-2,2-3,-2-1,-4-3,-5-1,-4 0,-5-1,-5-1,-4 4,-10 2,-12 3,-13 3,-11 2,-9 0,-9 2,-8-1,-7 1,-6-1,-4 1,-4-1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1T13:38:43.137"/>
    </inkml:context>
    <inkml:brush xml:id="br0">
      <inkml:brushProperty name="width" value="0.2" units="cm"/>
      <inkml:brushProperty name="height" value="0.2" units="cm"/>
      <inkml:brushProperty name="color" value="#BB5B18"/>
      <inkml:brushProperty name="ignorePressure" value="1"/>
      <inkml:brushProperty name="inkEffects" value="bronze"/>
      <inkml:brushProperty name="anchorX" value="-7705.2793"/>
      <inkml:brushProperty name="anchorY" value="-7062.20068"/>
      <inkml:brushProperty name="scaleFactor" value="0.5"/>
    </inkml:brush>
  </inkml:definitions>
  <inkml:trace contextRef="#ctx0" brushRef="#br0">0 1694,'0'0,"9"8,0 0,10 6,17 6,18 8,19 5,13 2,10 3,13 1,14-1,11-3,5-2,0-4,2-8,2-7,1-6,-3-4,2-8,11-8,15-6,5-7,8-10,10-12,2-12,-9-11,-7-6,-6-5,-6-6,-7-4,-7-5,-5-6,-3-1,-6 6,-9 6,-12 10,-11 10,-9 6,-7 5,-1 1,-3-1,-3-2,-7-2,-6-2,-5 3,-7 6,-9 4,-7 5,-6 3,-5 6,-5 6,-7 6,-7 6,-5 6,-3 6,-3 4,-2 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1T13:38:43.769"/>
    </inkml:context>
    <inkml:brush xml:id="br0">
      <inkml:brushProperty name="width" value="0.2" units="cm"/>
      <inkml:brushProperty name="height" value="0.2" units="cm"/>
      <inkml:brushProperty name="color" value="#BB5B18"/>
      <inkml:brushProperty name="ignorePressure" value="1"/>
      <inkml:brushProperty name="inkEffects" value="bronze"/>
      <inkml:brushProperty name="anchorX" value="-14087.60742"/>
      <inkml:brushProperty name="anchorY" value="-6215.6167"/>
      <inkml:brushProperty name="scaleFactor" value="0.5"/>
    </inkml:brush>
  </inkml:definitions>
  <inkml:trace contextRef="#ctx0" brushRef="#br0">0 157,'0'0,"9"0,3 0,10-2,22-6,24-6,21-6,12-3,0 0,-7 1,-12 2,-12 5,-14 7,-11 7,-9 6,-5 4,-3 9,-2 8,0 6,-3 5,-3 5,-1 11,-3 12,-1 9,-3 6,-4 3,0-3,-2-8,-2-10,-2-9,0-10,-2-7,0-11,0-8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1T13:43:18.56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1520 0,'-1'3,"0"-1,0 0,0 0,0 1,0-1,-1 0,1 0,-1 0,1-1,-1 1,0 0,1-1,-5 3,-1 4,-229 202,-12-17,154-121,-470 346,374-279,102-76,19-15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1T13:33:29.715"/>
    </inkml:context>
    <inkml:brush xml:id="br0">
      <inkml:brushProperty name="width" value="0.2" units="cm"/>
      <inkml:brushProperty name="height" value="0.2" units="cm"/>
      <inkml:brushProperty name="color" value="#BB5B18"/>
      <inkml:brushProperty name="ignorePressure" value="1"/>
      <inkml:brushProperty name="inkEffects" value="bronze"/>
      <inkml:brushProperty name="anchorX" value="4586.83057"/>
      <inkml:brushProperty name="anchorY" value="-3472.21387"/>
      <inkml:brushProperty name="scaleFactor" value="0.5"/>
    </inkml:brush>
  </inkml:definitions>
  <inkml:trace contextRef="#ctx0" brushRef="#br0">0 1,'0'0,"3"11,3 8,3 20,2 18,1 16,-1 14,-2 17,-3 11,-2 1,-2-4,-2-15,0-18,0-18,2-14,4-13,2-11,5-8,9-7,11-5,15-6,11-3,4-4,2-3,-1-1,-4 0,-5-1,-5 0,-3 3,3 4,4 2,2 0,-1-1,-5-2,-6 2,-6 1,-7 1,-9 2,-8 2,-6 0,-4 1,-4 1,-1-1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3:20:07.33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1520 0,'-1'3,"0"-1,0 0,0 0,0 1,0-1,-1 0,1 0,-1 0,1-1,-1 1,0 0,1-1,-5 3,-1 4,-229 202,-12-17,154-121,-470 346,374-279,102-76,19-15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3:21:08.23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1520 0,'-1'3,"0"-1,0 0,0 0,0 1,0-1,-1 0,1 0,-1 0,1-1,-1 1,0 0,1-1,-5 3,-1 4,-229 202,-12-17,154-121,-470 346,374-279,102-76,19-15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3:21:21.27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1520 0,'-1'3,"0"-1,0 0,0 0,0 1,0-1,-1 0,1 0,-1 0,1-1,-1 1,0 0,1-1,-5 3,-1 4,-229 202,-12-17,154-121,-470 346,374-279,102-76,19-15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3:21:33.96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1520 0,'-1'3,"0"-1,0 0,0 0,0 1,0-1,-1 0,1 0,-1 0,1-1,-1 1,0 0,1-1,-5 3,-1 4,-229 202,-12-17,154-121,-470 346,374-279,102-76,19-15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3:21:55.43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1520 0,'-1'3,"0"-1,0 0,0 0,0 1,0-1,-1 0,1 0,-1 0,1-1,-1 1,0 0,1-1,-5 3,-1 4,-229 202,-12-17,154-121,-470 346,374-279,102-76,19-15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5:12:59.387"/>
    </inkml:context>
    <inkml:brush xml:id="br0">
      <inkml:brushProperty name="width" value="0.2" units="cm"/>
      <inkml:brushProperty name="height" value="0.2" units="cm"/>
      <inkml:brushProperty name="color" value="#DA0C07"/>
      <inkml:brushProperty name="ignorePressure" value="1"/>
      <inkml:brushProperty name="inkEffects" value="lava"/>
      <inkml:brushProperty name="anchorX" value="0"/>
      <inkml:brushProperty name="anchorY" value="0"/>
      <inkml:brushProperty name="scaleFactor" value="0.5"/>
    </inkml:brush>
  </inkml:definitions>
  <inkml:trace contextRef="#ctx0" brushRef="#br0">1 0,'0'0,"0"9,0 6,0 11,0 14,0 16,2 18,4 27,4 26,4 15,3 12,4 7,0 1,-4-7,-4-15,-7-22,-7-22,-6-23,-1-24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5:12:59.885"/>
    </inkml:context>
    <inkml:brush xml:id="br0">
      <inkml:brushProperty name="width" value="0.2" units="cm"/>
      <inkml:brushProperty name="height" value="0.2" units="cm"/>
      <inkml:brushProperty name="color" value="#DA0C07"/>
      <inkml:brushProperty name="ignorePressure" value="1"/>
      <inkml:brushProperty name="inkEffects" value="lava"/>
      <inkml:brushProperty name="anchorX" value="-958.39111"/>
      <inkml:brushProperty name="anchorY" value="-2544.6665"/>
      <inkml:brushProperty name="scaleFactor" value="0.5"/>
    </inkml:brush>
  </inkml:definitions>
  <inkml:trace contextRef="#ctx0" brushRef="#br0">82 144,'0'0,"10"-3,-1-6,6-6,11-5,16-2,22 0,19 2,13 4,0 4,-6 8,-9 6,-12 9,-55-8,-1 1,20 9,-23-8,0 0,0 1,10 7,-10-6,-1 0,13 15,-14-14,-1 1,11 17,-13-16,0 0,7 20,-10-21,0 0,0 0,0 19,-4-20,2 0,-2 1,1-1,-1 0,-4 11,-1-7,1 0,-1 0,-16 20,7-13,-37 34,-32 19,-7-5,-1-9,3-8,7-14,6-13,9-9,9-11,6-7,5-6,5-4,8 1,10 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5:13:01.166"/>
    </inkml:context>
    <inkml:brush xml:id="br0">
      <inkml:brushProperty name="width" value="0.2" units="cm"/>
      <inkml:brushProperty name="height" value="0.2" units="cm"/>
      <inkml:brushProperty name="color" value="#DA0C07"/>
      <inkml:brushProperty name="ignorePressure" value="1"/>
      <inkml:brushProperty name="inkEffects" value="lava"/>
      <inkml:brushProperty name="anchorX" value="-29.82161"/>
      <inkml:brushProperty name="anchorY" value="-2272.81226"/>
      <inkml:brushProperty name="scaleFactor" value="0.5"/>
    </inkml:brush>
  </inkml:definitions>
  <inkml:trace contextRef="#ctx0" brushRef="#br0">686 1,'0'0,"-6"9,-7 0,-11 5,-15 6,-13 3,-10 4,-5 1,-4 2,1 1,4-4,5-3,12-2,10-4,10-4,9-2,9-1,6 1,3 3,3 7,1 7,0 9,-1 7,0 4,0-3,0-2,-1-5,0-9,0-9,0-8,0-6,3-5,9-5,9-4,12-4,22-2,23-2,16 3,6 5,0 6,-7 9,-70-3,35 9,-43-9,0 0,22 12,-25-11,-1 1,0 0,9 9,-12-10,0 1,0 1,8 11,-8-10,-2 0,10 17,3 19,-9 1,-5 3,-10 6,-8 5,-13 6,-12 0,-6 0,-4-7,-2-7,1-12,3-11,4-11,5-12,32-6,1 0,-1 0,1-1,0 1,-9-4,-19-10,5-8,6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5:13:01.734"/>
    </inkml:context>
    <inkml:brush xml:id="br0">
      <inkml:brushProperty name="width" value="0.2" units="cm"/>
      <inkml:brushProperty name="height" value="0.2" units="cm"/>
      <inkml:brushProperty name="color" value="#DA0C07"/>
      <inkml:brushProperty name="ignorePressure" value="1"/>
      <inkml:brushProperty name="inkEffects" value="lava"/>
      <inkml:brushProperty name="anchorX" value="1111.02185"/>
      <inkml:brushProperty name="anchorY" value="-2856.96265"/>
      <inkml:brushProperty name="scaleFactor" value="0.5"/>
    </inkml:brush>
  </inkml:definitions>
  <inkml:trace contextRef="#ctx0" brushRef="#br0">1 1,'0'0,"11"14,7 13,12 20,11 20,5 15,3 11,-2 14,0 9,-1 7,-1-5,3-6,2-13,1-12,-3-17,-5-14,-7-15,-10-14,-9-12,-7-8,-6-5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3:25:52.536"/>
    </inkml:context>
    <inkml:brush xml:id="br0">
      <inkml:brushProperty name="width" value="0.2" units="cm"/>
      <inkml:brushProperty name="height" value="0.2" units="cm"/>
      <inkml:brushProperty name="color" value="#DA0C07"/>
      <inkml:brushProperty name="ignorePressure" value="1"/>
      <inkml:brushProperty name="inkEffects" value="lava"/>
      <inkml:brushProperty name="anchorX" value="0"/>
      <inkml:brushProperty name="anchorY" value="0"/>
      <inkml:brushProperty name="scaleFactor" value="0.5"/>
    </inkml:brush>
  </inkml:definitions>
  <inkml:trace contextRef="#ctx0" brushRef="#br0">1225 1470,'0'0,"55"-3,40-1,13-2,9-3,1-3,-9 2,-12-2,-17 0,-17 1,-13 3,-9 0,-6-2,-4-1,-5-2,-4-1,-2-1,-3-4,0-3,-5-4,-3-2,-3-3,-3 0,-2-1,-1-1,0 1,-1 0,0-3,1 0,-1-4,-2-1,-4-3,-3-3,-3 0,-1-2,-2 1,-4-1,-3 3,-4 0,-5 1,-2 2,-5 0,-3 2,-3-1,-1 2,-3 5,1 2,-5 1,-2 5,-4 2,-9 4,-8 1,-8 2,-6 2,-1-1,1 4,5 3,6 4,2 5,0 5,1 4,2 4,-1 2,5 1,6 1,6 0,7-1,6 1,10-1,3 0,2 0,1 0,3 3,0 6,2 7,-1 6,-2 4,2 7,3 2,0 3,4 1,0-1,4-2,5-1,3-2,6-1,5 0,5-1,3 4,2-1,5 1,3-5,4-3,3-4,1-3,5 1,3-2,4 0,3-2,1 0,1-1,-2 0,-4-4,-2-3,-4 0,2-2,1-3,3-1,9-2,14-3,6-8,-11-3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4:46:53.498"/>
    </inkml:context>
    <inkml:brush xml:id="br0">
      <inkml:brushProperty name="width" value="0.2" units="cm"/>
      <inkml:brushProperty name="height" value="0.2" units="cm"/>
      <inkml:brushProperty name="color" value="#AE198D"/>
      <inkml:brushProperty name="ignorePressure" value="1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58,'0'0,"128"-7,106-3,42 1,32 1,7 3,-3 2,-12 1,-22 1,-30-2,-30 0,-37 1,-34 0,-32 1,-29 0,-19 0,-12 1,-13 0,-14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3:25:56.210"/>
    </inkml:context>
    <inkml:brush xml:id="br0">
      <inkml:brushProperty name="width" value="0.2" units="cm"/>
      <inkml:brushProperty name="height" value="0.2" units="cm"/>
      <inkml:brushProperty name="color" value="#DA0C07"/>
      <inkml:brushProperty name="ignorePressure" value="1"/>
      <inkml:brushProperty name="inkEffects" value="lava"/>
      <inkml:brushProperty name="anchorX" value="1107.02979"/>
      <inkml:brushProperty name="anchorY" value="680.21747"/>
      <inkml:brushProperty name="scaleFactor" value="0.5"/>
    </inkml:brush>
  </inkml:definitions>
  <inkml:trace contextRef="#ctx0" brushRef="#br0">2350 1284,'0'0,"-19"3,-7 3,-16 1,-23-1,-18 2,-14-2,-7-1,-3 2,-2 1,-5 4,-2-3,0-1,3-2,5-2,3-2,4-1,5-1,5-1,5-2,8-4,10-4,8-5,5-1,8-5,2-4,4-5,4-2,2-5,2-3,4-2,3-3,5-1,1-1,3 0,1 2,4 5,3-1,7 0,5 0,9-3,10 0,13-5,13-3,16-4,12 0,11 1,9 3,7 1,13 6,6 4,5 7,-4 6,-1 6,2 4,5 2,2 8,-3 7,-6 7,-7 5,-10 3,-9 3,-10 7,-7 7,-8 7,-4 4,-6 4,-4 2,-7 2,-7 0,-4 0,-7-1,-6 3,-7 4,-8 5,-4 3,-4 2,-3 1,-4-1,-6 0,4-49,1 0,-8 17,5-19,0 1,-13 16,9-15,-27 26,23-27,-30 21,-19 5,11-11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3:26:24.261"/>
    </inkml:context>
    <inkml:brush xml:id="br0">
      <inkml:brushProperty name="width" value="0.2" units="cm"/>
      <inkml:brushProperty name="height" value="0.2" units="cm"/>
      <inkml:brushProperty name="color" value="#DA0C07"/>
      <inkml:brushProperty name="ignorePressure" value="1"/>
      <inkml:brushProperty name="inkEffects" value="lava"/>
      <inkml:brushProperty name="anchorX" value="3575.0769"/>
      <inkml:brushProperty name="anchorY" value="2573.91992"/>
      <inkml:brushProperty name="scaleFactor" value="0.5"/>
    </inkml:brush>
  </inkml:definitions>
  <inkml:trace contextRef="#ctx0" brushRef="#br0">2645 164,'0'0,"-13"0,-6-3,-13-3,-15-4,-15-2,-14-2,-10-1,-10 2,-7 0,-6 2,3 4,5 2,6 6,2 1,1 4,0 1,-1 2,-2 2,3 4,3 6,-1 7,-1 6,-1 6,-2 4,3 3,1 1,3 1,10-1,7 1,9-4,8 0,6-1,8 1,7-2,11-3,7-3,9-3,9-1,-2-28,0 0,0-1,0 1,0-1,4 5,21 23,8-1,14 3,14 1,10-1,8 1,11-5,8-1,7-3,0-6,3-7,-2-1,3-5,8-2,5-2,3-2,-4-4,-3-7,-6-7,-8-5,-9-5,-10-6,-8-9,-7-7,-8-6,-3-1,-7 0,-7-2,-6 3,-7 4,-7 3,-8 1,-7 1,-9 0,-6 0,-10-3,-7-5,-6 1,-7 0,-9 1,-11 1,-13 2,-14 3,-19 8,-7 10,16 9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3:26:32.748"/>
    </inkml:context>
    <inkml:brush xml:id="br0">
      <inkml:brushProperty name="width" value="0.2" units="cm"/>
      <inkml:brushProperty name="height" value="0.2" units="cm"/>
      <inkml:brushProperty name="color" value="#DA0C07"/>
      <inkml:brushProperty name="ignorePressure" value="1"/>
      <inkml:brushProperty name="inkEffects" value="lava"/>
      <inkml:brushProperty name="anchorX" value="6020.49414"/>
      <inkml:brushProperty name="anchorY" value="4640.78662"/>
      <inkml:brushProperty name="scaleFactor" value="0.5"/>
    </inkml:brush>
  </inkml:definitions>
  <inkml:trace contextRef="#ctx0" brushRef="#br0">3138 171,'0'0,"-20"-9,-3 0,-12-3,-10-3,-9 0,-9-1,-4-1,-6 4,0 3,-2 3,-2 4,2 1,2-1,6 0,6 0,4 1,5 1,-2 0,0 1,-1 0,-1 0,-3-3,-1-4,-6 1,-4 0,-4 2,0 1,5 4,5 4,5 4,1 4,0 1,-1 2,-1 0,-2 1,2-1,-1 1,0-1,-1 0,3 3,2 4,3 2,2 3,2 5,1 5,1 4,0 2,0 3,0 0,0 1,0 1,3 2,4 3,5 1,7 2,8-2,10-1,10 1,8-2,8 0,10-2,9 1,6 0,5 2,6 3,8 1,8 0,5-2,11-3,7-5,8-5,9-4,11-4,10-3,-2-3,-1-5,-7-3,-3-6,1-5,2-4,3-3,-3-2,-9-2,-4 1,-8-1,-6-3,-4-6,-8-7,-5-2,-4-4,-3-4,-2-5,-5-1,-6-5,-7-4,-6-2,-4-1,-3-2,-6-1,0-3,-3-4,-3-2,-6-3,-4-2,-6-1,-2-4,-3 3,-1 0,-1 4,0 0,-3 4,-3 2,-4 2,-5 0,-5-6,-5 1,-3-3,-5-4,-9 0,0 1,7 13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4:12:08.633"/>
    </inkml:context>
    <inkml:brush xml:id="br0">
      <inkml:brushProperty name="width" value="0.2" units="cm"/>
      <inkml:brushProperty name="height" value="0.2" units="cm"/>
      <inkml:brushProperty name="color" value="#DA0C07"/>
      <inkml:brushProperty name="ignorePressure" value="1"/>
      <inkml:brushProperty name="inkEffects" value="lava"/>
      <inkml:brushProperty name="anchorX" value="0"/>
      <inkml:brushProperty name="anchorY" value="0"/>
      <inkml:brushProperty name="scaleFactor" value="0.5"/>
    </inkml:brush>
  </inkml:definitions>
  <inkml:trace contextRef="#ctx0" brushRef="#br0">0 0,'0'0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4:12:10.587"/>
    </inkml:context>
    <inkml:brush xml:id="br0">
      <inkml:brushProperty name="width" value="0.2" units="cm"/>
      <inkml:brushProperty name="height" value="0.2" units="cm"/>
      <inkml:brushProperty name="color" value="#DA0C07"/>
      <inkml:brushProperty name="ignorePressure" value="1"/>
      <inkml:brushProperty name="inkEffects" value="lava"/>
      <inkml:brushProperty name="anchorX" value="-846.66669"/>
      <inkml:brushProperty name="anchorY" value="-846.66669"/>
      <inkml:brushProperty name="scaleFactor" value="0.5"/>
    </inkml:brush>
  </inkml:definitions>
  <inkml:trace contextRef="#ctx0" brushRef="#br0">2578 0,'0'0,"-13"0,0 0,-7 0,-3 0,-5 0,-2 0,-5 4,-8-1,-6 1,-10-1,-8-1,-6-1,-4 0,3-1,2 0,7 0,4 0,2 0,1-1,-2 1,-1 0,-1 0,2 0,0 0,-1 0,-1 0,2 0,3 0,6 0,3 3,1 4,1 2,0 3,-1 3,-3 0,-4 1,-4 0,0 4,2 0,2-1,5 0,1-1,5-1,4 0,5-1,7 0,4-1,4 1,2 0,1 3,1 6,-1 7,1 5,0 6,0 2,-1 2,0 2,0-4,-1-3,1-3,4-3,2-6,4-1,5 0,6-1,5 1,2 1,10 1,7 0,8 0,5 3,7 1,10-3,3 0,7-5,5-3,9-3,10-3,10-1,11 2,0 0,-5-1,-3 0,0-1,6 0,8 2,2 0,-2 0,-6-1,-11 0,-9-4,0-1,5-3,1-3,1 0,-4-2,-7-1,-8-1,-6-5,-9-4,-4-3,-2-4,-3-1,-4-5,-2-7,-2-3,-4-4,-1 0,-4-4,-2-3,-3-2,-5 0,-5-1,-4-4,-2-5,-7-1,-3 1,-8-3,-9 1,-9 1,-10 2,-11 0,-8 3,-7 0,-5 0,-11 1,-12 0,-15 3,-12 3,-7 3,9 6,22 9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4:12:26.019"/>
    </inkml:context>
    <inkml:brush xml:id="br0">
      <inkml:brushProperty name="width" value="0.2" units="cm"/>
      <inkml:brushProperty name="height" value="0.2" units="cm"/>
      <inkml:brushProperty name="color" value="#DA0C07"/>
      <inkml:brushProperty name="ignorePressure" value="1"/>
      <inkml:brushProperty name="inkEffects" value="lava"/>
      <inkml:brushProperty name="anchorX" value="-2671.30127"/>
      <inkml:brushProperty name="anchorY" value="-2781.86963"/>
      <inkml:brushProperty name="scaleFactor" value="0.5"/>
    </inkml:brush>
  </inkml:definitions>
  <inkml:trace contextRef="#ctx0" brushRef="#br0">3783 1,'0'0,"-14"0,-2 0,-6 0,-6 0,-2 3,-6 3,-7 4,-6-1,-7-1,-8 1,-5-2,-6 2,0 1,1 1,2 3,6-3,5-2,5-3,7-3,6-1,1-1,-3-1,-4-1,-2 1,-4-1,-3 1,-2 3,-3 0,2 1,3-1,2-1,4-1,1 0,-1 2,-3 0,-2 0,-4 0,-4-2,-6 0,-3 0,0 2,4 1,5-1,6 0,5-1,6-1,6 0,4 2,3 3,-1 4,-2 1,-3 4,-3 0,-2 1,-1 0,-5 1,0 2,0 4,0 2,2 4,0 1,1 1,0 1,0 0,1 4,0 2,-1 1,1-1,0-2,3-1,4 1,5 0,7 3,5 1,4 3,5-1,9 1,7-2,10-2,11 0,6-2,7 0,10-6,9-1,10-1,14 1,12-4,10-5,7-4,5-1,2-1,4-4,4-3,3-3,-5-2,-4-2,-3-1,1 0,6-1,4 1,-4-1,-7 1,-13-1,-8 1,-7 0,0 0,3-3,3-4,3-2,2-4,-5-1,-7-5,-6-3,-6-4,-3-3,-1-2,6-4,6-3,-1-1,-5 1,-3-2,-6 2,-6 0,-8 3,-7 1,-4 1,-5 1,1 0,-1-2,-1-1,0 1,-4 0,-4 1,-7 0,-6 0,-5-2,-4 0,-6 0,-8 1,-8 1,-5 0,1 7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4:12:54.045"/>
    </inkml:context>
    <inkml:brush xml:id="br0">
      <inkml:brushProperty name="width" value="0.2" units="cm"/>
      <inkml:brushProperty name="height" value="0.2" units="cm"/>
      <inkml:brushProperty name="color" value="#DA0C07"/>
      <inkml:brushProperty name="ignorePressure" value="1"/>
      <inkml:brushProperty name="inkEffects" value="lava"/>
      <inkml:brushProperty name="anchorX" value="-3930.28467"/>
      <inkml:brushProperty name="anchorY" value="-3995.99463"/>
      <inkml:brushProperty name="scaleFactor" value="0.5"/>
    </inkml:brush>
  </inkml:definitions>
  <inkml:trace contextRef="#ctx0" brushRef="#br0">2899 898,'0'0,"-20"0,0 0,-8 0,-7 0,-7 0,-3 0,-3 0,-2 0,1 0,2 0,1 0,-1 0,-2 0,-4 3,-7 0,-4 1,-5-1,2-1,4-1,3 0,5-1,6 0,2 0,2 0,0 0,-1 0,0-1,-4 1,-4 0,-4 0,-3 0,-2 0,-4 0,-2 0,-3 0,1 0,1 0,-6 0,-1 0,1 0,-1 0,-1 0,3 0,5 0,6 0,6 0,8 0,6-3,5-3,4-7,6-3,4-1,4-5,2-2,3-3,0-3,4 2,3 0,7-4,5-4,6-4,7-3,8-3,16-1,15-1,19 0,12 0,11 3,12 3,11 4,10 3,7 5,-4 4,-4 4,1 7,9 4,6 5,4 1,-5-3,-7-1,-1 1,4 1,-2 3,-5 3,-8 3,-16 4,-13 3,-13 5,-16 4,-12 0,-11 4,-7 3,-8 0,-5 1,-7 1,-6 5,-5 5,-7 6,-6 4,-3 6,-7 3,-5 4,-15 2,23-43,-24 25,18-27,-35 27,28-26,-39 18,-27 6,15-13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4:13:06.884"/>
    </inkml:context>
    <inkml:brush xml:id="br0">
      <inkml:brushProperty name="width" value="0.2" units="cm"/>
      <inkml:brushProperty name="height" value="0.2" units="cm"/>
      <inkml:brushProperty name="color" value="#DA0C07"/>
      <inkml:brushProperty name="ignorePressure" value="1"/>
      <inkml:brushProperty name="inkEffects" value="lava"/>
      <inkml:brushProperty name="anchorX" value="-1739.56775"/>
      <inkml:brushProperty name="anchorY" value="-2050.95483"/>
      <inkml:brushProperty name="scaleFactor" value="0.5"/>
    </inkml:brush>
  </inkml:definitions>
  <inkml:trace contextRef="#ctx0" brushRef="#br0">2981 96,'0'0,"-25"0,-11 0,-15 0,-13 0,-6 0,1 0,0 0,1-3,-2 0,-5-4,-6 1,-6-2,-1-2,0 1,7-1,9 1,9-1,6 3,1 1,4 2,-2 2,-5 1,-6 0,-9 2,-4-1,-4 3,2 4,4 3,-4 2,-3 2,-7 5,-7 0,-3 1,1 2,8 3,10-1,10-1,10 1,9 1,8 3,6 4,7 4,6 11,4 13,6 9,6 6,6 4,8 12,7 16,11 7,15 4,-20-79,23 41,-17-41,29 37,-26-45,42 41,-41-47,51 36,-47-41,63 29,-49-30,55 15,56 6,8-15,19-10,13-12,0-8,-5-9,-1-10,3-12,-4-13,-9-12,-19-5,-20-3,-20 0,-21 0,-15-1,-66 50,28-35,-32 34,22-39,-28 40,-1 0,8-26,-11 27,-1-2,4-29,-6 27,-1-43,-3 41,-6-38,-12-23,-8 5,-7 6,-6 1,-5 3,1 7,7 14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4:13:11.723"/>
    </inkml:context>
    <inkml:brush xml:id="br0">
      <inkml:brushProperty name="width" value="0.2" units="cm"/>
      <inkml:brushProperty name="height" value="0.2" units="cm"/>
      <inkml:brushProperty name="color" value="#DA0C07"/>
      <inkml:brushProperty name="ignorePressure" value="1"/>
      <inkml:brushProperty name="inkEffects" value="lava"/>
      <inkml:brushProperty name="anchorX" value="-2686.39404"/>
      <inkml:brushProperty name="anchorY" value="-2991.22046"/>
      <inkml:brushProperty name="scaleFactor" value="0.5"/>
    </inkml:brush>
  </inkml:definitions>
  <inkml:trace contextRef="#ctx0" brushRef="#br0">2320 383,'0'0,"-20"-13,-2-3,-10-2,-7-5,-2-4,-3 2,-2 0,-4 0,-5-2,0 3,-4 1,-1 3,-5 1,-4 2,-5 0,0 1,4 1,6 3,2 3,1 3,-3 2,-8 3,-13 1,-10 3,-2 1,3 0,10 2,11 3,6 2,7 2,5 2,1 4,2 3,1 4,4 5,4 7,5-1,5 5,6-2,5 2,2-2,7-1,3-3,8-2,6-1,6-1,3 5,2 7,2 4,0 1,3 2,1-1,2-1,3-3,-1-3,2-2,4-2,5-3,8-2,10 2,12 0,7-2,4 0,-5-4,-2-4,2-3,0-1,6 2,8 1,12-3,8-3,5-4,2-2,3-4,-1-2,0-7,-3-2,-11-1,-11 0,-12-2,-8-3,-9-6,-5-5,-44 12,1 1,13-12,-13 8,-2 1,14-15,-12 9,18-26,9-22,-3-1,-5-1,-9 3,-8 7,-6 4,-4 3,-4 1,-2-2,-3 0,-4-3,-3-4,-3-2,-1 0,-1 3,-1 1,1 2,-4 6,-3 4,-4 4,-8 3,-9 6,-8 4,-9 3,-4 4,1 1,5 5,13 4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5T14:13:17.454"/>
    </inkml:context>
    <inkml:brush xml:id="br0">
      <inkml:brushProperty name="width" value="0.2" units="cm"/>
      <inkml:brushProperty name="height" value="0.2" units="cm"/>
      <inkml:brushProperty name="color" value="#DA0C07"/>
      <inkml:brushProperty name="ignorePressure" value="1"/>
      <inkml:brushProperty name="inkEffects" value="lava"/>
      <inkml:brushProperty name="anchorX" value="-1619.45654"/>
      <inkml:brushProperty name="anchorY" value="-1866.44312"/>
      <inkml:brushProperty name="scaleFactor" value="0.5"/>
    </inkml:brush>
  </inkml:definitions>
  <inkml:trace contextRef="#ctx0" brushRef="#br0">2073 302,'0'0,"0"-13,-3-3,-4-6,-6-4,-7-4,-7-2,-8-1,-9 4,-8 2,-12 4,-17 3,-16 2,-10 9,-3 6,-7 7,-4 2,-7 1,1-2,2 3,9 1,13 3,16 5,14 0,11 8,4 7,3 5,2 12,1 9,5 8,34-41,-13 29,16-27,-9 33,13-33,-4 38,5 31,10-2,6 1,7 2,6 0,8-2,12-2,-29-72,-1 1,22 23,-17-28,-1 0,37 26,-33-30,1 0,47 19,-36-19,68 15,51-4,15-11,6-12,1-11,2-9,0-10,-6-10,-16-10,-17-3,-18-8,-16-6,-81 47,40-41,-46 41,-1-1,20-32,-20 25,21-47,-24 46,11-45,-15 41,4-34,-10 42,0-46,-4 48,-2 1,-5-28,1 23,0 2,-12-24,7 21,-23-38,-10-8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4:46:54.178"/>
    </inkml:context>
    <inkml:brush xml:id="br0">
      <inkml:brushProperty name="width" value="0.2" units="cm"/>
      <inkml:brushProperty name="height" value="0.2" units="cm"/>
      <inkml:brushProperty name="color" value="#AE198D"/>
      <inkml:brushProperty name="ignorePressure" value="1"/>
      <inkml:brushProperty name="inkEffects" value="galaxy"/>
      <inkml:brushProperty name="anchorX" value="-4184.2666"/>
      <inkml:brushProperty name="anchorY" value="-788.44458"/>
      <inkml:brushProperty name="scaleFactor" value="0.5"/>
    </inkml:brush>
  </inkml:definitions>
  <inkml:trace contextRef="#ctx0" brushRef="#br0">1 0,'0'0,"12"10,18 4,31 13,28 7,26 7,15 0,3-1,-8-3,-18-1,-24-7,-70-22,0-1,18 13,-29-17,1 1,0-1,0 1,-1-1,1 1,-1 0,0 0,0 0,0 0,2 5,-3-4,0-1,-1 0,1 0,-1 0,0 0,1 0,-1 0,-1 0,1 0,0 0,-1 0,0 0,0 2,-2 7,-1-2,-1 1,1-1,-8 10,-45 63,-31 20,-22 10,-7 0,3-8,7-12,16-18,14-14,16-17,16-16,12-12,12-8,10-6,7-4,3-1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5:17:24.563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1 1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5:17:28.024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832 0,'-9'8,"-1"-1,0-1,0 0,0 0,0-1,-19 7,9-4,-138 51,96-37,-106 50,150-61,-1 0,2 0,-1 2,2 0,0 1,0 1,2 0,-1 1,-18 29,-16 36,-23 34,68-108,-1 1,1-1,1 1,0 0,0 0,0 0,1 1,0-1,1 1,0-1,0 1,1-1,0 1,0 0,1-1,0 1,1-1,0 0,4 13,6 12,1-2,1 1,28 42,-31-57,1 1,1-1,1-1,1-1,0 0,0-1,2 0,22 14,-10-10,2 0,0-2,1-1,40 12,-50-21,0-1,25 2,25 6,-37-7,0-1,1-2,0-1,42-4,-75 2,4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5:17:31.744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1 960,'136'-242,"-67"117,-6-4,48-142,-88 218,-16 39,-1 0,0 0,0-1,-2 0,4-20,-8 34,0-1,0 1,1-1,-1 1,0 0,1-1,-1 1,1-1,-1 1,1 0,0 0,0-1,-1 1,1 0,0 0,0 0,0 0,0 0,0 0,1 0,-1 0,0 0,2 0,-1 0,1 0,0 0,-1 1,1 0,0-1,-1 1,1 0,0 0,0 0,-1 1,6 0,4 2,1 2,-1-1,1 1,15 10,2 3,-1 1,-1 1,33 31,72 81,-66-63,2-3,39 41,-88-85,0 1,30 50,-49-70,-1-4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5:17:32.439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756 1,'-7'2,"0"1,0-1,0 0,0-1,-1 0,1 0,0-1,-1 1,-7-2,-10 1,-18 2,-30 0,0 3,-86 19,122-16,0-1,0-1,-1-2,0-2,-41-3,42-2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5:17:33.838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1 0,'154'121,"-94"-76,74 70,-106-91,37 28,22 19,-81-66,-5-3,1 0,0 0,0 1,0-1,1-1,-1 1,0 0,1-1,-1 1,1-1,-1 0,1 1,0-1,0-1,-1 1,7 1,-6-3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5:17:35.656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1 1,'1'12,"0"1,1-1,1 1,5 15,4 19,-1 43,0 175,-8-109,5 325,-8-465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5:17:37.018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62 276,'-9'-8,"1"-1,0 0,-12-19,17 24,1-1,0 0,0 0,0 0,1 0,0 0,0-1,0 1,0 0,1-1,0-4,0 4,0-1,1 1,0 0,0 0,0 0,1 0,0 0,0 0,0 1,1-1,0 1,0-1,0 1,1 0,4-5,-2 4,0 1,0 0,0 1,0-1,1 1,0 0,0 1,0 0,0 0,14-3,-5 2,-1 1,1 1,0 1,0 1,0 0,0 0,0 2,0 0,0 1,-1 0,17 7,-16-4,-1 0,0 1,-1 0,1 1,14 12,-21-14,-1 0,0 1,-1 0,1 0,-2 0,1 1,-1 0,0 0,0 0,4 12,-3-6,-2 1,1-1,-2 1,0 0,0 0,-2 0,0 0,0 0,-1 0,-1 0,-5 23,2-18,-2-1,0 0,-1 0,-1-1,-1 0,-1 0,-22 31,7-17,-2-2,-2 0,0-2,-2-1,-1-2,-1-1,-1-1,-38 18,49-31,-38 11,61-21,353-2,-333 2,0 2,0 1,0 0,38 13,-48-13,-1 0,0 1,0 1,0-1,-1 2,0-1,0 1,0 0,-1 1,0-1,0 2,7 8,-11-11,-1-1,1 1,-1 0,0 0,0 0,-1 0,1 1,-1-1,0 0,0 6,-2 57,-1-35,2-10,-2-1,0 1,-10 40,8-51,0 0,-1 0,0 0,-1-1,0 1,-1-1,0-1,-12 14,5-9,-1 0,-1-1,0-1,-1-1,0 0,-1-1,0-1,-28 11,21-11,-1-1,0-1,0-2,0-1,-1 0,-30 0,13-6,7-2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5:19:44.797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773 0,'-9'7,"0"0,0-1,-1-1,1 1,0-2,-18 7,8-3,-127 47,88-35,-98 47,139-57,0 0,1 1,-1 1,2 0,0 1,1 1,1 0,-1 0,-17 28,-14 33,-22 32,63-100,-1 0,2 0,0 0,0 1,0-1,1 0,0 2,0-2,1 2,0-2,0 1,1 0,0 0,0 0,1 0,0 0,1 0,0-1,3 13,6 10,1-1,1 1,26 38,-28-52,0 1,1-1,1-1,1-1,0-1,0 0,1 0,22 13,-11-9,3 0,0-2,1-1,37 11,-47-20,1 0,22 1,24 7,-35-8,1 0,0-2,1-2,38-2,-69 1,4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5:19:44.799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1 960,'136'-242,"-67"117,-6-4,48-142,-88 218,-16 39,-1 0,0 0,0-1,-2 0,4-20,-8 34,0-1,0 1,1-1,-1 1,0 0,1-1,-1 1,1-1,-1 1,1 0,0 0,0-1,-1 1,1 0,0 0,0 0,0 0,0 0,0 0,1 0,-1 0,0 0,2 0,-1 0,1 0,0 0,-1 1,1 0,0-1,-1 1,1 0,0 0,0 0,-1 1,6 0,4 2,1 2,-1-1,1 1,15 10,2 3,-1 1,-1 1,33 31,72 81,-66-63,2-3,39 41,-88-85,0 1,30 50,-49-70,-1-4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5:19:44.800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756 1,'-7'2,"0"1,0-1,0 0,0-1,-1 0,1 0,0-1,-1 1,-7-2,-10 1,-18 2,-30 0,0 3,-86 19,122-16,0-1,0-1,-1-2,0-2,-41-3,42-2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1T13:37:00.543"/>
    </inkml:context>
    <inkml:brush xml:id="br0">
      <inkml:brushProperty name="width" value="0.2" units="cm"/>
      <inkml:brushProperty name="height" value="0.2" units="cm"/>
      <inkml:brushProperty name="color" value="#FF0066"/>
      <inkml:brushProperty name="ignorePressure" value="1"/>
    </inkml:brush>
  </inkml:definitions>
  <inkml:trace contextRef="#ctx0" brushRef="#br0">0 0,'230'178,"10"-22,-5-4,186 169,-146-106,-272-213,122 86,-109-79,0-1,0 0,1-1,-1 0,1-2,24 5,-7-5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5:19:44.801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1 0,'154'121,"-94"-76,74 70,-106-91,37 28,22 19,-81-66,-5-3,1 0,0 0,0 1,0-1,1-1,-1 1,0 0,1-1,-1 1,1-1,-1 0,1 1,0-1,0-1,-1 1,7 1,-6-3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5:19:44.802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1 1,'1'12,"0"1,1-1,1 1,5 15,4 19,-1 43,0 175,-8-109,5 325,-8-465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31T15:19:44.803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62 276,'-9'-8,"1"-1,0 0,-12-19,17 24,1-1,0 0,0 0,0 0,1 0,0 0,0-1,0 1,0 0,1-1,0-4,0 4,0-1,1 1,0 0,0 0,0 0,1 0,0 0,0 0,0 1,1-1,0 1,0-1,0 1,1 0,4-5,-2 4,0 1,0 0,0 1,0-1,1 1,0 0,0 1,0 0,0 0,14-3,-5 2,-1 1,1 1,0 1,0 1,0 0,0 0,0 2,0 0,0 1,-1 0,17 7,-16-4,-1 0,0 1,-1 0,1 1,14 12,-21-14,-1 0,0 1,-1 0,1 0,-2 0,1 1,-1 0,0 0,0 0,4 12,-3-6,-2 1,1-1,-2 1,0 0,0 0,-2 0,0 0,0 0,-1 0,-1 0,-5 23,2-18,-2-1,0 0,-1 0,-1-1,-1 0,-1 0,-22 31,7-17,-2-2,-2 0,0-2,-2-1,-1-2,-1-1,-1-1,-38 18,49-31,-38 11,61-21,353-2,-333 2,0 2,0 1,0 0,38 13,-48-13,-1 0,0 1,0 1,0-1,-1 2,0-1,0 1,0 0,-1 1,0-1,0 2,7 8,-11-11,-1-1,1 1,-1 0,0 0,0 0,-1 0,1 1,-1-1,0 0,0 6,-2 57,-1-35,2-10,-2-1,0 1,-10 40,8-51,0 0,-1 0,0 0,-1-1,0 1,-1-1,0-1,-12 14,5-9,-1 0,-1-1,0-1,-1-1,0 0,-1-1,0-1,-28 11,21-11,-1-1,0-1,0-2,0-1,-1 0,-30 0,13-6,7-2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1T13:37:01.061"/>
    </inkml:context>
    <inkml:brush xml:id="br0">
      <inkml:brushProperty name="width" value="0.2" units="cm"/>
      <inkml:brushProperty name="height" value="0.2" units="cm"/>
      <inkml:brushProperty name="color" value="#FF0066"/>
      <inkml:brushProperty name="ignorePressure" value="1"/>
    </inkml:brush>
  </inkml:definitions>
  <inkml:trace contextRef="#ctx0" brushRef="#br0">778 1,'0'1,"-1"1,1 0,-1 0,0 0,1 0,-1 0,0-1,0 1,0 0,-3 2,-3 5,-103 149,-134 148,-1-2,216-261,1 2,2 1,-30 77,45-98,1-4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1T13:37:04.343"/>
    </inkml:context>
    <inkml:brush xml:id="br0">
      <inkml:brushProperty name="width" value="0.2" units="cm"/>
      <inkml:brushProperty name="height" value="0.2" units="cm"/>
      <inkml:brushProperty name="color" value="#FF0066"/>
      <inkml:brushProperty name="ignorePressure" value="1"/>
    </inkml:brush>
  </inkml:definitions>
  <inkml:trace contextRef="#ctx0" brushRef="#br0">674 181,'-20'-2,"1"0,-1-2,1 0,0-1,-27-11,9 4,-60-19,-229-68,321 98,0-1,0 1,0 1,0-1,-1 1,-7 0,11 0,1 0,0 0,0 1,0-1,-1 0,1 1,0-1,0 1,0-1,0 1,0 0,0-1,0 1,0 0,0 0,0 0,0 0,1-1,-1 1,0 0,1 0,-1 1,0-1,1 0,-1 0,1 0,0 0,-1 0,1 1,0-1,0 0,0 0,0 0,0 2,0 9,1 0,0 0,1 0,1-1,0 1,5 11,30 69,-35-86,141 261,-21-45,-81-136,49 145,-79-190,-1 0,-2 1,-2 0,-2 0,-2 0,-1 46,-3-72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1T13:37:04.697"/>
    </inkml:context>
    <inkml:brush xml:id="br0">
      <inkml:brushProperty name="width" value="0.2" units="cm"/>
      <inkml:brushProperty name="height" value="0.2" units="cm"/>
      <inkml:brushProperty name="color" value="#FF0066"/>
      <inkml:brushProperty name="ignorePressure" value="1"/>
    </inkml:brush>
  </inkml:definitions>
  <inkml:trace contextRef="#ctx0" brushRef="#br0">1 83,'0'0,"2"0,4-2,8-4,11-2,13-3,10-1,6-2,1 2,-3 4,-9 2,-12 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1T13:37:05.590"/>
    </inkml:context>
    <inkml:brush xml:id="br0">
      <inkml:brushProperty name="width" value="0.2" units="cm"/>
      <inkml:brushProperty name="height" value="0.2" units="cm"/>
      <inkml:brushProperty name="color" value="#FF0066"/>
      <inkml:brushProperty name="ignorePressure" value="1"/>
    </inkml:brush>
  </inkml:definitions>
  <inkml:trace contextRef="#ctx0" brushRef="#br0">0 1,'1'12,"1"0,1 1,0-1,0 0,1 0,1 0,8 16,-5-11,69 134,19 43,-87-171,-1 0,-1 1,-1-1,-1 2,-1-1,1 40,-6-50,-3-19,-4-23,7 3,0 0,2 1,1-1,8-45,-4 33,-4 28,-1 0,1 0,1 1,0-1,0 1,4-9,-5 14,0 0,0 0,0 0,0 0,0 1,1-1,-1 1,1-1,-1 1,1 0,0 0,0 0,0 0,0 1,1-1,-1 1,7-2,2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BD9A7-873B-4E41-AEC7-D09C17465C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DE81D-94AC-4302-8300-898AE90B29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F84EC-780B-49B0-8D8F-3303AFAA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5FD3-6A45-4BA4-A766-44843F98686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D137E-BC28-48A7-8693-41A267391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CB99D-D61C-4103-93A8-FBE85E1DF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3305-7B62-4F3D-BB15-CF2CE3B8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87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AFD83-DA3E-46FE-B9F1-724C7124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36B80F-E3F2-4463-B416-ACAE753DD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4CB8D-A379-42B7-A036-8195A482B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5FD3-6A45-4BA4-A766-44843F98686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99F5A-1BFF-4C28-BD26-AC4FF742A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62CF0-DD85-4EDF-BC3A-3773DBC51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3305-7B62-4F3D-BB15-CF2CE3B8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79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9C175-4ED0-40B8-9AD7-855C83CE9C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0F918-E175-4A14-B03D-41300E9410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4D1C3-C33F-4A8C-A9AF-5524E3C2B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5FD3-6A45-4BA4-A766-44843F98686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3259A-0EEA-432C-9AE8-936291EA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2ECCB-5FC1-49F4-9C67-1BFE8F9D3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3305-7B62-4F3D-BB15-CF2CE3B8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26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4231D-3D9D-4C54-B050-27151D007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FD4A4-E36F-40E2-938D-A2867B6C9D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29C7E-F83B-4F59-9957-18D359B0F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0B4C-D7D3-4D0A-857B-9CD5152217E2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79A4F-D7FE-49C9-BF36-26D3998FE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F7F0F6-8719-4696-B2DF-59E9C0855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E5DD-A624-44A6-B246-9E0F0378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59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EE048-946E-4D8F-9318-ADB44A36E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2AB8-F55F-49FF-A0D4-3212E7A32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72312-2040-4709-A852-B8F3DDD54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0B4C-D7D3-4D0A-857B-9CD5152217E2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DE2BC-CE64-43B0-8B6D-2B9EFD104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DD29A-C0BC-47F7-AD6C-417675BFB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E5DD-A624-44A6-B246-9E0F0378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79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E30C9-3F5B-475A-90C4-CE03743B9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D5F24-A824-4AE8-A18F-E46F43F9A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BE106-2A9D-48D4-A866-2894AEB3B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0B4C-D7D3-4D0A-857B-9CD5152217E2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B87FF-8B99-415E-8107-C2A28997E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AA524-0CAB-4DB2-813B-FA5B3EEA2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E5DD-A624-44A6-B246-9E0F0378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326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AA6D6-9A1E-4B93-BCD9-0B0EB32DD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8CDAD-6AE2-4467-96B6-6135A5DD4D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838687-B473-4A07-B51F-D547F89C75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AB6F6-6AFB-4BDB-B785-F5563E741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0B4C-D7D3-4D0A-857B-9CD5152217E2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A26D8-66EE-4356-8CEC-EDE3302A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A45D4-94A6-4AF5-A0F6-796C307E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E5DD-A624-44A6-B246-9E0F0378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60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7DCEF-B20A-451D-8DF7-A495D5BAF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C1EB0A-3DF0-4040-ABD0-ECB7FC0FD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30F8D-8C8C-4B0C-BDA1-F5664650C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7019AB-D1A8-4F56-98C5-4AC568FC3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27F5D6-59DF-4129-A49C-06BD55D2BB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EDF5F8-D18A-4D3C-82B1-C0E4E2626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0B4C-D7D3-4D0A-857B-9CD5152217E2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A62826-E56B-4C81-9177-48D2BFE38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0EFD56-4969-4359-824B-5D67EDAF8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E5DD-A624-44A6-B246-9E0F0378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94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30172-7494-473F-BFB1-F25043B70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1EB26E-11A5-42A3-84E0-98DFF744E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0B4C-D7D3-4D0A-857B-9CD5152217E2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BB817-4B06-44C9-BA61-75A4DAA8D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A3823-BEA7-49A5-A91E-DE6D081AC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E5DD-A624-44A6-B246-9E0F0378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56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087640-10D6-423D-A0D9-684F2CCC1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0B4C-D7D3-4D0A-857B-9CD5152217E2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7F4269-49DE-49B7-AE01-FD22C67D6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BF6F51-0488-418C-A8DE-D2D38C69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E5DD-A624-44A6-B246-9E0F0378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41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8F2ED-0CB9-46BB-8C20-ACCEC7F4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F4D29-CD93-450A-8289-E2ACF9FA4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C441A-9328-4130-9309-9A39CF9EA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72CAB-DDFC-440E-BEAC-36008136C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0B4C-D7D3-4D0A-857B-9CD5152217E2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52C671-01DD-45B9-9DB5-D66E5ACB1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700DD-94DC-4E92-AA1B-D37A0A561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E5DD-A624-44A6-B246-9E0F0378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48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505AE-2555-45B1-9520-D9C58D507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FB5D6-07EC-4216-899D-77F4C304F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E774F-D26F-4712-83E4-36FA3491E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5FD3-6A45-4BA4-A766-44843F98686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399CAC-B831-41A3-9128-57BD2A41F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CBDE9-CD84-4071-B02F-B91ADFACB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3305-7B62-4F3D-BB15-CF2CE3B8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20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CF75B-35CC-4A86-AE91-58777D6C6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B50BAC-16FC-46BE-8EE4-D46C218B4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0E845B-B24D-4E16-85F8-D6980DA9A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FDBBC-F1AE-4D8A-99C6-C88AD5E3E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0B4C-D7D3-4D0A-857B-9CD5152217E2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CABBFF-BA19-4A4A-8788-4DCA381D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AC693-0194-42E5-A4B0-C07B55F88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E5DD-A624-44A6-B246-9E0F0378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40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63100-F648-4138-8837-D2C65E1F2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8A446A-33CF-48F0-BF73-11794EE4D4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E8FD5-F905-4A55-BFD3-DB50A0300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0B4C-D7D3-4D0A-857B-9CD5152217E2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2C154-748F-403F-9254-4F0D0716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C47F8-A39B-4B7D-B531-C39372A4B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E5DD-A624-44A6-B246-9E0F0378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76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11CCE-9736-4FF3-8BBB-64DD1A571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17292B-9E37-4495-AAC1-E1D34A396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845AC-E65C-4C53-B253-77334EA51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90B4C-D7D3-4D0A-857B-9CD5152217E2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D3119-FE97-4F03-8FFD-ACC675675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061D4-68AD-4619-B276-4AB1D96E6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E5DD-A624-44A6-B246-9E0F0378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55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D2763-6917-49F9-862A-3346C35E6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C9710-88A5-4D10-B936-8B7D40E41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65AF6-E26D-4A40-A247-FC916871D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5FD3-6A45-4BA4-A766-44843F98686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76F6E-CD43-4494-A069-022113470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B5B5F-E14D-4E5D-85E3-B23EBAA7E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3305-7B62-4F3D-BB15-CF2CE3B8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04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C7640-190B-44BE-8B57-59AC64D9D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C7C36-9E26-4EF9-8671-17388AD01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B3811D-2269-4B36-A2CE-B02ADB7A8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B9E39D-AD56-4E02-9421-3680C20F7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5FD3-6A45-4BA4-A766-44843F98686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52F6B-BAC3-4C6B-8D09-A60E635CB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9FB62-DD35-43C2-8B7C-C9A29E3F4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3305-7B62-4F3D-BB15-CF2CE3B8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70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67B5F-E1C7-4B10-A03B-09D9BE8AF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852A9-0000-454D-BCFC-1943CB29B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9D9635-3A3C-47D2-A6D1-C8AC216CAE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22EDC2-F496-4673-84DF-A921A52A3B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23EBDF-C23D-4B4A-8ED7-F6119BC017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437EFA-F39E-4D4D-8522-3D4A27027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5FD3-6A45-4BA4-A766-44843F98686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AC7CD5-07D5-46B4-8FAC-6D2A1019F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2CEC3E-9CDC-4819-ACEE-4BF4D39FB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3305-7B62-4F3D-BB15-CF2CE3B8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04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6B261-3A83-4E81-9DD5-188C4E91F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958F3D-8DAB-45D6-B02C-197CF045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5FD3-6A45-4BA4-A766-44843F98686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C63560-B7E1-40E9-BCBC-5FC2AB09C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851636-4CFE-4107-971A-FBD50445A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3305-7B62-4F3D-BB15-CF2CE3B8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27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456878-A939-4F45-8374-302AACBD0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5FD3-6A45-4BA4-A766-44843F98686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1A9DD-A93A-47E2-B138-D2F85BE8D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4ABD7D-C68F-4C23-B5D5-F3496BF37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3305-7B62-4F3D-BB15-CF2CE3B8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308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E3F91-29D2-4ADB-B58B-958E1929E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13B5-8D63-4528-B1CF-85C9A2D66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72BA2-1D32-4923-A199-70AE8469C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F03707-775C-46CD-ADB6-47838E6E7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5FD3-6A45-4BA4-A766-44843F98686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2E896-F760-4F4F-9508-B178CE139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7393-5ECC-4BB6-825F-88CE33311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3305-7B62-4F3D-BB15-CF2CE3B8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20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AF911-E239-4D1C-950B-D7448A206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C57313-95E3-4B53-B524-17C92A8F99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CEE78-D974-4EE0-9D44-6B6C2C5B8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935E64-99FE-47F6-9290-CF8E6A463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E5FD3-6A45-4BA4-A766-44843F98686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FACDB2-2352-4341-BE10-ACCFB917F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D0C0E0-3E07-43DE-879A-57FDAE6AD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3305-7B62-4F3D-BB15-CF2CE3B8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26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7BD6D7-E655-4946-A680-5C90F0B7E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638DF-DB02-452C-B04A-08A2C95F8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4FF762-2354-4E0C-9F6F-DB195FAA14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E5FD3-6A45-4BA4-A766-44843F986867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3745D-5EEF-45EB-9F2A-6E1D5A8B7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D26C3-32BC-406F-944E-405211B274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F3305-7B62-4F3D-BB15-CF2CE3B89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2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E2E6A1-CAD9-448F-ACFA-BBFE91448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964CA-8BE3-4762-85AE-752E6C4EA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B1EC9-E98B-4141-90BE-E516FD3EE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90B4C-D7D3-4D0A-857B-9CD5152217E2}" type="datetimeFigureOut">
              <a:rPr lang="en-US" smtClean="0"/>
              <a:t>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C0766-3947-4FBC-B312-CBFE73C92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2137C-7D9D-483A-A164-63684FB9E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EE5DD-A624-44A6-B246-9E0F0378C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35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eedpix.com/photo/90349/ketchup-bottle-condiment-cooking-tomato" TargetMode="External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ixabay.com/en/carton-milk-dairy-juice-drink-37804/" TargetMode="External"/><Relationship Id="rId5" Type="http://schemas.openxmlformats.org/officeDocument/2006/relationships/image" Target="../media/image53.png"/><Relationship Id="rId10" Type="http://schemas.openxmlformats.org/officeDocument/2006/relationships/hyperlink" Target="https://pixabay.com/zh/%E5%87%9D%E8%83%B6-%E9%A5%AE%E6%B0%B4%E6%9C%BA-sanitiser-%E6%8A%97%E8%8F%8C-%E6%B8%85%E6%B4%81%E5%89%82-soap-%E7%BB%86%E8%8F%8C-40694/" TargetMode="External"/><Relationship Id="rId4" Type="http://schemas.openxmlformats.org/officeDocument/2006/relationships/hyperlink" Target="https://pixabay.com/en/juice-box-apple-straw-tetra-pack-306748/" TargetMode="External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basket-clipart-cartoon-crate-3318480/" TargetMode="External"/><Relationship Id="rId7" Type="http://schemas.openxmlformats.org/officeDocument/2006/relationships/hyperlink" Target="https://pixabay.com/en/tomato-vegetable-red-fresh-29605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hyperlink" Target="http://www.pngall.com/remember-png" TargetMode="Externa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4.png"/><Relationship Id="rId18" Type="http://schemas.openxmlformats.org/officeDocument/2006/relationships/customXml" Target="../ink/ink31.xml"/><Relationship Id="rId26" Type="http://schemas.openxmlformats.org/officeDocument/2006/relationships/customXml" Target="../ink/ink35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2.png"/><Relationship Id="rId34" Type="http://schemas.openxmlformats.org/officeDocument/2006/relationships/customXml" Target="../ink/ink39.xml"/><Relationship Id="rId7" Type="http://schemas.openxmlformats.org/officeDocument/2006/relationships/customXml" Target="../ink/ink26.xml"/><Relationship Id="rId12" Type="http://schemas.openxmlformats.org/officeDocument/2006/relationships/image" Target="../media/image230.png"/><Relationship Id="rId17" Type="http://schemas.openxmlformats.org/officeDocument/2006/relationships/image" Target="../media/image60.png"/><Relationship Id="rId25" Type="http://schemas.openxmlformats.org/officeDocument/2006/relationships/image" Target="../media/image64.png"/><Relationship Id="rId33" Type="http://schemas.openxmlformats.org/officeDocument/2006/relationships/image" Target="../media/image68.png"/><Relationship Id="rId2" Type="http://schemas.openxmlformats.org/officeDocument/2006/relationships/audio" Target="../media/media3.mp3"/><Relationship Id="rId16" Type="http://schemas.openxmlformats.org/officeDocument/2006/relationships/customXml" Target="../ink/ink30.xml"/><Relationship Id="rId20" Type="http://schemas.openxmlformats.org/officeDocument/2006/relationships/customXml" Target="../ink/ink32.xml"/><Relationship Id="rId29" Type="http://schemas.openxmlformats.org/officeDocument/2006/relationships/image" Target="../media/image66.png"/><Relationship Id="rId1" Type="http://schemas.microsoft.com/office/2007/relationships/media" Target="../media/media3.mp3"/><Relationship Id="rId6" Type="http://schemas.openxmlformats.org/officeDocument/2006/relationships/image" Target="../media/image200.png"/><Relationship Id="rId11" Type="http://schemas.openxmlformats.org/officeDocument/2006/relationships/customXml" Target="../ink/ink28.xml"/><Relationship Id="rId24" Type="http://schemas.openxmlformats.org/officeDocument/2006/relationships/customXml" Target="../ink/ink34.xml"/><Relationship Id="rId32" Type="http://schemas.openxmlformats.org/officeDocument/2006/relationships/customXml" Target="../ink/ink38.xml"/><Relationship Id="rId5" Type="http://schemas.openxmlformats.org/officeDocument/2006/relationships/customXml" Target="../ink/ink25.xml"/><Relationship Id="rId15" Type="http://schemas.openxmlformats.org/officeDocument/2006/relationships/image" Target="../media/image59.png"/><Relationship Id="rId23" Type="http://schemas.openxmlformats.org/officeDocument/2006/relationships/image" Target="../media/image63.png"/><Relationship Id="rId28" Type="http://schemas.openxmlformats.org/officeDocument/2006/relationships/customXml" Target="../ink/ink36.xml"/><Relationship Id="rId36" Type="http://schemas.openxmlformats.org/officeDocument/2006/relationships/image" Target="../media/image14.png"/><Relationship Id="rId10" Type="http://schemas.openxmlformats.org/officeDocument/2006/relationships/image" Target="../media/image220.png"/><Relationship Id="rId19" Type="http://schemas.openxmlformats.org/officeDocument/2006/relationships/image" Target="../media/image61.png"/><Relationship Id="rId31" Type="http://schemas.openxmlformats.org/officeDocument/2006/relationships/image" Target="../media/image67.png"/><Relationship Id="rId4" Type="http://schemas.openxmlformats.org/officeDocument/2006/relationships/image" Target="../media/image58.png"/><Relationship Id="rId9" Type="http://schemas.openxmlformats.org/officeDocument/2006/relationships/customXml" Target="../ink/ink27.xml"/><Relationship Id="rId14" Type="http://schemas.openxmlformats.org/officeDocument/2006/relationships/customXml" Target="../ink/ink29.xml"/><Relationship Id="rId22" Type="http://schemas.openxmlformats.org/officeDocument/2006/relationships/customXml" Target="../ink/ink33.xml"/><Relationship Id="rId27" Type="http://schemas.openxmlformats.org/officeDocument/2006/relationships/image" Target="../media/image65.png"/><Relationship Id="rId30" Type="http://schemas.openxmlformats.org/officeDocument/2006/relationships/customXml" Target="../ink/ink37.xml"/><Relationship Id="rId35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hyperlink" Target="https://pixabay.com/en/red-apple-food-shaded-fruit-304674/" TargetMode="External"/><Relationship Id="rId18" Type="http://schemas.openxmlformats.org/officeDocument/2006/relationships/image" Target="../media/image52.png"/><Relationship Id="rId3" Type="http://schemas.openxmlformats.org/officeDocument/2006/relationships/image" Target="../media/image35.png"/><Relationship Id="rId21" Type="http://schemas.openxmlformats.org/officeDocument/2006/relationships/hyperlink" Target="https://pixabay.com/zh/%E5%87%9D%E8%83%B6-%E9%A5%AE%E6%B0%B4%E6%9C%BA-sanitiser-%E6%8A%97%E8%8F%8C-%E6%B8%85%E6%B4%81%E5%89%82-soap-%E7%BB%86%E8%8F%8C-40694/" TargetMode="External"/><Relationship Id="rId7" Type="http://schemas.openxmlformats.org/officeDocument/2006/relationships/hyperlink" Target="https://pixabay.com/en/tomato-vegetable-red-fresh-29605/" TargetMode="External"/><Relationship Id="rId12" Type="http://schemas.openxmlformats.org/officeDocument/2006/relationships/image" Target="../media/image47.png"/><Relationship Id="rId17" Type="http://schemas.openxmlformats.org/officeDocument/2006/relationships/hyperlink" Target="http://www.pngall.com/easter-eggs-png" TargetMode="External"/><Relationship Id="rId2" Type="http://schemas.openxmlformats.org/officeDocument/2006/relationships/image" Target="../media/image4.png"/><Relationship Id="rId16" Type="http://schemas.openxmlformats.org/officeDocument/2006/relationships/image" Target="../media/image50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hyperlink" Target="https://pixabay.com/en/onion-vegetable-food-healthy-fresh-576534/" TargetMode="External"/><Relationship Id="rId5" Type="http://schemas.openxmlformats.org/officeDocument/2006/relationships/hyperlink" Target="http://www.publicdomainfiles.com/show_file.php?id=13925014213322" TargetMode="External"/><Relationship Id="rId15" Type="http://schemas.openxmlformats.org/officeDocument/2006/relationships/hyperlink" Target="https://pixabay.com/en/bag-flour-sack-sand-161932/" TargetMode="External"/><Relationship Id="rId10" Type="http://schemas.openxmlformats.org/officeDocument/2006/relationships/image" Target="../media/image45.png"/><Relationship Id="rId19" Type="http://schemas.openxmlformats.org/officeDocument/2006/relationships/hyperlink" Target="https://pixabay.com/en/juice-box-apple-straw-tetra-pack-306748/" TargetMode="External"/><Relationship Id="rId4" Type="http://schemas.openxmlformats.org/officeDocument/2006/relationships/image" Target="../media/image38.png"/><Relationship Id="rId9" Type="http://schemas.openxmlformats.org/officeDocument/2006/relationships/hyperlink" Target="http://www.101cookingfortwo.com/baked-ziti-with-italian-sausage/" TargetMode="External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svg.org/simple-flat-smiley-face-vector-image" TargetMode="External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ixabay.com/illustrations/thumbs-up-smiley-face-emoji-happy-4007573/" TargetMode="External"/><Relationship Id="rId5" Type="http://schemas.openxmlformats.org/officeDocument/2006/relationships/image" Target="../media/image71.png"/><Relationship Id="rId10" Type="http://schemas.openxmlformats.org/officeDocument/2006/relationships/hyperlink" Target="http://boingboing.net/2014/12/30/united-and-orbitz-sue-skiplagg.html" TargetMode="External"/><Relationship Id="rId4" Type="http://schemas.openxmlformats.org/officeDocument/2006/relationships/hyperlink" Target="https://pixabay.com/en/boredom-animated-smiley-cool-1977519/" TargetMode="External"/><Relationship Id="rId9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2.xml"/><Relationship Id="rId13" Type="http://schemas.openxmlformats.org/officeDocument/2006/relationships/image" Target="../media/image290.png"/><Relationship Id="rId3" Type="http://schemas.openxmlformats.org/officeDocument/2006/relationships/image" Target="../media/image4.png"/><Relationship Id="rId7" Type="http://schemas.openxmlformats.org/officeDocument/2006/relationships/image" Target="../media/image260.png"/><Relationship Id="rId12" Type="http://schemas.openxmlformats.org/officeDocument/2006/relationships/customXml" Target="../ink/ink44.xml"/><Relationship Id="rId17" Type="http://schemas.openxmlformats.org/officeDocument/2006/relationships/image" Target="../media/image310.png"/><Relationship Id="rId2" Type="http://schemas.openxmlformats.org/officeDocument/2006/relationships/image" Target="../media/image74.png"/><Relationship Id="rId16" Type="http://schemas.openxmlformats.org/officeDocument/2006/relationships/customXml" Target="../ink/ink4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1.xml"/><Relationship Id="rId11" Type="http://schemas.openxmlformats.org/officeDocument/2006/relationships/image" Target="../media/image280.png"/><Relationship Id="rId5" Type="http://schemas.openxmlformats.org/officeDocument/2006/relationships/image" Target="../media/image250.png"/><Relationship Id="rId15" Type="http://schemas.openxmlformats.org/officeDocument/2006/relationships/image" Target="../media/image300.png"/><Relationship Id="rId10" Type="http://schemas.openxmlformats.org/officeDocument/2006/relationships/customXml" Target="../ink/ink43.xml"/><Relationship Id="rId4" Type="http://schemas.openxmlformats.org/officeDocument/2006/relationships/customXml" Target="../ink/ink40.xml"/><Relationship Id="rId9" Type="http://schemas.openxmlformats.org/officeDocument/2006/relationships/image" Target="../media/image270.png"/><Relationship Id="rId14" Type="http://schemas.openxmlformats.org/officeDocument/2006/relationships/customXml" Target="../ink/ink4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9.xml"/><Relationship Id="rId13" Type="http://schemas.openxmlformats.org/officeDocument/2006/relationships/image" Target="../media/image300.png"/><Relationship Id="rId18" Type="http://schemas.openxmlformats.org/officeDocument/2006/relationships/image" Target="../media/image78.png"/><Relationship Id="rId3" Type="http://schemas.openxmlformats.org/officeDocument/2006/relationships/image" Target="../media/image75.png"/><Relationship Id="rId7" Type="http://schemas.openxmlformats.org/officeDocument/2006/relationships/image" Target="../media/image270.png"/><Relationship Id="rId12" Type="http://schemas.openxmlformats.org/officeDocument/2006/relationships/customXml" Target="../ink/ink51.xml"/><Relationship Id="rId17" Type="http://schemas.openxmlformats.org/officeDocument/2006/relationships/image" Target="../media/image77.png"/><Relationship Id="rId2" Type="http://schemas.openxmlformats.org/officeDocument/2006/relationships/image" Target="../media/image4.png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8.xml"/><Relationship Id="rId11" Type="http://schemas.openxmlformats.org/officeDocument/2006/relationships/image" Target="../media/image290.png"/><Relationship Id="rId5" Type="http://schemas.openxmlformats.org/officeDocument/2006/relationships/image" Target="../media/image76.png"/><Relationship Id="rId15" Type="http://schemas.openxmlformats.org/officeDocument/2006/relationships/image" Target="../media/image310.png"/><Relationship Id="rId10" Type="http://schemas.openxmlformats.org/officeDocument/2006/relationships/customXml" Target="../ink/ink50.xml"/><Relationship Id="rId4" Type="http://schemas.openxmlformats.org/officeDocument/2006/relationships/customXml" Target="../ink/ink47.xml"/><Relationship Id="rId9" Type="http://schemas.openxmlformats.org/officeDocument/2006/relationships/image" Target="../media/image280.png"/><Relationship Id="rId14" Type="http://schemas.openxmlformats.org/officeDocument/2006/relationships/customXml" Target="../ink/ink5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ilac.commons.gc.cuny.edu/2012/01/23/pedagogy-workshop-service-to-others/greatjob/" TargetMode="External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5" Type="http://schemas.openxmlformats.org/officeDocument/2006/relationships/image" Target="../media/image7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customXml" Target="../ink/ink4.xml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customXml" Target="../ink/ink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9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3.png"/><Relationship Id="rId34" Type="http://schemas.openxmlformats.org/officeDocument/2006/relationships/customXml" Target="../ink/ink17.xml"/><Relationship Id="rId7" Type="http://schemas.openxmlformats.org/officeDocument/2006/relationships/image" Target="../media/image17.png"/><Relationship Id="rId12" Type="http://schemas.openxmlformats.org/officeDocument/2006/relationships/customXml" Target="../ink/ink6.xml"/><Relationship Id="rId17" Type="http://schemas.openxmlformats.org/officeDocument/2006/relationships/image" Target="../media/image21.png"/><Relationship Id="rId25" Type="http://schemas.openxmlformats.org/officeDocument/2006/relationships/image" Target="../media/image25.png"/><Relationship Id="rId33" Type="http://schemas.openxmlformats.org/officeDocument/2006/relationships/image" Target="../media/image29.png"/><Relationship Id="rId38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16.jpeg"/><Relationship Id="rId11" Type="http://schemas.openxmlformats.org/officeDocument/2006/relationships/image" Target="../media/image180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31.png"/><Relationship Id="rId5" Type="http://schemas.openxmlformats.org/officeDocument/2006/relationships/image" Target="../media/image15.jpeg"/><Relationship Id="rId15" Type="http://schemas.openxmlformats.org/officeDocument/2006/relationships/image" Target="../media/image20.png"/><Relationship Id="rId23" Type="http://schemas.openxmlformats.org/officeDocument/2006/relationships/image" Target="../media/image24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../media/image22.png"/><Relationship Id="rId31" Type="http://schemas.openxmlformats.org/officeDocument/2006/relationships/image" Target="../media/image28.png"/><Relationship Id="rId4" Type="http://schemas.openxmlformats.org/officeDocument/2006/relationships/image" Target="../media/image9.png"/><Relationship Id="rId9" Type="http://schemas.openxmlformats.org/officeDocument/2006/relationships/hyperlink" Target="https://commons.wikimedia.org/wiki/File:SMirC-cry.svg" TargetMode="External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26.png"/><Relationship Id="rId30" Type="http://schemas.openxmlformats.org/officeDocument/2006/relationships/customXml" Target="../ink/ink15.xml"/><Relationship Id="rId35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13" Type="http://schemas.openxmlformats.org/officeDocument/2006/relationships/customXml" Target="../ink/ink2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customXml" Target="../ink/ink2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customXml" Target="../ink/ink19.xml"/><Relationship Id="rId11" Type="http://schemas.openxmlformats.org/officeDocument/2006/relationships/customXml" Target="../ink/ink22.xml"/><Relationship Id="rId5" Type="http://schemas.openxmlformats.org/officeDocument/2006/relationships/hyperlink" Target="http://www.pngall.com/chibi-png" TargetMode="External"/><Relationship Id="rId10" Type="http://schemas.openxmlformats.org/officeDocument/2006/relationships/customXml" Target="../ink/ink21.xml"/><Relationship Id="rId4" Type="http://schemas.openxmlformats.org/officeDocument/2006/relationships/image" Target="../media/image32.png"/><Relationship Id="rId9" Type="http://schemas.openxmlformats.org/officeDocument/2006/relationships/image" Target="../media/image34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openclipart.org/detail/23857/butter-by-anonymous-23857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pixabay.com/en/turkey-chicken-food-drumstick-legs-36868/" TargetMode="External"/><Relationship Id="rId11" Type="http://schemas.openxmlformats.org/officeDocument/2006/relationships/image" Target="../media/image39.gif"/><Relationship Id="rId5" Type="http://schemas.openxmlformats.org/officeDocument/2006/relationships/image" Target="../media/image36.png"/><Relationship Id="rId10" Type="http://schemas.openxmlformats.org/officeDocument/2006/relationships/hyperlink" Target="http://www.publicdomainfiles.com/show_file.php?id=13925014213322" TargetMode="External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12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9.gif"/><Relationship Id="rId11" Type="http://schemas.openxmlformats.org/officeDocument/2006/relationships/hyperlink" Target="http://www.101cookingfortwo.com/baked-ziti-with-italian-sausage/" TargetMode="External"/><Relationship Id="rId5" Type="http://schemas.openxmlformats.org/officeDocument/2006/relationships/hyperlink" Target="https://pixabay.com/en/tomato-vegetable-red-fresh-29605/" TargetMode="External"/><Relationship Id="rId10" Type="http://schemas.openxmlformats.org/officeDocument/2006/relationships/image" Target="../media/image43.jpg"/><Relationship Id="rId4" Type="http://schemas.openxmlformats.org/officeDocument/2006/relationships/image" Target="../media/image40.png"/><Relationship Id="rId9" Type="http://schemas.openxmlformats.org/officeDocument/2006/relationships/hyperlink" Target="https://pixabay.com/en/salad-vegetables-meal-healthy-food-575436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onion-vegetable-food-healthy-fresh-576534/" TargetMode="Externa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hyperlink" Target="https://pixabay.com/en/red-apple-food-shaded-fruit-304674/" TargetMode="Externa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pixabay.com/en/carrot-cut-greens-half-hearty-1298746/" TargetMode="External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hyperlink" Target="https://freesvg.org/nicubunu-potato" TargetMode="External"/><Relationship Id="rId4" Type="http://schemas.openxmlformats.org/officeDocument/2006/relationships/image" Target="../media/image39.gif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bag-flour-sack-sand-161932/" TargetMode="Externa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12" Type="http://schemas.openxmlformats.org/officeDocument/2006/relationships/hyperlink" Target="http://pngimg.com/download/21343" TargetMode="Externa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www.freepngimg.com/png/35650-rice-clipart" TargetMode="External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openxmlformats.org/officeDocument/2006/relationships/hyperlink" Target="http://www.pngall.com/easter-eggs-png" TargetMode="External"/><Relationship Id="rId4" Type="http://schemas.openxmlformats.org/officeDocument/2006/relationships/image" Target="../media/image39.gif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شعار منصة مدرستي png - موقع محتويات">
            <a:extLst>
              <a:ext uri="{FF2B5EF4-FFF2-40B4-BE49-F238E27FC236}">
                <a16:creationId xmlns:a16="http://schemas.microsoft.com/office/drawing/2014/main" id="{19A67D0E-1898-4FCD-9005-BB5A4BAB2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63" y="-620909"/>
            <a:ext cx="3126038" cy="312603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C22BE0-95CF-4884-914D-F61613707FD7}"/>
              </a:ext>
            </a:extLst>
          </p:cNvPr>
          <p:cNvSpPr/>
          <p:nvPr/>
        </p:nvSpPr>
        <p:spPr>
          <a:xfrm>
            <a:off x="4262552" y="2212303"/>
            <a:ext cx="4322017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E7E6E6">
                      <a:lumMod val="10000"/>
                      <a:alpha val="85000"/>
                    </a:srgbClr>
                  </a:solidFill>
                </a:ln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W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E7E6E6">
                      <a:lumMod val="10000"/>
                      <a:alpha val="85000"/>
                    </a:srgbClr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E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E7E6E6">
                      <a:lumMod val="10000"/>
                      <a:alpha val="85000"/>
                    </a:srgbClr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E7E6E6">
                      <a:lumMod val="10000"/>
                      <a:alpha val="85000"/>
                    </a:srgbClr>
                  </a:solidFill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C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E7E6E6">
                      <a:lumMod val="10000"/>
                      <a:alpha val="85000"/>
                    </a:srgbClr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A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E7E6E6">
                      <a:lumMod val="10000"/>
                      <a:alpha val="85000"/>
                    </a:srgbClr>
                  </a:solidFill>
                </a:ln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N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E7E6E6">
                      <a:lumMod val="10000"/>
                      <a:alpha val="85000"/>
                    </a:srgbClr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E7E6E6">
                      <a:lumMod val="10000"/>
                      <a:alpha val="85000"/>
                    </a:srgbClr>
                  </a:solidFill>
                </a:ln>
                <a:solidFill>
                  <a:srgbClr val="FF999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E7E6E6">
                      <a:lumMod val="10000"/>
                      <a:alpha val="85000"/>
                    </a:srgbClr>
                  </a:solidFill>
                </a:ln>
                <a:solidFill>
                  <a:srgbClr val="44546A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Unit 8 lesson3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0" u="none" strike="noStrike" baseline="0" dirty="0">
                <a:solidFill>
                  <a:srgbClr val="FF0000"/>
                </a:solidFill>
                <a:latin typeface="MHEupperelemsansEMInfant-Bold"/>
              </a:rPr>
              <a:t>Reading and Writing</a:t>
            </a:r>
            <a:endParaRPr kumimoji="0" lang="en-US" sz="2800" b="0" i="0" u="none" strike="noStrike" kern="1200" cap="none" spc="0" normalizeH="0" baseline="0" noProof="0" dirty="0">
              <a:ln w="0">
                <a:solidFill>
                  <a:srgbClr val="E7E6E6">
                    <a:lumMod val="10000"/>
                    <a:alpha val="85000"/>
                  </a:srgbClr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>
                  <a:solidFill>
                    <a:srgbClr val="E7E6E6">
                      <a:lumMod val="10000"/>
                      <a:alpha val="85000"/>
                    </a:srgbClr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2</a:t>
            </a:r>
            <a:r>
              <a:rPr kumimoji="0" lang="en-US" sz="3200" b="0" i="0" u="none" strike="noStrike" kern="1200" cap="none" spc="0" normalizeH="0" baseline="30000" noProof="0" dirty="0">
                <a:ln w="0">
                  <a:solidFill>
                    <a:srgbClr val="E7E6E6">
                      <a:lumMod val="10000"/>
                      <a:alpha val="85000"/>
                    </a:srgbClr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 w="0">
                  <a:solidFill>
                    <a:srgbClr val="E7E6E6">
                      <a:lumMod val="10000"/>
                      <a:alpha val="85000"/>
                    </a:srgbClr>
                  </a:solidFill>
                </a:ln>
                <a:solidFill>
                  <a:srgbClr val="E7E6E6">
                    <a:lumMod val="2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 Term 2024 </a:t>
            </a:r>
          </a:p>
        </p:txBody>
      </p:sp>
      <p:pic>
        <p:nvPicPr>
          <p:cNvPr id="7" name="Picture 4" descr="شعار رؤية 2030 png مفرغ شفاف بدون خلفية دقة عالية - موقع محتويات">
            <a:extLst>
              <a:ext uri="{FF2B5EF4-FFF2-40B4-BE49-F238E27FC236}">
                <a16:creationId xmlns:a16="http://schemas.microsoft.com/office/drawing/2014/main" id="{44F0764A-0A52-4091-88CA-27A8A008A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567" y="226235"/>
            <a:ext cx="2719269" cy="1950917"/>
          </a:xfrm>
          <a:prstGeom prst="rect">
            <a:avLst/>
          </a:prstGeom>
          <a:noFill/>
          <a:effectLst>
            <a:outerShdw blurRad="50800" dist="50800" dir="5400000" sx="99000" sy="99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01E71A-B5C7-4CD5-B3C1-1850E2F996E3}"/>
              </a:ext>
            </a:extLst>
          </p:cNvPr>
          <p:cNvSpPr/>
          <p:nvPr/>
        </p:nvSpPr>
        <p:spPr>
          <a:xfrm>
            <a:off x="3779217" y="4831850"/>
            <a:ext cx="56972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srgbClr val="E7E6E6">
                      <a:lumMod val="10000"/>
                      <a:alpha val="85000"/>
                    </a:srgbClr>
                  </a:solidFill>
                </a:ln>
                <a:solidFill>
                  <a:srgbClr val="FF339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anose="03060902040502070203" pitchFamily="66" charset="0"/>
              </a:rPr>
              <a:t>T.Hanan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E7E6E6">
                      <a:lumMod val="10000"/>
                      <a:alpha val="85000"/>
                    </a:srgbClr>
                  </a:solidFill>
                </a:ln>
                <a:solidFill>
                  <a:srgbClr val="FF339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anose="03060902040502070203" pitchFamily="66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>
                  <a:solidFill>
                    <a:srgbClr val="E7E6E6">
                      <a:lumMod val="10000"/>
                      <a:alpha val="85000"/>
                    </a:srgbClr>
                  </a:solidFill>
                </a:ln>
                <a:solidFill>
                  <a:srgbClr val="FF339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anose="03060902040502070203" pitchFamily="66" charset="0"/>
              </a:rPr>
              <a:t>Allaheeb</a:t>
            </a:r>
            <a:r>
              <a:rPr kumimoji="0" lang="en-US" sz="5400" b="0" i="0" u="none" strike="noStrike" kern="1200" cap="none" spc="0" normalizeH="0" baseline="0" noProof="0" dirty="0">
                <a:ln w="0">
                  <a:solidFill>
                    <a:srgbClr val="E7E6E6">
                      <a:lumMod val="10000"/>
                      <a:alpha val="85000"/>
                    </a:srgbClr>
                  </a:solidFill>
                </a:ln>
                <a:solidFill>
                  <a:srgbClr val="FF3399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anose="03060902040502070203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6628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27CC2B-93A2-4F7A-8D62-2DECBF902AA5}"/>
              </a:ext>
            </a:extLst>
          </p:cNvPr>
          <p:cNvSpPr txBox="1"/>
          <p:nvPr/>
        </p:nvSpPr>
        <p:spPr>
          <a:xfrm>
            <a:off x="980439" y="5167366"/>
            <a:ext cx="5572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FF3399"/>
                </a:solidFill>
                <a:latin typeface="Berlin Sans FB Demi" panose="020E0802020502020306" pitchFamily="34" charset="0"/>
              </a:rPr>
              <a:t>juice              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milk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448CA3-89B8-470C-90D0-17BC6A5DD901}"/>
              </a:ext>
            </a:extLst>
          </p:cNvPr>
          <p:cNvSpPr txBox="1"/>
          <p:nvPr/>
        </p:nvSpPr>
        <p:spPr>
          <a:xfrm>
            <a:off x="6684554" y="5167367"/>
            <a:ext cx="5812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mustard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FF3399"/>
                </a:solidFill>
                <a:latin typeface="Berlin Sans FB Demi" panose="020E0802020502020306" pitchFamily="34" charset="0"/>
              </a:rPr>
              <a:t>           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ketchup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6E5C7A-FAAE-43AA-8CE3-EB44274E8085}"/>
              </a:ext>
            </a:extLst>
          </p:cNvPr>
          <p:cNvSpPr txBox="1"/>
          <p:nvPr/>
        </p:nvSpPr>
        <p:spPr>
          <a:xfrm>
            <a:off x="3616184" y="791310"/>
            <a:ext cx="5572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Let`s practice the words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9A92DA-54BA-4D8F-A045-768E306B9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362" y="343963"/>
            <a:ext cx="1657350" cy="1657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0CACD0-D1FF-4B4F-869C-1192E7537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20511" y="2610719"/>
            <a:ext cx="1539811" cy="2249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DFB471-0A8E-4C62-B36D-0C64B4138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616184" y="2610719"/>
            <a:ext cx="1251536" cy="22499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D5EC37-2284-4661-A0CF-D3B46BD57C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238014" y="3301836"/>
            <a:ext cx="898071" cy="17961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4B4F6C-7CAB-4673-9F4F-EC3CD18689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048141" y="3146171"/>
            <a:ext cx="1552575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7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BA22F08-55F6-4B43-95E2-BCC54CFD3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64852" y="817336"/>
            <a:ext cx="2803606" cy="2803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B09BA7-1EEB-47CE-AD08-C95BE6A7101B}"/>
              </a:ext>
            </a:extLst>
          </p:cNvPr>
          <p:cNvSpPr txBox="1"/>
          <p:nvPr/>
        </p:nvSpPr>
        <p:spPr>
          <a:xfrm>
            <a:off x="1201859" y="2206282"/>
            <a:ext cx="5572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We had 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some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tomatoes.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EABDDB-8291-4425-9F68-C250B14A10A9}"/>
              </a:ext>
            </a:extLst>
          </p:cNvPr>
          <p:cNvSpPr txBox="1"/>
          <p:nvPr/>
        </p:nvSpPr>
        <p:spPr>
          <a:xfrm>
            <a:off x="1201859" y="4686722"/>
            <a:ext cx="6701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We 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didn`t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have 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any 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tomatoes.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B3D847-860C-4028-AA6D-8FA67AACB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445431" y="82170"/>
            <a:ext cx="2679155" cy="19085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7ACE18-AD51-43A7-B9C3-31C28DF51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72415" y="3854684"/>
            <a:ext cx="1992086" cy="1992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46FC7C-2758-4861-8482-4D38F9C74D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513766" y="1651665"/>
            <a:ext cx="804342" cy="6781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254443-0B2D-4B43-93F5-A15873822F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111595" y="2047121"/>
            <a:ext cx="804342" cy="6781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BBCE7B-B6EB-4029-B3A8-2339D570AD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714852" y="2047121"/>
            <a:ext cx="804342" cy="6781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234379-E64C-4104-AC5A-D47EF01A88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709424" y="1990907"/>
            <a:ext cx="804342" cy="6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4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FB966A-CF8D-409E-9F1C-C98D145BD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640" y="1051920"/>
            <a:ext cx="8280400" cy="537747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D0EB7F9-5C5E-490A-8424-FC9CC8F48386}"/>
              </a:ext>
            </a:extLst>
          </p:cNvPr>
          <p:cNvGrpSpPr/>
          <p:nvPr/>
        </p:nvGrpSpPr>
        <p:grpSpPr>
          <a:xfrm>
            <a:off x="10448920" y="513720"/>
            <a:ext cx="1216800" cy="867240"/>
            <a:chOff x="10448920" y="513720"/>
            <a:chExt cx="1216800" cy="8672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7BA89B5-56AD-4FC1-A7F9-B51B6DF06942}"/>
                    </a:ext>
                  </a:extLst>
                </p14:cNvPr>
                <p14:cNvContentPartPr/>
                <p14:nvPr/>
              </p14:nvContentPartPr>
              <p14:xfrm>
                <a:off x="10448920" y="769320"/>
                <a:ext cx="46440" cy="6116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7BA89B5-56AD-4FC1-A7F9-B51B6DF0694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13280" y="733320"/>
                  <a:ext cx="118080" cy="68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5D1B83B-6A7C-4FA3-A065-729B469A68C1}"/>
                    </a:ext>
                  </a:extLst>
                </p14:cNvPr>
                <p14:cNvContentPartPr/>
                <p14:nvPr/>
              </p14:nvContentPartPr>
              <p14:xfrm>
                <a:off x="10527400" y="749160"/>
                <a:ext cx="352080" cy="277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5D1B83B-6A7C-4FA3-A065-729B469A68C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491760" y="713520"/>
                  <a:ext cx="42372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158CA93-B0A8-4C63-875B-C2DF0675A28D}"/>
                    </a:ext>
                  </a:extLst>
                </p14:cNvPr>
                <p14:cNvContentPartPr/>
                <p14:nvPr/>
              </p14:nvContentPartPr>
              <p14:xfrm>
                <a:off x="11339920" y="513720"/>
                <a:ext cx="325800" cy="5382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158CA93-B0A8-4C63-875B-C2DF0675A28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1303920" y="478080"/>
                  <a:ext cx="397440" cy="60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46C1E38-D2C7-471C-A56D-E62153169A0B}"/>
                    </a:ext>
                  </a:extLst>
                </p14:cNvPr>
                <p14:cNvContentPartPr/>
                <p14:nvPr/>
              </p14:nvContentPartPr>
              <p14:xfrm>
                <a:off x="11006920" y="731880"/>
                <a:ext cx="257400" cy="4719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46C1E38-D2C7-471C-A56D-E62153169A0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971280" y="696240"/>
                  <a:ext cx="329040" cy="5436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461DC7B-4467-426E-B87B-42818F6C77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00" y="-104020"/>
            <a:ext cx="2143760" cy="21437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E3BB572-BBB3-4911-B105-5AA3CAEADF7A}"/>
                  </a:ext>
                </a:extLst>
              </p14:cNvPr>
              <p14:cNvContentPartPr/>
              <p14:nvPr/>
            </p14:nvContentPartPr>
            <p14:xfrm>
              <a:off x="3599400" y="2178737"/>
              <a:ext cx="848520" cy="589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E3BB572-BBB3-4911-B105-5AA3CAEADF7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63760" y="2143097"/>
                <a:ext cx="920160" cy="66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F3F3235-9F3B-4E3B-B075-AE97BA531D81}"/>
                  </a:ext>
                </a:extLst>
              </p14:cNvPr>
              <p14:cNvContentPartPr/>
              <p14:nvPr/>
            </p14:nvContentPartPr>
            <p14:xfrm>
              <a:off x="4761480" y="2581577"/>
              <a:ext cx="993240" cy="497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F3F3235-9F3B-4E3B-B075-AE97BA531D8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25840" y="2545937"/>
                <a:ext cx="1064880" cy="56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0C70C3C9-3701-4701-A5C9-9EF873D63849}"/>
                  </a:ext>
                </a:extLst>
              </p14:cNvPr>
              <p14:cNvContentPartPr/>
              <p14:nvPr/>
            </p14:nvContentPartPr>
            <p14:xfrm>
              <a:off x="3389880" y="5352857"/>
              <a:ext cx="952200" cy="4536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0C70C3C9-3701-4701-A5C9-9EF873D6384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353880" y="5316857"/>
                <a:ext cx="1023840" cy="52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B848E64-DB4D-419B-A546-03ACE0185350}"/>
                  </a:ext>
                </a:extLst>
              </p14:cNvPr>
              <p14:cNvContentPartPr/>
              <p14:nvPr/>
            </p14:nvContentPartPr>
            <p14:xfrm>
              <a:off x="4634760" y="5646257"/>
              <a:ext cx="1172160" cy="6782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B848E64-DB4D-419B-A546-03ACE018535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598760" y="5610617"/>
                <a:ext cx="1243800" cy="749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16F36B24-1ECF-4E1C-8B0F-32904EA4C46B}"/>
              </a:ext>
            </a:extLst>
          </p:cNvPr>
          <p:cNvGrpSpPr/>
          <p:nvPr/>
        </p:nvGrpSpPr>
        <p:grpSpPr>
          <a:xfrm>
            <a:off x="3617400" y="2980817"/>
            <a:ext cx="1281240" cy="558000"/>
            <a:chOff x="3617400" y="2980817"/>
            <a:chExt cx="1281240" cy="5580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C23C104D-876C-4C71-BE82-03D327F7EC05}"/>
                    </a:ext>
                  </a:extLst>
                </p14:cNvPr>
                <p14:cNvContentPartPr/>
                <p14:nvPr/>
              </p14:nvContentPartPr>
              <p14:xfrm>
                <a:off x="4684800" y="3009257"/>
                <a:ext cx="360" cy="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C23C104D-876C-4C71-BE82-03D327F7EC0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648800" y="2973257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935B26F-991C-4712-8BA9-C7C8CF79B7FA}"/>
                    </a:ext>
                  </a:extLst>
                </p14:cNvPr>
                <p14:cNvContentPartPr/>
                <p14:nvPr/>
              </p14:nvContentPartPr>
              <p14:xfrm>
                <a:off x="3617400" y="2980817"/>
                <a:ext cx="1281240" cy="5580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935B26F-991C-4712-8BA9-C7C8CF79B7F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581400" y="2944817"/>
                  <a:ext cx="1352880" cy="62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89E9323-6049-4436-9B4D-5D844EBC7A1B}"/>
                  </a:ext>
                </a:extLst>
              </p14:cNvPr>
              <p14:cNvContentPartPr/>
              <p14:nvPr/>
            </p14:nvContentPartPr>
            <p14:xfrm>
              <a:off x="4623240" y="3362417"/>
              <a:ext cx="1537560" cy="519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89E9323-6049-4436-9B4D-5D844EBC7A1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587240" y="3326777"/>
                <a:ext cx="1609200" cy="59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1AA66314-E7A4-403D-8BAA-4DEDB942DF08}"/>
                  </a:ext>
                </a:extLst>
              </p14:cNvPr>
              <p14:cNvContentPartPr/>
              <p14:nvPr/>
            </p14:nvContentPartPr>
            <p14:xfrm>
              <a:off x="4732320" y="3847697"/>
              <a:ext cx="1172520" cy="3297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1AA66314-E7A4-403D-8BAA-4DEDB942DF0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696680" y="3811697"/>
                <a:ext cx="1244160" cy="40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849728A-F210-4A3F-9B78-3C8FC4B489AA}"/>
                  </a:ext>
                </a:extLst>
              </p14:cNvPr>
              <p14:cNvContentPartPr/>
              <p14:nvPr/>
            </p14:nvContentPartPr>
            <p14:xfrm>
              <a:off x="6135960" y="4068017"/>
              <a:ext cx="1200960" cy="6238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849728A-F210-4A3F-9B78-3C8FC4B489A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099960" y="4032017"/>
                <a:ext cx="1272600" cy="69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C9B9557D-5CE8-4B5F-94E7-A74385B3F214}"/>
                  </a:ext>
                </a:extLst>
              </p14:cNvPr>
              <p14:cNvContentPartPr/>
              <p14:nvPr/>
            </p14:nvContentPartPr>
            <p14:xfrm>
              <a:off x="4264569" y="4437267"/>
              <a:ext cx="971280" cy="5468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C9B9557D-5CE8-4B5F-94E7-A74385B3F21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228569" y="4401627"/>
                <a:ext cx="1042920" cy="61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A923E28-BE5F-4BFA-BB0E-87DE1F9FA41A}"/>
                  </a:ext>
                </a:extLst>
              </p14:cNvPr>
              <p14:cNvContentPartPr/>
              <p14:nvPr/>
            </p14:nvContentPartPr>
            <p14:xfrm>
              <a:off x="4687320" y="4842377"/>
              <a:ext cx="910080" cy="5688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A923E28-BE5F-4BFA-BB0E-87DE1F9FA41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651320" y="4806737"/>
                <a:ext cx="981720" cy="640440"/>
              </a:xfrm>
              <a:prstGeom prst="rect">
                <a:avLst/>
              </a:prstGeom>
            </p:spPr>
          </p:pic>
        </mc:Fallback>
      </mc:AlternateContent>
      <p:pic>
        <p:nvPicPr>
          <p:cNvPr id="47" name="We Can 6 (2020) SB_CD 1_25">
            <a:hlinkClick r:id="" action="ppaction://media"/>
            <a:extLst>
              <a:ext uri="{FF2B5EF4-FFF2-40B4-BE49-F238E27FC236}">
                <a16:creationId xmlns:a16="http://schemas.microsoft.com/office/drawing/2014/main" id="{E35C8CDD-C50C-4CEC-BFDC-00A374C44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9208396" y="84624"/>
            <a:ext cx="900456" cy="90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0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CB4B1A-13C6-4843-BB7F-3DBEA689F71B}"/>
              </a:ext>
            </a:extLst>
          </p:cNvPr>
          <p:cNvSpPr txBox="1"/>
          <p:nvPr/>
        </p:nvSpPr>
        <p:spPr>
          <a:xfrm>
            <a:off x="3672915" y="210678"/>
            <a:ext cx="5572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What did they have?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D31EBB-F106-43C1-95AE-A9C842DCA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57" y="-212848"/>
            <a:ext cx="2617001" cy="2617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3F204D-338C-4345-86C6-BCF3E6E5FF31}"/>
              </a:ext>
            </a:extLst>
          </p:cNvPr>
          <p:cNvSpPr txBox="1"/>
          <p:nvPr/>
        </p:nvSpPr>
        <p:spPr>
          <a:xfrm>
            <a:off x="4449028" y="1235402"/>
            <a:ext cx="3293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They had</a:t>
            </a:r>
            <a:r>
              <a:rPr lang="en-US" sz="32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…….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4A266-DCA5-4232-B939-4D6300B0437F}"/>
              </a:ext>
            </a:extLst>
          </p:cNvPr>
          <p:cNvSpPr txBox="1"/>
          <p:nvPr/>
        </p:nvSpPr>
        <p:spPr>
          <a:xfrm>
            <a:off x="439256" y="3545107"/>
            <a:ext cx="1131348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Meat        cheese        tomatoes         macaroni       onions</a:t>
            </a:r>
          </a:p>
          <a:p>
            <a:endParaRPr lang="en-US" sz="3600" dirty="0">
              <a:ln>
                <a:solidFill>
                  <a:schemeClr val="tx1">
                    <a:lumMod val="95000"/>
                    <a:lumOff val="5000"/>
                    <a:alpha val="98000"/>
                  </a:schemeClr>
                </a:solidFill>
              </a:ln>
              <a:solidFill>
                <a:srgbClr val="00B0F0"/>
              </a:solidFill>
              <a:latin typeface="Berlin Sans FB Demi" panose="020E0802020502020306" pitchFamily="34" charset="0"/>
            </a:endParaRPr>
          </a:p>
          <a:p>
            <a:endParaRPr lang="en-US" sz="3600" dirty="0">
              <a:ln>
                <a:solidFill>
                  <a:schemeClr val="tx1">
                    <a:lumMod val="95000"/>
                    <a:lumOff val="5000"/>
                    <a:alpha val="98000"/>
                  </a:schemeClr>
                </a:solidFill>
              </a:ln>
              <a:solidFill>
                <a:srgbClr val="00B0F0"/>
              </a:solidFill>
              <a:latin typeface="Berlin Sans FB Demi" panose="020E0802020502020306" pitchFamily="34" charset="0"/>
            </a:endParaRPr>
          </a:p>
          <a:p>
            <a:endParaRPr lang="en-US" sz="3600" dirty="0">
              <a:ln>
                <a:solidFill>
                  <a:schemeClr val="tx1">
                    <a:lumMod val="95000"/>
                    <a:lumOff val="5000"/>
                    <a:alpha val="98000"/>
                  </a:schemeClr>
                </a:solidFill>
              </a:ln>
              <a:solidFill>
                <a:srgbClr val="00B0F0"/>
              </a:solidFill>
              <a:latin typeface="Berlin Sans FB Demi" panose="020E0802020502020306" pitchFamily="34" charset="0"/>
            </a:endParaRPr>
          </a:p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 apples           flour        eggs              juice            mustard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8E3D9-7087-4A8C-A350-4FDB1AC4E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2422565"/>
            <a:ext cx="1469571" cy="728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FDB7F6-BD9C-4056-8F5E-74054E9C7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607879" y="2520383"/>
            <a:ext cx="1565779" cy="8923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85C94C-B1F9-4EE8-9FB0-7F56D7B844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97092" y="2302112"/>
            <a:ext cx="750628" cy="6328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870DE1-D267-4509-843A-45745F779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28650" y="2889189"/>
            <a:ext cx="750628" cy="6328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FC1DC4-E63B-45FD-9644-B51B8C6512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720686" y="2912259"/>
            <a:ext cx="750628" cy="6328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44A74B-FF34-4EC0-8E69-7CE3E572C4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592507" y="2027459"/>
            <a:ext cx="2024757" cy="15185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759BA7-369F-4FD3-84DA-26105C4112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0764784" y="2157905"/>
            <a:ext cx="736134" cy="793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958418-B384-42EC-9148-C51C96F0B2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0492641" y="2728599"/>
            <a:ext cx="736134" cy="7934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4BC48C-BF93-4F92-8D82-F67A46C92D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176589" y="4668569"/>
            <a:ext cx="760136" cy="9144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3A0EF36-30EC-4DB4-A008-2E3307B9BC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729252" y="4750442"/>
            <a:ext cx="646381" cy="7776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013515A-71AE-4D84-92DD-02D12CF07E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2978603" y="4380251"/>
            <a:ext cx="1565779" cy="13918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8992D7-9965-4C40-AC78-5D2D573F85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5125714" y="4676053"/>
            <a:ext cx="1189943" cy="10187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39719F-9B4A-4D11-92AD-4EA50B425F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7957703" y="4311299"/>
            <a:ext cx="946811" cy="13834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61AC54-0B30-4F21-B1C0-E6EB0DC7B2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10323907" y="4533419"/>
            <a:ext cx="1051666" cy="116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9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B26BF6-4EFA-408C-9D6F-6D3B16690179}"/>
              </a:ext>
            </a:extLst>
          </p:cNvPr>
          <p:cNvSpPr txBox="1"/>
          <p:nvPr/>
        </p:nvSpPr>
        <p:spPr>
          <a:xfrm>
            <a:off x="3694687" y="559020"/>
            <a:ext cx="5572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Comment on the chant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987CBD-28BB-4A2E-98D1-6D39E022D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067" y="1226458"/>
            <a:ext cx="1709058" cy="17090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A08644-9C35-476B-AA51-841FFA72AE52}"/>
              </a:ext>
            </a:extLst>
          </p:cNvPr>
          <p:cNvSpPr txBox="1"/>
          <p:nvPr/>
        </p:nvSpPr>
        <p:spPr>
          <a:xfrm>
            <a:off x="3934173" y="1757822"/>
            <a:ext cx="5572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I think It`s……….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E01F23-60ED-40E2-81CF-333CB3141DDC}"/>
              </a:ext>
            </a:extLst>
          </p:cNvPr>
          <p:cNvSpPr txBox="1"/>
          <p:nvPr/>
        </p:nvSpPr>
        <p:spPr>
          <a:xfrm>
            <a:off x="1385963" y="3324749"/>
            <a:ext cx="1998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FF3399"/>
                </a:solidFill>
                <a:latin typeface="Berlin Sans FB Demi" panose="020E0802020502020306" pitchFamily="34" charset="0"/>
              </a:rPr>
              <a:t>boring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56D30D-BD21-4DC0-88C4-B9217920FB12}"/>
              </a:ext>
            </a:extLst>
          </p:cNvPr>
          <p:cNvSpPr txBox="1"/>
          <p:nvPr/>
        </p:nvSpPr>
        <p:spPr>
          <a:xfrm>
            <a:off x="7430224" y="3429000"/>
            <a:ext cx="26190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FF3399"/>
                </a:solidFill>
                <a:latin typeface="Berlin Sans FB Demi" panose="020E0802020502020306" pitchFamily="34" charset="0"/>
              </a:rPr>
              <a:t>interesting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B9E865-260C-4AD2-A343-BC1CDC8B603E}"/>
              </a:ext>
            </a:extLst>
          </p:cNvPr>
          <p:cNvSpPr txBox="1"/>
          <p:nvPr/>
        </p:nvSpPr>
        <p:spPr>
          <a:xfrm>
            <a:off x="1385963" y="5356971"/>
            <a:ext cx="1998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7030A0"/>
                </a:solidFill>
                <a:latin typeface="Berlin Sans FB Demi" panose="020E0802020502020306" pitchFamily="34" charset="0"/>
              </a:rPr>
              <a:t>easy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156D9A-020C-4C4D-A420-C3050B8027AF}"/>
              </a:ext>
            </a:extLst>
          </p:cNvPr>
          <p:cNvSpPr txBox="1"/>
          <p:nvPr/>
        </p:nvSpPr>
        <p:spPr>
          <a:xfrm>
            <a:off x="7849325" y="5100178"/>
            <a:ext cx="19985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7030A0"/>
                </a:solidFill>
                <a:latin typeface="Berlin Sans FB Demi" panose="020E0802020502020306" pitchFamily="34" charset="0"/>
              </a:rPr>
              <a:t>difficult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A90C54-B644-4E2C-B10E-723C53371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037825" y="3181916"/>
            <a:ext cx="1356300" cy="12376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9C42DF-39DB-44CF-8E9B-E4517A5526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958028" y="3181916"/>
            <a:ext cx="1615142" cy="11280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CB5B4A-0199-4735-B8D9-3216E6D3C3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909238" y="5061291"/>
            <a:ext cx="1237689" cy="12376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B7BA95-2B93-48CB-9DB5-90C0ECB86A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832552" y="4784378"/>
            <a:ext cx="1615142" cy="161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3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C9E5B1-3903-4289-92DB-BC278E205C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59"/>
          <a:stretch/>
        </p:blipFill>
        <p:spPr>
          <a:xfrm>
            <a:off x="1004887" y="2387600"/>
            <a:ext cx="10182225" cy="25892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18211E-493D-4B2C-BBFA-B8BEE736F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80" y="-167233"/>
            <a:ext cx="2143760" cy="21437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2EDA49-36C1-4180-BCBE-E4F8D770C0AC}"/>
              </a:ext>
            </a:extLst>
          </p:cNvPr>
          <p:cNvSpPr txBox="1"/>
          <p:nvPr/>
        </p:nvSpPr>
        <p:spPr>
          <a:xfrm>
            <a:off x="5139952" y="612260"/>
            <a:ext cx="3165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Write A ,B or C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50DD17D-929E-4569-9085-D04352CF0BA2}"/>
                  </a:ext>
                </a:extLst>
              </p14:cNvPr>
              <p14:cNvContentPartPr/>
              <p14:nvPr/>
            </p14:nvContentPartPr>
            <p14:xfrm>
              <a:off x="4815640" y="501876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50DD17D-929E-4569-9085-D04352CF0BA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80000" y="4983120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3C5B1BE-0874-4DB6-929C-0690031A53FC}"/>
                  </a:ext>
                </a:extLst>
              </p14:cNvPr>
              <p14:cNvContentPartPr/>
              <p14:nvPr/>
            </p14:nvContentPartPr>
            <p14:xfrm>
              <a:off x="7912360" y="3021840"/>
              <a:ext cx="299880" cy="4370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3C5B1BE-0874-4DB6-929C-0690031A53F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76720" y="2985840"/>
                <a:ext cx="371520" cy="508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AC2EA878-1C88-45D1-B774-0EDA54DB767B}"/>
              </a:ext>
            </a:extLst>
          </p:cNvPr>
          <p:cNvGrpSpPr/>
          <p:nvPr/>
        </p:nvGrpSpPr>
        <p:grpSpPr>
          <a:xfrm>
            <a:off x="7832080" y="3797640"/>
            <a:ext cx="557280" cy="345960"/>
            <a:chOff x="7832080" y="3797640"/>
            <a:chExt cx="557280" cy="34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7A25051-7725-4DB0-8550-3209DC27BA49}"/>
                    </a:ext>
                  </a:extLst>
                </p14:cNvPr>
                <p14:cNvContentPartPr/>
                <p14:nvPr/>
              </p14:nvContentPartPr>
              <p14:xfrm>
                <a:off x="7832080" y="3797640"/>
                <a:ext cx="428760" cy="3459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7A25051-7725-4DB0-8550-3209DC27BA4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796440" y="3761640"/>
                  <a:ext cx="50040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C04D8FA-6007-4CF4-A673-828B820C2FA4}"/>
                    </a:ext>
                  </a:extLst>
                </p14:cNvPr>
                <p14:cNvContentPartPr/>
                <p14:nvPr/>
              </p14:nvContentPartPr>
              <p14:xfrm>
                <a:off x="7966720" y="4031280"/>
                <a:ext cx="272520" cy="26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C04D8FA-6007-4CF4-A673-828B820C2FA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930720" y="3995640"/>
                  <a:ext cx="34416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BBD34D7-5411-4820-BB64-B8826B54EEE2}"/>
                    </a:ext>
                  </a:extLst>
                </p14:cNvPr>
                <p14:cNvContentPartPr/>
                <p14:nvPr/>
              </p14:nvContentPartPr>
              <p14:xfrm>
                <a:off x="8178760" y="3947040"/>
                <a:ext cx="210600" cy="165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BBD34D7-5411-4820-BB64-B8826B54EEE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143120" y="3911040"/>
                  <a:ext cx="282240" cy="23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7352B62-3AA7-4EF5-A41C-6CE85993CA50}"/>
              </a:ext>
            </a:extLst>
          </p:cNvPr>
          <p:cNvGrpSpPr/>
          <p:nvPr/>
        </p:nvGrpSpPr>
        <p:grpSpPr>
          <a:xfrm>
            <a:off x="7889680" y="2388600"/>
            <a:ext cx="289080" cy="547200"/>
            <a:chOff x="8016400" y="2433960"/>
            <a:chExt cx="289080" cy="54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A29DB17-7F63-4A66-B8A0-646773B3C7DA}"/>
                    </a:ext>
                  </a:extLst>
                </p14:cNvPr>
                <p14:cNvContentPartPr/>
                <p14:nvPr/>
              </p14:nvContentPartPr>
              <p14:xfrm>
                <a:off x="8016400" y="2474280"/>
                <a:ext cx="21960" cy="408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A29DB17-7F63-4A66-B8A0-646773B3C7D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980760" y="2438640"/>
                  <a:ext cx="93600" cy="47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279C1D3-26B2-4485-A14F-C0B0F4E0AB31}"/>
                    </a:ext>
                  </a:extLst>
                </p14:cNvPr>
                <p14:cNvContentPartPr/>
                <p14:nvPr/>
              </p14:nvContentPartPr>
              <p14:xfrm>
                <a:off x="8064640" y="2433960"/>
                <a:ext cx="240840" cy="5472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279C1D3-26B2-4485-A14F-C0B0F4E0AB3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029000" y="2398320"/>
                  <a:ext cx="312480" cy="618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5349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56B0A8-BAC2-4995-A539-219A60E0A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80" y="-167233"/>
            <a:ext cx="2143760" cy="2143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46E078-FDDC-48CE-ADC9-C40684AC9E54}"/>
              </a:ext>
            </a:extLst>
          </p:cNvPr>
          <p:cNvSpPr txBox="1"/>
          <p:nvPr/>
        </p:nvSpPr>
        <p:spPr>
          <a:xfrm>
            <a:off x="5283009" y="674287"/>
            <a:ext cx="3165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Write A ,B or 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797322-4511-4E19-8498-11806FD63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72" y="2194284"/>
            <a:ext cx="10559142" cy="37164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A94A976-BF4E-4632-B273-ED66C195B877}"/>
                  </a:ext>
                </a:extLst>
              </p14:cNvPr>
              <p14:cNvContentPartPr/>
              <p14:nvPr/>
            </p14:nvContentPartPr>
            <p14:xfrm>
              <a:off x="8402544" y="2793283"/>
              <a:ext cx="278460" cy="405823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A94A976-BF4E-4632-B273-ED66C195B87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66567" y="2757274"/>
                <a:ext cx="350054" cy="477481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879CE6EF-0D94-474A-98D3-F977E537AF21}"/>
              </a:ext>
            </a:extLst>
          </p:cNvPr>
          <p:cNvGrpSpPr/>
          <p:nvPr/>
        </p:nvGrpSpPr>
        <p:grpSpPr>
          <a:xfrm>
            <a:off x="8169897" y="3688927"/>
            <a:ext cx="557280" cy="345960"/>
            <a:chOff x="7832080" y="3797640"/>
            <a:chExt cx="557280" cy="34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5C53365-14FE-4D05-981A-250696D35E35}"/>
                    </a:ext>
                  </a:extLst>
                </p14:cNvPr>
                <p14:cNvContentPartPr/>
                <p14:nvPr/>
              </p14:nvContentPartPr>
              <p14:xfrm>
                <a:off x="7832080" y="3797640"/>
                <a:ext cx="428760" cy="3459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5C53365-14FE-4D05-981A-250696D35E3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796440" y="3761640"/>
                  <a:ext cx="50040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F954A4E-231A-448B-92AC-3797C5B77FDD}"/>
                    </a:ext>
                  </a:extLst>
                </p14:cNvPr>
                <p14:cNvContentPartPr/>
                <p14:nvPr/>
              </p14:nvContentPartPr>
              <p14:xfrm>
                <a:off x="7966720" y="4031280"/>
                <a:ext cx="272520" cy="262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F954A4E-231A-448B-92AC-3797C5B77FD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930720" y="3995640"/>
                  <a:ext cx="34416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1A6CBEB-56D0-482E-B45C-9BD32F646C42}"/>
                    </a:ext>
                  </a:extLst>
                </p14:cNvPr>
                <p14:cNvContentPartPr/>
                <p14:nvPr/>
              </p14:nvContentPartPr>
              <p14:xfrm>
                <a:off x="8178760" y="3947040"/>
                <a:ext cx="210600" cy="165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1A6CBEB-56D0-482E-B45C-9BD32F646C4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143120" y="3911040"/>
                  <a:ext cx="282240" cy="23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CF6A00-D4A6-4EBA-8049-E1AACB05438A}"/>
              </a:ext>
            </a:extLst>
          </p:cNvPr>
          <p:cNvGrpSpPr/>
          <p:nvPr/>
        </p:nvGrpSpPr>
        <p:grpSpPr>
          <a:xfrm>
            <a:off x="8373114" y="4398035"/>
            <a:ext cx="289080" cy="547200"/>
            <a:chOff x="8016400" y="2433960"/>
            <a:chExt cx="289080" cy="54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B5EC29F-6973-4AAC-9EB0-7313124B3067}"/>
                    </a:ext>
                  </a:extLst>
                </p14:cNvPr>
                <p14:cNvContentPartPr/>
                <p14:nvPr/>
              </p14:nvContentPartPr>
              <p14:xfrm>
                <a:off x="8016400" y="2474280"/>
                <a:ext cx="21960" cy="408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B5EC29F-6973-4AAC-9EB0-7313124B306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980760" y="2438640"/>
                  <a:ext cx="93600" cy="47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D087AFC-4661-4349-835E-E78674F2AD98}"/>
                    </a:ext>
                  </a:extLst>
                </p14:cNvPr>
                <p14:cNvContentPartPr/>
                <p14:nvPr/>
              </p14:nvContentPartPr>
              <p14:xfrm>
                <a:off x="8064640" y="2433960"/>
                <a:ext cx="240840" cy="5472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D087AFC-4661-4349-835E-E78674F2AD9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029000" y="2398320"/>
                  <a:ext cx="312480" cy="6188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074" name="Picture 2" descr="Free Dish Cliparts, Download Free Clip Art, Free Clip Art on Clipart Library">
            <a:extLst>
              <a:ext uri="{FF2B5EF4-FFF2-40B4-BE49-F238E27FC236}">
                <a16:creationId xmlns:a16="http://schemas.microsoft.com/office/drawing/2014/main" id="{B63A289A-1AF1-4081-83D7-4C1F7E78B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831" y="3232565"/>
            <a:ext cx="1604645" cy="160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Fruit Cliparts, Download Free Clip Art, Free Clip Art on Clipart  Library">
            <a:extLst>
              <a:ext uri="{FF2B5EF4-FFF2-40B4-BE49-F238E27FC236}">
                <a16:creationId xmlns:a16="http://schemas.microsoft.com/office/drawing/2014/main" id="{8CED00E6-070D-475F-9D5D-A94D00919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94" y="5189578"/>
            <a:ext cx="1570000" cy="136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ennis clipart free clipart images - Clipartix">
            <a:extLst>
              <a:ext uri="{FF2B5EF4-FFF2-40B4-BE49-F238E27FC236}">
                <a16:creationId xmlns:a16="http://schemas.microsoft.com/office/drawing/2014/main" id="{C83FB511-3646-4D31-B76A-B2337DEF3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916" y="1426857"/>
            <a:ext cx="1386522" cy="138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93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1298C0-2315-4962-B5C3-8CD680699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04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7418EFE-3FB0-48E5-9AAF-EF68B1E4079D}"/>
              </a:ext>
            </a:extLst>
          </p:cNvPr>
          <p:cNvSpPr txBox="1"/>
          <p:nvPr/>
        </p:nvSpPr>
        <p:spPr>
          <a:xfrm>
            <a:off x="4521200" y="34873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u="none" strike="noStrike" baseline="0" dirty="0">
                <a:solidFill>
                  <a:srgbClr val="1A1AFF"/>
                </a:solidFill>
                <a:latin typeface="MHEupperelemsansEMInfant-Bold"/>
              </a:rPr>
              <a:t>Listen and read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6BEDE-5FB6-4CFD-A39D-E7F2EB97F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320" y="-138371"/>
            <a:ext cx="2143760" cy="21437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13F9CB-94A7-4E38-99A9-9B5342CED087}"/>
              </a:ext>
            </a:extLst>
          </p:cNvPr>
          <p:cNvSpPr txBox="1"/>
          <p:nvPr/>
        </p:nvSpPr>
        <p:spPr>
          <a:xfrm>
            <a:off x="4389120" y="175649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baseline="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My Brother Khaled</a:t>
            </a:r>
            <a:endParaRPr lang="en-US" sz="3200" dirty="0">
              <a:ln>
                <a:solidFill>
                  <a:schemeClr val="tx1">
                    <a:lumMod val="95000"/>
                    <a:lumOff val="5000"/>
                    <a:alpha val="98000"/>
                  </a:schemeClr>
                </a:solidFill>
              </a:ln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26" name="Picture 2" descr="Free Family Images, Download Free Clip Art, Free Clip Art on Clipart Library">
            <a:extLst>
              <a:ext uri="{FF2B5EF4-FFF2-40B4-BE49-F238E27FC236}">
                <a16:creationId xmlns:a16="http://schemas.microsoft.com/office/drawing/2014/main" id="{07B44D6A-C733-4A77-ADD6-8F2A213C3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3007419"/>
            <a:ext cx="48768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8D7E916-7301-4BE9-892E-9F9CB93FF885}"/>
              </a:ext>
            </a:extLst>
          </p:cNvPr>
          <p:cNvGrpSpPr/>
          <p:nvPr/>
        </p:nvGrpSpPr>
        <p:grpSpPr>
          <a:xfrm>
            <a:off x="4339515" y="2377545"/>
            <a:ext cx="1432440" cy="1731240"/>
            <a:chOff x="4339515" y="2377545"/>
            <a:chExt cx="1432440" cy="17312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131A5C79-0E7E-4028-91EC-FD8AD15BB199}"/>
                    </a:ext>
                  </a:extLst>
                </p14:cNvPr>
                <p14:cNvContentPartPr/>
                <p14:nvPr/>
              </p14:nvContentPartPr>
              <p14:xfrm>
                <a:off x="4424835" y="2377545"/>
                <a:ext cx="1347120" cy="15584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131A5C79-0E7E-4028-91EC-FD8AD15BB19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89195" y="2341905"/>
                  <a:ext cx="1418760" cy="163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89E057C-CDAE-4415-8B97-58DB85D2EF51}"/>
                    </a:ext>
                  </a:extLst>
                </p14:cNvPr>
                <p14:cNvContentPartPr/>
                <p14:nvPr/>
              </p14:nvContentPartPr>
              <p14:xfrm>
                <a:off x="4339515" y="3712425"/>
                <a:ext cx="394200" cy="396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89E057C-CDAE-4415-8B97-58DB85D2EF5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03515" y="3676785"/>
                  <a:ext cx="465840" cy="46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5877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86D6AF9-5658-44A6-8EA4-85479C4D3F45}"/>
              </a:ext>
            </a:extLst>
          </p:cNvPr>
          <p:cNvSpPr txBox="1"/>
          <p:nvPr/>
        </p:nvSpPr>
        <p:spPr>
          <a:xfrm>
            <a:off x="830753" y="728915"/>
            <a:ext cx="7000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u="none" strike="noStrike" baseline="0" dirty="0">
                <a:latin typeface="Berlin Sans FB Demi" panose="020E0802020502020306" pitchFamily="34" charset="0"/>
              </a:rPr>
              <a:t>My brother Khaled </a:t>
            </a:r>
            <a:r>
              <a:rPr lang="en-US" sz="2800" dirty="0">
                <a:solidFill>
                  <a:srgbClr val="FF0000"/>
                </a:solidFill>
                <a:latin typeface="Berlin Sans FB Demi" panose="020E0802020502020306" pitchFamily="34" charset="0"/>
              </a:rPr>
              <a:t>w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Berlin Sans FB Demi" panose="020E0802020502020306" pitchFamily="34" charset="0"/>
              </a:rPr>
              <a:t>ent</a:t>
            </a:r>
            <a:r>
              <a:rPr lang="en-US" sz="2800" b="0" i="0" u="none" strike="noStrike" baseline="0" dirty="0">
                <a:latin typeface="Berlin Sans FB Demi" panose="020E0802020502020306" pitchFamily="34" charset="0"/>
              </a:rPr>
              <a:t> to the cupboard</a:t>
            </a:r>
            <a:endParaRPr lang="en-US" sz="2800" dirty="0">
              <a:latin typeface="Berlin Sans FB Demi" panose="020E0802020502020306" pitchFamily="34" charset="0"/>
            </a:endParaRPr>
          </a:p>
        </p:txBody>
      </p:sp>
      <p:pic>
        <p:nvPicPr>
          <p:cNvPr id="1026" name="Picture 2" descr="Free Kitchen Cabinet Cliparts, Download Free Clip Art, Free Clip Art on  Clipart Library">
            <a:extLst>
              <a:ext uri="{FF2B5EF4-FFF2-40B4-BE49-F238E27FC236}">
                <a16:creationId xmlns:a16="http://schemas.microsoft.com/office/drawing/2014/main" id="{1B435782-C794-4C6B-BCFF-34FAF10DF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840" y="465902"/>
            <a:ext cx="1969380" cy="137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504ADE-DE09-41E2-B62D-756F19D14C79}"/>
              </a:ext>
            </a:extLst>
          </p:cNvPr>
          <p:cNvSpPr txBox="1"/>
          <p:nvPr/>
        </p:nvSpPr>
        <p:spPr>
          <a:xfrm>
            <a:off x="1282873" y="1901271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0070C0"/>
                </a:solidFill>
                <a:latin typeface="Berlin Sans FB Demi" panose="020E0802020502020306" pitchFamily="34" charset="0"/>
              </a:rPr>
              <a:t>To find something to </a:t>
            </a:r>
            <a:r>
              <a:rPr lang="en-US" sz="2800" b="0" i="0" u="none" strike="noStrike" baseline="0" dirty="0">
                <a:solidFill>
                  <a:srgbClr val="00B050"/>
                </a:solidFill>
                <a:latin typeface="Berlin Sans FB Demi" panose="020E0802020502020306" pitchFamily="34" charset="0"/>
              </a:rPr>
              <a:t>eat</a:t>
            </a:r>
            <a:r>
              <a:rPr lang="en-US" sz="2800" b="0" i="0" u="none" strike="noStrike" baseline="0" dirty="0">
                <a:solidFill>
                  <a:srgbClr val="0070C0"/>
                </a:solidFill>
                <a:latin typeface="Berlin Sans FB Demi" panose="020E0802020502020306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D048BC-D5BE-4079-8DFB-13E067A03E62}"/>
              </a:ext>
            </a:extLst>
          </p:cNvPr>
          <p:cNvSpPr txBox="1"/>
          <p:nvPr/>
        </p:nvSpPr>
        <p:spPr>
          <a:xfrm>
            <a:off x="1282873" y="3003667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</a:rPr>
              <a:t>But when he 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Berlin Sans FB Demi" panose="020E0802020502020306" pitchFamily="34" charset="0"/>
              </a:rPr>
              <a:t>got</a:t>
            </a:r>
            <a:r>
              <a:rPr lang="en-US" sz="28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</a:rPr>
              <a:t> there,</a:t>
            </a:r>
          </a:p>
          <a:p>
            <a:pPr algn="l"/>
            <a:r>
              <a:rPr lang="en-US" sz="28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</a:rPr>
              <a:t>The cupboard 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Berlin Sans FB Demi" panose="020E0802020502020306" pitchFamily="34" charset="0"/>
              </a:rPr>
              <a:t>was</a:t>
            </a:r>
            <a:r>
              <a:rPr lang="en-US" sz="28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en-US" sz="2800" b="0" i="0" u="none" strike="noStrike" baseline="0" dirty="0">
                <a:solidFill>
                  <a:srgbClr val="00B050"/>
                </a:solidFill>
                <a:latin typeface="Berlin Sans FB Demi" panose="020E0802020502020306" pitchFamily="34" charset="0"/>
              </a:rPr>
              <a:t>bare</a:t>
            </a:r>
            <a:r>
              <a:rPr lang="en-US" sz="2800" b="0" i="0" u="none" strike="noStrike" baseline="0" dirty="0">
                <a:solidFill>
                  <a:schemeClr val="accent2">
                    <a:lumMod val="50000"/>
                  </a:schemeClr>
                </a:solidFill>
                <a:latin typeface="Berlin Sans FB Demi" panose="020E0802020502020306" pitchFamily="34" charset="0"/>
              </a:rPr>
              <a:t>,</a:t>
            </a:r>
            <a:endParaRPr lang="en-US" sz="2800" dirty="0">
              <a:solidFill>
                <a:schemeClr val="accent2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32" name="Picture 8" descr="Free Empty Cupboard Cliparts, Download Free Clip Art, Free Clip Art on  Clipart Library">
            <a:extLst>
              <a:ext uri="{FF2B5EF4-FFF2-40B4-BE49-F238E27FC236}">
                <a16:creationId xmlns:a16="http://schemas.microsoft.com/office/drawing/2014/main" id="{6D26428E-6748-44FF-B930-D5527EAEE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923" y="3121376"/>
            <a:ext cx="1503680" cy="141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CD22A5-09D1-447F-8001-76F1E04647AA}"/>
              </a:ext>
            </a:extLst>
          </p:cNvPr>
          <p:cNvSpPr txBox="1"/>
          <p:nvPr/>
        </p:nvSpPr>
        <p:spPr>
          <a:xfrm>
            <a:off x="9895840" y="1839716"/>
            <a:ext cx="19693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FF3399"/>
                </a:solidFill>
                <a:latin typeface="Berlin Sans FB Demi" panose="020E0802020502020306" pitchFamily="34" charset="0"/>
              </a:rPr>
              <a:t>cupboard</a:t>
            </a:r>
          </a:p>
        </p:txBody>
      </p:sp>
      <p:pic>
        <p:nvPicPr>
          <p:cNvPr id="1034" name="Picture 10" descr="Walk PNG Clipart | PNG Mart">
            <a:extLst>
              <a:ext uri="{FF2B5EF4-FFF2-40B4-BE49-F238E27FC236}">
                <a16:creationId xmlns:a16="http://schemas.microsoft.com/office/drawing/2014/main" id="{7916B172-A8C9-46C7-9CD7-DEF8264AB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8720" y="536944"/>
            <a:ext cx="2214880" cy="165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ownload Kids Eating Clipart Png - Kids Eating Healthy Food Clipart PNG  image for free. Search … | Healthy eating for kids, Benefits of healthy  eating, Food clipart">
            <a:extLst>
              <a:ext uri="{FF2B5EF4-FFF2-40B4-BE49-F238E27FC236}">
                <a16:creationId xmlns:a16="http://schemas.microsoft.com/office/drawing/2014/main" id="{8EF7FD20-1BB6-407A-9765-37B0D3EDD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487" y="1526712"/>
            <a:ext cx="1262553" cy="137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C4B2D1D-5B89-42D9-89C1-5BB8ABBC23C9}"/>
              </a:ext>
            </a:extLst>
          </p:cNvPr>
          <p:cNvSpPr txBox="1"/>
          <p:nvPr/>
        </p:nvSpPr>
        <p:spPr>
          <a:xfrm>
            <a:off x="7171603" y="3566150"/>
            <a:ext cx="34222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FF3399"/>
                </a:solidFill>
                <a:latin typeface="Berlin Sans FB Demi" panose="020E0802020502020306" pitchFamily="34" charset="0"/>
              </a:rPr>
              <a:t>*empty=</a:t>
            </a:r>
            <a:r>
              <a:rPr lang="ar-SA" sz="32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FF3399"/>
                </a:solidFill>
                <a:latin typeface="Berlin Sans FB Demi" panose="020E0802020502020306" pitchFamily="34" charset="0"/>
              </a:rPr>
              <a:t>فارغ</a:t>
            </a:r>
            <a:endParaRPr lang="en-US" sz="3200" dirty="0">
              <a:ln>
                <a:solidFill>
                  <a:schemeClr val="tx1">
                    <a:lumMod val="95000"/>
                    <a:lumOff val="5000"/>
                    <a:alpha val="98000"/>
                  </a:schemeClr>
                </a:solidFill>
              </a:ln>
              <a:solidFill>
                <a:srgbClr val="FF3399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810ADA-8162-4223-9154-30423BEFEFD4}"/>
              </a:ext>
            </a:extLst>
          </p:cNvPr>
          <p:cNvSpPr txBox="1"/>
          <p:nvPr/>
        </p:nvSpPr>
        <p:spPr>
          <a:xfrm>
            <a:off x="634047" y="529041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CC00FF"/>
                </a:solidFill>
                <a:latin typeface="Berlin Sans FB Demi" panose="020E0802020502020306" pitchFamily="34" charset="0"/>
              </a:rPr>
              <a:t>And so he 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Berlin Sans FB Demi" panose="020E0802020502020306" pitchFamily="34" charset="0"/>
              </a:rPr>
              <a:t>had </a:t>
            </a:r>
            <a:r>
              <a:rPr lang="en-US" sz="2800" b="0" i="0" u="none" strike="noStrike" baseline="0" dirty="0">
                <a:solidFill>
                  <a:srgbClr val="00B050"/>
                </a:solidFill>
                <a:latin typeface="Berlin Sans FB Demi" panose="020E0802020502020306" pitchFamily="34" charset="0"/>
              </a:rPr>
              <a:t>nothing</a:t>
            </a:r>
            <a:r>
              <a:rPr lang="en-US" sz="2800" b="0" i="0" u="none" strike="noStrike" baseline="0" dirty="0">
                <a:solidFill>
                  <a:srgbClr val="CC00FF"/>
                </a:solidFill>
                <a:latin typeface="Berlin Sans FB Demi" panose="020E0802020502020306" pitchFamily="34" charset="0"/>
              </a:rPr>
              <a:t> to eat.</a:t>
            </a:r>
            <a:endParaRPr lang="en-US" sz="2800" dirty="0">
              <a:solidFill>
                <a:srgbClr val="CC00FF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38" name="Picture 14" descr="Free No Eating Cliparts, Download Free Clip Art, Free Clip Art on Clipart  Library">
            <a:extLst>
              <a:ext uri="{FF2B5EF4-FFF2-40B4-BE49-F238E27FC236}">
                <a16:creationId xmlns:a16="http://schemas.microsoft.com/office/drawing/2014/main" id="{10D498CA-32D2-4BF9-94AC-272152EB8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923" y="4680322"/>
            <a:ext cx="1617345" cy="159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31A89F5-CE25-48D2-999D-5020669C962B}"/>
              </a:ext>
            </a:extLst>
          </p:cNvPr>
          <p:cNvGrpSpPr/>
          <p:nvPr/>
        </p:nvGrpSpPr>
        <p:grpSpPr>
          <a:xfrm>
            <a:off x="9847360" y="5838120"/>
            <a:ext cx="1374840" cy="478080"/>
            <a:chOff x="9847360" y="5838120"/>
            <a:chExt cx="1374840" cy="4780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AAC26593-067C-4C5E-A13D-E329B434CC28}"/>
                    </a:ext>
                  </a:extLst>
                </p14:cNvPr>
                <p14:cNvContentPartPr/>
                <p14:nvPr/>
              </p14:nvContentPartPr>
              <p14:xfrm>
                <a:off x="9847360" y="6056280"/>
                <a:ext cx="1202040" cy="21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AAC26593-067C-4C5E-A13D-E329B434CC2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811360" y="6020280"/>
                  <a:ext cx="127368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F663E4E-C398-4770-AC72-A3F4F3FC5CCF}"/>
                    </a:ext>
                  </a:extLst>
                </p14:cNvPr>
                <p14:cNvContentPartPr/>
                <p14:nvPr/>
              </p14:nvContentPartPr>
              <p14:xfrm>
                <a:off x="10871200" y="5838120"/>
                <a:ext cx="351000" cy="478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F663E4E-C398-4770-AC72-A3F4F3FC5CC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835560" y="5802120"/>
                  <a:ext cx="422640" cy="549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" name="We Can 6 (2020) SB_CD 1_23">
            <a:hlinkClick r:id="" action="ppaction://media"/>
            <a:extLst>
              <a:ext uri="{FF2B5EF4-FFF2-40B4-BE49-F238E27FC236}">
                <a16:creationId xmlns:a16="http://schemas.microsoft.com/office/drawing/2014/main" id="{515E5F78-F53B-43C6-AC24-F98FAFB17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86510" y="2900531"/>
            <a:ext cx="1373515" cy="137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7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1" grpId="0"/>
      <p:bldP spid="15" grpId="0"/>
      <p:bldP spid="17" grpId="0"/>
      <p:bldP spid="2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0550C0-BD5D-47D4-BE22-C104570AFE91}"/>
              </a:ext>
            </a:extLst>
          </p:cNvPr>
          <p:cNvSpPr txBox="1"/>
          <p:nvPr/>
        </p:nvSpPr>
        <p:spPr>
          <a:xfrm>
            <a:off x="1092200" y="1065578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pitchFamily="34" charset="0"/>
              </a:rPr>
              <a:t>He 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Berlin Sans FB Demi" panose="020E0802020502020306" pitchFamily="34" charset="0"/>
              </a:rPr>
              <a:t>went</a:t>
            </a:r>
            <a:r>
              <a:rPr lang="en-US" sz="28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pitchFamily="34" charset="0"/>
              </a:rPr>
              <a:t> to the </a:t>
            </a:r>
            <a:r>
              <a:rPr lang="en-US" sz="2800" b="0" i="0" u="none" strike="noStrike" baseline="0" dirty="0">
                <a:solidFill>
                  <a:srgbClr val="00B050"/>
                </a:solidFill>
                <a:latin typeface="Berlin Sans FB Demi" panose="020E0802020502020306" pitchFamily="34" charset="0"/>
              </a:rPr>
              <a:t>grocer’s</a:t>
            </a:r>
            <a:r>
              <a:rPr lang="en-US" sz="28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pitchFamily="34" charset="0"/>
              </a:rPr>
              <a:t>,</a:t>
            </a:r>
          </a:p>
          <a:p>
            <a:pPr algn="l"/>
            <a:r>
              <a:rPr lang="en-US" sz="28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pitchFamily="34" charset="0"/>
              </a:rPr>
              <a:t>To buy some </a:t>
            </a:r>
            <a:r>
              <a:rPr lang="en-US" sz="2800" b="0" i="0" u="none" strike="noStrike" baseline="0" dirty="0">
                <a:solidFill>
                  <a:srgbClr val="00B050"/>
                </a:solidFill>
                <a:latin typeface="Berlin Sans FB Demi" panose="020E0802020502020306" pitchFamily="34" charset="0"/>
              </a:rPr>
              <a:t>fruit</a:t>
            </a:r>
            <a:r>
              <a:rPr lang="en-US" sz="28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pitchFamily="34" charset="0"/>
              </a:rPr>
              <a:t> and </a:t>
            </a:r>
            <a:r>
              <a:rPr lang="en-US" sz="2800" b="0" i="0" u="none" strike="noStrike" baseline="0" dirty="0">
                <a:solidFill>
                  <a:srgbClr val="00B050"/>
                </a:solidFill>
                <a:latin typeface="Berlin Sans FB Demi" panose="020E0802020502020306" pitchFamily="34" charset="0"/>
              </a:rPr>
              <a:t>milk</a:t>
            </a:r>
            <a:r>
              <a:rPr lang="en-US" sz="2800" b="0" i="0" u="none" strike="noStrik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Berlin Sans FB Demi" panose="020E0802020502020306" pitchFamily="34" charset="0"/>
              </a:rPr>
              <a:t>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6" name="Picture 10" descr="Walk PNG Clipart | PNG Mart">
            <a:extLst>
              <a:ext uri="{FF2B5EF4-FFF2-40B4-BE49-F238E27FC236}">
                <a16:creationId xmlns:a16="http://schemas.microsoft.com/office/drawing/2014/main" id="{D3DFB294-78F4-43E4-80CF-43016FD95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2719" y="268767"/>
            <a:ext cx="2468880" cy="184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rocery Stock Illustrations – 69,215 Grocery Stock Illustrations, Vectors &amp;  Clipart - Dreamstime">
            <a:extLst>
              <a:ext uri="{FF2B5EF4-FFF2-40B4-BE49-F238E27FC236}">
                <a16:creationId xmlns:a16="http://schemas.microsoft.com/office/drawing/2014/main" id="{B13BACB2-5DEA-430F-AFA7-A7D0C54ED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r="51061"/>
          <a:stretch/>
        </p:blipFill>
        <p:spPr bwMode="auto">
          <a:xfrm>
            <a:off x="8128000" y="289901"/>
            <a:ext cx="1229360" cy="181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ree Eat Fruit Cliparts, Download Free Clip Art, Free Clip Art on Clipart  Library">
            <a:extLst>
              <a:ext uri="{FF2B5EF4-FFF2-40B4-BE49-F238E27FC236}">
                <a16:creationId xmlns:a16="http://schemas.microsoft.com/office/drawing/2014/main" id="{DA485481-16D6-4530-8628-0F2B2AB82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1071" y="319661"/>
            <a:ext cx="1897697" cy="16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D86B16-C9EF-41FB-B033-D47FC15EA78C}"/>
              </a:ext>
            </a:extLst>
          </p:cNvPr>
          <p:cNvSpPr txBox="1"/>
          <p:nvPr/>
        </p:nvSpPr>
        <p:spPr>
          <a:xfrm>
            <a:off x="1452880" y="3099415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Berlin Sans FB Demi" panose="020E0802020502020306" pitchFamily="34" charset="0"/>
              </a:rPr>
              <a:t>But when he 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Berlin Sans FB Demi" panose="020E0802020502020306" pitchFamily="34" charset="0"/>
              </a:rPr>
              <a:t>came back</a:t>
            </a:r>
            <a:r>
              <a:rPr lang="en-US" sz="28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Berlin Sans FB Demi" panose="020E0802020502020306" pitchFamily="34" charset="0"/>
              </a:rPr>
              <a:t>,</a:t>
            </a:r>
          </a:p>
          <a:p>
            <a:pPr algn="l"/>
            <a:r>
              <a:rPr lang="en-US" sz="28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Berlin Sans FB Demi" panose="020E0802020502020306" pitchFamily="34" charset="0"/>
              </a:rPr>
              <a:t>He 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Berlin Sans FB Demi" panose="020E0802020502020306" pitchFamily="34" charset="0"/>
              </a:rPr>
              <a:t>was</a:t>
            </a:r>
            <a:r>
              <a:rPr lang="en-US" sz="28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Berlin Sans FB Demi" panose="020E0802020502020306" pitchFamily="34" charset="0"/>
              </a:rPr>
              <a:t> holding</a:t>
            </a:r>
          </a:p>
          <a:p>
            <a:pPr algn="l"/>
            <a:r>
              <a:rPr lang="en-US" sz="28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Berlin Sans FB Demi" panose="020E0802020502020306" pitchFamily="34" charset="0"/>
              </a:rPr>
              <a:t>an </a:t>
            </a:r>
            <a:r>
              <a:rPr lang="en-US" sz="2800" b="0" i="0" u="none" strike="noStrike" baseline="0" dirty="0">
                <a:solidFill>
                  <a:srgbClr val="00B050"/>
                </a:solidFill>
                <a:latin typeface="Berlin Sans FB Demi" panose="020E0802020502020306" pitchFamily="34" charset="0"/>
              </a:rPr>
              <a:t>empty</a:t>
            </a:r>
            <a:r>
              <a:rPr lang="en-US" sz="2800" b="0" i="0" u="none" strike="noStrike" baseline="0" dirty="0">
                <a:solidFill>
                  <a:schemeClr val="accent1">
                    <a:lumMod val="50000"/>
                  </a:schemeClr>
                </a:solidFill>
                <a:latin typeface="Berlin Sans FB Demi" panose="020E0802020502020306" pitchFamily="34" charset="0"/>
              </a:rPr>
              <a:t> brown bag!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1" name="Picture 10" descr="Walk PNG Clipart | PNG Mart">
            <a:extLst>
              <a:ext uri="{FF2B5EF4-FFF2-40B4-BE49-F238E27FC236}">
                <a16:creationId xmlns:a16="http://schemas.microsoft.com/office/drawing/2014/main" id="{2A6C9FBB-1DD8-4F07-B0DF-6AE42DB5B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49" y="2525590"/>
            <a:ext cx="3667244" cy="223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aper Bag Hole - Free vector graphic on Pixabay">
            <a:extLst>
              <a:ext uri="{FF2B5EF4-FFF2-40B4-BE49-F238E27FC236}">
                <a16:creationId xmlns:a16="http://schemas.microsoft.com/office/drawing/2014/main" id="{ED5EE166-DE1D-42EA-A265-AC28D8F4A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159" y="2742432"/>
            <a:ext cx="1030921" cy="117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5C1DB4F-547D-4091-BB7E-01364AF16B51}"/>
              </a:ext>
            </a:extLst>
          </p:cNvPr>
          <p:cNvSpPr txBox="1"/>
          <p:nvPr/>
        </p:nvSpPr>
        <p:spPr>
          <a:xfrm>
            <a:off x="2032000" y="502802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rgbClr val="CC00FF"/>
                </a:solidFill>
                <a:latin typeface="Franklin Gothic Demi Cond" panose="020B0706030402020204" pitchFamily="34" charset="0"/>
              </a:rPr>
              <a:t>Poor Khaled!</a:t>
            </a:r>
            <a:endParaRPr lang="en-US" sz="2800" dirty="0">
              <a:solidFill>
                <a:srgbClr val="CC00FF"/>
              </a:solidFill>
              <a:latin typeface="Franklin Gothic Demi Cond" panose="020B07060304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7F908BF-9AD6-438D-B897-2BEA265D8A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394200" y="4888364"/>
            <a:ext cx="1041400" cy="10414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0B6B530-2A36-447E-9AC5-E7570DE1FF38}"/>
              </a:ext>
            </a:extLst>
          </p:cNvPr>
          <p:cNvGrpSpPr/>
          <p:nvPr/>
        </p:nvGrpSpPr>
        <p:grpSpPr>
          <a:xfrm>
            <a:off x="10267635" y="1822170"/>
            <a:ext cx="1364760" cy="1026000"/>
            <a:chOff x="10267635" y="1822170"/>
            <a:chExt cx="1364760" cy="102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80D300E-EA4F-4646-93C2-2C860DAE448D}"/>
                    </a:ext>
                  </a:extLst>
                </p14:cNvPr>
                <p14:cNvContentPartPr/>
                <p14:nvPr/>
              </p14:nvContentPartPr>
              <p14:xfrm>
                <a:off x="10286355" y="1852410"/>
                <a:ext cx="612720" cy="421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80D300E-EA4F-4646-93C2-2C860DAE448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250355" y="1816410"/>
                  <a:ext cx="684360" cy="49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F4B910B-8BC4-42C7-BD0D-9E6F9D25C184}"/>
                    </a:ext>
                  </a:extLst>
                </p14:cNvPr>
                <p14:cNvContentPartPr/>
                <p14:nvPr/>
              </p14:nvContentPartPr>
              <p14:xfrm>
                <a:off x="10930755" y="1822170"/>
                <a:ext cx="280440" cy="3970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F4B910B-8BC4-42C7-BD0D-9E6F9D25C18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895115" y="1786530"/>
                  <a:ext cx="35208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9FB9681-5DD1-49BF-B294-281CED09B492}"/>
                    </a:ext>
                  </a:extLst>
                </p14:cNvPr>
                <p14:cNvContentPartPr/>
                <p14:nvPr/>
              </p14:nvContentPartPr>
              <p14:xfrm>
                <a:off x="10267635" y="2350290"/>
                <a:ext cx="242640" cy="497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9FB9681-5DD1-49BF-B294-281CED09B49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231995" y="2314650"/>
                  <a:ext cx="314280" cy="56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8D8EB68-5DC8-4FDB-AD5C-82B6850AF884}"/>
                    </a:ext>
                  </a:extLst>
                </p14:cNvPr>
                <p14:cNvContentPartPr/>
                <p14:nvPr/>
              </p14:nvContentPartPr>
              <p14:xfrm>
                <a:off x="10443675" y="2684010"/>
                <a:ext cx="133200" cy="30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8D8EB68-5DC8-4FDB-AD5C-82B6850AF88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408035" y="2648010"/>
                  <a:ext cx="20484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A469756-0686-41B8-ACEC-9CBD7A89DF4F}"/>
                    </a:ext>
                  </a:extLst>
                </p14:cNvPr>
                <p14:cNvContentPartPr/>
                <p14:nvPr/>
              </p14:nvContentPartPr>
              <p14:xfrm>
                <a:off x="10687755" y="2524530"/>
                <a:ext cx="126360" cy="2509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A469756-0686-41B8-ACEC-9CBD7A89DF4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651755" y="2488890"/>
                  <a:ext cx="19800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366A119-07A9-4343-BBA0-9B2114FF209C}"/>
                    </a:ext>
                  </a:extLst>
                </p14:cNvPr>
                <p14:cNvContentPartPr/>
                <p14:nvPr/>
              </p14:nvContentPartPr>
              <p14:xfrm>
                <a:off x="10921395" y="2564130"/>
                <a:ext cx="190440" cy="171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366A119-07A9-4343-BBA0-9B2114FF209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885395" y="2528490"/>
                  <a:ext cx="26208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DDB54A3-657C-4AF7-8AB5-C26EA07AE32E}"/>
                    </a:ext>
                  </a:extLst>
                </p14:cNvPr>
                <p14:cNvContentPartPr/>
                <p14:nvPr/>
              </p14:nvContentPartPr>
              <p14:xfrm>
                <a:off x="11266995" y="2584290"/>
                <a:ext cx="77760" cy="147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DDB54A3-657C-4AF7-8AB5-C26EA07AE32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231355" y="2548290"/>
                  <a:ext cx="1494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5E93788-6E63-4BF9-B00E-F7F4133591ED}"/>
                    </a:ext>
                  </a:extLst>
                </p14:cNvPr>
                <p14:cNvContentPartPr/>
                <p14:nvPr/>
              </p14:nvContentPartPr>
              <p14:xfrm>
                <a:off x="11287155" y="2519850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5E93788-6E63-4BF9-B00E-F7F4133591E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251155" y="248385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7B428F8-59E6-41F9-B9B5-C9ED6BBD9DB6}"/>
                    </a:ext>
                  </a:extLst>
                </p14:cNvPr>
                <p14:cNvContentPartPr/>
                <p14:nvPr/>
              </p14:nvContentPartPr>
              <p14:xfrm>
                <a:off x="11454555" y="2305290"/>
                <a:ext cx="103680" cy="4528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7B428F8-59E6-41F9-B9B5-C9ED6BBD9DB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1418915" y="2269290"/>
                  <a:ext cx="175320" cy="52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30C8AC0-7CB4-4755-8CDF-11FC1F4CCEC3}"/>
                    </a:ext>
                  </a:extLst>
                </p14:cNvPr>
                <p14:cNvContentPartPr/>
                <p14:nvPr/>
              </p14:nvContentPartPr>
              <p14:xfrm>
                <a:off x="11549595" y="2524530"/>
                <a:ext cx="82800" cy="424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30C8AC0-7CB4-4755-8CDF-11FC1F4CCEC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513955" y="2488890"/>
                  <a:ext cx="15444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0272BF4-EDEA-46CF-9729-6154B4B44519}"/>
                    </a:ext>
                  </a:extLst>
                </p14:cNvPr>
                <p14:cNvContentPartPr/>
                <p14:nvPr/>
              </p14:nvContentPartPr>
              <p14:xfrm>
                <a:off x="11439075" y="2607690"/>
                <a:ext cx="72360" cy="17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0272BF4-EDEA-46CF-9729-6154B4B4451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1403435" y="2571690"/>
                  <a:ext cx="144000" cy="88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A42B7187-D680-49EE-B9E3-7435325DB364}"/>
              </a:ext>
            </a:extLst>
          </p:cNvPr>
          <p:cNvGrpSpPr/>
          <p:nvPr/>
        </p:nvGrpSpPr>
        <p:grpSpPr>
          <a:xfrm>
            <a:off x="3247635" y="3872730"/>
            <a:ext cx="3378600" cy="830880"/>
            <a:chOff x="3247635" y="3872730"/>
            <a:chExt cx="3378600" cy="8308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4DFD6C0-AE27-4C99-816B-885B83D17DC0}"/>
                    </a:ext>
                  </a:extLst>
                </p14:cNvPr>
                <p14:cNvContentPartPr/>
                <p14:nvPr/>
              </p14:nvContentPartPr>
              <p14:xfrm>
                <a:off x="3247635" y="4441530"/>
                <a:ext cx="1708920" cy="468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4DFD6C0-AE27-4C99-816B-885B83D17DC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211635" y="4405530"/>
                  <a:ext cx="178056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F35FFD6-5DAB-4731-A681-2366C574C41D}"/>
                    </a:ext>
                  </a:extLst>
                </p14:cNvPr>
                <p14:cNvContentPartPr/>
                <p14:nvPr/>
              </p14:nvContentPartPr>
              <p14:xfrm>
                <a:off x="4542555" y="3947610"/>
                <a:ext cx="1993320" cy="7560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F35FFD6-5DAB-4731-A681-2366C574C41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506555" y="3911610"/>
                  <a:ext cx="2064960" cy="82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6">
              <p14:nvContentPartPr>
                <p14:cNvPr id="2048" name="Ink 2047">
                  <a:extLst>
                    <a:ext uri="{FF2B5EF4-FFF2-40B4-BE49-F238E27FC236}">
                      <a16:creationId xmlns:a16="http://schemas.microsoft.com/office/drawing/2014/main" id="{E34CC191-8707-4614-93A3-57A7E3DE3992}"/>
                    </a:ext>
                  </a:extLst>
                </p14:cNvPr>
                <p14:cNvContentPartPr/>
                <p14:nvPr/>
              </p14:nvContentPartPr>
              <p14:xfrm>
                <a:off x="6238875" y="3872730"/>
                <a:ext cx="387360" cy="328680"/>
              </p14:xfrm>
            </p:contentPart>
          </mc:Choice>
          <mc:Fallback xmlns="">
            <p:pic>
              <p:nvPicPr>
                <p:cNvPr id="2048" name="Ink 2047">
                  <a:extLst>
                    <a:ext uri="{FF2B5EF4-FFF2-40B4-BE49-F238E27FC236}">
                      <a16:creationId xmlns:a16="http://schemas.microsoft.com/office/drawing/2014/main" id="{E34CC191-8707-4614-93A3-57A7E3DE399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202875" y="3837090"/>
                  <a:ext cx="459000" cy="4003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9" name="We Can 6 (2020) SB_CD 1_23">
            <a:hlinkClick r:id="" action="ppaction://media"/>
            <a:extLst>
              <a:ext uri="{FF2B5EF4-FFF2-40B4-BE49-F238E27FC236}">
                <a16:creationId xmlns:a16="http://schemas.microsoft.com/office/drawing/2014/main" id="{E4FFB72D-5444-4849-BE8E-74FA020E3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0030369" y="3654510"/>
            <a:ext cx="1373515" cy="137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0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5" grpId="0"/>
      <p:bldP spid="10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9B4D41-2180-4382-A174-9BC3353E4E0F}"/>
              </a:ext>
            </a:extLst>
          </p:cNvPr>
          <p:cNvSpPr txBox="1"/>
          <p:nvPr/>
        </p:nvSpPr>
        <p:spPr>
          <a:xfrm>
            <a:off x="2357120" y="454943"/>
            <a:ext cx="84632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baseline="0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FF3399"/>
                </a:solidFill>
                <a:latin typeface="Berlin Sans FB Demi" panose="020E0802020502020306" pitchFamily="34" charset="0"/>
              </a:rPr>
              <a:t>change the verb tense in the story to present simple</a:t>
            </a:r>
            <a:endParaRPr lang="en-US" sz="2800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FF3399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7C1C48-305E-4906-9309-F7AEE0525459}"/>
              </a:ext>
            </a:extLst>
          </p:cNvPr>
          <p:cNvSpPr txBox="1"/>
          <p:nvPr/>
        </p:nvSpPr>
        <p:spPr>
          <a:xfrm>
            <a:off x="851073" y="1287715"/>
            <a:ext cx="70002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u="none" strike="noStrike" baseline="0" dirty="0">
                <a:latin typeface="Berlin Sans FB Demi" panose="020E0802020502020306" pitchFamily="34" charset="0"/>
              </a:rPr>
              <a:t>My brother </a:t>
            </a:r>
            <a:r>
              <a:rPr lang="en-US" sz="2800" b="0" i="0" u="none" strike="noStrike" baseline="0" dirty="0">
                <a:solidFill>
                  <a:srgbClr val="0070C0"/>
                </a:solidFill>
                <a:latin typeface="Berlin Sans FB Demi" panose="020E0802020502020306" pitchFamily="34" charset="0"/>
              </a:rPr>
              <a:t>Khaled</a:t>
            </a:r>
            <a:r>
              <a:rPr lang="en-US" sz="2800" b="0" i="0" u="none" strike="noStrike" baseline="0" dirty="0">
                <a:latin typeface="Berlin Sans FB Demi" panose="020E0802020502020306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Berlin Sans FB Demi" panose="020E0802020502020306" pitchFamily="34" charset="0"/>
              </a:rPr>
              <a:t>w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Berlin Sans FB Demi" panose="020E0802020502020306" pitchFamily="34" charset="0"/>
              </a:rPr>
              <a:t>ent</a:t>
            </a:r>
            <a:r>
              <a:rPr lang="en-US" sz="2800" b="0" i="0" u="none" strike="noStrike" baseline="0" dirty="0">
                <a:latin typeface="Berlin Sans FB Demi" panose="020E0802020502020306" pitchFamily="34" charset="0"/>
              </a:rPr>
              <a:t> to the cupboard</a:t>
            </a:r>
            <a:endParaRPr lang="en-US" sz="2800" dirty="0">
              <a:latin typeface="Berlin Sans FB Demi" panose="020E0802020502020306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E13B90-8FEA-4CDB-8089-92672BEC2400}"/>
              </a:ext>
            </a:extLst>
          </p:cNvPr>
          <p:cNvSpPr txBox="1"/>
          <p:nvPr/>
        </p:nvSpPr>
        <p:spPr>
          <a:xfrm>
            <a:off x="851073" y="181970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Berlin Sans FB Demi" panose="020E0802020502020306" pitchFamily="34" charset="0"/>
              </a:rPr>
              <a:t>To find something to eat.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D0E9E0-0816-4DB5-A9F1-E77210FE9C5E}"/>
              </a:ext>
            </a:extLst>
          </p:cNvPr>
          <p:cNvSpPr txBox="1"/>
          <p:nvPr/>
        </p:nvSpPr>
        <p:spPr>
          <a:xfrm>
            <a:off x="851073" y="2490811"/>
            <a:ext cx="85520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Berlin Sans FB Demi" panose="020E0802020502020306" pitchFamily="34" charset="0"/>
              </a:rPr>
              <a:t>But when </a:t>
            </a:r>
            <a:r>
              <a:rPr lang="en-US" sz="2800" b="0" i="0" u="none" strike="noStrike" baseline="0" dirty="0">
                <a:solidFill>
                  <a:srgbClr val="0070C0"/>
                </a:solidFill>
                <a:latin typeface="Berlin Sans FB Demi" panose="020E0802020502020306" pitchFamily="34" charset="0"/>
              </a:rPr>
              <a:t>he </a:t>
            </a:r>
            <a:r>
              <a:rPr lang="en-US" sz="28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Berlin Sans FB Demi" panose="020E0802020502020306" pitchFamily="34" charset="0"/>
              </a:rPr>
              <a:t>got </a:t>
            </a:r>
            <a:r>
              <a:rPr lang="en-US" sz="28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Berlin Sans FB Demi" panose="020E0802020502020306" pitchFamily="34" charset="0"/>
              </a:rPr>
              <a:t> there , The </a:t>
            </a:r>
            <a:r>
              <a:rPr lang="en-US" sz="2800" b="0" i="0" u="none" strike="noStrike" baseline="0" dirty="0">
                <a:solidFill>
                  <a:srgbClr val="0070C0"/>
                </a:solidFill>
                <a:latin typeface="Berlin Sans FB Demi" panose="020E0802020502020306" pitchFamily="34" charset="0"/>
              </a:rPr>
              <a:t>cupboard</a:t>
            </a:r>
            <a:r>
              <a:rPr lang="en-US" sz="28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Berlin Sans FB Demi" panose="020E0802020502020306" pitchFamily="34" charset="0"/>
              </a:rPr>
              <a:t>was</a:t>
            </a:r>
            <a:r>
              <a:rPr lang="en-US" sz="28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Berlin Sans FB Demi" panose="020E0802020502020306" pitchFamily="34" charset="0"/>
              </a:rPr>
              <a:t> bare,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B41971-14F3-46D9-A018-CCD62AA854C7}"/>
              </a:ext>
            </a:extLst>
          </p:cNvPr>
          <p:cNvSpPr txBox="1"/>
          <p:nvPr/>
        </p:nvSpPr>
        <p:spPr>
          <a:xfrm>
            <a:off x="851073" y="318355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Berlin Sans FB Demi" panose="020E0802020502020306" pitchFamily="34" charset="0"/>
              </a:rPr>
              <a:t>And so </a:t>
            </a:r>
            <a:r>
              <a:rPr lang="en-US" sz="2800" b="0" i="0" u="none" strike="noStrike" baseline="0" dirty="0">
                <a:solidFill>
                  <a:srgbClr val="0070C0"/>
                </a:solidFill>
                <a:latin typeface="Berlin Sans FB Demi" panose="020E0802020502020306" pitchFamily="34" charset="0"/>
              </a:rPr>
              <a:t>he </a:t>
            </a:r>
            <a:r>
              <a:rPr lang="en-US" sz="28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Berlin Sans FB Demi" panose="020E0802020502020306" pitchFamily="34" charset="0"/>
              </a:rPr>
              <a:t>had </a:t>
            </a:r>
            <a:r>
              <a:rPr lang="en-US" sz="28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Berlin Sans FB Demi" panose="020E0802020502020306" pitchFamily="34" charset="0"/>
              </a:rPr>
              <a:t>nothing to eat.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4E9FB6-9D6B-4BC0-BCE2-69BDE33DF572}"/>
              </a:ext>
            </a:extLst>
          </p:cNvPr>
          <p:cNvSpPr txBox="1"/>
          <p:nvPr/>
        </p:nvSpPr>
        <p:spPr>
          <a:xfrm>
            <a:off x="851073" y="3860558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u="none" strike="noStrike" baseline="0" dirty="0">
                <a:solidFill>
                  <a:srgbClr val="0070C0"/>
                </a:solidFill>
                <a:latin typeface="Berlin Sans FB Demi" panose="020E0802020502020306" pitchFamily="34" charset="0"/>
              </a:rPr>
              <a:t>He 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Berlin Sans FB Demi" panose="020E0802020502020306" pitchFamily="34" charset="0"/>
              </a:rPr>
              <a:t>went</a:t>
            </a:r>
            <a:r>
              <a:rPr lang="en-US" sz="28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Berlin Sans FB Demi" panose="020E0802020502020306" pitchFamily="34" charset="0"/>
              </a:rPr>
              <a:t> to the grocer’s,</a:t>
            </a:r>
          </a:p>
          <a:p>
            <a:pPr algn="l"/>
            <a:r>
              <a:rPr lang="en-US" sz="28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Berlin Sans FB Demi" panose="020E0802020502020306" pitchFamily="34" charset="0"/>
              </a:rPr>
              <a:t>To buy some fruit and milk.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5EB4A7-F9F9-483F-BA2B-D9761DC72CC7}"/>
              </a:ext>
            </a:extLst>
          </p:cNvPr>
          <p:cNvSpPr txBox="1"/>
          <p:nvPr/>
        </p:nvSpPr>
        <p:spPr>
          <a:xfrm>
            <a:off x="851073" y="4968447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Berlin Sans FB Demi" panose="020E0802020502020306" pitchFamily="34" charset="0"/>
              </a:rPr>
              <a:t>But when </a:t>
            </a:r>
            <a:r>
              <a:rPr lang="en-US" sz="2800" b="0" i="0" u="none" strike="noStrike" baseline="0" dirty="0">
                <a:solidFill>
                  <a:srgbClr val="0070C0"/>
                </a:solidFill>
                <a:latin typeface="Berlin Sans FB Demi" panose="020E0802020502020306" pitchFamily="34" charset="0"/>
              </a:rPr>
              <a:t>he</a:t>
            </a:r>
            <a:r>
              <a:rPr lang="en-US" sz="28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Berlin Sans FB Demi" panose="020E0802020502020306" pitchFamily="34" charset="0"/>
              </a:rPr>
              <a:t>came  </a:t>
            </a:r>
            <a:r>
              <a:rPr lang="en-US" sz="28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Berlin Sans FB Demi" panose="020E0802020502020306" pitchFamily="34" charset="0"/>
              </a:rPr>
              <a:t> back,</a:t>
            </a:r>
          </a:p>
          <a:p>
            <a:pPr algn="l"/>
            <a:r>
              <a:rPr lang="en-US" sz="2800" b="0" i="0" u="none" strike="noStrike" baseline="0" dirty="0">
                <a:solidFill>
                  <a:srgbClr val="0070C0"/>
                </a:solidFill>
                <a:latin typeface="Berlin Sans FB Demi" panose="020E0802020502020306" pitchFamily="34" charset="0"/>
              </a:rPr>
              <a:t>He</a:t>
            </a:r>
            <a:r>
              <a:rPr lang="en-US" sz="28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Berlin Sans FB Demi" panose="020E0802020502020306" pitchFamily="34" charset="0"/>
              </a:rPr>
              <a:t> </a:t>
            </a:r>
            <a:r>
              <a:rPr lang="en-US" sz="2800" b="0" i="0" u="none" strike="noStrike" baseline="0" dirty="0">
                <a:solidFill>
                  <a:srgbClr val="FF0000"/>
                </a:solidFill>
                <a:latin typeface="Berlin Sans FB Demi" panose="020E0802020502020306" pitchFamily="34" charset="0"/>
              </a:rPr>
              <a:t>was</a:t>
            </a:r>
            <a:r>
              <a:rPr lang="en-US" sz="28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Berlin Sans FB Demi" panose="020E0802020502020306" pitchFamily="34" charset="0"/>
              </a:rPr>
              <a:t> holding</a:t>
            </a:r>
          </a:p>
          <a:p>
            <a:pPr algn="l"/>
            <a:r>
              <a:rPr lang="en-US" sz="2800" b="0" i="0" u="none" strike="noStrike" baseline="0" dirty="0">
                <a:solidFill>
                  <a:schemeClr val="bg2">
                    <a:lumMod val="10000"/>
                  </a:schemeClr>
                </a:solidFill>
                <a:latin typeface="Berlin Sans FB Demi" panose="020E0802020502020306" pitchFamily="34" charset="0"/>
              </a:rPr>
              <a:t>an empty brown bag!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A22CFB-E245-4437-AFDE-A7A5E034B14D}"/>
              </a:ext>
            </a:extLst>
          </p:cNvPr>
          <p:cNvSpPr/>
          <p:nvPr/>
        </p:nvSpPr>
        <p:spPr>
          <a:xfrm>
            <a:off x="6897801" y="3631982"/>
            <a:ext cx="2103120" cy="2753360"/>
          </a:xfrm>
          <a:prstGeom prst="rect">
            <a:avLst/>
          </a:prstGeom>
          <a:noFill/>
          <a:ln w="76200">
            <a:solidFill>
              <a:srgbClr val="FF33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22225">
                  <a:solidFill>
                    <a:schemeClr val="tx1"/>
                  </a:solidFill>
                </a:ln>
                <a:solidFill>
                  <a:srgbClr val="FF9933">
                    <a:alpha val="99000"/>
                  </a:srgbClr>
                </a:solidFill>
                <a:latin typeface="Berlin Sans FB Demi" panose="020E0802020502020306" pitchFamily="34" charset="0"/>
              </a:rPr>
              <a:t>goes</a:t>
            </a:r>
          </a:p>
          <a:p>
            <a:pPr algn="ctr"/>
            <a:r>
              <a:rPr lang="en-US" sz="2800" dirty="0">
                <a:ln w="22225">
                  <a:solidFill>
                    <a:schemeClr val="tx1"/>
                  </a:solidFill>
                </a:ln>
                <a:solidFill>
                  <a:srgbClr val="FF9933">
                    <a:alpha val="99000"/>
                  </a:srgbClr>
                </a:solidFill>
                <a:latin typeface="Berlin Sans FB Demi" panose="020E0802020502020306" pitchFamily="34" charset="0"/>
              </a:rPr>
              <a:t>gets </a:t>
            </a:r>
          </a:p>
          <a:p>
            <a:pPr algn="ctr"/>
            <a:r>
              <a:rPr lang="en-US" sz="2800" dirty="0">
                <a:ln w="22225">
                  <a:solidFill>
                    <a:schemeClr val="tx1"/>
                  </a:solidFill>
                </a:ln>
                <a:solidFill>
                  <a:srgbClr val="FF9933">
                    <a:alpha val="99000"/>
                  </a:srgbClr>
                </a:solidFill>
                <a:latin typeface="Berlin Sans FB Demi" panose="020E0802020502020306" pitchFamily="34" charset="0"/>
              </a:rPr>
              <a:t>is</a:t>
            </a:r>
          </a:p>
          <a:p>
            <a:pPr algn="ctr"/>
            <a:r>
              <a:rPr lang="en-US" sz="2800" dirty="0">
                <a:ln w="22225">
                  <a:solidFill>
                    <a:schemeClr val="tx1"/>
                  </a:solidFill>
                </a:ln>
                <a:solidFill>
                  <a:srgbClr val="FF9933">
                    <a:alpha val="99000"/>
                  </a:srgbClr>
                </a:solidFill>
                <a:latin typeface="Berlin Sans FB Demi" panose="020E0802020502020306" pitchFamily="34" charset="0"/>
              </a:rPr>
              <a:t>has</a:t>
            </a:r>
          </a:p>
          <a:p>
            <a:pPr algn="ctr"/>
            <a:r>
              <a:rPr lang="en-US" sz="2800" dirty="0">
                <a:ln w="22225">
                  <a:solidFill>
                    <a:schemeClr val="tx1"/>
                  </a:solidFill>
                </a:ln>
                <a:solidFill>
                  <a:srgbClr val="FF9933">
                    <a:alpha val="99000"/>
                  </a:srgbClr>
                </a:solidFill>
                <a:latin typeface="Berlin Sans FB Demi" panose="020E0802020502020306" pitchFamily="34" charset="0"/>
              </a:rPr>
              <a:t>goes</a:t>
            </a:r>
          </a:p>
          <a:p>
            <a:pPr algn="ctr"/>
            <a:r>
              <a:rPr lang="en-US" sz="2800" dirty="0">
                <a:ln w="22225">
                  <a:solidFill>
                    <a:schemeClr val="tx1"/>
                  </a:solidFill>
                </a:ln>
                <a:solidFill>
                  <a:srgbClr val="FF9933">
                    <a:alpha val="99000"/>
                  </a:srgbClr>
                </a:solidFill>
                <a:latin typeface="Berlin Sans FB Demi" panose="020E0802020502020306" pitchFamily="34" charset="0"/>
              </a:rPr>
              <a:t>comes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45C6BC-0479-4755-9F49-E1EA7EFA85E3}"/>
              </a:ext>
            </a:extLst>
          </p:cNvPr>
          <p:cNvSpPr/>
          <p:nvPr/>
        </p:nvSpPr>
        <p:spPr>
          <a:xfrm>
            <a:off x="3985433" y="1287715"/>
            <a:ext cx="883920" cy="5319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Berlin Sans FB Demi" panose="020E0802020502020306" pitchFamily="34" charset="0"/>
              </a:rPr>
              <a:t>goes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A54B79-97F7-4CEC-BB2D-BB6CCBD92214}"/>
              </a:ext>
            </a:extLst>
          </p:cNvPr>
          <p:cNvSpPr/>
          <p:nvPr/>
        </p:nvSpPr>
        <p:spPr>
          <a:xfrm>
            <a:off x="2944033" y="2504579"/>
            <a:ext cx="835487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Berlin Sans FB Demi" panose="020E0802020502020306" pitchFamily="34" charset="0"/>
              </a:rPr>
              <a:t>gets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322625-AD9F-4D9C-B30D-18E60B44F90A}"/>
              </a:ext>
            </a:extLst>
          </p:cNvPr>
          <p:cNvSpPr/>
          <p:nvPr/>
        </p:nvSpPr>
        <p:spPr>
          <a:xfrm>
            <a:off x="7165859" y="2497695"/>
            <a:ext cx="68545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Berlin Sans FB Demi" panose="020E0802020502020306" pitchFamily="34" charset="0"/>
              </a:rPr>
              <a:t>is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7CE1EF-22F2-4F43-9F79-0EE677F50AC7}"/>
              </a:ext>
            </a:extLst>
          </p:cNvPr>
          <p:cNvSpPr/>
          <p:nvPr/>
        </p:nvSpPr>
        <p:spPr>
          <a:xfrm>
            <a:off x="2526289" y="3183556"/>
            <a:ext cx="835487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Berlin Sans FB Demi" panose="020E0802020502020306" pitchFamily="34" charset="0"/>
              </a:rPr>
              <a:t>has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498E43-7FB2-4FFA-BA91-F8F9715B061C}"/>
              </a:ext>
            </a:extLst>
          </p:cNvPr>
          <p:cNvSpPr/>
          <p:nvPr/>
        </p:nvSpPr>
        <p:spPr>
          <a:xfrm>
            <a:off x="2944032" y="4968447"/>
            <a:ext cx="1081795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Berlin Sans FB Demi" panose="020E0802020502020306" pitchFamily="34" charset="0"/>
              </a:rPr>
              <a:t>come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AEC5A9-9C46-4EC7-A3AC-4E417CE19479}"/>
              </a:ext>
            </a:extLst>
          </p:cNvPr>
          <p:cNvSpPr/>
          <p:nvPr/>
        </p:nvSpPr>
        <p:spPr>
          <a:xfrm>
            <a:off x="1473200" y="3816840"/>
            <a:ext cx="883920" cy="5319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Berlin Sans FB Demi" panose="020E0802020502020306" pitchFamily="34" charset="0"/>
              </a:rPr>
              <a:t>goes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A2AD9C6-F017-4970-A211-A319FCCD564B}"/>
              </a:ext>
            </a:extLst>
          </p:cNvPr>
          <p:cNvSpPr/>
          <p:nvPr/>
        </p:nvSpPr>
        <p:spPr>
          <a:xfrm>
            <a:off x="1473200" y="5399334"/>
            <a:ext cx="68545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Berlin Sans FB Demi" panose="020E0802020502020306" pitchFamily="34" charset="0"/>
              </a:rPr>
              <a:t>is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DC015A6-7179-4582-9D81-ECBA7457A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584990" y="3429000"/>
            <a:ext cx="2267619" cy="290075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3DA4A74-2809-4039-87AB-C0BD794FF09E}"/>
              </a:ext>
            </a:extLst>
          </p:cNvPr>
          <p:cNvSpPr txBox="1"/>
          <p:nvPr/>
        </p:nvSpPr>
        <p:spPr>
          <a:xfrm>
            <a:off x="6431725" y="3102880"/>
            <a:ext cx="32339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n>
                  <a:solidFill>
                    <a:schemeClr val="bg2">
                      <a:lumMod val="10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Choose from the box </a:t>
            </a:r>
            <a:endParaRPr lang="en-US" sz="2000" dirty="0">
              <a:ln>
                <a:solidFill>
                  <a:schemeClr val="bg2">
                    <a:lumMod val="10000"/>
                  </a:schemeClr>
                </a:solidFill>
              </a:ln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06EE359-67ED-49F8-B46D-0C698074D71E}"/>
                  </a:ext>
                </a:extLst>
              </p14:cNvPr>
              <p14:cNvContentPartPr/>
              <p14:nvPr/>
            </p14:nvContentPartPr>
            <p14:xfrm>
              <a:off x="7705697" y="3739303"/>
              <a:ext cx="547200" cy="425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06EE359-67ED-49F8-B46D-0C698074D71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70057" y="3703303"/>
                <a:ext cx="618840" cy="49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31A53369-CD4D-4DA8-A1EC-BF80D2426229}"/>
                  </a:ext>
                </a:extLst>
              </p14:cNvPr>
              <p14:cNvContentPartPr/>
              <p14:nvPr/>
            </p14:nvContentPartPr>
            <p14:xfrm>
              <a:off x="7700397" y="4225732"/>
              <a:ext cx="547200" cy="4255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31A53369-CD4D-4DA8-A1EC-BF80D242622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64397" y="4189732"/>
                <a:ext cx="618840" cy="49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EA58259-0052-411B-902A-A458F495F729}"/>
                  </a:ext>
                </a:extLst>
              </p14:cNvPr>
              <p14:cNvContentPartPr/>
              <p14:nvPr/>
            </p14:nvContentPartPr>
            <p14:xfrm>
              <a:off x="7675761" y="4567484"/>
              <a:ext cx="547200" cy="425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EA58259-0052-411B-902A-A458F495F72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39761" y="4531484"/>
                <a:ext cx="618840" cy="49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8FE69501-25DB-489F-91C6-35DB0C03C199}"/>
                  </a:ext>
                </a:extLst>
              </p14:cNvPr>
              <p14:cNvContentPartPr/>
              <p14:nvPr/>
            </p14:nvContentPartPr>
            <p14:xfrm>
              <a:off x="7658182" y="5092016"/>
              <a:ext cx="547200" cy="4255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8FE69501-25DB-489F-91C6-35DB0C03C19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22182" y="5056016"/>
                <a:ext cx="618840" cy="49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1774286-E7C7-418C-847A-F436841C0353}"/>
                  </a:ext>
                </a:extLst>
              </p14:cNvPr>
              <p14:cNvContentPartPr/>
              <p14:nvPr/>
            </p14:nvContentPartPr>
            <p14:xfrm>
              <a:off x="7718832" y="5473741"/>
              <a:ext cx="547200" cy="4255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1774286-E7C7-418C-847A-F436841C035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82832" y="5437741"/>
                <a:ext cx="618840" cy="49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9B8A0364-DB53-4A92-A316-5C1A4BBA2C41}"/>
                  </a:ext>
                </a:extLst>
              </p14:cNvPr>
              <p14:cNvContentPartPr/>
              <p14:nvPr/>
            </p14:nvContentPartPr>
            <p14:xfrm>
              <a:off x="7655735" y="5877127"/>
              <a:ext cx="547200" cy="42552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9B8A0364-DB53-4A92-A316-5C1A4BBA2C4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19735" y="5841127"/>
                <a:ext cx="618840" cy="49716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We Can 6 (2020) SB_CD 1_24">
            <a:hlinkClick r:id="" action="ppaction://media"/>
            <a:extLst>
              <a:ext uri="{FF2B5EF4-FFF2-40B4-BE49-F238E27FC236}">
                <a16:creationId xmlns:a16="http://schemas.microsoft.com/office/drawing/2014/main" id="{26A69A7D-0CE9-44E5-B4E9-D7BE8AE72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29800" y="1312958"/>
            <a:ext cx="1092199" cy="109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1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000"/>
                            </p:stCondLst>
                            <p:childTnLst>
                              <p:par>
                                <p:cTn id="1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79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11" grpId="0"/>
      <p:bldP spid="12" grpId="0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27CC2B-93A2-4F7A-8D62-2DECBF902AA5}"/>
              </a:ext>
            </a:extLst>
          </p:cNvPr>
          <p:cNvSpPr txBox="1"/>
          <p:nvPr/>
        </p:nvSpPr>
        <p:spPr>
          <a:xfrm>
            <a:off x="621211" y="5167367"/>
            <a:ext cx="5572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FF3399"/>
                </a:solidFill>
                <a:latin typeface="Berlin Sans FB Demi" panose="020E0802020502020306" pitchFamily="34" charset="0"/>
              </a:rPr>
              <a:t>meat               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chicken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448CA3-89B8-470C-90D0-17BC6A5DD901}"/>
              </a:ext>
            </a:extLst>
          </p:cNvPr>
          <p:cNvSpPr txBox="1"/>
          <p:nvPr/>
        </p:nvSpPr>
        <p:spPr>
          <a:xfrm>
            <a:off x="6684554" y="5167367"/>
            <a:ext cx="5213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cheese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FF3399"/>
                </a:solidFill>
                <a:latin typeface="Berlin Sans FB Demi" panose="020E0802020502020306" pitchFamily="34" charset="0"/>
              </a:rPr>
              <a:t>               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butter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890E6A-643A-41FE-9D5E-2891117E8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" y="3303473"/>
            <a:ext cx="2286000" cy="1132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BC2347-5877-4F0C-853D-634B3DF795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069772" y="3080077"/>
            <a:ext cx="2888757" cy="15797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E1DD49-E3BB-4AD1-B759-FAF514D017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453450" y="3315086"/>
            <a:ext cx="2006525" cy="171808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FD07E7-F99A-4D88-9C3A-0A973F410E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402564" y="3660420"/>
            <a:ext cx="2262466" cy="12894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76E5C7A-FAAE-43AA-8CE3-EB44274E8085}"/>
              </a:ext>
            </a:extLst>
          </p:cNvPr>
          <p:cNvSpPr txBox="1"/>
          <p:nvPr/>
        </p:nvSpPr>
        <p:spPr>
          <a:xfrm>
            <a:off x="3616184" y="791310"/>
            <a:ext cx="5572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Let`s practice the words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9A92DA-54BA-4D8F-A045-768E306B99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362" y="343963"/>
            <a:ext cx="1657350" cy="1657350"/>
          </a:xfrm>
          <a:prstGeom prst="rect">
            <a:avLst/>
          </a:prstGeom>
        </p:spPr>
      </p:pic>
      <p:pic>
        <p:nvPicPr>
          <p:cNvPr id="21" name="We Can 6 (2020) SB_CD 1_25">
            <a:hlinkClick r:id="" action="ppaction://media"/>
            <a:extLst>
              <a:ext uri="{FF2B5EF4-FFF2-40B4-BE49-F238E27FC236}">
                <a16:creationId xmlns:a16="http://schemas.microsoft.com/office/drawing/2014/main" id="{412F848B-AA29-410C-909E-0512A5076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1845" y="246016"/>
            <a:ext cx="1596571" cy="159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7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  <p:bldP spid="3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A22E8BD-A1A8-4087-9251-7B9173AA1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34524" y="3143948"/>
            <a:ext cx="1337950" cy="11280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27CC2B-93A2-4F7A-8D62-2DECBF902AA5}"/>
              </a:ext>
            </a:extLst>
          </p:cNvPr>
          <p:cNvSpPr txBox="1"/>
          <p:nvPr/>
        </p:nvSpPr>
        <p:spPr>
          <a:xfrm>
            <a:off x="621211" y="5167367"/>
            <a:ext cx="5572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FF3399"/>
                </a:solidFill>
                <a:latin typeface="Berlin Sans FB Demi" panose="020E0802020502020306" pitchFamily="34" charset="0"/>
              </a:rPr>
              <a:t>tomatoes              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salad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448CA3-89B8-470C-90D0-17BC6A5DD901}"/>
              </a:ext>
            </a:extLst>
          </p:cNvPr>
          <p:cNvSpPr txBox="1"/>
          <p:nvPr/>
        </p:nvSpPr>
        <p:spPr>
          <a:xfrm>
            <a:off x="6684554" y="5167367"/>
            <a:ext cx="5213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macaroni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FF3399"/>
                </a:solidFill>
                <a:latin typeface="Berlin Sans FB Demi" panose="020E0802020502020306" pitchFamily="34" charset="0"/>
              </a:rPr>
              <a:t>              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bread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6E5C7A-FAAE-43AA-8CE3-EB44274E8085}"/>
              </a:ext>
            </a:extLst>
          </p:cNvPr>
          <p:cNvSpPr txBox="1"/>
          <p:nvPr/>
        </p:nvSpPr>
        <p:spPr>
          <a:xfrm>
            <a:off x="3616184" y="791310"/>
            <a:ext cx="5572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Let`s practice the words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9A92DA-54BA-4D8F-A045-768E306B99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362" y="343963"/>
            <a:ext cx="1657350" cy="1657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C18DEE-87E6-49DF-B167-15CDB7584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037" y="3731025"/>
            <a:ext cx="2110738" cy="1436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9B34AC-0A80-485B-AB0A-66FD38744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6082" y="3731025"/>
            <a:ext cx="1337950" cy="11280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DBF3A3-EF84-4E78-A3B9-5D9D347FEB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888105" y="2911339"/>
            <a:ext cx="2277564" cy="16393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C654914-6B1C-4DB4-BB7E-ACF3D297E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658118" y="3754095"/>
            <a:ext cx="1337950" cy="1128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2AFA2A-6641-45B2-A729-20431D949C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651157" y="3013190"/>
            <a:ext cx="2457996" cy="1843497"/>
          </a:xfrm>
          <a:prstGeom prst="rect">
            <a:avLst/>
          </a:prstGeom>
        </p:spPr>
      </p:pic>
      <p:pic>
        <p:nvPicPr>
          <p:cNvPr id="21" name="We Can 6 (2020) SB_CD 1_25">
            <a:hlinkClick r:id="" action="ppaction://media"/>
            <a:extLst>
              <a:ext uri="{FF2B5EF4-FFF2-40B4-BE49-F238E27FC236}">
                <a16:creationId xmlns:a16="http://schemas.microsoft.com/office/drawing/2014/main" id="{1FAE4BB1-912F-46DE-AEFA-1606BFE6A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1845" y="246016"/>
            <a:ext cx="1596571" cy="159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7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  <p:bldP spid="3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27CC2B-93A2-4F7A-8D62-2DECBF902AA5}"/>
              </a:ext>
            </a:extLst>
          </p:cNvPr>
          <p:cNvSpPr txBox="1"/>
          <p:nvPr/>
        </p:nvSpPr>
        <p:spPr>
          <a:xfrm>
            <a:off x="621211" y="5167367"/>
            <a:ext cx="5572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FF3399"/>
                </a:solidFill>
                <a:latin typeface="Berlin Sans FB Demi" panose="020E0802020502020306" pitchFamily="34" charset="0"/>
              </a:rPr>
              <a:t>carrots              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anions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448CA3-89B8-470C-90D0-17BC6A5DD901}"/>
              </a:ext>
            </a:extLst>
          </p:cNvPr>
          <p:cNvSpPr txBox="1"/>
          <p:nvPr/>
        </p:nvSpPr>
        <p:spPr>
          <a:xfrm>
            <a:off x="6684554" y="5167367"/>
            <a:ext cx="5213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potatoes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FF3399"/>
                </a:solidFill>
                <a:latin typeface="Berlin Sans FB Demi" panose="020E0802020502020306" pitchFamily="34" charset="0"/>
              </a:rPr>
              <a:t>              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apples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6E5C7A-FAAE-43AA-8CE3-EB44274E8085}"/>
              </a:ext>
            </a:extLst>
          </p:cNvPr>
          <p:cNvSpPr txBox="1"/>
          <p:nvPr/>
        </p:nvSpPr>
        <p:spPr>
          <a:xfrm>
            <a:off x="3616184" y="791310"/>
            <a:ext cx="5572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Let`s practice the words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9A92DA-54BA-4D8F-A045-768E306B9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362" y="343963"/>
            <a:ext cx="1657350" cy="1657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60DEE9-DDD2-43D5-8E75-232034E582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99311" y="3130781"/>
            <a:ext cx="1939089" cy="175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105F20-748E-4219-B19E-373FDBF727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901180" y="2858306"/>
            <a:ext cx="1412261" cy="1522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F930B7-E9F8-405F-BC7A-78FFFF6C4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878560" y="3316930"/>
            <a:ext cx="1136914" cy="11369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6393F64-487E-49E6-AA15-F4028E6431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629037" y="3429000"/>
            <a:ext cx="1412261" cy="15221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7F5DB3-5455-46E8-AEAB-A40E347011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300995" y="3745106"/>
            <a:ext cx="1136914" cy="11369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41633C-77C9-49AC-B435-ACD2E1F483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781557" y="4035238"/>
            <a:ext cx="1136914" cy="11369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59D0B4-6E17-4A54-9BAC-2847A9A7A1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0169980" y="3543947"/>
            <a:ext cx="1136914" cy="13677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5E2B4B-4671-4333-8F43-A49F2E5A72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722643" y="3693651"/>
            <a:ext cx="966774" cy="1163037"/>
          </a:xfrm>
          <a:prstGeom prst="rect">
            <a:avLst/>
          </a:prstGeom>
        </p:spPr>
      </p:pic>
      <p:pic>
        <p:nvPicPr>
          <p:cNvPr id="25" name="We Can 6 (2020) SB_CD 1_25">
            <a:hlinkClick r:id="" action="ppaction://media"/>
            <a:extLst>
              <a:ext uri="{FF2B5EF4-FFF2-40B4-BE49-F238E27FC236}">
                <a16:creationId xmlns:a16="http://schemas.microsoft.com/office/drawing/2014/main" id="{EAC7A762-3DF7-4D5F-BFC7-DB3F6882D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51845" y="246016"/>
            <a:ext cx="1596571" cy="159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4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/>
      <p:bldP spid="3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27CC2B-93A2-4F7A-8D62-2DECBF902AA5}"/>
              </a:ext>
            </a:extLst>
          </p:cNvPr>
          <p:cNvSpPr txBox="1"/>
          <p:nvPr/>
        </p:nvSpPr>
        <p:spPr>
          <a:xfrm>
            <a:off x="980439" y="5167366"/>
            <a:ext cx="5572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FF3399"/>
                </a:solidFill>
                <a:latin typeface="Berlin Sans FB Demi" panose="020E0802020502020306" pitchFamily="34" charset="0"/>
              </a:rPr>
              <a:t>rice                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latin typeface="Berlin Sans FB Demi" panose="020E0802020502020306" pitchFamily="34" charset="0"/>
              </a:rPr>
              <a:t>flour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448CA3-89B8-470C-90D0-17BC6A5DD901}"/>
              </a:ext>
            </a:extLst>
          </p:cNvPr>
          <p:cNvSpPr txBox="1"/>
          <p:nvPr/>
        </p:nvSpPr>
        <p:spPr>
          <a:xfrm>
            <a:off x="6684554" y="5167367"/>
            <a:ext cx="5213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eggs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FF3399"/>
                </a:solidFill>
                <a:latin typeface="Berlin Sans FB Demi" panose="020E0802020502020306" pitchFamily="34" charset="0"/>
              </a:rPr>
              <a:t>                  </a:t>
            </a:r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oil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6E5C7A-FAAE-43AA-8CE3-EB44274E8085}"/>
              </a:ext>
            </a:extLst>
          </p:cNvPr>
          <p:cNvSpPr txBox="1"/>
          <p:nvPr/>
        </p:nvSpPr>
        <p:spPr>
          <a:xfrm>
            <a:off x="3616184" y="791310"/>
            <a:ext cx="5572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n>
                  <a:solidFill>
                    <a:schemeClr val="tx1">
                      <a:lumMod val="95000"/>
                      <a:lumOff val="5000"/>
                      <a:alpha val="98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Berlin Sans FB Demi" panose="020E0802020502020306" pitchFamily="34" charset="0"/>
              </a:rPr>
              <a:t>Let`s practice the words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9A92DA-54BA-4D8F-A045-768E306B9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362" y="343963"/>
            <a:ext cx="1657350" cy="1657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1E14D5-D7CF-44EB-9BE0-F32F7EFE95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35429" y="3114960"/>
            <a:ext cx="2179184" cy="18060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F80B97-A68E-4F9D-9FB4-B47467D19F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185432" y="2983971"/>
            <a:ext cx="2179184" cy="19370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B460012-957D-483D-8741-DE5EABB6B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402564" y="3170823"/>
            <a:ext cx="2044378" cy="1750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1354618-3A0C-4096-825D-DFE3002395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9484890" y="2951555"/>
            <a:ext cx="1158450" cy="2001883"/>
          </a:xfrm>
          <a:prstGeom prst="rect">
            <a:avLst/>
          </a:prstGeom>
        </p:spPr>
      </p:pic>
      <p:pic>
        <p:nvPicPr>
          <p:cNvPr id="31" name="We Can 6 (2020) SB_CD 1_25">
            <a:hlinkClick r:id="" action="ppaction://media"/>
            <a:extLst>
              <a:ext uri="{FF2B5EF4-FFF2-40B4-BE49-F238E27FC236}">
                <a16:creationId xmlns:a16="http://schemas.microsoft.com/office/drawing/2014/main" id="{00150F52-FDA9-4825-9DCF-7D7FBBE3E3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51845" y="246016"/>
            <a:ext cx="1596571" cy="159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5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/>
      <p:bldP spid="3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283</Words>
  <Application>Microsoft Office PowerPoint</Application>
  <PresentationFormat>شاشة عريضة</PresentationFormat>
  <Paragraphs>76</Paragraphs>
  <Slides>17</Slides>
  <Notes>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17</vt:i4>
      </vt:variant>
    </vt:vector>
  </HeadingPairs>
  <TitlesOfParts>
    <vt:vector size="26" baseType="lpstr">
      <vt:lpstr>Arial</vt:lpstr>
      <vt:lpstr>Berlin Sans FB Demi</vt:lpstr>
      <vt:lpstr>Calibri</vt:lpstr>
      <vt:lpstr>Calibri Light</vt:lpstr>
      <vt:lpstr>Forte</vt:lpstr>
      <vt:lpstr>Franklin Gothic Demi Cond</vt:lpstr>
      <vt:lpstr>MHEupperelemsansEMInfant-Bold</vt:lpstr>
      <vt:lpstr>Office Theme</vt:lpstr>
      <vt:lpstr>1_Office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حنان الحويطي</dc:creator>
  <cp:lastModifiedBy>محمد زايد</cp:lastModifiedBy>
  <cp:revision>22</cp:revision>
  <dcterms:created xsi:type="dcterms:W3CDTF">2021-01-31T14:23:37Z</dcterms:created>
  <dcterms:modified xsi:type="dcterms:W3CDTF">2024-01-21T14:45:48Z</dcterms:modified>
</cp:coreProperties>
</file>