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notesMasterIdLst>
    <p:notesMasterId r:id="rId32"/>
  </p:notesMasterIdLst>
  <p:sldIdLst>
    <p:sldId id="256" r:id="rId3"/>
    <p:sldId id="257" r:id="rId4"/>
    <p:sldId id="258" r:id="rId5"/>
    <p:sldId id="263" r:id="rId6"/>
    <p:sldId id="260" r:id="rId7"/>
    <p:sldId id="281" r:id="rId8"/>
    <p:sldId id="261" r:id="rId9"/>
    <p:sldId id="268" r:id="rId10"/>
    <p:sldId id="267" r:id="rId11"/>
    <p:sldId id="269" r:id="rId12"/>
    <p:sldId id="270" r:id="rId13"/>
    <p:sldId id="272" r:id="rId14"/>
    <p:sldId id="271" r:id="rId15"/>
    <p:sldId id="273" r:id="rId16"/>
    <p:sldId id="274" r:id="rId17"/>
    <p:sldId id="275" r:id="rId18"/>
    <p:sldId id="276" r:id="rId19"/>
    <p:sldId id="280" r:id="rId20"/>
    <p:sldId id="277" r:id="rId21"/>
    <p:sldId id="282" r:id="rId22"/>
    <p:sldId id="26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59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6F6"/>
    <a:srgbClr val="FCF5EE"/>
    <a:srgbClr val="2D2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BBC5B3-D519-478E-8BDC-2018AA349D8A}" v="609" dt="2024-01-26T19:26:09.4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حصه بنت سودان العتيبي" userId="c1fe605c-1aaf-4791-a440-af891effc177" providerId="ADAL" clId="{B0BBC5B3-D519-478E-8BDC-2018AA349D8A}"/>
    <pc:docChg chg="undo custSel addSld delSld modSld sldOrd addMainMaster modMainMaster">
      <pc:chgData name="حصه بنت سودان العتيبي" userId="c1fe605c-1aaf-4791-a440-af891effc177" providerId="ADAL" clId="{B0BBC5B3-D519-478E-8BDC-2018AA349D8A}" dt="2024-01-26T19:26:09.484" v="1763" actId="207"/>
      <pc:docMkLst>
        <pc:docMk/>
      </pc:docMkLst>
      <pc:sldChg chg="add">
        <pc:chgData name="حصه بنت سودان العتيبي" userId="c1fe605c-1aaf-4791-a440-af891effc177" providerId="ADAL" clId="{B0BBC5B3-D519-478E-8BDC-2018AA349D8A}" dt="2024-01-25T12:43:16.022" v="1"/>
        <pc:sldMkLst>
          <pc:docMk/>
          <pc:sldMk cId="3946180162" sldId="256"/>
        </pc:sldMkLst>
      </pc:sldChg>
      <pc:sldChg chg="modSp add mod">
        <pc:chgData name="حصه بنت سودان العتيبي" userId="c1fe605c-1aaf-4791-a440-af891effc177" providerId="ADAL" clId="{B0BBC5B3-D519-478E-8BDC-2018AA349D8A}" dt="2024-01-25T12:43:57.190" v="33" actId="20577"/>
        <pc:sldMkLst>
          <pc:docMk/>
          <pc:sldMk cId="1942026059" sldId="257"/>
        </pc:sldMkLst>
        <pc:spChg chg="mod">
          <ac:chgData name="حصه بنت سودان العتيبي" userId="c1fe605c-1aaf-4791-a440-af891effc177" providerId="ADAL" clId="{B0BBC5B3-D519-478E-8BDC-2018AA349D8A}" dt="2024-01-25T12:43:57.190" v="33" actId="20577"/>
          <ac:spMkLst>
            <pc:docMk/>
            <pc:sldMk cId="1942026059" sldId="257"/>
            <ac:spMk id="13" creationId="{304875A7-64A5-D04B-A42F-76011B8AAF4D}"/>
          </ac:spMkLst>
        </pc:spChg>
      </pc:sldChg>
      <pc:sldChg chg="addSp modSp add mod ord modAnim">
        <pc:chgData name="حصه بنت سودان العتيبي" userId="c1fe605c-1aaf-4791-a440-af891effc177" providerId="ADAL" clId="{B0BBC5B3-D519-478E-8BDC-2018AA349D8A}" dt="2024-01-25T13:03:47.127" v="105"/>
        <pc:sldMkLst>
          <pc:docMk/>
          <pc:sldMk cId="3197763602" sldId="258"/>
        </pc:sldMkLst>
        <pc:spChg chg="mod">
          <ac:chgData name="حصه بنت سودان العتيبي" userId="c1fe605c-1aaf-4791-a440-af891effc177" providerId="ADAL" clId="{B0BBC5B3-D519-478E-8BDC-2018AA349D8A}" dt="2024-01-25T12:52:08.855" v="57" actId="465"/>
          <ac:spMkLst>
            <pc:docMk/>
            <pc:sldMk cId="3197763602" sldId="258"/>
            <ac:spMk id="2" creationId="{3272FFF5-95C2-22B9-30DD-9E01EB06ECF0}"/>
          </ac:spMkLst>
        </pc:spChg>
        <pc:spChg chg="mod">
          <ac:chgData name="حصه بنت سودان العتيبي" userId="c1fe605c-1aaf-4791-a440-af891effc177" providerId="ADAL" clId="{B0BBC5B3-D519-478E-8BDC-2018AA349D8A}" dt="2024-01-25T12:52:08.855" v="57" actId="465"/>
          <ac:spMkLst>
            <pc:docMk/>
            <pc:sldMk cId="3197763602" sldId="258"/>
            <ac:spMk id="3" creationId="{DFC86F45-97A2-15EF-E786-F73EB622C93F}"/>
          </ac:spMkLst>
        </pc:spChg>
        <pc:spChg chg="mod">
          <ac:chgData name="حصه بنت سودان العتيبي" userId="c1fe605c-1aaf-4791-a440-af891effc177" providerId="ADAL" clId="{B0BBC5B3-D519-478E-8BDC-2018AA349D8A}" dt="2024-01-25T12:52:08.855" v="57" actId="465"/>
          <ac:spMkLst>
            <pc:docMk/>
            <pc:sldMk cId="3197763602" sldId="258"/>
            <ac:spMk id="4" creationId="{B8731562-0CCF-9ACE-0C78-57735F2E736D}"/>
          </ac:spMkLst>
        </pc:spChg>
        <pc:spChg chg="mod">
          <ac:chgData name="حصه بنت سودان العتيبي" userId="c1fe605c-1aaf-4791-a440-af891effc177" providerId="ADAL" clId="{B0BBC5B3-D519-478E-8BDC-2018AA349D8A}" dt="2024-01-25T12:52:08.855" v="57" actId="465"/>
          <ac:spMkLst>
            <pc:docMk/>
            <pc:sldMk cId="3197763602" sldId="258"/>
            <ac:spMk id="5" creationId="{8F3A1D38-AF24-46EE-AC41-AC9224336256}"/>
          </ac:spMkLst>
        </pc:spChg>
        <pc:spChg chg="add mod">
          <ac:chgData name="حصه بنت سودان العتيبي" userId="c1fe605c-1aaf-4791-a440-af891effc177" providerId="ADAL" clId="{B0BBC5B3-D519-478E-8BDC-2018AA349D8A}" dt="2024-01-25T12:52:08.855" v="57" actId="465"/>
          <ac:spMkLst>
            <pc:docMk/>
            <pc:sldMk cId="3197763602" sldId="258"/>
            <ac:spMk id="6" creationId="{10066273-60CF-BE86-AEB5-C0780F2DE38D}"/>
          </ac:spMkLst>
        </pc:spChg>
        <pc:spChg chg="add mod">
          <ac:chgData name="حصه بنت سودان العتيبي" userId="c1fe605c-1aaf-4791-a440-af891effc177" providerId="ADAL" clId="{B0BBC5B3-D519-478E-8BDC-2018AA349D8A}" dt="2024-01-25T12:52:08.855" v="57" actId="465"/>
          <ac:spMkLst>
            <pc:docMk/>
            <pc:sldMk cId="3197763602" sldId="258"/>
            <ac:spMk id="7" creationId="{72A297DF-2D07-8BA2-EDDF-92AE1F312914}"/>
          </ac:spMkLst>
        </pc:spChg>
        <pc:spChg chg="add mod">
          <ac:chgData name="حصه بنت سودان العتيبي" userId="c1fe605c-1aaf-4791-a440-af891effc177" providerId="ADAL" clId="{B0BBC5B3-D519-478E-8BDC-2018AA349D8A}" dt="2024-01-25T12:51:49.884" v="55" actId="207"/>
          <ac:spMkLst>
            <pc:docMk/>
            <pc:sldMk cId="3197763602" sldId="258"/>
            <ac:spMk id="8" creationId="{535EF450-BA1E-5A3F-9C79-74A423EC5E48}"/>
          </ac:spMkLst>
        </pc:spChg>
        <pc:spChg chg="mod">
          <ac:chgData name="حصه بنت سودان العتيبي" userId="c1fe605c-1aaf-4791-a440-af891effc177" providerId="ADAL" clId="{B0BBC5B3-D519-478E-8BDC-2018AA349D8A}" dt="2024-01-25T12:51:49.884" v="55" actId="207"/>
          <ac:spMkLst>
            <pc:docMk/>
            <pc:sldMk cId="3197763602" sldId="258"/>
            <ac:spMk id="11" creationId="{89B29641-1101-8D50-E6EB-BABCC098B8B7}"/>
          </ac:spMkLst>
        </pc:spChg>
        <pc:spChg chg="mod">
          <ac:chgData name="حصه بنت سودان العتيبي" userId="c1fe605c-1aaf-4791-a440-af891effc177" providerId="ADAL" clId="{B0BBC5B3-D519-478E-8BDC-2018AA349D8A}" dt="2024-01-25T12:52:08.855" v="57" actId="465"/>
          <ac:spMkLst>
            <pc:docMk/>
            <pc:sldMk cId="3197763602" sldId="258"/>
            <ac:spMk id="13" creationId="{EF86F523-38FD-9FAB-EBCE-0C51CF5AC54D}"/>
          </ac:spMkLst>
        </pc:spChg>
      </pc:sldChg>
      <pc:sldChg chg="add">
        <pc:chgData name="حصه بنت سودان العتيبي" userId="c1fe605c-1aaf-4791-a440-af891effc177" providerId="ADAL" clId="{B0BBC5B3-D519-478E-8BDC-2018AA349D8A}" dt="2024-01-25T12:43:37.485" v="7"/>
        <pc:sldMkLst>
          <pc:docMk/>
          <pc:sldMk cId="1057009413" sldId="259"/>
        </pc:sldMkLst>
      </pc:sldChg>
      <pc:sldChg chg="modSp add mod modAnim">
        <pc:chgData name="حصه بنت سودان العتيبي" userId="c1fe605c-1aaf-4791-a440-af891effc177" providerId="ADAL" clId="{B0BBC5B3-D519-478E-8BDC-2018AA349D8A}" dt="2024-01-25T13:03:03.242" v="103"/>
        <pc:sldMkLst>
          <pc:docMk/>
          <pc:sldMk cId="2725848992" sldId="260"/>
        </pc:sldMkLst>
        <pc:spChg chg="mod">
          <ac:chgData name="حصه بنت سودان العتيبي" userId="c1fe605c-1aaf-4791-a440-af891effc177" providerId="ADAL" clId="{B0BBC5B3-D519-478E-8BDC-2018AA349D8A}" dt="2024-01-25T13:02:38.472" v="99" actId="27636"/>
          <ac:spMkLst>
            <pc:docMk/>
            <pc:sldMk cId="2725848992" sldId="260"/>
            <ac:spMk id="13" creationId="{304875A7-64A5-D04B-A42F-76011B8AAF4D}"/>
          </ac:spMkLst>
        </pc:spChg>
      </pc:sldChg>
      <pc:sldChg chg="addSp delSp modSp new mod modTransition modAnim">
        <pc:chgData name="حصه بنت سودان العتيبي" userId="c1fe605c-1aaf-4791-a440-af891effc177" providerId="ADAL" clId="{B0BBC5B3-D519-478E-8BDC-2018AA349D8A}" dt="2024-01-26T15:30:28.842" v="1681"/>
        <pc:sldMkLst>
          <pc:docMk/>
          <pc:sldMk cId="2276805812" sldId="261"/>
        </pc:sldMkLst>
        <pc:spChg chg="del">
          <ac:chgData name="حصه بنت سودان العتيبي" userId="c1fe605c-1aaf-4791-a440-af891effc177" providerId="ADAL" clId="{B0BBC5B3-D519-478E-8BDC-2018AA349D8A}" dt="2024-01-25T13:13:51.695" v="107" actId="478"/>
          <ac:spMkLst>
            <pc:docMk/>
            <pc:sldMk cId="2276805812" sldId="261"/>
            <ac:spMk id="2" creationId="{24A4A5FD-90E3-F5D6-36B1-561C3F2271D9}"/>
          </ac:spMkLst>
        </pc:spChg>
        <pc:spChg chg="del">
          <ac:chgData name="حصه بنت سودان العتيبي" userId="c1fe605c-1aaf-4791-a440-af891effc177" providerId="ADAL" clId="{B0BBC5B3-D519-478E-8BDC-2018AA349D8A}" dt="2024-01-25T13:13:51.695" v="107" actId="478"/>
          <ac:spMkLst>
            <pc:docMk/>
            <pc:sldMk cId="2276805812" sldId="261"/>
            <ac:spMk id="3" creationId="{71234BD1-47F6-4478-965C-4D9DF36F6CE9}"/>
          </ac:spMkLst>
        </pc:spChg>
        <pc:spChg chg="add mod">
          <ac:chgData name="حصه بنت سودان العتيبي" userId="c1fe605c-1aaf-4791-a440-af891effc177" providerId="ADAL" clId="{B0BBC5B3-D519-478E-8BDC-2018AA349D8A}" dt="2024-01-25T19:38:43.096" v="216" actId="1076"/>
          <ac:spMkLst>
            <pc:docMk/>
            <pc:sldMk cId="2276805812" sldId="261"/>
            <ac:spMk id="3" creationId="{E346C37D-C425-1318-0941-5848147C0AEB}"/>
          </ac:spMkLst>
        </pc:spChg>
        <pc:spChg chg="del">
          <ac:chgData name="حصه بنت سودان العتيبي" userId="c1fe605c-1aaf-4791-a440-af891effc177" providerId="ADAL" clId="{B0BBC5B3-D519-478E-8BDC-2018AA349D8A}" dt="2024-01-25T13:13:51.695" v="107" actId="478"/>
          <ac:spMkLst>
            <pc:docMk/>
            <pc:sldMk cId="2276805812" sldId="261"/>
            <ac:spMk id="4" creationId="{BE00A3BB-A2BF-B422-5AB3-232DEBBBCB1D}"/>
          </ac:spMkLst>
        </pc:spChg>
        <pc:spChg chg="del">
          <ac:chgData name="حصه بنت سودان العتيبي" userId="c1fe605c-1aaf-4791-a440-af891effc177" providerId="ADAL" clId="{B0BBC5B3-D519-478E-8BDC-2018AA349D8A}" dt="2024-01-25T13:13:51.695" v="107" actId="478"/>
          <ac:spMkLst>
            <pc:docMk/>
            <pc:sldMk cId="2276805812" sldId="261"/>
            <ac:spMk id="5" creationId="{72DCABE6-93CF-3790-ED58-0F8C99ECF1B8}"/>
          </ac:spMkLst>
        </pc:spChg>
        <pc:spChg chg="add mod">
          <ac:chgData name="حصه بنت سودان العتيبي" userId="c1fe605c-1aaf-4791-a440-af891effc177" providerId="ADAL" clId="{B0BBC5B3-D519-478E-8BDC-2018AA349D8A}" dt="2024-01-25T19:49:34.991" v="238" actId="14100"/>
          <ac:spMkLst>
            <pc:docMk/>
            <pc:sldMk cId="2276805812" sldId="261"/>
            <ac:spMk id="5" creationId="{A7A8A803-3371-31D0-FDFA-CD62E5DEEAA9}"/>
          </ac:spMkLst>
        </pc:spChg>
        <pc:spChg chg="del">
          <ac:chgData name="حصه بنت سودان العتيبي" userId="c1fe605c-1aaf-4791-a440-af891effc177" providerId="ADAL" clId="{B0BBC5B3-D519-478E-8BDC-2018AA349D8A}" dt="2024-01-25T13:13:51.695" v="107" actId="478"/>
          <ac:spMkLst>
            <pc:docMk/>
            <pc:sldMk cId="2276805812" sldId="261"/>
            <ac:spMk id="6" creationId="{C9E3C1D9-DA7A-807B-CAB0-A34B65D16D09}"/>
          </ac:spMkLst>
        </pc:spChg>
        <pc:spChg chg="add del mod">
          <ac:chgData name="حصه بنت سودان العتيبي" userId="c1fe605c-1aaf-4791-a440-af891effc177" providerId="ADAL" clId="{B0BBC5B3-D519-478E-8BDC-2018AA349D8A}" dt="2024-01-25T20:56:28.401" v="660" actId="478"/>
          <ac:spMkLst>
            <pc:docMk/>
            <pc:sldMk cId="2276805812" sldId="261"/>
            <ac:spMk id="9" creationId="{AA4B5784-7083-F3AF-FDB9-13261BCBFDC7}"/>
          </ac:spMkLst>
        </pc:spChg>
        <pc:spChg chg="add del mod">
          <ac:chgData name="حصه بنت سودان العتيبي" userId="c1fe605c-1aaf-4791-a440-af891effc177" providerId="ADAL" clId="{B0BBC5B3-D519-478E-8BDC-2018AA349D8A}" dt="2024-01-25T20:56:25.700" v="659" actId="478"/>
          <ac:spMkLst>
            <pc:docMk/>
            <pc:sldMk cId="2276805812" sldId="261"/>
            <ac:spMk id="10" creationId="{64935536-7CE0-DB62-D586-448FE34AE252}"/>
          </ac:spMkLst>
        </pc:spChg>
        <pc:picChg chg="add mod">
          <ac:chgData name="حصه بنت سودان العتيبي" userId="c1fe605c-1aaf-4791-a440-af891effc177" providerId="ADAL" clId="{B0BBC5B3-D519-478E-8BDC-2018AA349D8A}" dt="2024-01-25T19:55:15.729" v="251" actId="14100"/>
          <ac:picMkLst>
            <pc:docMk/>
            <pc:sldMk cId="2276805812" sldId="261"/>
            <ac:picMk id="6" creationId="{442D932C-C442-1008-9838-27A4779542D8}"/>
          </ac:picMkLst>
        </pc:picChg>
        <pc:picChg chg="add mod">
          <ac:chgData name="حصه بنت سودان العتيبي" userId="c1fe605c-1aaf-4791-a440-af891effc177" providerId="ADAL" clId="{B0BBC5B3-D519-478E-8BDC-2018AA349D8A}" dt="2024-01-25T19:55:22.753" v="254"/>
          <ac:picMkLst>
            <pc:docMk/>
            <pc:sldMk cId="2276805812" sldId="261"/>
            <ac:picMk id="7" creationId="{43D3833F-B161-5D0F-0137-C75F96AF0AC6}"/>
          </ac:picMkLst>
        </pc:picChg>
        <pc:picChg chg="add mod">
          <ac:chgData name="حصه بنت سودان العتيبي" userId="c1fe605c-1aaf-4791-a440-af891effc177" providerId="ADAL" clId="{B0BBC5B3-D519-478E-8BDC-2018AA349D8A}" dt="2024-01-25T19:55:07.796" v="249" actId="1076"/>
          <ac:picMkLst>
            <pc:docMk/>
            <pc:sldMk cId="2276805812" sldId="261"/>
            <ac:picMk id="1026" creationId="{C966E8D4-68C8-DBD6-2522-8EA31DEB9006}"/>
          </ac:picMkLst>
        </pc:picChg>
        <pc:picChg chg="add mod">
          <ac:chgData name="حصه بنت سودان العتيبي" userId="c1fe605c-1aaf-4791-a440-af891effc177" providerId="ADAL" clId="{B0BBC5B3-D519-478E-8BDC-2018AA349D8A}" dt="2024-01-25T19:55:11.076" v="250" actId="1076"/>
          <ac:picMkLst>
            <pc:docMk/>
            <pc:sldMk cId="2276805812" sldId="261"/>
            <ac:picMk id="1028" creationId="{58661A0E-92F8-2668-59C4-9D1C01C9B2A4}"/>
          </ac:picMkLst>
        </pc:picChg>
      </pc:sldChg>
      <pc:sldChg chg="modSp add mod ord modAnim">
        <pc:chgData name="حصه بنت سودان العتيبي" userId="c1fe605c-1aaf-4791-a440-af891effc177" providerId="ADAL" clId="{B0BBC5B3-D519-478E-8BDC-2018AA349D8A}" dt="2024-01-26T15:37:33.039" v="1741"/>
        <pc:sldMkLst>
          <pc:docMk/>
          <pc:sldMk cId="2527708556" sldId="262"/>
        </pc:sldMkLst>
        <pc:spChg chg="mod">
          <ac:chgData name="حصه بنت سودان العتيبي" userId="c1fe605c-1aaf-4791-a440-af891effc177" providerId="ADAL" clId="{B0BBC5B3-D519-478E-8BDC-2018AA349D8A}" dt="2024-01-26T15:37:33.039" v="1741"/>
          <ac:spMkLst>
            <pc:docMk/>
            <pc:sldMk cId="2527708556" sldId="262"/>
            <ac:spMk id="13" creationId="{304875A7-64A5-D04B-A42F-76011B8AAF4D}"/>
          </ac:spMkLst>
        </pc:spChg>
      </pc:sldChg>
      <pc:sldChg chg="addSp delSp modSp new mod modTransition modAnim">
        <pc:chgData name="حصه بنت سودان العتيبي" userId="c1fe605c-1aaf-4791-a440-af891effc177" providerId="ADAL" clId="{B0BBC5B3-D519-478E-8BDC-2018AA349D8A}" dt="2024-01-26T15:34:58.042" v="1740" actId="14100"/>
        <pc:sldMkLst>
          <pc:docMk/>
          <pc:sldMk cId="1708177007" sldId="263"/>
        </pc:sldMkLst>
        <pc:spChg chg="del mod">
          <ac:chgData name="حصه بنت سودان العتيبي" userId="c1fe605c-1aaf-4791-a440-af891effc177" providerId="ADAL" clId="{B0BBC5B3-D519-478E-8BDC-2018AA349D8A}" dt="2024-01-25T13:41:06.826" v="115" actId="478"/>
          <ac:spMkLst>
            <pc:docMk/>
            <pc:sldMk cId="1708177007" sldId="263"/>
            <ac:spMk id="2" creationId="{92144E2D-793E-EF8A-BAAB-326753AB5036}"/>
          </ac:spMkLst>
        </pc:spChg>
        <pc:spChg chg="del">
          <ac:chgData name="حصه بنت سودان العتيبي" userId="c1fe605c-1aaf-4791-a440-af891effc177" providerId="ADAL" clId="{B0BBC5B3-D519-478E-8BDC-2018AA349D8A}" dt="2024-01-25T13:41:18.593" v="118" actId="478"/>
          <ac:spMkLst>
            <pc:docMk/>
            <pc:sldMk cId="1708177007" sldId="263"/>
            <ac:spMk id="3" creationId="{1D86AD3A-874F-675F-F6F4-760E1E967590}"/>
          </ac:spMkLst>
        </pc:spChg>
        <pc:spChg chg="del">
          <ac:chgData name="حصه بنت سودان العتيبي" userId="c1fe605c-1aaf-4791-a440-af891effc177" providerId="ADAL" clId="{B0BBC5B3-D519-478E-8BDC-2018AA349D8A}" dt="2024-01-25T13:41:26.736" v="121" actId="478"/>
          <ac:spMkLst>
            <pc:docMk/>
            <pc:sldMk cId="1708177007" sldId="263"/>
            <ac:spMk id="4" creationId="{D1FD71A3-565E-498A-DD1E-FFD1E447A8FD}"/>
          </ac:spMkLst>
        </pc:spChg>
        <pc:spChg chg="del mod">
          <ac:chgData name="حصه بنت سودان العتيبي" userId="c1fe605c-1aaf-4791-a440-af891effc177" providerId="ADAL" clId="{B0BBC5B3-D519-478E-8BDC-2018AA349D8A}" dt="2024-01-25T13:41:22.210" v="120" actId="478"/>
          <ac:spMkLst>
            <pc:docMk/>
            <pc:sldMk cId="1708177007" sldId="263"/>
            <ac:spMk id="5" creationId="{4AD4C55B-90ED-B829-EA88-BA18D21B1AE0}"/>
          </ac:spMkLst>
        </pc:spChg>
        <pc:spChg chg="del mod">
          <ac:chgData name="حصه بنت سودان العتيبي" userId="c1fe605c-1aaf-4791-a440-af891effc177" providerId="ADAL" clId="{B0BBC5B3-D519-478E-8BDC-2018AA349D8A}" dt="2024-01-25T13:41:13.104" v="117" actId="478"/>
          <ac:spMkLst>
            <pc:docMk/>
            <pc:sldMk cId="1708177007" sldId="263"/>
            <ac:spMk id="6" creationId="{01801E2C-DFEB-2401-5AB0-261B28017540}"/>
          </ac:spMkLst>
        </pc:spChg>
        <pc:spChg chg="add mod">
          <ac:chgData name="حصه بنت سودان العتيبي" userId="c1fe605c-1aaf-4791-a440-af891effc177" providerId="ADAL" clId="{B0BBC5B3-D519-478E-8BDC-2018AA349D8A}" dt="2024-01-25T13:50:13.117" v="134"/>
          <ac:spMkLst>
            <pc:docMk/>
            <pc:sldMk cId="1708177007" sldId="263"/>
            <ac:spMk id="7" creationId="{65404020-17FB-7726-76A7-5699473F586F}"/>
          </ac:spMkLst>
        </pc:spChg>
        <pc:spChg chg="add mod">
          <ac:chgData name="حصه بنت سودان العتيبي" userId="c1fe605c-1aaf-4791-a440-af891effc177" providerId="ADAL" clId="{B0BBC5B3-D519-478E-8BDC-2018AA349D8A}" dt="2024-01-25T13:53:14.868" v="140" actId="113"/>
          <ac:spMkLst>
            <pc:docMk/>
            <pc:sldMk cId="1708177007" sldId="263"/>
            <ac:spMk id="22" creationId="{E00A7C9D-2085-3C6E-8C44-3EB1A2CED9CE}"/>
          </ac:spMkLst>
        </pc:spChg>
        <pc:spChg chg="add mod">
          <ac:chgData name="حصه بنت سودان العتيبي" userId="c1fe605c-1aaf-4791-a440-af891effc177" providerId="ADAL" clId="{B0BBC5B3-D519-478E-8BDC-2018AA349D8A}" dt="2024-01-26T15:32:07.813" v="1697" actId="20577"/>
          <ac:spMkLst>
            <pc:docMk/>
            <pc:sldMk cId="1708177007" sldId="263"/>
            <ac:spMk id="25" creationId="{12889083-C1B4-F301-BCD3-74076C14BB35}"/>
          </ac:spMkLst>
        </pc:spChg>
        <pc:spChg chg="add mod">
          <ac:chgData name="حصه بنت سودان العتيبي" userId="c1fe605c-1aaf-4791-a440-af891effc177" providerId="ADAL" clId="{B0BBC5B3-D519-478E-8BDC-2018AA349D8A}" dt="2024-01-26T15:32:39.680" v="1708" actId="20577"/>
          <ac:spMkLst>
            <pc:docMk/>
            <pc:sldMk cId="1708177007" sldId="263"/>
            <ac:spMk id="26" creationId="{7737314D-1E62-BA9E-A881-356F939DB661}"/>
          </ac:spMkLst>
        </pc:spChg>
        <pc:spChg chg="add mod">
          <ac:chgData name="حصه بنت سودان العتيبي" userId="c1fe605c-1aaf-4791-a440-af891effc177" providerId="ADAL" clId="{B0BBC5B3-D519-478E-8BDC-2018AA349D8A}" dt="2024-01-26T15:33:27.757" v="1728" actId="20577"/>
          <ac:spMkLst>
            <pc:docMk/>
            <pc:sldMk cId="1708177007" sldId="263"/>
            <ac:spMk id="27" creationId="{416258A2-72EE-EB21-5655-DB0264228D37}"/>
          </ac:spMkLst>
        </pc:spChg>
        <pc:spChg chg="add mod">
          <ac:chgData name="حصه بنت سودان العتيبي" userId="c1fe605c-1aaf-4791-a440-af891effc177" providerId="ADAL" clId="{B0BBC5B3-D519-478E-8BDC-2018AA349D8A}" dt="2024-01-26T15:34:51.323" v="1738" actId="20577"/>
          <ac:spMkLst>
            <pc:docMk/>
            <pc:sldMk cId="1708177007" sldId="263"/>
            <ac:spMk id="28" creationId="{28891CFD-42C4-C70E-3BD2-0BCF2CD79B84}"/>
          </ac:spMkLst>
        </pc:spChg>
        <pc:spChg chg="add mod">
          <ac:chgData name="حصه بنت سودان العتيبي" userId="c1fe605c-1aaf-4791-a440-af891effc177" providerId="ADAL" clId="{B0BBC5B3-D519-478E-8BDC-2018AA349D8A}" dt="2024-01-25T13:50:13.117" v="134"/>
          <ac:spMkLst>
            <pc:docMk/>
            <pc:sldMk cId="1708177007" sldId="263"/>
            <ac:spMk id="29" creationId="{AF8D5794-0151-F1A9-A16B-E519FC263DEF}"/>
          </ac:spMkLst>
        </pc:spChg>
        <pc:spChg chg="add mod">
          <ac:chgData name="حصه بنت سودان العتيبي" userId="c1fe605c-1aaf-4791-a440-af891effc177" providerId="ADAL" clId="{B0BBC5B3-D519-478E-8BDC-2018AA349D8A}" dt="2024-01-25T13:50:13.117" v="134"/>
          <ac:spMkLst>
            <pc:docMk/>
            <pc:sldMk cId="1708177007" sldId="263"/>
            <ac:spMk id="30" creationId="{946C472A-5634-EE1A-841C-B8D4D2CD3738}"/>
          </ac:spMkLst>
        </pc:spChg>
        <pc:spChg chg="add mod">
          <ac:chgData name="حصه بنت سودان العتيبي" userId="c1fe605c-1aaf-4791-a440-af891effc177" providerId="ADAL" clId="{B0BBC5B3-D519-478E-8BDC-2018AA349D8A}" dt="2024-01-25T13:50:13.117" v="134"/>
          <ac:spMkLst>
            <pc:docMk/>
            <pc:sldMk cId="1708177007" sldId="263"/>
            <ac:spMk id="31" creationId="{2C3178D5-DCCC-B15C-A53F-CFCFCBD46922}"/>
          </ac:spMkLst>
        </pc:spChg>
        <pc:spChg chg="add mod">
          <ac:chgData name="حصه بنت سودان العتيبي" userId="c1fe605c-1aaf-4791-a440-af891effc177" providerId="ADAL" clId="{B0BBC5B3-D519-478E-8BDC-2018AA349D8A}" dt="2024-01-25T13:53:56.879" v="157" actId="14100"/>
          <ac:spMkLst>
            <pc:docMk/>
            <pc:sldMk cId="1708177007" sldId="263"/>
            <ac:spMk id="36" creationId="{19403B3E-D396-223C-B3AC-481DC07D88B7}"/>
          </ac:spMkLst>
        </pc:spChg>
        <pc:spChg chg="add mod">
          <ac:chgData name="حصه بنت سودان العتيبي" userId="c1fe605c-1aaf-4791-a440-af891effc177" providerId="ADAL" clId="{B0BBC5B3-D519-478E-8BDC-2018AA349D8A}" dt="2024-01-26T15:32:13.985" v="1698" actId="14100"/>
          <ac:spMkLst>
            <pc:docMk/>
            <pc:sldMk cId="1708177007" sldId="263"/>
            <ac:spMk id="48" creationId="{E71533EA-E478-A09D-1375-E2BCD4D6379D}"/>
          </ac:spMkLst>
        </pc:spChg>
        <pc:spChg chg="add mod">
          <ac:chgData name="حصه بنت سودان العتيبي" userId="c1fe605c-1aaf-4791-a440-af891effc177" providerId="ADAL" clId="{B0BBC5B3-D519-478E-8BDC-2018AA349D8A}" dt="2024-01-26T15:32:46.455" v="1710" actId="14100"/>
          <ac:spMkLst>
            <pc:docMk/>
            <pc:sldMk cId="1708177007" sldId="263"/>
            <ac:spMk id="49" creationId="{3CDF6F53-880A-0871-8C13-B49CB7984A4A}"/>
          </ac:spMkLst>
        </pc:spChg>
        <pc:spChg chg="add mod">
          <ac:chgData name="حصه بنت سودان العتيبي" userId="c1fe605c-1aaf-4791-a440-af891effc177" providerId="ADAL" clId="{B0BBC5B3-D519-478E-8BDC-2018AA349D8A}" dt="2024-01-26T15:33:26.068" v="1727" actId="14100"/>
          <ac:spMkLst>
            <pc:docMk/>
            <pc:sldMk cId="1708177007" sldId="263"/>
            <ac:spMk id="50" creationId="{37DCC306-77DA-0EBF-17CA-6EB3E42EB68A}"/>
          </ac:spMkLst>
        </pc:spChg>
        <pc:spChg chg="add mod">
          <ac:chgData name="حصه بنت سودان العتيبي" userId="c1fe605c-1aaf-4791-a440-af891effc177" providerId="ADAL" clId="{B0BBC5B3-D519-478E-8BDC-2018AA349D8A}" dt="2024-01-26T15:34:58.042" v="1740" actId="14100"/>
          <ac:spMkLst>
            <pc:docMk/>
            <pc:sldMk cId="1708177007" sldId="263"/>
            <ac:spMk id="51" creationId="{EC6FE750-0AE1-D86B-E289-77D93B235620}"/>
          </ac:spMkLst>
        </pc:spChg>
        <pc:graphicFrameChg chg="add del mod">
          <ac:chgData name="حصه بنت سودان العتيبي" userId="c1fe605c-1aaf-4791-a440-af891effc177" providerId="ADAL" clId="{B0BBC5B3-D519-478E-8BDC-2018AA349D8A}" dt="2024-01-25T13:50:24.625" v="137" actId="478"/>
          <ac:graphicFrameMkLst>
            <pc:docMk/>
            <pc:sldMk cId="1708177007" sldId="263"/>
            <ac:graphicFrameMk id="53" creationId="{4E72C13D-B0BA-D662-9A28-CD82445FC63C}"/>
          </ac:graphicFrameMkLst>
        </pc:graphicFrameChg>
        <pc:picChg chg="add mod">
          <ac:chgData name="حصه بنت سودان العتيبي" userId="c1fe605c-1aaf-4791-a440-af891effc177" providerId="ADAL" clId="{B0BBC5B3-D519-478E-8BDC-2018AA349D8A}" dt="2024-01-25T13:53:59.860" v="158" actId="1076"/>
          <ac:picMkLst>
            <pc:docMk/>
            <pc:sldMk cId="1708177007" sldId="263"/>
            <ac:picMk id="21" creationId="{799E31C3-2284-CC10-C5B5-A843E5E8D9DE}"/>
          </ac:picMkLst>
        </pc:picChg>
        <pc:picChg chg="add mod">
          <ac:chgData name="حصه بنت سودان العتيبي" userId="c1fe605c-1aaf-4791-a440-af891effc177" providerId="ADAL" clId="{B0BBC5B3-D519-478E-8BDC-2018AA349D8A}" dt="2024-01-25T13:50:13.117" v="134"/>
          <ac:picMkLst>
            <pc:docMk/>
            <pc:sldMk cId="1708177007" sldId="263"/>
            <ac:picMk id="38" creationId="{6C7EA6BA-5868-E234-9731-BC9AD79A9194}"/>
          </ac:picMkLst>
        </pc:picChg>
        <pc:picChg chg="add mod">
          <ac:chgData name="حصه بنت سودان العتيبي" userId="c1fe605c-1aaf-4791-a440-af891effc177" providerId="ADAL" clId="{B0BBC5B3-D519-478E-8BDC-2018AA349D8A}" dt="2024-01-25T13:50:13.117" v="134"/>
          <ac:picMkLst>
            <pc:docMk/>
            <pc:sldMk cId="1708177007" sldId="263"/>
            <ac:picMk id="40" creationId="{9FD772AF-93AB-28F3-AA3A-791B6E6F3F1C}"/>
          </ac:picMkLst>
        </pc:picChg>
        <pc:picChg chg="add mod">
          <ac:chgData name="حصه بنت سودان العتيبي" userId="c1fe605c-1aaf-4791-a440-af891effc177" providerId="ADAL" clId="{B0BBC5B3-D519-478E-8BDC-2018AA349D8A}" dt="2024-01-25T13:50:13.117" v="134"/>
          <ac:picMkLst>
            <pc:docMk/>
            <pc:sldMk cId="1708177007" sldId="263"/>
            <ac:picMk id="41" creationId="{8B60B4D5-CF86-1B7C-9A28-13EB2E3DBB86}"/>
          </ac:picMkLst>
        </pc:picChg>
        <pc:picChg chg="add mod">
          <ac:chgData name="حصه بنت سودان العتيبي" userId="c1fe605c-1aaf-4791-a440-af891effc177" providerId="ADAL" clId="{B0BBC5B3-D519-478E-8BDC-2018AA349D8A}" dt="2024-01-25T13:50:13.117" v="134"/>
          <ac:picMkLst>
            <pc:docMk/>
            <pc:sldMk cId="1708177007" sldId="263"/>
            <ac:picMk id="42" creationId="{702DE6E7-891D-FA39-AC91-39BC545F3310}"/>
          </ac:picMkLst>
        </pc:picChg>
        <pc:picChg chg="add mod">
          <ac:chgData name="حصه بنت سودان العتيبي" userId="c1fe605c-1aaf-4791-a440-af891effc177" providerId="ADAL" clId="{B0BBC5B3-D519-478E-8BDC-2018AA349D8A}" dt="2024-01-25T13:50:13.117" v="134"/>
          <ac:picMkLst>
            <pc:docMk/>
            <pc:sldMk cId="1708177007" sldId="263"/>
            <ac:picMk id="43" creationId="{B30CF24F-E336-18EF-E779-129ABB0290E4}"/>
          </ac:picMkLst>
        </pc:picChg>
        <pc:picChg chg="add mod">
          <ac:chgData name="حصه بنت سودان العتيبي" userId="c1fe605c-1aaf-4791-a440-af891effc177" providerId="ADAL" clId="{B0BBC5B3-D519-478E-8BDC-2018AA349D8A}" dt="2024-01-25T13:50:13.117" v="134"/>
          <ac:picMkLst>
            <pc:docMk/>
            <pc:sldMk cId="1708177007" sldId="263"/>
            <ac:picMk id="44" creationId="{9A6D43DC-B326-7111-1127-DB95F71F45E6}"/>
          </ac:picMkLst>
        </pc:picChg>
        <pc:picChg chg="add mod">
          <ac:chgData name="حصه بنت سودان العتيبي" userId="c1fe605c-1aaf-4791-a440-af891effc177" providerId="ADAL" clId="{B0BBC5B3-D519-478E-8BDC-2018AA349D8A}" dt="2024-01-25T13:50:13.117" v="134"/>
          <ac:picMkLst>
            <pc:docMk/>
            <pc:sldMk cId="1708177007" sldId="263"/>
            <ac:picMk id="45" creationId="{4AE68155-FCFA-EF76-7453-E9E819E88999}"/>
          </ac:picMkLst>
        </pc:picChg>
      </pc:sldChg>
      <pc:sldChg chg="delSp modSp add del mod delAnim modAnim">
        <pc:chgData name="حصه بنت سودان العتيبي" userId="c1fe605c-1aaf-4791-a440-af891effc177" providerId="ADAL" clId="{B0BBC5B3-D519-478E-8BDC-2018AA349D8A}" dt="2024-01-25T13:50:17.064" v="136" actId="47"/>
        <pc:sldMkLst>
          <pc:docMk/>
          <pc:sldMk cId="142712132" sldId="264"/>
        </pc:sldMkLst>
        <pc:spChg chg="del mod">
          <ac:chgData name="حصه بنت سودان العتيبي" userId="c1fe605c-1aaf-4791-a440-af891effc177" providerId="ADAL" clId="{B0BBC5B3-D519-478E-8BDC-2018AA349D8A}" dt="2024-01-25T13:49:42.166" v="128" actId="21"/>
          <ac:spMkLst>
            <pc:docMk/>
            <pc:sldMk cId="142712132" sldId="264"/>
            <ac:spMk id="14" creationId="{ED8A21B3-964C-FAAE-AD58-E06B3449B798}"/>
          </ac:spMkLst>
        </pc:spChg>
        <pc:spChg chg="del">
          <ac:chgData name="حصه بنت سودان العتيبي" userId="c1fe605c-1aaf-4791-a440-af891effc177" providerId="ADAL" clId="{B0BBC5B3-D519-478E-8BDC-2018AA349D8A}" dt="2024-01-25T13:49:42.166" v="128" actId="21"/>
          <ac:spMkLst>
            <pc:docMk/>
            <pc:sldMk cId="142712132" sldId="264"/>
            <ac:spMk id="15" creationId="{C91CB9D4-3A36-4439-2E9B-37422FB7EEBB}"/>
          </ac:spMkLst>
        </pc:spChg>
        <pc:spChg chg="del">
          <ac:chgData name="حصه بنت سودان العتيبي" userId="c1fe605c-1aaf-4791-a440-af891effc177" providerId="ADAL" clId="{B0BBC5B3-D519-478E-8BDC-2018AA349D8A}" dt="2024-01-25T13:49:42.166" v="128" actId="21"/>
          <ac:spMkLst>
            <pc:docMk/>
            <pc:sldMk cId="142712132" sldId="264"/>
            <ac:spMk id="16" creationId="{D170D2DD-9D8B-C883-07B6-A330A5810C69}"/>
          </ac:spMkLst>
        </pc:spChg>
        <pc:spChg chg="del">
          <ac:chgData name="حصه بنت سودان العتيبي" userId="c1fe605c-1aaf-4791-a440-af891effc177" providerId="ADAL" clId="{B0BBC5B3-D519-478E-8BDC-2018AA349D8A}" dt="2024-01-25T13:45:59.689" v="123" actId="478"/>
          <ac:spMkLst>
            <pc:docMk/>
            <pc:sldMk cId="142712132" sldId="264"/>
            <ac:spMk id="17" creationId="{447ACD32-9DD3-FC29-29AE-CA50F4407169}"/>
          </ac:spMkLst>
        </pc:spChg>
        <pc:spChg chg="del mod">
          <ac:chgData name="حصه بنت سودان العتيبي" userId="c1fe605c-1aaf-4791-a440-af891effc177" providerId="ADAL" clId="{B0BBC5B3-D519-478E-8BDC-2018AA349D8A}" dt="2024-01-25T13:49:42.166" v="128" actId="21"/>
          <ac:spMkLst>
            <pc:docMk/>
            <pc:sldMk cId="142712132" sldId="264"/>
            <ac:spMk id="19" creationId="{34A09EC1-CB50-1465-914F-B61EC471C629}"/>
          </ac:spMkLst>
        </pc:spChg>
        <pc:spChg chg="del">
          <ac:chgData name="حصه بنت سودان العتيبي" userId="c1fe605c-1aaf-4791-a440-af891effc177" providerId="ADAL" clId="{B0BBC5B3-D519-478E-8BDC-2018AA349D8A}" dt="2024-01-25T13:49:42.166" v="128" actId="21"/>
          <ac:spMkLst>
            <pc:docMk/>
            <pc:sldMk cId="142712132" sldId="264"/>
            <ac:spMk id="20" creationId="{5E481B60-9F5A-EF9C-5464-15E1748A30AC}"/>
          </ac:spMkLst>
        </pc:spChg>
        <pc:spChg chg="del">
          <ac:chgData name="حصه بنت سودان العتيبي" userId="c1fe605c-1aaf-4791-a440-af891effc177" providerId="ADAL" clId="{B0BBC5B3-D519-478E-8BDC-2018AA349D8A}" dt="2024-01-25T13:49:42.166" v="128" actId="21"/>
          <ac:spMkLst>
            <pc:docMk/>
            <pc:sldMk cId="142712132" sldId="264"/>
            <ac:spMk id="21" creationId="{25F16F8C-7047-828E-F1DF-6C449A239AC3}"/>
          </ac:spMkLst>
        </pc:spChg>
        <pc:spChg chg="del">
          <ac:chgData name="حصه بنت سودان العتيبي" userId="c1fe605c-1aaf-4791-a440-af891effc177" providerId="ADAL" clId="{B0BBC5B3-D519-478E-8BDC-2018AA349D8A}" dt="2024-01-25T13:49:42.166" v="128" actId="21"/>
          <ac:spMkLst>
            <pc:docMk/>
            <pc:sldMk cId="142712132" sldId="264"/>
            <ac:spMk id="22" creationId="{7BFD1F56-678C-C7F0-A021-D41584856DB7}"/>
          </ac:spMkLst>
        </pc:spChg>
        <pc:grpChg chg="del">
          <ac:chgData name="حصه بنت سودان العتيبي" userId="c1fe605c-1aaf-4791-a440-af891effc177" providerId="ADAL" clId="{B0BBC5B3-D519-478E-8BDC-2018AA349D8A}" dt="2024-01-25T13:49:42.166" v="128" actId="21"/>
          <ac:grpSpMkLst>
            <pc:docMk/>
            <pc:sldMk cId="142712132" sldId="264"/>
            <ac:grpSpMk id="13" creationId="{35ACD5DB-FAE3-EEA5-68C7-85DD86293270}"/>
          </ac:grpSpMkLst>
        </pc:grpChg>
        <pc:grpChg chg="del">
          <ac:chgData name="حصه بنت سودان العتيبي" userId="c1fe605c-1aaf-4791-a440-af891effc177" providerId="ADAL" clId="{B0BBC5B3-D519-478E-8BDC-2018AA349D8A}" dt="2024-01-25T13:49:42.166" v="128" actId="21"/>
          <ac:grpSpMkLst>
            <pc:docMk/>
            <pc:sldMk cId="142712132" sldId="264"/>
            <ac:grpSpMk id="30" creationId="{B258207E-F530-BA9D-6737-1211D4629466}"/>
          </ac:grpSpMkLst>
        </pc:grpChg>
        <pc:picChg chg="del">
          <ac:chgData name="حصه بنت سودان العتيبي" userId="c1fe605c-1aaf-4791-a440-af891effc177" providerId="ADAL" clId="{B0BBC5B3-D519-478E-8BDC-2018AA349D8A}" dt="2024-01-25T13:49:42.166" v="128" actId="21"/>
          <ac:picMkLst>
            <pc:docMk/>
            <pc:sldMk cId="142712132" sldId="264"/>
            <ac:picMk id="3" creationId="{30825CCF-209A-8F29-C81D-E3B63A5FCA15}"/>
          </ac:picMkLst>
        </pc:picChg>
        <pc:picChg chg="del">
          <ac:chgData name="حصه بنت سودان العتيبي" userId="c1fe605c-1aaf-4791-a440-af891effc177" providerId="ADAL" clId="{B0BBC5B3-D519-478E-8BDC-2018AA349D8A}" dt="2024-01-25T13:49:42.166" v="128" actId="21"/>
          <ac:picMkLst>
            <pc:docMk/>
            <pc:sldMk cId="142712132" sldId="264"/>
            <ac:picMk id="5" creationId="{63131CF5-27DB-C59C-6694-55D9919E4AF6}"/>
          </ac:picMkLst>
        </pc:picChg>
        <pc:picChg chg="del">
          <ac:chgData name="حصه بنت سودان العتيبي" userId="c1fe605c-1aaf-4791-a440-af891effc177" providerId="ADAL" clId="{B0BBC5B3-D519-478E-8BDC-2018AA349D8A}" dt="2024-01-25T13:49:42.166" v="128" actId="21"/>
          <ac:picMkLst>
            <pc:docMk/>
            <pc:sldMk cId="142712132" sldId="264"/>
            <ac:picMk id="23" creationId="{B894BEED-A35F-3A6C-2F38-7CD375C35374}"/>
          </ac:picMkLst>
        </pc:picChg>
        <pc:picChg chg="del">
          <ac:chgData name="حصه بنت سودان العتيبي" userId="c1fe605c-1aaf-4791-a440-af891effc177" providerId="ADAL" clId="{B0BBC5B3-D519-478E-8BDC-2018AA349D8A}" dt="2024-01-25T13:49:42.166" v="128" actId="21"/>
          <ac:picMkLst>
            <pc:docMk/>
            <pc:sldMk cId="142712132" sldId="264"/>
            <ac:picMk id="24" creationId="{A7769E09-B202-15D1-36EE-9B258836D136}"/>
          </ac:picMkLst>
        </pc:picChg>
        <pc:picChg chg="del">
          <ac:chgData name="حصه بنت سودان العتيبي" userId="c1fe605c-1aaf-4791-a440-af891effc177" providerId="ADAL" clId="{B0BBC5B3-D519-478E-8BDC-2018AA349D8A}" dt="2024-01-25T13:49:42.166" v="128" actId="21"/>
          <ac:picMkLst>
            <pc:docMk/>
            <pc:sldMk cId="142712132" sldId="264"/>
            <ac:picMk id="25" creationId="{BC2D36ED-EE37-2748-A8F9-236242340BDA}"/>
          </ac:picMkLst>
        </pc:picChg>
        <pc:picChg chg="del">
          <ac:chgData name="حصه بنت سودان العتيبي" userId="c1fe605c-1aaf-4791-a440-af891effc177" providerId="ADAL" clId="{B0BBC5B3-D519-478E-8BDC-2018AA349D8A}" dt="2024-01-25T13:49:42.166" v="128" actId="21"/>
          <ac:picMkLst>
            <pc:docMk/>
            <pc:sldMk cId="142712132" sldId="264"/>
            <ac:picMk id="26" creationId="{07B2FE56-9034-B912-C253-61EE97A729F0}"/>
          </ac:picMkLst>
        </pc:picChg>
      </pc:sldChg>
      <pc:sldChg chg="delSp modSp add del mod delAnim">
        <pc:chgData name="حصه بنت سودان العتيبي" userId="c1fe605c-1aaf-4791-a440-af891effc177" providerId="ADAL" clId="{B0BBC5B3-D519-478E-8BDC-2018AA349D8A}" dt="2024-01-25T13:50:15.129" v="135" actId="47"/>
        <pc:sldMkLst>
          <pc:docMk/>
          <pc:sldMk cId="2741068416" sldId="265"/>
        </pc:sldMkLst>
        <pc:spChg chg="del">
          <ac:chgData name="حصه بنت سودان العتيبي" userId="c1fe605c-1aaf-4791-a440-af891effc177" providerId="ADAL" clId="{B0BBC5B3-D519-478E-8BDC-2018AA349D8A}" dt="2024-01-25T13:50:09.366" v="133" actId="21"/>
          <ac:spMkLst>
            <pc:docMk/>
            <pc:sldMk cId="2741068416" sldId="265"/>
            <ac:spMk id="2" creationId="{65404020-17FB-7726-76A7-5699473F586F}"/>
          </ac:spMkLst>
        </pc:spChg>
        <pc:spChg chg="del mod">
          <ac:chgData name="حصه بنت سودان العتيبي" userId="c1fe605c-1aaf-4791-a440-af891effc177" providerId="ADAL" clId="{B0BBC5B3-D519-478E-8BDC-2018AA349D8A}" dt="2024-01-25T13:50:09.366" v="133" actId="21"/>
          <ac:spMkLst>
            <pc:docMk/>
            <pc:sldMk cId="2741068416" sldId="265"/>
            <ac:spMk id="22" creationId="{E00A7C9D-2085-3C6E-8C44-3EB1A2CED9CE}"/>
          </ac:spMkLst>
        </pc:spChg>
        <pc:spChg chg="del">
          <ac:chgData name="حصه بنت سودان العتيبي" userId="c1fe605c-1aaf-4791-a440-af891effc177" providerId="ADAL" clId="{B0BBC5B3-D519-478E-8BDC-2018AA349D8A}" dt="2024-01-25T13:50:09.366" v="133" actId="21"/>
          <ac:spMkLst>
            <pc:docMk/>
            <pc:sldMk cId="2741068416" sldId="265"/>
            <ac:spMk id="25" creationId="{12889083-C1B4-F301-BCD3-74076C14BB35}"/>
          </ac:spMkLst>
        </pc:spChg>
        <pc:spChg chg="del">
          <ac:chgData name="حصه بنت سودان العتيبي" userId="c1fe605c-1aaf-4791-a440-af891effc177" providerId="ADAL" clId="{B0BBC5B3-D519-478E-8BDC-2018AA349D8A}" dt="2024-01-25T13:50:09.366" v="133" actId="21"/>
          <ac:spMkLst>
            <pc:docMk/>
            <pc:sldMk cId="2741068416" sldId="265"/>
            <ac:spMk id="26" creationId="{7737314D-1E62-BA9E-A881-356F939DB661}"/>
          </ac:spMkLst>
        </pc:spChg>
        <pc:spChg chg="del">
          <ac:chgData name="حصه بنت سودان العتيبي" userId="c1fe605c-1aaf-4791-a440-af891effc177" providerId="ADAL" clId="{B0BBC5B3-D519-478E-8BDC-2018AA349D8A}" dt="2024-01-25T13:50:09.366" v="133" actId="21"/>
          <ac:spMkLst>
            <pc:docMk/>
            <pc:sldMk cId="2741068416" sldId="265"/>
            <ac:spMk id="27" creationId="{416258A2-72EE-EB21-5655-DB0264228D37}"/>
          </ac:spMkLst>
        </pc:spChg>
        <pc:spChg chg="del">
          <ac:chgData name="حصه بنت سودان العتيبي" userId="c1fe605c-1aaf-4791-a440-af891effc177" providerId="ADAL" clId="{B0BBC5B3-D519-478E-8BDC-2018AA349D8A}" dt="2024-01-25T13:50:09.366" v="133" actId="21"/>
          <ac:spMkLst>
            <pc:docMk/>
            <pc:sldMk cId="2741068416" sldId="265"/>
            <ac:spMk id="28" creationId="{28891CFD-42C4-C70E-3BD2-0BCF2CD79B84}"/>
          </ac:spMkLst>
        </pc:spChg>
        <pc:spChg chg="del">
          <ac:chgData name="حصه بنت سودان العتيبي" userId="c1fe605c-1aaf-4791-a440-af891effc177" providerId="ADAL" clId="{B0BBC5B3-D519-478E-8BDC-2018AA349D8A}" dt="2024-01-25T13:50:09.366" v="133" actId="21"/>
          <ac:spMkLst>
            <pc:docMk/>
            <pc:sldMk cId="2741068416" sldId="265"/>
            <ac:spMk id="29" creationId="{AF8D5794-0151-F1A9-A16B-E519FC263DEF}"/>
          </ac:spMkLst>
        </pc:spChg>
        <pc:spChg chg="del">
          <ac:chgData name="حصه بنت سودان العتيبي" userId="c1fe605c-1aaf-4791-a440-af891effc177" providerId="ADAL" clId="{B0BBC5B3-D519-478E-8BDC-2018AA349D8A}" dt="2024-01-25T13:50:09.366" v="133" actId="21"/>
          <ac:spMkLst>
            <pc:docMk/>
            <pc:sldMk cId="2741068416" sldId="265"/>
            <ac:spMk id="30" creationId="{946C472A-5634-EE1A-841C-B8D4D2CD3738}"/>
          </ac:spMkLst>
        </pc:spChg>
        <pc:spChg chg="del">
          <ac:chgData name="حصه بنت سودان العتيبي" userId="c1fe605c-1aaf-4791-a440-af891effc177" providerId="ADAL" clId="{B0BBC5B3-D519-478E-8BDC-2018AA349D8A}" dt="2024-01-25T13:50:09.366" v="133" actId="21"/>
          <ac:spMkLst>
            <pc:docMk/>
            <pc:sldMk cId="2741068416" sldId="265"/>
            <ac:spMk id="31" creationId="{2C3178D5-DCCC-B15C-A53F-CFCFCBD46922}"/>
          </ac:spMkLst>
        </pc:spChg>
        <pc:spChg chg="del">
          <ac:chgData name="حصه بنت سودان العتيبي" userId="c1fe605c-1aaf-4791-a440-af891effc177" providerId="ADAL" clId="{B0BBC5B3-D519-478E-8BDC-2018AA349D8A}" dt="2024-01-25T13:50:09.366" v="133" actId="21"/>
          <ac:spMkLst>
            <pc:docMk/>
            <pc:sldMk cId="2741068416" sldId="265"/>
            <ac:spMk id="36" creationId="{19403B3E-D396-223C-B3AC-481DC07D88B7}"/>
          </ac:spMkLst>
        </pc:spChg>
        <pc:spChg chg="del">
          <ac:chgData name="حصه بنت سودان العتيبي" userId="c1fe605c-1aaf-4791-a440-af891effc177" providerId="ADAL" clId="{B0BBC5B3-D519-478E-8BDC-2018AA349D8A}" dt="2024-01-25T13:50:09.366" v="133" actId="21"/>
          <ac:spMkLst>
            <pc:docMk/>
            <pc:sldMk cId="2741068416" sldId="265"/>
            <ac:spMk id="48" creationId="{E71533EA-E478-A09D-1375-E2BCD4D6379D}"/>
          </ac:spMkLst>
        </pc:spChg>
        <pc:spChg chg="del">
          <ac:chgData name="حصه بنت سودان العتيبي" userId="c1fe605c-1aaf-4791-a440-af891effc177" providerId="ADAL" clId="{B0BBC5B3-D519-478E-8BDC-2018AA349D8A}" dt="2024-01-25T13:50:09.366" v="133" actId="21"/>
          <ac:spMkLst>
            <pc:docMk/>
            <pc:sldMk cId="2741068416" sldId="265"/>
            <ac:spMk id="49" creationId="{3CDF6F53-880A-0871-8C13-B49CB7984A4A}"/>
          </ac:spMkLst>
        </pc:spChg>
        <pc:spChg chg="del">
          <ac:chgData name="حصه بنت سودان العتيبي" userId="c1fe605c-1aaf-4791-a440-af891effc177" providerId="ADAL" clId="{B0BBC5B3-D519-478E-8BDC-2018AA349D8A}" dt="2024-01-25T13:50:09.366" v="133" actId="21"/>
          <ac:spMkLst>
            <pc:docMk/>
            <pc:sldMk cId="2741068416" sldId="265"/>
            <ac:spMk id="50" creationId="{37DCC306-77DA-0EBF-17CA-6EB3E42EB68A}"/>
          </ac:spMkLst>
        </pc:spChg>
        <pc:spChg chg="del">
          <ac:chgData name="حصه بنت سودان العتيبي" userId="c1fe605c-1aaf-4791-a440-af891effc177" providerId="ADAL" clId="{B0BBC5B3-D519-478E-8BDC-2018AA349D8A}" dt="2024-01-25T13:50:09.366" v="133" actId="21"/>
          <ac:spMkLst>
            <pc:docMk/>
            <pc:sldMk cId="2741068416" sldId="265"/>
            <ac:spMk id="51" creationId="{EC6FE750-0AE1-D86B-E289-77D93B235620}"/>
          </ac:spMkLst>
        </pc:spChg>
        <pc:graphicFrameChg chg="del">
          <ac:chgData name="حصه بنت سودان العتيبي" userId="c1fe605c-1aaf-4791-a440-af891effc177" providerId="ADAL" clId="{B0BBC5B3-D519-478E-8BDC-2018AA349D8A}" dt="2024-01-25T13:50:09.366" v="133" actId="21"/>
          <ac:graphicFrameMkLst>
            <pc:docMk/>
            <pc:sldMk cId="2741068416" sldId="265"/>
            <ac:graphicFrameMk id="53" creationId="{4E72C13D-B0BA-D662-9A28-CD82445FC63C}"/>
          </ac:graphicFrameMkLst>
        </pc:graphicFrameChg>
        <pc:picChg chg="del">
          <ac:chgData name="حصه بنت سودان العتيبي" userId="c1fe605c-1aaf-4791-a440-af891effc177" providerId="ADAL" clId="{B0BBC5B3-D519-478E-8BDC-2018AA349D8A}" dt="2024-01-25T13:50:09.366" v="133" actId="21"/>
          <ac:picMkLst>
            <pc:docMk/>
            <pc:sldMk cId="2741068416" sldId="265"/>
            <ac:picMk id="21" creationId="{799E31C3-2284-CC10-C5B5-A843E5E8D9DE}"/>
          </ac:picMkLst>
        </pc:picChg>
        <pc:picChg chg="del">
          <ac:chgData name="حصه بنت سودان العتيبي" userId="c1fe605c-1aaf-4791-a440-af891effc177" providerId="ADAL" clId="{B0BBC5B3-D519-478E-8BDC-2018AA349D8A}" dt="2024-01-25T13:50:09.366" v="133" actId="21"/>
          <ac:picMkLst>
            <pc:docMk/>
            <pc:sldMk cId="2741068416" sldId="265"/>
            <ac:picMk id="38" creationId="{6C7EA6BA-5868-E234-9731-BC9AD79A9194}"/>
          </ac:picMkLst>
        </pc:picChg>
        <pc:picChg chg="del">
          <ac:chgData name="حصه بنت سودان العتيبي" userId="c1fe605c-1aaf-4791-a440-af891effc177" providerId="ADAL" clId="{B0BBC5B3-D519-478E-8BDC-2018AA349D8A}" dt="2024-01-25T13:50:09.366" v="133" actId="21"/>
          <ac:picMkLst>
            <pc:docMk/>
            <pc:sldMk cId="2741068416" sldId="265"/>
            <ac:picMk id="40" creationId="{9FD772AF-93AB-28F3-AA3A-791B6E6F3F1C}"/>
          </ac:picMkLst>
        </pc:picChg>
        <pc:picChg chg="del">
          <ac:chgData name="حصه بنت سودان العتيبي" userId="c1fe605c-1aaf-4791-a440-af891effc177" providerId="ADAL" clId="{B0BBC5B3-D519-478E-8BDC-2018AA349D8A}" dt="2024-01-25T13:50:09.366" v="133" actId="21"/>
          <ac:picMkLst>
            <pc:docMk/>
            <pc:sldMk cId="2741068416" sldId="265"/>
            <ac:picMk id="41" creationId="{8B60B4D5-CF86-1B7C-9A28-13EB2E3DBB86}"/>
          </ac:picMkLst>
        </pc:picChg>
        <pc:picChg chg="del">
          <ac:chgData name="حصه بنت سودان العتيبي" userId="c1fe605c-1aaf-4791-a440-af891effc177" providerId="ADAL" clId="{B0BBC5B3-D519-478E-8BDC-2018AA349D8A}" dt="2024-01-25T13:50:09.366" v="133" actId="21"/>
          <ac:picMkLst>
            <pc:docMk/>
            <pc:sldMk cId="2741068416" sldId="265"/>
            <ac:picMk id="42" creationId="{702DE6E7-891D-FA39-AC91-39BC545F3310}"/>
          </ac:picMkLst>
        </pc:picChg>
        <pc:picChg chg="del">
          <ac:chgData name="حصه بنت سودان العتيبي" userId="c1fe605c-1aaf-4791-a440-af891effc177" providerId="ADAL" clId="{B0BBC5B3-D519-478E-8BDC-2018AA349D8A}" dt="2024-01-25T13:50:09.366" v="133" actId="21"/>
          <ac:picMkLst>
            <pc:docMk/>
            <pc:sldMk cId="2741068416" sldId="265"/>
            <ac:picMk id="43" creationId="{B30CF24F-E336-18EF-E779-129ABB0290E4}"/>
          </ac:picMkLst>
        </pc:picChg>
        <pc:picChg chg="del">
          <ac:chgData name="حصه بنت سودان العتيبي" userId="c1fe605c-1aaf-4791-a440-af891effc177" providerId="ADAL" clId="{B0BBC5B3-D519-478E-8BDC-2018AA349D8A}" dt="2024-01-25T13:50:09.366" v="133" actId="21"/>
          <ac:picMkLst>
            <pc:docMk/>
            <pc:sldMk cId="2741068416" sldId="265"/>
            <ac:picMk id="44" creationId="{9A6D43DC-B326-7111-1127-DB95F71F45E6}"/>
          </ac:picMkLst>
        </pc:picChg>
        <pc:picChg chg="del">
          <ac:chgData name="حصه بنت سودان العتيبي" userId="c1fe605c-1aaf-4791-a440-af891effc177" providerId="ADAL" clId="{B0BBC5B3-D519-478E-8BDC-2018AA349D8A}" dt="2024-01-25T13:50:09.366" v="133" actId="21"/>
          <ac:picMkLst>
            <pc:docMk/>
            <pc:sldMk cId="2741068416" sldId="265"/>
            <ac:picMk id="45" creationId="{4AE68155-FCFA-EF76-7453-E9E819E88999}"/>
          </ac:picMkLst>
        </pc:picChg>
      </pc:sldChg>
      <pc:sldChg chg="addSp delSp modSp new del mod modAnim">
        <pc:chgData name="حصه بنت سودان العتيبي" userId="c1fe605c-1aaf-4791-a440-af891effc177" providerId="ADAL" clId="{B0BBC5B3-D519-478E-8BDC-2018AA349D8A}" dt="2024-01-26T15:33:38.108" v="1729" actId="47"/>
        <pc:sldMkLst>
          <pc:docMk/>
          <pc:sldMk cId="3622293739" sldId="266"/>
        </pc:sldMkLst>
        <pc:spChg chg="del">
          <ac:chgData name="حصه بنت سودان العتيبي" userId="c1fe605c-1aaf-4791-a440-af891effc177" providerId="ADAL" clId="{B0BBC5B3-D519-478E-8BDC-2018AA349D8A}" dt="2024-01-25T13:49:52.236" v="130" actId="478"/>
          <ac:spMkLst>
            <pc:docMk/>
            <pc:sldMk cId="3622293739" sldId="266"/>
            <ac:spMk id="2" creationId="{D462CDF1-A5DD-494B-15CA-1009012BB18C}"/>
          </ac:spMkLst>
        </pc:spChg>
        <pc:spChg chg="del">
          <ac:chgData name="حصه بنت سودان العتيبي" userId="c1fe605c-1aaf-4791-a440-af891effc177" providerId="ADAL" clId="{B0BBC5B3-D519-478E-8BDC-2018AA349D8A}" dt="2024-01-25T13:49:52.236" v="130" actId="478"/>
          <ac:spMkLst>
            <pc:docMk/>
            <pc:sldMk cId="3622293739" sldId="266"/>
            <ac:spMk id="3" creationId="{7E71DCA3-0577-830F-D808-7A1B4E3EF321}"/>
          </ac:spMkLst>
        </pc:spChg>
        <pc:spChg chg="del">
          <ac:chgData name="حصه بنت سودان العتيبي" userId="c1fe605c-1aaf-4791-a440-af891effc177" providerId="ADAL" clId="{B0BBC5B3-D519-478E-8BDC-2018AA349D8A}" dt="2024-01-25T13:49:52.236" v="130" actId="478"/>
          <ac:spMkLst>
            <pc:docMk/>
            <pc:sldMk cId="3622293739" sldId="266"/>
            <ac:spMk id="4" creationId="{49E49F98-A6D1-9C42-AC75-9B5F9616E1D9}"/>
          </ac:spMkLst>
        </pc:spChg>
        <pc:spChg chg="del">
          <ac:chgData name="حصه بنت سودان العتيبي" userId="c1fe605c-1aaf-4791-a440-af891effc177" providerId="ADAL" clId="{B0BBC5B3-D519-478E-8BDC-2018AA349D8A}" dt="2024-01-25T13:49:52.236" v="130" actId="478"/>
          <ac:spMkLst>
            <pc:docMk/>
            <pc:sldMk cId="3622293739" sldId="266"/>
            <ac:spMk id="5" creationId="{B0EFC569-6FB5-C34E-E54D-CF665A65C001}"/>
          </ac:spMkLst>
        </pc:spChg>
        <pc:spChg chg="del">
          <ac:chgData name="حصه بنت سودان العتيبي" userId="c1fe605c-1aaf-4791-a440-af891effc177" providerId="ADAL" clId="{B0BBC5B3-D519-478E-8BDC-2018AA349D8A}" dt="2024-01-25T13:49:52.236" v="130" actId="478"/>
          <ac:spMkLst>
            <pc:docMk/>
            <pc:sldMk cId="3622293739" sldId="266"/>
            <ac:spMk id="6" creationId="{E4C04F6F-18CB-3FD2-E3A2-4498A17EB9F5}"/>
          </ac:spMkLst>
        </pc:spChg>
        <pc:spChg chg="add mod">
          <ac:chgData name="حصه بنت سودان العتيبي" userId="c1fe605c-1aaf-4791-a440-af891effc177" providerId="ADAL" clId="{B0BBC5B3-D519-478E-8BDC-2018AA349D8A}" dt="2024-01-25T13:55:16.670" v="160" actId="1076"/>
          <ac:spMkLst>
            <pc:docMk/>
            <pc:sldMk cId="3622293739" sldId="266"/>
            <ac:spMk id="9" creationId="{B9903C53-A252-DC32-50AB-7771A1941ED0}"/>
          </ac:spMkLst>
        </pc:spChg>
        <pc:spChg chg="mod topLvl">
          <ac:chgData name="حصه بنت سودان العتيبي" userId="c1fe605c-1aaf-4791-a440-af891effc177" providerId="ADAL" clId="{B0BBC5B3-D519-478E-8BDC-2018AA349D8A}" dt="2024-01-25T13:58:27.771" v="180" actId="1076"/>
          <ac:spMkLst>
            <pc:docMk/>
            <pc:sldMk cId="3622293739" sldId="266"/>
            <ac:spMk id="12" creationId="{D48ABF74-04E4-2E40-721B-B1226D50BA85}"/>
          </ac:spMkLst>
        </pc:spChg>
        <pc:spChg chg="add mod">
          <ac:chgData name="حصه بنت سودان العتيبي" userId="c1fe605c-1aaf-4791-a440-af891effc177" providerId="ADAL" clId="{B0BBC5B3-D519-478E-8BDC-2018AA349D8A}" dt="2024-01-25T13:49:53.860" v="131"/>
          <ac:spMkLst>
            <pc:docMk/>
            <pc:sldMk cId="3622293739" sldId="266"/>
            <ac:spMk id="14" creationId="{ED8A21B3-964C-FAAE-AD58-E06B3449B798}"/>
          </ac:spMkLst>
        </pc:spChg>
        <pc:spChg chg="add mod">
          <ac:chgData name="حصه بنت سودان العتيبي" userId="c1fe605c-1aaf-4791-a440-af891effc177" providerId="ADAL" clId="{B0BBC5B3-D519-478E-8BDC-2018AA349D8A}" dt="2024-01-25T13:49:53.860" v="131"/>
          <ac:spMkLst>
            <pc:docMk/>
            <pc:sldMk cId="3622293739" sldId="266"/>
            <ac:spMk id="15" creationId="{C91CB9D4-3A36-4439-2E9B-37422FB7EEBB}"/>
          </ac:spMkLst>
        </pc:spChg>
        <pc:spChg chg="add mod">
          <ac:chgData name="حصه بنت سودان العتيبي" userId="c1fe605c-1aaf-4791-a440-af891effc177" providerId="ADAL" clId="{B0BBC5B3-D519-478E-8BDC-2018AA349D8A}" dt="2024-01-25T13:49:53.860" v="131"/>
          <ac:spMkLst>
            <pc:docMk/>
            <pc:sldMk cId="3622293739" sldId="266"/>
            <ac:spMk id="16" creationId="{D170D2DD-9D8B-C883-07B6-A330A5810C69}"/>
          </ac:spMkLst>
        </pc:spChg>
        <pc:spChg chg="add mod">
          <ac:chgData name="حصه بنت سودان العتيبي" userId="c1fe605c-1aaf-4791-a440-af891effc177" providerId="ADAL" clId="{B0BBC5B3-D519-478E-8BDC-2018AA349D8A}" dt="2024-01-25T13:49:53.860" v="131"/>
          <ac:spMkLst>
            <pc:docMk/>
            <pc:sldMk cId="3622293739" sldId="266"/>
            <ac:spMk id="19" creationId="{34A09EC1-CB50-1465-914F-B61EC471C629}"/>
          </ac:spMkLst>
        </pc:spChg>
        <pc:spChg chg="add mod">
          <ac:chgData name="حصه بنت سودان العتيبي" userId="c1fe605c-1aaf-4791-a440-af891effc177" providerId="ADAL" clId="{B0BBC5B3-D519-478E-8BDC-2018AA349D8A}" dt="2024-01-25T13:49:53.860" v="131"/>
          <ac:spMkLst>
            <pc:docMk/>
            <pc:sldMk cId="3622293739" sldId="266"/>
            <ac:spMk id="20" creationId="{5E481B60-9F5A-EF9C-5464-15E1748A30AC}"/>
          </ac:spMkLst>
        </pc:spChg>
        <pc:spChg chg="add mod">
          <ac:chgData name="حصه بنت سودان العتيبي" userId="c1fe605c-1aaf-4791-a440-af891effc177" providerId="ADAL" clId="{B0BBC5B3-D519-478E-8BDC-2018AA349D8A}" dt="2024-01-25T13:49:53.860" v="131"/>
          <ac:spMkLst>
            <pc:docMk/>
            <pc:sldMk cId="3622293739" sldId="266"/>
            <ac:spMk id="21" creationId="{25F16F8C-7047-828E-F1DF-6C449A239AC3}"/>
          </ac:spMkLst>
        </pc:spChg>
        <pc:spChg chg="add mod">
          <ac:chgData name="حصه بنت سودان العتيبي" userId="c1fe605c-1aaf-4791-a440-af891effc177" providerId="ADAL" clId="{B0BBC5B3-D519-478E-8BDC-2018AA349D8A}" dt="2024-01-25T13:49:53.860" v="131"/>
          <ac:spMkLst>
            <pc:docMk/>
            <pc:sldMk cId="3622293739" sldId="266"/>
            <ac:spMk id="22" creationId="{7BFD1F56-678C-C7F0-A021-D41584856DB7}"/>
          </ac:spMkLst>
        </pc:spChg>
        <pc:spChg chg="mod">
          <ac:chgData name="حصه بنت سودان العتيبي" userId="c1fe605c-1aaf-4791-a440-af891effc177" providerId="ADAL" clId="{B0BBC5B3-D519-478E-8BDC-2018AA349D8A}" dt="2024-01-25T13:49:53.860" v="131"/>
          <ac:spMkLst>
            <pc:docMk/>
            <pc:sldMk cId="3622293739" sldId="266"/>
            <ac:spMk id="32" creationId="{4770CD84-F594-F41C-D8C8-4F36DA297D43}"/>
          </ac:spMkLst>
        </pc:spChg>
        <pc:grpChg chg="add del mod">
          <ac:chgData name="حصه بنت سودان العتيبي" userId="c1fe605c-1aaf-4791-a440-af891effc177" providerId="ADAL" clId="{B0BBC5B3-D519-478E-8BDC-2018AA349D8A}" dt="2024-01-25T13:57:03.028" v="168" actId="165"/>
          <ac:grpSpMkLst>
            <pc:docMk/>
            <pc:sldMk cId="3622293739" sldId="266"/>
            <ac:grpSpMk id="13" creationId="{35ACD5DB-FAE3-EEA5-68C7-85DD86293270}"/>
          </ac:grpSpMkLst>
        </pc:grpChg>
        <pc:grpChg chg="add mod">
          <ac:chgData name="حصه بنت سودان العتيبي" userId="c1fe605c-1aaf-4791-a440-af891effc177" providerId="ADAL" clId="{B0BBC5B3-D519-478E-8BDC-2018AA349D8A}" dt="2024-01-25T13:58:21.141" v="179" actId="14100"/>
          <ac:grpSpMkLst>
            <pc:docMk/>
            <pc:sldMk cId="3622293739" sldId="266"/>
            <ac:grpSpMk id="18" creationId="{83A590C3-33AA-FAE8-B54B-09B708FEBC4B}"/>
          </ac:grpSpMkLst>
        </pc:grpChg>
        <pc:grpChg chg="add del mod">
          <ac:chgData name="حصه بنت سودان العتيبي" userId="c1fe605c-1aaf-4791-a440-af891effc177" providerId="ADAL" clId="{B0BBC5B3-D519-478E-8BDC-2018AA349D8A}" dt="2024-01-25T13:49:58.226" v="132" actId="478"/>
          <ac:grpSpMkLst>
            <pc:docMk/>
            <pc:sldMk cId="3622293739" sldId="266"/>
            <ac:grpSpMk id="30" creationId="{B258207E-F530-BA9D-6737-1211D4629466}"/>
          </ac:grpSpMkLst>
        </pc:grpChg>
        <pc:picChg chg="add mod">
          <ac:chgData name="حصه بنت سودان العتيبي" userId="c1fe605c-1aaf-4791-a440-af891effc177" providerId="ADAL" clId="{B0BBC5B3-D519-478E-8BDC-2018AA349D8A}" dt="2024-01-25T13:49:53.860" v="131"/>
          <ac:picMkLst>
            <pc:docMk/>
            <pc:sldMk cId="3622293739" sldId="266"/>
            <ac:picMk id="7" creationId="{30825CCF-209A-8F29-C81D-E3B63A5FCA15}"/>
          </ac:picMkLst>
        </pc:picChg>
        <pc:picChg chg="add mod">
          <ac:chgData name="حصه بنت سودان العتيبي" userId="c1fe605c-1aaf-4791-a440-af891effc177" providerId="ADAL" clId="{B0BBC5B3-D519-478E-8BDC-2018AA349D8A}" dt="2024-01-25T13:49:53.860" v="131"/>
          <ac:picMkLst>
            <pc:docMk/>
            <pc:sldMk cId="3622293739" sldId="266"/>
            <ac:picMk id="8" creationId="{63131CF5-27DB-C59C-6694-55D9919E4AF6}"/>
          </ac:picMkLst>
        </pc:picChg>
        <pc:picChg chg="del mod topLvl">
          <ac:chgData name="حصه بنت سودان العتيبي" userId="c1fe605c-1aaf-4791-a440-af891effc177" providerId="ADAL" clId="{B0BBC5B3-D519-478E-8BDC-2018AA349D8A}" dt="2024-01-25T13:57:05.501" v="169" actId="478"/>
          <ac:picMkLst>
            <pc:docMk/>
            <pc:sldMk cId="3622293739" sldId="266"/>
            <ac:picMk id="11" creationId="{4E47221D-5FE1-9FC8-F076-85CF37CE615E}"/>
          </ac:picMkLst>
        </pc:picChg>
        <pc:picChg chg="add mod modCrop">
          <ac:chgData name="حصه بنت سودان العتيبي" userId="c1fe605c-1aaf-4791-a440-af891effc177" providerId="ADAL" clId="{B0BBC5B3-D519-478E-8BDC-2018AA349D8A}" dt="2024-01-25T13:57:53.566" v="178" actId="1076"/>
          <ac:picMkLst>
            <pc:docMk/>
            <pc:sldMk cId="3622293739" sldId="266"/>
            <ac:picMk id="17" creationId="{0BCB3B93-664F-BF90-6C46-749D9A3FD8E1}"/>
          </ac:picMkLst>
        </pc:picChg>
        <pc:picChg chg="add mod">
          <ac:chgData name="حصه بنت سودان العتيبي" userId="c1fe605c-1aaf-4791-a440-af891effc177" providerId="ADAL" clId="{B0BBC5B3-D519-478E-8BDC-2018AA349D8A}" dt="2024-01-25T13:49:53.860" v="131"/>
          <ac:picMkLst>
            <pc:docMk/>
            <pc:sldMk cId="3622293739" sldId="266"/>
            <ac:picMk id="23" creationId="{B894BEED-A35F-3A6C-2F38-7CD375C35374}"/>
          </ac:picMkLst>
        </pc:picChg>
        <pc:picChg chg="add mod">
          <ac:chgData name="حصه بنت سودان العتيبي" userId="c1fe605c-1aaf-4791-a440-af891effc177" providerId="ADAL" clId="{B0BBC5B3-D519-478E-8BDC-2018AA349D8A}" dt="2024-01-25T13:49:53.860" v="131"/>
          <ac:picMkLst>
            <pc:docMk/>
            <pc:sldMk cId="3622293739" sldId="266"/>
            <ac:picMk id="24" creationId="{A7769E09-B202-15D1-36EE-9B258836D136}"/>
          </ac:picMkLst>
        </pc:picChg>
        <pc:picChg chg="add mod">
          <ac:chgData name="حصه بنت سودان العتيبي" userId="c1fe605c-1aaf-4791-a440-af891effc177" providerId="ADAL" clId="{B0BBC5B3-D519-478E-8BDC-2018AA349D8A}" dt="2024-01-25T13:49:53.860" v="131"/>
          <ac:picMkLst>
            <pc:docMk/>
            <pc:sldMk cId="3622293739" sldId="266"/>
            <ac:picMk id="25" creationId="{BC2D36ED-EE37-2748-A8F9-236242340BDA}"/>
          </ac:picMkLst>
        </pc:picChg>
        <pc:picChg chg="add mod">
          <ac:chgData name="حصه بنت سودان العتيبي" userId="c1fe605c-1aaf-4791-a440-af891effc177" providerId="ADAL" clId="{B0BBC5B3-D519-478E-8BDC-2018AA349D8A}" dt="2024-01-25T13:49:53.860" v="131"/>
          <ac:picMkLst>
            <pc:docMk/>
            <pc:sldMk cId="3622293739" sldId="266"/>
            <ac:picMk id="26" creationId="{07B2FE56-9034-B912-C253-61EE97A729F0}"/>
          </ac:picMkLst>
        </pc:picChg>
        <pc:picChg chg="mod">
          <ac:chgData name="حصه بنت سودان العتيبي" userId="c1fe605c-1aaf-4791-a440-af891effc177" providerId="ADAL" clId="{B0BBC5B3-D519-478E-8BDC-2018AA349D8A}" dt="2024-01-25T13:49:53.860" v="131"/>
          <ac:picMkLst>
            <pc:docMk/>
            <pc:sldMk cId="3622293739" sldId="266"/>
            <ac:picMk id="31" creationId="{C70ABA67-E819-0D92-0280-5167065D516F}"/>
          </ac:picMkLst>
        </pc:picChg>
      </pc:sldChg>
      <pc:sldChg chg="addSp delSp modSp new mod modTransition modAnim">
        <pc:chgData name="حصه بنت سودان العتيبي" userId="c1fe605c-1aaf-4791-a440-af891effc177" providerId="ADAL" clId="{B0BBC5B3-D519-478E-8BDC-2018AA349D8A}" dt="2024-01-26T15:30:35.975" v="1682"/>
        <pc:sldMkLst>
          <pc:docMk/>
          <pc:sldMk cId="987976304" sldId="267"/>
        </pc:sldMkLst>
        <pc:spChg chg="del">
          <ac:chgData name="حصه بنت سودان العتيبي" userId="c1fe605c-1aaf-4791-a440-af891effc177" providerId="ADAL" clId="{B0BBC5B3-D519-478E-8BDC-2018AA349D8A}" dt="2024-01-25T19:56:05.686" v="260" actId="478"/>
          <ac:spMkLst>
            <pc:docMk/>
            <pc:sldMk cId="987976304" sldId="267"/>
            <ac:spMk id="2" creationId="{724164DE-4381-02E1-BAA5-AB02086D0E04}"/>
          </ac:spMkLst>
        </pc:spChg>
        <pc:spChg chg="del">
          <ac:chgData name="حصه بنت سودان العتيبي" userId="c1fe605c-1aaf-4791-a440-af891effc177" providerId="ADAL" clId="{B0BBC5B3-D519-478E-8BDC-2018AA349D8A}" dt="2024-01-25T19:56:05.686" v="260" actId="478"/>
          <ac:spMkLst>
            <pc:docMk/>
            <pc:sldMk cId="987976304" sldId="267"/>
            <ac:spMk id="3" creationId="{F21AE42A-0076-7A3F-B84A-B70AF659C135}"/>
          </ac:spMkLst>
        </pc:spChg>
        <pc:spChg chg="del">
          <ac:chgData name="حصه بنت سودان العتيبي" userId="c1fe605c-1aaf-4791-a440-af891effc177" providerId="ADAL" clId="{B0BBC5B3-D519-478E-8BDC-2018AA349D8A}" dt="2024-01-25T19:56:05.686" v="260" actId="478"/>
          <ac:spMkLst>
            <pc:docMk/>
            <pc:sldMk cId="987976304" sldId="267"/>
            <ac:spMk id="4" creationId="{4DD7801E-60C1-C717-9C02-345CC689DCFC}"/>
          </ac:spMkLst>
        </pc:spChg>
        <pc:spChg chg="del">
          <ac:chgData name="حصه بنت سودان العتيبي" userId="c1fe605c-1aaf-4791-a440-af891effc177" providerId="ADAL" clId="{B0BBC5B3-D519-478E-8BDC-2018AA349D8A}" dt="2024-01-25T19:56:05.686" v="260" actId="478"/>
          <ac:spMkLst>
            <pc:docMk/>
            <pc:sldMk cId="987976304" sldId="267"/>
            <ac:spMk id="5" creationId="{1751F651-DA7F-FCE7-F7E5-14B7A6D73E3D}"/>
          </ac:spMkLst>
        </pc:spChg>
        <pc:spChg chg="del">
          <ac:chgData name="حصه بنت سودان العتيبي" userId="c1fe605c-1aaf-4791-a440-af891effc177" providerId="ADAL" clId="{B0BBC5B3-D519-478E-8BDC-2018AA349D8A}" dt="2024-01-25T19:56:05.686" v="260" actId="478"/>
          <ac:spMkLst>
            <pc:docMk/>
            <pc:sldMk cId="987976304" sldId="267"/>
            <ac:spMk id="6" creationId="{5F8A5DF8-149C-FFE6-BBA5-0C6299BBE14B}"/>
          </ac:spMkLst>
        </pc:spChg>
        <pc:spChg chg="add mod">
          <ac:chgData name="حصه بنت سودان العتيبي" userId="c1fe605c-1aaf-4791-a440-af891effc177" providerId="ADAL" clId="{B0BBC5B3-D519-478E-8BDC-2018AA349D8A}" dt="2024-01-25T20:04:26.261" v="355" actId="113"/>
          <ac:spMkLst>
            <pc:docMk/>
            <pc:sldMk cId="987976304" sldId="267"/>
            <ac:spMk id="8" creationId="{FE61E428-0261-453F-1F48-5180F71DBAF4}"/>
          </ac:spMkLst>
        </pc:spChg>
        <pc:spChg chg="add mod">
          <ac:chgData name="حصه بنت سودان العتيبي" userId="c1fe605c-1aaf-4791-a440-af891effc177" providerId="ADAL" clId="{B0BBC5B3-D519-478E-8BDC-2018AA349D8A}" dt="2024-01-25T20:07:34.317" v="395" actId="1076"/>
          <ac:spMkLst>
            <pc:docMk/>
            <pc:sldMk cId="987976304" sldId="267"/>
            <ac:spMk id="9" creationId="{E9D132D4-D1E3-C740-C1B4-7C9D2E0ACA07}"/>
          </ac:spMkLst>
        </pc:spChg>
        <pc:picChg chg="add mod">
          <ac:chgData name="حصه بنت سودان العتيبي" userId="c1fe605c-1aaf-4791-a440-af891effc177" providerId="ADAL" clId="{B0BBC5B3-D519-478E-8BDC-2018AA349D8A}" dt="2024-01-25T20:04:35.100" v="359" actId="1076"/>
          <ac:picMkLst>
            <pc:docMk/>
            <pc:sldMk cId="987976304" sldId="267"/>
            <ac:picMk id="2050" creationId="{4569D08C-B52C-FC90-8A01-1C0BA3B8EA6C}"/>
          </ac:picMkLst>
        </pc:picChg>
        <pc:picChg chg="add mod">
          <ac:chgData name="حصه بنت سودان العتيبي" userId="c1fe605c-1aaf-4791-a440-af891effc177" providerId="ADAL" clId="{B0BBC5B3-D519-478E-8BDC-2018AA349D8A}" dt="2024-01-25T20:04:33.803" v="358" actId="1076"/>
          <ac:picMkLst>
            <pc:docMk/>
            <pc:sldMk cId="987976304" sldId="267"/>
            <ac:picMk id="2052" creationId="{C1F9AF0E-928F-D872-FAE1-43DE381D828A}"/>
          </ac:picMkLst>
        </pc:picChg>
      </pc:sldChg>
      <pc:sldChg chg="addSp delSp modSp add mod modTransition modAnim">
        <pc:chgData name="حصه بنت سودان العتيبي" userId="c1fe605c-1aaf-4791-a440-af891effc177" providerId="ADAL" clId="{B0BBC5B3-D519-478E-8BDC-2018AA349D8A}" dt="2024-01-26T14:10:22.691" v="885"/>
        <pc:sldMkLst>
          <pc:docMk/>
          <pc:sldMk cId="3724786711" sldId="268"/>
        </pc:sldMkLst>
        <pc:spChg chg="mod">
          <ac:chgData name="حصه بنت سودان العتيبي" userId="c1fe605c-1aaf-4791-a440-af891effc177" providerId="ADAL" clId="{B0BBC5B3-D519-478E-8BDC-2018AA349D8A}" dt="2024-01-25T19:57:13.383" v="267" actId="1076"/>
          <ac:spMkLst>
            <pc:docMk/>
            <pc:sldMk cId="3724786711" sldId="268"/>
            <ac:spMk id="3" creationId="{E346C37D-C425-1318-0941-5848147C0AEB}"/>
          </ac:spMkLst>
        </pc:spChg>
        <pc:spChg chg="add mod">
          <ac:chgData name="حصه بنت سودان العتيبي" userId="c1fe605c-1aaf-4791-a440-af891effc177" providerId="ADAL" clId="{B0BBC5B3-D519-478E-8BDC-2018AA349D8A}" dt="2024-01-26T14:08:53.860" v="868" actId="1076"/>
          <ac:spMkLst>
            <pc:docMk/>
            <pc:sldMk cId="3724786711" sldId="268"/>
            <ac:spMk id="4" creationId="{DD805A1D-E3F4-4C66-064A-E81E934C0B32}"/>
          </ac:spMkLst>
        </pc:spChg>
        <pc:spChg chg="mod">
          <ac:chgData name="حصه بنت سودان العتيبي" userId="c1fe605c-1aaf-4791-a440-af891effc177" providerId="ADAL" clId="{B0BBC5B3-D519-478E-8BDC-2018AA349D8A}" dt="2024-01-25T19:57:09.846" v="266" actId="1076"/>
          <ac:spMkLst>
            <pc:docMk/>
            <pc:sldMk cId="3724786711" sldId="268"/>
            <ac:spMk id="5" creationId="{A7A8A803-3371-31D0-FDFA-CD62E5DEEAA9}"/>
          </ac:spMkLst>
        </pc:spChg>
        <pc:spChg chg="add mod">
          <ac:chgData name="حصه بنت سودان العتيبي" userId="c1fe605c-1aaf-4791-a440-af891effc177" providerId="ADAL" clId="{B0BBC5B3-D519-478E-8BDC-2018AA349D8A}" dt="2024-01-26T14:08:57.399" v="869" actId="1076"/>
          <ac:spMkLst>
            <pc:docMk/>
            <pc:sldMk cId="3724786711" sldId="268"/>
            <ac:spMk id="8" creationId="{C5BF364B-FD49-A909-6299-6683AD7A4D0B}"/>
          </ac:spMkLst>
        </pc:spChg>
        <pc:spChg chg="add mod">
          <ac:chgData name="حصه بنت سودان العتيبي" userId="c1fe605c-1aaf-4791-a440-af891effc177" providerId="ADAL" clId="{B0BBC5B3-D519-478E-8BDC-2018AA349D8A}" dt="2024-01-26T13:59:35.200" v="816" actId="164"/>
          <ac:spMkLst>
            <pc:docMk/>
            <pc:sldMk cId="3724786711" sldId="268"/>
            <ac:spMk id="13" creationId="{33272855-2831-6F19-82A1-8B5375FAFCDF}"/>
          </ac:spMkLst>
        </pc:spChg>
        <pc:spChg chg="add mod">
          <ac:chgData name="حصه بنت سودان العتيبي" userId="c1fe605c-1aaf-4791-a440-af891effc177" providerId="ADAL" clId="{B0BBC5B3-D519-478E-8BDC-2018AA349D8A}" dt="2024-01-26T14:00:36.151" v="832" actId="14100"/>
          <ac:spMkLst>
            <pc:docMk/>
            <pc:sldMk cId="3724786711" sldId="268"/>
            <ac:spMk id="15" creationId="{F64AB16E-9131-51B7-1D6A-2FB8DA16769B}"/>
          </ac:spMkLst>
        </pc:spChg>
        <pc:spChg chg="add del">
          <ac:chgData name="حصه بنت سودان العتيبي" userId="c1fe605c-1aaf-4791-a440-af891effc177" providerId="ADAL" clId="{B0BBC5B3-D519-478E-8BDC-2018AA349D8A}" dt="2024-01-26T14:01:05.721" v="834" actId="478"/>
          <ac:spMkLst>
            <pc:docMk/>
            <pc:sldMk cId="3724786711" sldId="268"/>
            <ac:spMk id="16" creationId="{C78BD198-3749-FB69-3DF5-F07EB89C727B}"/>
          </ac:spMkLst>
        </pc:spChg>
        <pc:spChg chg="add mod">
          <ac:chgData name="حصه بنت سودان العتيبي" userId="c1fe605c-1aaf-4791-a440-af891effc177" providerId="ADAL" clId="{B0BBC5B3-D519-478E-8BDC-2018AA349D8A}" dt="2024-01-26T14:02:04.254" v="841" actId="1076"/>
          <ac:spMkLst>
            <pc:docMk/>
            <pc:sldMk cId="3724786711" sldId="268"/>
            <ac:spMk id="17" creationId="{FD58F6B8-02FC-26F7-C1E4-7C0672A1AD2A}"/>
          </ac:spMkLst>
        </pc:spChg>
        <pc:spChg chg="add mod">
          <ac:chgData name="حصه بنت سودان العتيبي" userId="c1fe605c-1aaf-4791-a440-af891effc177" providerId="ADAL" clId="{B0BBC5B3-D519-478E-8BDC-2018AA349D8A}" dt="2024-01-26T14:03:07.775" v="859" actId="1076"/>
          <ac:spMkLst>
            <pc:docMk/>
            <pc:sldMk cId="3724786711" sldId="268"/>
            <ac:spMk id="18" creationId="{7D694387-3197-E001-91DC-02A15A2014D8}"/>
          </ac:spMkLst>
        </pc:spChg>
        <pc:spChg chg="add mod">
          <ac:chgData name="حصه بنت سودان العتيبي" userId="c1fe605c-1aaf-4791-a440-af891effc177" providerId="ADAL" clId="{B0BBC5B3-D519-478E-8BDC-2018AA349D8A}" dt="2024-01-26T14:09:06.984" v="872" actId="1076"/>
          <ac:spMkLst>
            <pc:docMk/>
            <pc:sldMk cId="3724786711" sldId="268"/>
            <ac:spMk id="19" creationId="{87996AF3-DC9E-A264-771A-A1966284F576}"/>
          </ac:spMkLst>
        </pc:spChg>
        <pc:spChg chg="add mod">
          <ac:chgData name="حصه بنت سودان العتيبي" userId="c1fe605c-1aaf-4791-a440-af891effc177" providerId="ADAL" clId="{B0BBC5B3-D519-478E-8BDC-2018AA349D8A}" dt="2024-01-26T14:09:54.855" v="884" actId="1076"/>
          <ac:spMkLst>
            <pc:docMk/>
            <pc:sldMk cId="3724786711" sldId="268"/>
            <ac:spMk id="20" creationId="{CF98B31F-6AF5-3C72-A554-F5AF52D7F0B4}"/>
          </ac:spMkLst>
        </pc:spChg>
        <pc:grpChg chg="add mod">
          <ac:chgData name="حصه بنت سودان العتيبي" userId="c1fe605c-1aaf-4791-a440-af891effc177" providerId="ADAL" clId="{B0BBC5B3-D519-478E-8BDC-2018AA349D8A}" dt="2024-01-26T13:59:35.200" v="816" actId="164"/>
          <ac:grpSpMkLst>
            <pc:docMk/>
            <pc:sldMk cId="3724786711" sldId="268"/>
            <ac:grpSpMk id="14" creationId="{9A8515D6-3C7C-6920-7A0A-DF331217640B}"/>
          </ac:grpSpMkLst>
        </pc:grpChg>
        <pc:picChg chg="mod">
          <ac:chgData name="حصه بنت سودان العتيبي" userId="c1fe605c-1aaf-4791-a440-af891effc177" providerId="ADAL" clId="{B0BBC5B3-D519-478E-8BDC-2018AA349D8A}" dt="2024-01-25T19:57:22.276" v="269" actId="1076"/>
          <ac:picMkLst>
            <pc:docMk/>
            <pc:sldMk cId="3724786711" sldId="268"/>
            <ac:picMk id="6" creationId="{442D932C-C442-1008-9838-27A4779542D8}"/>
          </ac:picMkLst>
        </pc:picChg>
        <pc:picChg chg="mod">
          <ac:chgData name="حصه بنت سودان العتيبي" userId="c1fe605c-1aaf-4791-a440-af891effc177" providerId="ADAL" clId="{B0BBC5B3-D519-478E-8BDC-2018AA349D8A}" dt="2024-01-25T19:57:32.616" v="272" actId="1076"/>
          <ac:picMkLst>
            <pc:docMk/>
            <pc:sldMk cId="3724786711" sldId="268"/>
            <ac:picMk id="7" creationId="{43D3833F-B161-5D0F-0137-C75F96AF0AC6}"/>
          </ac:picMkLst>
        </pc:picChg>
        <pc:picChg chg="mod">
          <ac:chgData name="حصه بنت سودان العتيبي" userId="c1fe605c-1aaf-4791-a440-af891effc177" providerId="ADAL" clId="{B0BBC5B3-D519-478E-8BDC-2018AA349D8A}" dt="2024-01-25T19:57:39.994" v="273" actId="1076"/>
          <ac:picMkLst>
            <pc:docMk/>
            <pc:sldMk cId="3724786711" sldId="268"/>
            <ac:picMk id="1026" creationId="{C966E8D4-68C8-DBD6-2522-8EA31DEB9006}"/>
          </ac:picMkLst>
        </pc:picChg>
        <pc:picChg chg="mod">
          <ac:chgData name="حصه بنت سودان العتيبي" userId="c1fe605c-1aaf-4791-a440-af891effc177" providerId="ADAL" clId="{B0BBC5B3-D519-478E-8BDC-2018AA349D8A}" dt="2024-01-25T19:57:39.994" v="273" actId="1076"/>
          <ac:picMkLst>
            <pc:docMk/>
            <pc:sldMk cId="3724786711" sldId="268"/>
            <ac:picMk id="1028" creationId="{58661A0E-92F8-2668-59C4-9D1C01C9B2A4}"/>
          </ac:picMkLst>
        </pc:picChg>
        <pc:cxnChg chg="add del">
          <ac:chgData name="حصه بنت سودان العتيبي" userId="c1fe605c-1aaf-4791-a440-af891effc177" providerId="ADAL" clId="{B0BBC5B3-D519-478E-8BDC-2018AA349D8A}" dt="2024-01-26T13:57:43.575" v="798" actId="478"/>
          <ac:cxnSpMkLst>
            <pc:docMk/>
            <pc:sldMk cId="3724786711" sldId="268"/>
            <ac:cxnSpMk id="9" creationId="{FB0517DF-68CB-8133-EF47-AA5703C6F2E8}"/>
          </ac:cxnSpMkLst>
        </pc:cxnChg>
        <pc:cxnChg chg="add mod">
          <ac:chgData name="حصه بنت سودان العتيبي" userId="c1fe605c-1aaf-4791-a440-af891effc177" providerId="ADAL" clId="{B0BBC5B3-D519-478E-8BDC-2018AA349D8A}" dt="2024-01-26T13:59:35.200" v="816" actId="164"/>
          <ac:cxnSpMkLst>
            <pc:docMk/>
            <pc:sldMk cId="3724786711" sldId="268"/>
            <ac:cxnSpMk id="11" creationId="{17D8102F-D01A-79D1-391E-A652AF66F4D3}"/>
          </ac:cxnSpMkLst>
        </pc:cxnChg>
      </pc:sldChg>
      <pc:sldChg chg="addSp modSp add mod modTransition modAnim">
        <pc:chgData name="حصه بنت سودان العتيبي" userId="c1fe605c-1aaf-4791-a440-af891effc177" providerId="ADAL" clId="{B0BBC5B3-D519-478E-8BDC-2018AA349D8A}" dt="2024-01-25T20:06:46.501" v="394"/>
        <pc:sldMkLst>
          <pc:docMk/>
          <pc:sldMk cId="2335530400" sldId="269"/>
        </pc:sldMkLst>
        <pc:spChg chg="add mod">
          <ac:chgData name="حصه بنت سودان العتيبي" userId="c1fe605c-1aaf-4791-a440-af891effc177" providerId="ADAL" clId="{B0BBC5B3-D519-478E-8BDC-2018AA349D8A}" dt="2024-01-25T20:06:37.270" v="393" actId="207"/>
          <ac:spMkLst>
            <pc:docMk/>
            <pc:sldMk cId="2335530400" sldId="269"/>
            <ac:spMk id="3" creationId="{31F7590E-1E5F-212D-F501-FC29997E6EF7}"/>
          </ac:spMkLst>
        </pc:spChg>
        <pc:spChg chg="add mod">
          <ac:chgData name="حصه بنت سودان العتيبي" userId="c1fe605c-1aaf-4791-a440-af891effc177" providerId="ADAL" clId="{B0BBC5B3-D519-478E-8BDC-2018AA349D8A}" dt="2024-01-25T20:06:46.501" v="394"/>
          <ac:spMkLst>
            <pc:docMk/>
            <pc:sldMk cId="2335530400" sldId="269"/>
            <ac:spMk id="4" creationId="{8388FA1C-8FCA-7280-1835-E8FEE78CBC2A}"/>
          </ac:spMkLst>
        </pc:spChg>
        <pc:spChg chg="mod">
          <ac:chgData name="حصه بنت سودان العتيبي" userId="c1fe605c-1aaf-4791-a440-af891effc177" providerId="ADAL" clId="{B0BBC5B3-D519-478E-8BDC-2018AA349D8A}" dt="2024-01-25T20:05:58.483" v="384" actId="14100"/>
          <ac:spMkLst>
            <pc:docMk/>
            <pc:sldMk cId="2335530400" sldId="269"/>
            <ac:spMk id="8" creationId="{FE61E428-0261-453F-1F48-5180F71DBAF4}"/>
          </ac:spMkLst>
        </pc:spChg>
        <pc:spChg chg="mod">
          <ac:chgData name="حصه بنت سودان العتيبي" userId="c1fe605c-1aaf-4791-a440-af891effc177" providerId="ADAL" clId="{B0BBC5B3-D519-478E-8BDC-2018AA349D8A}" dt="2024-01-25T20:05:58.483" v="384" actId="14100"/>
          <ac:spMkLst>
            <pc:docMk/>
            <pc:sldMk cId="2335530400" sldId="269"/>
            <ac:spMk id="9" creationId="{E9D132D4-D1E3-C740-C1B4-7C9D2E0ACA07}"/>
          </ac:spMkLst>
        </pc:spChg>
        <pc:picChg chg="mod">
          <ac:chgData name="حصه بنت سودان العتيبي" userId="c1fe605c-1aaf-4791-a440-af891effc177" providerId="ADAL" clId="{B0BBC5B3-D519-478E-8BDC-2018AA349D8A}" dt="2024-01-25T20:05:48.235" v="379" actId="1076"/>
          <ac:picMkLst>
            <pc:docMk/>
            <pc:sldMk cId="2335530400" sldId="269"/>
            <ac:picMk id="2050" creationId="{4569D08C-B52C-FC90-8A01-1C0BA3B8EA6C}"/>
          </ac:picMkLst>
        </pc:picChg>
        <pc:picChg chg="mod">
          <ac:chgData name="حصه بنت سودان العتيبي" userId="c1fe605c-1aaf-4791-a440-af891effc177" providerId="ADAL" clId="{B0BBC5B3-D519-478E-8BDC-2018AA349D8A}" dt="2024-01-25T20:05:49.291" v="380" actId="1076"/>
          <ac:picMkLst>
            <pc:docMk/>
            <pc:sldMk cId="2335530400" sldId="269"/>
            <ac:picMk id="2052" creationId="{C1F9AF0E-928F-D872-FAE1-43DE381D828A}"/>
          </ac:picMkLst>
        </pc:picChg>
      </pc:sldChg>
      <pc:sldChg chg="addSp delSp modSp new mod modTransition modAnim">
        <pc:chgData name="حصه بنت سودان العتيبي" userId="c1fe605c-1aaf-4791-a440-af891effc177" providerId="ADAL" clId="{B0BBC5B3-D519-478E-8BDC-2018AA349D8A}" dt="2024-01-26T15:30:40.015" v="1683"/>
        <pc:sldMkLst>
          <pc:docMk/>
          <pc:sldMk cId="1155989208" sldId="270"/>
        </pc:sldMkLst>
        <pc:spChg chg="del">
          <ac:chgData name="حصه بنت سودان العتيبي" userId="c1fe605c-1aaf-4791-a440-af891effc177" providerId="ADAL" clId="{B0BBC5B3-D519-478E-8BDC-2018AA349D8A}" dt="2024-01-25T20:07:51.029" v="397" actId="478"/>
          <ac:spMkLst>
            <pc:docMk/>
            <pc:sldMk cId="1155989208" sldId="270"/>
            <ac:spMk id="2" creationId="{3D831068-6B25-6F3A-A836-3FD135F2FE35}"/>
          </ac:spMkLst>
        </pc:spChg>
        <pc:spChg chg="del">
          <ac:chgData name="حصه بنت سودان العتيبي" userId="c1fe605c-1aaf-4791-a440-af891effc177" providerId="ADAL" clId="{B0BBC5B3-D519-478E-8BDC-2018AA349D8A}" dt="2024-01-25T20:07:51.029" v="397" actId="478"/>
          <ac:spMkLst>
            <pc:docMk/>
            <pc:sldMk cId="1155989208" sldId="270"/>
            <ac:spMk id="3" creationId="{C8B22546-D83C-A78A-A1D5-99D8F7323A39}"/>
          </ac:spMkLst>
        </pc:spChg>
        <pc:spChg chg="del">
          <ac:chgData name="حصه بنت سودان العتيبي" userId="c1fe605c-1aaf-4791-a440-af891effc177" providerId="ADAL" clId="{B0BBC5B3-D519-478E-8BDC-2018AA349D8A}" dt="2024-01-25T20:07:51.029" v="397" actId="478"/>
          <ac:spMkLst>
            <pc:docMk/>
            <pc:sldMk cId="1155989208" sldId="270"/>
            <ac:spMk id="4" creationId="{A0C692CA-21A4-2675-71BA-BB84A34C9504}"/>
          </ac:spMkLst>
        </pc:spChg>
        <pc:spChg chg="del">
          <ac:chgData name="حصه بنت سودان العتيبي" userId="c1fe605c-1aaf-4791-a440-af891effc177" providerId="ADAL" clId="{B0BBC5B3-D519-478E-8BDC-2018AA349D8A}" dt="2024-01-25T20:07:51.029" v="397" actId="478"/>
          <ac:spMkLst>
            <pc:docMk/>
            <pc:sldMk cId="1155989208" sldId="270"/>
            <ac:spMk id="5" creationId="{D35C1378-A696-4FD2-E292-6B0E3B5A02A3}"/>
          </ac:spMkLst>
        </pc:spChg>
        <pc:spChg chg="del">
          <ac:chgData name="حصه بنت سودان العتيبي" userId="c1fe605c-1aaf-4791-a440-af891effc177" providerId="ADAL" clId="{B0BBC5B3-D519-478E-8BDC-2018AA349D8A}" dt="2024-01-25T20:07:51.029" v="397" actId="478"/>
          <ac:spMkLst>
            <pc:docMk/>
            <pc:sldMk cId="1155989208" sldId="270"/>
            <ac:spMk id="6" creationId="{494FDB9B-E496-6DC5-2DB1-C295C6821DCB}"/>
          </ac:spMkLst>
        </pc:spChg>
        <pc:spChg chg="add mod">
          <ac:chgData name="حصه بنت سودان العتيبي" userId="c1fe605c-1aaf-4791-a440-af891effc177" providerId="ADAL" clId="{B0BBC5B3-D519-478E-8BDC-2018AA349D8A}" dt="2024-01-25T20:09:48.997" v="427" actId="1076"/>
          <ac:spMkLst>
            <pc:docMk/>
            <pc:sldMk cId="1155989208" sldId="270"/>
            <ac:spMk id="8" creationId="{6EDBA6B0-AD1E-BDE6-2A1C-39DFD3BC16A3}"/>
          </ac:spMkLst>
        </pc:spChg>
        <pc:spChg chg="add mod">
          <ac:chgData name="حصه بنت سودان العتيبي" userId="c1fe605c-1aaf-4791-a440-af891effc177" providerId="ADAL" clId="{B0BBC5B3-D519-478E-8BDC-2018AA349D8A}" dt="2024-01-25T20:18:50.618" v="444" actId="1076"/>
          <ac:spMkLst>
            <pc:docMk/>
            <pc:sldMk cId="1155989208" sldId="270"/>
            <ac:spMk id="9" creationId="{959191F4-F550-0F9F-B88E-2B4CD275998B}"/>
          </ac:spMkLst>
        </pc:spChg>
        <pc:spChg chg="add mod">
          <ac:chgData name="حصه بنت سودان العتيبي" userId="c1fe605c-1aaf-4791-a440-af891effc177" providerId="ADAL" clId="{B0BBC5B3-D519-478E-8BDC-2018AA349D8A}" dt="2024-01-25T20:18:26.074" v="441" actId="207"/>
          <ac:spMkLst>
            <pc:docMk/>
            <pc:sldMk cId="1155989208" sldId="270"/>
            <ac:spMk id="10" creationId="{67A2B06A-DA89-BB5B-E3BA-E98DA0D5E42B}"/>
          </ac:spMkLst>
        </pc:spChg>
        <pc:spChg chg="add mod">
          <ac:chgData name="حصه بنت سودان العتيبي" userId="c1fe605c-1aaf-4791-a440-af891effc177" providerId="ADAL" clId="{B0BBC5B3-D519-478E-8BDC-2018AA349D8A}" dt="2024-01-25T20:18:53.644" v="445" actId="1076"/>
          <ac:spMkLst>
            <pc:docMk/>
            <pc:sldMk cId="1155989208" sldId="270"/>
            <ac:spMk id="11" creationId="{71B0A902-7B42-6C37-C6B1-95FFCB3C67AB}"/>
          </ac:spMkLst>
        </pc:spChg>
        <pc:picChg chg="add mod">
          <ac:chgData name="حصه بنت سودان العتيبي" userId="c1fe605c-1aaf-4791-a440-af891effc177" providerId="ADAL" clId="{B0BBC5B3-D519-478E-8BDC-2018AA349D8A}" dt="2024-01-25T20:21:09.062" v="458" actId="1076"/>
          <ac:picMkLst>
            <pc:docMk/>
            <pc:sldMk cId="1155989208" sldId="270"/>
            <ac:picMk id="3074" creationId="{A866E391-F7C2-62CA-313C-D3C52BCF0106}"/>
          </ac:picMkLst>
        </pc:picChg>
        <pc:picChg chg="add mod">
          <ac:chgData name="حصه بنت سودان العتيبي" userId="c1fe605c-1aaf-4791-a440-af891effc177" providerId="ADAL" clId="{B0BBC5B3-D519-478E-8BDC-2018AA349D8A}" dt="2024-01-25T20:21:06.658" v="457" actId="14100"/>
          <ac:picMkLst>
            <pc:docMk/>
            <pc:sldMk cId="1155989208" sldId="270"/>
            <ac:picMk id="3076" creationId="{6744D3C6-51ED-6047-B3E2-AC4E4CAE6372}"/>
          </ac:picMkLst>
        </pc:picChg>
      </pc:sldChg>
      <pc:sldChg chg="addSp delSp modSp new mod modTransition modAnim">
        <pc:chgData name="حصه بنت سودان العتيبي" userId="c1fe605c-1aaf-4791-a440-af891effc177" providerId="ADAL" clId="{B0BBC5B3-D519-478E-8BDC-2018AA349D8A}" dt="2024-01-26T19:26:09.484" v="1763" actId="207"/>
        <pc:sldMkLst>
          <pc:docMk/>
          <pc:sldMk cId="1215576462" sldId="271"/>
        </pc:sldMkLst>
        <pc:spChg chg="del">
          <ac:chgData name="حصه بنت سودان العتيبي" userId="c1fe605c-1aaf-4791-a440-af891effc177" providerId="ADAL" clId="{B0BBC5B3-D519-478E-8BDC-2018AA349D8A}" dt="2024-01-25T20:22:55.417" v="465" actId="478"/>
          <ac:spMkLst>
            <pc:docMk/>
            <pc:sldMk cId="1215576462" sldId="271"/>
            <ac:spMk id="2" creationId="{6B154F0E-8139-FE0D-98AC-36A9AB9BCCD1}"/>
          </ac:spMkLst>
        </pc:spChg>
        <pc:spChg chg="del">
          <ac:chgData name="حصه بنت سودان العتيبي" userId="c1fe605c-1aaf-4791-a440-af891effc177" providerId="ADAL" clId="{B0BBC5B3-D519-478E-8BDC-2018AA349D8A}" dt="2024-01-25T20:22:55.417" v="465" actId="478"/>
          <ac:spMkLst>
            <pc:docMk/>
            <pc:sldMk cId="1215576462" sldId="271"/>
            <ac:spMk id="3" creationId="{0B35AF7A-B295-AFFD-678A-753F66B0A746}"/>
          </ac:spMkLst>
        </pc:spChg>
        <pc:spChg chg="del">
          <ac:chgData name="حصه بنت سودان العتيبي" userId="c1fe605c-1aaf-4791-a440-af891effc177" providerId="ADAL" clId="{B0BBC5B3-D519-478E-8BDC-2018AA349D8A}" dt="2024-01-25T20:22:55.417" v="465" actId="478"/>
          <ac:spMkLst>
            <pc:docMk/>
            <pc:sldMk cId="1215576462" sldId="271"/>
            <ac:spMk id="4" creationId="{711D2A57-DD8B-9618-30C5-CDF29DE4FA78}"/>
          </ac:spMkLst>
        </pc:spChg>
        <pc:spChg chg="del">
          <ac:chgData name="حصه بنت سودان العتيبي" userId="c1fe605c-1aaf-4791-a440-af891effc177" providerId="ADAL" clId="{B0BBC5B3-D519-478E-8BDC-2018AA349D8A}" dt="2024-01-25T20:22:55.417" v="465" actId="478"/>
          <ac:spMkLst>
            <pc:docMk/>
            <pc:sldMk cId="1215576462" sldId="271"/>
            <ac:spMk id="5" creationId="{EA1CEEC5-57C3-DCB8-8AD8-06755EF93DB8}"/>
          </ac:spMkLst>
        </pc:spChg>
        <pc:spChg chg="del">
          <ac:chgData name="حصه بنت سودان العتيبي" userId="c1fe605c-1aaf-4791-a440-af891effc177" providerId="ADAL" clId="{B0BBC5B3-D519-478E-8BDC-2018AA349D8A}" dt="2024-01-25T20:22:55.417" v="465" actId="478"/>
          <ac:spMkLst>
            <pc:docMk/>
            <pc:sldMk cId="1215576462" sldId="271"/>
            <ac:spMk id="6" creationId="{0CC1FAAC-8615-87CC-9B1F-8DDE877DA99A}"/>
          </ac:spMkLst>
        </pc:spChg>
        <pc:spChg chg="add mod">
          <ac:chgData name="حصه بنت سودان العتيبي" userId="c1fe605c-1aaf-4791-a440-af891effc177" providerId="ADAL" clId="{B0BBC5B3-D519-478E-8BDC-2018AA349D8A}" dt="2024-01-26T19:25:41.163" v="1755" actId="207"/>
          <ac:spMkLst>
            <pc:docMk/>
            <pc:sldMk cId="1215576462" sldId="271"/>
            <ac:spMk id="8" creationId="{BDDC8425-88AB-BCC2-0598-AA1371ACA0E7}"/>
          </ac:spMkLst>
        </pc:spChg>
        <pc:spChg chg="add mod">
          <ac:chgData name="حصه بنت سودان العتيبي" userId="c1fe605c-1aaf-4791-a440-af891effc177" providerId="ADAL" clId="{B0BBC5B3-D519-478E-8BDC-2018AA349D8A}" dt="2024-01-26T19:26:09.484" v="1763" actId="207"/>
          <ac:spMkLst>
            <pc:docMk/>
            <pc:sldMk cId="1215576462" sldId="271"/>
            <ac:spMk id="10" creationId="{99A9EB25-18A1-4810-BE42-7A11138596DB}"/>
          </ac:spMkLst>
        </pc:spChg>
        <pc:spChg chg="add mod">
          <ac:chgData name="حصه بنت سودان العتيبي" userId="c1fe605c-1aaf-4791-a440-af891effc177" providerId="ADAL" clId="{B0BBC5B3-D519-478E-8BDC-2018AA349D8A}" dt="2024-01-26T19:26:03.880" v="1762" actId="1076"/>
          <ac:spMkLst>
            <pc:docMk/>
            <pc:sldMk cId="1215576462" sldId="271"/>
            <ac:spMk id="11" creationId="{8F47C07F-E78D-A419-9B49-AB16AB2DFD2A}"/>
          </ac:spMkLst>
        </pc:spChg>
        <pc:picChg chg="add del mod">
          <ac:chgData name="حصه بنت سودان العتيبي" userId="c1fe605c-1aaf-4791-a440-af891effc177" providerId="ADAL" clId="{B0BBC5B3-D519-478E-8BDC-2018AA349D8A}" dt="2024-01-25T20:28:56.453" v="514" actId="478"/>
          <ac:picMkLst>
            <pc:docMk/>
            <pc:sldMk cId="1215576462" sldId="271"/>
            <ac:picMk id="4098" creationId="{5209524B-0D5C-CAE5-8043-36C43E0425D6}"/>
          </ac:picMkLst>
        </pc:picChg>
        <pc:picChg chg="add mod">
          <ac:chgData name="حصه بنت سودان العتيبي" userId="c1fe605c-1aaf-4791-a440-af891effc177" providerId="ADAL" clId="{B0BBC5B3-D519-478E-8BDC-2018AA349D8A}" dt="2024-01-25T20:32:45.249" v="551" actId="1076"/>
          <ac:picMkLst>
            <pc:docMk/>
            <pc:sldMk cId="1215576462" sldId="271"/>
            <ac:picMk id="4100" creationId="{D4B7909E-E8AF-4564-FF01-026FC6F94228}"/>
          </ac:picMkLst>
        </pc:picChg>
      </pc:sldChg>
      <pc:sldChg chg="addSp modSp add mod modTransition modAnim">
        <pc:chgData name="حصه بنت سودان العتيبي" userId="c1fe605c-1aaf-4791-a440-af891effc177" providerId="ADAL" clId="{B0BBC5B3-D519-478E-8BDC-2018AA349D8A}" dt="2024-01-25T20:54:29.960" v="645"/>
        <pc:sldMkLst>
          <pc:docMk/>
          <pc:sldMk cId="1923366198" sldId="272"/>
        </pc:sldMkLst>
        <pc:spChg chg="add mod">
          <ac:chgData name="حصه بنت سودان العتيبي" userId="c1fe605c-1aaf-4791-a440-af891effc177" providerId="ADAL" clId="{B0BBC5B3-D519-478E-8BDC-2018AA349D8A}" dt="2024-01-25T20:24:17.636" v="481"/>
          <ac:spMkLst>
            <pc:docMk/>
            <pc:sldMk cId="1923366198" sldId="272"/>
            <ac:spMk id="2" creationId="{B072A6F7-AC76-5738-5AED-4ABD018B1EFB}"/>
          </ac:spMkLst>
        </pc:spChg>
        <pc:spChg chg="add mod">
          <ac:chgData name="حصه بنت سودان العتيبي" userId="c1fe605c-1aaf-4791-a440-af891effc177" providerId="ADAL" clId="{B0BBC5B3-D519-478E-8BDC-2018AA349D8A}" dt="2024-01-25T20:25:07.858" v="494" actId="207"/>
          <ac:spMkLst>
            <pc:docMk/>
            <pc:sldMk cId="1923366198" sldId="272"/>
            <ac:spMk id="4" creationId="{6B651D5E-3927-8CA3-8FFF-7AE31559EE11}"/>
          </ac:spMkLst>
        </pc:spChg>
        <pc:spChg chg="mod">
          <ac:chgData name="حصه بنت سودان العتيبي" userId="c1fe605c-1aaf-4791-a440-af891effc177" providerId="ADAL" clId="{B0BBC5B3-D519-478E-8BDC-2018AA349D8A}" dt="2024-01-25T20:24:33.986" v="484" actId="1076"/>
          <ac:spMkLst>
            <pc:docMk/>
            <pc:sldMk cId="1923366198" sldId="272"/>
            <ac:spMk id="8" creationId="{6EDBA6B0-AD1E-BDE6-2A1C-39DFD3BC16A3}"/>
          </ac:spMkLst>
        </pc:spChg>
        <pc:spChg chg="mod">
          <ac:chgData name="حصه بنت سودان العتيبي" userId="c1fe605c-1aaf-4791-a440-af891effc177" providerId="ADAL" clId="{B0BBC5B3-D519-478E-8BDC-2018AA349D8A}" dt="2024-01-25T20:23:46.481" v="477" actId="1076"/>
          <ac:spMkLst>
            <pc:docMk/>
            <pc:sldMk cId="1923366198" sldId="272"/>
            <ac:spMk id="9" creationId="{959191F4-F550-0F9F-B88E-2B4CD275998B}"/>
          </ac:spMkLst>
        </pc:spChg>
        <pc:spChg chg="mod">
          <ac:chgData name="حصه بنت سودان العتيبي" userId="c1fe605c-1aaf-4791-a440-af891effc177" providerId="ADAL" clId="{B0BBC5B3-D519-478E-8BDC-2018AA349D8A}" dt="2024-01-25T20:23:48.974" v="478" actId="1076"/>
          <ac:spMkLst>
            <pc:docMk/>
            <pc:sldMk cId="1923366198" sldId="272"/>
            <ac:spMk id="10" creationId="{67A2B06A-DA89-BB5B-E3BA-E98DA0D5E42B}"/>
          </ac:spMkLst>
        </pc:spChg>
        <pc:spChg chg="mod">
          <ac:chgData name="حصه بنت سودان العتيبي" userId="c1fe605c-1aaf-4791-a440-af891effc177" providerId="ADAL" clId="{B0BBC5B3-D519-478E-8BDC-2018AA349D8A}" dt="2024-01-25T20:23:43.884" v="476" actId="1076"/>
          <ac:spMkLst>
            <pc:docMk/>
            <pc:sldMk cId="1923366198" sldId="272"/>
            <ac:spMk id="11" creationId="{71B0A902-7B42-6C37-C6B1-95FFCB3C67AB}"/>
          </ac:spMkLst>
        </pc:spChg>
        <pc:picChg chg="mod">
          <ac:chgData name="حصه بنت سودان العتيبي" userId="c1fe605c-1aaf-4791-a440-af891effc177" providerId="ADAL" clId="{B0BBC5B3-D519-478E-8BDC-2018AA349D8A}" dt="2024-01-25T20:23:28.940" v="473" actId="1076"/>
          <ac:picMkLst>
            <pc:docMk/>
            <pc:sldMk cId="1923366198" sldId="272"/>
            <ac:picMk id="3074" creationId="{A866E391-F7C2-62CA-313C-D3C52BCF0106}"/>
          </ac:picMkLst>
        </pc:picChg>
        <pc:picChg chg="mod">
          <ac:chgData name="حصه بنت سودان العتيبي" userId="c1fe605c-1aaf-4791-a440-af891effc177" providerId="ADAL" clId="{B0BBC5B3-D519-478E-8BDC-2018AA349D8A}" dt="2024-01-25T20:23:25.293" v="470" actId="1076"/>
          <ac:picMkLst>
            <pc:docMk/>
            <pc:sldMk cId="1923366198" sldId="272"/>
            <ac:picMk id="3076" creationId="{6744D3C6-51ED-6047-B3E2-AC4E4CAE6372}"/>
          </ac:picMkLst>
        </pc:picChg>
      </pc:sldChg>
      <pc:sldChg chg="addSp delSp modSp new mod modTransition modAnim">
        <pc:chgData name="حصه بنت سودان العتيبي" userId="c1fe605c-1aaf-4791-a440-af891effc177" providerId="ADAL" clId="{B0BBC5B3-D519-478E-8BDC-2018AA349D8A}" dt="2024-01-25T20:54:41.132" v="647"/>
        <pc:sldMkLst>
          <pc:docMk/>
          <pc:sldMk cId="3182105568" sldId="273"/>
        </pc:sldMkLst>
        <pc:spChg chg="del">
          <ac:chgData name="حصه بنت سودان العتيبي" userId="c1fe605c-1aaf-4791-a440-af891effc177" providerId="ADAL" clId="{B0BBC5B3-D519-478E-8BDC-2018AA349D8A}" dt="2024-01-25T20:32:19.540" v="543" actId="478"/>
          <ac:spMkLst>
            <pc:docMk/>
            <pc:sldMk cId="3182105568" sldId="273"/>
            <ac:spMk id="2" creationId="{633DB0D3-046C-BEE6-6303-37030D751275}"/>
          </ac:spMkLst>
        </pc:spChg>
        <pc:spChg chg="del">
          <ac:chgData name="حصه بنت سودان العتيبي" userId="c1fe605c-1aaf-4791-a440-af891effc177" providerId="ADAL" clId="{B0BBC5B3-D519-478E-8BDC-2018AA349D8A}" dt="2024-01-25T20:32:19.540" v="543" actId="478"/>
          <ac:spMkLst>
            <pc:docMk/>
            <pc:sldMk cId="3182105568" sldId="273"/>
            <ac:spMk id="3" creationId="{E7B797EA-4A60-460B-2D2D-DB95DFC6D9D2}"/>
          </ac:spMkLst>
        </pc:spChg>
        <pc:spChg chg="del">
          <ac:chgData name="حصه بنت سودان العتيبي" userId="c1fe605c-1aaf-4791-a440-af891effc177" providerId="ADAL" clId="{B0BBC5B3-D519-478E-8BDC-2018AA349D8A}" dt="2024-01-25T20:32:19.540" v="543" actId="478"/>
          <ac:spMkLst>
            <pc:docMk/>
            <pc:sldMk cId="3182105568" sldId="273"/>
            <ac:spMk id="4" creationId="{1DC608DF-1DEF-9CFE-0F17-38868A1465A1}"/>
          </ac:spMkLst>
        </pc:spChg>
        <pc:spChg chg="del">
          <ac:chgData name="حصه بنت سودان العتيبي" userId="c1fe605c-1aaf-4791-a440-af891effc177" providerId="ADAL" clId="{B0BBC5B3-D519-478E-8BDC-2018AA349D8A}" dt="2024-01-25T20:32:19.540" v="543" actId="478"/>
          <ac:spMkLst>
            <pc:docMk/>
            <pc:sldMk cId="3182105568" sldId="273"/>
            <ac:spMk id="5" creationId="{9F0F3C1E-4CAC-BC19-DC59-9495ED8AE327}"/>
          </ac:spMkLst>
        </pc:spChg>
        <pc:spChg chg="del">
          <ac:chgData name="حصه بنت سودان العتيبي" userId="c1fe605c-1aaf-4791-a440-af891effc177" providerId="ADAL" clId="{B0BBC5B3-D519-478E-8BDC-2018AA349D8A}" dt="2024-01-25T20:32:19.540" v="543" actId="478"/>
          <ac:spMkLst>
            <pc:docMk/>
            <pc:sldMk cId="3182105568" sldId="273"/>
            <ac:spMk id="6" creationId="{60B05B77-ED32-0714-F887-47C5F858DFD6}"/>
          </ac:spMkLst>
        </pc:spChg>
        <pc:spChg chg="add mod">
          <ac:chgData name="حصه بنت سودان العتيبي" userId="c1fe605c-1aaf-4791-a440-af891effc177" providerId="ADAL" clId="{B0BBC5B3-D519-478E-8BDC-2018AA349D8A}" dt="2024-01-25T20:43:24.751" v="630" actId="1076"/>
          <ac:spMkLst>
            <pc:docMk/>
            <pc:sldMk cId="3182105568" sldId="273"/>
            <ac:spMk id="8" creationId="{3FF92C5A-8D81-CCE7-81CE-E1D22B3627A6}"/>
          </ac:spMkLst>
        </pc:spChg>
        <pc:spChg chg="add">
          <ac:chgData name="حصه بنت سودان العتيبي" userId="c1fe605c-1aaf-4791-a440-af891effc177" providerId="ADAL" clId="{B0BBC5B3-D519-478E-8BDC-2018AA349D8A}" dt="2024-01-25T20:37:43.603" v="583"/>
          <ac:spMkLst>
            <pc:docMk/>
            <pc:sldMk cId="3182105568" sldId="273"/>
            <ac:spMk id="9" creationId="{17C24A70-C702-6985-2F62-2C809A88C9A5}"/>
          </ac:spMkLst>
        </pc:spChg>
        <pc:spChg chg="add mod">
          <ac:chgData name="حصه بنت سودان العتيبي" userId="c1fe605c-1aaf-4791-a440-af891effc177" providerId="ADAL" clId="{B0BBC5B3-D519-478E-8BDC-2018AA349D8A}" dt="2024-01-25T20:43:48.032" v="638" actId="207"/>
          <ac:spMkLst>
            <pc:docMk/>
            <pc:sldMk cId="3182105568" sldId="273"/>
            <ac:spMk id="11" creationId="{A8A6382D-8BD6-B133-713E-2D62652CF665}"/>
          </ac:spMkLst>
        </pc:spChg>
        <pc:spChg chg="add mod">
          <ac:chgData name="حصه بنت سودان العتيبي" userId="c1fe605c-1aaf-4791-a440-af891effc177" providerId="ADAL" clId="{B0BBC5B3-D519-478E-8BDC-2018AA349D8A}" dt="2024-01-25T20:44:41.488" v="644"/>
          <ac:spMkLst>
            <pc:docMk/>
            <pc:sldMk cId="3182105568" sldId="273"/>
            <ac:spMk id="13" creationId="{3B47F00A-67CF-F083-F3FC-BBAFF7FF047D}"/>
          </ac:spMkLst>
        </pc:spChg>
        <pc:grpChg chg="add mod">
          <ac:chgData name="حصه بنت سودان العتيبي" userId="c1fe605c-1aaf-4791-a440-af891effc177" providerId="ADAL" clId="{B0BBC5B3-D519-478E-8BDC-2018AA349D8A}" dt="2024-01-25T20:44:13.183" v="640" actId="164"/>
          <ac:grpSpMkLst>
            <pc:docMk/>
            <pc:sldMk cId="3182105568" sldId="273"/>
            <ac:grpSpMk id="12" creationId="{6EEEC5F2-0FE6-345F-B46E-54FE5852CD10}"/>
          </ac:grpSpMkLst>
        </pc:grpChg>
        <pc:picChg chg="add del mod">
          <ac:chgData name="حصه بنت سودان العتيبي" userId="c1fe605c-1aaf-4791-a440-af891effc177" providerId="ADAL" clId="{B0BBC5B3-D519-478E-8BDC-2018AA349D8A}" dt="2024-01-25T20:38:14.322" v="586" actId="478"/>
          <ac:picMkLst>
            <pc:docMk/>
            <pc:sldMk cId="3182105568" sldId="273"/>
            <ac:picMk id="5122" creationId="{6F17998B-049D-EAF7-753E-C429315F4099}"/>
          </ac:picMkLst>
        </pc:picChg>
        <pc:picChg chg="add">
          <ac:chgData name="حصه بنت سودان العتيبي" userId="c1fe605c-1aaf-4791-a440-af891effc177" providerId="ADAL" clId="{B0BBC5B3-D519-478E-8BDC-2018AA349D8A}" dt="2024-01-25T20:36:06.971" v="576"/>
          <ac:picMkLst>
            <pc:docMk/>
            <pc:sldMk cId="3182105568" sldId="273"/>
            <ac:picMk id="5124" creationId="{53898FE3-C7D3-5381-97E1-0F3036C78939}"/>
          </ac:picMkLst>
        </pc:picChg>
        <pc:picChg chg="add mod">
          <ac:chgData name="حصه بنت سودان العتيبي" userId="c1fe605c-1aaf-4791-a440-af891effc177" providerId="ADAL" clId="{B0BBC5B3-D519-478E-8BDC-2018AA349D8A}" dt="2024-01-25T20:44:13.183" v="640" actId="164"/>
          <ac:picMkLst>
            <pc:docMk/>
            <pc:sldMk cId="3182105568" sldId="273"/>
            <ac:picMk id="5126" creationId="{0EE809E4-0FC4-6606-36D3-CD9D227313B0}"/>
          </ac:picMkLst>
        </pc:picChg>
        <pc:picChg chg="add mod">
          <ac:chgData name="حصه بنت سودان العتيبي" userId="c1fe605c-1aaf-4791-a440-af891effc177" providerId="ADAL" clId="{B0BBC5B3-D519-478E-8BDC-2018AA349D8A}" dt="2024-01-25T20:44:13.183" v="640" actId="164"/>
          <ac:picMkLst>
            <pc:docMk/>
            <pc:sldMk cId="3182105568" sldId="273"/>
            <ac:picMk id="5130" creationId="{9BB8ECD2-8EB8-8371-9D8B-63B4DC471036}"/>
          </ac:picMkLst>
        </pc:picChg>
        <pc:picChg chg="add del">
          <ac:chgData name="حصه بنت سودان العتيبي" userId="c1fe605c-1aaf-4791-a440-af891effc177" providerId="ADAL" clId="{B0BBC5B3-D519-478E-8BDC-2018AA349D8A}" dt="2024-01-25T20:40:08.641" v="598" actId="478"/>
          <ac:picMkLst>
            <pc:docMk/>
            <pc:sldMk cId="3182105568" sldId="273"/>
            <ac:picMk id="5132" creationId="{F2F54D60-159C-46E8-2FBD-DBC2C1649EB1}"/>
          </ac:picMkLst>
        </pc:picChg>
        <pc:picChg chg="add del mod">
          <ac:chgData name="حصه بنت سودان العتيبي" userId="c1fe605c-1aaf-4791-a440-af891effc177" providerId="ADAL" clId="{B0BBC5B3-D519-478E-8BDC-2018AA349D8A}" dt="2024-01-25T20:42:51.762" v="621" actId="478"/>
          <ac:picMkLst>
            <pc:docMk/>
            <pc:sldMk cId="3182105568" sldId="273"/>
            <ac:picMk id="5134" creationId="{7CD6BD49-5270-C1C4-B3A8-E19127F9F67C}"/>
          </ac:picMkLst>
        </pc:picChg>
        <pc:picChg chg="add del">
          <ac:chgData name="حصه بنت سودان العتيبي" userId="c1fe605c-1aaf-4791-a440-af891effc177" providerId="ADAL" clId="{B0BBC5B3-D519-478E-8BDC-2018AA349D8A}" dt="2024-01-25T20:41:34.626" v="607" actId="478"/>
          <ac:picMkLst>
            <pc:docMk/>
            <pc:sldMk cId="3182105568" sldId="273"/>
            <ac:picMk id="5136" creationId="{D9BAF872-6545-DA3E-0372-736075645659}"/>
          </ac:picMkLst>
        </pc:picChg>
        <pc:picChg chg="add del">
          <ac:chgData name="حصه بنت سودان العتيبي" userId="c1fe605c-1aaf-4791-a440-af891effc177" providerId="ADAL" clId="{B0BBC5B3-D519-478E-8BDC-2018AA349D8A}" dt="2024-01-25T20:41:33.841" v="606" actId="478"/>
          <ac:picMkLst>
            <pc:docMk/>
            <pc:sldMk cId="3182105568" sldId="273"/>
            <ac:picMk id="5138" creationId="{2E23F8BB-0FD9-4444-B732-A31A18BD2E56}"/>
          </ac:picMkLst>
        </pc:picChg>
        <pc:picChg chg="add del mod">
          <ac:chgData name="حصه بنت سودان العتيبي" userId="c1fe605c-1aaf-4791-a440-af891effc177" providerId="ADAL" clId="{B0BBC5B3-D519-478E-8BDC-2018AA349D8A}" dt="2024-01-25T20:41:46.509" v="611" actId="478"/>
          <ac:picMkLst>
            <pc:docMk/>
            <pc:sldMk cId="3182105568" sldId="273"/>
            <ac:picMk id="5140" creationId="{AFAA143A-A8AB-B6AE-0138-6521514C0567}"/>
          </ac:picMkLst>
        </pc:picChg>
        <pc:picChg chg="add del">
          <ac:chgData name="حصه بنت سودان العتيبي" userId="c1fe605c-1aaf-4791-a440-af891effc177" providerId="ADAL" clId="{B0BBC5B3-D519-478E-8BDC-2018AA349D8A}" dt="2024-01-25T20:42:03.785" v="613" actId="478"/>
          <ac:picMkLst>
            <pc:docMk/>
            <pc:sldMk cId="3182105568" sldId="273"/>
            <ac:picMk id="5142" creationId="{126BD242-2647-04DA-697F-AFA48F1038AA}"/>
          </ac:picMkLst>
        </pc:picChg>
        <pc:picChg chg="add mod">
          <ac:chgData name="حصه بنت سودان العتيبي" userId="c1fe605c-1aaf-4791-a440-af891effc177" providerId="ADAL" clId="{B0BBC5B3-D519-478E-8BDC-2018AA349D8A}" dt="2024-01-25T20:44:13.183" v="640" actId="164"/>
          <ac:picMkLst>
            <pc:docMk/>
            <pc:sldMk cId="3182105568" sldId="273"/>
            <ac:picMk id="5144" creationId="{8CB07500-3C61-35B8-B31C-8FB9583970FE}"/>
          </ac:picMkLst>
        </pc:picChg>
      </pc:sldChg>
      <pc:sldChg chg="modSp add mod ord modAnim">
        <pc:chgData name="حصه بنت سودان العتيبي" userId="c1fe605c-1aaf-4791-a440-af891effc177" providerId="ADAL" clId="{B0BBC5B3-D519-478E-8BDC-2018AA349D8A}" dt="2024-01-26T13:39:51.499" v="673" actId="207"/>
        <pc:sldMkLst>
          <pc:docMk/>
          <pc:sldMk cId="1239743047" sldId="274"/>
        </pc:sldMkLst>
        <pc:spChg chg="mod">
          <ac:chgData name="حصه بنت سودان العتيبي" userId="c1fe605c-1aaf-4791-a440-af891effc177" providerId="ADAL" clId="{B0BBC5B3-D519-478E-8BDC-2018AA349D8A}" dt="2024-01-26T13:39:51.499" v="673" actId="207"/>
          <ac:spMkLst>
            <pc:docMk/>
            <pc:sldMk cId="1239743047" sldId="274"/>
            <ac:spMk id="13" creationId="{304875A7-64A5-D04B-A42F-76011B8AAF4D}"/>
          </ac:spMkLst>
        </pc:spChg>
      </pc:sldChg>
      <pc:sldChg chg="addSp delSp modSp new mod modTransition delAnim modAnim">
        <pc:chgData name="حصه بنت سودان العتيبي" userId="c1fe605c-1aaf-4791-a440-af891effc177" providerId="ADAL" clId="{B0BBC5B3-D519-478E-8BDC-2018AA349D8A}" dt="2024-01-26T15:30:50.296" v="1684"/>
        <pc:sldMkLst>
          <pc:docMk/>
          <pc:sldMk cId="387981534" sldId="275"/>
        </pc:sldMkLst>
        <pc:spChg chg="del">
          <ac:chgData name="حصه بنت سودان العتيبي" userId="c1fe605c-1aaf-4791-a440-af891effc177" providerId="ADAL" clId="{B0BBC5B3-D519-478E-8BDC-2018AA349D8A}" dt="2024-01-26T13:39:09.120" v="671" actId="478"/>
          <ac:spMkLst>
            <pc:docMk/>
            <pc:sldMk cId="387981534" sldId="275"/>
            <ac:spMk id="2" creationId="{F9904783-FF2A-09A7-1A03-DF26C824CD27}"/>
          </ac:spMkLst>
        </pc:spChg>
        <pc:spChg chg="del">
          <ac:chgData name="حصه بنت سودان العتيبي" userId="c1fe605c-1aaf-4791-a440-af891effc177" providerId="ADAL" clId="{B0BBC5B3-D519-478E-8BDC-2018AA349D8A}" dt="2024-01-26T13:39:09.120" v="671" actId="478"/>
          <ac:spMkLst>
            <pc:docMk/>
            <pc:sldMk cId="387981534" sldId="275"/>
            <ac:spMk id="3" creationId="{BD7027D1-8449-D5A4-8F15-48C3715E4EB0}"/>
          </ac:spMkLst>
        </pc:spChg>
        <pc:spChg chg="del">
          <ac:chgData name="حصه بنت سودان العتيبي" userId="c1fe605c-1aaf-4791-a440-af891effc177" providerId="ADAL" clId="{B0BBC5B3-D519-478E-8BDC-2018AA349D8A}" dt="2024-01-26T13:39:09.120" v="671" actId="478"/>
          <ac:spMkLst>
            <pc:docMk/>
            <pc:sldMk cId="387981534" sldId="275"/>
            <ac:spMk id="4" creationId="{EB7F22B7-D060-4F1E-9E6E-88658183E721}"/>
          </ac:spMkLst>
        </pc:spChg>
        <pc:spChg chg="del">
          <ac:chgData name="حصه بنت سودان العتيبي" userId="c1fe605c-1aaf-4791-a440-af891effc177" providerId="ADAL" clId="{B0BBC5B3-D519-478E-8BDC-2018AA349D8A}" dt="2024-01-26T13:39:09.120" v="671" actId="478"/>
          <ac:spMkLst>
            <pc:docMk/>
            <pc:sldMk cId="387981534" sldId="275"/>
            <ac:spMk id="5" creationId="{FAE5BCE3-4D46-103D-B6F7-F2744FA79A02}"/>
          </ac:spMkLst>
        </pc:spChg>
        <pc:spChg chg="del">
          <ac:chgData name="حصه بنت سودان العتيبي" userId="c1fe605c-1aaf-4791-a440-af891effc177" providerId="ADAL" clId="{B0BBC5B3-D519-478E-8BDC-2018AA349D8A}" dt="2024-01-26T13:39:09.120" v="671" actId="478"/>
          <ac:spMkLst>
            <pc:docMk/>
            <pc:sldMk cId="387981534" sldId="275"/>
            <ac:spMk id="6" creationId="{D7839380-0440-9601-6645-7FD9E4719738}"/>
          </ac:spMkLst>
        </pc:spChg>
        <pc:spChg chg="add mod">
          <ac:chgData name="حصه بنت سودان العتيبي" userId="c1fe605c-1aaf-4791-a440-af891effc177" providerId="ADAL" clId="{B0BBC5B3-D519-478E-8BDC-2018AA349D8A}" dt="2024-01-26T13:55:08.809" v="777" actId="1076"/>
          <ac:spMkLst>
            <pc:docMk/>
            <pc:sldMk cId="387981534" sldId="275"/>
            <ac:spMk id="8" creationId="{430FCE24-869E-ABF0-04C4-4280FDE8E1D7}"/>
          </ac:spMkLst>
        </pc:spChg>
        <pc:spChg chg="add mod">
          <ac:chgData name="حصه بنت سودان العتيبي" userId="c1fe605c-1aaf-4791-a440-af891effc177" providerId="ADAL" clId="{B0BBC5B3-D519-478E-8BDC-2018AA349D8A}" dt="2024-01-26T13:45:20.995" v="718" actId="1076"/>
          <ac:spMkLst>
            <pc:docMk/>
            <pc:sldMk cId="387981534" sldId="275"/>
            <ac:spMk id="9" creationId="{625A5D0B-4902-1BA6-0F8D-47EF475A68CF}"/>
          </ac:spMkLst>
        </pc:spChg>
        <pc:spChg chg="add del mod">
          <ac:chgData name="حصه بنت سودان العتيبي" userId="c1fe605c-1aaf-4791-a440-af891effc177" providerId="ADAL" clId="{B0BBC5B3-D519-478E-8BDC-2018AA349D8A}" dt="2024-01-26T13:55:06.491" v="776" actId="478"/>
          <ac:spMkLst>
            <pc:docMk/>
            <pc:sldMk cId="387981534" sldId="275"/>
            <ac:spMk id="11" creationId="{7737AEEC-F0A6-E4A6-29C8-DA6CDD592FB0}"/>
          </ac:spMkLst>
        </pc:spChg>
        <pc:spChg chg="add del mod">
          <ac:chgData name="حصه بنت سودان العتيبي" userId="c1fe605c-1aaf-4791-a440-af891effc177" providerId="ADAL" clId="{B0BBC5B3-D519-478E-8BDC-2018AA349D8A}" dt="2024-01-26T13:55:06.491" v="776" actId="478"/>
          <ac:spMkLst>
            <pc:docMk/>
            <pc:sldMk cId="387981534" sldId="275"/>
            <ac:spMk id="12" creationId="{84B64471-221B-6751-7940-EFDA48FE7E5D}"/>
          </ac:spMkLst>
        </pc:spChg>
        <pc:spChg chg="add del mod">
          <ac:chgData name="حصه بنت سودان العتيبي" userId="c1fe605c-1aaf-4791-a440-af891effc177" providerId="ADAL" clId="{B0BBC5B3-D519-478E-8BDC-2018AA349D8A}" dt="2024-01-26T13:55:06.491" v="776" actId="478"/>
          <ac:spMkLst>
            <pc:docMk/>
            <pc:sldMk cId="387981534" sldId="275"/>
            <ac:spMk id="13" creationId="{23560C68-0A45-0388-C0F1-53A91CB08C41}"/>
          </ac:spMkLst>
        </pc:spChg>
        <pc:picChg chg="add mod">
          <ac:chgData name="حصه بنت سودان العتيبي" userId="c1fe605c-1aaf-4791-a440-af891effc177" providerId="ADAL" clId="{B0BBC5B3-D519-478E-8BDC-2018AA349D8A}" dt="2024-01-26T13:55:09.841" v="778" actId="1076"/>
          <ac:picMkLst>
            <pc:docMk/>
            <pc:sldMk cId="387981534" sldId="275"/>
            <ac:picMk id="1026" creationId="{3E68BECE-DF05-65D0-8346-1A65E18F3CA4}"/>
          </ac:picMkLst>
        </pc:picChg>
        <pc:picChg chg="add mod">
          <ac:chgData name="حصه بنت سودان العتيبي" userId="c1fe605c-1aaf-4791-a440-af891effc177" providerId="ADAL" clId="{B0BBC5B3-D519-478E-8BDC-2018AA349D8A}" dt="2024-01-26T13:55:10.879" v="779" actId="1076"/>
          <ac:picMkLst>
            <pc:docMk/>
            <pc:sldMk cId="387981534" sldId="275"/>
            <ac:picMk id="1028" creationId="{2AA3A362-1659-08AC-C5BA-3A0385EDEDEB}"/>
          </ac:picMkLst>
        </pc:picChg>
      </pc:sldChg>
      <pc:sldChg chg="modSp add mod modTransition modAnim">
        <pc:chgData name="حصه بنت سودان العتيبي" userId="c1fe605c-1aaf-4791-a440-af891effc177" providerId="ADAL" clId="{B0BBC5B3-D519-478E-8BDC-2018AA349D8A}" dt="2024-01-26T13:56:03.607" v="796"/>
        <pc:sldMkLst>
          <pc:docMk/>
          <pc:sldMk cId="1502675514" sldId="276"/>
        </pc:sldMkLst>
        <pc:spChg chg="mod">
          <ac:chgData name="حصه بنت سودان العتيبي" userId="c1fe605c-1aaf-4791-a440-af891effc177" providerId="ADAL" clId="{B0BBC5B3-D519-478E-8BDC-2018AA349D8A}" dt="2024-01-26T13:55:48.690" v="792" actId="1076"/>
          <ac:spMkLst>
            <pc:docMk/>
            <pc:sldMk cId="1502675514" sldId="276"/>
            <ac:spMk id="8" creationId="{430FCE24-869E-ABF0-04C4-4280FDE8E1D7}"/>
          </ac:spMkLst>
        </pc:spChg>
        <pc:spChg chg="mod">
          <ac:chgData name="حصه بنت سودان العتيبي" userId="c1fe605c-1aaf-4791-a440-af891effc177" providerId="ADAL" clId="{B0BBC5B3-D519-478E-8BDC-2018AA349D8A}" dt="2024-01-26T13:55:38.512" v="788" actId="1076"/>
          <ac:spMkLst>
            <pc:docMk/>
            <pc:sldMk cId="1502675514" sldId="276"/>
            <ac:spMk id="9" creationId="{625A5D0B-4902-1BA6-0F8D-47EF475A68CF}"/>
          </ac:spMkLst>
        </pc:spChg>
        <pc:spChg chg="mod">
          <ac:chgData name="حصه بنت سودان العتيبي" userId="c1fe605c-1aaf-4791-a440-af891effc177" providerId="ADAL" clId="{B0BBC5B3-D519-478E-8BDC-2018AA349D8A}" dt="2024-01-26T13:55:59.460" v="795" actId="1076"/>
          <ac:spMkLst>
            <pc:docMk/>
            <pc:sldMk cId="1502675514" sldId="276"/>
            <ac:spMk id="11" creationId="{7737AEEC-F0A6-E4A6-29C8-DA6CDD592FB0}"/>
          </ac:spMkLst>
        </pc:spChg>
        <pc:spChg chg="mod">
          <ac:chgData name="حصه بنت سودان العتيبي" userId="c1fe605c-1aaf-4791-a440-af891effc177" providerId="ADAL" clId="{B0BBC5B3-D519-478E-8BDC-2018AA349D8A}" dt="2024-01-26T13:55:57.375" v="794" actId="1076"/>
          <ac:spMkLst>
            <pc:docMk/>
            <pc:sldMk cId="1502675514" sldId="276"/>
            <ac:spMk id="12" creationId="{84B64471-221B-6751-7940-EFDA48FE7E5D}"/>
          </ac:spMkLst>
        </pc:spChg>
        <pc:spChg chg="mod">
          <ac:chgData name="حصه بنت سودان العتيبي" userId="c1fe605c-1aaf-4791-a440-af891effc177" providerId="ADAL" clId="{B0BBC5B3-D519-478E-8BDC-2018AA349D8A}" dt="2024-01-26T13:55:42.324" v="789" actId="1076"/>
          <ac:spMkLst>
            <pc:docMk/>
            <pc:sldMk cId="1502675514" sldId="276"/>
            <ac:spMk id="13" creationId="{23560C68-0A45-0388-C0F1-53A91CB08C41}"/>
          </ac:spMkLst>
        </pc:spChg>
        <pc:picChg chg="mod">
          <ac:chgData name="حصه بنت سودان العتيبي" userId="c1fe605c-1aaf-4791-a440-af891effc177" providerId="ADAL" clId="{B0BBC5B3-D519-478E-8BDC-2018AA349D8A}" dt="2024-01-26T13:55:49.991" v="793" actId="1076"/>
          <ac:picMkLst>
            <pc:docMk/>
            <pc:sldMk cId="1502675514" sldId="276"/>
            <ac:picMk id="1026" creationId="{3E68BECE-DF05-65D0-8346-1A65E18F3CA4}"/>
          </ac:picMkLst>
        </pc:picChg>
        <pc:picChg chg="mod">
          <ac:chgData name="حصه بنت سودان العتيبي" userId="c1fe605c-1aaf-4791-a440-af891effc177" providerId="ADAL" clId="{B0BBC5B3-D519-478E-8BDC-2018AA349D8A}" dt="2024-01-26T13:55:35.699" v="787" actId="1076"/>
          <ac:picMkLst>
            <pc:docMk/>
            <pc:sldMk cId="1502675514" sldId="276"/>
            <ac:picMk id="1028" creationId="{2AA3A362-1659-08AC-C5BA-3A0385EDEDEB}"/>
          </ac:picMkLst>
        </pc:picChg>
      </pc:sldChg>
      <pc:sldChg chg="addSp delSp modSp new mod modTransition modAnim">
        <pc:chgData name="حصه بنت سودان العتيبي" userId="c1fe605c-1aaf-4791-a440-af891effc177" providerId="ADAL" clId="{B0BBC5B3-D519-478E-8BDC-2018AA349D8A}" dt="2024-01-26T15:31:04.617" v="1685"/>
        <pc:sldMkLst>
          <pc:docMk/>
          <pc:sldMk cId="2030037800" sldId="277"/>
        </pc:sldMkLst>
        <pc:spChg chg="del">
          <ac:chgData name="حصه بنت سودان العتيبي" userId="c1fe605c-1aaf-4791-a440-af891effc177" providerId="ADAL" clId="{B0BBC5B3-D519-478E-8BDC-2018AA349D8A}" dt="2024-01-26T14:12:31.492" v="887" actId="478"/>
          <ac:spMkLst>
            <pc:docMk/>
            <pc:sldMk cId="2030037800" sldId="277"/>
            <ac:spMk id="2" creationId="{8A6A88BA-A50B-DB4B-F8A7-6CFBF5129F73}"/>
          </ac:spMkLst>
        </pc:spChg>
        <pc:spChg chg="del">
          <ac:chgData name="حصه بنت سودان العتيبي" userId="c1fe605c-1aaf-4791-a440-af891effc177" providerId="ADAL" clId="{B0BBC5B3-D519-478E-8BDC-2018AA349D8A}" dt="2024-01-26T14:12:31.492" v="887" actId="478"/>
          <ac:spMkLst>
            <pc:docMk/>
            <pc:sldMk cId="2030037800" sldId="277"/>
            <ac:spMk id="3" creationId="{1538DBE3-C12F-09E2-1458-C376DF7583F9}"/>
          </ac:spMkLst>
        </pc:spChg>
        <pc:spChg chg="del">
          <ac:chgData name="حصه بنت سودان العتيبي" userId="c1fe605c-1aaf-4791-a440-af891effc177" providerId="ADAL" clId="{B0BBC5B3-D519-478E-8BDC-2018AA349D8A}" dt="2024-01-26T14:12:31.492" v="887" actId="478"/>
          <ac:spMkLst>
            <pc:docMk/>
            <pc:sldMk cId="2030037800" sldId="277"/>
            <ac:spMk id="4" creationId="{7456B259-BCF2-1E52-4FA7-47D822AF331E}"/>
          </ac:spMkLst>
        </pc:spChg>
        <pc:spChg chg="del">
          <ac:chgData name="حصه بنت سودان العتيبي" userId="c1fe605c-1aaf-4791-a440-af891effc177" providerId="ADAL" clId="{B0BBC5B3-D519-478E-8BDC-2018AA349D8A}" dt="2024-01-26T14:12:31.492" v="887" actId="478"/>
          <ac:spMkLst>
            <pc:docMk/>
            <pc:sldMk cId="2030037800" sldId="277"/>
            <ac:spMk id="5" creationId="{D50394B7-EFE4-5A0C-9ED6-EF52051DD5DD}"/>
          </ac:spMkLst>
        </pc:spChg>
        <pc:spChg chg="del">
          <ac:chgData name="حصه بنت سودان العتيبي" userId="c1fe605c-1aaf-4791-a440-af891effc177" providerId="ADAL" clId="{B0BBC5B3-D519-478E-8BDC-2018AA349D8A}" dt="2024-01-26T14:12:31.492" v="887" actId="478"/>
          <ac:spMkLst>
            <pc:docMk/>
            <pc:sldMk cId="2030037800" sldId="277"/>
            <ac:spMk id="6" creationId="{9983CEB7-5E2A-169C-34A9-19E4A3F7E9CD}"/>
          </ac:spMkLst>
        </pc:spChg>
        <pc:spChg chg="add mod">
          <ac:chgData name="حصه بنت سودان العتيبي" userId="c1fe605c-1aaf-4791-a440-af891effc177" providerId="ADAL" clId="{B0BBC5B3-D519-478E-8BDC-2018AA349D8A}" dt="2024-01-26T14:22:49.690" v="1022" actId="207"/>
          <ac:spMkLst>
            <pc:docMk/>
            <pc:sldMk cId="2030037800" sldId="277"/>
            <ac:spMk id="11" creationId="{1DAAA49D-9354-B504-6056-3DE38F72B429}"/>
          </ac:spMkLst>
        </pc:spChg>
        <pc:spChg chg="add mod">
          <ac:chgData name="حصه بنت سودان العتيبي" userId="c1fe605c-1aaf-4791-a440-af891effc177" providerId="ADAL" clId="{B0BBC5B3-D519-478E-8BDC-2018AA349D8A}" dt="2024-01-26T14:22:49.690" v="1022" actId="207"/>
          <ac:spMkLst>
            <pc:docMk/>
            <pc:sldMk cId="2030037800" sldId="277"/>
            <ac:spMk id="12" creationId="{5A69E333-DCB7-0F7B-26CB-B62D08F6085D}"/>
          </ac:spMkLst>
        </pc:spChg>
        <pc:spChg chg="add mod">
          <ac:chgData name="حصه بنت سودان العتيبي" userId="c1fe605c-1aaf-4791-a440-af891effc177" providerId="ADAL" clId="{B0BBC5B3-D519-478E-8BDC-2018AA349D8A}" dt="2024-01-26T14:22:49.690" v="1022" actId="207"/>
          <ac:spMkLst>
            <pc:docMk/>
            <pc:sldMk cId="2030037800" sldId="277"/>
            <ac:spMk id="13" creationId="{9C05D0A2-9CBC-7045-0C63-480239D166A0}"/>
          </ac:spMkLst>
        </pc:spChg>
        <pc:spChg chg="add mod">
          <ac:chgData name="حصه بنت سودان العتيبي" userId="c1fe605c-1aaf-4791-a440-af891effc177" providerId="ADAL" clId="{B0BBC5B3-D519-478E-8BDC-2018AA349D8A}" dt="2024-01-26T14:22:49.690" v="1022" actId="207"/>
          <ac:spMkLst>
            <pc:docMk/>
            <pc:sldMk cId="2030037800" sldId="277"/>
            <ac:spMk id="14" creationId="{B9A87974-B1C2-C28B-7F47-955452C8A5E2}"/>
          </ac:spMkLst>
        </pc:spChg>
        <pc:spChg chg="add mod">
          <ac:chgData name="حصه بنت سودان العتيبي" userId="c1fe605c-1aaf-4791-a440-af891effc177" providerId="ADAL" clId="{B0BBC5B3-D519-478E-8BDC-2018AA349D8A}" dt="2024-01-26T14:22:49.690" v="1022" actId="207"/>
          <ac:spMkLst>
            <pc:docMk/>
            <pc:sldMk cId="2030037800" sldId="277"/>
            <ac:spMk id="15" creationId="{CB304A3F-4AFA-2628-6C28-8D3090E677F7}"/>
          </ac:spMkLst>
        </pc:spChg>
        <pc:spChg chg="add mod">
          <ac:chgData name="حصه بنت سودان العتيبي" userId="c1fe605c-1aaf-4791-a440-af891effc177" providerId="ADAL" clId="{B0BBC5B3-D519-478E-8BDC-2018AA349D8A}" dt="2024-01-26T14:22:49.690" v="1022" actId="207"/>
          <ac:spMkLst>
            <pc:docMk/>
            <pc:sldMk cId="2030037800" sldId="277"/>
            <ac:spMk id="16" creationId="{211E455C-7CCD-101E-D3AE-2083159D8C7D}"/>
          </ac:spMkLst>
        </pc:spChg>
        <pc:spChg chg="add mod">
          <ac:chgData name="حصه بنت سودان العتيبي" userId="c1fe605c-1aaf-4791-a440-af891effc177" providerId="ADAL" clId="{B0BBC5B3-D519-478E-8BDC-2018AA349D8A}" dt="2024-01-26T14:22:49.690" v="1022" actId="207"/>
          <ac:spMkLst>
            <pc:docMk/>
            <pc:sldMk cId="2030037800" sldId="277"/>
            <ac:spMk id="17" creationId="{61F23524-B590-6D0B-1939-7DAD50EC5EE2}"/>
          </ac:spMkLst>
        </pc:spChg>
        <pc:spChg chg="add mod">
          <ac:chgData name="حصه بنت سودان العتيبي" userId="c1fe605c-1aaf-4791-a440-af891effc177" providerId="ADAL" clId="{B0BBC5B3-D519-478E-8BDC-2018AA349D8A}" dt="2024-01-26T14:22:49.690" v="1022" actId="207"/>
          <ac:spMkLst>
            <pc:docMk/>
            <pc:sldMk cId="2030037800" sldId="277"/>
            <ac:spMk id="19" creationId="{C82E66F2-9E95-9264-8452-AD44E39338C1}"/>
          </ac:spMkLst>
        </pc:spChg>
        <pc:spChg chg="add mod">
          <ac:chgData name="حصه بنت سودان العتيبي" userId="c1fe605c-1aaf-4791-a440-af891effc177" providerId="ADAL" clId="{B0BBC5B3-D519-478E-8BDC-2018AA349D8A}" dt="2024-01-26T14:22:49.690" v="1022" actId="207"/>
          <ac:spMkLst>
            <pc:docMk/>
            <pc:sldMk cId="2030037800" sldId="277"/>
            <ac:spMk id="20" creationId="{11545446-2DE0-A413-EC14-04AA1B41E488}"/>
          </ac:spMkLst>
        </pc:spChg>
        <pc:spChg chg="add mod">
          <ac:chgData name="حصه بنت سودان العتيبي" userId="c1fe605c-1aaf-4791-a440-af891effc177" providerId="ADAL" clId="{B0BBC5B3-D519-478E-8BDC-2018AA349D8A}" dt="2024-01-26T14:22:49.690" v="1022" actId="207"/>
          <ac:spMkLst>
            <pc:docMk/>
            <pc:sldMk cId="2030037800" sldId="277"/>
            <ac:spMk id="21" creationId="{EC5670D3-6871-DC82-6959-8F604F0D94A9}"/>
          </ac:spMkLst>
        </pc:spChg>
        <pc:spChg chg="add mod">
          <ac:chgData name="حصه بنت سودان العتيبي" userId="c1fe605c-1aaf-4791-a440-af891effc177" providerId="ADAL" clId="{B0BBC5B3-D519-478E-8BDC-2018AA349D8A}" dt="2024-01-26T14:22:49.690" v="1022" actId="207"/>
          <ac:spMkLst>
            <pc:docMk/>
            <pc:sldMk cId="2030037800" sldId="277"/>
            <ac:spMk id="22" creationId="{41ACBC69-6CAD-54A8-8072-B9877276A596}"/>
          </ac:spMkLst>
        </pc:spChg>
        <pc:spChg chg="add mod">
          <ac:chgData name="حصه بنت سودان العتيبي" userId="c1fe605c-1aaf-4791-a440-af891effc177" providerId="ADAL" clId="{B0BBC5B3-D519-478E-8BDC-2018AA349D8A}" dt="2024-01-26T14:22:49.690" v="1022" actId="207"/>
          <ac:spMkLst>
            <pc:docMk/>
            <pc:sldMk cId="2030037800" sldId="277"/>
            <ac:spMk id="23" creationId="{25629551-2925-4509-3A00-D375E401E06B}"/>
          </ac:spMkLst>
        </pc:spChg>
        <pc:spChg chg="add mod">
          <ac:chgData name="حصه بنت سودان العتيبي" userId="c1fe605c-1aaf-4791-a440-af891effc177" providerId="ADAL" clId="{B0BBC5B3-D519-478E-8BDC-2018AA349D8A}" dt="2024-01-26T14:22:49.690" v="1022" actId="207"/>
          <ac:spMkLst>
            <pc:docMk/>
            <pc:sldMk cId="2030037800" sldId="277"/>
            <ac:spMk id="24" creationId="{9EE0D2FC-285B-8E70-0EB5-14720825BC34}"/>
          </ac:spMkLst>
        </pc:spChg>
        <pc:picChg chg="add mod">
          <ac:chgData name="حصه بنت سودان العتيبي" userId="c1fe605c-1aaf-4791-a440-af891effc177" providerId="ADAL" clId="{B0BBC5B3-D519-478E-8BDC-2018AA349D8A}" dt="2024-01-26T14:17:31.817" v="954" actId="1076"/>
          <ac:picMkLst>
            <pc:docMk/>
            <pc:sldMk cId="2030037800" sldId="277"/>
            <ac:picMk id="8" creationId="{89F17BD2-EC86-7A66-E5A9-5A64E5E6D0A5}"/>
          </ac:picMkLst>
        </pc:picChg>
        <pc:picChg chg="add mod ord">
          <ac:chgData name="حصه بنت سودان العتيبي" userId="c1fe605c-1aaf-4791-a440-af891effc177" providerId="ADAL" clId="{B0BBC5B3-D519-478E-8BDC-2018AA349D8A}" dt="2024-01-26T14:13:34.387" v="904"/>
          <ac:picMkLst>
            <pc:docMk/>
            <pc:sldMk cId="2030037800" sldId="277"/>
            <ac:picMk id="9" creationId="{2F8C868E-4B2F-ACFB-58AF-55FE3B9D1E30}"/>
          </ac:picMkLst>
        </pc:picChg>
      </pc:sldChg>
      <pc:sldChg chg="add">
        <pc:chgData name="حصه بنت سودان العتيبي" userId="c1fe605c-1aaf-4791-a440-af891effc177" providerId="ADAL" clId="{B0BBC5B3-D519-478E-8BDC-2018AA349D8A}" dt="2024-01-26T14:24:06.056" v="1026"/>
        <pc:sldMkLst>
          <pc:docMk/>
          <pc:sldMk cId="2958715660" sldId="280"/>
        </pc:sldMkLst>
      </pc:sldChg>
      <pc:sldChg chg="modSp add mod modAnim">
        <pc:chgData name="حصه بنت سودان العتيبي" userId="c1fe605c-1aaf-4791-a440-af891effc177" providerId="ADAL" clId="{B0BBC5B3-D519-478E-8BDC-2018AA349D8A}" dt="2024-01-26T14:24:29.906" v="1030" actId="20577"/>
        <pc:sldMkLst>
          <pc:docMk/>
          <pc:sldMk cId="3028525959" sldId="281"/>
        </pc:sldMkLst>
        <pc:spChg chg="mod">
          <ac:chgData name="حصه بنت سودان العتيبي" userId="c1fe605c-1aaf-4791-a440-af891effc177" providerId="ADAL" clId="{B0BBC5B3-D519-478E-8BDC-2018AA349D8A}" dt="2024-01-26T14:24:29.906" v="1030" actId="20577"/>
          <ac:spMkLst>
            <pc:docMk/>
            <pc:sldMk cId="3028525959" sldId="281"/>
            <ac:spMk id="13" creationId="{304875A7-64A5-D04B-A42F-76011B8AAF4D}"/>
          </ac:spMkLst>
        </pc:spChg>
      </pc:sldChg>
      <pc:sldChg chg="addSp delSp modSp new mod ord modTransition">
        <pc:chgData name="حصه بنت سودان العتيبي" userId="c1fe605c-1aaf-4791-a440-af891effc177" providerId="ADAL" clId="{B0BBC5B3-D519-478E-8BDC-2018AA349D8A}" dt="2024-01-26T15:31:10.727" v="1686"/>
        <pc:sldMkLst>
          <pc:docMk/>
          <pc:sldMk cId="3219561153" sldId="282"/>
        </pc:sldMkLst>
        <pc:spChg chg="del">
          <ac:chgData name="حصه بنت سودان العتيبي" userId="c1fe605c-1aaf-4791-a440-af891effc177" providerId="ADAL" clId="{B0BBC5B3-D519-478E-8BDC-2018AA349D8A}" dt="2024-01-26T14:26:25.931" v="1034" actId="478"/>
          <ac:spMkLst>
            <pc:docMk/>
            <pc:sldMk cId="3219561153" sldId="282"/>
            <ac:spMk id="2" creationId="{E13F2E6A-6196-4F4C-1687-FC5A2549F25F}"/>
          </ac:spMkLst>
        </pc:spChg>
        <pc:spChg chg="del">
          <ac:chgData name="حصه بنت سودان العتيبي" userId="c1fe605c-1aaf-4791-a440-af891effc177" providerId="ADAL" clId="{B0BBC5B3-D519-478E-8BDC-2018AA349D8A}" dt="2024-01-26T14:26:25.931" v="1034" actId="478"/>
          <ac:spMkLst>
            <pc:docMk/>
            <pc:sldMk cId="3219561153" sldId="282"/>
            <ac:spMk id="3" creationId="{CC5F9854-0AF6-0497-037E-D1AF80A06FBD}"/>
          </ac:spMkLst>
        </pc:spChg>
        <pc:spChg chg="del">
          <ac:chgData name="حصه بنت سودان العتيبي" userId="c1fe605c-1aaf-4791-a440-af891effc177" providerId="ADAL" clId="{B0BBC5B3-D519-478E-8BDC-2018AA349D8A}" dt="2024-01-26T14:26:25.931" v="1034" actId="478"/>
          <ac:spMkLst>
            <pc:docMk/>
            <pc:sldMk cId="3219561153" sldId="282"/>
            <ac:spMk id="4" creationId="{17E98AE8-AC8D-2BC6-EFF1-D40A98B3E45B}"/>
          </ac:spMkLst>
        </pc:spChg>
        <pc:spChg chg="del">
          <ac:chgData name="حصه بنت سودان العتيبي" userId="c1fe605c-1aaf-4791-a440-af891effc177" providerId="ADAL" clId="{B0BBC5B3-D519-478E-8BDC-2018AA349D8A}" dt="2024-01-26T14:26:25.931" v="1034" actId="478"/>
          <ac:spMkLst>
            <pc:docMk/>
            <pc:sldMk cId="3219561153" sldId="282"/>
            <ac:spMk id="5" creationId="{159A5DD4-4234-7D94-CC31-02304A2C2328}"/>
          </ac:spMkLst>
        </pc:spChg>
        <pc:spChg chg="del">
          <ac:chgData name="حصه بنت سودان العتيبي" userId="c1fe605c-1aaf-4791-a440-af891effc177" providerId="ADAL" clId="{B0BBC5B3-D519-478E-8BDC-2018AA349D8A}" dt="2024-01-26T14:26:25.931" v="1034" actId="478"/>
          <ac:spMkLst>
            <pc:docMk/>
            <pc:sldMk cId="3219561153" sldId="282"/>
            <ac:spMk id="6" creationId="{5F6BC416-9B45-7B71-DBC1-49487293593E}"/>
          </ac:spMkLst>
        </pc:spChg>
        <pc:spChg chg="add del mod">
          <ac:chgData name="حصه بنت سودان العتيبي" userId="c1fe605c-1aaf-4791-a440-af891effc177" providerId="ADAL" clId="{B0BBC5B3-D519-478E-8BDC-2018AA349D8A}" dt="2024-01-26T14:28:35.882" v="1050"/>
          <ac:spMkLst>
            <pc:docMk/>
            <pc:sldMk cId="3219561153" sldId="282"/>
            <ac:spMk id="10" creationId="{97A05ED3-3119-C17D-1BCA-CBA0DEEA8231}"/>
          </ac:spMkLst>
        </pc:spChg>
        <pc:picChg chg="add del mod">
          <ac:chgData name="حصه بنت سودان العتيبي" userId="c1fe605c-1aaf-4791-a440-af891effc177" providerId="ADAL" clId="{B0BBC5B3-D519-478E-8BDC-2018AA349D8A}" dt="2024-01-26T14:28:35.882" v="1050"/>
          <ac:picMkLst>
            <pc:docMk/>
            <pc:sldMk cId="3219561153" sldId="282"/>
            <ac:picMk id="8" creationId="{DA4F9C60-6379-E12E-39BB-34F279FAB939}"/>
          </ac:picMkLst>
        </pc:picChg>
        <pc:picChg chg="mod">
          <ac:chgData name="حصه بنت سودان العتيبي" userId="c1fe605c-1aaf-4791-a440-af891effc177" providerId="ADAL" clId="{B0BBC5B3-D519-478E-8BDC-2018AA349D8A}" dt="2024-01-26T14:29:41.426" v="1066" actId="1076"/>
          <ac:picMkLst>
            <pc:docMk/>
            <pc:sldMk cId="3219561153" sldId="282"/>
            <ac:picMk id="11" creationId="{54A2B2CB-F2E9-4974-BACE-5BCDC8D5F520}"/>
          </ac:picMkLst>
        </pc:picChg>
        <pc:picChg chg="add mod modCrop">
          <ac:chgData name="حصه بنت سودان العتيبي" userId="c1fe605c-1aaf-4791-a440-af891effc177" providerId="ADAL" clId="{B0BBC5B3-D519-478E-8BDC-2018AA349D8A}" dt="2024-01-26T14:29:38.980" v="1065" actId="14100"/>
          <ac:picMkLst>
            <pc:docMk/>
            <pc:sldMk cId="3219561153" sldId="282"/>
            <ac:picMk id="13" creationId="{B3525F64-7511-4C55-5280-71624C5CAB8E}"/>
          </ac:picMkLst>
        </pc:picChg>
        <pc:inkChg chg="add del">
          <ac:chgData name="حصه بنت سودان العتيبي" userId="c1fe605c-1aaf-4791-a440-af891effc177" providerId="ADAL" clId="{B0BBC5B3-D519-478E-8BDC-2018AA349D8A}" dt="2024-01-26T14:27:47.474" v="1045"/>
          <ac:inkMkLst>
            <pc:docMk/>
            <pc:sldMk cId="3219561153" sldId="282"/>
            <ac:inkMk id="9" creationId="{DBC3A3D6-D6E6-2F70-B5E5-BDE083ADDA7E}"/>
          </ac:inkMkLst>
        </pc:inkChg>
      </pc:sldChg>
      <pc:sldChg chg="addSp delSp modSp new mod modTransition delAnim modAnim">
        <pc:chgData name="حصه بنت سودان العتيبي" userId="c1fe605c-1aaf-4791-a440-af891effc177" providerId="ADAL" clId="{B0BBC5B3-D519-478E-8BDC-2018AA349D8A}" dt="2024-01-26T15:31:17.411" v="1687"/>
        <pc:sldMkLst>
          <pc:docMk/>
          <pc:sldMk cId="3888336083" sldId="283"/>
        </pc:sldMkLst>
        <pc:spChg chg="del">
          <ac:chgData name="حصه بنت سودان العتيبي" userId="c1fe605c-1aaf-4791-a440-af891effc177" providerId="ADAL" clId="{B0BBC5B3-D519-478E-8BDC-2018AA349D8A}" dt="2024-01-26T14:29:51.259" v="1068" actId="478"/>
          <ac:spMkLst>
            <pc:docMk/>
            <pc:sldMk cId="3888336083" sldId="283"/>
            <ac:spMk id="2" creationId="{58B6C9AD-965F-43C0-6EDA-438A5D588DAB}"/>
          </ac:spMkLst>
        </pc:spChg>
        <pc:spChg chg="del">
          <ac:chgData name="حصه بنت سودان العتيبي" userId="c1fe605c-1aaf-4791-a440-af891effc177" providerId="ADAL" clId="{B0BBC5B3-D519-478E-8BDC-2018AA349D8A}" dt="2024-01-26T14:29:51.259" v="1068" actId="478"/>
          <ac:spMkLst>
            <pc:docMk/>
            <pc:sldMk cId="3888336083" sldId="283"/>
            <ac:spMk id="3" creationId="{3F5A7B7A-A0A1-E9C2-09D8-01172B0E8ACA}"/>
          </ac:spMkLst>
        </pc:spChg>
        <pc:spChg chg="del">
          <ac:chgData name="حصه بنت سودان العتيبي" userId="c1fe605c-1aaf-4791-a440-af891effc177" providerId="ADAL" clId="{B0BBC5B3-D519-478E-8BDC-2018AA349D8A}" dt="2024-01-26T14:29:51.259" v="1068" actId="478"/>
          <ac:spMkLst>
            <pc:docMk/>
            <pc:sldMk cId="3888336083" sldId="283"/>
            <ac:spMk id="4" creationId="{671F70F7-2479-9224-F6F1-24C0F3065A3C}"/>
          </ac:spMkLst>
        </pc:spChg>
        <pc:spChg chg="del">
          <ac:chgData name="حصه بنت سودان العتيبي" userId="c1fe605c-1aaf-4791-a440-af891effc177" providerId="ADAL" clId="{B0BBC5B3-D519-478E-8BDC-2018AA349D8A}" dt="2024-01-26T14:29:51.259" v="1068" actId="478"/>
          <ac:spMkLst>
            <pc:docMk/>
            <pc:sldMk cId="3888336083" sldId="283"/>
            <ac:spMk id="5" creationId="{3B8C9C95-4FED-495B-F3F9-0C4E9301E419}"/>
          </ac:spMkLst>
        </pc:spChg>
        <pc:spChg chg="del">
          <ac:chgData name="حصه بنت سودان العتيبي" userId="c1fe605c-1aaf-4791-a440-af891effc177" providerId="ADAL" clId="{B0BBC5B3-D519-478E-8BDC-2018AA349D8A}" dt="2024-01-26T14:29:51.259" v="1068" actId="478"/>
          <ac:spMkLst>
            <pc:docMk/>
            <pc:sldMk cId="3888336083" sldId="283"/>
            <ac:spMk id="6" creationId="{035BA70B-577A-A6BF-6277-6F0FEEDE6462}"/>
          </ac:spMkLst>
        </pc:spChg>
        <pc:spChg chg="add mod">
          <ac:chgData name="حصه بنت سودان العتيبي" userId="c1fe605c-1aaf-4791-a440-af891effc177" providerId="ADAL" clId="{B0BBC5B3-D519-478E-8BDC-2018AA349D8A}" dt="2024-01-26T14:33:26.329" v="1108" actId="1076"/>
          <ac:spMkLst>
            <pc:docMk/>
            <pc:sldMk cId="3888336083" sldId="283"/>
            <ac:spMk id="8" creationId="{A471A052-6AB7-6213-FE58-F18629323075}"/>
          </ac:spMkLst>
        </pc:spChg>
        <pc:spChg chg="add mod">
          <ac:chgData name="حصه بنت سودان العتيبي" userId="c1fe605c-1aaf-4791-a440-af891effc177" providerId="ADAL" clId="{B0BBC5B3-D519-478E-8BDC-2018AA349D8A}" dt="2024-01-26T14:32:27.689" v="1096" actId="113"/>
          <ac:spMkLst>
            <pc:docMk/>
            <pc:sldMk cId="3888336083" sldId="283"/>
            <ac:spMk id="10" creationId="{E480546F-43A9-C9E3-7251-E870B3B64C58}"/>
          </ac:spMkLst>
        </pc:spChg>
        <pc:spChg chg="add mod">
          <ac:chgData name="حصه بنت سودان العتيبي" userId="c1fe605c-1aaf-4791-a440-af891effc177" providerId="ADAL" clId="{B0BBC5B3-D519-478E-8BDC-2018AA349D8A}" dt="2024-01-26T14:59:35.886" v="1175" actId="14100"/>
          <ac:spMkLst>
            <pc:docMk/>
            <pc:sldMk cId="3888336083" sldId="283"/>
            <ac:spMk id="11" creationId="{5DEAD45F-659F-04FB-A285-CEAE3DA2D769}"/>
          </ac:spMkLst>
        </pc:spChg>
        <pc:spChg chg="mod">
          <ac:chgData name="حصه بنت سودان العتيبي" userId="c1fe605c-1aaf-4791-a440-af891effc177" providerId="ADAL" clId="{B0BBC5B3-D519-478E-8BDC-2018AA349D8A}" dt="2024-01-26T14:33:11.604" v="1104"/>
          <ac:spMkLst>
            <pc:docMk/>
            <pc:sldMk cId="3888336083" sldId="283"/>
            <ac:spMk id="14" creationId="{8E3382FB-E85E-D19F-8FA5-ED34B48F4323}"/>
          </ac:spMkLst>
        </pc:spChg>
        <pc:spChg chg="add mod">
          <ac:chgData name="حصه بنت سودان العتيبي" userId="c1fe605c-1aaf-4791-a440-af891effc177" providerId="ADAL" clId="{B0BBC5B3-D519-478E-8BDC-2018AA349D8A}" dt="2024-01-26T14:33:23.457" v="1107" actId="1076"/>
          <ac:spMkLst>
            <pc:docMk/>
            <pc:sldMk cId="3888336083" sldId="283"/>
            <ac:spMk id="15" creationId="{CE21413B-A228-D68A-7491-61AC0BF41825}"/>
          </ac:spMkLst>
        </pc:spChg>
        <pc:spChg chg="add del mod">
          <ac:chgData name="حصه بنت سودان العتيبي" userId="c1fe605c-1aaf-4791-a440-af891effc177" providerId="ADAL" clId="{B0BBC5B3-D519-478E-8BDC-2018AA349D8A}" dt="2024-01-26T14:34:06.006" v="1116" actId="478"/>
          <ac:spMkLst>
            <pc:docMk/>
            <pc:sldMk cId="3888336083" sldId="283"/>
            <ac:spMk id="16" creationId="{CF48B15E-9EC3-8246-C7F6-C09F4C5478E2}"/>
          </ac:spMkLst>
        </pc:spChg>
        <pc:spChg chg="add mod">
          <ac:chgData name="حصه بنت سودان العتيبي" userId="c1fe605c-1aaf-4791-a440-af891effc177" providerId="ADAL" clId="{B0BBC5B3-D519-478E-8BDC-2018AA349D8A}" dt="2024-01-26T14:35:16.019" v="1127" actId="20577"/>
          <ac:spMkLst>
            <pc:docMk/>
            <pc:sldMk cId="3888336083" sldId="283"/>
            <ac:spMk id="17" creationId="{2F298CE4-55CB-1672-35EF-052B6495F174}"/>
          </ac:spMkLst>
        </pc:spChg>
        <pc:spChg chg="add mod">
          <ac:chgData name="حصه بنت سودان العتيبي" userId="c1fe605c-1aaf-4791-a440-af891effc177" providerId="ADAL" clId="{B0BBC5B3-D519-478E-8BDC-2018AA349D8A}" dt="2024-01-26T14:34:23.539" v="1123" actId="1076"/>
          <ac:spMkLst>
            <pc:docMk/>
            <pc:sldMk cId="3888336083" sldId="283"/>
            <ac:spMk id="18" creationId="{A840BF44-CC0E-9423-3BCD-83BE03B38207}"/>
          </ac:spMkLst>
        </pc:spChg>
        <pc:spChg chg="add mod">
          <ac:chgData name="حصه بنت سودان العتيبي" userId="c1fe605c-1aaf-4791-a440-af891effc177" providerId="ADAL" clId="{B0BBC5B3-D519-478E-8BDC-2018AA349D8A}" dt="2024-01-26T14:35:37.954" v="1133" actId="1076"/>
          <ac:spMkLst>
            <pc:docMk/>
            <pc:sldMk cId="3888336083" sldId="283"/>
            <ac:spMk id="19" creationId="{AB843AC9-D5B3-DA33-78CE-CE175508D417}"/>
          </ac:spMkLst>
        </pc:spChg>
        <pc:spChg chg="add mod">
          <ac:chgData name="حصه بنت سودان العتيبي" userId="c1fe605c-1aaf-4791-a440-af891effc177" providerId="ADAL" clId="{B0BBC5B3-D519-478E-8BDC-2018AA349D8A}" dt="2024-01-26T14:34:19.145" v="1121" actId="1076"/>
          <ac:spMkLst>
            <pc:docMk/>
            <pc:sldMk cId="3888336083" sldId="283"/>
            <ac:spMk id="20" creationId="{E4FF0A38-A225-642B-D2D8-2FC28C74B1CB}"/>
          </ac:spMkLst>
        </pc:spChg>
        <pc:grpChg chg="add mod">
          <ac:chgData name="حصه بنت سودان العتيبي" userId="c1fe605c-1aaf-4791-a440-af891effc177" providerId="ADAL" clId="{B0BBC5B3-D519-478E-8BDC-2018AA349D8A}" dt="2024-01-26T14:33:23.457" v="1107" actId="1076"/>
          <ac:grpSpMkLst>
            <pc:docMk/>
            <pc:sldMk cId="3888336083" sldId="283"/>
            <ac:grpSpMk id="12" creationId="{F3E978B2-1BC3-DAB8-D4CF-CF4456A08B34}"/>
          </ac:grpSpMkLst>
        </pc:grpChg>
        <pc:cxnChg chg="mod">
          <ac:chgData name="حصه بنت سودان العتيبي" userId="c1fe605c-1aaf-4791-a440-af891effc177" providerId="ADAL" clId="{B0BBC5B3-D519-478E-8BDC-2018AA349D8A}" dt="2024-01-26T14:33:11.604" v="1104"/>
          <ac:cxnSpMkLst>
            <pc:docMk/>
            <pc:sldMk cId="3888336083" sldId="283"/>
            <ac:cxnSpMk id="13" creationId="{47E6CEAB-3C04-FFB6-1AEA-B0934BCA4DEB}"/>
          </ac:cxnSpMkLst>
        </pc:cxnChg>
      </pc:sldChg>
      <pc:sldChg chg="modSp add mod ord modAnim">
        <pc:chgData name="حصه بنت سودان العتيبي" userId="c1fe605c-1aaf-4791-a440-af891effc177" providerId="ADAL" clId="{B0BBC5B3-D519-478E-8BDC-2018AA349D8A}" dt="2024-01-26T14:59:16.160" v="1173" actId="1076"/>
        <pc:sldMkLst>
          <pc:docMk/>
          <pc:sldMk cId="3033839295" sldId="284"/>
        </pc:sldMkLst>
        <pc:spChg chg="mod">
          <ac:chgData name="حصه بنت سودان العتيبي" userId="c1fe605c-1aaf-4791-a440-af891effc177" providerId="ADAL" clId="{B0BBC5B3-D519-478E-8BDC-2018AA349D8A}" dt="2024-01-26T14:59:16.160" v="1173" actId="1076"/>
          <ac:spMkLst>
            <pc:docMk/>
            <pc:sldMk cId="3033839295" sldId="284"/>
            <ac:spMk id="13" creationId="{304875A7-64A5-D04B-A42F-76011B8AAF4D}"/>
          </ac:spMkLst>
        </pc:spChg>
      </pc:sldChg>
      <pc:sldChg chg="addSp delSp modSp new mod modTransition modAnim">
        <pc:chgData name="حصه بنت سودان العتيبي" userId="c1fe605c-1aaf-4791-a440-af891effc177" providerId="ADAL" clId="{B0BBC5B3-D519-478E-8BDC-2018AA349D8A}" dt="2024-01-26T15:40:47.536" v="1754"/>
        <pc:sldMkLst>
          <pc:docMk/>
          <pc:sldMk cId="2952771069" sldId="285"/>
        </pc:sldMkLst>
        <pc:spChg chg="del">
          <ac:chgData name="حصه بنت سودان العتيبي" userId="c1fe605c-1aaf-4791-a440-af891effc177" providerId="ADAL" clId="{B0BBC5B3-D519-478E-8BDC-2018AA349D8A}" dt="2024-01-26T14:37:22.816" v="1144" actId="478"/>
          <ac:spMkLst>
            <pc:docMk/>
            <pc:sldMk cId="2952771069" sldId="285"/>
            <ac:spMk id="2" creationId="{3842443F-662A-856C-2BDD-874855D0CAC5}"/>
          </ac:spMkLst>
        </pc:spChg>
        <pc:spChg chg="del">
          <ac:chgData name="حصه بنت سودان العتيبي" userId="c1fe605c-1aaf-4791-a440-af891effc177" providerId="ADAL" clId="{B0BBC5B3-D519-478E-8BDC-2018AA349D8A}" dt="2024-01-26T14:37:22.816" v="1144" actId="478"/>
          <ac:spMkLst>
            <pc:docMk/>
            <pc:sldMk cId="2952771069" sldId="285"/>
            <ac:spMk id="3" creationId="{1478DA7E-4EA3-0299-1D03-28BCD6C671FF}"/>
          </ac:spMkLst>
        </pc:spChg>
        <pc:spChg chg="del">
          <ac:chgData name="حصه بنت سودان العتيبي" userId="c1fe605c-1aaf-4791-a440-af891effc177" providerId="ADAL" clId="{B0BBC5B3-D519-478E-8BDC-2018AA349D8A}" dt="2024-01-26T14:37:22.816" v="1144" actId="478"/>
          <ac:spMkLst>
            <pc:docMk/>
            <pc:sldMk cId="2952771069" sldId="285"/>
            <ac:spMk id="4" creationId="{4368C3CC-3F56-11DF-90F4-AC5832571C91}"/>
          </ac:spMkLst>
        </pc:spChg>
        <pc:spChg chg="del">
          <ac:chgData name="حصه بنت سودان العتيبي" userId="c1fe605c-1aaf-4791-a440-af891effc177" providerId="ADAL" clId="{B0BBC5B3-D519-478E-8BDC-2018AA349D8A}" dt="2024-01-26T14:37:22.816" v="1144" actId="478"/>
          <ac:spMkLst>
            <pc:docMk/>
            <pc:sldMk cId="2952771069" sldId="285"/>
            <ac:spMk id="5" creationId="{21F5EC01-2EC8-5546-7972-7C48E736D62A}"/>
          </ac:spMkLst>
        </pc:spChg>
        <pc:spChg chg="del">
          <ac:chgData name="حصه بنت سودان العتيبي" userId="c1fe605c-1aaf-4791-a440-af891effc177" providerId="ADAL" clId="{B0BBC5B3-D519-478E-8BDC-2018AA349D8A}" dt="2024-01-26T14:37:22.816" v="1144" actId="478"/>
          <ac:spMkLst>
            <pc:docMk/>
            <pc:sldMk cId="2952771069" sldId="285"/>
            <ac:spMk id="6" creationId="{A32E1FAC-B02C-D3BE-DD32-E31589BB23BD}"/>
          </ac:spMkLst>
        </pc:spChg>
        <pc:spChg chg="add mod">
          <ac:chgData name="حصه بنت سودان العتيبي" userId="c1fe605c-1aaf-4791-a440-af891effc177" providerId="ADAL" clId="{B0BBC5B3-D519-478E-8BDC-2018AA349D8A}" dt="2024-01-26T15:39:35.361" v="1748" actId="207"/>
          <ac:spMkLst>
            <pc:docMk/>
            <pc:sldMk cId="2952771069" sldId="285"/>
            <ac:spMk id="8" creationId="{2725D47C-FA23-23E3-2BE8-A9688ED99BC6}"/>
          </ac:spMkLst>
        </pc:spChg>
        <pc:spChg chg="add mod">
          <ac:chgData name="حصه بنت سودان العتيبي" userId="c1fe605c-1aaf-4791-a440-af891effc177" providerId="ADAL" clId="{B0BBC5B3-D519-478E-8BDC-2018AA349D8A}" dt="2024-01-26T14:58:55.970" v="1172" actId="207"/>
          <ac:spMkLst>
            <pc:docMk/>
            <pc:sldMk cId="2952771069" sldId="285"/>
            <ac:spMk id="10" creationId="{E9A6B874-0C90-C438-3931-A30A40580B3A}"/>
          </ac:spMkLst>
        </pc:spChg>
        <pc:spChg chg="add mod">
          <ac:chgData name="حصه بنت سودان العتيبي" userId="c1fe605c-1aaf-4791-a440-af891effc177" providerId="ADAL" clId="{B0BBC5B3-D519-478E-8BDC-2018AA349D8A}" dt="2024-01-26T15:00:04.821" v="1188" actId="1076"/>
          <ac:spMkLst>
            <pc:docMk/>
            <pc:sldMk cId="2952771069" sldId="285"/>
            <ac:spMk id="11" creationId="{1C0E47B7-C9A0-C281-CE4C-3ADCAC21429F}"/>
          </ac:spMkLst>
        </pc:spChg>
        <pc:spChg chg="mod">
          <ac:chgData name="حصه بنت سودان العتيبي" userId="c1fe605c-1aaf-4791-a440-af891effc177" providerId="ADAL" clId="{B0BBC5B3-D519-478E-8BDC-2018AA349D8A}" dt="2024-01-26T15:39:02.988" v="1742"/>
          <ac:spMkLst>
            <pc:docMk/>
            <pc:sldMk cId="2952771069" sldId="285"/>
            <ac:spMk id="14" creationId="{57B6D4B9-9EF8-2808-F8A6-27B8108CD10A}"/>
          </ac:spMkLst>
        </pc:spChg>
        <pc:spChg chg="add mod">
          <ac:chgData name="حصه بنت سودان العتيبي" userId="c1fe605c-1aaf-4791-a440-af891effc177" providerId="ADAL" clId="{B0BBC5B3-D519-478E-8BDC-2018AA349D8A}" dt="2024-01-26T15:39:07.061" v="1743" actId="1076"/>
          <ac:spMkLst>
            <pc:docMk/>
            <pc:sldMk cId="2952771069" sldId="285"/>
            <ac:spMk id="15" creationId="{E1521487-FFD6-A639-4B77-5D707B8AA927}"/>
          </ac:spMkLst>
        </pc:spChg>
        <pc:spChg chg="add mod">
          <ac:chgData name="حصه بنت سودان العتيبي" userId="c1fe605c-1aaf-4791-a440-af891effc177" providerId="ADAL" clId="{B0BBC5B3-D519-478E-8BDC-2018AA349D8A}" dt="2024-01-26T15:39:07.061" v="1743" actId="1076"/>
          <ac:spMkLst>
            <pc:docMk/>
            <pc:sldMk cId="2952771069" sldId="285"/>
            <ac:spMk id="16" creationId="{95487177-FA5B-E131-36C6-888E42E96ACD}"/>
          </ac:spMkLst>
        </pc:spChg>
        <pc:spChg chg="add mod">
          <ac:chgData name="حصه بنت سودان العتيبي" userId="c1fe605c-1aaf-4791-a440-af891effc177" providerId="ADAL" clId="{B0BBC5B3-D519-478E-8BDC-2018AA349D8A}" dt="2024-01-26T15:39:27.275" v="1747" actId="1076"/>
          <ac:spMkLst>
            <pc:docMk/>
            <pc:sldMk cId="2952771069" sldId="285"/>
            <ac:spMk id="17" creationId="{B8991E49-E447-EB58-2A61-A8EBE0A21417}"/>
          </ac:spMkLst>
        </pc:spChg>
        <pc:spChg chg="add mod">
          <ac:chgData name="حصه بنت سودان العتيبي" userId="c1fe605c-1aaf-4791-a440-af891effc177" providerId="ADAL" clId="{B0BBC5B3-D519-478E-8BDC-2018AA349D8A}" dt="2024-01-26T15:39:07.061" v="1743" actId="1076"/>
          <ac:spMkLst>
            <pc:docMk/>
            <pc:sldMk cId="2952771069" sldId="285"/>
            <ac:spMk id="18" creationId="{AB6734B5-DBBE-21C9-FC7F-7B2A5377B00C}"/>
          </ac:spMkLst>
        </pc:spChg>
        <pc:spChg chg="add mod">
          <ac:chgData name="حصه بنت سودان العتيبي" userId="c1fe605c-1aaf-4791-a440-af891effc177" providerId="ADAL" clId="{B0BBC5B3-D519-478E-8BDC-2018AA349D8A}" dt="2024-01-26T15:39:51.509" v="1750" actId="113"/>
          <ac:spMkLst>
            <pc:docMk/>
            <pc:sldMk cId="2952771069" sldId="285"/>
            <ac:spMk id="19" creationId="{355C9FDB-3084-BE58-80D0-8386978194C5}"/>
          </ac:spMkLst>
        </pc:spChg>
        <pc:grpChg chg="add mod">
          <ac:chgData name="حصه بنت سودان العتيبي" userId="c1fe605c-1aaf-4791-a440-af891effc177" providerId="ADAL" clId="{B0BBC5B3-D519-478E-8BDC-2018AA349D8A}" dt="2024-01-26T15:39:07.061" v="1743" actId="1076"/>
          <ac:grpSpMkLst>
            <pc:docMk/>
            <pc:sldMk cId="2952771069" sldId="285"/>
            <ac:grpSpMk id="12" creationId="{A56702FA-96B0-E0BD-CE6A-940245A05660}"/>
          </ac:grpSpMkLst>
        </pc:grpChg>
        <pc:picChg chg="add mod">
          <ac:chgData name="حصه بنت سودان العتيبي" userId="c1fe605c-1aaf-4791-a440-af891effc177" providerId="ADAL" clId="{B0BBC5B3-D519-478E-8BDC-2018AA349D8A}" dt="2024-01-26T14:57:51.726" v="1164" actId="1076"/>
          <ac:picMkLst>
            <pc:docMk/>
            <pc:sldMk cId="2952771069" sldId="285"/>
            <ac:picMk id="2050" creationId="{0D0A2F2A-EB9E-0AFA-5D53-24617F594DF5}"/>
          </ac:picMkLst>
        </pc:picChg>
        <pc:cxnChg chg="mod">
          <ac:chgData name="حصه بنت سودان العتيبي" userId="c1fe605c-1aaf-4791-a440-af891effc177" providerId="ADAL" clId="{B0BBC5B3-D519-478E-8BDC-2018AA349D8A}" dt="2024-01-26T15:39:02.988" v="1742"/>
          <ac:cxnSpMkLst>
            <pc:docMk/>
            <pc:sldMk cId="2952771069" sldId="285"/>
            <ac:cxnSpMk id="13" creationId="{BC546ADD-3405-2604-7254-CC2A1818FF97}"/>
          </ac:cxnSpMkLst>
        </pc:cxnChg>
      </pc:sldChg>
      <pc:sldChg chg="add ord">
        <pc:chgData name="حصه بنت سودان العتيبي" userId="c1fe605c-1aaf-4791-a440-af891effc177" providerId="ADAL" clId="{B0BBC5B3-D519-478E-8BDC-2018AA349D8A}" dt="2024-01-26T15:00:57.469" v="1194"/>
        <pc:sldMkLst>
          <pc:docMk/>
          <pc:sldMk cId="289208720" sldId="286"/>
        </pc:sldMkLst>
      </pc:sldChg>
      <pc:sldChg chg="addSp delSp modSp new mod modTransition delAnim modAnim">
        <pc:chgData name="حصه بنت سودان العتيبي" userId="c1fe605c-1aaf-4791-a440-af891effc177" providerId="ADAL" clId="{B0BBC5B3-D519-478E-8BDC-2018AA349D8A}" dt="2024-01-26T15:31:29.216" v="1689"/>
        <pc:sldMkLst>
          <pc:docMk/>
          <pc:sldMk cId="2647203088" sldId="287"/>
        </pc:sldMkLst>
        <pc:spChg chg="del">
          <ac:chgData name="حصه بنت سودان العتيبي" userId="c1fe605c-1aaf-4791-a440-af891effc177" providerId="ADAL" clId="{B0BBC5B3-D519-478E-8BDC-2018AA349D8A}" dt="2024-01-26T15:01:05.513" v="1196" actId="478"/>
          <ac:spMkLst>
            <pc:docMk/>
            <pc:sldMk cId="2647203088" sldId="287"/>
            <ac:spMk id="2" creationId="{FA4DA537-F8DF-A59D-6A80-D537E4725715}"/>
          </ac:spMkLst>
        </pc:spChg>
        <pc:spChg chg="del">
          <ac:chgData name="حصه بنت سودان العتيبي" userId="c1fe605c-1aaf-4791-a440-af891effc177" providerId="ADAL" clId="{B0BBC5B3-D519-478E-8BDC-2018AA349D8A}" dt="2024-01-26T15:01:05.513" v="1196" actId="478"/>
          <ac:spMkLst>
            <pc:docMk/>
            <pc:sldMk cId="2647203088" sldId="287"/>
            <ac:spMk id="3" creationId="{AE3D14B0-5B9A-0F17-044F-E9B279EC2909}"/>
          </ac:spMkLst>
        </pc:spChg>
        <pc:spChg chg="del">
          <ac:chgData name="حصه بنت سودان العتيبي" userId="c1fe605c-1aaf-4791-a440-af891effc177" providerId="ADAL" clId="{B0BBC5B3-D519-478E-8BDC-2018AA349D8A}" dt="2024-01-26T15:01:05.513" v="1196" actId="478"/>
          <ac:spMkLst>
            <pc:docMk/>
            <pc:sldMk cId="2647203088" sldId="287"/>
            <ac:spMk id="4" creationId="{C8B4C92B-1C2A-D2B4-87DA-7456B5D80B26}"/>
          </ac:spMkLst>
        </pc:spChg>
        <pc:spChg chg="del">
          <ac:chgData name="حصه بنت سودان العتيبي" userId="c1fe605c-1aaf-4791-a440-af891effc177" providerId="ADAL" clId="{B0BBC5B3-D519-478E-8BDC-2018AA349D8A}" dt="2024-01-26T15:01:05.513" v="1196" actId="478"/>
          <ac:spMkLst>
            <pc:docMk/>
            <pc:sldMk cId="2647203088" sldId="287"/>
            <ac:spMk id="5" creationId="{D9C0A600-8FB3-5F1F-3C83-7DAD662A416B}"/>
          </ac:spMkLst>
        </pc:spChg>
        <pc:spChg chg="del">
          <ac:chgData name="حصه بنت سودان العتيبي" userId="c1fe605c-1aaf-4791-a440-af891effc177" providerId="ADAL" clId="{B0BBC5B3-D519-478E-8BDC-2018AA349D8A}" dt="2024-01-26T15:01:05.513" v="1196" actId="478"/>
          <ac:spMkLst>
            <pc:docMk/>
            <pc:sldMk cId="2647203088" sldId="287"/>
            <ac:spMk id="6" creationId="{E1077959-86F1-B917-D198-C9D8C2FA15DD}"/>
          </ac:spMkLst>
        </pc:spChg>
        <pc:spChg chg="add del mod">
          <ac:chgData name="حصه بنت سودان العتيبي" userId="c1fe605c-1aaf-4791-a440-af891effc177" providerId="ADAL" clId="{B0BBC5B3-D519-478E-8BDC-2018AA349D8A}" dt="2024-01-26T15:05:01.210" v="1236" actId="478"/>
          <ac:spMkLst>
            <pc:docMk/>
            <pc:sldMk cId="2647203088" sldId="287"/>
            <ac:spMk id="13" creationId="{1F3D047B-ED3B-A1FD-208A-56CC2E68BF55}"/>
          </ac:spMkLst>
        </pc:spChg>
        <pc:spChg chg="add del mod">
          <ac:chgData name="حصه بنت سودان العتيبي" userId="c1fe605c-1aaf-4791-a440-af891effc177" providerId="ADAL" clId="{B0BBC5B3-D519-478E-8BDC-2018AA349D8A}" dt="2024-01-26T15:05:02.848" v="1237" actId="478"/>
          <ac:spMkLst>
            <pc:docMk/>
            <pc:sldMk cId="2647203088" sldId="287"/>
            <ac:spMk id="14" creationId="{7C3E8FC9-B19B-6153-D075-A36626937CAE}"/>
          </ac:spMkLst>
        </pc:spChg>
        <pc:spChg chg="add mod">
          <ac:chgData name="حصه بنت سودان العتيبي" userId="c1fe605c-1aaf-4791-a440-af891effc177" providerId="ADAL" clId="{B0BBC5B3-D519-478E-8BDC-2018AA349D8A}" dt="2024-01-26T15:06:02.930" v="1256" actId="1076"/>
          <ac:spMkLst>
            <pc:docMk/>
            <pc:sldMk cId="2647203088" sldId="287"/>
            <ac:spMk id="16" creationId="{0DD6C4C8-8F49-65FB-6A7B-61369515B6EA}"/>
          </ac:spMkLst>
        </pc:spChg>
        <pc:spChg chg="add mod">
          <ac:chgData name="حصه بنت سودان العتيبي" userId="c1fe605c-1aaf-4791-a440-af891effc177" providerId="ADAL" clId="{B0BBC5B3-D519-478E-8BDC-2018AA349D8A}" dt="2024-01-26T15:06:53.291" v="1275" actId="1076"/>
          <ac:spMkLst>
            <pc:docMk/>
            <pc:sldMk cId="2647203088" sldId="287"/>
            <ac:spMk id="17" creationId="{E150FC4B-6EB7-F1BD-2074-3F6DA24632E3}"/>
          </ac:spMkLst>
        </pc:spChg>
        <pc:spChg chg="add mod">
          <ac:chgData name="حصه بنت سودان العتيبي" userId="c1fe605c-1aaf-4791-a440-af891effc177" providerId="ADAL" clId="{B0BBC5B3-D519-478E-8BDC-2018AA349D8A}" dt="2024-01-26T15:06:14.139" v="1259" actId="1076"/>
          <ac:spMkLst>
            <pc:docMk/>
            <pc:sldMk cId="2647203088" sldId="287"/>
            <ac:spMk id="18" creationId="{A5ED04A0-C09B-08BD-4319-128B7EFCE431}"/>
          </ac:spMkLst>
        </pc:spChg>
        <pc:spChg chg="add mod">
          <ac:chgData name="حصه بنت سودان العتيبي" userId="c1fe605c-1aaf-4791-a440-af891effc177" providerId="ADAL" clId="{B0BBC5B3-D519-478E-8BDC-2018AA349D8A}" dt="2024-01-26T15:07:43.841" v="1301" actId="1076"/>
          <ac:spMkLst>
            <pc:docMk/>
            <pc:sldMk cId="2647203088" sldId="287"/>
            <ac:spMk id="19" creationId="{34CADE76-88B5-96BC-7670-682B7C80E90A}"/>
          </ac:spMkLst>
        </pc:spChg>
        <pc:spChg chg="add mod">
          <ac:chgData name="حصه بنت سودان العتيبي" userId="c1fe605c-1aaf-4791-a440-af891effc177" providerId="ADAL" clId="{B0BBC5B3-D519-478E-8BDC-2018AA349D8A}" dt="2024-01-26T15:07:05.403" v="1278" actId="1076"/>
          <ac:spMkLst>
            <pc:docMk/>
            <pc:sldMk cId="2647203088" sldId="287"/>
            <ac:spMk id="20" creationId="{54B43D5E-CF9C-A30D-BE2D-6EE8B442C875}"/>
          </ac:spMkLst>
        </pc:spChg>
        <pc:spChg chg="add mod">
          <ac:chgData name="حصه بنت سودان العتيبي" userId="c1fe605c-1aaf-4791-a440-af891effc177" providerId="ADAL" clId="{B0BBC5B3-D519-478E-8BDC-2018AA349D8A}" dt="2024-01-26T15:08:31.470" v="1316" actId="1076"/>
          <ac:spMkLst>
            <pc:docMk/>
            <pc:sldMk cId="2647203088" sldId="287"/>
            <ac:spMk id="21" creationId="{679BA3F3-4E92-CE17-8492-E4D6E3AB52AD}"/>
          </ac:spMkLst>
        </pc:spChg>
        <pc:spChg chg="add mod">
          <ac:chgData name="حصه بنت سودان العتيبي" userId="c1fe605c-1aaf-4791-a440-af891effc177" providerId="ADAL" clId="{B0BBC5B3-D519-478E-8BDC-2018AA349D8A}" dt="2024-01-26T15:07:57.685" v="1305" actId="1076"/>
          <ac:spMkLst>
            <pc:docMk/>
            <pc:sldMk cId="2647203088" sldId="287"/>
            <ac:spMk id="22" creationId="{97605503-5F0A-42EC-416B-384ADB27CD41}"/>
          </ac:spMkLst>
        </pc:spChg>
        <pc:spChg chg="add mod">
          <ac:chgData name="حصه بنت سودان العتيبي" userId="c1fe605c-1aaf-4791-a440-af891effc177" providerId="ADAL" clId="{B0BBC5B3-D519-478E-8BDC-2018AA349D8A}" dt="2024-01-26T15:09:03.535" v="1326" actId="1076"/>
          <ac:spMkLst>
            <pc:docMk/>
            <pc:sldMk cId="2647203088" sldId="287"/>
            <ac:spMk id="23" creationId="{7C49DF2D-0CAE-7F6E-861E-F02B8188D0ED}"/>
          </ac:spMkLst>
        </pc:spChg>
        <pc:spChg chg="add mod">
          <ac:chgData name="حصه بنت سودان العتيبي" userId="c1fe605c-1aaf-4791-a440-af891effc177" providerId="ADAL" clId="{B0BBC5B3-D519-478E-8BDC-2018AA349D8A}" dt="2024-01-26T15:08:40.567" v="1319" actId="1076"/>
          <ac:spMkLst>
            <pc:docMk/>
            <pc:sldMk cId="2647203088" sldId="287"/>
            <ac:spMk id="24" creationId="{67640621-586A-97B3-7B29-A23ACEA00421}"/>
          </ac:spMkLst>
        </pc:spChg>
        <pc:spChg chg="add mod">
          <ac:chgData name="حصه بنت سودان العتيبي" userId="c1fe605c-1aaf-4791-a440-af891effc177" providerId="ADAL" clId="{B0BBC5B3-D519-478E-8BDC-2018AA349D8A}" dt="2024-01-26T15:09:17.665" v="1329" actId="1076"/>
          <ac:spMkLst>
            <pc:docMk/>
            <pc:sldMk cId="2647203088" sldId="287"/>
            <ac:spMk id="25" creationId="{AE224382-1E2C-5B2C-E8E0-7B969A27E4AB}"/>
          </ac:spMkLst>
        </pc:spChg>
        <pc:picChg chg="add del mod">
          <ac:chgData name="حصه بنت سودان العتيبي" userId="c1fe605c-1aaf-4791-a440-af891effc177" providerId="ADAL" clId="{B0BBC5B3-D519-478E-8BDC-2018AA349D8A}" dt="2024-01-26T15:01:25.418" v="1198" actId="478"/>
          <ac:picMkLst>
            <pc:docMk/>
            <pc:sldMk cId="2647203088" sldId="287"/>
            <ac:picMk id="8" creationId="{D50B38FD-C03E-3201-B1EC-3A6FED26AFD5}"/>
          </ac:picMkLst>
        </pc:picChg>
        <pc:picChg chg="add mod">
          <ac:chgData name="حصه بنت سودان العتيبي" userId="c1fe605c-1aaf-4791-a440-af891effc177" providerId="ADAL" clId="{B0BBC5B3-D519-478E-8BDC-2018AA349D8A}" dt="2024-01-26T15:07:36.475" v="1299" actId="1076"/>
          <ac:picMkLst>
            <pc:docMk/>
            <pc:sldMk cId="2647203088" sldId="287"/>
            <ac:picMk id="10" creationId="{A313A156-5575-A1EF-359D-702FF578D30B}"/>
          </ac:picMkLst>
        </pc:picChg>
        <pc:picChg chg="add mod ord">
          <ac:chgData name="حصه بنت سودان العتيبي" userId="c1fe605c-1aaf-4791-a440-af891effc177" providerId="ADAL" clId="{B0BBC5B3-D519-478E-8BDC-2018AA349D8A}" dt="2024-01-26T15:03:31.270" v="1216"/>
          <ac:picMkLst>
            <pc:docMk/>
            <pc:sldMk cId="2647203088" sldId="287"/>
            <ac:picMk id="11" creationId="{2F5CB45F-0B27-75FE-685B-2B6A1853D775}"/>
          </ac:picMkLst>
        </pc:picChg>
      </pc:sldChg>
      <pc:sldChg chg="addSp delSp modSp new mod modTransition modAnim">
        <pc:chgData name="حصه بنت سودان العتيبي" userId="c1fe605c-1aaf-4791-a440-af891effc177" providerId="ADAL" clId="{B0BBC5B3-D519-478E-8BDC-2018AA349D8A}" dt="2024-01-26T15:31:32.495" v="1690"/>
        <pc:sldMkLst>
          <pc:docMk/>
          <pc:sldMk cId="2766118106" sldId="288"/>
        </pc:sldMkLst>
        <pc:spChg chg="del">
          <ac:chgData name="حصه بنت سودان العتيبي" userId="c1fe605c-1aaf-4791-a440-af891effc177" providerId="ADAL" clId="{B0BBC5B3-D519-478E-8BDC-2018AA349D8A}" dt="2024-01-26T15:10:29.275" v="1335" actId="478"/>
          <ac:spMkLst>
            <pc:docMk/>
            <pc:sldMk cId="2766118106" sldId="288"/>
            <ac:spMk id="2" creationId="{173748A1-DB31-2ABB-BC08-1F2EA6B60749}"/>
          </ac:spMkLst>
        </pc:spChg>
        <pc:spChg chg="del">
          <ac:chgData name="حصه بنت سودان العتيبي" userId="c1fe605c-1aaf-4791-a440-af891effc177" providerId="ADAL" clId="{B0BBC5B3-D519-478E-8BDC-2018AA349D8A}" dt="2024-01-26T15:10:29.275" v="1335" actId="478"/>
          <ac:spMkLst>
            <pc:docMk/>
            <pc:sldMk cId="2766118106" sldId="288"/>
            <ac:spMk id="3" creationId="{0FBE9588-B87D-E7CC-0C87-9DFA168743A1}"/>
          </ac:spMkLst>
        </pc:spChg>
        <pc:spChg chg="del">
          <ac:chgData name="حصه بنت سودان العتيبي" userId="c1fe605c-1aaf-4791-a440-af891effc177" providerId="ADAL" clId="{B0BBC5B3-D519-478E-8BDC-2018AA349D8A}" dt="2024-01-26T15:10:29.275" v="1335" actId="478"/>
          <ac:spMkLst>
            <pc:docMk/>
            <pc:sldMk cId="2766118106" sldId="288"/>
            <ac:spMk id="4" creationId="{17012771-14CD-8031-FC43-5954D8A8373A}"/>
          </ac:spMkLst>
        </pc:spChg>
        <pc:spChg chg="del">
          <ac:chgData name="حصه بنت سودان العتيبي" userId="c1fe605c-1aaf-4791-a440-af891effc177" providerId="ADAL" clId="{B0BBC5B3-D519-478E-8BDC-2018AA349D8A}" dt="2024-01-26T15:10:29.275" v="1335" actId="478"/>
          <ac:spMkLst>
            <pc:docMk/>
            <pc:sldMk cId="2766118106" sldId="288"/>
            <ac:spMk id="5" creationId="{DEC02414-BA2A-EB56-D861-56B5CBA741E7}"/>
          </ac:spMkLst>
        </pc:spChg>
        <pc:spChg chg="del">
          <ac:chgData name="حصه بنت سودان العتيبي" userId="c1fe605c-1aaf-4791-a440-af891effc177" providerId="ADAL" clId="{B0BBC5B3-D519-478E-8BDC-2018AA349D8A}" dt="2024-01-26T15:10:29.275" v="1335" actId="478"/>
          <ac:spMkLst>
            <pc:docMk/>
            <pc:sldMk cId="2766118106" sldId="288"/>
            <ac:spMk id="6" creationId="{FDBC018E-D391-0F36-82C1-4CDE7F4CF6E4}"/>
          </ac:spMkLst>
        </pc:spChg>
        <pc:spChg chg="add mod">
          <ac:chgData name="حصه بنت سودان العتيبي" userId="c1fe605c-1aaf-4791-a440-af891effc177" providerId="ADAL" clId="{B0BBC5B3-D519-478E-8BDC-2018AA349D8A}" dt="2024-01-26T15:14:19.688" v="1370" actId="1076"/>
          <ac:spMkLst>
            <pc:docMk/>
            <pc:sldMk cId="2766118106" sldId="288"/>
            <ac:spMk id="11" creationId="{6BD20077-BE2B-2311-6B52-1E143BFB3578}"/>
          </ac:spMkLst>
        </pc:spChg>
        <pc:spChg chg="add mod">
          <ac:chgData name="حصه بنت سودان العتيبي" userId="c1fe605c-1aaf-4791-a440-af891effc177" providerId="ADAL" clId="{B0BBC5B3-D519-478E-8BDC-2018AA349D8A}" dt="2024-01-26T15:20:37.224" v="1494" actId="207"/>
          <ac:spMkLst>
            <pc:docMk/>
            <pc:sldMk cId="2766118106" sldId="288"/>
            <ac:spMk id="12" creationId="{DCB96A08-A62A-011C-AD52-5C78EB4D35AA}"/>
          </ac:spMkLst>
        </pc:spChg>
        <pc:spChg chg="add mod">
          <ac:chgData name="حصه بنت سودان العتيبي" userId="c1fe605c-1aaf-4791-a440-af891effc177" providerId="ADAL" clId="{B0BBC5B3-D519-478E-8BDC-2018AA349D8A}" dt="2024-01-26T15:20:45.524" v="1496" actId="207"/>
          <ac:spMkLst>
            <pc:docMk/>
            <pc:sldMk cId="2766118106" sldId="288"/>
            <ac:spMk id="13" creationId="{F1ECEC98-D7D6-2CFF-7F2F-DA5E3651DC8C}"/>
          </ac:spMkLst>
        </pc:spChg>
        <pc:spChg chg="add mod">
          <ac:chgData name="حصه بنت سودان العتيبي" userId="c1fe605c-1aaf-4791-a440-af891effc177" providerId="ADAL" clId="{B0BBC5B3-D519-478E-8BDC-2018AA349D8A}" dt="2024-01-26T15:16:17.394" v="1404" actId="1076"/>
          <ac:spMkLst>
            <pc:docMk/>
            <pc:sldMk cId="2766118106" sldId="288"/>
            <ac:spMk id="14" creationId="{6AC58D9C-D55E-015C-1EAA-7FA9AE22C9B1}"/>
          </ac:spMkLst>
        </pc:spChg>
        <pc:spChg chg="add mod">
          <ac:chgData name="حصه بنت سودان العتيبي" userId="c1fe605c-1aaf-4791-a440-af891effc177" providerId="ADAL" clId="{B0BBC5B3-D519-478E-8BDC-2018AA349D8A}" dt="2024-01-26T15:16:47.617" v="1411" actId="1076"/>
          <ac:spMkLst>
            <pc:docMk/>
            <pc:sldMk cId="2766118106" sldId="288"/>
            <ac:spMk id="15" creationId="{38AE3F79-344B-EE2A-7437-C54CD7C3D57A}"/>
          </ac:spMkLst>
        </pc:spChg>
        <pc:spChg chg="add mod">
          <ac:chgData name="حصه بنت سودان العتيبي" userId="c1fe605c-1aaf-4791-a440-af891effc177" providerId="ADAL" clId="{B0BBC5B3-D519-478E-8BDC-2018AA349D8A}" dt="2024-01-26T15:17:07.611" v="1418" actId="1076"/>
          <ac:spMkLst>
            <pc:docMk/>
            <pc:sldMk cId="2766118106" sldId="288"/>
            <ac:spMk id="16" creationId="{5FE1AB1F-DDFD-D69D-2030-BC46329F69B6}"/>
          </ac:spMkLst>
        </pc:spChg>
        <pc:spChg chg="add mod">
          <ac:chgData name="حصه بنت سودان العتيبي" userId="c1fe605c-1aaf-4791-a440-af891effc177" providerId="ADAL" clId="{B0BBC5B3-D519-478E-8BDC-2018AA349D8A}" dt="2024-01-26T15:17:44.022" v="1433" actId="1076"/>
          <ac:spMkLst>
            <pc:docMk/>
            <pc:sldMk cId="2766118106" sldId="288"/>
            <ac:spMk id="17" creationId="{55D1F786-5AA0-B783-37EC-A64A74A4FBF1}"/>
          </ac:spMkLst>
        </pc:spChg>
        <pc:spChg chg="add mod">
          <ac:chgData name="حصه بنت سودان العتيبي" userId="c1fe605c-1aaf-4791-a440-af891effc177" providerId="ADAL" clId="{B0BBC5B3-D519-478E-8BDC-2018AA349D8A}" dt="2024-01-26T15:18:01.541" v="1440" actId="1076"/>
          <ac:spMkLst>
            <pc:docMk/>
            <pc:sldMk cId="2766118106" sldId="288"/>
            <ac:spMk id="18" creationId="{4A28D6E0-D445-D440-E763-5A3A7CE376AF}"/>
          </ac:spMkLst>
        </pc:spChg>
        <pc:spChg chg="add mod">
          <ac:chgData name="حصه بنت سودان العتيبي" userId="c1fe605c-1aaf-4791-a440-af891effc177" providerId="ADAL" clId="{B0BBC5B3-D519-478E-8BDC-2018AA349D8A}" dt="2024-01-26T15:18:21.677" v="1447" actId="1076"/>
          <ac:spMkLst>
            <pc:docMk/>
            <pc:sldMk cId="2766118106" sldId="288"/>
            <ac:spMk id="19" creationId="{63868443-CDB2-10A7-4EEE-2B5FFB2C8B17}"/>
          </ac:spMkLst>
        </pc:spChg>
        <pc:spChg chg="add mod">
          <ac:chgData name="حصه بنت سودان العتيبي" userId="c1fe605c-1aaf-4791-a440-af891effc177" providerId="ADAL" clId="{B0BBC5B3-D519-478E-8BDC-2018AA349D8A}" dt="2024-01-26T15:18:43.661" v="1454" actId="1076"/>
          <ac:spMkLst>
            <pc:docMk/>
            <pc:sldMk cId="2766118106" sldId="288"/>
            <ac:spMk id="20" creationId="{F5ED30BD-6316-B9FC-8D9E-F7E1F297BF80}"/>
          </ac:spMkLst>
        </pc:spChg>
        <pc:spChg chg="add mod">
          <ac:chgData name="حصه بنت سودان العتيبي" userId="c1fe605c-1aaf-4791-a440-af891effc177" providerId="ADAL" clId="{B0BBC5B3-D519-478E-8BDC-2018AA349D8A}" dt="2024-01-26T15:19:02.561" v="1461" actId="1076"/>
          <ac:spMkLst>
            <pc:docMk/>
            <pc:sldMk cId="2766118106" sldId="288"/>
            <ac:spMk id="21" creationId="{5019A54C-610A-DF7B-6C16-03EC010B1149}"/>
          </ac:spMkLst>
        </pc:spChg>
        <pc:spChg chg="add mod">
          <ac:chgData name="حصه بنت سودان العتيبي" userId="c1fe605c-1aaf-4791-a440-af891effc177" providerId="ADAL" clId="{B0BBC5B3-D519-478E-8BDC-2018AA349D8A}" dt="2024-01-26T15:20:06.565" v="1484" actId="1076"/>
          <ac:spMkLst>
            <pc:docMk/>
            <pc:sldMk cId="2766118106" sldId="288"/>
            <ac:spMk id="22" creationId="{ECB65333-1AF3-BCC1-6981-681E202AE95A}"/>
          </ac:spMkLst>
        </pc:spChg>
        <pc:spChg chg="add mod">
          <ac:chgData name="حصه بنت سودان العتيبي" userId="c1fe605c-1aaf-4791-a440-af891effc177" providerId="ADAL" clId="{B0BBC5B3-D519-478E-8BDC-2018AA349D8A}" dt="2024-01-26T15:19:40.579" v="1475" actId="1076"/>
          <ac:spMkLst>
            <pc:docMk/>
            <pc:sldMk cId="2766118106" sldId="288"/>
            <ac:spMk id="23" creationId="{1EABB46D-A050-A945-6BE1-12E6D67BFA83}"/>
          </ac:spMkLst>
        </pc:spChg>
        <pc:spChg chg="add mod">
          <ac:chgData name="حصه بنت سودان العتيبي" userId="c1fe605c-1aaf-4791-a440-af891effc177" providerId="ADAL" clId="{B0BBC5B3-D519-478E-8BDC-2018AA349D8A}" dt="2024-01-26T15:20:53.081" v="1498" actId="207"/>
          <ac:spMkLst>
            <pc:docMk/>
            <pc:sldMk cId="2766118106" sldId="288"/>
            <ac:spMk id="24" creationId="{7A12620E-B470-0CC9-3626-51CD3A778A14}"/>
          </ac:spMkLst>
        </pc:spChg>
        <pc:spChg chg="add mod">
          <ac:chgData name="حصه بنت سودان العتيبي" userId="c1fe605c-1aaf-4791-a440-af891effc177" providerId="ADAL" clId="{B0BBC5B3-D519-478E-8BDC-2018AA349D8A}" dt="2024-01-26T15:21:02.098" v="1500" actId="207"/>
          <ac:spMkLst>
            <pc:docMk/>
            <pc:sldMk cId="2766118106" sldId="288"/>
            <ac:spMk id="25" creationId="{58353672-865F-0233-EBBF-2EE913CAE22D}"/>
          </ac:spMkLst>
        </pc:spChg>
        <pc:picChg chg="add mod">
          <ac:chgData name="حصه بنت سودان العتيبي" userId="c1fe605c-1aaf-4791-a440-af891effc177" providerId="ADAL" clId="{B0BBC5B3-D519-478E-8BDC-2018AA349D8A}" dt="2024-01-26T15:12:18.284" v="1348"/>
          <ac:picMkLst>
            <pc:docMk/>
            <pc:sldMk cId="2766118106" sldId="288"/>
            <ac:picMk id="8" creationId="{2A04EDBB-38DF-D25A-10DA-0BCF867A9548}"/>
          </ac:picMkLst>
        </pc:picChg>
        <pc:picChg chg="add mod">
          <ac:chgData name="حصه بنت سودان العتيبي" userId="c1fe605c-1aaf-4791-a440-af891effc177" providerId="ADAL" clId="{B0BBC5B3-D519-478E-8BDC-2018AA349D8A}" dt="2024-01-26T15:12:23.874" v="1350" actId="1076"/>
          <ac:picMkLst>
            <pc:docMk/>
            <pc:sldMk cId="2766118106" sldId="288"/>
            <ac:picMk id="9" creationId="{DEBF1506-FC95-826E-50DA-A416C6F1810F}"/>
          </ac:picMkLst>
        </pc:picChg>
      </pc:sldChg>
      <pc:sldChg chg="addSp delSp modSp new mod modTransition">
        <pc:chgData name="حصه بنت سودان العتيبي" userId="c1fe605c-1aaf-4791-a440-af891effc177" providerId="ADAL" clId="{B0BBC5B3-D519-478E-8BDC-2018AA349D8A}" dt="2024-01-26T15:31:36.210" v="1691"/>
        <pc:sldMkLst>
          <pc:docMk/>
          <pc:sldMk cId="1175778455" sldId="289"/>
        </pc:sldMkLst>
        <pc:spChg chg="del">
          <ac:chgData name="حصه بنت سودان العتيبي" userId="c1fe605c-1aaf-4791-a440-af891effc177" providerId="ADAL" clId="{B0BBC5B3-D519-478E-8BDC-2018AA349D8A}" dt="2024-01-26T15:24:56.428" v="1502" actId="478"/>
          <ac:spMkLst>
            <pc:docMk/>
            <pc:sldMk cId="1175778455" sldId="289"/>
            <ac:spMk id="2" creationId="{9639F6AC-42FE-AD5D-2CEE-D15436C2DA6E}"/>
          </ac:spMkLst>
        </pc:spChg>
        <pc:spChg chg="del">
          <ac:chgData name="حصه بنت سودان العتيبي" userId="c1fe605c-1aaf-4791-a440-af891effc177" providerId="ADAL" clId="{B0BBC5B3-D519-478E-8BDC-2018AA349D8A}" dt="2024-01-26T15:24:56.428" v="1502" actId="478"/>
          <ac:spMkLst>
            <pc:docMk/>
            <pc:sldMk cId="1175778455" sldId="289"/>
            <ac:spMk id="3" creationId="{72486851-9353-E448-224F-230C5DFCFB2B}"/>
          </ac:spMkLst>
        </pc:spChg>
        <pc:spChg chg="del">
          <ac:chgData name="حصه بنت سودان العتيبي" userId="c1fe605c-1aaf-4791-a440-af891effc177" providerId="ADAL" clId="{B0BBC5B3-D519-478E-8BDC-2018AA349D8A}" dt="2024-01-26T15:24:56.428" v="1502" actId="478"/>
          <ac:spMkLst>
            <pc:docMk/>
            <pc:sldMk cId="1175778455" sldId="289"/>
            <ac:spMk id="4" creationId="{95553C8E-2C49-B7EB-8EA1-5B30064B021D}"/>
          </ac:spMkLst>
        </pc:spChg>
        <pc:spChg chg="del">
          <ac:chgData name="حصه بنت سودان العتيبي" userId="c1fe605c-1aaf-4791-a440-af891effc177" providerId="ADAL" clId="{B0BBC5B3-D519-478E-8BDC-2018AA349D8A}" dt="2024-01-26T15:24:56.428" v="1502" actId="478"/>
          <ac:spMkLst>
            <pc:docMk/>
            <pc:sldMk cId="1175778455" sldId="289"/>
            <ac:spMk id="5" creationId="{961C00DE-C4D0-A215-A3DA-3AF4132C0ED7}"/>
          </ac:spMkLst>
        </pc:spChg>
        <pc:spChg chg="del">
          <ac:chgData name="حصه بنت سودان العتيبي" userId="c1fe605c-1aaf-4791-a440-af891effc177" providerId="ADAL" clId="{B0BBC5B3-D519-478E-8BDC-2018AA349D8A}" dt="2024-01-26T15:24:56.428" v="1502" actId="478"/>
          <ac:spMkLst>
            <pc:docMk/>
            <pc:sldMk cId="1175778455" sldId="289"/>
            <ac:spMk id="6" creationId="{32C1BC58-0F21-78AF-C848-38EBC1D5311F}"/>
          </ac:spMkLst>
        </pc:spChg>
        <pc:spChg chg="add mod">
          <ac:chgData name="حصه بنت سودان العتيبي" userId="c1fe605c-1aaf-4791-a440-af891effc177" providerId="ADAL" clId="{B0BBC5B3-D519-478E-8BDC-2018AA349D8A}" dt="2024-01-26T15:27:30.734" v="1597" actId="1076"/>
          <ac:spMkLst>
            <pc:docMk/>
            <pc:sldMk cId="1175778455" sldId="289"/>
            <ac:spMk id="7" creationId="{24BE00A0-E92F-AB0A-0C09-69DD7BB17C34}"/>
          </ac:spMkLst>
        </pc:spChg>
        <pc:spChg chg="add mod">
          <ac:chgData name="حصه بنت سودان العتيبي" userId="c1fe605c-1aaf-4791-a440-af891effc177" providerId="ADAL" clId="{B0BBC5B3-D519-478E-8BDC-2018AA349D8A}" dt="2024-01-26T15:26:27.599" v="1587" actId="1076"/>
          <ac:spMkLst>
            <pc:docMk/>
            <pc:sldMk cId="1175778455" sldId="289"/>
            <ac:spMk id="8" creationId="{BA1C5C6D-8141-0077-24E1-2E0D44C6B906}"/>
          </ac:spMkLst>
        </pc:spChg>
        <pc:spChg chg="add mod">
          <ac:chgData name="حصه بنت سودان العتيبي" userId="c1fe605c-1aaf-4791-a440-af891effc177" providerId="ADAL" clId="{B0BBC5B3-D519-478E-8BDC-2018AA349D8A}" dt="2024-01-26T15:30:06.307" v="1680" actId="14100"/>
          <ac:spMkLst>
            <pc:docMk/>
            <pc:sldMk cId="1175778455" sldId="289"/>
            <ac:spMk id="9" creationId="{70420989-BECD-BD93-DE00-12DD58C083E8}"/>
          </ac:spMkLst>
        </pc:spChg>
        <pc:spChg chg="add del mod">
          <ac:chgData name="حصه بنت سودان العتيبي" userId="c1fe605c-1aaf-4791-a440-af891effc177" providerId="ADAL" clId="{B0BBC5B3-D519-478E-8BDC-2018AA349D8A}" dt="2024-01-26T15:28:07.822" v="1623" actId="478"/>
          <ac:spMkLst>
            <pc:docMk/>
            <pc:sldMk cId="1175778455" sldId="289"/>
            <ac:spMk id="10" creationId="{E96C656A-AADE-7093-C002-CAB6813B71FA}"/>
          </ac:spMkLst>
        </pc:spChg>
        <pc:spChg chg="add mod">
          <ac:chgData name="حصه بنت سودان العتيبي" userId="c1fe605c-1aaf-4791-a440-af891effc177" providerId="ADAL" clId="{B0BBC5B3-D519-478E-8BDC-2018AA349D8A}" dt="2024-01-26T15:28:11.907" v="1625" actId="1076"/>
          <ac:spMkLst>
            <pc:docMk/>
            <pc:sldMk cId="1175778455" sldId="289"/>
            <ac:spMk id="11" creationId="{F8A5AF6F-E1A1-8F2A-3C4F-8AF764071230}"/>
          </ac:spMkLst>
        </pc:spChg>
        <pc:spChg chg="add mod">
          <ac:chgData name="حصه بنت سودان العتيبي" userId="c1fe605c-1aaf-4791-a440-af891effc177" providerId="ADAL" clId="{B0BBC5B3-D519-478E-8BDC-2018AA349D8A}" dt="2024-01-26T15:28:15.923" v="1627" actId="1076"/>
          <ac:spMkLst>
            <pc:docMk/>
            <pc:sldMk cId="1175778455" sldId="289"/>
            <ac:spMk id="12" creationId="{4059F7FF-3A67-18BA-6F80-16C0461A4588}"/>
          </ac:spMkLst>
        </pc:spChg>
        <pc:spChg chg="add mod">
          <ac:chgData name="حصه بنت سودان العتيبي" userId="c1fe605c-1aaf-4791-a440-af891effc177" providerId="ADAL" clId="{B0BBC5B3-D519-478E-8BDC-2018AA349D8A}" dt="2024-01-26T15:28:16.776" v="1628"/>
          <ac:spMkLst>
            <pc:docMk/>
            <pc:sldMk cId="1175778455" sldId="289"/>
            <ac:spMk id="13" creationId="{C0685317-7A2B-193F-2A43-05CF96A0C4C1}"/>
          </ac:spMkLst>
        </pc:spChg>
        <pc:spChg chg="add mod">
          <ac:chgData name="حصه بنت سودان العتيبي" userId="c1fe605c-1aaf-4791-a440-af891effc177" providerId="ADAL" clId="{B0BBC5B3-D519-478E-8BDC-2018AA349D8A}" dt="2024-01-26T15:28:18.632" v="1629"/>
          <ac:spMkLst>
            <pc:docMk/>
            <pc:sldMk cId="1175778455" sldId="289"/>
            <ac:spMk id="14" creationId="{F5F41705-5D19-B863-8BDB-7C2BC14926C3}"/>
          </ac:spMkLst>
        </pc:spChg>
        <pc:spChg chg="add mod">
          <ac:chgData name="حصه بنت سودان العتيبي" userId="c1fe605c-1aaf-4791-a440-af891effc177" providerId="ADAL" clId="{B0BBC5B3-D519-478E-8BDC-2018AA349D8A}" dt="2024-01-26T15:29:35.614" v="1677" actId="404"/>
          <ac:spMkLst>
            <pc:docMk/>
            <pc:sldMk cId="1175778455" sldId="289"/>
            <ac:spMk id="15" creationId="{22EB49D0-484F-608C-BE7E-742CB2C0947A}"/>
          </ac:spMkLst>
        </pc:spChg>
      </pc:sldChg>
      <pc:sldMasterChg chg="add addSldLayout delSldLayout">
        <pc:chgData name="حصه بنت سودان العتيبي" userId="c1fe605c-1aaf-4791-a440-af891effc177" providerId="ADAL" clId="{B0BBC5B3-D519-478E-8BDC-2018AA349D8A}" dt="2024-01-25T13:50:17.064" v="136" actId="47"/>
        <pc:sldMasterMkLst>
          <pc:docMk/>
          <pc:sldMasterMk cId="2464305198" sldId="2147483648"/>
        </pc:sldMasterMkLst>
        <pc:sldLayoutChg chg="add">
          <pc:chgData name="حصه بنت سودان العتيبي" userId="c1fe605c-1aaf-4791-a440-af891effc177" providerId="ADAL" clId="{B0BBC5B3-D519-478E-8BDC-2018AA349D8A}" dt="2024-01-25T12:43:16.022" v="0" actId="27028"/>
          <pc:sldLayoutMkLst>
            <pc:docMk/>
            <pc:sldMasterMk cId="2464305198" sldId="2147483648"/>
            <pc:sldLayoutMk cId="3839583478" sldId="2147483649"/>
          </pc:sldLayoutMkLst>
        </pc:sldLayoutChg>
        <pc:sldLayoutChg chg="add">
          <pc:chgData name="حصه بنت سودان العتيبي" userId="c1fe605c-1aaf-4791-a440-af891effc177" providerId="ADAL" clId="{B0BBC5B3-D519-478E-8BDC-2018AA349D8A}" dt="2024-01-25T12:43:22.588" v="2" actId="27028"/>
          <pc:sldLayoutMkLst>
            <pc:docMk/>
            <pc:sldMasterMk cId="2464305198" sldId="2147483648"/>
            <pc:sldLayoutMk cId="2618329781" sldId="2147483665"/>
          </pc:sldLayoutMkLst>
        </pc:sldLayoutChg>
        <pc:sldLayoutChg chg="add">
          <pc:chgData name="حصه بنت سودان العتيبي" userId="c1fe605c-1aaf-4791-a440-af891effc177" providerId="ADAL" clId="{B0BBC5B3-D519-478E-8BDC-2018AA349D8A}" dt="2024-01-25T12:43:37.485" v="6" actId="27028"/>
          <pc:sldLayoutMkLst>
            <pc:docMk/>
            <pc:sldMasterMk cId="2464305198" sldId="2147483648"/>
            <pc:sldLayoutMk cId="1963672163" sldId="2147483674"/>
          </pc:sldLayoutMkLst>
        </pc:sldLayoutChg>
        <pc:sldLayoutChg chg="add">
          <pc:chgData name="حصه بنت سودان العتيبي" userId="c1fe605c-1aaf-4791-a440-af891effc177" providerId="ADAL" clId="{B0BBC5B3-D519-478E-8BDC-2018AA349D8A}" dt="2024-01-25T12:43:23.916" v="4" actId="27028"/>
          <pc:sldLayoutMkLst>
            <pc:docMk/>
            <pc:sldMasterMk cId="2464305198" sldId="2147483648"/>
            <pc:sldLayoutMk cId="3925025053" sldId="2147483675"/>
          </pc:sldLayoutMkLst>
        </pc:sldLayoutChg>
        <pc:sldLayoutChg chg="del">
          <pc:chgData name="حصه بنت سودان العتيبي" userId="c1fe605c-1aaf-4791-a440-af891effc177" providerId="ADAL" clId="{B0BBC5B3-D519-478E-8BDC-2018AA349D8A}" dt="2024-01-25T13:50:17.064" v="136" actId="47"/>
          <pc:sldLayoutMkLst>
            <pc:docMk/>
            <pc:sldMasterMk cId="2464305198" sldId="2147483648"/>
            <pc:sldLayoutMk cId="1752567042" sldId="2147483676"/>
          </pc:sldLayoutMkLst>
        </pc:sldLayoutChg>
      </pc:sldMasterChg>
      <pc:sldMasterChg chg="replId modSldLayout">
        <pc:chgData name="حصه بنت سودان العتيبي" userId="c1fe605c-1aaf-4791-a440-af891effc177" providerId="ADAL" clId="{B0BBC5B3-D519-478E-8BDC-2018AA349D8A}" dt="2024-01-25T12:43:16.022" v="0" actId="27028"/>
        <pc:sldMasterMkLst>
          <pc:docMk/>
          <pc:sldMasterMk cId="1644565692" sldId="2147483660"/>
        </pc:sldMasterMkLst>
        <pc:sldLayoutChg chg="replId">
          <pc:chgData name="حصه بنت سودان العتيبي" userId="c1fe605c-1aaf-4791-a440-af891effc177" providerId="ADAL" clId="{B0BBC5B3-D519-478E-8BDC-2018AA349D8A}" dt="2024-01-25T12:43:16.022" v="0" actId="27028"/>
          <pc:sldLayoutMkLst>
            <pc:docMk/>
            <pc:sldMasterMk cId="1644565692" sldId="2147483660"/>
            <pc:sldLayoutMk cId="3350769728" sldId="214748366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E547B1-998E-4CB7-9A5D-6A68D9FD7085}" type="datetimeFigureOut">
              <a:rPr lang="en-GB" smtClean="0"/>
              <a:t>26/01/2024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E69C37-A99E-4DA4-B255-436AA69864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571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6B913A0-8194-43AB-8CE1-D8825DE3150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147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6B913A0-8194-43AB-8CE1-D8825DE3150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621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6B913A0-8194-43AB-8CE1-D8825DE3150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392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6B913A0-8194-43AB-8CE1-D8825DE3150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081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6B913A0-8194-43AB-8CE1-D8825DE3150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651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6B913A0-8194-43AB-8CE1-D8825DE3150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7284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6B913A0-8194-43AB-8CE1-D8825DE3150C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291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6B913A0-8194-43AB-8CE1-D8825DE3150C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8754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0377E1-F29D-4347-91C3-8ADD72D74381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9944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A1921-E762-0231-9930-AB9147E029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74A5FD-14CA-92A2-222C-24E6CC8D18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373582-C305-AB9F-D19D-314593B14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199B-530A-446E-B147-6964C212B257}" type="datetimeFigureOut">
              <a:rPr lang="en-GB" smtClean="0"/>
              <a:t>26/01/2024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B0775-9FF6-A78E-51FD-C1E2A7511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0E824-7EF4-0235-534B-457852DE7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6817-1DE4-4098-8BD8-E8F4C68C15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769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C48ED-82B1-488A-2E2E-0B40A442F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022D55-BC36-5FC3-EF9C-F74FF9768C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D240A0-EBB7-4484-C48A-5D7DFA8A6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199B-530A-446E-B147-6964C212B257}" type="datetimeFigureOut">
              <a:rPr lang="en-GB" smtClean="0"/>
              <a:t>26/01/2024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A99995-184B-8C2A-8E8F-6695BEBA7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75D94-54FB-7BE5-8309-A29DE6982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6817-1DE4-4098-8BD8-E8F4C68C15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029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9FD54E-3D75-B55B-BEC0-4C37DB33B3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2F6C28-404C-DC61-D7EE-9B2146862F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D3F3C8-C85C-4DED-0596-9124CE26D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199B-530A-446E-B147-6964C212B257}" type="datetimeFigureOut">
              <a:rPr lang="en-GB" smtClean="0"/>
              <a:t>26/01/2024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EA19D3-33CC-7A66-6B38-209D4A2AA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5E4DA3-E263-51A6-3640-91D08BA0E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6817-1DE4-4098-8BD8-E8F4C68C15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951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8" descr="photo of laptop keyboard bordered by 2 palm leaves&#10;">
            <a:extLst>
              <a:ext uri="{FF2B5EF4-FFF2-40B4-BE49-F238E27FC236}">
                <a16:creationId xmlns:a16="http://schemas.microsoft.com/office/drawing/2014/main" id="{729C024A-3DD8-474A-848D-7BCCC032BC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1584ECC-FA3B-4A7A-A456-6472AE8B1DA3}"/>
              </a:ext>
            </a:extLst>
          </p:cNvPr>
          <p:cNvSpPr/>
          <p:nvPr userDrawn="1"/>
        </p:nvSpPr>
        <p:spPr>
          <a:xfrm>
            <a:off x="915924" y="777240"/>
            <a:ext cx="10360152" cy="530352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pic>
        <p:nvPicPr>
          <p:cNvPr id="2" name="Picture 1" descr="A cartoon of a person waving&#10;&#10;Description automatically generated">
            <a:extLst>
              <a:ext uri="{FF2B5EF4-FFF2-40B4-BE49-F238E27FC236}">
                <a16:creationId xmlns:a16="http://schemas.microsoft.com/office/drawing/2014/main" id="{DB442D3C-6A18-09E5-AA70-41A5529713E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40880" y="914400"/>
            <a:ext cx="4226560" cy="5181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36989CF-3CD0-F487-0C3E-88B496C5CC64}"/>
              </a:ext>
            </a:extLst>
          </p:cNvPr>
          <p:cNvSpPr txBox="1"/>
          <p:nvPr userDrawn="1"/>
        </p:nvSpPr>
        <p:spPr>
          <a:xfrm>
            <a:off x="1724628" y="3105834"/>
            <a:ext cx="40279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Hissah Alotaibi</a:t>
            </a:r>
          </a:p>
        </p:txBody>
      </p:sp>
    </p:spTree>
    <p:extLst>
      <p:ext uri="{BB962C8B-B14F-4D97-AF65-F5344CB8AC3E}">
        <p14:creationId xmlns:p14="http://schemas.microsoft.com/office/powerpoint/2010/main" val="1963672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rg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38">
            <a:extLst>
              <a:ext uri="{FF2B5EF4-FFF2-40B4-BE49-F238E27FC236}">
                <a16:creationId xmlns:a16="http://schemas.microsoft.com/office/drawing/2014/main" id="{FCA6EB2C-E8DA-46AE-AD91-63B890E4AC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02" b="780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Contoso business plan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21" name="SmartArt Placeholder 20">
            <a:extLst>
              <a:ext uri="{FF2B5EF4-FFF2-40B4-BE49-F238E27FC236}">
                <a16:creationId xmlns:a16="http://schemas.microsoft.com/office/drawing/2014/main" id="{22DDECCB-0586-4A4E-B5E8-F4F3A0C4DD2C}"/>
              </a:ext>
            </a:extLst>
          </p:cNvPr>
          <p:cNvSpPr>
            <a:spLocks noGrp="1"/>
          </p:cNvSpPr>
          <p:nvPr>
            <p:ph type="dgm" sz="quarter" idx="27"/>
          </p:nvPr>
        </p:nvSpPr>
        <p:spPr>
          <a:xfrm>
            <a:off x="1088136" y="2039112"/>
            <a:ext cx="10515600" cy="3960812"/>
          </a:xfrm>
        </p:spPr>
        <p:txBody>
          <a:bodyPr rtlCol="0"/>
          <a:lstStyle/>
          <a:p>
            <a:pPr rtl="0"/>
            <a:r>
              <a:rPr lang="en-GB" noProof="0"/>
              <a:t>Click icon to add SmartArt graphic</a:t>
            </a:r>
          </a:p>
        </p:txBody>
      </p:sp>
    </p:spTree>
    <p:extLst>
      <p:ext uri="{BB962C8B-B14F-4D97-AF65-F5344CB8AC3E}">
        <p14:creationId xmlns:p14="http://schemas.microsoft.com/office/powerpoint/2010/main" val="3925025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Photo of palm tree leaves&#10;">
            <a:extLst>
              <a:ext uri="{FF2B5EF4-FFF2-40B4-BE49-F238E27FC236}">
                <a16:creationId xmlns:a16="http://schemas.microsoft.com/office/drawing/2014/main" id="{A048BE5A-008A-4FF6-883D-F5F006940A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81EE29-7D44-4587-82CF-1233814B7533}"/>
              </a:ext>
            </a:extLst>
          </p:cNvPr>
          <p:cNvSpPr/>
          <p:nvPr userDrawn="1"/>
        </p:nvSpPr>
        <p:spPr>
          <a:xfrm>
            <a:off x="915924" y="777240"/>
            <a:ext cx="10360152" cy="5303520"/>
          </a:xfrm>
          <a:prstGeom prst="rect">
            <a:avLst/>
          </a:pr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D9DE5763-72AE-43A2-A15B-0A85851E826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9048" y="777240"/>
            <a:ext cx="5184648" cy="5303520"/>
          </a:xfrm>
          <a:solidFill>
            <a:schemeClr val="accent4"/>
          </a:solidFill>
        </p:spPr>
        <p:txBody>
          <a:bodyPr rtlCol="0"/>
          <a:lstStyle/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40" y="1828800"/>
            <a:ext cx="4087368" cy="841248"/>
          </a:xfrm>
        </p:spPr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463040" y="2799983"/>
            <a:ext cx="4087368" cy="2203704"/>
          </a:xfrm>
        </p:spPr>
        <p:txBody>
          <a:bodyPr rtlCol="0">
            <a:normAutofit/>
          </a:bodyPr>
          <a:lstStyle>
            <a:lvl1pPr marL="0" indent="0">
              <a:lnSpc>
                <a:spcPts val="2200"/>
              </a:lnSpc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en-GB" noProof="0"/>
              <a:t>Click to edit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en-GB" noProof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Contoso business plan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618329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8" descr="photo of palm leaf on pink background&#10;">
            <a:extLst>
              <a:ext uri="{FF2B5EF4-FFF2-40B4-BE49-F238E27FC236}">
                <a16:creationId xmlns:a16="http://schemas.microsoft.com/office/drawing/2014/main" id="{E987AC57-CBB8-467C-8A39-019EA33D08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11192F3-A424-430E-B4BC-525DF06AE7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5924" y="777240"/>
            <a:ext cx="10360152" cy="530352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584" y="1901952"/>
            <a:ext cx="3937416" cy="2387600"/>
          </a:xfrm>
        </p:spPr>
        <p:txBody>
          <a:bodyPr rtlCol="0" anchor="b">
            <a:normAutofit/>
          </a:bodyPr>
          <a:lstStyle>
            <a:lvl1pPr algn="l">
              <a:defRPr sz="4000"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8FD8B2AA-F7CC-4211-87D1-ABF49E9994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30584" y="4379976"/>
            <a:ext cx="3937416" cy="572798"/>
          </a:xfrm>
        </p:spPr>
        <p:txBody>
          <a:bodyPr rtlCol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GB" noProof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CAF1BA5-EAFF-4D55-A445-675B1CEF489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93825" y="1143000"/>
            <a:ext cx="5029200" cy="4572000"/>
          </a:xfrm>
          <a:solidFill>
            <a:schemeClr val="accent4"/>
          </a:solidFill>
        </p:spPr>
        <p:txBody>
          <a:bodyPr rtlCol="0"/>
          <a:lstStyle/>
          <a:p>
            <a:pPr rtl="0"/>
            <a:r>
              <a:rPr lang="en-GB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89B8D-2E02-AA97-2DD4-2C0A43BEB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07567-9E74-3826-9B37-BD818CD6A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927717-9437-CA80-DE68-8A27D8119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199B-530A-446E-B147-6964C212B257}" type="datetimeFigureOut">
              <a:rPr lang="en-GB" smtClean="0"/>
              <a:t>26/01/2024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DF99D0-E644-BB6F-01C1-AAB9D6843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2448AE-7DC6-7115-ED2F-96D67AF78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6817-1DE4-4098-8BD8-E8F4C68C15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898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61CFC-2613-12AB-615F-4E8B0954F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5D646A-CA6C-38EE-C39A-2911DDBCF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0C8E0D-2202-873D-A10C-0A44397A9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199B-530A-446E-B147-6964C212B257}" type="datetimeFigureOut">
              <a:rPr lang="en-GB" smtClean="0"/>
              <a:t>26/01/2024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632B72-B627-22FC-9251-07B224B80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4A8F7-1CF7-6E2B-A58E-CCD6B551B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6817-1DE4-4098-8BD8-E8F4C68C15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449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E2B8E-72A6-1BBC-3164-F478E70B6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0A1F1-5827-11EC-89AE-7B52451D21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8F908A-639A-76FD-8E9D-B583682E39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84CFAE-3B06-61A7-CAB3-55DDE69F2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199B-530A-446E-B147-6964C212B257}" type="datetimeFigureOut">
              <a:rPr lang="en-GB" smtClean="0"/>
              <a:t>26/01/2024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BBB346-17A6-2065-919A-DFB582F73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36F7F3-B3C5-BC95-DA29-726793721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6817-1DE4-4098-8BD8-E8F4C68C15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250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A9831-CD6A-340A-404F-4B1AD24FD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CDD1AA-3C4B-C328-9D18-C71E4EB0C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739291-5450-D83A-F513-7CBC4EBAFC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B1B35D-BFB3-7058-B713-AA24690D73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9AC056-A782-6952-D5FF-DE46F317E8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E7B074-6CE2-70F3-58DC-337DAADF3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199B-530A-446E-B147-6964C212B257}" type="datetimeFigureOut">
              <a:rPr lang="en-GB" smtClean="0"/>
              <a:t>26/01/2024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C7DF1C-AC75-E4AC-B56F-26D91D631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4D773D-C8FF-785D-A762-B27854601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6817-1DE4-4098-8BD8-E8F4C68C15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679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2EB96-20A6-0EAD-4F66-723B24012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892119-C8EC-3A8E-CC00-B64136B00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199B-530A-446E-B147-6964C212B257}" type="datetimeFigureOut">
              <a:rPr lang="en-GB" smtClean="0"/>
              <a:t>26/01/2024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F7C3A2-F540-9B0A-F269-A15FE6B16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1A0B45-9AB4-0503-0E06-BC7BFA884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6817-1DE4-4098-8BD8-E8F4C68C15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608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146A75-2A1C-FDAE-7044-1B49AC972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199B-530A-446E-B147-6964C212B257}" type="datetimeFigureOut">
              <a:rPr lang="en-GB" smtClean="0"/>
              <a:t>26/01/2024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8C02FF-174D-EB5D-D121-11D811E43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EE71C9-3ADD-B6C5-BAC8-E24505980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6817-1DE4-4098-8BD8-E8F4C68C15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710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1475C-3356-6092-CE84-C7D8982B9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68620-E67E-12D4-9E84-C026A5A04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DB0059-6E50-3877-2012-F564F79BD0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2AE819-C061-C479-9411-9624415BF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199B-530A-446E-B147-6964C212B257}" type="datetimeFigureOut">
              <a:rPr lang="en-GB" smtClean="0"/>
              <a:t>26/01/2024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5DEFAB-CC11-46BC-7D3C-86603D5E4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CC23FD-39EC-F08D-2858-ABDFFF0D8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6817-1DE4-4098-8BD8-E8F4C68C15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63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C2C27-0540-1F84-9B84-30FDEDA70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A3887C-E634-578E-3FBC-DE69FF0022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5879A9-0122-585C-04AE-86AC7E1EF2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661A63-5CC7-8C5C-A7EA-C8B35CBC8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199B-530A-446E-B147-6964C212B257}" type="datetimeFigureOut">
              <a:rPr lang="en-GB" smtClean="0"/>
              <a:t>26/01/2024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78072E-94D1-7326-750F-5B5BACEF3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528F92-3FE2-1385-41C4-ED324A745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6817-1DE4-4098-8BD8-E8F4C68C15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039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A02CCA-1AE9-8401-FC2F-46EA5E8DD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365F34-0313-CA0E-0EF0-7DE45C3C90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A9D68-D83A-8F8F-B3B4-492137C3D7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A2199B-530A-446E-B147-6964C212B257}" type="datetimeFigureOut">
              <a:rPr lang="en-GB" smtClean="0"/>
              <a:t>26/01/2024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A83D0B-2118-495E-F5C7-44A715BF84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73393-7090-4F8A-8AED-08D4968C63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1A6817-1DE4-4098-8BD8-E8F4C68C15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565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7029"/>
            <a:ext cx="10515600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Contoso business plan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1E1B5B-7FD8-0AC5-2692-21B8D8A77FEB}"/>
              </a:ext>
            </a:extLst>
          </p:cNvPr>
          <p:cNvSpPr txBox="1"/>
          <p:nvPr userDrawn="1"/>
        </p:nvSpPr>
        <p:spPr>
          <a:xfrm>
            <a:off x="119269" y="6858000"/>
            <a:ext cx="3081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Hissah Alotaibi</a:t>
            </a:r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65" r:id="rId3"/>
    <p:sldLayoutId id="2147483649" r:id="rId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2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920" userDrawn="1">
          <p15:clr>
            <a:srgbClr val="F26B43"/>
          </p15:clr>
        </p15:guide>
        <p15:guide id="4" pos="5760" userDrawn="1">
          <p15:clr>
            <a:srgbClr val="F26B43"/>
          </p15:clr>
        </p15:guide>
        <p15:guide id="5" pos="5184" userDrawn="1">
          <p15:clr>
            <a:srgbClr val="5ACBF0"/>
          </p15:clr>
        </p15:guide>
        <p15:guide id="6" pos="2496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tmp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🌴🌴🌴🌴🌴 🍃السعادة والهداية قرينتان فكلما زادت الهداية زادت السعادة ، وكل  … | Good morning coffee images, Beautiful morning messages, Good morning  images flowers">
            <a:extLst>
              <a:ext uri="{FF2B5EF4-FFF2-40B4-BE49-F238E27FC236}">
                <a16:creationId xmlns:a16="http://schemas.microsoft.com/office/drawing/2014/main" id="{46FD07BF-38BB-8304-8032-2961270F20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" b="889"/>
          <a:stretch/>
        </p:blipFill>
        <p:spPr bwMode="auto">
          <a:xfrm>
            <a:off x="965200" y="853440"/>
            <a:ext cx="5130800" cy="5171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cartoon of a person with a tray of food&#10;&#10;Description automatically generated">
            <a:extLst>
              <a:ext uri="{FF2B5EF4-FFF2-40B4-BE49-F238E27FC236}">
                <a16:creationId xmlns:a16="http://schemas.microsoft.com/office/drawing/2014/main" id="{20125ACC-979F-ECA0-D20F-21386FC909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" b="25661"/>
          <a:stretch/>
        </p:blipFill>
        <p:spPr>
          <a:xfrm>
            <a:off x="6197600" y="1462404"/>
            <a:ext cx="475488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180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E61E428-0261-453F-1F48-5180F71DBAF4}"/>
              </a:ext>
            </a:extLst>
          </p:cNvPr>
          <p:cNvSpPr txBox="1"/>
          <p:nvPr/>
        </p:nvSpPr>
        <p:spPr>
          <a:xfrm>
            <a:off x="2591874" y="4654936"/>
            <a:ext cx="701948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>Q: What </a:t>
            </a:r>
            <a:r>
              <a:rPr lang="en-GB" sz="2000" b="1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were</a:t>
            </a:r>
            <a:r>
              <a:rPr lang="en-GB" sz="2000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>you </a:t>
            </a:r>
            <a:r>
              <a:rPr lang="en-GB" sz="200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do</a:t>
            </a:r>
            <a:r>
              <a:rPr lang="en-GB" sz="20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ing</a:t>
            </a:r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> at three o’clock today?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D132D4-D1E3-C740-C1B4-7C9D2E0ACA07}"/>
              </a:ext>
            </a:extLst>
          </p:cNvPr>
          <p:cNvSpPr txBox="1"/>
          <p:nvPr/>
        </p:nvSpPr>
        <p:spPr>
          <a:xfrm>
            <a:off x="4165600" y="6020334"/>
            <a:ext cx="46851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>A: I </a:t>
            </a:r>
            <a:r>
              <a:rPr lang="en-GB" sz="2000" b="1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was</a:t>
            </a:r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200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driv</a:t>
            </a:r>
            <a:r>
              <a:rPr lang="en-GB" sz="20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ing </a:t>
            </a:r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>home from work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569D08C-B52C-FC90-8A01-1C0BA3B8E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5439" y="5647005"/>
            <a:ext cx="1168400" cy="832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hree O'clock Clipart | PNGlib – Free PNG Library">
            <a:extLst>
              <a:ext uri="{FF2B5EF4-FFF2-40B4-BE49-F238E27FC236}">
                <a16:creationId xmlns:a16="http://schemas.microsoft.com/office/drawing/2014/main" id="{C1F9AF0E-928F-D872-FAE1-43DE381D8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424" y="4216310"/>
            <a:ext cx="846352" cy="877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1F7590E-1E5F-212D-F501-FC29997E6EF7}"/>
              </a:ext>
            </a:extLst>
          </p:cNvPr>
          <p:cNvSpPr txBox="1"/>
          <p:nvPr/>
        </p:nvSpPr>
        <p:spPr>
          <a:xfrm>
            <a:off x="538479" y="1241773"/>
            <a:ext cx="99669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Use the </a:t>
            </a:r>
            <a:r>
              <a:rPr lang="en-GB" sz="2400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past progressive 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when we describe </a:t>
            </a:r>
            <a:r>
              <a:rPr lang="en-GB" sz="240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what was happening at a specific time in the past.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88FA1C-8FCA-7280-1835-E8FEE78CBC2A}"/>
              </a:ext>
            </a:extLst>
          </p:cNvPr>
          <p:cNvSpPr txBox="1"/>
          <p:nvPr/>
        </p:nvSpPr>
        <p:spPr>
          <a:xfrm>
            <a:off x="4378960" y="2472824"/>
            <a:ext cx="36474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Was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/ </a:t>
            </a:r>
            <a:r>
              <a:rPr lang="en-GB" sz="2400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Were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+ </a:t>
            </a:r>
            <a:r>
              <a:rPr lang="en-GB" sz="240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V</a:t>
            </a:r>
            <a:r>
              <a:rPr lang="en-GB" sz="24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ing</a:t>
            </a:r>
          </a:p>
        </p:txBody>
      </p:sp>
    </p:spTree>
    <p:extLst>
      <p:ext uri="{BB962C8B-B14F-4D97-AF65-F5344CB8AC3E}">
        <p14:creationId xmlns:p14="http://schemas.microsoft.com/office/powerpoint/2010/main" val="23355304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EDBA6B0-AD1E-BDE6-2A1C-39DFD3BC16A3}"/>
              </a:ext>
            </a:extLst>
          </p:cNvPr>
          <p:cNvSpPr txBox="1"/>
          <p:nvPr/>
        </p:nvSpPr>
        <p:spPr>
          <a:xfrm>
            <a:off x="233680" y="1185652"/>
            <a:ext cx="67157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Q: Have you always lived in Riyadh?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9191F4-F550-0F9F-B88E-2B4CD275998B}"/>
              </a:ext>
            </a:extLst>
          </p:cNvPr>
          <p:cNvSpPr txBox="1"/>
          <p:nvPr/>
        </p:nvSpPr>
        <p:spPr>
          <a:xfrm>
            <a:off x="441961" y="3212680"/>
            <a:ext cx="55321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Q: What </a:t>
            </a:r>
            <a:r>
              <a:rPr lang="en-GB" sz="2400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were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you </a:t>
            </a:r>
            <a:r>
              <a:rPr lang="en-GB" sz="240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do</a:t>
            </a:r>
            <a:r>
              <a:rPr lang="en-GB" sz="24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ing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in Dubai?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A2B06A-DA89-BB5B-E3BA-E98DA0D5E42B}"/>
              </a:ext>
            </a:extLst>
          </p:cNvPr>
          <p:cNvSpPr txBox="1"/>
          <p:nvPr/>
        </p:nvSpPr>
        <p:spPr>
          <a:xfrm>
            <a:off x="441961" y="2199166"/>
            <a:ext cx="73101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A: No. A few years ago, I </a:t>
            </a:r>
            <a:r>
              <a:rPr lang="en-GB" sz="2400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was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240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liv</a:t>
            </a:r>
            <a:r>
              <a:rPr lang="en-GB" sz="24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ing</a:t>
            </a:r>
            <a:r>
              <a:rPr lang="en-GB" sz="240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in Dubai.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B0A902-7B42-6C37-C6B1-95FFCB3C67AB}"/>
              </a:ext>
            </a:extLst>
          </p:cNvPr>
          <p:cNvSpPr txBox="1"/>
          <p:nvPr/>
        </p:nvSpPr>
        <p:spPr>
          <a:xfrm>
            <a:off x="441961" y="4141404"/>
            <a:ext cx="55321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A: I </a:t>
            </a:r>
            <a:r>
              <a:rPr lang="en-GB" sz="2400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was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240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study</a:t>
            </a:r>
            <a:r>
              <a:rPr lang="en-GB" sz="24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ing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for my degree.</a:t>
            </a:r>
          </a:p>
        </p:txBody>
      </p:sp>
      <p:pic>
        <p:nvPicPr>
          <p:cNvPr id="3074" name="Picture 2" descr="Dubai Building PNG Image, Cartoon Dubai City Building, City Clipart,  Cartoon, Vector PNG Image For Free Download | Dubai city, Dubai, City  cartoon">
            <a:extLst>
              <a:ext uri="{FF2B5EF4-FFF2-40B4-BE49-F238E27FC236}">
                <a16:creationId xmlns:a16="http://schemas.microsoft.com/office/drawing/2014/main" id="{A866E391-F7C2-62CA-313C-D3C52BCF0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479" y="957417"/>
            <a:ext cx="2719705" cy="225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audi Man Studying Stock Illustrations, Cliparts and Royalty Free Saudi Man  Studying Vectors">
            <a:extLst>
              <a:ext uri="{FF2B5EF4-FFF2-40B4-BE49-F238E27FC236}">
                <a16:creationId xmlns:a16="http://schemas.microsoft.com/office/drawing/2014/main" id="{6744D3C6-51ED-6047-B3E2-AC4E4CAE63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69"/>
          <a:stretch/>
        </p:blipFill>
        <p:spPr bwMode="auto">
          <a:xfrm>
            <a:off x="6217921" y="3522057"/>
            <a:ext cx="2549525" cy="167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9892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EDBA6B0-AD1E-BDE6-2A1C-39DFD3BC16A3}"/>
              </a:ext>
            </a:extLst>
          </p:cNvPr>
          <p:cNvSpPr txBox="1"/>
          <p:nvPr/>
        </p:nvSpPr>
        <p:spPr>
          <a:xfrm>
            <a:off x="2092960" y="3974697"/>
            <a:ext cx="67157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>Q: Have you always lived in Riyadh?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9191F4-F550-0F9F-B88E-2B4CD275998B}"/>
              </a:ext>
            </a:extLst>
          </p:cNvPr>
          <p:cNvSpPr txBox="1"/>
          <p:nvPr/>
        </p:nvSpPr>
        <p:spPr>
          <a:xfrm>
            <a:off x="2413001" y="5493097"/>
            <a:ext cx="55321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>Q: What </a:t>
            </a:r>
            <a:r>
              <a:rPr lang="en-GB" sz="2000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were</a:t>
            </a:r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> you </a:t>
            </a:r>
            <a:r>
              <a:rPr lang="en-GB" sz="200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do</a:t>
            </a:r>
            <a:r>
              <a:rPr lang="en-GB" sz="20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ing</a:t>
            </a:r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> in Dubai?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A2B06A-DA89-BB5B-E3BA-E98DA0D5E42B}"/>
              </a:ext>
            </a:extLst>
          </p:cNvPr>
          <p:cNvSpPr txBox="1"/>
          <p:nvPr/>
        </p:nvSpPr>
        <p:spPr>
          <a:xfrm>
            <a:off x="2440940" y="4733897"/>
            <a:ext cx="73101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>A: No. A few years ago, I </a:t>
            </a:r>
            <a:r>
              <a:rPr lang="en-GB" sz="2000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was</a:t>
            </a:r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200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liv</a:t>
            </a:r>
            <a:r>
              <a:rPr lang="en-GB" sz="20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ing</a:t>
            </a:r>
            <a:r>
              <a:rPr lang="en-GB" sz="200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>in Dubai.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B0A902-7B42-6C37-C6B1-95FFCB3C67AB}"/>
              </a:ext>
            </a:extLst>
          </p:cNvPr>
          <p:cNvSpPr txBox="1"/>
          <p:nvPr/>
        </p:nvSpPr>
        <p:spPr>
          <a:xfrm>
            <a:off x="3276600" y="6081964"/>
            <a:ext cx="55321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>A: I </a:t>
            </a:r>
            <a:r>
              <a:rPr lang="en-GB" sz="2000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was</a:t>
            </a:r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200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study</a:t>
            </a:r>
            <a:r>
              <a:rPr lang="en-GB" sz="20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ing</a:t>
            </a:r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> for my degree.</a:t>
            </a:r>
          </a:p>
        </p:txBody>
      </p:sp>
      <p:pic>
        <p:nvPicPr>
          <p:cNvPr id="3074" name="Picture 2" descr="Dubai Building PNG Image, Cartoon Dubai City Building, City Clipart,  Cartoon, Vector PNG Image For Free Download | Dubai city, Dubai, City  cartoon">
            <a:extLst>
              <a:ext uri="{FF2B5EF4-FFF2-40B4-BE49-F238E27FC236}">
                <a16:creationId xmlns:a16="http://schemas.microsoft.com/office/drawing/2014/main" id="{A866E391-F7C2-62CA-313C-D3C52BCF0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7852" y="3846444"/>
            <a:ext cx="1602187" cy="132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audi Man Studying Stock Illustrations, Cliparts and Royalty Free Saudi Man  Studying Vectors">
            <a:extLst>
              <a:ext uri="{FF2B5EF4-FFF2-40B4-BE49-F238E27FC236}">
                <a16:creationId xmlns:a16="http://schemas.microsoft.com/office/drawing/2014/main" id="{6744D3C6-51ED-6047-B3E2-AC4E4CAE63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69"/>
          <a:stretch/>
        </p:blipFill>
        <p:spPr bwMode="auto">
          <a:xfrm>
            <a:off x="9061130" y="5493097"/>
            <a:ext cx="1716406" cy="113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072A6F7-AC76-5738-5AED-4ABD018B1EFB}"/>
              </a:ext>
            </a:extLst>
          </p:cNvPr>
          <p:cNvSpPr txBox="1"/>
          <p:nvPr/>
        </p:nvSpPr>
        <p:spPr>
          <a:xfrm>
            <a:off x="4378960" y="2472824"/>
            <a:ext cx="36474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Was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/ </a:t>
            </a:r>
            <a:r>
              <a:rPr lang="en-GB" sz="2400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Were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+ </a:t>
            </a:r>
            <a:r>
              <a:rPr lang="en-GB" sz="240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V</a:t>
            </a:r>
            <a:r>
              <a:rPr lang="en-GB" sz="24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651D5E-3927-8CA3-8FFF-7AE31559EE11}"/>
              </a:ext>
            </a:extLst>
          </p:cNvPr>
          <p:cNvSpPr txBox="1"/>
          <p:nvPr/>
        </p:nvSpPr>
        <p:spPr>
          <a:xfrm>
            <a:off x="538480" y="1006807"/>
            <a:ext cx="98475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Use the </a:t>
            </a:r>
            <a:r>
              <a:rPr lang="en-GB" sz="2400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past progressive 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when we </a:t>
            </a:r>
            <a:r>
              <a:rPr lang="en-GB" sz="240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talk about a temporary state or action</a:t>
            </a:r>
          </a:p>
        </p:txBody>
      </p:sp>
    </p:spTree>
    <p:extLst>
      <p:ext uri="{BB962C8B-B14F-4D97-AF65-F5344CB8AC3E}">
        <p14:creationId xmlns:p14="http://schemas.microsoft.com/office/powerpoint/2010/main" val="19233661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DDC8425-88AB-BCC2-0598-AA1371ACA0E7}"/>
              </a:ext>
            </a:extLst>
          </p:cNvPr>
          <p:cNvSpPr txBox="1"/>
          <p:nvPr/>
        </p:nvSpPr>
        <p:spPr>
          <a:xfrm>
            <a:off x="396716" y="3383280"/>
            <a:ext cx="98450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My old car </a:t>
            </a:r>
            <a:r>
              <a:rPr lang="en-GB" sz="2400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was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2400" dirty="0">
                <a:solidFill>
                  <a:schemeClr val="accent6">
                    <a:lumMod val="75000"/>
                    <a:lumOff val="2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always </a:t>
            </a:r>
            <a:r>
              <a:rPr lang="en-GB" sz="240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break</a:t>
            </a:r>
            <a:r>
              <a:rPr lang="en-GB" sz="24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ing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down so I bought a new one. </a:t>
            </a:r>
          </a:p>
        </p:txBody>
      </p:sp>
      <p:pic>
        <p:nvPicPr>
          <p:cNvPr id="4100" name="Picture 4" descr="Breakdown of the car on the road. A man calls the service to help. A  defective auto with smoke from the hood. Isolated white background. Flat  vector illustration. 9640701 Vector Art at">
            <a:extLst>
              <a:ext uri="{FF2B5EF4-FFF2-40B4-BE49-F238E27FC236}">
                <a16:creationId xmlns:a16="http://schemas.microsoft.com/office/drawing/2014/main" id="{D4B7909E-E8AF-4564-FF01-026FC6F942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93" b="16741"/>
          <a:stretch/>
        </p:blipFill>
        <p:spPr bwMode="auto">
          <a:xfrm flipH="1">
            <a:off x="8636952" y="3965640"/>
            <a:ext cx="3555048" cy="184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9A9EB25-18A1-4810-BE42-7A11138596DB}"/>
              </a:ext>
            </a:extLst>
          </p:cNvPr>
          <p:cNvSpPr txBox="1"/>
          <p:nvPr/>
        </p:nvSpPr>
        <p:spPr>
          <a:xfrm>
            <a:off x="325120" y="865555"/>
            <a:ext cx="109524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Use the </a:t>
            </a:r>
            <a:r>
              <a:rPr lang="en-GB" sz="2400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past progressive 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with </a:t>
            </a:r>
            <a:r>
              <a:rPr lang="en-GB" sz="2400" dirty="0">
                <a:solidFill>
                  <a:schemeClr val="accent6">
                    <a:lumMod val="75000"/>
                    <a:lumOff val="2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always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to </a:t>
            </a:r>
            <a:r>
              <a:rPr lang="en-GB" sz="240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describe a repeated or annoying action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47C07F-E78D-A419-9B49-AB16AB2DFD2A}"/>
              </a:ext>
            </a:extLst>
          </p:cNvPr>
          <p:cNvSpPr txBox="1"/>
          <p:nvPr/>
        </p:nvSpPr>
        <p:spPr>
          <a:xfrm>
            <a:off x="2969736" y="2069933"/>
            <a:ext cx="4699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Was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/ </a:t>
            </a:r>
            <a:r>
              <a:rPr lang="en-GB" sz="2400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Were +</a:t>
            </a:r>
            <a:r>
              <a:rPr lang="en-GB" sz="2400" dirty="0">
                <a:solidFill>
                  <a:schemeClr val="accent6">
                    <a:lumMod val="75000"/>
                    <a:lumOff val="2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always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+ </a:t>
            </a:r>
            <a:r>
              <a:rPr lang="en-GB" sz="240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V</a:t>
            </a:r>
            <a:r>
              <a:rPr lang="en-GB" sz="24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ing</a:t>
            </a:r>
          </a:p>
        </p:txBody>
      </p:sp>
    </p:spTree>
    <p:extLst>
      <p:ext uri="{BB962C8B-B14F-4D97-AF65-F5344CB8AC3E}">
        <p14:creationId xmlns:p14="http://schemas.microsoft.com/office/powerpoint/2010/main" val="12155764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FF92C5A-8D81-CCE7-81CE-E1D22B3627A6}"/>
              </a:ext>
            </a:extLst>
          </p:cNvPr>
          <p:cNvSpPr txBox="1"/>
          <p:nvPr/>
        </p:nvSpPr>
        <p:spPr>
          <a:xfrm>
            <a:off x="96627" y="2708228"/>
            <a:ext cx="10495280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On June 6, 1980, Edwin Robinson </a:t>
            </a:r>
            <a:r>
              <a:rPr lang="en-GB" sz="2400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was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out </a:t>
            </a:r>
            <a:r>
              <a:rPr lang="en-GB" sz="240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walk</a:t>
            </a:r>
            <a:r>
              <a:rPr lang="en-GB" sz="24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ing</a:t>
            </a:r>
            <a:r>
              <a:rPr lang="en-GB" sz="240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and </a:t>
            </a:r>
            <a:r>
              <a:rPr lang="en-GB" sz="240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look</a:t>
            </a:r>
            <a:r>
              <a:rPr lang="en-GB" sz="24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ing 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for his pet chicken during a thunderstorm when he was struck by lightning</a:t>
            </a:r>
          </a:p>
        </p:txBody>
      </p:sp>
      <p:sp>
        <p:nvSpPr>
          <p:cNvPr id="9" name="AutoShape 8" descr="522 walking free clipart | Public domain vectors">
            <a:extLst>
              <a:ext uri="{FF2B5EF4-FFF2-40B4-BE49-F238E27FC236}">
                <a16:creationId xmlns:a16="http://schemas.microsoft.com/office/drawing/2014/main" id="{17C24A70-C702-6985-2F62-2C809A88C9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EEEC5F2-0FE6-345F-B46E-54FE5852CD10}"/>
              </a:ext>
            </a:extLst>
          </p:cNvPr>
          <p:cNvGrpSpPr/>
          <p:nvPr/>
        </p:nvGrpSpPr>
        <p:grpSpPr>
          <a:xfrm>
            <a:off x="8288074" y="3920144"/>
            <a:ext cx="4081619" cy="2937856"/>
            <a:chOff x="8288074" y="3920144"/>
            <a:chExt cx="4081619" cy="2937856"/>
          </a:xfrm>
        </p:grpSpPr>
        <p:pic>
          <p:nvPicPr>
            <p:cNvPr id="5126" name="Picture 6" descr="Storm Clipart Images – Browse 15,249 Stock Photos, Vectors, and Video |  Adobe Stock">
              <a:extLst>
                <a:ext uri="{FF2B5EF4-FFF2-40B4-BE49-F238E27FC236}">
                  <a16:creationId xmlns:a16="http://schemas.microsoft.com/office/drawing/2014/main" id="{0EE809E4-0FC4-6606-36D3-CD9D227313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3920" y="3920144"/>
              <a:ext cx="3606164" cy="2791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0" name="Picture 10" descr="Free Vectors | walk walking men">
              <a:extLst>
                <a:ext uri="{FF2B5EF4-FFF2-40B4-BE49-F238E27FC236}">
                  <a16:creationId xmlns:a16="http://schemas.microsoft.com/office/drawing/2014/main" id="{9BB8ECD2-8EB8-8371-9D8B-63B4DC4710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DFFFE"/>
                </a:clrFrom>
                <a:clrTo>
                  <a:srgbClr val="FD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91907" y="5118100"/>
              <a:ext cx="1777786" cy="1739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44" name="Picture 24" descr="Chicken Clipart Free Transparent Png - Chicken Clip Art, Png Download ,  Transparent Png Image - PNGitem">
              <a:extLst>
                <a:ext uri="{FF2B5EF4-FFF2-40B4-BE49-F238E27FC236}">
                  <a16:creationId xmlns:a16="http://schemas.microsoft.com/office/drawing/2014/main" id="{8CB07500-3C61-35B8-B31C-8FB9583970F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85" t="4741" r="16739" b="5185"/>
            <a:stretch/>
          </p:blipFill>
          <p:spPr bwMode="auto">
            <a:xfrm>
              <a:off x="8288074" y="5630845"/>
              <a:ext cx="1259840" cy="11541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8A6382D-8BD6-B133-713E-2D62652CF665}"/>
              </a:ext>
            </a:extLst>
          </p:cNvPr>
          <p:cNvSpPr txBox="1"/>
          <p:nvPr/>
        </p:nvSpPr>
        <p:spPr>
          <a:xfrm>
            <a:off x="96627" y="862755"/>
            <a:ext cx="108585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Use the </a:t>
            </a:r>
            <a:r>
              <a:rPr lang="en-GB" sz="2400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past progressive 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to </a:t>
            </a:r>
            <a:r>
              <a:rPr lang="en-GB" sz="240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describe two actions that were happening at the same time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47F00A-67CF-F083-F3FC-BBAFF7FF047D}"/>
              </a:ext>
            </a:extLst>
          </p:cNvPr>
          <p:cNvSpPr txBox="1"/>
          <p:nvPr/>
        </p:nvSpPr>
        <p:spPr>
          <a:xfrm>
            <a:off x="3825240" y="1969030"/>
            <a:ext cx="36474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Was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/ </a:t>
            </a:r>
            <a:r>
              <a:rPr lang="en-GB" sz="2400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Were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+ </a:t>
            </a:r>
            <a:r>
              <a:rPr lang="en-GB" sz="240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V</a:t>
            </a:r>
            <a:r>
              <a:rPr lang="en-GB" sz="24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ing</a:t>
            </a:r>
          </a:p>
        </p:txBody>
      </p:sp>
    </p:spTree>
    <p:extLst>
      <p:ext uri="{BB962C8B-B14F-4D97-AF65-F5344CB8AC3E}">
        <p14:creationId xmlns:p14="http://schemas.microsoft.com/office/powerpoint/2010/main" val="31821055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304875A7-64A5-D04B-A42F-76011B8AAF4D}"/>
              </a:ext>
            </a:extLst>
          </p:cNvPr>
          <p:cNvSpPr txBox="1">
            <a:spLocks/>
          </p:cNvSpPr>
          <p:nvPr/>
        </p:nvSpPr>
        <p:spPr>
          <a:xfrm>
            <a:off x="1567799" y="1330763"/>
            <a:ext cx="8637196" cy="366142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br>
              <a:rPr lang="en-GB" sz="2800" b="1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GB" sz="2800" b="1" dirty="0">
                <a:solidFill>
                  <a:schemeClr val="accent4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Was/Were </a:t>
            </a:r>
            <a:r>
              <a:rPr lang="en-GB" sz="28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Going To </a:t>
            </a:r>
            <a:r>
              <a:rPr lang="en-GB" sz="2800" b="1" dirty="0">
                <a:solidFill>
                  <a:schemeClr val="accent4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and Was/Were </a:t>
            </a:r>
            <a:r>
              <a:rPr lang="en-GB" sz="28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About To</a:t>
            </a:r>
          </a:p>
          <a:p>
            <a:pPr algn="ctr">
              <a:lnSpc>
                <a:spcPct val="150000"/>
              </a:lnSpc>
            </a:pPr>
            <a:endParaRPr lang="en-GB" sz="2800" b="1" dirty="0">
              <a:solidFill>
                <a:srgbClr val="0070C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7430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30FCE24-869E-ABF0-04C4-4280FDE8E1D7}"/>
              </a:ext>
            </a:extLst>
          </p:cNvPr>
          <p:cNvSpPr txBox="1"/>
          <p:nvPr/>
        </p:nvSpPr>
        <p:spPr>
          <a:xfrm>
            <a:off x="91440" y="2182932"/>
            <a:ext cx="88087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I </a:t>
            </a:r>
            <a:r>
              <a:rPr lang="en-GB" sz="2400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was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240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going to </a:t>
            </a:r>
            <a:r>
              <a:rPr lang="en-GB" sz="24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study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Engineering, but my father advised me otherwise.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5A5D0B-4902-1BA6-0F8D-47EF475A68CF}"/>
              </a:ext>
            </a:extLst>
          </p:cNvPr>
          <p:cNvSpPr txBox="1"/>
          <p:nvPr/>
        </p:nvSpPr>
        <p:spPr>
          <a:xfrm>
            <a:off x="172720" y="5144591"/>
            <a:ext cx="84531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They </a:t>
            </a:r>
            <a:r>
              <a:rPr lang="en-GB" sz="2400" b="1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were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just </a:t>
            </a:r>
            <a:r>
              <a:rPr lang="en-GB" sz="240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about to </a:t>
            </a:r>
            <a:r>
              <a:rPr lang="en-GB" sz="24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leave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when the phone rang.</a:t>
            </a:r>
          </a:p>
        </p:txBody>
      </p:sp>
      <p:pic>
        <p:nvPicPr>
          <p:cNvPr id="1026" name="Picture 2" descr="Engineering Clipart Engineer Job - Hobbies Related To Mechanical Engineering,  HD Png Download , Transparent Png Image - PNGitem">
            <a:extLst>
              <a:ext uri="{FF2B5EF4-FFF2-40B4-BE49-F238E27FC236}">
                <a16:creationId xmlns:a16="http://schemas.microsoft.com/office/drawing/2014/main" id="{3E68BECE-DF05-65D0-8346-1A65E18F3C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6" t="4297" r="4869" b="3260"/>
          <a:stretch/>
        </p:blipFill>
        <p:spPr bwMode="auto">
          <a:xfrm>
            <a:off x="9339579" y="910149"/>
            <a:ext cx="2316480" cy="254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inging Phone Clip Art at Clker.com - vector clip art online, royalty free  &amp; public domain">
            <a:extLst>
              <a:ext uri="{FF2B5EF4-FFF2-40B4-BE49-F238E27FC236}">
                <a16:creationId xmlns:a16="http://schemas.microsoft.com/office/drawing/2014/main" id="{2AA3A362-1659-08AC-C5BA-3A0385EDE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160" y="4028737"/>
            <a:ext cx="2281133" cy="223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815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30FCE24-869E-ABF0-04C4-4280FDE8E1D7}"/>
              </a:ext>
            </a:extLst>
          </p:cNvPr>
          <p:cNvSpPr txBox="1"/>
          <p:nvPr/>
        </p:nvSpPr>
        <p:spPr>
          <a:xfrm>
            <a:off x="172720" y="3385491"/>
            <a:ext cx="88087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>I </a:t>
            </a:r>
            <a:r>
              <a:rPr lang="en-GB" sz="2000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was</a:t>
            </a:r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200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going to </a:t>
            </a:r>
            <a:r>
              <a:rPr lang="en-GB" sz="20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study</a:t>
            </a:r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> Engineering, but my father advised me otherwise.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5A5D0B-4902-1BA6-0F8D-47EF475A68CF}"/>
              </a:ext>
            </a:extLst>
          </p:cNvPr>
          <p:cNvSpPr txBox="1"/>
          <p:nvPr/>
        </p:nvSpPr>
        <p:spPr>
          <a:xfrm>
            <a:off x="1635760" y="5994667"/>
            <a:ext cx="84531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>They </a:t>
            </a:r>
            <a:r>
              <a:rPr lang="en-GB" sz="2000" b="1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were</a:t>
            </a:r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> just </a:t>
            </a:r>
            <a:r>
              <a:rPr lang="en-GB" sz="200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about to </a:t>
            </a:r>
            <a:r>
              <a:rPr lang="en-GB" sz="20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leave</a:t>
            </a:r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> when the phone rang.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37AEEC-F0A6-E4A6-29C8-DA6CDD592FB0}"/>
              </a:ext>
            </a:extLst>
          </p:cNvPr>
          <p:cNvSpPr txBox="1"/>
          <p:nvPr/>
        </p:nvSpPr>
        <p:spPr>
          <a:xfrm>
            <a:off x="172720" y="626578"/>
            <a:ext cx="109705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Use to refer to actions that were intended but probably didn’t happen</a:t>
            </a:r>
          </a:p>
        </p:txBody>
      </p:sp>
      <p:pic>
        <p:nvPicPr>
          <p:cNvPr id="1026" name="Picture 2" descr="Engineering Clipart Engineer Job - Hobbies Related To Mechanical Engineering,  HD Png Download , Transparent Png Image - PNGitem">
            <a:extLst>
              <a:ext uri="{FF2B5EF4-FFF2-40B4-BE49-F238E27FC236}">
                <a16:creationId xmlns:a16="http://schemas.microsoft.com/office/drawing/2014/main" id="{3E68BECE-DF05-65D0-8346-1A65E18F3C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6" t="4297" r="4869" b="3260"/>
          <a:stretch/>
        </p:blipFill>
        <p:spPr bwMode="auto">
          <a:xfrm>
            <a:off x="9832341" y="2531707"/>
            <a:ext cx="1689099" cy="185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inging Phone Clip Art at Clker.com - vector clip art online, royalty free  &amp; public domain">
            <a:extLst>
              <a:ext uri="{FF2B5EF4-FFF2-40B4-BE49-F238E27FC236}">
                <a16:creationId xmlns:a16="http://schemas.microsoft.com/office/drawing/2014/main" id="{2AA3A362-1659-08AC-C5BA-3A0385EDE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7440" y="5048607"/>
            <a:ext cx="1689099" cy="165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4B64471-221B-6751-7940-EFDA48FE7E5D}"/>
              </a:ext>
            </a:extLst>
          </p:cNvPr>
          <p:cNvSpPr txBox="1"/>
          <p:nvPr/>
        </p:nvSpPr>
        <p:spPr>
          <a:xfrm>
            <a:off x="1090930" y="2122485"/>
            <a:ext cx="59499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was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/</a:t>
            </a:r>
            <a:r>
              <a:rPr lang="en-GB" sz="2400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were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+ </a:t>
            </a:r>
            <a:r>
              <a:rPr lang="en-GB" sz="240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going to 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+ </a:t>
            </a:r>
            <a:r>
              <a:rPr lang="en-GB" sz="24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base form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560C68-0A45-0388-C0F1-53A91CB08C41}"/>
              </a:ext>
            </a:extLst>
          </p:cNvPr>
          <p:cNvSpPr txBox="1"/>
          <p:nvPr/>
        </p:nvSpPr>
        <p:spPr>
          <a:xfrm>
            <a:off x="1226131" y="4586942"/>
            <a:ext cx="56795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was</a:t>
            </a:r>
            <a:r>
              <a:rPr lang="en-GB" sz="2400" b="1" dirty="0">
                <a:latin typeface="MV Boli" panose="02000500030200090000" pitchFamily="2" charset="0"/>
                <a:cs typeface="MV Boli" panose="02000500030200090000" pitchFamily="2" charset="0"/>
              </a:rPr>
              <a:t>/</a:t>
            </a:r>
            <a:r>
              <a:rPr lang="en-GB" sz="2400" b="1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were </a:t>
            </a:r>
            <a:r>
              <a:rPr lang="en-GB" sz="2400" b="1" dirty="0">
                <a:latin typeface="MV Boli" panose="02000500030200090000" pitchFamily="2" charset="0"/>
                <a:cs typeface="MV Boli" panose="02000500030200090000" pitchFamily="2" charset="0"/>
              </a:rPr>
              <a:t>+</a:t>
            </a:r>
            <a:r>
              <a:rPr lang="en-GB" sz="2400" b="1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240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about to 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+ </a:t>
            </a:r>
            <a:r>
              <a:rPr lang="en-GB" sz="24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base form</a:t>
            </a:r>
          </a:p>
        </p:txBody>
      </p:sp>
    </p:spTree>
    <p:extLst>
      <p:ext uri="{BB962C8B-B14F-4D97-AF65-F5344CB8AC3E}">
        <p14:creationId xmlns:p14="http://schemas.microsoft.com/office/powerpoint/2010/main" val="15026755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ractice Makes Perfect Svg, Dxf, Eps, Png, Jpg, Vector Art, Clipart, Cut  File, Bullseye Target Svg, Cupid Love Arrows Svg, Valentine's Day - Etsy  Israel">
            <a:extLst>
              <a:ext uri="{FF2B5EF4-FFF2-40B4-BE49-F238E27FC236}">
                <a16:creationId xmlns:a16="http://schemas.microsoft.com/office/drawing/2014/main" id="{37389BA1-AE90-0A9C-F775-F3267F82D1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4" r="13883" b="4269"/>
          <a:stretch/>
        </p:blipFill>
        <p:spPr bwMode="auto">
          <a:xfrm>
            <a:off x="3596640" y="1236980"/>
            <a:ext cx="4998720" cy="415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715660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a test&#10;&#10;Description automatically generated">
            <a:extLst>
              <a:ext uri="{FF2B5EF4-FFF2-40B4-BE49-F238E27FC236}">
                <a16:creationId xmlns:a16="http://schemas.microsoft.com/office/drawing/2014/main" id="{2F8C868E-4B2F-ACFB-58AF-55FE3B9D1E3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8454">
            <a:off x="440673" y="290085"/>
            <a:ext cx="11318241" cy="6356062"/>
          </a:xfrm>
          <a:prstGeom prst="rect">
            <a:avLst/>
          </a:prstGeom>
        </p:spPr>
      </p:pic>
      <p:pic>
        <p:nvPicPr>
          <p:cNvPr id="8" name="Picture 7" descr="A close-up of a test&#10;&#10;Description automatically generated">
            <a:extLst>
              <a:ext uri="{FF2B5EF4-FFF2-40B4-BE49-F238E27FC236}">
                <a16:creationId xmlns:a16="http://schemas.microsoft.com/office/drawing/2014/main" id="{89F17BD2-EC86-7A66-E5A9-5A64E5E6D0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" y="660400"/>
            <a:ext cx="11602719" cy="567943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DAAA49D-9354-B504-6056-3DE38F72B429}"/>
              </a:ext>
            </a:extLst>
          </p:cNvPr>
          <p:cNvSpPr txBox="1"/>
          <p:nvPr/>
        </p:nvSpPr>
        <p:spPr>
          <a:xfrm>
            <a:off x="6095999" y="1712575"/>
            <a:ext cx="859163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was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69E333-DCB7-0F7B-26CB-B62D08F6085D}"/>
              </a:ext>
            </a:extLst>
          </p:cNvPr>
          <p:cNvSpPr txBox="1"/>
          <p:nvPr/>
        </p:nvSpPr>
        <p:spPr>
          <a:xfrm>
            <a:off x="1447157" y="2174240"/>
            <a:ext cx="1976763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was about to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05D0A2-9CBC-7045-0C63-480239D166A0}"/>
              </a:ext>
            </a:extLst>
          </p:cNvPr>
          <p:cNvSpPr txBox="1"/>
          <p:nvPr/>
        </p:nvSpPr>
        <p:spPr>
          <a:xfrm>
            <a:off x="6095999" y="2176894"/>
            <a:ext cx="1153803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rushed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A87974-B1C2-C28B-7F47-955452C8A5E2}"/>
              </a:ext>
            </a:extLst>
          </p:cNvPr>
          <p:cNvSpPr txBox="1"/>
          <p:nvPr/>
        </p:nvSpPr>
        <p:spPr>
          <a:xfrm>
            <a:off x="3505842" y="2580289"/>
            <a:ext cx="934078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knew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304A3F-4AFA-2628-6C28-8D3090E677F7}"/>
              </a:ext>
            </a:extLst>
          </p:cNvPr>
          <p:cNvSpPr txBox="1"/>
          <p:nvPr/>
        </p:nvSpPr>
        <p:spPr>
          <a:xfrm>
            <a:off x="6198884" y="2580289"/>
            <a:ext cx="1452238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was lying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11E455C-7CCD-101E-D3AE-2083159D8C7D}"/>
              </a:ext>
            </a:extLst>
          </p:cNvPr>
          <p:cNvSpPr txBox="1"/>
          <p:nvPr/>
        </p:nvSpPr>
        <p:spPr>
          <a:xfrm>
            <a:off x="3657921" y="3006451"/>
            <a:ext cx="1563998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happened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1F23524-B590-6D0B-1939-7DAD50EC5EE2}"/>
              </a:ext>
            </a:extLst>
          </p:cNvPr>
          <p:cNvSpPr txBox="1"/>
          <p:nvPr/>
        </p:nvSpPr>
        <p:spPr>
          <a:xfrm>
            <a:off x="1447157" y="3382635"/>
            <a:ext cx="2066918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was listening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2E66F2-9E95-9264-8452-AD44E39338C1}"/>
              </a:ext>
            </a:extLst>
          </p:cNvPr>
          <p:cNvSpPr txBox="1"/>
          <p:nvPr/>
        </p:nvSpPr>
        <p:spPr>
          <a:xfrm>
            <a:off x="3423920" y="3723316"/>
            <a:ext cx="671349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hit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545446-2DE0-A413-EC14-04AA1B41E488}"/>
              </a:ext>
            </a:extLst>
          </p:cNvPr>
          <p:cNvSpPr txBox="1"/>
          <p:nvPr/>
        </p:nvSpPr>
        <p:spPr>
          <a:xfrm>
            <a:off x="1276203" y="4083961"/>
            <a:ext cx="1938955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were burned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C5670D3-6871-DC82-6959-8F604F0D94A9}"/>
              </a:ext>
            </a:extLst>
          </p:cNvPr>
          <p:cNvSpPr txBox="1"/>
          <p:nvPr/>
        </p:nvSpPr>
        <p:spPr>
          <a:xfrm>
            <a:off x="4624374" y="4083961"/>
            <a:ext cx="811226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had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1ACBC69-6CAD-54A8-8072-B9877276A596}"/>
              </a:ext>
            </a:extLst>
          </p:cNvPr>
          <p:cNvSpPr txBox="1"/>
          <p:nvPr/>
        </p:nvSpPr>
        <p:spPr>
          <a:xfrm>
            <a:off x="5745334" y="4914592"/>
            <a:ext cx="1976763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was carrying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5629551-2925-4509-3A00-D375E401E06B}"/>
              </a:ext>
            </a:extLst>
          </p:cNvPr>
          <p:cNvSpPr txBox="1"/>
          <p:nvPr/>
        </p:nvSpPr>
        <p:spPr>
          <a:xfrm>
            <a:off x="4624374" y="4545626"/>
            <a:ext cx="1390346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followed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EE0D2FC-285B-8E70-0EB5-14720825BC34}"/>
              </a:ext>
            </a:extLst>
          </p:cNvPr>
          <p:cNvSpPr txBox="1"/>
          <p:nvPr/>
        </p:nvSpPr>
        <p:spPr>
          <a:xfrm>
            <a:off x="3769996" y="5352502"/>
            <a:ext cx="1259844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2400" b="1" dirty="0" err="1">
                <a:solidFill>
                  <a:srgbClr val="0070C0"/>
                </a:solidFill>
              </a:rPr>
              <a:t>traveled</a:t>
            </a:r>
            <a:endParaRPr lang="en-GB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03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304875A7-64A5-D04B-A42F-76011B8AAF4D}"/>
              </a:ext>
            </a:extLst>
          </p:cNvPr>
          <p:cNvSpPr txBox="1">
            <a:spLocks/>
          </p:cNvSpPr>
          <p:nvPr/>
        </p:nvSpPr>
        <p:spPr>
          <a:xfrm>
            <a:off x="2302947" y="1373580"/>
            <a:ext cx="7586105" cy="366142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sz="4800" b="1" dirty="0">
                <a:solidFill>
                  <a:srgbClr val="2D6EFD"/>
                </a:solidFill>
                <a:latin typeface="Abadi Extra Light" panose="020B0204020104020204" pitchFamily="34" charset="0"/>
                <a:cs typeface="MV Boli" panose="02000500030200090000" pitchFamily="2" charset="0"/>
              </a:rPr>
              <a:t>Mega goal</a:t>
            </a:r>
            <a:r>
              <a:rPr lang="en-GB" sz="4800" b="1" dirty="0">
                <a:latin typeface="Abadi Extra Light" panose="020B0204020104020204" pitchFamily="34" charset="0"/>
                <a:cs typeface="MV Boli" panose="02000500030200090000" pitchFamily="2" charset="0"/>
              </a:rPr>
              <a:t>.3.2</a:t>
            </a:r>
            <a:br>
              <a:rPr lang="en-GB" sz="4800" b="1" dirty="0">
                <a:latin typeface="Abadi Extra Light" panose="020B0204020104020204" pitchFamily="34" charset="0"/>
                <a:cs typeface="MV Boli" panose="02000500030200090000" pitchFamily="2" charset="0"/>
              </a:rPr>
            </a:br>
            <a:r>
              <a:rPr lang="en-GB" sz="4800" b="1" dirty="0">
                <a:solidFill>
                  <a:srgbClr val="00B050"/>
                </a:solidFill>
                <a:latin typeface="Abadi Extra Light" panose="020B0204020104020204" pitchFamily="34" charset="0"/>
                <a:cs typeface="MV Boli" panose="02000500030200090000" pitchFamily="2" charset="0"/>
              </a:rPr>
              <a:t>Against The Odd</a:t>
            </a:r>
            <a:br>
              <a:rPr lang="en-GB" sz="4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badi Extra Light" panose="020B0204020104020204" pitchFamily="34" charset="0"/>
                <a:cs typeface="MV Boli" panose="02000500030200090000" pitchFamily="2" charset="0"/>
              </a:rPr>
            </a:br>
            <a:r>
              <a:rPr lang="en-GB" sz="4800" b="1" dirty="0">
                <a:solidFill>
                  <a:srgbClr val="FFC000"/>
                </a:solidFill>
                <a:latin typeface="Abadi Extra Light" panose="020B0204020104020204" pitchFamily="34" charset="0"/>
                <a:cs typeface="MV Boli" panose="02000500030200090000" pitchFamily="2" charset="0"/>
              </a:rPr>
              <a:t>Form, Meaning &amp; Function</a:t>
            </a:r>
            <a:endParaRPr lang="en-GB" sz="4800" b="1" dirty="0">
              <a:solidFill>
                <a:schemeClr val="accent3">
                  <a:lumMod val="60000"/>
                  <a:lumOff val="40000"/>
                </a:schemeClr>
              </a:solidFill>
              <a:latin typeface="Abadi Extra Light" panose="020B0204020104020204" pitchFamily="34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026059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-up of a paper&#10;&#10;Description automatically generated">
            <a:extLst>
              <a:ext uri="{FF2B5EF4-FFF2-40B4-BE49-F238E27FC236}">
                <a16:creationId xmlns:a16="http://schemas.microsoft.com/office/drawing/2014/main" id="{54A2B2CB-F2E9-4974-BACE-5BCDC8D5F52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2500" y="2092960"/>
            <a:ext cx="10635580" cy="2924238"/>
          </a:xfrm>
          <a:custGeom>
            <a:avLst/>
            <a:gdLst>
              <a:gd name="connsiteX0" fmla="*/ 0 w 10635580"/>
              <a:gd name="connsiteY0" fmla="*/ 0 h 2444876"/>
              <a:gd name="connsiteX1" fmla="*/ 10635580 w 10635580"/>
              <a:gd name="connsiteY1" fmla="*/ 0 h 2444876"/>
              <a:gd name="connsiteX2" fmla="*/ 10635580 w 10635580"/>
              <a:gd name="connsiteY2" fmla="*/ 2444876 h 2444876"/>
              <a:gd name="connsiteX3" fmla="*/ 0 w 10635580"/>
              <a:gd name="connsiteY3" fmla="*/ 2444876 h 2444876"/>
              <a:gd name="connsiteX4" fmla="*/ 0 w 10635580"/>
              <a:gd name="connsiteY4" fmla="*/ 2305929 h 2444876"/>
              <a:gd name="connsiteX5" fmla="*/ 2060540 w 10635580"/>
              <a:gd name="connsiteY5" fmla="*/ 2305929 h 2444876"/>
              <a:gd name="connsiteX6" fmla="*/ 2060540 w 10635580"/>
              <a:gd name="connsiteY6" fmla="*/ 1320409 h 2444876"/>
              <a:gd name="connsiteX7" fmla="*/ 0 w 10635580"/>
              <a:gd name="connsiteY7" fmla="*/ 1320409 h 244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35580" h="2444876">
                <a:moveTo>
                  <a:pt x="0" y="0"/>
                </a:moveTo>
                <a:lnTo>
                  <a:pt x="10635580" y="0"/>
                </a:lnTo>
                <a:lnTo>
                  <a:pt x="10635580" y="2444876"/>
                </a:lnTo>
                <a:lnTo>
                  <a:pt x="0" y="2444876"/>
                </a:lnTo>
                <a:lnTo>
                  <a:pt x="0" y="2305929"/>
                </a:lnTo>
                <a:lnTo>
                  <a:pt x="2060540" y="2305929"/>
                </a:lnTo>
                <a:lnTo>
                  <a:pt x="2060540" y="1320409"/>
                </a:lnTo>
                <a:lnTo>
                  <a:pt x="0" y="1320409"/>
                </a:lnTo>
                <a:close/>
              </a:path>
            </a:pathLst>
          </a:custGeom>
        </p:spPr>
      </p:pic>
      <p:pic>
        <p:nvPicPr>
          <p:cNvPr id="13" name="Picture 12" descr="A group of people talking&#10;&#10;Description automatically generated">
            <a:extLst>
              <a:ext uri="{FF2B5EF4-FFF2-40B4-BE49-F238E27FC236}">
                <a16:creationId xmlns:a16="http://schemas.microsoft.com/office/drawing/2014/main" id="{B3525F64-7511-4C55-5280-71624C5CAB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8" t="14815" r="7268" b="17481"/>
          <a:stretch/>
        </p:blipFill>
        <p:spPr>
          <a:xfrm>
            <a:off x="9369698" y="71120"/>
            <a:ext cx="2619102" cy="202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56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304875A7-64A5-D04B-A42F-76011B8AAF4D}"/>
              </a:ext>
            </a:extLst>
          </p:cNvPr>
          <p:cNvSpPr txBox="1">
            <a:spLocks/>
          </p:cNvSpPr>
          <p:nvPr/>
        </p:nvSpPr>
        <p:spPr>
          <a:xfrm>
            <a:off x="1679559" y="1598287"/>
            <a:ext cx="8637196" cy="366142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GB" sz="3200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Past Perfect Tense</a:t>
            </a:r>
            <a:endParaRPr lang="en-GB" sz="2800" b="1" dirty="0">
              <a:solidFill>
                <a:srgbClr val="0070C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7085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471A052-6AB7-6213-FE58-F18629323075}"/>
              </a:ext>
            </a:extLst>
          </p:cNvPr>
          <p:cNvSpPr txBox="1"/>
          <p:nvPr/>
        </p:nvSpPr>
        <p:spPr>
          <a:xfrm>
            <a:off x="579120" y="2751325"/>
            <a:ext cx="107492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When Edwin Robinson was struck by lightning he </a:t>
            </a:r>
            <a:r>
              <a:rPr lang="en-GB" sz="2400" b="1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had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2400" b="1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been 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blind and deaf for almost 10 years.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80546F-43A9-C9E3-7251-E870B3B64C58}"/>
              </a:ext>
            </a:extLst>
          </p:cNvPr>
          <p:cNvSpPr txBox="1"/>
          <p:nvPr/>
        </p:nvSpPr>
        <p:spPr>
          <a:xfrm>
            <a:off x="894080" y="601395"/>
            <a:ext cx="965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7030A0"/>
                </a:solidFill>
              </a:rPr>
              <a:t>Use the past perfect tense to indicate an action that happened before another action in the past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EAD45F-659F-04FB-A285-CEAE3DA2D769}"/>
              </a:ext>
            </a:extLst>
          </p:cNvPr>
          <p:cNvSpPr txBox="1"/>
          <p:nvPr/>
        </p:nvSpPr>
        <p:spPr>
          <a:xfrm>
            <a:off x="3835400" y="1873112"/>
            <a:ext cx="33680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had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+ </a:t>
            </a:r>
            <a:r>
              <a:rPr lang="en-GB" sz="240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past participle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3E978B2-1BC3-DAB8-D4CF-CF4456A08B34}"/>
              </a:ext>
            </a:extLst>
          </p:cNvPr>
          <p:cNvGrpSpPr/>
          <p:nvPr/>
        </p:nvGrpSpPr>
        <p:grpSpPr>
          <a:xfrm>
            <a:off x="2519680" y="4853940"/>
            <a:ext cx="6116320" cy="878839"/>
            <a:chOff x="2570480" y="3177540"/>
            <a:chExt cx="6116320" cy="878839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7E6CEAB-3C04-FFB6-1AEA-B0934BCA4DEB}"/>
                </a:ext>
              </a:extLst>
            </p:cNvPr>
            <p:cNvCxnSpPr>
              <a:cxnSpLocks/>
            </p:cNvCxnSpPr>
            <p:nvPr/>
          </p:nvCxnSpPr>
          <p:spPr>
            <a:xfrm>
              <a:off x="2570480" y="3616960"/>
              <a:ext cx="6116320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Minus Sign 13">
              <a:extLst>
                <a:ext uri="{FF2B5EF4-FFF2-40B4-BE49-F238E27FC236}">
                  <a16:creationId xmlns:a16="http://schemas.microsoft.com/office/drawing/2014/main" id="{8E3382FB-E85E-D19F-8FA5-ED34B48F4323}"/>
                </a:ext>
              </a:extLst>
            </p:cNvPr>
            <p:cNvSpPr/>
            <p:nvPr/>
          </p:nvSpPr>
          <p:spPr>
            <a:xfrm>
              <a:off x="5638800" y="3177540"/>
              <a:ext cx="101600" cy="878839"/>
            </a:xfrm>
            <a:prstGeom prst="mathMinus">
              <a:avLst>
                <a:gd name="adj1" fmla="val 100000"/>
              </a:avLst>
            </a:prstGeom>
            <a:ln/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CE21413B-A228-D68A-7491-61AC0BF41825}"/>
              </a:ext>
            </a:extLst>
          </p:cNvPr>
          <p:cNvSpPr/>
          <p:nvPr/>
        </p:nvSpPr>
        <p:spPr>
          <a:xfrm>
            <a:off x="5196840" y="5808096"/>
            <a:ext cx="985520" cy="3641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now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298CE4-55CB-1672-35EF-052B6495F174}"/>
              </a:ext>
            </a:extLst>
          </p:cNvPr>
          <p:cNvSpPr txBox="1"/>
          <p:nvPr/>
        </p:nvSpPr>
        <p:spPr>
          <a:xfrm>
            <a:off x="2560320" y="5841106"/>
            <a:ext cx="20421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had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2400" b="1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been</a:t>
            </a:r>
            <a:endParaRPr lang="en-GB" sz="2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40BF44-CC0E-9423-3BCD-83BE03B38207}"/>
              </a:ext>
            </a:extLst>
          </p:cNvPr>
          <p:cNvSpPr/>
          <p:nvPr/>
        </p:nvSpPr>
        <p:spPr>
          <a:xfrm rot="5400000">
            <a:off x="2846655" y="5180031"/>
            <a:ext cx="1154527" cy="101601"/>
          </a:xfrm>
          <a:custGeom>
            <a:avLst/>
            <a:gdLst>
              <a:gd name="connsiteX0" fmla="*/ 0 w 1154527"/>
              <a:gd name="connsiteY0" fmla="*/ 0 h 101601"/>
              <a:gd name="connsiteX1" fmla="*/ 565718 w 1154527"/>
              <a:gd name="connsiteY1" fmla="*/ 0 h 101601"/>
              <a:gd name="connsiteX2" fmla="*/ 1154527 w 1154527"/>
              <a:gd name="connsiteY2" fmla="*/ 0 h 101601"/>
              <a:gd name="connsiteX3" fmla="*/ 1154527 w 1154527"/>
              <a:gd name="connsiteY3" fmla="*/ 101601 h 101601"/>
              <a:gd name="connsiteX4" fmla="*/ 611899 w 1154527"/>
              <a:gd name="connsiteY4" fmla="*/ 101601 h 101601"/>
              <a:gd name="connsiteX5" fmla="*/ 0 w 1154527"/>
              <a:gd name="connsiteY5" fmla="*/ 101601 h 101601"/>
              <a:gd name="connsiteX6" fmla="*/ 0 w 1154527"/>
              <a:gd name="connsiteY6" fmla="*/ 0 h 10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4527" h="101601" fill="none" extrusionOk="0">
                <a:moveTo>
                  <a:pt x="0" y="0"/>
                </a:moveTo>
                <a:cubicBezTo>
                  <a:pt x="263407" y="-44587"/>
                  <a:pt x="303502" y="51215"/>
                  <a:pt x="565718" y="0"/>
                </a:cubicBezTo>
                <a:cubicBezTo>
                  <a:pt x="827934" y="-51215"/>
                  <a:pt x="924491" y="4486"/>
                  <a:pt x="1154527" y="0"/>
                </a:cubicBezTo>
                <a:cubicBezTo>
                  <a:pt x="1159657" y="35815"/>
                  <a:pt x="1152628" y="79418"/>
                  <a:pt x="1154527" y="101601"/>
                </a:cubicBezTo>
                <a:cubicBezTo>
                  <a:pt x="937194" y="141694"/>
                  <a:pt x="841704" y="89069"/>
                  <a:pt x="611899" y="101601"/>
                </a:cubicBezTo>
                <a:cubicBezTo>
                  <a:pt x="382094" y="114133"/>
                  <a:pt x="237918" y="36638"/>
                  <a:pt x="0" y="101601"/>
                </a:cubicBezTo>
                <a:cubicBezTo>
                  <a:pt x="-1072" y="65955"/>
                  <a:pt x="12034" y="48952"/>
                  <a:pt x="0" y="0"/>
                </a:cubicBezTo>
                <a:close/>
              </a:path>
              <a:path w="1154527" h="101601" stroke="0" extrusionOk="0">
                <a:moveTo>
                  <a:pt x="0" y="0"/>
                </a:moveTo>
                <a:cubicBezTo>
                  <a:pt x="147694" y="-43966"/>
                  <a:pt x="316320" y="7386"/>
                  <a:pt x="542628" y="0"/>
                </a:cubicBezTo>
                <a:cubicBezTo>
                  <a:pt x="768936" y="-7386"/>
                  <a:pt x="969632" y="64743"/>
                  <a:pt x="1154527" y="0"/>
                </a:cubicBezTo>
                <a:cubicBezTo>
                  <a:pt x="1164463" y="26466"/>
                  <a:pt x="1151822" y="69144"/>
                  <a:pt x="1154527" y="101601"/>
                </a:cubicBezTo>
                <a:cubicBezTo>
                  <a:pt x="921646" y="152961"/>
                  <a:pt x="817412" y="55228"/>
                  <a:pt x="588809" y="101601"/>
                </a:cubicBezTo>
                <a:cubicBezTo>
                  <a:pt x="360206" y="147974"/>
                  <a:pt x="152925" y="99091"/>
                  <a:pt x="0" y="101601"/>
                </a:cubicBezTo>
                <a:cubicBezTo>
                  <a:pt x="-3552" y="78816"/>
                  <a:pt x="11754" y="41266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546928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843AC9-D5B3-DA33-78CE-CE175508D417}"/>
              </a:ext>
            </a:extLst>
          </p:cNvPr>
          <p:cNvSpPr txBox="1"/>
          <p:nvPr/>
        </p:nvSpPr>
        <p:spPr>
          <a:xfrm>
            <a:off x="3581400" y="4105824"/>
            <a:ext cx="14775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latin typeface="MV Boli" panose="02000500030200090000" pitchFamily="2" charset="0"/>
                <a:cs typeface="MV Boli" panose="02000500030200090000" pitchFamily="2" charset="0"/>
              </a:rPr>
              <a:t>was struck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4FF0A38-A225-642B-D2D8-2FC28C74B1CB}"/>
              </a:ext>
            </a:extLst>
          </p:cNvPr>
          <p:cNvSpPr/>
          <p:nvPr/>
        </p:nvSpPr>
        <p:spPr>
          <a:xfrm rot="5400000">
            <a:off x="3522296" y="5180032"/>
            <a:ext cx="1154527" cy="101601"/>
          </a:xfrm>
          <a:custGeom>
            <a:avLst/>
            <a:gdLst>
              <a:gd name="connsiteX0" fmla="*/ 0 w 1154527"/>
              <a:gd name="connsiteY0" fmla="*/ 0 h 101601"/>
              <a:gd name="connsiteX1" fmla="*/ 565718 w 1154527"/>
              <a:gd name="connsiteY1" fmla="*/ 0 h 101601"/>
              <a:gd name="connsiteX2" fmla="*/ 1154527 w 1154527"/>
              <a:gd name="connsiteY2" fmla="*/ 0 h 101601"/>
              <a:gd name="connsiteX3" fmla="*/ 1154527 w 1154527"/>
              <a:gd name="connsiteY3" fmla="*/ 101601 h 101601"/>
              <a:gd name="connsiteX4" fmla="*/ 611899 w 1154527"/>
              <a:gd name="connsiteY4" fmla="*/ 101601 h 101601"/>
              <a:gd name="connsiteX5" fmla="*/ 0 w 1154527"/>
              <a:gd name="connsiteY5" fmla="*/ 101601 h 101601"/>
              <a:gd name="connsiteX6" fmla="*/ 0 w 1154527"/>
              <a:gd name="connsiteY6" fmla="*/ 0 h 10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4527" h="101601" fill="none" extrusionOk="0">
                <a:moveTo>
                  <a:pt x="0" y="0"/>
                </a:moveTo>
                <a:cubicBezTo>
                  <a:pt x="263407" y="-44587"/>
                  <a:pt x="303502" y="51215"/>
                  <a:pt x="565718" y="0"/>
                </a:cubicBezTo>
                <a:cubicBezTo>
                  <a:pt x="827934" y="-51215"/>
                  <a:pt x="924491" y="4486"/>
                  <a:pt x="1154527" y="0"/>
                </a:cubicBezTo>
                <a:cubicBezTo>
                  <a:pt x="1159657" y="35815"/>
                  <a:pt x="1152628" y="79418"/>
                  <a:pt x="1154527" y="101601"/>
                </a:cubicBezTo>
                <a:cubicBezTo>
                  <a:pt x="937194" y="141694"/>
                  <a:pt x="841704" y="89069"/>
                  <a:pt x="611899" y="101601"/>
                </a:cubicBezTo>
                <a:cubicBezTo>
                  <a:pt x="382094" y="114133"/>
                  <a:pt x="237918" y="36638"/>
                  <a:pt x="0" y="101601"/>
                </a:cubicBezTo>
                <a:cubicBezTo>
                  <a:pt x="-1072" y="65955"/>
                  <a:pt x="12034" y="48952"/>
                  <a:pt x="0" y="0"/>
                </a:cubicBezTo>
                <a:close/>
              </a:path>
              <a:path w="1154527" h="101601" stroke="0" extrusionOk="0">
                <a:moveTo>
                  <a:pt x="0" y="0"/>
                </a:moveTo>
                <a:cubicBezTo>
                  <a:pt x="147694" y="-43966"/>
                  <a:pt x="316320" y="7386"/>
                  <a:pt x="542628" y="0"/>
                </a:cubicBezTo>
                <a:cubicBezTo>
                  <a:pt x="768936" y="-7386"/>
                  <a:pt x="969632" y="64743"/>
                  <a:pt x="1154527" y="0"/>
                </a:cubicBezTo>
                <a:cubicBezTo>
                  <a:pt x="1164463" y="26466"/>
                  <a:pt x="1151822" y="69144"/>
                  <a:pt x="1154527" y="101601"/>
                </a:cubicBezTo>
                <a:cubicBezTo>
                  <a:pt x="921646" y="152961"/>
                  <a:pt x="817412" y="55228"/>
                  <a:pt x="588809" y="101601"/>
                </a:cubicBezTo>
                <a:cubicBezTo>
                  <a:pt x="360206" y="147974"/>
                  <a:pt x="152925" y="99091"/>
                  <a:pt x="0" y="101601"/>
                </a:cubicBezTo>
                <a:cubicBezTo>
                  <a:pt x="-3552" y="78816"/>
                  <a:pt x="11754" y="41266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546928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833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5" grpId="0" animBg="1"/>
      <p:bldP spid="17" grpId="0"/>
      <p:bldP spid="18" grpId="0" animBg="1"/>
      <p:bldP spid="19" grpId="0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304875A7-64A5-D04B-A42F-76011B8AAF4D}"/>
              </a:ext>
            </a:extLst>
          </p:cNvPr>
          <p:cNvSpPr txBox="1">
            <a:spLocks/>
          </p:cNvSpPr>
          <p:nvPr/>
        </p:nvSpPr>
        <p:spPr>
          <a:xfrm>
            <a:off x="1862439" y="1208843"/>
            <a:ext cx="8637196" cy="366142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endParaRPr lang="en-GB" sz="2800" dirty="0">
              <a:solidFill>
                <a:srgbClr val="FFC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Past Perfect Progressive and Past Simple Tense</a:t>
            </a:r>
            <a:endParaRPr lang="en-GB" sz="2800" b="1" dirty="0">
              <a:solidFill>
                <a:srgbClr val="0070C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8392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725D47C-FA23-23E3-2BE8-A9688ED99BC6}"/>
              </a:ext>
            </a:extLst>
          </p:cNvPr>
          <p:cNvSpPr txBox="1"/>
          <p:nvPr/>
        </p:nvSpPr>
        <p:spPr>
          <a:xfrm>
            <a:off x="980440" y="2908286"/>
            <a:ext cx="97637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King Umberto of Italy </a:t>
            </a:r>
            <a:r>
              <a:rPr lang="en-GB" sz="2400" b="1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had </a:t>
            </a:r>
            <a:r>
              <a:rPr lang="en-GB" sz="240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been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240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climb</a:t>
            </a:r>
            <a:r>
              <a:rPr lang="en-GB" sz="24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ing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into his carriage when he 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was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assassinated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A6B874-0C90-C438-3931-A30A40580B3A}"/>
              </a:ext>
            </a:extLst>
          </p:cNvPr>
          <p:cNvSpPr txBox="1"/>
          <p:nvPr/>
        </p:nvSpPr>
        <p:spPr>
          <a:xfrm>
            <a:off x="731520" y="686415"/>
            <a:ext cx="107289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We use the </a:t>
            </a:r>
            <a:r>
              <a:rPr lang="en-GB" sz="24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past perfect progressive 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when the activity was in progress at the time another activity or event happened in the </a:t>
            </a:r>
            <a:r>
              <a:rPr lang="en-GB" sz="2400" dirty="0">
                <a:solidFill>
                  <a:srgbClr val="92D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past.</a:t>
            </a:r>
            <a:r>
              <a:rPr lang="en-GB" sz="2400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</a:p>
        </p:txBody>
      </p:sp>
      <p:pic>
        <p:nvPicPr>
          <p:cNvPr id="2050" name="Picture 2" descr="Horse Carriage Images - Free Download on Freepik">
            <a:extLst>
              <a:ext uri="{FF2B5EF4-FFF2-40B4-BE49-F238E27FC236}">
                <a16:creationId xmlns:a16="http://schemas.microsoft.com/office/drawing/2014/main" id="{0D0A2F2A-EB9E-0AFA-5D53-24617F594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880" y="4296300"/>
            <a:ext cx="3351530" cy="201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C0E47B7-C9A0-C281-CE4C-3ADCAC21429F}"/>
              </a:ext>
            </a:extLst>
          </p:cNvPr>
          <p:cNvSpPr txBox="1"/>
          <p:nvPr/>
        </p:nvSpPr>
        <p:spPr>
          <a:xfrm>
            <a:off x="4211320" y="2025512"/>
            <a:ext cx="33680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had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+ been+ </a:t>
            </a:r>
            <a:r>
              <a:rPr lang="en-GB" sz="240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Ving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56702FA-96B0-E0BD-CE6A-940245A05660}"/>
              </a:ext>
            </a:extLst>
          </p:cNvPr>
          <p:cNvGrpSpPr/>
          <p:nvPr/>
        </p:nvGrpSpPr>
        <p:grpSpPr>
          <a:xfrm>
            <a:off x="1554480" y="5081313"/>
            <a:ext cx="6116320" cy="878839"/>
            <a:chOff x="2570480" y="3177540"/>
            <a:chExt cx="6116320" cy="878839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BC546ADD-3405-2604-7254-CC2A1818FF97}"/>
                </a:ext>
              </a:extLst>
            </p:cNvPr>
            <p:cNvCxnSpPr>
              <a:cxnSpLocks/>
            </p:cNvCxnSpPr>
            <p:nvPr/>
          </p:nvCxnSpPr>
          <p:spPr>
            <a:xfrm>
              <a:off x="2570480" y="3616960"/>
              <a:ext cx="6116320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Minus Sign 13">
              <a:extLst>
                <a:ext uri="{FF2B5EF4-FFF2-40B4-BE49-F238E27FC236}">
                  <a16:creationId xmlns:a16="http://schemas.microsoft.com/office/drawing/2014/main" id="{57B6D4B9-9EF8-2808-F8A6-27B8108CD10A}"/>
                </a:ext>
              </a:extLst>
            </p:cNvPr>
            <p:cNvSpPr/>
            <p:nvPr/>
          </p:nvSpPr>
          <p:spPr>
            <a:xfrm>
              <a:off x="5638800" y="3177540"/>
              <a:ext cx="101600" cy="878839"/>
            </a:xfrm>
            <a:prstGeom prst="mathMinus">
              <a:avLst>
                <a:gd name="adj1" fmla="val 100000"/>
              </a:avLst>
            </a:prstGeom>
            <a:ln/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E1521487-FFD6-A639-4B77-5D707B8AA927}"/>
              </a:ext>
            </a:extLst>
          </p:cNvPr>
          <p:cNvSpPr/>
          <p:nvPr/>
        </p:nvSpPr>
        <p:spPr>
          <a:xfrm>
            <a:off x="4231640" y="6035469"/>
            <a:ext cx="985520" cy="3641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now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5487177-FA5B-E131-36C6-888E42E96ACD}"/>
              </a:ext>
            </a:extLst>
          </p:cNvPr>
          <p:cNvSpPr/>
          <p:nvPr/>
        </p:nvSpPr>
        <p:spPr>
          <a:xfrm>
            <a:off x="1940560" y="5075308"/>
            <a:ext cx="2291080" cy="208218"/>
          </a:xfrm>
          <a:custGeom>
            <a:avLst/>
            <a:gdLst>
              <a:gd name="connsiteX0" fmla="*/ 0 w 2291080"/>
              <a:gd name="connsiteY0" fmla="*/ 0 h 208218"/>
              <a:gd name="connsiteX1" fmla="*/ 595681 w 2291080"/>
              <a:gd name="connsiteY1" fmla="*/ 0 h 208218"/>
              <a:gd name="connsiteX2" fmla="*/ 1214272 w 2291080"/>
              <a:gd name="connsiteY2" fmla="*/ 0 h 208218"/>
              <a:gd name="connsiteX3" fmla="*/ 1741221 w 2291080"/>
              <a:gd name="connsiteY3" fmla="*/ 0 h 208218"/>
              <a:gd name="connsiteX4" fmla="*/ 2291080 w 2291080"/>
              <a:gd name="connsiteY4" fmla="*/ 0 h 208218"/>
              <a:gd name="connsiteX5" fmla="*/ 2291080 w 2291080"/>
              <a:gd name="connsiteY5" fmla="*/ 208218 h 208218"/>
              <a:gd name="connsiteX6" fmla="*/ 1718310 w 2291080"/>
              <a:gd name="connsiteY6" fmla="*/ 208218 h 208218"/>
              <a:gd name="connsiteX7" fmla="*/ 1099718 w 2291080"/>
              <a:gd name="connsiteY7" fmla="*/ 208218 h 208218"/>
              <a:gd name="connsiteX8" fmla="*/ 572770 w 2291080"/>
              <a:gd name="connsiteY8" fmla="*/ 208218 h 208218"/>
              <a:gd name="connsiteX9" fmla="*/ 0 w 2291080"/>
              <a:gd name="connsiteY9" fmla="*/ 208218 h 208218"/>
              <a:gd name="connsiteX10" fmla="*/ 0 w 2291080"/>
              <a:gd name="connsiteY10" fmla="*/ 0 h 208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91080" h="208218" fill="none" extrusionOk="0">
                <a:moveTo>
                  <a:pt x="0" y="0"/>
                </a:moveTo>
                <a:cubicBezTo>
                  <a:pt x="285217" y="-30173"/>
                  <a:pt x="405333" y="44500"/>
                  <a:pt x="595681" y="0"/>
                </a:cubicBezTo>
                <a:cubicBezTo>
                  <a:pt x="786029" y="-44500"/>
                  <a:pt x="919201" y="5017"/>
                  <a:pt x="1214272" y="0"/>
                </a:cubicBezTo>
                <a:cubicBezTo>
                  <a:pt x="1509343" y="-5017"/>
                  <a:pt x="1629257" y="510"/>
                  <a:pt x="1741221" y="0"/>
                </a:cubicBezTo>
                <a:cubicBezTo>
                  <a:pt x="1853185" y="-510"/>
                  <a:pt x="2033196" y="5126"/>
                  <a:pt x="2291080" y="0"/>
                </a:cubicBezTo>
                <a:cubicBezTo>
                  <a:pt x="2297563" y="62913"/>
                  <a:pt x="2269755" y="149009"/>
                  <a:pt x="2291080" y="208218"/>
                </a:cubicBezTo>
                <a:cubicBezTo>
                  <a:pt x="2135627" y="253575"/>
                  <a:pt x="1925739" y="177773"/>
                  <a:pt x="1718310" y="208218"/>
                </a:cubicBezTo>
                <a:cubicBezTo>
                  <a:pt x="1510881" y="238663"/>
                  <a:pt x="1365629" y="138345"/>
                  <a:pt x="1099718" y="208218"/>
                </a:cubicBezTo>
                <a:cubicBezTo>
                  <a:pt x="833807" y="278091"/>
                  <a:pt x="726580" y="202318"/>
                  <a:pt x="572770" y="208218"/>
                </a:cubicBezTo>
                <a:cubicBezTo>
                  <a:pt x="418960" y="214118"/>
                  <a:pt x="281155" y="161408"/>
                  <a:pt x="0" y="208218"/>
                </a:cubicBezTo>
                <a:cubicBezTo>
                  <a:pt x="-10861" y="127304"/>
                  <a:pt x="398" y="77230"/>
                  <a:pt x="0" y="0"/>
                </a:cubicBezTo>
                <a:close/>
              </a:path>
              <a:path w="2291080" h="208218" stroke="0" extrusionOk="0">
                <a:moveTo>
                  <a:pt x="0" y="0"/>
                </a:moveTo>
                <a:cubicBezTo>
                  <a:pt x="194463" y="-13279"/>
                  <a:pt x="272971" y="8741"/>
                  <a:pt x="504038" y="0"/>
                </a:cubicBezTo>
                <a:cubicBezTo>
                  <a:pt x="735105" y="-8741"/>
                  <a:pt x="916982" y="34484"/>
                  <a:pt x="1099718" y="0"/>
                </a:cubicBezTo>
                <a:cubicBezTo>
                  <a:pt x="1282454" y="-34484"/>
                  <a:pt x="1463534" y="63112"/>
                  <a:pt x="1626667" y="0"/>
                </a:cubicBezTo>
                <a:cubicBezTo>
                  <a:pt x="1789800" y="-63112"/>
                  <a:pt x="2157306" y="17184"/>
                  <a:pt x="2291080" y="0"/>
                </a:cubicBezTo>
                <a:cubicBezTo>
                  <a:pt x="2295900" y="75659"/>
                  <a:pt x="2271785" y="107187"/>
                  <a:pt x="2291080" y="208218"/>
                </a:cubicBezTo>
                <a:cubicBezTo>
                  <a:pt x="2068401" y="273653"/>
                  <a:pt x="1871293" y="190651"/>
                  <a:pt x="1718310" y="208218"/>
                </a:cubicBezTo>
                <a:cubicBezTo>
                  <a:pt x="1565327" y="225785"/>
                  <a:pt x="1282547" y="207753"/>
                  <a:pt x="1168451" y="208218"/>
                </a:cubicBezTo>
                <a:cubicBezTo>
                  <a:pt x="1054355" y="208683"/>
                  <a:pt x="762269" y="199160"/>
                  <a:pt x="549859" y="208218"/>
                </a:cubicBezTo>
                <a:cubicBezTo>
                  <a:pt x="337449" y="217276"/>
                  <a:pt x="206468" y="160139"/>
                  <a:pt x="0" y="208218"/>
                </a:cubicBezTo>
                <a:cubicBezTo>
                  <a:pt x="-12284" y="128369"/>
                  <a:pt x="4343" y="84425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546928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991E49-E447-EB58-2A61-A8EBE0A21417}"/>
              </a:ext>
            </a:extLst>
          </p:cNvPr>
          <p:cNvSpPr txBox="1"/>
          <p:nvPr/>
        </p:nvSpPr>
        <p:spPr>
          <a:xfrm>
            <a:off x="1427822" y="5747586"/>
            <a:ext cx="2824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had </a:t>
            </a:r>
            <a:r>
              <a:rPr lang="en-GB" sz="240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been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240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climb</a:t>
            </a:r>
            <a:r>
              <a:rPr lang="en-GB" sz="24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ing</a:t>
            </a:r>
            <a:endParaRPr lang="en-GB" sz="2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B6734B5-DBBE-21C9-FC7F-7B2A5377B00C}"/>
              </a:ext>
            </a:extLst>
          </p:cNvPr>
          <p:cNvSpPr/>
          <p:nvPr/>
        </p:nvSpPr>
        <p:spPr>
          <a:xfrm rot="5400000">
            <a:off x="2390139" y="5078362"/>
            <a:ext cx="1154527" cy="101601"/>
          </a:xfrm>
          <a:custGeom>
            <a:avLst/>
            <a:gdLst>
              <a:gd name="connsiteX0" fmla="*/ 0 w 1154527"/>
              <a:gd name="connsiteY0" fmla="*/ 0 h 101601"/>
              <a:gd name="connsiteX1" fmla="*/ 565718 w 1154527"/>
              <a:gd name="connsiteY1" fmla="*/ 0 h 101601"/>
              <a:gd name="connsiteX2" fmla="*/ 1154527 w 1154527"/>
              <a:gd name="connsiteY2" fmla="*/ 0 h 101601"/>
              <a:gd name="connsiteX3" fmla="*/ 1154527 w 1154527"/>
              <a:gd name="connsiteY3" fmla="*/ 101601 h 101601"/>
              <a:gd name="connsiteX4" fmla="*/ 611899 w 1154527"/>
              <a:gd name="connsiteY4" fmla="*/ 101601 h 101601"/>
              <a:gd name="connsiteX5" fmla="*/ 0 w 1154527"/>
              <a:gd name="connsiteY5" fmla="*/ 101601 h 101601"/>
              <a:gd name="connsiteX6" fmla="*/ 0 w 1154527"/>
              <a:gd name="connsiteY6" fmla="*/ 0 h 10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4527" h="101601" fill="none" extrusionOk="0">
                <a:moveTo>
                  <a:pt x="0" y="0"/>
                </a:moveTo>
                <a:cubicBezTo>
                  <a:pt x="263407" y="-44587"/>
                  <a:pt x="303502" y="51215"/>
                  <a:pt x="565718" y="0"/>
                </a:cubicBezTo>
                <a:cubicBezTo>
                  <a:pt x="827934" y="-51215"/>
                  <a:pt x="924491" y="4486"/>
                  <a:pt x="1154527" y="0"/>
                </a:cubicBezTo>
                <a:cubicBezTo>
                  <a:pt x="1159657" y="35815"/>
                  <a:pt x="1152628" y="79418"/>
                  <a:pt x="1154527" y="101601"/>
                </a:cubicBezTo>
                <a:cubicBezTo>
                  <a:pt x="937194" y="141694"/>
                  <a:pt x="841704" y="89069"/>
                  <a:pt x="611899" y="101601"/>
                </a:cubicBezTo>
                <a:cubicBezTo>
                  <a:pt x="382094" y="114133"/>
                  <a:pt x="237918" y="36638"/>
                  <a:pt x="0" y="101601"/>
                </a:cubicBezTo>
                <a:cubicBezTo>
                  <a:pt x="-1072" y="65955"/>
                  <a:pt x="12034" y="48952"/>
                  <a:pt x="0" y="0"/>
                </a:cubicBezTo>
                <a:close/>
              </a:path>
              <a:path w="1154527" h="101601" stroke="0" extrusionOk="0">
                <a:moveTo>
                  <a:pt x="0" y="0"/>
                </a:moveTo>
                <a:cubicBezTo>
                  <a:pt x="147694" y="-43966"/>
                  <a:pt x="316320" y="7386"/>
                  <a:pt x="542628" y="0"/>
                </a:cubicBezTo>
                <a:cubicBezTo>
                  <a:pt x="768936" y="-7386"/>
                  <a:pt x="969632" y="64743"/>
                  <a:pt x="1154527" y="0"/>
                </a:cubicBezTo>
                <a:cubicBezTo>
                  <a:pt x="1164463" y="26466"/>
                  <a:pt x="1151822" y="69144"/>
                  <a:pt x="1154527" y="101601"/>
                </a:cubicBezTo>
                <a:cubicBezTo>
                  <a:pt x="921646" y="152961"/>
                  <a:pt x="817412" y="55228"/>
                  <a:pt x="588809" y="101601"/>
                </a:cubicBezTo>
                <a:cubicBezTo>
                  <a:pt x="360206" y="147974"/>
                  <a:pt x="152925" y="99091"/>
                  <a:pt x="0" y="101601"/>
                </a:cubicBezTo>
                <a:cubicBezTo>
                  <a:pt x="-3552" y="78816"/>
                  <a:pt x="11754" y="41266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546928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55C9FDB-3084-BE58-80D0-8386978194C5}"/>
              </a:ext>
            </a:extLst>
          </p:cNvPr>
          <p:cNvSpPr txBox="1"/>
          <p:nvPr/>
        </p:nvSpPr>
        <p:spPr>
          <a:xfrm>
            <a:off x="2672762" y="4192440"/>
            <a:ext cx="8527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accent5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was</a:t>
            </a:r>
            <a:endParaRPr lang="en-GB" sz="20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7710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5" grpId="0" animBg="1"/>
      <p:bldP spid="16" grpId="0" animBg="1"/>
      <p:bldP spid="17" grpId="0"/>
      <p:bldP spid="18" grpId="0" animBg="1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ractice Makes Perfect Svg, Dxf, Eps, Png, Jpg, Vector Art, Clipart, Cut  File, Bullseye Target Svg, Cupid Love Arrows Svg, Valentine's Day - Etsy  Israel">
            <a:extLst>
              <a:ext uri="{FF2B5EF4-FFF2-40B4-BE49-F238E27FC236}">
                <a16:creationId xmlns:a16="http://schemas.microsoft.com/office/drawing/2014/main" id="{37389BA1-AE90-0A9C-F775-F3267F82D1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4" r="13883" b="4269"/>
          <a:stretch/>
        </p:blipFill>
        <p:spPr bwMode="auto">
          <a:xfrm>
            <a:off x="3596640" y="1236980"/>
            <a:ext cx="4998720" cy="415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08720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screenshot of a test&#10;&#10;Description automatically generated">
            <a:extLst>
              <a:ext uri="{FF2B5EF4-FFF2-40B4-BE49-F238E27FC236}">
                <a16:creationId xmlns:a16="http://schemas.microsoft.com/office/drawing/2014/main" id="{2F5CB45F-0B27-75FE-685B-2B6A1853D7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8612">
            <a:off x="798131" y="208686"/>
            <a:ext cx="10492435" cy="6451612"/>
          </a:xfrm>
          <a:prstGeom prst="rect">
            <a:avLst/>
          </a:prstGeom>
        </p:spPr>
      </p:pic>
      <p:pic>
        <p:nvPicPr>
          <p:cNvPr id="10" name="Picture 9" descr="A screenshot of a test&#10;&#10;Description automatically generated">
            <a:extLst>
              <a:ext uri="{FF2B5EF4-FFF2-40B4-BE49-F238E27FC236}">
                <a16:creationId xmlns:a16="http://schemas.microsoft.com/office/drawing/2014/main" id="{A313A156-5575-A1EF-359D-702FF578D3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79" y="727725"/>
            <a:ext cx="11420969" cy="544576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DD6C4C8-8F49-65FB-6A7B-61369515B6EA}"/>
              </a:ext>
            </a:extLst>
          </p:cNvPr>
          <p:cNvSpPr txBox="1"/>
          <p:nvPr/>
        </p:nvSpPr>
        <p:spPr>
          <a:xfrm>
            <a:off x="1808664" y="1965687"/>
            <a:ext cx="1777816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92D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had cooked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150FC4B-6EB7-F1BD-2074-3F6DA24632E3}"/>
              </a:ext>
            </a:extLst>
          </p:cNvPr>
          <p:cNvSpPr txBox="1"/>
          <p:nvPr/>
        </p:nvSpPr>
        <p:spPr>
          <a:xfrm>
            <a:off x="2697572" y="2889017"/>
            <a:ext cx="1347507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92D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arrived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ED04A0-C09B-08BD-4319-128B7EFCE431}"/>
              </a:ext>
            </a:extLst>
          </p:cNvPr>
          <p:cNvSpPr txBox="1"/>
          <p:nvPr/>
        </p:nvSpPr>
        <p:spPr>
          <a:xfrm>
            <a:off x="894264" y="2427352"/>
            <a:ext cx="1219016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92D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caught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4CADE76-88B5-96BC-7670-682B7C80E90A}"/>
              </a:ext>
            </a:extLst>
          </p:cNvPr>
          <p:cNvSpPr txBox="1"/>
          <p:nvPr/>
        </p:nvSpPr>
        <p:spPr>
          <a:xfrm>
            <a:off x="1903259" y="3812347"/>
            <a:ext cx="1588626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92D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had been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4B43D5E-CF9C-A30D-BE2D-6EE8B442C875}"/>
              </a:ext>
            </a:extLst>
          </p:cNvPr>
          <p:cNvSpPr txBox="1"/>
          <p:nvPr/>
        </p:nvSpPr>
        <p:spPr>
          <a:xfrm>
            <a:off x="535834" y="3393351"/>
            <a:ext cx="2018067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92D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had stopped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79BA3F3-4E92-CE17-8492-E4D6E3AB52AD}"/>
              </a:ext>
            </a:extLst>
          </p:cNvPr>
          <p:cNvSpPr txBox="1"/>
          <p:nvPr/>
        </p:nvSpPr>
        <p:spPr>
          <a:xfrm>
            <a:off x="1068708" y="4698554"/>
            <a:ext cx="2970386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92D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had never </a:t>
            </a:r>
            <a:r>
              <a:rPr lang="en-GB" sz="2400" dirty="0" err="1">
                <a:solidFill>
                  <a:srgbClr val="92D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traveled</a:t>
            </a:r>
            <a:endParaRPr lang="en-GB" sz="2400" dirty="0">
              <a:solidFill>
                <a:srgbClr val="92D05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7605503-5F0A-42EC-416B-384ADB27CD41}"/>
              </a:ext>
            </a:extLst>
          </p:cNvPr>
          <p:cNvSpPr txBox="1"/>
          <p:nvPr/>
        </p:nvSpPr>
        <p:spPr>
          <a:xfrm>
            <a:off x="2267263" y="4226000"/>
            <a:ext cx="1777816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92D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appeared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C49DF2D-0CAE-7F6E-861E-F02B8188D0ED}"/>
              </a:ext>
            </a:extLst>
          </p:cNvPr>
          <p:cNvSpPr txBox="1"/>
          <p:nvPr/>
        </p:nvSpPr>
        <p:spPr>
          <a:xfrm>
            <a:off x="6810064" y="5199742"/>
            <a:ext cx="1217768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92D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arrived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7640621-586A-97B3-7B29-A23ACEA00421}"/>
              </a:ext>
            </a:extLst>
          </p:cNvPr>
          <p:cNvSpPr txBox="1"/>
          <p:nvPr/>
        </p:nvSpPr>
        <p:spPr>
          <a:xfrm>
            <a:off x="6810064" y="4687665"/>
            <a:ext cx="1004408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92D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went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E224382-1E2C-5B2C-E8E0-7B969A27E4AB}"/>
              </a:ext>
            </a:extLst>
          </p:cNvPr>
          <p:cNvSpPr txBox="1"/>
          <p:nvPr/>
        </p:nvSpPr>
        <p:spPr>
          <a:xfrm>
            <a:off x="654285" y="5653664"/>
            <a:ext cx="2762088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92D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had already taken</a:t>
            </a:r>
          </a:p>
        </p:txBody>
      </p:sp>
    </p:spTree>
    <p:extLst>
      <p:ext uri="{BB962C8B-B14F-4D97-AF65-F5344CB8AC3E}">
        <p14:creationId xmlns:p14="http://schemas.microsoft.com/office/powerpoint/2010/main" val="264720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paper&#10;&#10;Description automatically generated">
            <a:extLst>
              <a:ext uri="{FF2B5EF4-FFF2-40B4-BE49-F238E27FC236}">
                <a16:creationId xmlns:a16="http://schemas.microsoft.com/office/drawing/2014/main" id="{2A04EDBB-38DF-D25A-10DA-0BCF867A954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5313">
            <a:off x="434833" y="264159"/>
            <a:ext cx="11545854" cy="6329680"/>
          </a:xfrm>
          <a:prstGeom prst="rect">
            <a:avLst/>
          </a:prstGeom>
        </p:spPr>
      </p:pic>
      <p:pic>
        <p:nvPicPr>
          <p:cNvPr id="9" name="Picture 8" descr="A close-up of a paper&#10;&#10;Description automatically generated">
            <a:extLst>
              <a:ext uri="{FF2B5EF4-FFF2-40B4-BE49-F238E27FC236}">
                <a16:creationId xmlns:a16="http://schemas.microsoft.com/office/drawing/2014/main" id="{DEBF1506-FC95-826E-50DA-A416C6F181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476120"/>
            <a:ext cx="11112500" cy="609210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BD20077-BE2B-2311-6B52-1E143BFB3578}"/>
              </a:ext>
            </a:extLst>
          </p:cNvPr>
          <p:cNvSpPr txBox="1"/>
          <p:nvPr/>
        </p:nvSpPr>
        <p:spPr>
          <a:xfrm>
            <a:off x="6856333" y="1856899"/>
            <a:ext cx="1919367" cy="461665"/>
          </a:xfrm>
          <a:prstGeom prst="rect">
            <a:avLst/>
          </a:prstGeom>
          <a:solidFill>
            <a:srgbClr val="F6F6F6"/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attempted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B96A08-A62A-011C-AD52-5C78EB4D35AA}"/>
              </a:ext>
            </a:extLst>
          </p:cNvPr>
          <p:cNvSpPr txBox="1"/>
          <p:nvPr/>
        </p:nvSpPr>
        <p:spPr>
          <a:xfrm>
            <a:off x="1828800" y="2607865"/>
            <a:ext cx="2717800" cy="461665"/>
          </a:xfrm>
          <a:prstGeom prst="rect">
            <a:avLst/>
          </a:prstGeom>
          <a:solidFill>
            <a:srgbClr val="F6F6F6"/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spent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/</a:t>
            </a:r>
            <a:r>
              <a:rPr lang="en-GB" sz="240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had spent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ECEC98-D7D6-2CFF-7F2F-DA5E3651DC8C}"/>
              </a:ext>
            </a:extLst>
          </p:cNvPr>
          <p:cNvSpPr txBox="1"/>
          <p:nvPr/>
        </p:nvSpPr>
        <p:spPr>
          <a:xfrm>
            <a:off x="8624054" y="2616008"/>
            <a:ext cx="3478292" cy="461665"/>
          </a:xfrm>
          <a:prstGeom prst="rect">
            <a:avLst/>
          </a:prstGeom>
          <a:solidFill>
            <a:srgbClr val="F6F6F6"/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bought 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/</a:t>
            </a:r>
            <a:r>
              <a:rPr lang="en-GB" sz="240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had bought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C58D9C-D55E-015C-1EAA-7FA9AE22C9B1}"/>
              </a:ext>
            </a:extLst>
          </p:cNvPr>
          <p:cNvSpPr txBox="1"/>
          <p:nvPr/>
        </p:nvSpPr>
        <p:spPr>
          <a:xfrm>
            <a:off x="4418687" y="2894245"/>
            <a:ext cx="1027192" cy="461665"/>
          </a:xfrm>
          <a:prstGeom prst="rect">
            <a:avLst/>
          </a:prstGeom>
          <a:solidFill>
            <a:srgbClr val="F6F6F6"/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took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AE3F79-344B-EE2A-7437-C54CD7C3D57A}"/>
              </a:ext>
            </a:extLst>
          </p:cNvPr>
          <p:cNvSpPr txBox="1"/>
          <p:nvPr/>
        </p:nvSpPr>
        <p:spPr>
          <a:xfrm>
            <a:off x="2075200" y="3198166"/>
            <a:ext cx="808038" cy="461665"/>
          </a:xfrm>
          <a:prstGeom prst="rect">
            <a:avLst/>
          </a:prstGeom>
          <a:solidFill>
            <a:srgbClr val="F6F6F6"/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felt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E1AB1F-DDFD-D69D-2030-BC46329F69B6}"/>
              </a:ext>
            </a:extLst>
          </p:cNvPr>
          <p:cNvSpPr txBox="1"/>
          <p:nvPr/>
        </p:nvSpPr>
        <p:spPr>
          <a:xfrm>
            <a:off x="5705100" y="3198166"/>
            <a:ext cx="2082046" cy="461665"/>
          </a:xfrm>
          <a:prstGeom prst="rect">
            <a:avLst/>
          </a:prstGeom>
          <a:solidFill>
            <a:srgbClr val="F6F6F6"/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had planned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D1F786-5AA0-B783-37EC-A64A74A4FBF1}"/>
              </a:ext>
            </a:extLst>
          </p:cNvPr>
          <p:cNvSpPr txBox="1"/>
          <p:nvPr/>
        </p:nvSpPr>
        <p:spPr>
          <a:xfrm>
            <a:off x="4064000" y="3502091"/>
            <a:ext cx="965200" cy="461665"/>
          </a:xfrm>
          <a:prstGeom prst="rect">
            <a:avLst/>
          </a:prstGeom>
          <a:solidFill>
            <a:srgbClr val="F6F6F6"/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went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A28D6E0-D445-D440-E763-5A3A7CE376AF}"/>
              </a:ext>
            </a:extLst>
          </p:cNvPr>
          <p:cNvSpPr txBox="1"/>
          <p:nvPr/>
        </p:nvSpPr>
        <p:spPr>
          <a:xfrm>
            <a:off x="894596" y="3828639"/>
            <a:ext cx="934204" cy="461665"/>
          </a:xfrm>
          <a:prstGeom prst="rect">
            <a:avLst/>
          </a:prstGeom>
          <a:solidFill>
            <a:srgbClr val="F6F6F6"/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tried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3868443-CDB2-10A7-4EEE-2B5FFB2C8B17}"/>
              </a:ext>
            </a:extLst>
          </p:cNvPr>
          <p:cNvSpPr txBox="1"/>
          <p:nvPr/>
        </p:nvSpPr>
        <p:spPr>
          <a:xfrm>
            <a:off x="1935083" y="4031745"/>
            <a:ext cx="1405017" cy="461665"/>
          </a:xfrm>
          <a:prstGeom prst="rect">
            <a:avLst/>
          </a:prstGeom>
          <a:solidFill>
            <a:srgbClr val="F6F6F6"/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decided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5ED30BD-6316-B9FC-8D9E-F7E1F297BF80}"/>
              </a:ext>
            </a:extLst>
          </p:cNvPr>
          <p:cNvSpPr txBox="1"/>
          <p:nvPr/>
        </p:nvSpPr>
        <p:spPr>
          <a:xfrm>
            <a:off x="954444" y="4357212"/>
            <a:ext cx="927497" cy="461665"/>
          </a:xfrm>
          <a:prstGeom prst="rect">
            <a:avLst/>
          </a:prstGeom>
          <a:solidFill>
            <a:srgbClr val="F6F6F6"/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left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019A54C-610A-DF7B-6C16-03EC010B1149}"/>
              </a:ext>
            </a:extLst>
          </p:cNvPr>
          <p:cNvSpPr txBox="1"/>
          <p:nvPr/>
        </p:nvSpPr>
        <p:spPr>
          <a:xfrm>
            <a:off x="8409202" y="4414884"/>
            <a:ext cx="885399" cy="461665"/>
          </a:xfrm>
          <a:prstGeom prst="rect">
            <a:avLst/>
          </a:prstGeom>
          <a:solidFill>
            <a:srgbClr val="F6F6F6"/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tried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CB65333-1AF3-BCC1-6981-681E202AE95A}"/>
              </a:ext>
            </a:extLst>
          </p:cNvPr>
          <p:cNvSpPr txBox="1"/>
          <p:nvPr/>
        </p:nvSpPr>
        <p:spPr>
          <a:xfrm>
            <a:off x="7568155" y="4936186"/>
            <a:ext cx="1726446" cy="475613"/>
          </a:xfrm>
          <a:prstGeom prst="rect">
            <a:avLst/>
          </a:prstGeom>
          <a:solidFill>
            <a:srgbClr val="F6F6F6"/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discovered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EABB46D-A050-A945-6BE1-12E6D67BFA83}"/>
              </a:ext>
            </a:extLst>
          </p:cNvPr>
          <p:cNvSpPr txBox="1"/>
          <p:nvPr/>
        </p:nvSpPr>
        <p:spPr>
          <a:xfrm>
            <a:off x="894596" y="5254144"/>
            <a:ext cx="1581150" cy="461665"/>
          </a:xfrm>
          <a:prstGeom prst="rect">
            <a:avLst/>
          </a:prstGeom>
          <a:solidFill>
            <a:srgbClr val="F6F6F6"/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had made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A12620E-B470-0CC9-3626-51CD3A778A14}"/>
              </a:ext>
            </a:extLst>
          </p:cNvPr>
          <p:cNvSpPr txBox="1"/>
          <p:nvPr/>
        </p:nvSpPr>
        <p:spPr>
          <a:xfrm>
            <a:off x="6926719" y="5294486"/>
            <a:ext cx="3783846" cy="461665"/>
          </a:xfrm>
          <a:prstGeom prst="rect">
            <a:avLst/>
          </a:prstGeom>
          <a:solidFill>
            <a:srgbClr val="F6F6F6"/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thought 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/</a:t>
            </a:r>
            <a:r>
              <a:rPr lang="en-GB" sz="240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had thought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8353672-865F-0233-EBBF-2EE913CAE22D}"/>
              </a:ext>
            </a:extLst>
          </p:cNvPr>
          <p:cNvSpPr txBox="1"/>
          <p:nvPr/>
        </p:nvSpPr>
        <p:spPr>
          <a:xfrm>
            <a:off x="4637544" y="5652786"/>
            <a:ext cx="3678158" cy="461665"/>
          </a:xfrm>
          <a:prstGeom prst="rect">
            <a:avLst/>
          </a:prstGeom>
          <a:solidFill>
            <a:srgbClr val="F6F6F6"/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forgot 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/</a:t>
            </a:r>
            <a:r>
              <a:rPr lang="en-GB" sz="240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had forgotten</a:t>
            </a:r>
          </a:p>
        </p:txBody>
      </p:sp>
    </p:spTree>
    <p:extLst>
      <p:ext uri="{BB962C8B-B14F-4D97-AF65-F5344CB8AC3E}">
        <p14:creationId xmlns:p14="http://schemas.microsoft.com/office/powerpoint/2010/main" val="27661181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BE00A0-E92F-AB0A-0C09-69DD7BB17C34}"/>
              </a:ext>
            </a:extLst>
          </p:cNvPr>
          <p:cNvSpPr/>
          <p:nvPr/>
        </p:nvSpPr>
        <p:spPr>
          <a:xfrm>
            <a:off x="284480" y="3429000"/>
            <a:ext cx="4439920" cy="792480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--------------------------------------------------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1C5C6D-8141-0077-24E1-2E0D44C6B906}"/>
              </a:ext>
            </a:extLst>
          </p:cNvPr>
          <p:cNvSpPr/>
          <p:nvPr/>
        </p:nvSpPr>
        <p:spPr>
          <a:xfrm>
            <a:off x="3876040" y="208280"/>
            <a:ext cx="4439920" cy="792480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Brace Map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70420989-BECD-BD93-DE00-12DD58C083E8}"/>
              </a:ext>
            </a:extLst>
          </p:cNvPr>
          <p:cNvSpPr/>
          <p:nvPr/>
        </p:nvSpPr>
        <p:spPr>
          <a:xfrm rot="10800000">
            <a:off x="4937760" y="1412240"/>
            <a:ext cx="2001520" cy="5130800"/>
          </a:xfrm>
          <a:prstGeom prst="rightBrace">
            <a:avLst>
              <a:gd name="adj1" fmla="val 23561"/>
              <a:gd name="adj2" fmla="val 53960"/>
            </a:avLst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A5AF6F-E1A1-8F2A-3C4F-8AF764071230}"/>
              </a:ext>
            </a:extLst>
          </p:cNvPr>
          <p:cNvSpPr/>
          <p:nvPr/>
        </p:nvSpPr>
        <p:spPr>
          <a:xfrm>
            <a:off x="7818120" y="1630680"/>
            <a:ext cx="2824480" cy="792480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-------------------------------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59F7FF-3A67-18BA-6F80-16C0461A4588}"/>
              </a:ext>
            </a:extLst>
          </p:cNvPr>
          <p:cNvSpPr/>
          <p:nvPr/>
        </p:nvSpPr>
        <p:spPr>
          <a:xfrm>
            <a:off x="7818120" y="2839720"/>
            <a:ext cx="2824480" cy="792480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-------------------------------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0685317-7A2B-193F-2A43-05CF96A0C4C1}"/>
              </a:ext>
            </a:extLst>
          </p:cNvPr>
          <p:cNvSpPr/>
          <p:nvPr/>
        </p:nvSpPr>
        <p:spPr>
          <a:xfrm>
            <a:off x="7818120" y="4048760"/>
            <a:ext cx="2824480" cy="792480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-------------------------------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5F41705-5D19-B863-8BDB-7C2BC14926C3}"/>
              </a:ext>
            </a:extLst>
          </p:cNvPr>
          <p:cNvSpPr/>
          <p:nvPr/>
        </p:nvSpPr>
        <p:spPr>
          <a:xfrm>
            <a:off x="7818120" y="5257800"/>
            <a:ext cx="2824480" cy="792480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-------------------------------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2EB49D0-484F-608C-BE7E-742CB2C0947A}"/>
              </a:ext>
            </a:extLst>
          </p:cNvPr>
          <p:cNvSpPr/>
          <p:nvPr/>
        </p:nvSpPr>
        <p:spPr>
          <a:xfrm>
            <a:off x="284480" y="1127760"/>
            <a:ext cx="4439920" cy="792480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Form Sentence in Present Perfect Tense</a:t>
            </a:r>
          </a:p>
        </p:txBody>
      </p:sp>
    </p:spTree>
    <p:extLst>
      <p:ext uri="{BB962C8B-B14F-4D97-AF65-F5344CB8AC3E}">
        <p14:creationId xmlns:p14="http://schemas.microsoft.com/office/powerpoint/2010/main" val="117577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700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9B29641-1101-8D50-E6EB-BABCC098B8B7}"/>
              </a:ext>
            </a:extLst>
          </p:cNvPr>
          <p:cNvSpPr txBox="1"/>
          <p:nvPr/>
        </p:nvSpPr>
        <p:spPr>
          <a:xfrm>
            <a:off x="894080" y="1337641"/>
            <a:ext cx="88341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sz="2400" b="1" dirty="0">
                <a:solidFill>
                  <a:srgbClr val="92D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Describe an action with past progressive</a:t>
            </a:r>
            <a:endParaRPr lang="en-GB" sz="6600" dirty="0">
              <a:solidFill>
                <a:srgbClr val="92D05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86F523-38FD-9FAB-EBCE-0C51CF5AC54D}"/>
              </a:ext>
            </a:extLst>
          </p:cNvPr>
          <p:cNvSpPr txBox="1"/>
          <p:nvPr/>
        </p:nvSpPr>
        <p:spPr>
          <a:xfrm>
            <a:off x="894080" y="1956119"/>
            <a:ext cx="88341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sz="2400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Write a sentence about specific time</a:t>
            </a:r>
            <a:endParaRPr lang="en-GB" sz="6600" dirty="0">
              <a:solidFill>
                <a:srgbClr val="7030A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048D5CB-5EF9-45CE-7C01-5922A1F99D0D}"/>
              </a:ext>
            </a:extLst>
          </p:cNvPr>
          <p:cNvSpPr/>
          <p:nvPr/>
        </p:nvSpPr>
        <p:spPr>
          <a:xfrm>
            <a:off x="396240" y="203200"/>
            <a:ext cx="2844800" cy="9220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u="sng" dirty="0">
                <a:solidFill>
                  <a:srgbClr val="FF0000"/>
                </a:solidFill>
              </a:rPr>
              <a:t>Objectives: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72FFF5-95C2-22B9-30DD-9E01EB06ECF0}"/>
              </a:ext>
            </a:extLst>
          </p:cNvPr>
          <p:cNvSpPr txBox="1"/>
          <p:nvPr/>
        </p:nvSpPr>
        <p:spPr>
          <a:xfrm>
            <a:off x="894080" y="2574597"/>
            <a:ext cx="88341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sz="2400" b="1" dirty="0">
                <a:solidFill>
                  <a:srgbClr val="92D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Express temporary state or action</a:t>
            </a:r>
            <a:endParaRPr lang="en-GB" sz="6600" dirty="0">
              <a:solidFill>
                <a:srgbClr val="92D05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C86F45-97A2-15EF-E786-F73EB622C93F}"/>
              </a:ext>
            </a:extLst>
          </p:cNvPr>
          <p:cNvSpPr txBox="1"/>
          <p:nvPr/>
        </p:nvSpPr>
        <p:spPr>
          <a:xfrm>
            <a:off x="894079" y="3193075"/>
            <a:ext cx="101875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sz="2400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Write sentences about two actions happened at the same time</a:t>
            </a:r>
            <a:endParaRPr lang="en-GB" sz="6600" dirty="0">
              <a:solidFill>
                <a:srgbClr val="7030A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731562-0CCF-9ACE-0C78-57735F2E736D}"/>
              </a:ext>
            </a:extLst>
          </p:cNvPr>
          <p:cNvSpPr txBox="1"/>
          <p:nvPr/>
        </p:nvSpPr>
        <p:spPr>
          <a:xfrm>
            <a:off x="894080" y="3811553"/>
            <a:ext cx="88341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sz="2400" b="1" dirty="0">
                <a:solidFill>
                  <a:srgbClr val="92D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Illustrate actions that didn't happen</a:t>
            </a:r>
            <a:endParaRPr lang="en-GB" sz="6600" dirty="0">
              <a:solidFill>
                <a:srgbClr val="92D05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3A1D38-AF24-46EE-AC41-AC9224336256}"/>
              </a:ext>
            </a:extLst>
          </p:cNvPr>
          <p:cNvSpPr txBox="1"/>
          <p:nvPr/>
        </p:nvSpPr>
        <p:spPr>
          <a:xfrm>
            <a:off x="894080" y="4430031"/>
            <a:ext cx="88341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sz="2400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Form correct sentence with past perfect tense</a:t>
            </a:r>
            <a:endParaRPr lang="en-GB" sz="6600" dirty="0">
              <a:solidFill>
                <a:srgbClr val="7030A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066273-60CF-BE86-AEB5-C0780F2DE38D}"/>
              </a:ext>
            </a:extLst>
          </p:cNvPr>
          <p:cNvSpPr txBox="1"/>
          <p:nvPr/>
        </p:nvSpPr>
        <p:spPr>
          <a:xfrm>
            <a:off x="894080" y="5048509"/>
            <a:ext cx="88341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sz="2400" b="1" dirty="0">
                <a:solidFill>
                  <a:srgbClr val="92D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Use the suitable tense according to the sentence</a:t>
            </a:r>
            <a:endParaRPr lang="en-GB" sz="6600" dirty="0">
              <a:solidFill>
                <a:srgbClr val="92D05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A297DF-2D07-8BA2-EDDF-92AE1F312914}"/>
              </a:ext>
            </a:extLst>
          </p:cNvPr>
          <p:cNvSpPr txBox="1"/>
          <p:nvPr/>
        </p:nvSpPr>
        <p:spPr>
          <a:xfrm>
            <a:off x="894080" y="5666987"/>
            <a:ext cx="88341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sz="2400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Write a sentence about specific time</a:t>
            </a:r>
            <a:endParaRPr lang="en-GB" sz="6600" dirty="0">
              <a:solidFill>
                <a:srgbClr val="7030A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5EF450-BA1E-5A3F-9C79-74A423EC5E48}"/>
              </a:ext>
            </a:extLst>
          </p:cNvPr>
          <p:cNvSpPr txBox="1"/>
          <p:nvPr/>
        </p:nvSpPr>
        <p:spPr>
          <a:xfrm>
            <a:off x="894080" y="6285468"/>
            <a:ext cx="88341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sz="2400" b="1" dirty="0">
                <a:solidFill>
                  <a:srgbClr val="92D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Illustrate actions that didn’t happen</a:t>
            </a:r>
            <a:endParaRPr lang="en-GB" sz="6600" dirty="0">
              <a:solidFill>
                <a:srgbClr val="92D05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7636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3" grpId="0" build="p"/>
      <p:bldP spid="2" grpId="0" build="p"/>
      <p:bldP spid="3" grpId="0" build="p"/>
      <p:bldP spid="4" grpId="0" build="p"/>
      <p:bldP spid="5" grpId="0" build="p"/>
      <p:bldP spid="6" grpId="0" build="p"/>
      <p:bldP spid="7" grpId="0" build="p"/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مستطيل 21">
            <a:extLst>
              <a:ext uri="{FF2B5EF4-FFF2-40B4-BE49-F238E27FC236}">
                <a16:creationId xmlns:a16="http://schemas.microsoft.com/office/drawing/2014/main" id="{E00A7C9D-2085-3C6E-8C44-3EB1A2CED9CE}"/>
              </a:ext>
            </a:extLst>
          </p:cNvPr>
          <p:cNvSpPr/>
          <p:nvPr/>
        </p:nvSpPr>
        <p:spPr>
          <a:xfrm>
            <a:off x="54681" y="161274"/>
            <a:ext cx="3177617" cy="876952"/>
          </a:xfrm>
          <a:custGeom>
            <a:avLst/>
            <a:gdLst>
              <a:gd name="connsiteX0" fmla="*/ 0 w 3177617"/>
              <a:gd name="connsiteY0" fmla="*/ 0 h 876952"/>
              <a:gd name="connsiteX1" fmla="*/ 699076 w 3177617"/>
              <a:gd name="connsiteY1" fmla="*/ 0 h 876952"/>
              <a:gd name="connsiteX2" fmla="*/ 1334599 w 3177617"/>
              <a:gd name="connsiteY2" fmla="*/ 0 h 876952"/>
              <a:gd name="connsiteX3" fmla="*/ 1906570 w 3177617"/>
              <a:gd name="connsiteY3" fmla="*/ 0 h 876952"/>
              <a:gd name="connsiteX4" fmla="*/ 2573870 w 3177617"/>
              <a:gd name="connsiteY4" fmla="*/ 0 h 876952"/>
              <a:gd name="connsiteX5" fmla="*/ 3177617 w 3177617"/>
              <a:gd name="connsiteY5" fmla="*/ 0 h 876952"/>
              <a:gd name="connsiteX6" fmla="*/ 3177617 w 3177617"/>
              <a:gd name="connsiteY6" fmla="*/ 412167 h 876952"/>
              <a:gd name="connsiteX7" fmla="*/ 3177617 w 3177617"/>
              <a:gd name="connsiteY7" fmla="*/ 876952 h 876952"/>
              <a:gd name="connsiteX8" fmla="*/ 2478541 w 3177617"/>
              <a:gd name="connsiteY8" fmla="*/ 876952 h 876952"/>
              <a:gd name="connsiteX9" fmla="*/ 1938346 w 3177617"/>
              <a:gd name="connsiteY9" fmla="*/ 876952 h 876952"/>
              <a:gd name="connsiteX10" fmla="*/ 1366375 w 3177617"/>
              <a:gd name="connsiteY10" fmla="*/ 876952 h 876952"/>
              <a:gd name="connsiteX11" fmla="*/ 667300 w 3177617"/>
              <a:gd name="connsiteY11" fmla="*/ 876952 h 876952"/>
              <a:gd name="connsiteX12" fmla="*/ 0 w 3177617"/>
              <a:gd name="connsiteY12" fmla="*/ 876952 h 876952"/>
              <a:gd name="connsiteX13" fmla="*/ 0 w 3177617"/>
              <a:gd name="connsiteY13" fmla="*/ 464785 h 876952"/>
              <a:gd name="connsiteX14" fmla="*/ 0 w 3177617"/>
              <a:gd name="connsiteY14" fmla="*/ 0 h 876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77617" h="876952" fill="none" extrusionOk="0">
                <a:moveTo>
                  <a:pt x="0" y="0"/>
                </a:moveTo>
                <a:cubicBezTo>
                  <a:pt x="309223" y="-30609"/>
                  <a:pt x="539321" y="31842"/>
                  <a:pt x="699076" y="0"/>
                </a:cubicBezTo>
                <a:cubicBezTo>
                  <a:pt x="858831" y="-31842"/>
                  <a:pt x="1152676" y="-19518"/>
                  <a:pt x="1334599" y="0"/>
                </a:cubicBezTo>
                <a:cubicBezTo>
                  <a:pt x="1516522" y="19518"/>
                  <a:pt x="1622027" y="-17980"/>
                  <a:pt x="1906570" y="0"/>
                </a:cubicBezTo>
                <a:cubicBezTo>
                  <a:pt x="2191113" y="17980"/>
                  <a:pt x="2303800" y="-20068"/>
                  <a:pt x="2573870" y="0"/>
                </a:cubicBezTo>
                <a:cubicBezTo>
                  <a:pt x="2843940" y="20068"/>
                  <a:pt x="2985710" y="-24058"/>
                  <a:pt x="3177617" y="0"/>
                </a:cubicBezTo>
                <a:cubicBezTo>
                  <a:pt x="3163525" y="135335"/>
                  <a:pt x="3185644" y="283178"/>
                  <a:pt x="3177617" y="412167"/>
                </a:cubicBezTo>
                <a:cubicBezTo>
                  <a:pt x="3169590" y="541156"/>
                  <a:pt x="3197489" y="731217"/>
                  <a:pt x="3177617" y="876952"/>
                </a:cubicBezTo>
                <a:cubicBezTo>
                  <a:pt x="2899438" y="892536"/>
                  <a:pt x="2732241" y="882459"/>
                  <a:pt x="2478541" y="876952"/>
                </a:cubicBezTo>
                <a:cubicBezTo>
                  <a:pt x="2224841" y="871445"/>
                  <a:pt x="2186123" y="864921"/>
                  <a:pt x="1938346" y="876952"/>
                </a:cubicBezTo>
                <a:cubicBezTo>
                  <a:pt x="1690569" y="888983"/>
                  <a:pt x="1595836" y="904798"/>
                  <a:pt x="1366375" y="876952"/>
                </a:cubicBezTo>
                <a:cubicBezTo>
                  <a:pt x="1136914" y="849106"/>
                  <a:pt x="969720" y="894269"/>
                  <a:pt x="667300" y="876952"/>
                </a:cubicBezTo>
                <a:cubicBezTo>
                  <a:pt x="364881" y="859635"/>
                  <a:pt x="263854" y="879723"/>
                  <a:pt x="0" y="876952"/>
                </a:cubicBezTo>
                <a:cubicBezTo>
                  <a:pt x="-4643" y="771310"/>
                  <a:pt x="-1209" y="593308"/>
                  <a:pt x="0" y="464785"/>
                </a:cubicBezTo>
                <a:cubicBezTo>
                  <a:pt x="1209" y="336262"/>
                  <a:pt x="-20956" y="97172"/>
                  <a:pt x="0" y="0"/>
                </a:cubicBezTo>
                <a:close/>
              </a:path>
              <a:path w="3177617" h="876952" stroke="0" extrusionOk="0">
                <a:moveTo>
                  <a:pt x="0" y="0"/>
                </a:moveTo>
                <a:cubicBezTo>
                  <a:pt x="321241" y="22274"/>
                  <a:pt x="404725" y="20685"/>
                  <a:pt x="699076" y="0"/>
                </a:cubicBezTo>
                <a:cubicBezTo>
                  <a:pt x="993427" y="-20685"/>
                  <a:pt x="1090162" y="4851"/>
                  <a:pt x="1334599" y="0"/>
                </a:cubicBezTo>
                <a:cubicBezTo>
                  <a:pt x="1579036" y="-4851"/>
                  <a:pt x="1814673" y="-25677"/>
                  <a:pt x="1938346" y="0"/>
                </a:cubicBezTo>
                <a:cubicBezTo>
                  <a:pt x="2062019" y="25677"/>
                  <a:pt x="2296959" y="9013"/>
                  <a:pt x="2478541" y="0"/>
                </a:cubicBezTo>
                <a:cubicBezTo>
                  <a:pt x="2660123" y="-9013"/>
                  <a:pt x="2828080" y="-3429"/>
                  <a:pt x="3177617" y="0"/>
                </a:cubicBezTo>
                <a:cubicBezTo>
                  <a:pt x="3181106" y="143258"/>
                  <a:pt x="3174035" y="268253"/>
                  <a:pt x="3177617" y="438476"/>
                </a:cubicBezTo>
                <a:cubicBezTo>
                  <a:pt x="3181199" y="608699"/>
                  <a:pt x="3160940" y="731608"/>
                  <a:pt x="3177617" y="876952"/>
                </a:cubicBezTo>
                <a:cubicBezTo>
                  <a:pt x="2903381" y="871436"/>
                  <a:pt x="2811515" y="902195"/>
                  <a:pt x="2542094" y="876952"/>
                </a:cubicBezTo>
                <a:cubicBezTo>
                  <a:pt x="2272673" y="851709"/>
                  <a:pt x="2129845" y="895718"/>
                  <a:pt x="1938346" y="876952"/>
                </a:cubicBezTo>
                <a:cubicBezTo>
                  <a:pt x="1746847" y="858186"/>
                  <a:pt x="1541792" y="896518"/>
                  <a:pt x="1239271" y="876952"/>
                </a:cubicBezTo>
                <a:cubicBezTo>
                  <a:pt x="936751" y="857386"/>
                  <a:pt x="786660" y="878568"/>
                  <a:pt x="540195" y="876952"/>
                </a:cubicBezTo>
                <a:cubicBezTo>
                  <a:pt x="293730" y="875336"/>
                  <a:pt x="117105" y="860176"/>
                  <a:pt x="0" y="876952"/>
                </a:cubicBezTo>
                <a:cubicBezTo>
                  <a:pt x="2712" y="716559"/>
                  <a:pt x="1964" y="597050"/>
                  <a:pt x="0" y="438476"/>
                </a:cubicBezTo>
                <a:cubicBezTo>
                  <a:pt x="-1964" y="279902"/>
                  <a:pt x="-13853" y="109616"/>
                  <a:pt x="0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38476054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rgbClr val="92D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Refresh Your Memory:</a:t>
            </a:r>
            <a:endParaRPr lang="ar-SA" sz="2800" b="1" dirty="0">
              <a:solidFill>
                <a:srgbClr val="92D050"/>
              </a:solidFill>
              <a:latin typeface="MV Boli" panose="02000500030200090000" pitchFamily="2" charset="0"/>
            </a:endParaRPr>
          </a:p>
        </p:txBody>
      </p:sp>
      <p:sp>
        <p:nvSpPr>
          <p:cNvPr id="25" name="مستطيل 1">
            <a:extLst>
              <a:ext uri="{FF2B5EF4-FFF2-40B4-BE49-F238E27FC236}">
                <a16:creationId xmlns:a16="http://schemas.microsoft.com/office/drawing/2014/main" id="{12889083-C1B4-F301-BCD3-74076C14BB35}"/>
              </a:ext>
            </a:extLst>
          </p:cNvPr>
          <p:cNvSpPr/>
          <p:nvPr/>
        </p:nvSpPr>
        <p:spPr>
          <a:xfrm>
            <a:off x="-41013" y="2205148"/>
            <a:ext cx="3456860" cy="461665"/>
          </a:xfrm>
          <a:prstGeom prst="rect">
            <a:avLst/>
          </a:prstGeom>
          <a:solidFill>
            <a:srgbClr val="B3DEE2">
              <a:alpha val="58000"/>
            </a:srgbClr>
          </a:solidFill>
        </p:spPr>
        <p:txBody>
          <a:bodyPr wrap="square">
            <a:spAutoFit/>
          </a:bodyPr>
          <a:lstStyle/>
          <a:p>
            <a:pPr marL="68580" algn="l" rtl="0"/>
            <a:r>
              <a:rPr lang="en-US" sz="2400" dirty="0">
                <a:latin typeface="MV Boli" panose="02000500030200090000" pitchFamily="2" charset="0"/>
                <a:cs typeface="MV Boli" panose="02000500030200090000" pitchFamily="2" charset="0"/>
              </a:rPr>
              <a:t>He  was teaching. </a:t>
            </a:r>
          </a:p>
        </p:txBody>
      </p:sp>
      <p:sp>
        <p:nvSpPr>
          <p:cNvPr id="26" name="مستطيل 2">
            <a:extLst>
              <a:ext uri="{FF2B5EF4-FFF2-40B4-BE49-F238E27FC236}">
                <a16:creationId xmlns:a16="http://schemas.microsoft.com/office/drawing/2014/main" id="{7737314D-1E62-BA9E-A881-356F939DB661}"/>
              </a:ext>
            </a:extLst>
          </p:cNvPr>
          <p:cNvSpPr/>
          <p:nvPr/>
        </p:nvSpPr>
        <p:spPr>
          <a:xfrm>
            <a:off x="-37007" y="3342621"/>
            <a:ext cx="4213186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68580" algn="l" rtl="0"/>
            <a:r>
              <a:rPr lang="en-US" sz="2400" dirty="0">
                <a:latin typeface="MV Boli" panose="02000500030200090000" pitchFamily="2" charset="0"/>
                <a:cs typeface="MV Boli" panose="02000500030200090000" pitchFamily="2" charset="0"/>
              </a:rPr>
              <a:t>They  were arresting the criminal.</a:t>
            </a:r>
          </a:p>
        </p:txBody>
      </p:sp>
      <p:sp>
        <p:nvSpPr>
          <p:cNvPr id="27" name="مستطيل 5">
            <a:extLst>
              <a:ext uri="{FF2B5EF4-FFF2-40B4-BE49-F238E27FC236}">
                <a16:creationId xmlns:a16="http://schemas.microsoft.com/office/drawing/2014/main" id="{416258A2-72EE-EB21-5655-DB0264228D37}"/>
              </a:ext>
            </a:extLst>
          </p:cNvPr>
          <p:cNvSpPr/>
          <p:nvPr/>
        </p:nvSpPr>
        <p:spPr>
          <a:xfrm>
            <a:off x="7010263" y="3783062"/>
            <a:ext cx="4361824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68580" algn="l" rtl="0"/>
            <a:r>
              <a:rPr lang="en-US" sz="2400" dirty="0">
                <a:latin typeface="MV Boli" panose="02000500030200090000" pitchFamily="2" charset="0"/>
                <a:cs typeface="MV Boli" panose="02000500030200090000" pitchFamily="2" charset="0"/>
              </a:rPr>
              <a:t>They were stealing a car last year.</a:t>
            </a:r>
          </a:p>
        </p:txBody>
      </p:sp>
      <p:sp>
        <p:nvSpPr>
          <p:cNvPr id="28" name="مستطيل 4">
            <a:extLst>
              <a:ext uri="{FF2B5EF4-FFF2-40B4-BE49-F238E27FC236}">
                <a16:creationId xmlns:a16="http://schemas.microsoft.com/office/drawing/2014/main" id="{28891CFD-42C4-C70E-3BD2-0BCF2CD79B84}"/>
              </a:ext>
            </a:extLst>
          </p:cNvPr>
          <p:cNvSpPr/>
          <p:nvPr/>
        </p:nvSpPr>
        <p:spPr>
          <a:xfrm>
            <a:off x="7196545" y="5213934"/>
            <a:ext cx="4491934" cy="461665"/>
          </a:xfrm>
          <a:prstGeom prst="rect">
            <a:avLst/>
          </a:prstGeom>
          <a:solidFill>
            <a:srgbClr val="B3DEE2">
              <a:alpha val="58000"/>
            </a:srgbClr>
          </a:solidFill>
        </p:spPr>
        <p:txBody>
          <a:bodyPr wrap="square">
            <a:spAutoFit/>
          </a:bodyPr>
          <a:lstStyle/>
          <a:p>
            <a:pPr marL="68580" algn="l" rtl="0"/>
            <a:r>
              <a:rPr lang="en-US" sz="2400" dirty="0">
                <a:latin typeface="MV Boli" panose="02000500030200090000" pitchFamily="2" charset="0"/>
                <a:cs typeface="MV Boli" panose="02000500030200090000" pitchFamily="2" charset="0"/>
              </a:rPr>
              <a:t>The criminal was escaping.</a:t>
            </a:r>
          </a:p>
        </p:txBody>
      </p:sp>
      <p:sp>
        <p:nvSpPr>
          <p:cNvPr id="29" name="مستطيل 6">
            <a:extLst>
              <a:ext uri="{FF2B5EF4-FFF2-40B4-BE49-F238E27FC236}">
                <a16:creationId xmlns:a16="http://schemas.microsoft.com/office/drawing/2014/main" id="{AF8D5794-0151-F1A9-A16B-E519FC263DEF}"/>
              </a:ext>
            </a:extLst>
          </p:cNvPr>
          <p:cNvSpPr/>
          <p:nvPr/>
        </p:nvSpPr>
        <p:spPr>
          <a:xfrm>
            <a:off x="40703" y="4415364"/>
            <a:ext cx="5642484" cy="461665"/>
          </a:xfrm>
          <a:prstGeom prst="rect">
            <a:avLst/>
          </a:prstGeom>
          <a:solidFill>
            <a:srgbClr val="B3DEE2">
              <a:alpha val="58000"/>
            </a:srgbClr>
          </a:solidFill>
        </p:spPr>
        <p:txBody>
          <a:bodyPr wrap="square">
            <a:spAutoFit/>
          </a:bodyPr>
          <a:lstStyle/>
          <a:p>
            <a:pPr marL="68580" algn="l" rtl="0"/>
            <a:r>
              <a:rPr lang="en-US" sz="2400" dirty="0">
                <a:latin typeface="MV Boli" panose="02000500030200090000" pitchFamily="2" charset="0"/>
                <a:cs typeface="MV Boli" panose="02000500030200090000" pitchFamily="2" charset="0"/>
              </a:rPr>
              <a:t>They are playing football right now.</a:t>
            </a:r>
          </a:p>
        </p:txBody>
      </p:sp>
      <p:sp>
        <p:nvSpPr>
          <p:cNvPr id="30" name="مستطيل 7">
            <a:extLst>
              <a:ext uri="{FF2B5EF4-FFF2-40B4-BE49-F238E27FC236}">
                <a16:creationId xmlns:a16="http://schemas.microsoft.com/office/drawing/2014/main" id="{946C472A-5634-EE1A-841C-B8D4D2CD3738}"/>
              </a:ext>
            </a:extLst>
          </p:cNvPr>
          <p:cNvSpPr/>
          <p:nvPr/>
        </p:nvSpPr>
        <p:spPr>
          <a:xfrm>
            <a:off x="54681" y="5951810"/>
            <a:ext cx="6273825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68580" algn="l" rtl="0"/>
            <a:r>
              <a:rPr lang="en-US" sz="2400" dirty="0">
                <a:latin typeface="MV Boli" panose="02000500030200090000" pitchFamily="2" charset="0"/>
                <a:cs typeface="MV Boli" panose="02000500030200090000" pitchFamily="2" charset="0"/>
              </a:rPr>
              <a:t>Sara will see her teacher at the library.</a:t>
            </a:r>
          </a:p>
        </p:txBody>
      </p:sp>
      <p:sp>
        <p:nvSpPr>
          <p:cNvPr id="31" name="مستطيل 3">
            <a:extLst>
              <a:ext uri="{FF2B5EF4-FFF2-40B4-BE49-F238E27FC236}">
                <a16:creationId xmlns:a16="http://schemas.microsoft.com/office/drawing/2014/main" id="{2C3178D5-DCCC-B15C-A53F-CFCFCBD46922}"/>
              </a:ext>
            </a:extLst>
          </p:cNvPr>
          <p:cNvSpPr/>
          <p:nvPr/>
        </p:nvSpPr>
        <p:spPr>
          <a:xfrm>
            <a:off x="6096000" y="2387729"/>
            <a:ext cx="4707554" cy="461665"/>
          </a:xfrm>
          <a:prstGeom prst="rect">
            <a:avLst/>
          </a:prstGeom>
          <a:solidFill>
            <a:srgbClr val="B3DEE2">
              <a:alpha val="58000"/>
            </a:srgbClr>
          </a:solidFill>
        </p:spPr>
        <p:txBody>
          <a:bodyPr wrap="square">
            <a:spAutoFit/>
          </a:bodyPr>
          <a:lstStyle/>
          <a:p>
            <a:pPr marL="68580" algn="l" rtl="0"/>
            <a:r>
              <a:rPr lang="en-US" sz="2400" dirty="0">
                <a:latin typeface="MV Boli" panose="02000500030200090000" pitchFamily="2" charset="0"/>
                <a:cs typeface="MV Boli" panose="02000500030200090000" pitchFamily="2" charset="0"/>
              </a:rPr>
              <a:t>They have  eaten the launch.</a:t>
            </a: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19403B3E-D396-223C-B3AC-481DC07D88B7}"/>
              </a:ext>
            </a:extLst>
          </p:cNvPr>
          <p:cNvSpPr txBox="1"/>
          <p:nvPr/>
        </p:nvSpPr>
        <p:spPr>
          <a:xfrm>
            <a:off x="3707664" y="299076"/>
            <a:ext cx="589353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200" dirty="0">
                <a:solidFill>
                  <a:srgbClr val="0066FF"/>
                </a:solidFill>
                <a:latin typeface="Comic Sans MS" panose="030F0702030302020204" pitchFamily="66" charset="0"/>
              </a:rPr>
              <a:t>Past Progressive</a:t>
            </a:r>
            <a:r>
              <a:rPr lang="en-US" sz="3200" dirty="0">
                <a:latin typeface="Comic Sans MS" panose="030F0702030302020204" pitchFamily="66" charset="0"/>
              </a:rPr>
              <a:t>?</a:t>
            </a: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   Yes | No</a:t>
            </a:r>
            <a:endParaRPr lang="ar-SA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799E31C3-2284-CC10-C5B5-A843E5E8D9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012" b="80966" l="25977" r="78418">
                        <a14:foregroundMark x1="29199" y1="42313" x2="29297" y2="42899"/>
                        <a14:foregroundMark x1="29395" y1="40556" x2="29395" y2="40556"/>
                        <a14:foregroundMark x1="28320" y1="38507" x2="28320" y2="38507"/>
                        <a14:foregroundMark x1="26074" y1="40849" x2="26074" y2="40849"/>
                        <a14:foregroundMark x1="54004" y1="24012" x2="54004" y2="24012"/>
                        <a14:foregroundMark x1="72852" y1="61493" x2="72852" y2="61493"/>
                        <a14:foregroundMark x1="78418" y1="54758" x2="78418" y2="54758"/>
                        <a14:foregroundMark x1="39453" y1="80966" x2="39453" y2="809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091" t="21205" r="19436" b="16052"/>
          <a:stretch/>
        </p:blipFill>
        <p:spPr>
          <a:xfrm>
            <a:off x="10084979" y="78705"/>
            <a:ext cx="1619310" cy="1162938"/>
          </a:xfrm>
          <a:prstGeom prst="rect">
            <a:avLst/>
          </a:prstGeom>
        </p:spPr>
      </p:pic>
      <p:pic>
        <p:nvPicPr>
          <p:cNvPr id="38" name="No">
            <a:extLst>
              <a:ext uri="{FF2B5EF4-FFF2-40B4-BE49-F238E27FC236}">
                <a16:creationId xmlns:a16="http://schemas.microsoft.com/office/drawing/2014/main" id="{6C7EA6BA-5868-E234-9731-BC9AD79A91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573" y="3804286"/>
            <a:ext cx="1007042" cy="1382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" name="Yes">
            <a:extLst>
              <a:ext uri="{FF2B5EF4-FFF2-40B4-BE49-F238E27FC236}">
                <a16:creationId xmlns:a16="http://schemas.microsoft.com/office/drawing/2014/main" id="{9FD772AF-93AB-28F3-AA3A-791B6E6F3F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753" y="1666245"/>
            <a:ext cx="1007042" cy="1385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" name="No1">
            <a:extLst>
              <a:ext uri="{FF2B5EF4-FFF2-40B4-BE49-F238E27FC236}">
                <a16:creationId xmlns:a16="http://schemas.microsoft.com/office/drawing/2014/main" id="{8B60B4D5-CF86-1B7C-9A28-13EB2E3DBB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221" y="5260735"/>
            <a:ext cx="1007042" cy="1382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2" name="No2">
            <a:extLst>
              <a:ext uri="{FF2B5EF4-FFF2-40B4-BE49-F238E27FC236}">
                <a16:creationId xmlns:a16="http://schemas.microsoft.com/office/drawing/2014/main" id="{702DE6E7-891D-FA39-AC91-39BC545F33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5596">
            <a:off x="10456358" y="1638251"/>
            <a:ext cx="1007042" cy="1382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" name="Yes1">
            <a:extLst>
              <a:ext uri="{FF2B5EF4-FFF2-40B4-BE49-F238E27FC236}">
                <a16:creationId xmlns:a16="http://schemas.microsoft.com/office/drawing/2014/main" id="{B30CF24F-E336-18EF-E779-129ABB0290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508" y="2510215"/>
            <a:ext cx="1007042" cy="1385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4" name="Yes2">
            <a:extLst>
              <a:ext uri="{FF2B5EF4-FFF2-40B4-BE49-F238E27FC236}">
                <a16:creationId xmlns:a16="http://schemas.microsoft.com/office/drawing/2014/main" id="{9A6D43DC-B326-7111-1127-DB95F71F45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268" y="3097935"/>
            <a:ext cx="1007042" cy="1385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5" name="Yes3">
            <a:extLst>
              <a:ext uri="{FF2B5EF4-FFF2-40B4-BE49-F238E27FC236}">
                <a16:creationId xmlns:a16="http://schemas.microsoft.com/office/drawing/2014/main" id="{4AE68155-FCFA-EF76-7453-E9E819E889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4958" y="4485930"/>
            <a:ext cx="1007042" cy="1385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8" name="مستطيل 47">
            <a:extLst>
              <a:ext uri="{FF2B5EF4-FFF2-40B4-BE49-F238E27FC236}">
                <a16:creationId xmlns:a16="http://schemas.microsoft.com/office/drawing/2014/main" id="{E71533EA-E478-A09D-1375-E2BCD4D6379D}"/>
              </a:ext>
            </a:extLst>
          </p:cNvPr>
          <p:cNvSpPr/>
          <p:nvPr/>
        </p:nvSpPr>
        <p:spPr>
          <a:xfrm>
            <a:off x="694162" y="2279031"/>
            <a:ext cx="1928738" cy="38778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9" name="مستطيل 48">
            <a:extLst>
              <a:ext uri="{FF2B5EF4-FFF2-40B4-BE49-F238E27FC236}">
                <a16:creationId xmlns:a16="http://schemas.microsoft.com/office/drawing/2014/main" id="{3CDF6F53-880A-0871-8C13-B49CB7984A4A}"/>
              </a:ext>
            </a:extLst>
          </p:cNvPr>
          <p:cNvSpPr/>
          <p:nvPr/>
        </p:nvSpPr>
        <p:spPr>
          <a:xfrm>
            <a:off x="1009866" y="3340583"/>
            <a:ext cx="2159271" cy="40101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0" name="مستطيل 49">
            <a:extLst>
              <a:ext uri="{FF2B5EF4-FFF2-40B4-BE49-F238E27FC236}">
                <a16:creationId xmlns:a16="http://schemas.microsoft.com/office/drawing/2014/main" id="{37DCC306-77DA-0EBF-17CA-6EB3E42EB68A}"/>
              </a:ext>
            </a:extLst>
          </p:cNvPr>
          <p:cNvSpPr/>
          <p:nvPr/>
        </p:nvSpPr>
        <p:spPr>
          <a:xfrm>
            <a:off x="7933522" y="3817121"/>
            <a:ext cx="1941998" cy="41241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1" name="مستطيل 50">
            <a:extLst>
              <a:ext uri="{FF2B5EF4-FFF2-40B4-BE49-F238E27FC236}">
                <a16:creationId xmlns:a16="http://schemas.microsoft.com/office/drawing/2014/main" id="{EC6FE750-0AE1-D86B-E289-77D93B235620}"/>
              </a:ext>
            </a:extLst>
          </p:cNvPr>
          <p:cNvSpPr/>
          <p:nvPr/>
        </p:nvSpPr>
        <p:spPr>
          <a:xfrm>
            <a:off x="9169205" y="5258749"/>
            <a:ext cx="1865063" cy="41241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1">
            <a:extLst>
              <a:ext uri="{FF2B5EF4-FFF2-40B4-BE49-F238E27FC236}">
                <a16:creationId xmlns:a16="http://schemas.microsoft.com/office/drawing/2014/main" id="{65404020-17FB-7726-76A7-5699473F586F}"/>
              </a:ext>
            </a:extLst>
          </p:cNvPr>
          <p:cNvSpPr txBox="1"/>
          <p:nvPr/>
        </p:nvSpPr>
        <p:spPr>
          <a:xfrm>
            <a:off x="3783555" y="876319"/>
            <a:ext cx="508990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200" dirty="0">
                <a:solidFill>
                  <a:srgbClr val="0066FF"/>
                </a:solidFill>
                <a:latin typeface="Comic Sans MS" panose="030F0702030302020204" pitchFamily="66" charset="0"/>
              </a:rPr>
              <a:t>Key Words</a:t>
            </a:r>
            <a:endParaRPr lang="ar-SA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17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304875A7-64A5-D04B-A42F-76011B8AAF4D}"/>
              </a:ext>
            </a:extLst>
          </p:cNvPr>
          <p:cNvSpPr txBox="1">
            <a:spLocks/>
          </p:cNvSpPr>
          <p:nvPr/>
        </p:nvSpPr>
        <p:spPr>
          <a:xfrm>
            <a:off x="1334119" y="1493323"/>
            <a:ext cx="8637196" cy="366142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92D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Past Progressive </a:t>
            </a:r>
          </a:p>
          <a:p>
            <a:pPr algn="ctr">
              <a:lnSpc>
                <a:spcPct val="150000"/>
              </a:lnSpc>
            </a:pPr>
            <a:br>
              <a:rPr lang="en-GB" sz="2800" b="1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GB" sz="2800" b="1" dirty="0">
                <a:solidFill>
                  <a:schemeClr val="accent4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Was/Were Going To and Was/Were About To</a:t>
            </a:r>
          </a:p>
          <a:p>
            <a:pPr algn="ctr">
              <a:lnSpc>
                <a:spcPct val="150000"/>
              </a:lnSpc>
            </a:pPr>
            <a:br>
              <a:rPr lang="en-GB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GB" sz="2800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Past Perfect Tense</a:t>
            </a:r>
          </a:p>
          <a:p>
            <a:pPr algn="ctr">
              <a:lnSpc>
                <a:spcPct val="150000"/>
              </a:lnSpc>
            </a:pPr>
            <a:endParaRPr lang="en-GB" sz="2800" dirty="0">
              <a:solidFill>
                <a:srgbClr val="FFC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Past Perfect Progressive and Past Simple Tense</a:t>
            </a:r>
            <a:endParaRPr lang="en-GB" sz="2800" b="1" dirty="0">
              <a:solidFill>
                <a:srgbClr val="0070C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8489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304875A7-64A5-D04B-A42F-76011B8AAF4D}"/>
              </a:ext>
            </a:extLst>
          </p:cNvPr>
          <p:cNvSpPr txBox="1">
            <a:spLocks/>
          </p:cNvSpPr>
          <p:nvPr/>
        </p:nvSpPr>
        <p:spPr>
          <a:xfrm>
            <a:off x="1334119" y="1493323"/>
            <a:ext cx="8637196" cy="366142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br>
              <a:rPr lang="en-GB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GB" sz="2800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Past Perfect Tense</a:t>
            </a:r>
          </a:p>
          <a:p>
            <a:pPr algn="ctr">
              <a:lnSpc>
                <a:spcPct val="150000"/>
              </a:lnSpc>
            </a:pPr>
            <a:endParaRPr lang="en-GB" sz="2800" dirty="0">
              <a:solidFill>
                <a:srgbClr val="FFC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5259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346C37D-C425-1318-0941-5848147C0AEB}"/>
              </a:ext>
            </a:extLst>
          </p:cNvPr>
          <p:cNvSpPr txBox="1"/>
          <p:nvPr/>
        </p:nvSpPr>
        <p:spPr>
          <a:xfrm>
            <a:off x="0" y="867062"/>
            <a:ext cx="53644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As </a:t>
            </a:r>
            <a:r>
              <a:rPr lang="en-GB" sz="2400" dirty="0" err="1">
                <a:latin typeface="MV Boli" panose="02000500030200090000" pitchFamily="2" charset="0"/>
                <a:cs typeface="MV Boli" panose="02000500030200090000" pitchFamily="2" charset="0"/>
              </a:rPr>
              <a:t>Figlock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2400" b="1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was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240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walk</a:t>
            </a:r>
            <a:r>
              <a:rPr lang="en-GB" sz="24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ing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down a Chicago Street, a baby </a:t>
            </a:r>
            <a:r>
              <a:rPr lang="en-GB" sz="24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fell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from a fourth-story window.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A8A803-3371-31D0-FDFA-CD62E5DEEAA9}"/>
              </a:ext>
            </a:extLst>
          </p:cNvPr>
          <p:cNvSpPr txBox="1"/>
          <p:nvPr/>
        </p:nvSpPr>
        <p:spPr>
          <a:xfrm>
            <a:off x="203200" y="4186603"/>
            <a:ext cx="516128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A year later, while he </a:t>
            </a:r>
            <a:r>
              <a:rPr lang="en-GB" sz="2400" b="1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was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240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pass</a:t>
            </a:r>
            <a:r>
              <a:rPr lang="en-GB" sz="24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ing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by that same building, the same baby </a:t>
            </a:r>
            <a:r>
              <a:rPr lang="en-GB" sz="24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fell out 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of the same window and landed on Mr. </a:t>
            </a:r>
            <a:r>
              <a:rPr lang="en-GB" sz="2400" dirty="0" err="1">
                <a:latin typeface="MV Boli" panose="02000500030200090000" pitchFamily="2" charset="0"/>
                <a:cs typeface="MV Boli" panose="02000500030200090000" pitchFamily="2" charset="0"/>
              </a:rPr>
              <a:t>Figlock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.</a:t>
            </a:r>
            <a:endParaRPr lang="en-GB" sz="2400" dirty="0"/>
          </a:p>
        </p:txBody>
      </p:sp>
      <p:pic>
        <p:nvPicPr>
          <p:cNvPr id="1026" name="Picture 2" descr="Clipart Man Walking">
            <a:extLst>
              <a:ext uri="{FF2B5EF4-FFF2-40B4-BE49-F238E27FC236}">
                <a16:creationId xmlns:a16="http://schemas.microsoft.com/office/drawing/2014/main" id="{C966E8D4-68C8-DBD6-2522-8EA31DEB9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010" y="356463"/>
            <a:ext cx="3302000" cy="226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8661A0E-92F8-2668-59C4-9D1C01C9B2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"/>
          <a:stretch/>
        </p:blipFill>
        <p:spPr bwMode="auto">
          <a:xfrm>
            <a:off x="9381365" y="1316157"/>
            <a:ext cx="1390774" cy="121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lipart Man Walking">
            <a:extLst>
              <a:ext uri="{FF2B5EF4-FFF2-40B4-BE49-F238E27FC236}">
                <a16:creationId xmlns:a16="http://schemas.microsoft.com/office/drawing/2014/main" id="{442D932C-C442-1008-9838-27A477954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76" y="4023360"/>
            <a:ext cx="3745484" cy="256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43D3833F-B161-5D0F-0137-C75F96AF0A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"/>
          <a:stretch/>
        </p:blipFill>
        <p:spPr bwMode="auto">
          <a:xfrm>
            <a:off x="10066654" y="5137894"/>
            <a:ext cx="1410969" cy="123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8058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346C37D-C425-1318-0941-5848147C0AEB}"/>
              </a:ext>
            </a:extLst>
          </p:cNvPr>
          <p:cNvSpPr txBox="1"/>
          <p:nvPr/>
        </p:nvSpPr>
        <p:spPr>
          <a:xfrm>
            <a:off x="375920" y="4941222"/>
            <a:ext cx="53644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latin typeface="MV Boli" panose="02000500030200090000" pitchFamily="2" charset="0"/>
                <a:cs typeface="MV Boli" panose="02000500030200090000" pitchFamily="2" charset="0"/>
              </a:rPr>
              <a:t>As </a:t>
            </a:r>
            <a:r>
              <a:rPr lang="en-GB" sz="1600" dirty="0" err="1">
                <a:latin typeface="MV Boli" panose="02000500030200090000" pitchFamily="2" charset="0"/>
                <a:cs typeface="MV Boli" panose="02000500030200090000" pitchFamily="2" charset="0"/>
              </a:rPr>
              <a:t>Figlock</a:t>
            </a:r>
            <a:r>
              <a:rPr lang="en-GB" sz="1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1600" b="1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was</a:t>
            </a:r>
            <a:r>
              <a:rPr lang="en-GB" sz="1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160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walk</a:t>
            </a:r>
            <a:r>
              <a:rPr lang="en-GB" sz="16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ing</a:t>
            </a:r>
            <a:r>
              <a:rPr lang="en-GB" sz="1600" dirty="0">
                <a:latin typeface="MV Boli" panose="02000500030200090000" pitchFamily="2" charset="0"/>
                <a:cs typeface="MV Boli" panose="02000500030200090000" pitchFamily="2" charset="0"/>
              </a:rPr>
              <a:t> down a Chicago Street, a baby </a:t>
            </a:r>
            <a:r>
              <a:rPr lang="en-GB" sz="16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fell</a:t>
            </a:r>
            <a:r>
              <a:rPr lang="en-GB" sz="1600" dirty="0">
                <a:latin typeface="MV Boli" panose="02000500030200090000" pitchFamily="2" charset="0"/>
                <a:cs typeface="MV Boli" panose="02000500030200090000" pitchFamily="2" charset="0"/>
              </a:rPr>
              <a:t> from a fourth-story window.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A8A803-3371-31D0-FDFA-CD62E5DEEAA9}"/>
              </a:ext>
            </a:extLst>
          </p:cNvPr>
          <p:cNvSpPr txBox="1"/>
          <p:nvPr/>
        </p:nvSpPr>
        <p:spPr>
          <a:xfrm>
            <a:off x="2011680" y="5724342"/>
            <a:ext cx="51612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latin typeface="MV Boli" panose="02000500030200090000" pitchFamily="2" charset="0"/>
                <a:cs typeface="MV Boli" panose="02000500030200090000" pitchFamily="2" charset="0"/>
              </a:rPr>
              <a:t>A year later, while he </a:t>
            </a:r>
            <a:r>
              <a:rPr lang="en-GB" sz="1600" b="1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was</a:t>
            </a:r>
            <a:r>
              <a:rPr lang="en-GB" sz="1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160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pass</a:t>
            </a:r>
            <a:r>
              <a:rPr lang="en-GB" sz="16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ing</a:t>
            </a:r>
            <a:r>
              <a:rPr lang="en-GB" sz="1600" dirty="0">
                <a:latin typeface="MV Boli" panose="02000500030200090000" pitchFamily="2" charset="0"/>
                <a:cs typeface="MV Boli" panose="02000500030200090000" pitchFamily="2" charset="0"/>
              </a:rPr>
              <a:t> by that same building, the same baby </a:t>
            </a:r>
            <a:r>
              <a:rPr lang="en-GB" sz="16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fell out </a:t>
            </a:r>
            <a:r>
              <a:rPr lang="en-GB" sz="1600" dirty="0">
                <a:latin typeface="MV Boli" panose="02000500030200090000" pitchFamily="2" charset="0"/>
                <a:cs typeface="MV Boli" panose="02000500030200090000" pitchFamily="2" charset="0"/>
              </a:rPr>
              <a:t>of the same window and landed on Mr. </a:t>
            </a:r>
            <a:r>
              <a:rPr lang="en-GB" sz="1600" dirty="0" err="1">
                <a:latin typeface="MV Boli" panose="02000500030200090000" pitchFamily="2" charset="0"/>
                <a:cs typeface="MV Boli" panose="02000500030200090000" pitchFamily="2" charset="0"/>
              </a:rPr>
              <a:t>Figlock</a:t>
            </a:r>
            <a:r>
              <a:rPr lang="en-GB" sz="1600" dirty="0">
                <a:latin typeface="MV Boli" panose="02000500030200090000" pitchFamily="2" charset="0"/>
                <a:cs typeface="MV Boli" panose="02000500030200090000" pitchFamily="2" charset="0"/>
              </a:rPr>
              <a:t>.</a:t>
            </a:r>
            <a:endParaRPr lang="en-GB" sz="1600" dirty="0"/>
          </a:p>
        </p:txBody>
      </p:sp>
      <p:pic>
        <p:nvPicPr>
          <p:cNvPr id="1026" name="Picture 2" descr="Clipart Man Walking">
            <a:extLst>
              <a:ext uri="{FF2B5EF4-FFF2-40B4-BE49-F238E27FC236}">
                <a16:creationId xmlns:a16="http://schemas.microsoft.com/office/drawing/2014/main" id="{C966E8D4-68C8-DBD6-2522-8EA31DEB9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586" y="5299303"/>
            <a:ext cx="2085223" cy="142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8661A0E-92F8-2668-59C4-9D1C01C9B2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"/>
          <a:stretch/>
        </p:blipFill>
        <p:spPr bwMode="auto">
          <a:xfrm>
            <a:off x="8535531" y="5923772"/>
            <a:ext cx="878278" cy="76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lipart Man Walking">
            <a:extLst>
              <a:ext uri="{FF2B5EF4-FFF2-40B4-BE49-F238E27FC236}">
                <a16:creationId xmlns:a16="http://schemas.microsoft.com/office/drawing/2014/main" id="{442D932C-C442-1008-9838-27A477954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9436" y="5073302"/>
            <a:ext cx="2405405" cy="164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43D3833F-B161-5D0F-0137-C75F96AF0A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"/>
          <a:stretch/>
        </p:blipFill>
        <p:spPr bwMode="auto">
          <a:xfrm>
            <a:off x="10995645" y="5897071"/>
            <a:ext cx="906145" cy="79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805A1D-E3F4-4C66-064A-E81E934C0B32}"/>
              </a:ext>
            </a:extLst>
          </p:cNvPr>
          <p:cNvSpPr txBox="1"/>
          <p:nvPr/>
        </p:nvSpPr>
        <p:spPr>
          <a:xfrm>
            <a:off x="1407729" y="287012"/>
            <a:ext cx="80060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Use the </a:t>
            </a:r>
            <a:r>
              <a:rPr lang="en-GB" sz="2400" b="1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past progressive </a:t>
            </a:r>
            <a:r>
              <a:rPr lang="en-GB" sz="2400" dirty="0"/>
              <a:t>(be + present participle) </a:t>
            </a:r>
            <a:r>
              <a:rPr lang="en-GB" sz="2400" dirty="0">
                <a:solidFill>
                  <a:srgbClr val="7030A0"/>
                </a:solidFill>
              </a:rPr>
              <a:t>to describe a long action that is interrupted by a short action.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BF364B-FD49-A909-6299-6683AD7A4D0B}"/>
              </a:ext>
            </a:extLst>
          </p:cNvPr>
          <p:cNvSpPr txBox="1"/>
          <p:nvPr/>
        </p:nvSpPr>
        <p:spPr>
          <a:xfrm>
            <a:off x="3983403" y="1297133"/>
            <a:ext cx="36474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Was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/ </a:t>
            </a:r>
            <a:r>
              <a:rPr lang="en-GB" sz="2400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Were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+ </a:t>
            </a:r>
            <a:r>
              <a:rPr lang="en-GB" sz="240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V</a:t>
            </a:r>
            <a:r>
              <a:rPr lang="en-GB" sz="24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ing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A8515D6-3C7C-6920-7A0A-DF331217640B}"/>
              </a:ext>
            </a:extLst>
          </p:cNvPr>
          <p:cNvGrpSpPr/>
          <p:nvPr/>
        </p:nvGrpSpPr>
        <p:grpSpPr>
          <a:xfrm>
            <a:off x="2570480" y="3177540"/>
            <a:ext cx="6116320" cy="878839"/>
            <a:chOff x="2570480" y="3177540"/>
            <a:chExt cx="6116320" cy="878839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17D8102F-D01A-79D1-391E-A652AF66F4D3}"/>
                </a:ext>
              </a:extLst>
            </p:cNvPr>
            <p:cNvCxnSpPr>
              <a:cxnSpLocks/>
            </p:cNvCxnSpPr>
            <p:nvPr/>
          </p:nvCxnSpPr>
          <p:spPr>
            <a:xfrm>
              <a:off x="2570480" y="3616960"/>
              <a:ext cx="6116320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Minus Sign 12">
              <a:extLst>
                <a:ext uri="{FF2B5EF4-FFF2-40B4-BE49-F238E27FC236}">
                  <a16:creationId xmlns:a16="http://schemas.microsoft.com/office/drawing/2014/main" id="{33272855-2831-6F19-82A1-8B5375FAFCDF}"/>
                </a:ext>
              </a:extLst>
            </p:cNvPr>
            <p:cNvSpPr/>
            <p:nvPr/>
          </p:nvSpPr>
          <p:spPr>
            <a:xfrm>
              <a:off x="5638800" y="3177540"/>
              <a:ext cx="101600" cy="878839"/>
            </a:xfrm>
            <a:prstGeom prst="mathMinus">
              <a:avLst>
                <a:gd name="adj1" fmla="val 100000"/>
              </a:avLst>
            </a:prstGeom>
            <a:ln/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F64AB16E-9131-51B7-1D6A-2FB8DA16769B}"/>
              </a:ext>
            </a:extLst>
          </p:cNvPr>
          <p:cNvSpPr/>
          <p:nvPr/>
        </p:nvSpPr>
        <p:spPr>
          <a:xfrm>
            <a:off x="5247640" y="4131696"/>
            <a:ext cx="985520" cy="3641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now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58F6B8-02FC-26F7-C1E4-7C0672A1AD2A}"/>
              </a:ext>
            </a:extLst>
          </p:cNvPr>
          <p:cNvSpPr/>
          <p:nvPr/>
        </p:nvSpPr>
        <p:spPr>
          <a:xfrm>
            <a:off x="2956560" y="3171535"/>
            <a:ext cx="2291080" cy="208218"/>
          </a:xfrm>
          <a:custGeom>
            <a:avLst/>
            <a:gdLst>
              <a:gd name="connsiteX0" fmla="*/ 0 w 2291080"/>
              <a:gd name="connsiteY0" fmla="*/ 0 h 208218"/>
              <a:gd name="connsiteX1" fmla="*/ 595681 w 2291080"/>
              <a:gd name="connsiteY1" fmla="*/ 0 h 208218"/>
              <a:gd name="connsiteX2" fmla="*/ 1214272 w 2291080"/>
              <a:gd name="connsiteY2" fmla="*/ 0 h 208218"/>
              <a:gd name="connsiteX3" fmla="*/ 1741221 w 2291080"/>
              <a:gd name="connsiteY3" fmla="*/ 0 h 208218"/>
              <a:gd name="connsiteX4" fmla="*/ 2291080 w 2291080"/>
              <a:gd name="connsiteY4" fmla="*/ 0 h 208218"/>
              <a:gd name="connsiteX5" fmla="*/ 2291080 w 2291080"/>
              <a:gd name="connsiteY5" fmla="*/ 208218 h 208218"/>
              <a:gd name="connsiteX6" fmla="*/ 1718310 w 2291080"/>
              <a:gd name="connsiteY6" fmla="*/ 208218 h 208218"/>
              <a:gd name="connsiteX7" fmla="*/ 1099718 w 2291080"/>
              <a:gd name="connsiteY7" fmla="*/ 208218 h 208218"/>
              <a:gd name="connsiteX8" fmla="*/ 572770 w 2291080"/>
              <a:gd name="connsiteY8" fmla="*/ 208218 h 208218"/>
              <a:gd name="connsiteX9" fmla="*/ 0 w 2291080"/>
              <a:gd name="connsiteY9" fmla="*/ 208218 h 208218"/>
              <a:gd name="connsiteX10" fmla="*/ 0 w 2291080"/>
              <a:gd name="connsiteY10" fmla="*/ 0 h 208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91080" h="208218" fill="none" extrusionOk="0">
                <a:moveTo>
                  <a:pt x="0" y="0"/>
                </a:moveTo>
                <a:cubicBezTo>
                  <a:pt x="285217" y="-30173"/>
                  <a:pt x="405333" y="44500"/>
                  <a:pt x="595681" y="0"/>
                </a:cubicBezTo>
                <a:cubicBezTo>
                  <a:pt x="786029" y="-44500"/>
                  <a:pt x="919201" y="5017"/>
                  <a:pt x="1214272" y="0"/>
                </a:cubicBezTo>
                <a:cubicBezTo>
                  <a:pt x="1509343" y="-5017"/>
                  <a:pt x="1629257" y="510"/>
                  <a:pt x="1741221" y="0"/>
                </a:cubicBezTo>
                <a:cubicBezTo>
                  <a:pt x="1853185" y="-510"/>
                  <a:pt x="2033196" y="5126"/>
                  <a:pt x="2291080" y="0"/>
                </a:cubicBezTo>
                <a:cubicBezTo>
                  <a:pt x="2297563" y="62913"/>
                  <a:pt x="2269755" y="149009"/>
                  <a:pt x="2291080" y="208218"/>
                </a:cubicBezTo>
                <a:cubicBezTo>
                  <a:pt x="2135627" y="253575"/>
                  <a:pt x="1925739" y="177773"/>
                  <a:pt x="1718310" y="208218"/>
                </a:cubicBezTo>
                <a:cubicBezTo>
                  <a:pt x="1510881" y="238663"/>
                  <a:pt x="1365629" y="138345"/>
                  <a:pt x="1099718" y="208218"/>
                </a:cubicBezTo>
                <a:cubicBezTo>
                  <a:pt x="833807" y="278091"/>
                  <a:pt x="726580" y="202318"/>
                  <a:pt x="572770" y="208218"/>
                </a:cubicBezTo>
                <a:cubicBezTo>
                  <a:pt x="418960" y="214118"/>
                  <a:pt x="281155" y="161408"/>
                  <a:pt x="0" y="208218"/>
                </a:cubicBezTo>
                <a:cubicBezTo>
                  <a:pt x="-10861" y="127304"/>
                  <a:pt x="398" y="77230"/>
                  <a:pt x="0" y="0"/>
                </a:cubicBezTo>
                <a:close/>
              </a:path>
              <a:path w="2291080" h="208218" stroke="0" extrusionOk="0">
                <a:moveTo>
                  <a:pt x="0" y="0"/>
                </a:moveTo>
                <a:cubicBezTo>
                  <a:pt x="194463" y="-13279"/>
                  <a:pt x="272971" y="8741"/>
                  <a:pt x="504038" y="0"/>
                </a:cubicBezTo>
                <a:cubicBezTo>
                  <a:pt x="735105" y="-8741"/>
                  <a:pt x="916982" y="34484"/>
                  <a:pt x="1099718" y="0"/>
                </a:cubicBezTo>
                <a:cubicBezTo>
                  <a:pt x="1282454" y="-34484"/>
                  <a:pt x="1463534" y="63112"/>
                  <a:pt x="1626667" y="0"/>
                </a:cubicBezTo>
                <a:cubicBezTo>
                  <a:pt x="1789800" y="-63112"/>
                  <a:pt x="2157306" y="17184"/>
                  <a:pt x="2291080" y="0"/>
                </a:cubicBezTo>
                <a:cubicBezTo>
                  <a:pt x="2295900" y="75659"/>
                  <a:pt x="2271785" y="107187"/>
                  <a:pt x="2291080" y="208218"/>
                </a:cubicBezTo>
                <a:cubicBezTo>
                  <a:pt x="2068401" y="273653"/>
                  <a:pt x="1871293" y="190651"/>
                  <a:pt x="1718310" y="208218"/>
                </a:cubicBezTo>
                <a:cubicBezTo>
                  <a:pt x="1565327" y="225785"/>
                  <a:pt x="1282547" y="207753"/>
                  <a:pt x="1168451" y="208218"/>
                </a:cubicBezTo>
                <a:cubicBezTo>
                  <a:pt x="1054355" y="208683"/>
                  <a:pt x="762269" y="199160"/>
                  <a:pt x="549859" y="208218"/>
                </a:cubicBezTo>
                <a:cubicBezTo>
                  <a:pt x="337449" y="217276"/>
                  <a:pt x="206468" y="160139"/>
                  <a:pt x="0" y="208218"/>
                </a:cubicBezTo>
                <a:cubicBezTo>
                  <a:pt x="-12284" y="128369"/>
                  <a:pt x="4343" y="84425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546928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D694387-3197-E001-91DC-02A15A2014D8}"/>
              </a:ext>
            </a:extLst>
          </p:cNvPr>
          <p:cNvSpPr txBox="1"/>
          <p:nvPr/>
        </p:nvSpPr>
        <p:spPr>
          <a:xfrm>
            <a:off x="3083560" y="3723733"/>
            <a:ext cx="20421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was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240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walk</a:t>
            </a:r>
            <a:r>
              <a:rPr lang="en-GB" sz="24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ing</a:t>
            </a:r>
            <a:endParaRPr lang="en-GB" sz="2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7996AF3-DC9E-A264-771A-A1966284F576}"/>
              </a:ext>
            </a:extLst>
          </p:cNvPr>
          <p:cNvSpPr/>
          <p:nvPr/>
        </p:nvSpPr>
        <p:spPr>
          <a:xfrm rot="5400000">
            <a:off x="3406139" y="3174589"/>
            <a:ext cx="1154527" cy="101601"/>
          </a:xfrm>
          <a:custGeom>
            <a:avLst/>
            <a:gdLst>
              <a:gd name="connsiteX0" fmla="*/ 0 w 1154527"/>
              <a:gd name="connsiteY0" fmla="*/ 0 h 101601"/>
              <a:gd name="connsiteX1" fmla="*/ 565718 w 1154527"/>
              <a:gd name="connsiteY1" fmla="*/ 0 h 101601"/>
              <a:gd name="connsiteX2" fmla="*/ 1154527 w 1154527"/>
              <a:gd name="connsiteY2" fmla="*/ 0 h 101601"/>
              <a:gd name="connsiteX3" fmla="*/ 1154527 w 1154527"/>
              <a:gd name="connsiteY3" fmla="*/ 101601 h 101601"/>
              <a:gd name="connsiteX4" fmla="*/ 611899 w 1154527"/>
              <a:gd name="connsiteY4" fmla="*/ 101601 h 101601"/>
              <a:gd name="connsiteX5" fmla="*/ 0 w 1154527"/>
              <a:gd name="connsiteY5" fmla="*/ 101601 h 101601"/>
              <a:gd name="connsiteX6" fmla="*/ 0 w 1154527"/>
              <a:gd name="connsiteY6" fmla="*/ 0 h 10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4527" h="101601" fill="none" extrusionOk="0">
                <a:moveTo>
                  <a:pt x="0" y="0"/>
                </a:moveTo>
                <a:cubicBezTo>
                  <a:pt x="263407" y="-44587"/>
                  <a:pt x="303502" y="51215"/>
                  <a:pt x="565718" y="0"/>
                </a:cubicBezTo>
                <a:cubicBezTo>
                  <a:pt x="827934" y="-51215"/>
                  <a:pt x="924491" y="4486"/>
                  <a:pt x="1154527" y="0"/>
                </a:cubicBezTo>
                <a:cubicBezTo>
                  <a:pt x="1159657" y="35815"/>
                  <a:pt x="1152628" y="79418"/>
                  <a:pt x="1154527" y="101601"/>
                </a:cubicBezTo>
                <a:cubicBezTo>
                  <a:pt x="937194" y="141694"/>
                  <a:pt x="841704" y="89069"/>
                  <a:pt x="611899" y="101601"/>
                </a:cubicBezTo>
                <a:cubicBezTo>
                  <a:pt x="382094" y="114133"/>
                  <a:pt x="237918" y="36638"/>
                  <a:pt x="0" y="101601"/>
                </a:cubicBezTo>
                <a:cubicBezTo>
                  <a:pt x="-1072" y="65955"/>
                  <a:pt x="12034" y="48952"/>
                  <a:pt x="0" y="0"/>
                </a:cubicBezTo>
                <a:close/>
              </a:path>
              <a:path w="1154527" h="101601" stroke="0" extrusionOk="0">
                <a:moveTo>
                  <a:pt x="0" y="0"/>
                </a:moveTo>
                <a:cubicBezTo>
                  <a:pt x="147694" y="-43966"/>
                  <a:pt x="316320" y="7386"/>
                  <a:pt x="542628" y="0"/>
                </a:cubicBezTo>
                <a:cubicBezTo>
                  <a:pt x="768936" y="-7386"/>
                  <a:pt x="969632" y="64743"/>
                  <a:pt x="1154527" y="0"/>
                </a:cubicBezTo>
                <a:cubicBezTo>
                  <a:pt x="1164463" y="26466"/>
                  <a:pt x="1151822" y="69144"/>
                  <a:pt x="1154527" y="101601"/>
                </a:cubicBezTo>
                <a:cubicBezTo>
                  <a:pt x="921646" y="152961"/>
                  <a:pt x="817412" y="55228"/>
                  <a:pt x="588809" y="101601"/>
                </a:cubicBezTo>
                <a:cubicBezTo>
                  <a:pt x="360206" y="147974"/>
                  <a:pt x="152925" y="99091"/>
                  <a:pt x="0" y="101601"/>
                </a:cubicBezTo>
                <a:cubicBezTo>
                  <a:pt x="-3552" y="78816"/>
                  <a:pt x="11754" y="41266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546928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F98B31F-6AF5-3C72-A554-F5AF52D7F0B4}"/>
              </a:ext>
            </a:extLst>
          </p:cNvPr>
          <p:cNvSpPr txBox="1"/>
          <p:nvPr/>
        </p:nvSpPr>
        <p:spPr>
          <a:xfrm>
            <a:off x="3688762" y="2288667"/>
            <a:ext cx="8527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fell</a:t>
            </a:r>
            <a:endParaRPr lang="en-GB" sz="20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7867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/>
      <p:bldP spid="19" grpId="0" animBg="1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E61E428-0261-453F-1F48-5180F71DBAF4}"/>
              </a:ext>
            </a:extLst>
          </p:cNvPr>
          <p:cNvSpPr txBox="1"/>
          <p:nvPr/>
        </p:nvSpPr>
        <p:spPr>
          <a:xfrm>
            <a:off x="325120" y="1251635"/>
            <a:ext cx="7904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Q: What </a:t>
            </a:r>
            <a:r>
              <a:rPr lang="en-GB" sz="2400" b="1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were</a:t>
            </a:r>
            <a:r>
              <a:rPr lang="en-GB" sz="2400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you </a:t>
            </a:r>
            <a:r>
              <a:rPr lang="en-GB" sz="240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do</a:t>
            </a:r>
            <a:r>
              <a:rPr lang="en-GB" sz="24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ing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at three o’clock today?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D132D4-D1E3-C740-C1B4-7C9D2E0ACA07}"/>
              </a:ext>
            </a:extLst>
          </p:cNvPr>
          <p:cNvSpPr txBox="1"/>
          <p:nvPr/>
        </p:nvSpPr>
        <p:spPr>
          <a:xfrm>
            <a:off x="325120" y="2642215"/>
            <a:ext cx="55575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A: I </a:t>
            </a:r>
            <a:r>
              <a:rPr lang="en-GB" sz="2400" b="1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was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240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driv</a:t>
            </a:r>
            <a:r>
              <a:rPr lang="en-GB" sz="24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ing </a:t>
            </a:r>
            <a:r>
              <a:rPr lang="en-GB" sz="2400" dirty="0">
                <a:latin typeface="MV Boli" panose="02000500030200090000" pitchFamily="2" charset="0"/>
                <a:cs typeface="MV Boli" panose="02000500030200090000" pitchFamily="2" charset="0"/>
              </a:rPr>
              <a:t>home from work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569D08C-B52C-FC90-8A01-1C0BA3B8E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2232576"/>
            <a:ext cx="2062480" cy="146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hree O'clock Clipart | PNGlib – Free PNG Library">
            <a:extLst>
              <a:ext uri="{FF2B5EF4-FFF2-40B4-BE49-F238E27FC236}">
                <a16:creationId xmlns:a16="http://schemas.microsoft.com/office/drawing/2014/main" id="{C1F9AF0E-928F-D872-FAE1-43DE381D8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160" y="343525"/>
            <a:ext cx="1493996" cy="154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9763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Custom 8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2E6D8"/>
      </a:accent1>
      <a:accent2>
        <a:srgbClr val="8C3A27"/>
      </a:accent2>
      <a:accent3>
        <a:srgbClr val="F0C8BC"/>
      </a:accent3>
      <a:accent4>
        <a:srgbClr val="D9A491"/>
      </a:accent4>
      <a:accent5>
        <a:srgbClr val="FFF7F5"/>
      </a:accent5>
      <a:accent6>
        <a:srgbClr val="18401F"/>
      </a:accent6>
      <a:hlink>
        <a:srgbClr val="0563C1"/>
      </a:hlink>
      <a:folHlink>
        <a:srgbClr val="954F72"/>
      </a:folHlink>
    </a:clrScheme>
    <a:fontScheme name="Custom 119">
      <a:majorFont>
        <a:latin typeface="Tisa Offc Serif Pro"/>
        <a:ea typeface=""/>
        <a:cs typeface=""/>
      </a:majorFont>
      <a:minorFont>
        <a:latin typeface="Quire Sans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9945587_TF10081922_Win32" id="{66AC0917-446A-46BE-9F52-5693D6540492}" vid="{6B5A5346-71CF-4A1B-B74D-6549F6A7539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808</Words>
  <Application>Microsoft Office PowerPoint</Application>
  <PresentationFormat>Widescreen</PresentationFormat>
  <Paragraphs>135</Paragraphs>
  <Slides>29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Abadi Extra Light</vt:lpstr>
      <vt:lpstr>Aptos</vt:lpstr>
      <vt:lpstr>Aptos Display</vt:lpstr>
      <vt:lpstr>Arial</vt:lpstr>
      <vt:lpstr>Comic Sans MS</vt:lpstr>
      <vt:lpstr>MV Boli</vt:lpstr>
      <vt:lpstr>Quire Sans Pro Light</vt:lpstr>
      <vt:lpstr>Tisa Offc Serif Pro</vt:lpstr>
      <vt:lpstr>Wingdings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حصه بنت سودان العتيبي</dc:creator>
  <cp:lastModifiedBy>حصه بنت سودان العتيبي</cp:lastModifiedBy>
  <cp:revision>1</cp:revision>
  <dcterms:created xsi:type="dcterms:W3CDTF">2024-01-25T12:38:06Z</dcterms:created>
  <dcterms:modified xsi:type="dcterms:W3CDTF">2024-01-26T19:26:19Z</dcterms:modified>
</cp:coreProperties>
</file>