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6" r:id="rId7"/>
    <p:sldId id="265" r:id="rId8"/>
    <p:sldId id="267" r:id="rId9"/>
    <p:sldId id="268" r:id="rId10"/>
    <p:sldId id="269" r:id="rId11"/>
    <p:sldId id="27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333CE-600F-4994-8875-4C751D605035}" v="159" dt="2024-01-26T16:38:14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21F333CE-600F-4994-8875-4C751D605035}"/>
    <pc:docChg chg="undo custSel addSld delSld modSld addMainMaster delMainMaster modMainMaster">
      <pc:chgData name="حصه بنت سودان العتيبي" userId="c1fe605c-1aaf-4791-a440-af891effc177" providerId="ADAL" clId="{21F333CE-600F-4994-8875-4C751D605035}" dt="2024-01-26T16:38:18.057" v="333" actId="14100"/>
      <pc:docMkLst>
        <pc:docMk/>
      </pc:docMkLst>
      <pc:sldChg chg="new del">
        <pc:chgData name="حصه بنت سودان العتيبي" userId="c1fe605c-1aaf-4791-a440-af891effc177" providerId="ADAL" clId="{21F333CE-600F-4994-8875-4C751D605035}" dt="2024-01-24T19:11:21.668" v="9" actId="47"/>
        <pc:sldMkLst>
          <pc:docMk/>
          <pc:sldMk cId="244322257" sldId="256"/>
        </pc:sldMkLst>
      </pc:sldChg>
      <pc:sldChg chg="new del">
        <pc:chgData name="حصه بنت سودان العتيبي" userId="c1fe605c-1aaf-4791-a440-af891effc177" providerId="ADAL" clId="{21F333CE-600F-4994-8875-4C751D605035}" dt="2024-01-24T19:11:19.259" v="8" actId="47"/>
        <pc:sldMkLst>
          <pc:docMk/>
          <pc:sldMk cId="2840864100" sldId="257"/>
        </pc:sldMkLst>
      </pc:sldChg>
      <pc:sldChg chg="add">
        <pc:chgData name="حصه بنت سودان العتيبي" userId="c1fe605c-1aaf-4791-a440-af891effc177" providerId="ADAL" clId="{21F333CE-600F-4994-8875-4C751D605035}" dt="2024-01-24T19:10:52.138" v="3"/>
        <pc:sldMkLst>
          <pc:docMk/>
          <pc:sldMk cId="3946180162" sldId="258"/>
        </pc:sldMkLst>
      </pc:sldChg>
      <pc:sldChg chg="modSp add mod">
        <pc:chgData name="حصه بنت سودان العتيبي" userId="c1fe605c-1aaf-4791-a440-af891effc177" providerId="ADAL" clId="{21F333CE-600F-4994-8875-4C751D605035}" dt="2024-01-24T19:14:56.468" v="24" actId="20577"/>
        <pc:sldMkLst>
          <pc:docMk/>
          <pc:sldMk cId="1942026059" sldId="259"/>
        </pc:sldMkLst>
        <pc:spChg chg="mod">
          <ac:chgData name="حصه بنت سودان العتيبي" userId="c1fe605c-1aaf-4791-a440-af891effc177" providerId="ADAL" clId="{21F333CE-600F-4994-8875-4C751D605035}" dt="2024-01-24T19:14:56.468" v="24" actId="20577"/>
          <ac:spMkLst>
            <pc:docMk/>
            <pc:sldMk cId="1942026059" sldId="259"/>
            <ac:spMk id="13" creationId="{304875A7-64A5-D04B-A42F-76011B8AAF4D}"/>
          </ac:spMkLst>
        </pc:spChg>
      </pc:sldChg>
      <pc:sldChg chg="addSp delSp modSp add mod delAnim modAnim">
        <pc:chgData name="حصه بنت سودان العتيبي" userId="c1fe605c-1aaf-4791-a440-af891effc177" providerId="ADAL" clId="{21F333CE-600F-4994-8875-4C751D605035}" dt="2024-01-26T16:38:18.057" v="333" actId="14100"/>
        <pc:sldMkLst>
          <pc:docMk/>
          <pc:sldMk cId="3197763602" sldId="260"/>
        </pc:sldMkLst>
        <pc:spChg chg="mod">
          <ac:chgData name="حصه بنت سودان العتيبي" userId="c1fe605c-1aaf-4791-a440-af891effc177" providerId="ADAL" clId="{21F333CE-600F-4994-8875-4C751D605035}" dt="2024-01-26T16:37:32.282" v="287" actId="1076"/>
          <ac:spMkLst>
            <pc:docMk/>
            <pc:sldMk cId="3197763602" sldId="260"/>
            <ac:spMk id="2" creationId="{3272FFF5-95C2-22B9-30DD-9E01EB06ECF0}"/>
          </ac:spMkLst>
        </pc:spChg>
        <pc:spChg chg="add del mod">
          <ac:chgData name="حصه بنت سودان العتيبي" userId="c1fe605c-1aaf-4791-a440-af891effc177" providerId="ADAL" clId="{21F333CE-600F-4994-8875-4C751D605035}" dt="2024-01-26T16:37:24.064" v="285" actId="478"/>
          <ac:spMkLst>
            <pc:docMk/>
            <pc:sldMk cId="3197763602" sldId="260"/>
            <ac:spMk id="3" creationId="{DFC86F45-97A2-15EF-E786-F73EB622C93F}"/>
          </ac:spMkLst>
        </pc:spChg>
        <pc:spChg chg="add del mod">
          <ac:chgData name="حصه بنت سودان العتيبي" userId="c1fe605c-1aaf-4791-a440-af891effc177" providerId="ADAL" clId="{21F333CE-600F-4994-8875-4C751D605035}" dt="2024-01-26T16:37:27.137" v="286" actId="478"/>
          <ac:spMkLst>
            <pc:docMk/>
            <pc:sldMk cId="3197763602" sldId="260"/>
            <ac:spMk id="4" creationId="{B8731562-0CCF-9ACE-0C78-57735F2E736D}"/>
          </ac:spMkLst>
        </pc:spChg>
        <pc:spChg chg="add mod">
          <ac:chgData name="حصه بنت سودان العتيبي" userId="c1fe605c-1aaf-4791-a440-af891effc177" providerId="ADAL" clId="{21F333CE-600F-4994-8875-4C751D605035}" dt="2024-01-26T16:38:18.057" v="333" actId="14100"/>
          <ac:spMkLst>
            <pc:docMk/>
            <pc:sldMk cId="3197763602" sldId="260"/>
            <ac:spMk id="5" creationId="{8F3A1D38-AF24-46EE-AC41-AC9224336256}"/>
          </ac:spMkLst>
        </pc:spChg>
        <pc:spChg chg="mod">
          <ac:chgData name="حصه بنت سودان العتيبي" userId="c1fe605c-1aaf-4791-a440-af891effc177" providerId="ADAL" clId="{21F333CE-600F-4994-8875-4C751D605035}" dt="2024-01-26T16:37:32.282" v="287" actId="1076"/>
          <ac:spMkLst>
            <pc:docMk/>
            <pc:sldMk cId="3197763602" sldId="260"/>
            <ac:spMk id="11" creationId="{89B29641-1101-8D50-E6EB-BABCC098B8B7}"/>
          </ac:spMkLst>
        </pc:spChg>
        <pc:spChg chg="mod">
          <ac:chgData name="حصه بنت سودان العتيبي" userId="c1fe605c-1aaf-4791-a440-af891effc177" providerId="ADAL" clId="{21F333CE-600F-4994-8875-4C751D605035}" dt="2024-01-26T16:37:32.282" v="287" actId="1076"/>
          <ac:spMkLst>
            <pc:docMk/>
            <pc:sldMk cId="3197763602" sldId="260"/>
            <ac:spMk id="13" creationId="{EF86F523-38FD-9FAB-EBCE-0C51CF5AC54D}"/>
          </ac:spMkLst>
        </pc:spChg>
      </pc:sldChg>
      <pc:sldChg chg="addSp delSp modSp add mod modAnim">
        <pc:chgData name="حصه بنت سودان العتيبي" userId="c1fe605c-1aaf-4791-a440-af891effc177" providerId="ADAL" clId="{21F333CE-600F-4994-8875-4C751D605035}" dt="2024-01-24T19:18:27.867" v="62"/>
        <pc:sldMkLst>
          <pc:docMk/>
          <pc:sldMk cId="3153892104" sldId="261"/>
        </pc:sldMkLst>
        <pc:spChg chg="mod">
          <ac:chgData name="حصه بنت سودان العتيبي" userId="c1fe605c-1aaf-4791-a440-af891effc177" providerId="ADAL" clId="{21F333CE-600F-4994-8875-4C751D605035}" dt="2024-01-24T19:17:11.850" v="48" actId="1076"/>
          <ac:spMkLst>
            <pc:docMk/>
            <pc:sldMk cId="3153892104" sldId="261"/>
            <ac:spMk id="19" creationId="{6C822B14-0072-DDCF-DCE0-6C0844C7475F}"/>
          </ac:spMkLst>
        </pc:spChg>
        <pc:spChg chg="mod topLvl">
          <ac:chgData name="حصه بنت سودان العتيبي" userId="c1fe605c-1aaf-4791-a440-af891effc177" providerId="ADAL" clId="{21F333CE-600F-4994-8875-4C751D605035}" dt="2024-01-24T19:17:48.918" v="58" actId="164"/>
          <ac:spMkLst>
            <pc:docMk/>
            <pc:sldMk cId="3153892104" sldId="261"/>
            <ac:spMk id="21" creationId="{714EF877-0482-A6EE-1585-66D1DE2FB004}"/>
          </ac:spMkLst>
        </pc:spChg>
        <pc:grpChg chg="del mod">
          <ac:chgData name="حصه بنت سودان العتيبي" userId="c1fe605c-1aaf-4791-a440-af891effc177" providerId="ADAL" clId="{21F333CE-600F-4994-8875-4C751D605035}" dt="2024-01-24T19:17:25.334" v="50" actId="165"/>
          <ac:grpSpMkLst>
            <pc:docMk/>
            <pc:sldMk cId="3153892104" sldId="261"/>
            <ac:grpSpMk id="4" creationId="{13F5F175-15D2-E9A0-A7E4-B0DE7AB63E2E}"/>
          </ac:grpSpMkLst>
        </pc:grpChg>
        <pc:grpChg chg="add mod">
          <ac:chgData name="حصه بنت سودان العتيبي" userId="c1fe605c-1aaf-4791-a440-af891effc177" providerId="ADAL" clId="{21F333CE-600F-4994-8875-4C751D605035}" dt="2024-01-24T19:17:48.918" v="58" actId="164"/>
          <ac:grpSpMkLst>
            <pc:docMk/>
            <pc:sldMk cId="3153892104" sldId="261"/>
            <ac:grpSpMk id="5" creationId="{0E2868B2-5013-461B-A737-5F4CFAA1E754}"/>
          </ac:grpSpMkLst>
        </pc:grpChg>
        <pc:picChg chg="add mod ord">
          <ac:chgData name="حصه بنت سودان العتيبي" userId="c1fe605c-1aaf-4791-a440-af891effc177" providerId="ADAL" clId="{21F333CE-600F-4994-8875-4C751D605035}" dt="2024-01-24T19:17:05.881" v="47" actId="167"/>
          <ac:picMkLst>
            <pc:docMk/>
            <pc:sldMk cId="3153892104" sldId="261"/>
            <ac:picMk id="2" creationId="{A9B1892B-22E8-0EDB-A227-D35089612254}"/>
          </ac:picMkLst>
        </pc:picChg>
        <pc:picChg chg="del">
          <ac:chgData name="حصه بنت سودان العتيبي" userId="c1fe605c-1aaf-4791-a440-af891effc177" providerId="ADAL" clId="{21F333CE-600F-4994-8875-4C751D605035}" dt="2024-01-24T19:16:53.517" v="44" actId="478"/>
          <ac:picMkLst>
            <pc:docMk/>
            <pc:sldMk cId="3153892104" sldId="261"/>
            <ac:picMk id="3" creationId="{29FD20D7-6894-8E1F-896F-DC94586C2A5E}"/>
          </ac:picMkLst>
        </pc:picChg>
        <pc:picChg chg="mod topLvl">
          <ac:chgData name="حصه بنت سودان العتيبي" userId="c1fe605c-1aaf-4791-a440-af891effc177" providerId="ADAL" clId="{21F333CE-600F-4994-8875-4C751D605035}" dt="2024-01-24T19:17:48.918" v="58" actId="164"/>
          <ac:picMkLst>
            <pc:docMk/>
            <pc:sldMk cId="3153892104" sldId="261"/>
            <ac:picMk id="22" creationId="{536E1839-4A36-E38E-2A27-7DF3396419F4}"/>
          </ac:picMkLst>
        </pc:picChg>
      </pc:sldChg>
      <pc:sldChg chg="addSp delSp modSp add mod delAnim modAnim">
        <pc:chgData name="حصه بنت سودان العتيبي" userId="c1fe605c-1aaf-4791-a440-af891effc177" providerId="ADAL" clId="{21F333CE-600F-4994-8875-4C751D605035}" dt="2024-01-24T19:43:58.356" v="159"/>
        <pc:sldMkLst>
          <pc:docMk/>
          <pc:sldMk cId="2615108807" sldId="262"/>
        </pc:sldMkLst>
        <pc:spChg chg="add mod">
          <ac:chgData name="حصه بنت سودان العتيبي" userId="c1fe605c-1aaf-4791-a440-af891effc177" providerId="ADAL" clId="{21F333CE-600F-4994-8875-4C751D605035}" dt="2024-01-24T19:41:15.461" v="137" actId="164"/>
          <ac:spMkLst>
            <pc:docMk/>
            <pc:sldMk cId="2615108807" sldId="262"/>
            <ac:spMk id="8" creationId="{C7AB9725-CA1C-BF99-468A-1E344547F136}"/>
          </ac:spMkLst>
        </pc:spChg>
        <pc:spChg chg="add mod">
          <ac:chgData name="حصه بنت سودان العتيبي" userId="c1fe605c-1aaf-4791-a440-af891effc177" providerId="ADAL" clId="{21F333CE-600F-4994-8875-4C751D605035}" dt="2024-01-24T19:43:35.994" v="154" actId="20577"/>
          <ac:spMkLst>
            <pc:docMk/>
            <pc:sldMk cId="2615108807" sldId="262"/>
            <ac:spMk id="15" creationId="{A2530A3E-932A-5C96-BC22-D8ADD256903E}"/>
          </ac:spMkLst>
        </pc:spChg>
        <pc:spChg chg="del mod">
          <ac:chgData name="حصه بنت سودان العتيبي" userId="c1fe605c-1aaf-4791-a440-af891effc177" providerId="ADAL" clId="{21F333CE-600F-4994-8875-4C751D605035}" dt="2024-01-24T19:34:44.009" v="90" actId="478"/>
          <ac:spMkLst>
            <pc:docMk/>
            <pc:sldMk cId="2615108807" sldId="262"/>
            <ac:spMk id="19" creationId="{6C822B14-0072-DDCF-DCE0-6C0844C7475F}"/>
          </ac:spMkLst>
        </pc:spChg>
        <pc:spChg chg="del">
          <ac:chgData name="حصه بنت سودان العتيبي" userId="c1fe605c-1aaf-4791-a440-af891effc177" providerId="ADAL" clId="{21F333CE-600F-4994-8875-4C751D605035}" dt="2024-01-24T19:34:56.682" v="91" actId="478"/>
          <ac:spMkLst>
            <pc:docMk/>
            <pc:sldMk cId="2615108807" sldId="262"/>
            <ac:spMk id="21" creationId="{714EF877-0482-A6EE-1585-66D1DE2FB004}"/>
          </ac:spMkLst>
        </pc:spChg>
        <pc:grpChg chg="add mod">
          <ac:chgData name="حصه بنت سودان العتيبي" userId="c1fe605c-1aaf-4791-a440-af891effc177" providerId="ADAL" clId="{21F333CE-600F-4994-8875-4C751D605035}" dt="2024-01-24T19:43:41.218" v="156" actId="1076"/>
          <ac:grpSpMkLst>
            <pc:docMk/>
            <pc:sldMk cId="2615108807" sldId="262"/>
            <ac:grpSpMk id="14" creationId="{2FEBD360-0F7F-1AAB-2E1D-0ABB48FADAFD}"/>
          </ac:grpSpMkLst>
        </pc:grpChg>
        <pc:grpChg chg="add mod">
          <ac:chgData name="حصه بنت سودان العتيبي" userId="c1fe605c-1aaf-4791-a440-af891effc177" providerId="ADAL" clId="{21F333CE-600F-4994-8875-4C751D605035}" dt="2024-01-24T19:43:39.280" v="155" actId="1076"/>
          <ac:grpSpMkLst>
            <pc:docMk/>
            <pc:sldMk cId="2615108807" sldId="262"/>
            <ac:grpSpMk id="16" creationId="{7990988B-DB22-B956-18F7-887DED6AD14F}"/>
          </ac:grpSpMkLst>
        </pc:grpChg>
        <pc:picChg chg="del">
          <ac:chgData name="حصه بنت سودان العتيبي" userId="c1fe605c-1aaf-4791-a440-af891effc177" providerId="ADAL" clId="{21F333CE-600F-4994-8875-4C751D605035}" dt="2024-01-24T19:15:46.736" v="26" actId="478"/>
          <ac:picMkLst>
            <pc:docMk/>
            <pc:sldMk cId="2615108807" sldId="262"/>
            <ac:picMk id="3" creationId="{29FD20D7-6894-8E1F-896F-DC94586C2A5E}"/>
          </ac:picMkLst>
        </pc:picChg>
        <pc:picChg chg="add mod ord modCrop">
          <ac:chgData name="حصه بنت سودان العتيبي" userId="c1fe605c-1aaf-4791-a440-af891effc177" providerId="ADAL" clId="{21F333CE-600F-4994-8875-4C751D605035}" dt="2024-01-24T19:41:08.706" v="135" actId="1076"/>
          <ac:picMkLst>
            <pc:docMk/>
            <pc:sldMk cId="2615108807" sldId="262"/>
            <ac:picMk id="4" creationId="{2678D118-946B-79C0-42E6-7DDF3D8CFAAA}"/>
          </ac:picMkLst>
        </pc:picChg>
        <pc:picChg chg="mod">
          <ac:chgData name="حصه بنت سودان العتيبي" userId="c1fe605c-1aaf-4791-a440-af891effc177" providerId="ADAL" clId="{21F333CE-600F-4994-8875-4C751D605035}" dt="2024-01-24T19:38:17.218" v="99" actId="1076"/>
          <ac:picMkLst>
            <pc:docMk/>
            <pc:sldMk cId="2615108807" sldId="262"/>
            <ac:picMk id="5" creationId="{E3C4C68A-E3D2-5FBD-6369-473914A3B4FE}"/>
          </ac:picMkLst>
        </pc:picChg>
        <pc:picChg chg="add mod">
          <ac:chgData name="حصه بنت سودان العتيبي" userId="c1fe605c-1aaf-4791-a440-af891effc177" providerId="ADAL" clId="{21F333CE-600F-4994-8875-4C751D605035}" dt="2024-01-24T19:34:35.317" v="88" actId="1076"/>
          <ac:picMkLst>
            <pc:docMk/>
            <pc:sldMk cId="2615108807" sldId="262"/>
            <ac:picMk id="6" creationId="{350A496B-335A-6FA1-22B8-6EA0F1EBF85F}"/>
          </ac:picMkLst>
        </pc:picChg>
        <pc:picChg chg="del">
          <ac:chgData name="حصه بنت سودان العتيبي" userId="c1fe605c-1aaf-4791-a440-af891effc177" providerId="ADAL" clId="{21F333CE-600F-4994-8875-4C751D605035}" dt="2024-01-24T19:33:30.762" v="86" actId="478"/>
          <ac:picMkLst>
            <pc:docMk/>
            <pc:sldMk cId="2615108807" sldId="262"/>
            <ac:picMk id="7" creationId="{484C19EF-F253-DB48-2DD4-1D2680623C74}"/>
          </ac:picMkLst>
        </pc:picChg>
        <pc:picChg chg="del">
          <ac:chgData name="حصه بنت سودان العتيبي" userId="c1fe605c-1aaf-4791-a440-af891effc177" providerId="ADAL" clId="{21F333CE-600F-4994-8875-4C751D605035}" dt="2024-01-24T19:35:47.498" v="94" actId="478"/>
          <ac:picMkLst>
            <pc:docMk/>
            <pc:sldMk cId="2615108807" sldId="262"/>
            <ac:picMk id="10" creationId="{846A3586-8E26-7E79-DAC4-AE4DE5AB50EF}"/>
          </ac:picMkLst>
        </pc:picChg>
        <pc:picChg chg="add mod ord modCrop">
          <ac:chgData name="حصه بنت سودان العتيبي" userId="c1fe605c-1aaf-4791-a440-af891effc177" providerId="ADAL" clId="{21F333CE-600F-4994-8875-4C751D605035}" dt="2024-01-24T19:41:15.461" v="137" actId="164"/>
          <ac:picMkLst>
            <pc:docMk/>
            <pc:sldMk cId="2615108807" sldId="262"/>
            <ac:picMk id="11" creationId="{947E39B7-0770-4F31-62BE-C24D340FAB30}"/>
          </ac:picMkLst>
        </pc:picChg>
        <pc:picChg chg="add mod modCrop">
          <ac:chgData name="حصه بنت سودان العتيبي" userId="c1fe605c-1aaf-4791-a440-af891effc177" providerId="ADAL" clId="{21F333CE-600F-4994-8875-4C751D605035}" dt="2024-01-24T19:42:20.879" v="150" actId="164"/>
          <ac:picMkLst>
            <pc:docMk/>
            <pc:sldMk cId="2615108807" sldId="262"/>
            <ac:picMk id="12" creationId="{7F9FACD6-F913-8132-0A85-399D0651EB7B}"/>
          </ac:picMkLst>
        </pc:picChg>
        <pc:picChg chg="add del mod modCrop">
          <ac:chgData name="حصه بنت سودان العتيبي" userId="c1fe605c-1aaf-4791-a440-af891effc177" providerId="ADAL" clId="{21F333CE-600F-4994-8875-4C751D605035}" dt="2024-01-24T19:43:28.293" v="151" actId="478"/>
          <ac:picMkLst>
            <pc:docMk/>
            <pc:sldMk cId="2615108807" sldId="262"/>
            <ac:picMk id="13" creationId="{DD98BCB7-1754-BAD5-0DEB-DD3409292761}"/>
          </ac:picMkLst>
        </pc:picChg>
      </pc:sldChg>
      <pc:sldChg chg="add del">
        <pc:chgData name="حصه بنت سودان العتيبي" userId="c1fe605c-1aaf-4791-a440-af891effc177" providerId="ADAL" clId="{21F333CE-600F-4994-8875-4C751D605035}" dt="2024-01-24T19:35:55.875" v="95" actId="47"/>
        <pc:sldMkLst>
          <pc:docMk/>
          <pc:sldMk cId="601397523" sldId="263"/>
        </pc:sldMkLst>
      </pc:sldChg>
      <pc:sldChg chg="add">
        <pc:chgData name="حصه بنت سودان العتيبي" userId="c1fe605c-1aaf-4791-a440-af891effc177" providerId="ADAL" clId="{21F333CE-600F-4994-8875-4C751D605035}" dt="2024-01-24T19:13:08.422" v="17"/>
        <pc:sldMkLst>
          <pc:docMk/>
          <pc:sldMk cId="1057009413" sldId="264"/>
        </pc:sldMkLst>
      </pc:sldChg>
      <pc:sldChg chg="addSp delSp modSp add mod delAnim">
        <pc:chgData name="حصه بنت سودان العتيبي" userId="c1fe605c-1aaf-4791-a440-af891effc177" providerId="ADAL" clId="{21F333CE-600F-4994-8875-4C751D605035}" dt="2024-01-24T19:46:51.555" v="191" actId="1076"/>
        <pc:sldMkLst>
          <pc:docMk/>
          <pc:sldMk cId="3693903639" sldId="265"/>
        </pc:sldMkLst>
        <pc:spChg chg="add mod">
          <ac:chgData name="حصه بنت سودان العتيبي" userId="c1fe605c-1aaf-4791-a440-af891effc177" providerId="ADAL" clId="{21F333CE-600F-4994-8875-4C751D605035}" dt="2024-01-24T19:46:51.555" v="191" actId="1076"/>
          <ac:spMkLst>
            <pc:docMk/>
            <pc:sldMk cId="3693903639" sldId="265"/>
            <ac:spMk id="3" creationId="{A0E51D0B-00BB-59ED-3BD1-4D87D2E7414F}"/>
          </ac:spMkLst>
        </pc:spChg>
        <pc:grpChg chg="del">
          <ac:chgData name="حصه بنت سودان العتيبي" userId="c1fe605c-1aaf-4791-a440-af891effc177" providerId="ADAL" clId="{21F333CE-600F-4994-8875-4C751D605035}" dt="2024-01-24T19:45:51.861" v="177" actId="478"/>
          <ac:grpSpMkLst>
            <pc:docMk/>
            <pc:sldMk cId="3693903639" sldId="265"/>
            <ac:grpSpMk id="14" creationId="{2FEBD360-0F7F-1AAB-2E1D-0ABB48FADAFD}"/>
          </ac:grpSpMkLst>
        </pc:grpChg>
        <pc:grpChg chg="del">
          <ac:chgData name="حصه بنت سودان العتيبي" userId="c1fe605c-1aaf-4791-a440-af891effc177" providerId="ADAL" clId="{21F333CE-600F-4994-8875-4C751D605035}" dt="2024-01-24T19:45:50.877" v="176" actId="478"/>
          <ac:grpSpMkLst>
            <pc:docMk/>
            <pc:sldMk cId="3693903639" sldId="265"/>
            <ac:grpSpMk id="16" creationId="{7990988B-DB22-B956-18F7-887DED6AD14F}"/>
          </ac:grpSpMkLst>
        </pc:grpChg>
        <pc:picChg chg="mod modCrop">
          <ac:chgData name="حصه بنت سودان العتيبي" userId="c1fe605c-1aaf-4791-a440-af891effc177" providerId="ADAL" clId="{21F333CE-600F-4994-8875-4C751D605035}" dt="2024-01-24T19:45:46.555" v="175" actId="14100"/>
          <ac:picMkLst>
            <pc:docMk/>
            <pc:sldMk cId="3693903639" sldId="265"/>
            <ac:picMk id="4" creationId="{2678D118-946B-79C0-42E6-7DDF3D8CFAAA}"/>
          </ac:picMkLst>
        </pc:picChg>
        <pc:picChg chg="del">
          <ac:chgData name="حصه بنت سودان العتيبي" userId="c1fe605c-1aaf-4791-a440-af891effc177" providerId="ADAL" clId="{21F333CE-600F-4994-8875-4C751D605035}" dt="2024-01-24T19:45:19.816" v="170" actId="478"/>
          <ac:picMkLst>
            <pc:docMk/>
            <pc:sldMk cId="3693903639" sldId="265"/>
            <ac:picMk id="5" creationId="{E3C4C68A-E3D2-5FBD-6369-473914A3B4FE}"/>
          </ac:picMkLst>
        </pc:picChg>
        <pc:picChg chg="del">
          <ac:chgData name="حصه بنت سودان العتيبي" userId="c1fe605c-1aaf-4791-a440-af891effc177" providerId="ADAL" clId="{21F333CE-600F-4994-8875-4C751D605035}" dt="2024-01-24T19:45:17.870" v="169" actId="478"/>
          <ac:picMkLst>
            <pc:docMk/>
            <pc:sldMk cId="3693903639" sldId="265"/>
            <ac:picMk id="6" creationId="{350A496B-335A-6FA1-22B8-6EA0F1EBF85F}"/>
          </ac:picMkLst>
        </pc:picChg>
      </pc:sldChg>
      <pc:sldChg chg="modTransition">
        <pc:chgData name="حصه بنت سودان العتيبي" userId="c1fe605c-1aaf-4791-a440-af891effc177" providerId="ADAL" clId="{21F333CE-600F-4994-8875-4C751D605035}" dt="2024-01-25T12:36:07.485" v="210"/>
        <pc:sldMkLst>
          <pc:docMk/>
          <pc:sldMk cId="1581373716" sldId="267"/>
        </pc:sldMkLst>
      </pc:sldChg>
      <pc:sldChg chg="modTransition">
        <pc:chgData name="حصه بنت سودان العتيبي" userId="c1fe605c-1aaf-4791-a440-af891effc177" providerId="ADAL" clId="{21F333CE-600F-4994-8875-4C751D605035}" dt="2024-01-25T12:36:03.827" v="209"/>
        <pc:sldMkLst>
          <pc:docMk/>
          <pc:sldMk cId="531549471" sldId="268"/>
        </pc:sldMkLst>
      </pc:sldChg>
      <pc:sldChg chg="addSp delSp modSp new mod modAnim">
        <pc:chgData name="حصه بنت سودان العتيبي" userId="c1fe605c-1aaf-4791-a440-af891effc177" providerId="ADAL" clId="{21F333CE-600F-4994-8875-4C751D605035}" dt="2024-01-25T12:35:20.405" v="208" actId="478"/>
        <pc:sldMkLst>
          <pc:docMk/>
          <pc:sldMk cId="658426412" sldId="270"/>
        </pc:sldMkLst>
        <pc:spChg chg="add del">
          <ac:chgData name="حصه بنت سودان العتيبي" userId="c1fe605c-1aaf-4791-a440-af891effc177" providerId="ADAL" clId="{21F333CE-600F-4994-8875-4C751D605035}" dt="2024-01-25T12:33:33.366" v="195" actId="478"/>
          <ac:spMkLst>
            <pc:docMk/>
            <pc:sldMk cId="658426412" sldId="270"/>
            <ac:spMk id="2" creationId="{A49C78DF-9A4F-4FF8-D669-F9C5EB5F74BA}"/>
          </ac:spMkLst>
        </pc:spChg>
        <pc:spChg chg="add del mod">
          <ac:chgData name="حصه بنت سودان العتيبي" userId="c1fe605c-1aaf-4791-a440-af891effc177" providerId="ADAL" clId="{21F333CE-600F-4994-8875-4C751D605035}" dt="2024-01-25T12:34:58.590" v="201"/>
          <ac:spMkLst>
            <pc:docMk/>
            <pc:sldMk cId="658426412" sldId="270"/>
            <ac:spMk id="3" creationId="{B7B6C20D-9F74-6723-0F61-D6CDB7E8A7E4}"/>
          </ac:spMkLst>
        </pc:spChg>
        <pc:spChg chg="add del">
          <ac:chgData name="حصه بنت سودان العتيبي" userId="c1fe605c-1aaf-4791-a440-af891effc177" providerId="ADAL" clId="{21F333CE-600F-4994-8875-4C751D605035}" dt="2024-01-25T12:33:36.762" v="196" actId="478"/>
          <ac:spMkLst>
            <pc:docMk/>
            <pc:sldMk cId="658426412" sldId="270"/>
            <ac:spMk id="4" creationId="{436BB49F-517F-B115-EC11-F5DC813B3FE3}"/>
          </ac:spMkLst>
        </pc:spChg>
        <pc:spChg chg="add del">
          <ac:chgData name="حصه بنت سودان العتيبي" userId="c1fe605c-1aaf-4791-a440-af891effc177" providerId="ADAL" clId="{21F333CE-600F-4994-8875-4C751D605035}" dt="2024-01-25T12:33:39.644" v="197" actId="478"/>
          <ac:spMkLst>
            <pc:docMk/>
            <pc:sldMk cId="658426412" sldId="270"/>
            <ac:spMk id="5" creationId="{3EAA3A73-5D5B-0578-51DE-51FE1E214CDF}"/>
          </ac:spMkLst>
        </pc:spChg>
        <pc:spChg chg="add del">
          <ac:chgData name="حصه بنت سودان العتيبي" userId="c1fe605c-1aaf-4791-a440-af891effc177" providerId="ADAL" clId="{21F333CE-600F-4994-8875-4C751D605035}" dt="2024-01-25T12:35:18.293" v="207" actId="478"/>
          <ac:spMkLst>
            <pc:docMk/>
            <pc:sldMk cId="658426412" sldId="270"/>
            <ac:spMk id="6" creationId="{49F6D990-2BCF-857A-4E1B-1236A7B056C2}"/>
          </ac:spMkLst>
        </pc:spChg>
        <pc:spChg chg="add del">
          <ac:chgData name="حصه بنت سودان العتيبي" userId="c1fe605c-1aaf-4791-a440-af891effc177" providerId="ADAL" clId="{21F333CE-600F-4994-8875-4C751D605035}" dt="2024-01-25T12:35:14.966" v="206" actId="478"/>
          <ac:spMkLst>
            <pc:docMk/>
            <pc:sldMk cId="658426412" sldId="270"/>
            <ac:spMk id="7" creationId="{6EB5EDEC-FFC9-EE1B-8949-AF2CD8B51FF3}"/>
          </ac:spMkLst>
        </pc:spChg>
        <pc:spChg chg="add del">
          <ac:chgData name="حصه بنت سودان العتيبي" userId="c1fe605c-1aaf-4791-a440-af891effc177" providerId="ADAL" clId="{21F333CE-600F-4994-8875-4C751D605035}" dt="2024-01-25T12:35:20.405" v="208" actId="478"/>
          <ac:spMkLst>
            <pc:docMk/>
            <pc:sldMk cId="658426412" sldId="270"/>
            <ac:spMk id="8" creationId="{3CEA6A86-C7C1-1713-6F45-08DE421A201B}"/>
          </ac:spMkLst>
        </pc:spChg>
        <pc:picChg chg="add mod">
          <ac:chgData name="حصه بنت سودان العتيبي" userId="c1fe605c-1aaf-4791-a440-af891effc177" providerId="ADAL" clId="{21F333CE-600F-4994-8875-4C751D605035}" dt="2024-01-25T12:35:12.078" v="205" actId="14100"/>
          <ac:picMkLst>
            <pc:docMk/>
            <pc:sldMk cId="658426412" sldId="270"/>
            <ac:picMk id="9" creationId="{2C6188DE-21AF-EDEF-2C5C-7647FBBB256D}"/>
          </ac:picMkLst>
        </pc:picChg>
      </pc:sldChg>
      <pc:sldMasterChg chg="add addSldLayout">
        <pc:chgData name="حصه بنت سودان العتيبي" userId="c1fe605c-1aaf-4791-a440-af891effc177" providerId="ADAL" clId="{21F333CE-600F-4994-8875-4C751D605035}" dt="2024-01-24T19:13:05.548" v="14" actId="27028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21F333CE-600F-4994-8875-4C751D605035}" dt="2024-01-24T19:10:52.138" v="2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21F333CE-600F-4994-8875-4C751D605035}" dt="2024-01-24T19:10:59.710" v="4" actId="27028"/>
          <pc:sldLayoutMkLst>
            <pc:docMk/>
            <pc:sldMasterMk cId="2464305198" sldId="2147483648"/>
            <pc:sldLayoutMk cId="2618329781" sldId="2147483665"/>
          </pc:sldLayoutMkLst>
        </pc:sldLayoutChg>
        <pc:sldLayoutChg chg="add">
          <pc:chgData name="حصه بنت سودان العتيبي" userId="c1fe605c-1aaf-4791-a440-af891effc177" providerId="ADAL" clId="{21F333CE-600F-4994-8875-4C751D605035}" dt="2024-01-24T19:12:23.921" v="10" actId="27028"/>
          <pc:sldLayoutMkLst>
            <pc:docMk/>
            <pc:sldMasterMk cId="2464305198" sldId="2147483648"/>
            <pc:sldLayoutMk cId="1527958888" sldId="2147483666"/>
          </pc:sldLayoutMkLst>
        </pc:sldLayoutChg>
        <pc:sldLayoutChg chg="add">
          <pc:chgData name="حصه بنت سودان العتيبي" userId="c1fe605c-1aaf-4791-a440-af891effc177" providerId="ADAL" clId="{21F333CE-600F-4994-8875-4C751D605035}" dt="2024-01-24T19:13:05.548" v="14" actId="27028"/>
          <pc:sldLayoutMkLst>
            <pc:docMk/>
            <pc:sldMasterMk cId="2464305198" sldId="2147483648"/>
            <pc:sldLayoutMk cId="1963672163" sldId="2147483674"/>
          </pc:sldLayoutMkLst>
        </pc:sldLayoutChg>
        <pc:sldLayoutChg chg="add">
          <pc:chgData name="حصه بنت سودان العتيبي" userId="c1fe605c-1aaf-4791-a440-af891effc177" providerId="ADAL" clId="{21F333CE-600F-4994-8875-4C751D605035}" dt="2024-01-24T19:11:06.905" v="6" actId="27028"/>
          <pc:sldLayoutMkLst>
            <pc:docMk/>
            <pc:sldMasterMk cId="2464305198" sldId="2147483648"/>
            <pc:sldLayoutMk cId="3925025053" sldId="2147483675"/>
          </pc:sldLayoutMkLst>
        </pc:sldLayoutChg>
      </pc:sldMasterChg>
      <pc:sldMasterChg chg="del replId delSldLayout modSldLayout">
        <pc:chgData name="حصه بنت سودان العتيبي" userId="c1fe605c-1aaf-4791-a440-af891effc177" providerId="ADAL" clId="{21F333CE-600F-4994-8875-4C751D605035}" dt="2024-01-24T19:11:21.668" v="9" actId="47"/>
        <pc:sldMasterMkLst>
          <pc:docMk/>
          <pc:sldMasterMk cId="3828464286" sldId="2147483660"/>
        </pc:sldMasterMkLst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3849133023" sldId="2147483650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50664505" sldId="2147483651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179675551" sldId="2147483652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1758062392" sldId="2147483653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2573162151" sldId="2147483654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2603556706" sldId="2147483655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1331207531" sldId="2147483656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3366348224" sldId="2147483657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679646574" sldId="2147483658"/>
          </pc:sldLayoutMkLst>
        </pc:sldLayoutChg>
        <pc:sldLayoutChg chg="del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1094890214" sldId="2147483659"/>
          </pc:sldLayoutMkLst>
        </pc:sldLayoutChg>
        <pc:sldLayoutChg chg="del replId">
          <pc:chgData name="حصه بنت سودان العتيبي" userId="c1fe605c-1aaf-4791-a440-af891effc177" providerId="ADAL" clId="{21F333CE-600F-4994-8875-4C751D605035}" dt="2024-01-24T19:11:21.668" v="9" actId="47"/>
          <pc:sldLayoutMkLst>
            <pc:docMk/>
            <pc:sldMasterMk cId="3828464286" sldId="2147483660"/>
            <pc:sldLayoutMk cId="133279834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4F7B0-25E4-44EB-AFE4-76928EB97E2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46D5B-7BE8-4B22-9083-315B8637C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7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4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9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0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0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0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377E1-F29D-4347-91C3-8ADD72D743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8" descr="photo of laptop keyboard bordered by 2 palm leaves&#10;">
            <a:extLst>
              <a:ext uri="{FF2B5EF4-FFF2-40B4-BE49-F238E27FC236}">
                <a16:creationId xmlns:a16="http://schemas.microsoft.com/office/drawing/2014/main" id="{729C024A-3DD8-474A-848D-7BCCC032B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584ECC-FA3B-4A7A-A456-6472AE8B1DA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2" name="Picture 1" descr="A cartoon of a person waving&#10;&#10;Description automatically generated">
            <a:extLst>
              <a:ext uri="{FF2B5EF4-FFF2-40B4-BE49-F238E27FC236}">
                <a16:creationId xmlns:a16="http://schemas.microsoft.com/office/drawing/2014/main" id="{DB442D3C-6A18-09E5-AA70-41A5529713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0880" y="914400"/>
            <a:ext cx="422656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6989CF-3CD0-F487-0C3E-88B496C5CC64}"/>
              </a:ext>
            </a:extLst>
          </p:cNvPr>
          <p:cNvSpPr txBox="1"/>
          <p:nvPr userDrawn="1"/>
        </p:nvSpPr>
        <p:spPr>
          <a:xfrm>
            <a:off x="1724628" y="3105834"/>
            <a:ext cx="402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6367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5FF0F6C8-DE96-49F6-9B94-970D5FD91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4849AF-E9E9-4606-B5ED-99DD9840B922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00288"/>
            <a:ext cx="10058400" cy="5652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3312" y="3548340"/>
            <a:ext cx="2743200" cy="228600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30B408-EB55-4F52-8E6D-81122B0E67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59452" y="3548340"/>
            <a:ext cx="2743200" cy="228600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94AD6F-861E-4958-9DD7-5C6CBEA1534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65592" y="3548340"/>
            <a:ext cx="2743200" cy="228600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795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8">
            <a:extLst>
              <a:ext uri="{FF2B5EF4-FFF2-40B4-BE49-F238E27FC236}">
                <a16:creationId xmlns:a16="http://schemas.microsoft.com/office/drawing/2014/main" id="{FCA6EB2C-E8DA-46AE-AD91-63B890E4A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22DDECCB-0586-4A4E-B5E8-F4F3A0C4DD2C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088136" y="2039112"/>
            <a:ext cx="10515600" cy="3960812"/>
          </a:xfrm>
        </p:spPr>
        <p:txBody>
          <a:bodyPr rtlCol="0"/>
          <a:lstStyle/>
          <a:p>
            <a:pPr rtl="0"/>
            <a:r>
              <a:rPr lang="en-GB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9250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hoto of palm tree leaves&#10;">
            <a:extLst>
              <a:ext uri="{FF2B5EF4-FFF2-40B4-BE49-F238E27FC236}">
                <a16:creationId xmlns:a16="http://schemas.microsoft.com/office/drawing/2014/main" id="{A048BE5A-008A-4FF6-883D-F5F00694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81EE29-7D44-4587-82CF-1233814B753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DE5763-72AE-43A2-A15B-0A85851E8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777240"/>
            <a:ext cx="5184648" cy="530352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828800"/>
            <a:ext cx="4087368" cy="841248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3040" y="2799983"/>
            <a:ext cx="4087368" cy="2203704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832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 descr="photo of palm leaf on pink background&#10;">
            <a:extLst>
              <a:ext uri="{FF2B5EF4-FFF2-40B4-BE49-F238E27FC236}">
                <a16:creationId xmlns:a16="http://schemas.microsoft.com/office/drawing/2014/main" id="{E987AC57-CBB8-467C-8A39-019EA33D0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1192F3-A424-430E-B4BC-525DF06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584" y="1901952"/>
            <a:ext cx="3937416" cy="2387600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D8B2AA-F7CC-4211-87D1-ABF49E999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0584" y="4379976"/>
            <a:ext cx="3937416" cy="572798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AF1BA5-EAFF-4D55-A445-675B1CEF48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3825" y="1143000"/>
            <a:ext cx="5029200" cy="457200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29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E1B5B-7FD8-0AC5-2692-21B8D8A77FEB}"/>
              </a:ext>
            </a:extLst>
          </p:cNvPr>
          <p:cNvSpPr txBox="1"/>
          <p:nvPr userDrawn="1"/>
        </p:nvSpPr>
        <p:spPr>
          <a:xfrm>
            <a:off x="119269" y="6858000"/>
            <a:ext cx="308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75" r:id="rId3"/>
    <p:sldLayoutId id="2147483665" r:id="rId4"/>
    <p:sldLayoutId id="214748364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5184" userDrawn="1">
          <p15:clr>
            <a:srgbClr val="5ACBF0"/>
          </p15:clr>
        </p15:guide>
        <p15:guide id="6" pos="249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c7u1apAC7s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🌴🌴🌴🌴🌴 🍃السعادة والهداية قرينتان فكلما زادت الهداية زادت السعادة ، وكل  … | Good morning coffee images, Beautiful morning messages, Good morning  images flowers">
            <a:extLst>
              <a:ext uri="{FF2B5EF4-FFF2-40B4-BE49-F238E27FC236}">
                <a16:creationId xmlns:a16="http://schemas.microsoft.com/office/drawing/2014/main" id="{46FD07BF-38BB-8304-8032-2961270F2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889"/>
          <a:stretch/>
        </p:blipFill>
        <p:spPr bwMode="auto">
          <a:xfrm>
            <a:off x="965200" y="853440"/>
            <a:ext cx="5130800" cy="51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artoon of a person with a tray of food&#10;&#10;Description automatically generated">
            <a:extLst>
              <a:ext uri="{FF2B5EF4-FFF2-40B4-BE49-F238E27FC236}">
                <a16:creationId xmlns:a16="http://schemas.microsoft.com/office/drawing/2014/main" id="{20125ACC-979F-ECA0-D20F-21386FC90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5661"/>
          <a:stretch/>
        </p:blipFill>
        <p:spPr>
          <a:xfrm>
            <a:off x="6197600" y="1462404"/>
            <a:ext cx="475488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aper&#10;&#10;Description automatically generated">
            <a:extLst>
              <a:ext uri="{FF2B5EF4-FFF2-40B4-BE49-F238E27FC236}">
                <a16:creationId xmlns:a16="http://schemas.microsoft.com/office/drawing/2014/main" id="{C7EA9828-ED72-88E6-4EB3-F27DA8E2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1" y="101601"/>
            <a:ext cx="5807319" cy="2070038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754BB5D-34C4-2DF2-67E8-FCD3B63CA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/>
          <a:stretch/>
        </p:blipFill>
        <p:spPr>
          <a:xfrm>
            <a:off x="1016000" y="2171639"/>
            <a:ext cx="9997440" cy="44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#SaudiVision2030 | Education">
            <a:hlinkClick r:id="" action="ppaction://media"/>
            <a:extLst>
              <a:ext uri="{FF2B5EF4-FFF2-40B4-BE49-F238E27FC236}">
                <a16:creationId xmlns:a16="http://schemas.microsoft.com/office/drawing/2014/main" id="{2C6188DE-21AF-EDEF-2C5C-7647FBBB25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715075"/>
            <a:ext cx="10515600" cy="53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0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Against The Odd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Writing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60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B29641-1101-8D50-E6EB-BABCC098B8B7}"/>
              </a:ext>
            </a:extLst>
          </p:cNvPr>
          <p:cNvSpPr txBox="1"/>
          <p:nvPr/>
        </p:nvSpPr>
        <p:spPr>
          <a:xfrm>
            <a:off x="1198880" y="2518265"/>
            <a:ext cx="883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the questions about Vision 2030</a:t>
            </a:r>
            <a:endParaRPr lang="en-GB" sz="54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6F523-38FD-9FAB-EBCE-0C51CF5AC54D}"/>
              </a:ext>
            </a:extLst>
          </p:cNvPr>
          <p:cNvSpPr txBox="1"/>
          <p:nvPr/>
        </p:nvSpPr>
        <p:spPr>
          <a:xfrm>
            <a:off x="1198880" y="3282520"/>
            <a:ext cx="883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text</a:t>
            </a:r>
            <a:endParaRPr lang="en-GB" sz="5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8D5CB-5EF9-45CE-7C01-5922A1F99D0D}"/>
              </a:ext>
            </a:extLst>
          </p:cNvPr>
          <p:cNvSpPr/>
          <p:nvPr/>
        </p:nvSpPr>
        <p:spPr>
          <a:xfrm>
            <a:off x="396240" y="203200"/>
            <a:ext cx="2844800" cy="922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rgbClr val="FF0000"/>
                </a:solidFill>
              </a:rPr>
              <a:t>Objectives: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2FFF5-95C2-22B9-30DD-9E01EB06ECF0}"/>
              </a:ext>
            </a:extLst>
          </p:cNvPr>
          <p:cNvSpPr txBox="1"/>
          <p:nvPr/>
        </p:nvSpPr>
        <p:spPr>
          <a:xfrm>
            <a:off x="1198880" y="4036814"/>
            <a:ext cx="883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Skim &amp; Scan the text</a:t>
            </a:r>
            <a:endParaRPr lang="en-GB" sz="54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A1D38-AF24-46EE-AC41-AC9224336256}"/>
              </a:ext>
            </a:extLst>
          </p:cNvPr>
          <p:cNvSpPr txBox="1"/>
          <p:nvPr/>
        </p:nvSpPr>
        <p:spPr>
          <a:xfrm>
            <a:off x="1280160" y="4791108"/>
            <a:ext cx="9204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an essay about any area of vision 2030</a:t>
            </a:r>
            <a:endParaRPr lang="en-GB" sz="5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6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2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A9B1892B-22E8-0EDB-A227-D3508961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0" y="233452"/>
            <a:ext cx="11348719" cy="63910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822B14-0072-DDCF-DCE0-6C0844C7475F}"/>
              </a:ext>
            </a:extLst>
          </p:cNvPr>
          <p:cNvSpPr/>
          <p:nvPr/>
        </p:nvSpPr>
        <p:spPr>
          <a:xfrm>
            <a:off x="390349" y="121919"/>
            <a:ext cx="11755120" cy="6614160"/>
          </a:xfrm>
          <a:prstGeom prst="rect">
            <a:avLst/>
          </a:prstGeom>
          <a:solidFill>
            <a:srgbClr val="EBEEF3">
              <a:alpha val="49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2868B2-5013-461B-A737-5F4CFAA1E754}"/>
              </a:ext>
            </a:extLst>
          </p:cNvPr>
          <p:cNvGrpSpPr/>
          <p:nvPr/>
        </p:nvGrpSpPr>
        <p:grpSpPr>
          <a:xfrm>
            <a:off x="2991770" y="1741662"/>
            <a:ext cx="6858000" cy="3292434"/>
            <a:chOff x="2991770" y="1741662"/>
            <a:chExt cx="6858000" cy="329243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14EF877-0482-A6EE-1585-66D1DE2FB004}"/>
                </a:ext>
              </a:extLst>
            </p:cNvPr>
            <p:cNvSpPr/>
            <p:nvPr/>
          </p:nvSpPr>
          <p:spPr>
            <a:xfrm>
              <a:off x="3939475" y="3151277"/>
              <a:ext cx="4773880" cy="1484415"/>
            </a:xfrm>
            <a:prstGeom prst="roundRect">
              <a:avLst/>
            </a:prstGeom>
            <a:solidFill>
              <a:srgbClr val="EDE5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P.</a:t>
              </a:r>
              <a:r>
                <a:rPr lang="en-GB" sz="3200" b="1" dirty="0">
                  <a:solidFill>
                    <a:srgbClr val="FFC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118-119</a:t>
              </a:r>
            </a:p>
          </p:txBody>
        </p:sp>
        <p:pic>
          <p:nvPicPr>
            <p:cNvPr id="22" name="Picture 21" descr="A group of kids holding a banner&#10;&#10;Description automatically generated">
              <a:extLst>
                <a:ext uri="{FF2B5EF4-FFF2-40B4-BE49-F238E27FC236}">
                  <a16:creationId xmlns:a16="http://schemas.microsoft.com/office/drawing/2014/main" id="{536E1839-4A36-E38E-2A27-7DF339641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083" b="19999"/>
            <a:stretch/>
          </p:blipFill>
          <p:spPr>
            <a:xfrm>
              <a:off x="2991770" y="1741662"/>
              <a:ext cx="6858000" cy="3292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89210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2678D118-946B-79C0-42E6-7DDF3D8CF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5" b="2110"/>
          <a:stretch/>
        </p:blipFill>
        <p:spPr>
          <a:xfrm>
            <a:off x="339549" y="233453"/>
            <a:ext cx="5502450" cy="6256248"/>
          </a:xfrm>
          <a:prstGeom prst="rect">
            <a:avLst/>
          </a:prstGeom>
        </p:spPr>
      </p:pic>
      <p:pic>
        <p:nvPicPr>
          <p:cNvPr id="5" name="Picture 4" descr="A cartoon headphones on a white background&#10;&#10;Description automatically generated">
            <a:extLst>
              <a:ext uri="{FF2B5EF4-FFF2-40B4-BE49-F238E27FC236}">
                <a16:creationId xmlns:a16="http://schemas.microsoft.com/office/drawing/2014/main" id="{E3C4C68A-E3D2-5FBD-6369-473914A3B4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3" y="233453"/>
            <a:ext cx="1139391" cy="1295139"/>
          </a:xfrm>
          <a:prstGeom prst="rect">
            <a:avLst/>
          </a:prstGeom>
        </p:spPr>
      </p:pic>
      <p:pic>
        <p:nvPicPr>
          <p:cNvPr id="6" name="A4F13589">
            <a:hlinkClick r:id="" action="ppaction://media"/>
            <a:extLst>
              <a:ext uri="{FF2B5EF4-FFF2-40B4-BE49-F238E27FC236}">
                <a16:creationId xmlns:a16="http://schemas.microsoft.com/office/drawing/2014/main" id="{350A496B-335A-6FA1-22B8-6EA0F1EBF8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2722" y="5235910"/>
            <a:ext cx="406400" cy="40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EBD360-0F7F-1AAB-2E1D-0ABB48FADAFD}"/>
              </a:ext>
            </a:extLst>
          </p:cNvPr>
          <p:cNvGrpSpPr/>
          <p:nvPr/>
        </p:nvGrpSpPr>
        <p:grpSpPr>
          <a:xfrm>
            <a:off x="5602372" y="1425911"/>
            <a:ext cx="5981701" cy="1498600"/>
            <a:chOff x="5689599" y="714040"/>
            <a:chExt cx="5981701" cy="1498600"/>
          </a:xfrm>
        </p:grpSpPr>
        <p:pic>
          <p:nvPicPr>
            <p:cNvPr id="11" name="Picture 10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947E39B7-0770-4F31-62BE-C24D340F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t="8774" r="10185" b="64744"/>
            <a:stretch/>
          </p:blipFill>
          <p:spPr>
            <a:xfrm>
              <a:off x="5689599" y="714040"/>
              <a:ext cx="5502449" cy="14986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AB9725-CA1C-BF99-468A-1E344547F136}"/>
                </a:ext>
              </a:extLst>
            </p:cNvPr>
            <p:cNvSpPr/>
            <p:nvPr/>
          </p:nvSpPr>
          <p:spPr>
            <a:xfrm>
              <a:off x="7239000" y="912648"/>
              <a:ext cx="44323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know about the Kingdom’s Vision for 2030.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90988B-DB22-B956-18F7-887DED6AD14F}"/>
              </a:ext>
            </a:extLst>
          </p:cNvPr>
          <p:cNvGrpSpPr/>
          <p:nvPr/>
        </p:nvGrpSpPr>
        <p:grpSpPr>
          <a:xfrm>
            <a:off x="6535823" y="3540461"/>
            <a:ext cx="4114800" cy="1498600"/>
            <a:chOff x="6662972" y="2771027"/>
            <a:chExt cx="4114800" cy="1498600"/>
          </a:xfrm>
        </p:grpSpPr>
        <p:pic>
          <p:nvPicPr>
            <p:cNvPr id="12" name="Picture 11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7F9FACD6-F913-8132-0A85-399D0651E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t="36759" r="11481" b="36759"/>
            <a:stretch/>
          </p:blipFill>
          <p:spPr>
            <a:xfrm>
              <a:off x="6662972" y="2771027"/>
              <a:ext cx="4114800" cy="14986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30A3E-932A-5C96-BC22-D8ADD256903E}"/>
                </a:ext>
              </a:extLst>
            </p:cNvPr>
            <p:cNvSpPr/>
            <p:nvPr/>
          </p:nvSpPr>
          <p:spPr>
            <a:xfrm>
              <a:off x="7324291" y="3037727"/>
              <a:ext cx="3298944" cy="965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Define 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108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2678D118-946B-79C0-42E6-7DDF3D8CF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7803" r="56785" b="6430"/>
          <a:stretch/>
        </p:blipFill>
        <p:spPr>
          <a:xfrm>
            <a:off x="96514" y="356259"/>
            <a:ext cx="5195132" cy="6347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51D0B-00BB-59ED-3BD1-4D87D2E7414F}"/>
              </a:ext>
            </a:extLst>
          </p:cNvPr>
          <p:cNvSpPr txBox="1"/>
          <p:nvPr/>
        </p:nvSpPr>
        <p:spPr>
          <a:xfrm>
            <a:off x="5550923" y="1221483"/>
            <a:ext cx="51511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A.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1.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makes the Kingdom of Saudi Arabia a strong and wealthy nation?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2. </a:t>
            </a:r>
            <a:r>
              <a:rPr lang="en-GB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can it become an even stronger global economy? </a:t>
            </a:r>
          </a:p>
        </p:txBody>
      </p:sp>
    </p:spTree>
    <p:extLst>
      <p:ext uri="{BB962C8B-B14F-4D97-AF65-F5344CB8AC3E}">
        <p14:creationId xmlns:p14="http://schemas.microsoft.com/office/powerpoint/2010/main" val="2640336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2678D118-946B-79C0-42E6-7DDF3D8CF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7803" r="56785" b="11454"/>
          <a:stretch/>
        </p:blipFill>
        <p:spPr>
          <a:xfrm>
            <a:off x="108389" y="233680"/>
            <a:ext cx="5195132" cy="6156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F9F28-E81D-46C8-32BB-601A6086D8E5}"/>
              </a:ext>
            </a:extLst>
          </p:cNvPr>
          <p:cNvSpPr txBox="1"/>
          <p:nvPr/>
        </p:nvSpPr>
        <p:spPr>
          <a:xfrm>
            <a:off x="5303521" y="1096556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GB" sz="28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text and find out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some of your ideas included in the text? </a:t>
            </a:r>
          </a:p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GB" sz="28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there new information? What is it about? </a:t>
            </a:r>
          </a:p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are the following defined in the text? </a:t>
            </a:r>
          </a:p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- a vibrant society </a:t>
            </a:r>
          </a:p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- a thriving economy </a:t>
            </a:r>
          </a:p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- an ambitious nation</a:t>
            </a:r>
          </a:p>
        </p:txBody>
      </p:sp>
    </p:spTree>
    <p:extLst>
      <p:ext uri="{BB962C8B-B14F-4D97-AF65-F5344CB8AC3E}">
        <p14:creationId xmlns:p14="http://schemas.microsoft.com/office/powerpoint/2010/main" val="3693903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F68505-2B67-F664-5F8F-B52F376E1C6D}"/>
              </a:ext>
            </a:extLst>
          </p:cNvPr>
          <p:cNvSpPr txBox="1"/>
          <p:nvPr/>
        </p:nvSpPr>
        <p:spPr>
          <a:xfrm>
            <a:off x="258288" y="262730"/>
            <a:ext cx="10655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B. 1. </a:t>
            </a:r>
            <a:r>
              <a:rPr lang="en-GB" sz="2400" b="1" u="sng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about your vision of the future. Choose an area/sector that you would like to focus on. Here are areas that you might like to choose from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A9F-9E6A-C05D-14D7-9D4DBF6A7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4174" r="1360" b="3550"/>
          <a:stretch/>
        </p:blipFill>
        <p:spPr>
          <a:xfrm>
            <a:off x="258288" y="1463059"/>
            <a:ext cx="9075594" cy="1107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Saudi Arabia Flag Images | Free Photos, PNG Stickers, Wallpapers &amp;  Backgrounds - rawpixel">
            <a:extLst>
              <a:ext uri="{FF2B5EF4-FFF2-40B4-BE49-F238E27FC236}">
                <a16:creationId xmlns:a16="http://schemas.microsoft.com/office/drawing/2014/main" id="{F380D827-1A44-B33D-B77B-8D53330DB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6F5"/>
              </a:clrFrom>
              <a:clrTo>
                <a:srgbClr val="F7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3831" r="4375" b="38652"/>
          <a:stretch/>
        </p:blipFill>
        <p:spPr bwMode="auto">
          <a:xfrm>
            <a:off x="9245600" y="719592"/>
            <a:ext cx="2688112" cy="24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5FD3C-86BB-1FAA-75B1-43C4C9A303C0}"/>
              </a:ext>
            </a:extLst>
          </p:cNvPr>
          <p:cNvSpPr txBox="1"/>
          <p:nvPr/>
        </p:nvSpPr>
        <p:spPr>
          <a:xfrm>
            <a:off x="258288" y="2801395"/>
            <a:ext cx="9712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2. </a:t>
            </a:r>
            <a:r>
              <a:rPr lang="en-GB" sz="24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Research and find out more about: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Saudi Arabia 2030 Vision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Other projects and information relevant to your chosen area of focus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3. Write your essay</a:t>
            </a:r>
          </a:p>
        </p:txBody>
      </p:sp>
      <p:pic>
        <p:nvPicPr>
          <p:cNvPr id="14" name="Picture 13" descr="A white text on a brown background&#10;&#10;Description automatically generated">
            <a:extLst>
              <a:ext uri="{FF2B5EF4-FFF2-40B4-BE49-F238E27FC236}">
                <a16:creationId xmlns:a16="http://schemas.microsoft.com/office/drawing/2014/main" id="{E56ADEA1-3C33-189E-D843-56C7163AF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0" y="4971220"/>
            <a:ext cx="10854170" cy="1416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13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aper&#10;&#10;Description automatically generated">
            <a:extLst>
              <a:ext uri="{FF2B5EF4-FFF2-40B4-BE49-F238E27FC236}">
                <a16:creationId xmlns:a16="http://schemas.microsoft.com/office/drawing/2014/main" id="{C7EA9828-ED72-88E6-4EB3-F27DA8E2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01" y="548640"/>
            <a:ext cx="9481037" cy="382016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8DE6B53-73F1-3C17-8EDA-74F99CCE9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/>
          <a:stretch/>
        </p:blipFill>
        <p:spPr>
          <a:xfrm>
            <a:off x="1802809" y="7679304"/>
            <a:ext cx="9997440" cy="44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494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E6D8"/>
      </a:accent1>
      <a:accent2>
        <a:srgbClr val="8C3A27"/>
      </a:accent2>
      <a:accent3>
        <a:srgbClr val="F0C8BC"/>
      </a:accent3>
      <a:accent4>
        <a:srgbClr val="D9A491"/>
      </a:accent4>
      <a:accent5>
        <a:srgbClr val="FFF7F5"/>
      </a:accent5>
      <a:accent6>
        <a:srgbClr val="18401F"/>
      </a:accent6>
      <a:hlink>
        <a:srgbClr val="0563C1"/>
      </a:hlink>
      <a:folHlink>
        <a:srgbClr val="954F72"/>
      </a:folHlink>
    </a:clrScheme>
    <a:fontScheme name="Custom 119">
      <a:majorFont>
        <a:latin typeface="Tisa Offc Serif Pro"/>
        <a:ea typeface=""/>
        <a:cs typeface=""/>
      </a:majorFont>
      <a:minorFont>
        <a:latin typeface="Qui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587_TF10081922_Win32" id="{66AC0917-446A-46BE-9F52-5693D6540492}" vid="{6B5A5346-71CF-4A1B-B74D-6549F6A753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208</Words>
  <Application>Microsoft Office PowerPoint</Application>
  <PresentationFormat>Widescreen</PresentationFormat>
  <Paragraphs>33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Abadi Extra Light</vt:lpstr>
      <vt:lpstr>Aptos</vt:lpstr>
      <vt:lpstr>Arial</vt:lpstr>
      <vt:lpstr>MV Boli</vt:lpstr>
      <vt:lpstr>Quire Sans Pro Light</vt:lpstr>
      <vt:lpstr>Tisa Offc Serif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6</cp:revision>
  <dcterms:created xsi:type="dcterms:W3CDTF">2024-01-24T19:06:46Z</dcterms:created>
  <dcterms:modified xsi:type="dcterms:W3CDTF">2024-01-26T16:38:19Z</dcterms:modified>
</cp:coreProperties>
</file>